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Raleway"/>
      <p:regular r:id="rId22"/>
      <p:bold r:id="rId23"/>
      <p:italic r:id="rId24"/>
      <p:boldItalic r:id="rId25"/>
    </p:embeddedFont>
    <p:embeddedFont>
      <p:font typeface="Lato"/>
      <p:regular r:id="rId26"/>
      <p:bold r:id="rId27"/>
      <p:italic r:id="rId28"/>
      <p:boldItalic r:id="rId29"/>
    </p:embeddedFont>
    <p:embeddedFont>
      <p:font typeface="Lato Black"/>
      <p:bold r:id="rId30"/>
      <p:boldItalic r:id="rId31"/>
    </p:embeddedFon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9XtIaptzxiACL4dd9nshHtMF1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F7A9DD-42A3-4F83-ABF5-482B9C11AE6C}">
  <a:tblStyle styleId="{BFF7A9DD-42A3-4F83-ABF5-482B9C11AE6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Ralew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lack-boldItalic.fntdata"/><Relationship Id="rId30" Type="http://schemas.openxmlformats.org/officeDocument/2006/relationships/font" Target="fonts/LatoBlack-bold.fntdata"/><Relationship Id="rId11" Type="http://schemas.openxmlformats.org/officeDocument/2006/relationships/slide" Target="slides/slide6.xml"/><Relationship Id="rId33" Type="http://schemas.openxmlformats.org/officeDocument/2006/relationships/font" Target="fonts/Oswald-bold.fntdata"/><Relationship Id="rId10" Type="http://schemas.openxmlformats.org/officeDocument/2006/relationships/slide" Target="slides/slide5.xml"/><Relationship Id="rId32"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15" name="Google Shape;11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pt-PT"/>
              <a:t>Partners: Flixbus, Ryanair, Timetravels, Gruuv</a:t>
            </a:r>
            <a:endParaRPr/>
          </a:p>
        </p:txBody>
      </p:sp>
      <p:sp>
        <p:nvSpPr>
          <p:cNvPr id="201" name="Google Shape;20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89f10487b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789f10487b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789f10487b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t-P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789f10487b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789f10487b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789f10487b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t-P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40cf79a5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2b40cf79a5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789f10487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2789f10487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2789f10487b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t-P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19" name="Shape 19"/>
        <p:cNvGrpSpPr/>
        <p:nvPr/>
      </p:nvGrpSpPr>
      <p:grpSpPr>
        <a:xfrm>
          <a:off x="0" y="0"/>
          <a:ext cx="0" cy="0"/>
          <a:chOff x="0" y="0"/>
          <a:chExt cx="0" cy="0"/>
        </a:xfrm>
      </p:grpSpPr>
      <p:sp>
        <p:nvSpPr>
          <p:cNvPr id="20" name="Google Shape;20;g25f8bd9aa85_0_82"/>
          <p:cNvSpPr txBox="1"/>
          <p:nvPr>
            <p:ph type="title"/>
          </p:nvPr>
        </p:nvSpPr>
        <p:spPr>
          <a:xfrm>
            <a:off x="831850" y="1257305"/>
            <a:ext cx="10515600" cy="2852700"/>
          </a:xfrm>
          <a:prstGeom prst="rect">
            <a:avLst/>
          </a:prstGeom>
          <a:noFill/>
          <a:ln>
            <a:noFill/>
          </a:ln>
        </p:spPr>
        <p:txBody>
          <a:bodyPr anchorCtr="0" anchor="ctr" bIns="45700" lIns="91425" spcFirstLastPara="1" rIns="91425" wrap="square" tIns="45700">
            <a:normAutofit/>
          </a:bodyPr>
          <a:lstStyle>
            <a:lvl1pPr lvl="0" marR="0" algn="ctr">
              <a:lnSpc>
                <a:spcPct val="90000"/>
              </a:lnSpc>
              <a:spcBef>
                <a:spcPts val="0"/>
              </a:spcBef>
              <a:spcAft>
                <a:spcPts val="0"/>
              </a:spcAft>
              <a:buClr>
                <a:schemeClr val="dk1"/>
              </a:buClr>
              <a:buSzPts val="6000"/>
              <a:buFont typeface="Arial"/>
              <a:buNone/>
              <a:defRPr b="1" i="0" sz="7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25f8bd9aa85_0_82"/>
          <p:cNvSpPr txBox="1"/>
          <p:nvPr>
            <p:ph idx="1" type="body"/>
          </p:nvPr>
        </p:nvSpPr>
        <p:spPr>
          <a:xfrm>
            <a:off x="831850" y="4263997"/>
            <a:ext cx="10515600" cy="18258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chemeClr val="dk1"/>
              </a:buClr>
              <a:buSzPts val="2400"/>
              <a:buFont typeface="Arial"/>
              <a:buNone/>
              <a:defRPr b="0" i="1" sz="3200" u="none" cap="none" strike="noStrike">
                <a:solidFill>
                  <a:schemeClr val="dk1"/>
                </a:solidFill>
                <a:latin typeface="Lato"/>
                <a:ea typeface="Lato"/>
                <a:cs typeface="Lato"/>
                <a:sym typeface="Lato"/>
              </a:defRPr>
            </a:lvl1pPr>
            <a:lvl2pPr indent="-228600" lvl="1" marL="914400" marR="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g25f8bd9aa85_0_47"/>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 name="Google Shape;70;g25f8bd9aa85_0_47"/>
          <p:cNvGrpSpPr/>
          <p:nvPr/>
        </p:nvGrpSpPr>
        <p:grpSpPr>
          <a:xfrm>
            <a:off x="1107036" y="1588427"/>
            <a:ext cx="994316" cy="61102"/>
            <a:chOff x="4580561" y="2589004"/>
            <a:chExt cx="1064464" cy="25200"/>
          </a:xfrm>
        </p:grpSpPr>
        <p:sp>
          <p:nvSpPr>
            <p:cNvPr id="71" name="Google Shape;71;g25f8bd9aa85_0_4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25f8bd9aa85_0_4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 name="Google Shape;73;g25f8bd9aa85_0_47"/>
          <p:cNvSpPr txBox="1"/>
          <p:nvPr>
            <p:ph type="title"/>
          </p:nvPr>
        </p:nvSpPr>
        <p:spPr>
          <a:xfrm>
            <a:off x="973333" y="1758200"/>
            <a:ext cx="4401300" cy="18420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74" name="Google Shape;74;g25f8bd9aa85_0_47"/>
          <p:cNvSpPr txBox="1"/>
          <p:nvPr>
            <p:ph idx="1" type="body"/>
          </p:nvPr>
        </p:nvSpPr>
        <p:spPr>
          <a:xfrm>
            <a:off x="961633" y="3708967"/>
            <a:ext cx="4401300" cy="21300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75" name="Google Shape;75;g25f8bd9aa85_0_4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6" name="Shape 76"/>
        <p:cNvGrpSpPr/>
        <p:nvPr/>
      </p:nvGrpSpPr>
      <p:grpSpPr>
        <a:xfrm>
          <a:off x="0" y="0"/>
          <a:ext cx="0" cy="0"/>
          <a:chOff x="0" y="0"/>
          <a:chExt cx="0" cy="0"/>
        </a:xfrm>
      </p:grpSpPr>
      <p:grpSp>
        <p:nvGrpSpPr>
          <p:cNvPr id="77" name="Google Shape;77;g25f8bd9aa85_0_55"/>
          <p:cNvGrpSpPr/>
          <p:nvPr/>
        </p:nvGrpSpPr>
        <p:grpSpPr>
          <a:xfrm>
            <a:off x="1107036" y="5558926"/>
            <a:ext cx="994316" cy="61102"/>
            <a:chOff x="4580561" y="2589004"/>
            <a:chExt cx="1064464" cy="25200"/>
          </a:xfrm>
        </p:grpSpPr>
        <p:sp>
          <p:nvSpPr>
            <p:cNvPr id="78" name="Google Shape;78;g25f8bd9aa85_0_55"/>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25f8bd9aa85_0_55"/>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 name="Google Shape;80;g25f8bd9aa85_0_55"/>
          <p:cNvSpPr txBox="1"/>
          <p:nvPr>
            <p:ph type="title"/>
          </p:nvPr>
        </p:nvSpPr>
        <p:spPr>
          <a:xfrm>
            <a:off x="972600" y="1152400"/>
            <a:ext cx="9361500" cy="39801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81" name="Google Shape;81;g25f8bd9aa85_0_55"/>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g25f8bd9aa85_0_61"/>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 name="Google Shape;84;g25f8bd9aa85_0_61"/>
          <p:cNvGrpSpPr/>
          <p:nvPr/>
        </p:nvGrpSpPr>
        <p:grpSpPr>
          <a:xfrm>
            <a:off x="1107036" y="1588427"/>
            <a:ext cx="994316" cy="61102"/>
            <a:chOff x="4580561" y="2589004"/>
            <a:chExt cx="1064464" cy="25200"/>
          </a:xfrm>
        </p:grpSpPr>
        <p:sp>
          <p:nvSpPr>
            <p:cNvPr id="85" name="Google Shape;85;g25f8bd9aa85_0_61"/>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25f8bd9aa85_0_61"/>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 name="Google Shape;87;g25f8bd9aa85_0_61"/>
          <p:cNvSpPr txBox="1"/>
          <p:nvPr>
            <p:ph type="title"/>
          </p:nvPr>
        </p:nvSpPr>
        <p:spPr>
          <a:xfrm>
            <a:off x="973333" y="1758200"/>
            <a:ext cx="4401300" cy="2249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88" name="Google Shape;88;g25f8bd9aa85_0_61"/>
          <p:cNvSpPr txBox="1"/>
          <p:nvPr>
            <p:ph idx="1" type="subTitle"/>
          </p:nvPr>
        </p:nvSpPr>
        <p:spPr>
          <a:xfrm>
            <a:off x="966600" y="4215367"/>
            <a:ext cx="4401300" cy="10119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89" name="Google Shape;89;g25f8bd9aa85_0_61"/>
          <p:cNvSpPr txBox="1"/>
          <p:nvPr>
            <p:ph idx="2" type="body"/>
          </p:nvPr>
        </p:nvSpPr>
        <p:spPr>
          <a:xfrm>
            <a:off x="6898967" y="1803500"/>
            <a:ext cx="4499100" cy="40341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90" name="Google Shape;90;g25f8bd9aa85_0_6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 name="Shape 91"/>
        <p:cNvGrpSpPr/>
        <p:nvPr/>
      </p:nvGrpSpPr>
      <p:grpSpPr>
        <a:xfrm>
          <a:off x="0" y="0"/>
          <a:ext cx="0" cy="0"/>
          <a:chOff x="0" y="0"/>
          <a:chExt cx="0" cy="0"/>
        </a:xfrm>
      </p:grpSpPr>
      <p:sp>
        <p:nvSpPr>
          <p:cNvPr id="92" name="Google Shape;92;g25f8bd9aa85_0_70"/>
          <p:cNvSpPr txBox="1"/>
          <p:nvPr>
            <p:ph idx="1" type="body"/>
          </p:nvPr>
        </p:nvSpPr>
        <p:spPr>
          <a:xfrm>
            <a:off x="966600" y="5830068"/>
            <a:ext cx="10263300" cy="6141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1700"/>
              <a:buNone/>
              <a:defRPr/>
            </a:lvl1pPr>
          </a:lstStyle>
          <a:p/>
        </p:txBody>
      </p:sp>
      <p:sp>
        <p:nvSpPr>
          <p:cNvPr id="93" name="Google Shape;93;g25f8bd9aa85_0_70"/>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94" name="Shape 94"/>
        <p:cNvGrpSpPr/>
        <p:nvPr/>
      </p:nvGrpSpPr>
      <p:grpSpPr>
        <a:xfrm>
          <a:off x="0" y="0"/>
          <a:ext cx="0" cy="0"/>
          <a:chOff x="0" y="0"/>
          <a:chExt cx="0" cy="0"/>
        </a:xfrm>
      </p:grpSpPr>
      <p:grpSp>
        <p:nvGrpSpPr>
          <p:cNvPr id="95" name="Google Shape;95;g25f8bd9aa85_0_73"/>
          <p:cNvGrpSpPr/>
          <p:nvPr/>
        </p:nvGrpSpPr>
        <p:grpSpPr>
          <a:xfrm>
            <a:off x="1107036" y="5558926"/>
            <a:ext cx="994316" cy="61102"/>
            <a:chOff x="4580561" y="2589004"/>
            <a:chExt cx="1064464" cy="25200"/>
          </a:xfrm>
        </p:grpSpPr>
        <p:sp>
          <p:nvSpPr>
            <p:cNvPr id="96" name="Google Shape;96;g25f8bd9aa85_0_73"/>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5f8bd9aa85_0_73"/>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 name="Google Shape;98;g25f8bd9aa85_0_73"/>
          <p:cNvSpPr txBox="1"/>
          <p:nvPr>
            <p:ph hasCustomPrompt="1" type="title"/>
          </p:nvPr>
        </p:nvSpPr>
        <p:spPr>
          <a:xfrm>
            <a:off x="972600" y="978600"/>
            <a:ext cx="10251300" cy="1659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10700"/>
              <a:buNone/>
              <a:defRPr sz="10700">
                <a:solidFill>
                  <a:schemeClr val="lt1"/>
                </a:solidFill>
              </a:defRPr>
            </a:lvl1pPr>
            <a:lvl2pPr lvl="1" algn="l">
              <a:lnSpc>
                <a:spcPct val="100000"/>
              </a:lnSpc>
              <a:spcBef>
                <a:spcPts val="0"/>
              </a:spcBef>
              <a:spcAft>
                <a:spcPts val="0"/>
              </a:spcAft>
              <a:buClr>
                <a:schemeClr val="lt1"/>
              </a:buClr>
              <a:buSzPts val="10700"/>
              <a:buNone/>
              <a:defRPr sz="10700">
                <a:solidFill>
                  <a:schemeClr val="lt1"/>
                </a:solidFill>
              </a:defRPr>
            </a:lvl2pPr>
            <a:lvl3pPr lvl="2" algn="l">
              <a:lnSpc>
                <a:spcPct val="100000"/>
              </a:lnSpc>
              <a:spcBef>
                <a:spcPts val="0"/>
              </a:spcBef>
              <a:spcAft>
                <a:spcPts val="0"/>
              </a:spcAft>
              <a:buClr>
                <a:schemeClr val="lt1"/>
              </a:buClr>
              <a:buSzPts val="10700"/>
              <a:buNone/>
              <a:defRPr sz="10700">
                <a:solidFill>
                  <a:schemeClr val="lt1"/>
                </a:solidFill>
              </a:defRPr>
            </a:lvl3pPr>
            <a:lvl4pPr lvl="3" algn="l">
              <a:lnSpc>
                <a:spcPct val="100000"/>
              </a:lnSpc>
              <a:spcBef>
                <a:spcPts val="0"/>
              </a:spcBef>
              <a:spcAft>
                <a:spcPts val="0"/>
              </a:spcAft>
              <a:buClr>
                <a:schemeClr val="lt1"/>
              </a:buClr>
              <a:buSzPts val="10700"/>
              <a:buNone/>
              <a:defRPr sz="10700">
                <a:solidFill>
                  <a:schemeClr val="lt1"/>
                </a:solidFill>
              </a:defRPr>
            </a:lvl4pPr>
            <a:lvl5pPr lvl="4" algn="l">
              <a:lnSpc>
                <a:spcPct val="100000"/>
              </a:lnSpc>
              <a:spcBef>
                <a:spcPts val="0"/>
              </a:spcBef>
              <a:spcAft>
                <a:spcPts val="0"/>
              </a:spcAft>
              <a:buClr>
                <a:schemeClr val="lt1"/>
              </a:buClr>
              <a:buSzPts val="10700"/>
              <a:buNone/>
              <a:defRPr sz="10700">
                <a:solidFill>
                  <a:schemeClr val="lt1"/>
                </a:solidFill>
              </a:defRPr>
            </a:lvl5pPr>
            <a:lvl6pPr lvl="5" algn="l">
              <a:lnSpc>
                <a:spcPct val="100000"/>
              </a:lnSpc>
              <a:spcBef>
                <a:spcPts val="0"/>
              </a:spcBef>
              <a:spcAft>
                <a:spcPts val="0"/>
              </a:spcAft>
              <a:buClr>
                <a:schemeClr val="lt1"/>
              </a:buClr>
              <a:buSzPts val="10700"/>
              <a:buNone/>
              <a:defRPr sz="10700">
                <a:solidFill>
                  <a:schemeClr val="lt1"/>
                </a:solidFill>
              </a:defRPr>
            </a:lvl6pPr>
            <a:lvl7pPr lvl="6" algn="l">
              <a:lnSpc>
                <a:spcPct val="100000"/>
              </a:lnSpc>
              <a:spcBef>
                <a:spcPts val="0"/>
              </a:spcBef>
              <a:spcAft>
                <a:spcPts val="0"/>
              </a:spcAft>
              <a:buClr>
                <a:schemeClr val="lt1"/>
              </a:buClr>
              <a:buSzPts val="10700"/>
              <a:buNone/>
              <a:defRPr sz="10700">
                <a:solidFill>
                  <a:schemeClr val="lt1"/>
                </a:solidFill>
              </a:defRPr>
            </a:lvl7pPr>
            <a:lvl8pPr lvl="7" algn="l">
              <a:lnSpc>
                <a:spcPct val="100000"/>
              </a:lnSpc>
              <a:spcBef>
                <a:spcPts val="0"/>
              </a:spcBef>
              <a:spcAft>
                <a:spcPts val="0"/>
              </a:spcAft>
              <a:buClr>
                <a:schemeClr val="lt1"/>
              </a:buClr>
              <a:buSzPts val="10700"/>
              <a:buNone/>
              <a:defRPr sz="10700">
                <a:solidFill>
                  <a:schemeClr val="lt1"/>
                </a:solidFill>
              </a:defRPr>
            </a:lvl8pPr>
            <a:lvl9pPr lvl="8" algn="l">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99" name="Google Shape;99;g25f8bd9aa85_0_73"/>
          <p:cNvSpPr txBox="1"/>
          <p:nvPr>
            <p:ph idx="1" type="body"/>
          </p:nvPr>
        </p:nvSpPr>
        <p:spPr>
          <a:xfrm>
            <a:off x="972600" y="3030517"/>
            <a:ext cx="10251300" cy="21072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Clr>
                <a:schemeClr val="lt1"/>
              </a:buClr>
              <a:buSzPts val="1700"/>
              <a:buChar char="●"/>
              <a:defRPr>
                <a:solidFill>
                  <a:schemeClr val="lt1"/>
                </a:solidFill>
              </a:defRPr>
            </a:lvl1pPr>
            <a:lvl2pPr indent="-323850" lvl="1" marL="914400" algn="l">
              <a:lnSpc>
                <a:spcPct val="115000"/>
              </a:lnSpc>
              <a:spcBef>
                <a:spcPts val="0"/>
              </a:spcBef>
              <a:spcAft>
                <a:spcPts val="0"/>
              </a:spcAft>
              <a:buClr>
                <a:schemeClr val="lt1"/>
              </a:buClr>
              <a:buSzPts val="1500"/>
              <a:buChar char="○"/>
              <a:defRPr>
                <a:solidFill>
                  <a:schemeClr val="lt1"/>
                </a:solidFill>
              </a:defRPr>
            </a:lvl2pPr>
            <a:lvl3pPr indent="-323850" lvl="2" marL="1371600" algn="l">
              <a:lnSpc>
                <a:spcPct val="115000"/>
              </a:lnSpc>
              <a:spcBef>
                <a:spcPts val="0"/>
              </a:spcBef>
              <a:spcAft>
                <a:spcPts val="0"/>
              </a:spcAft>
              <a:buClr>
                <a:schemeClr val="lt1"/>
              </a:buClr>
              <a:buSzPts val="1500"/>
              <a:buChar char="■"/>
              <a:defRPr>
                <a:solidFill>
                  <a:schemeClr val="lt1"/>
                </a:solidFill>
              </a:defRPr>
            </a:lvl3pPr>
            <a:lvl4pPr indent="-323850" lvl="3" marL="1828800" algn="l">
              <a:lnSpc>
                <a:spcPct val="115000"/>
              </a:lnSpc>
              <a:spcBef>
                <a:spcPts val="0"/>
              </a:spcBef>
              <a:spcAft>
                <a:spcPts val="0"/>
              </a:spcAft>
              <a:buClr>
                <a:schemeClr val="lt1"/>
              </a:buClr>
              <a:buSzPts val="1500"/>
              <a:buChar char="●"/>
              <a:defRPr>
                <a:solidFill>
                  <a:schemeClr val="lt1"/>
                </a:solidFill>
              </a:defRPr>
            </a:lvl4pPr>
            <a:lvl5pPr indent="-323850" lvl="4" marL="2286000" algn="l">
              <a:lnSpc>
                <a:spcPct val="115000"/>
              </a:lnSpc>
              <a:spcBef>
                <a:spcPts val="0"/>
              </a:spcBef>
              <a:spcAft>
                <a:spcPts val="0"/>
              </a:spcAft>
              <a:buClr>
                <a:schemeClr val="lt1"/>
              </a:buClr>
              <a:buSzPts val="1500"/>
              <a:buChar char="○"/>
              <a:defRPr>
                <a:solidFill>
                  <a:schemeClr val="lt1"/>
                </a:solidFill>
              </a:defRPr>
            </a:lvl5pPr>
            <a:lvl6pPr indent="-323850" lvl="5" marL="2743200" algn="l">
              <a:lnSpc>
                <a:spcPct val="115000"/>
              </a:lnSpc>
              <a:spcBef>
                <a:spcPts val="0"/>
              </a:spcBef>
              <a:spcAft>
                <a:spcPts val="0"/>
              </a:spcAft>
              <a:buClr>
                <a:schemeClr val="lt1"/>
              </a:buClr>
              <a:buSzPts val="1500"/>
              <a:buChar char="■"/>
              <a:defRPr>
                <a:solidFill>
                  <a:schemeClr val="lt1"/>
                </a:solidFill>
              </a:defRPr>
            </a:lvl6pPr>
            <a:lvl7pPr indent="-323850" lvl="6" marL="3200400" algn="l">
              <a:lnSpc>
                <a:spcPct val="115000"/>
              </a:lnSpc>
              <a:spcBef>
                <a:spcPts val="0"/>
              </a:spcBef>
              <a:spcAft>
                <a:spcPts val="0"/>
              </a:spcAft>
              <a:buClr>
                <a:schemeClr val="lt1"/>
              </a:buClr>
              <a:buSzPts val="1500"/>
              <a:buChar char="●"/>
              <a:defRPr>
                <a:solidFill>
                  <a:schemeClr val="lt1"/>
                </a:solidFill>
              </a:defRPr>
            </a:lvl7pPr>
            <a:lvl8pPr indent="-323850" lvl="7" marL="3657600" algn="l">
              <a:lnSpc>
                <a:spcPct val="115000"/>
              </a:lnSpc>
              <a:spcBef>
                <a:spcPts val="0"/>
              </a:spcBef>
              <a:spcAft>
                <a:spcPts val="0"/>
              </a:spcAft>
              <a:buClr>
                <a:schemeClr val="lt1"/>
              </a:buClr>
              <a:buSzPts val="1500"/>
              <a:buChar char="○"/>
              <a:defRPr>
                <a:solidFill>
                  <a:schemeClr val="lt1"/>
                </a:solidFill>
              </a:defRPr>
            </a:lvl8pPr>
            <a:lvl9pPr indent="-323850" lvl="8" marL="4114800" algn="l">
              <a:lnSpc>
                <a:spcPct val="115000"/>
              </a:lnSpc>
              <a:spcBef>
                <a:spcPts val="0"/>
              </a:spcBef>
              <a:spcAft>
                <a:spcPts val="0"/>
              </a:spcAft>
              <a:buClr>
                <a:schemeClr val="lt1"/>
              </a:buClr>
              <a:buSzPts val="1500"/>
              <a:buChar char="■"/>
              <a:defRPr>
                <a:solidFill>
                  <a:schemeClr val="lt1"/>
                </a:solidFill>
              </a:defRPr>
            </a:lvl9pPr>
          </a:lstStyle>
          <a:p/>
        </p:txBody>
      </p:sp>
      <p:sp>
        <p:nvSpPr>
          <p:cNvPr id="100" name="Google Shape;100;g25f8bd9aa85_0_73"/>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g25f8bd9aa85_0_80"/>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showMasterSp="0">
  <p:cSld name="Contact">
    <p:spTree>
      <p:nvGrpSpPr>
        <p:cNvPr id="103" name="Shape 103"/>
        <p:cNvGrpSpPr/>
        <p:nvPr/>
      </p:nvGrpSpPr>
      <p:grpSpPr>
        <a:xfrm>
          <a:off x="0" y="0"/>
          <a:ext cx="0" cy="0"/>
          <a:chOff x="0" y="0"/>
          <a:chExt cx="0" cy="0"/>
        </a:xfrm>
      </p:grpSpPr>
      <p:sp>
        <p:nvSpPr>
          <p:cNvPr id="104" name="Google Shape;104;g25f8bd9aa85_0_92"/>
          <p:cNvSpPr txBox="1"/>
          <p:nvPr>
            <p:ph idx="1" type="subTitle"/>
          </p:nvPr>
        </p:nvSpPr>
        <p:spPr>
          <a:xfrm>
            <a:off x="1524000" y="3562107"/>
            <a:ext cx="9144000" cy="625500"/>
          </a:xfrm>
          <a:prstGeom prst="rect">
            <a:avLst/>
          </a:prstGeom>
          <a:noFill/>
          <a:ln>
            <a:noFill/>
          </a:ln>
        </p:spPr>
        <p:txBody>
          <a:bodyPr anchorCtr="0" anchor="ctr" bIns="45700" lIns="91425" spcFirstLastPara="1" rIns="91425" wrap="square" tIns="45700">
            <a:noAutofit/>
          </a:bodyPr>
          <a:lstStyle>
            <a:lvl1pPr lvl="0" marR="0" algn="ctr">
              <a:lnSpc>
                <a:spcPct val="90000"/>
              </a:lnSpc>
              <a:spcBef>
                <a:spcPts val="1000"/>
              </a:spcBef>
              <a:spcAft>
                <a:spcPts val="0"/>
              </a:spcAft>
              <a:buClr>
                <a:schemeClr val="dk1"/>
              </a:buClr>
              <a:buSzPts val="2800"/>
              <a:buFont typeface="Arial"/>
              <a:buNone/>
              <a:defRPr b="1" i="0" sz="3600" u="none" cap="none" strike="noStrike">
                <a:solidFill>
                  <a:schemeClr val="lt1"/>
                </a:solidFill>
                <a:latin typeface="Arial"/>
                <a:ea typeface="Arial"/>
                <a:cs typeface="Arial"/>
                <a:sym typeface="Arial"/>
              </a:defRPr>
            </a:lvl1pPr>
            <a:lvl2pPr lvl="1" marR="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
        <p:nvSpPr>
          <p:cNvPr id="105" name="Google Shape;105;g25f8bd9aa85_0_92"/>
          <p:cNvSpPr txBox="1"/>
          <p:nvPr>
            <p:ph idx="2" type="body"/>
          </p:nvPr>
        </p:nvSpPr>
        <p:spPr>
          <a:xfrm>
            <a:off x="1524000" y="4323334"/>
            <a:ext cx="9144000" cy="6255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2800"/>
              <a:buFont typeface="Arial"/>
              <a:buNone/>
              <a:defRPr b="0" i="1" sz="2800" u="none" cap="none" strike="noStrike">
                <a:solidFill>
                  <a:schemeClr val="lt1"/>
                </a:solidFill>
                <a:latin typeface="Lato"/>
                <a:ea typeface="Lato"/>
                <a:cs typeface="Lato"/>
                <a:sym typeface="Lato"/>
              </a:defRPr>
            </a:lvl1pPr>
            <a:lvl2pPr indent="-342900" lvl="1" marL="9144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106" name="Google Shape;106;g25f8bd9aa85_0_92"/>
          <p:cNvSpPr txBox="1"/>
          <p:nvPr>
            <p:ph idx="3" type="body"/>
          </p:nvPr>
        </p:nvSpPr>
        <p:spPr>
          <a:xfrm>
            <a:off x="3729566" y="5084561"/>
            <a:ext cx="4572000" cy="625500"/>
          </a:xfrm>
          <a:prstGeom prst="rect">
            <a:avLst/>
          </a:prstGeom>
          <a:noFill/>
          <a:ln>
            <a:noFill/>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chemeClr val="dk1"/>
              </a:buClr>
              <a:buSzPts val="2800"/>
              <a:buFont typeface="Arial"/>
              <a:buNone/>
              <a:defRPr b="0" i="1" sz="2800" u="none" cap="none" strike="noStrike">
                <a:solidFill>
                  <a:schemeClr val="lt1"/>
                </a:solidFill>
                <a:latin typeface="Lato"/>
                <a:ea typeface="Lato"/>
                <a:cs typeface="Lato"/>
                <a:sym typeface="Lato"/>
              </a:defRPr>
            </a:lvl1pPr>
            <a:lvl2pPr indent="-342900" lvl="1" marL="9144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107" name="Google Shape;107;g25f8bd9aa85_0_92"/>
          <p:cNvCxnSpPr/>
          <p:nvPr/>
        </p:nvCxnSpPr>
        <p:spPr>
          <a:xfrm>
            <a:off x="5101167" y="6720417"/>
            <a:ext cx="1989600" cy="0"/>
          </a:xfrm>
          <a:prstGeom prst="straightConnector1">
            <a:avLst/>
          </a:prstGeom>
          <a:noFill/>
          <a:ln cap="rnd" cmpd="sng" w="76200">
            <a:solidFill>
              <a:schemeClr val="lt1"/>
            </a:solidFill>
            <a:prstDash val="solid"/>
            <a:round/>
            <a:headEnd len="sm" w="sm" type="none"/>
            <a:tailEnd len="sm" w="sm" type="none"/>
          </a:ln>
        </p:spPr>
      </p:cxnSp>
      <p:cxnSp>
        <p:nvCxnSpPr>
          <p:cNvPr id="108" name="Google Shape;108;g25f8bd9aa85_0_92"/>
          <p:cNvCxnSpPr/>
          <p:nvPr/>
        </p:nvCxnSpPr>
        <p:spPr>
          <a:xfrm>
            <a:off x="9516534" y="6719358"/>
            <a:ext cx="1989600" cy="0"/>
          </a:xfrm>
          <a:prstGeom prst="straightConnector1">
            <a:avLst/>
          </a:prstGeom>
          <a:noFill/>
          <a:ln cap="rnd" cmpd="sng" w="76200">
            <a:solidFill>
              <a:schemeClr val="lt1"/>
            </a:solidFill>
            <a:prstDash val="solid"/>
            <a:round/>
            <a:headEnd len="sm" w="sm" type="none"/>
            <a:tailEnd len="sm" w="sm" type="none"/>
          </a:ln>
        </p:spPr>
      </p:cxnSp>
      <p:cxnSp>
        <p:nvCxnSpPr>
          <p:cNvPr id="109" name="Google Shape;109;g25f8bd9aa85_0_92"/>
          <p:cNvCxnSpPr/>
          <p:nvPr/>
        </p:nvCxnSpPr>
        <p:spPr>
          <a:xfrm>
            <a:off x="7306733" y="6719358"/>
            <a:ext cx="1989600" cy="0"/>
          </a:xfrm>
          <a:prstGeom prst="straightConnector1">
            <a:avLst/>
          </a:prstGeom>
          <a:noFill/>
          <a:ln cap="rnd" cmpd="sng" w="76200">
            <a:solidFill>
              <a:schemeClr val="lt1"/>
            </a:solidFill>
            <a:prstDash val="solid"/>
            <a:round/>
            <a:headEnd len="sm" w="sm" type="none"/>
            <a:tailEnd len="sm" w="sm" type="none"/>
          </a:ln>
        </p:spPr>
      </p:cxnSp>
      <p:cxnSp>
        <p:nvCxnSpPr>
          <p:cNvPr id="110" name="Google Shape;110;g25f8bd9aa85_0_92"/>
          <p:cNvCxnSpPr/>
          <p:nvPr/>
        </p:nvCxnSpPr>
        <p:spPr>
          <a:xfrm>
            <a:off x="2895600" y="6720417"/>
            <a:ext cx="1989600" cy="0"/>
          </a:xfrm>
          <a:prstGeom prst="straightConnector1">
            <a:avLst/>
          </a:prstGeom>
          <a:noFill/>
          <a:ln cap="rnd" cmpd="sng" w="76200">
            <a:solidFill>
              <a:schemeClr val="lt1"/>
            </a:solidFill>
            <a:prstDash val="solid"/>
            <a:round/>
            <a:headEnd len="sm" w="sm" type="none"/>
            <a:tailEnd len="sm" w="sm" type="none"/>
          </a:ln>
        </p:spPr>
      </p:cxnSp>
      <p:cxnSp>
        <p:nvCxnSpPr>
          <p:cNvPr id="111" name="Google Shape;111;g25f8bd9aa85_0_92"/>
          <p:cNvCxnSpPr/>
          <p:nvPr/>
        </p:nvCxnSpPr>
        <p:spPr>
          <a:xfrm rot="10800000">
            <a:off x="685866" y="6720417"/>
            <a:ext cx="1989600" cy="0"/>
          </a:xfrm>
          <a:prstGeom prst="straightConnector1">
            <a:avLst/>
          </a:prstGeom>
          <a:noFill/>
          <a:ln cap="rnd" cmpd="sng" w="76200">
            <a:solidFill>
              <a:schemeClr val="lt1"/>
            </a:solidFill>
            <a:prstDash val="solid"/>
            <a:round/>
            <a:headEnd len="sm" w="sm" type="none"/>
            <a:tailEnd len="sm" w="sm" type="none"/>
          </a:ln>
        </p:spPr>
      </p:cxnSp>
      <p:pic>
        <p:nvPicPr>
          <p:cNvPr id="112" name="Google Shape;112;g25f8bd9aa85_0_92"/>
          <p:cNvPicPr preferRelativeResize="0"/>
          <p:nvPr/>
        </p:nvPicPr>
        <p:blipFill rotWithShape="1">
          <a:blip r:embed="rId2">
            <a:alphaModFix/>
          </a:blip>
          <a:srcRect b="0" l="0" r="0" t="0"/>
          <a:stretch/>
        </p:blipFill>
        <p:spPr>
          <a:xfrm>
            <a:off x="3986211" y="815722"/>
            <a:ext cx="4058710" cy="168943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Content">
  <p:cSld name="Text Content">
    <p:spTree>
      <p:nvGrpSpPr>
        <p:cNvPr id="22" name="Shape 22"/>
        <p:cNvGrpSpPr/>
        <p:nvPr/>
      </p:nvGrpSpPr>
      <p:grpSpPr>
        <a:xfrm>
          <a:off x="0" y="0"/>
          <a:ext cx="0" cy="0"/>
          <a:chOff x="0" y="0"/>
          <a:chExt cx="0" cy="0"/>
        </a:xfrm>
      </p:grpSpPr>
      <p:sp>
        <p:nvSpPr>
          <p:cNvPr id="23" name="Google Shape;23;g25f8bd9aa85_0_85"/>
          <p:cNvSpPr txBox="1"/>
          <p:nvPr>
            <p:ph type="title"/>
          </p:nvPr>
        </p:nvSpPr>
        <p:spPr>
          <a:xfrm>
            <a:off x="838200" y="1235269"/>
            <a:ext cx="10515600" cy="4356000"/>
          </a:xfrm>
          <a:prstGeom prst="rect">
            <a:avLst/>
          </a:prstGeom>
          <a:noFill/>
          <a:ln>
            <a:noFill/>
          </a:ln>
        </p:spPr>
        <p:txBody>
          <a:bodyPr anchorCtr="0" anchor="ctr" bIns="45700" lIns="91425" spcFirstLastPara="1" rIns="91425" wrap="square" tIns="45700">
            <a:normAutofit/>
          </a:bodyPr>
          <a:lstStyle>
            <a:lvl1pPr lvl="0" marR="0" algn="ctr">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4" name="Google Shape;24;g25f8bd9aa85_0_8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g25f8bd9aa85_0_87"/>
          <p:cNvSpPr txBox="1"/>
          <p:nvPr>
            <p:ph type="title"/>
          </p:nvPr>
        </p:nvSpPr>
        <p:spPr>
          <a:xfrm>
            <a:off x="838200" y="1235269"/>
            <a:ext cx="10515600" cy="7212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1" i="0" sz="4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Full" showMasterSp="0">
  <p:cSld name="Picture Full">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g25f8bd9aa85_0_89"/>
          <p:cNvSpPr txBox="1"/>
          <p:nvPr>
            <p:ph idx="1" type="subTitle"/>
          </p:nvPr>
        </p:nvSpPr>
        <p:spPr>
          <a:xfrm>
            <a:off x="0" y="5592727"/>
            <a:ext cx="12192000" cy="1265400"/>
          </a:xfrm>
          <a:prstGeom prst="rect">
            <a:avLst/>
          </a:prstGeom>
          <a:solidFill>
            <a:srgbClr val="7AC143">
              <a:alpha val="69019"/>
            </a:srgbClr>
          </a:solid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2800"/>
              <a:buFont typeface="Arial"/>
              <a:buNone/>
              <a:defRPr b="1" i="0" sz="2800" u="none" cap="none" strike="noStrike">
                <a:solidFill>
                  <a:schemeClr val="lt1"/>
                </a:solidFill>
                <a:latin typeface="Arial"/>
                <a:ea typeface="Arial"/>
                <a:cs typeface="Arial"/>
                <a:sym typeface="Arial"/>
              </a:defRPr>
            </a:lvl1pPr>
            <a:lvl2pPr lvl="1" marR="0" algn="ctr">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p:txBody>
      </p:sp>
      <p:sp>
        <p:nvSpPr>
          <p:cNvPr id="29" name="Google Shape;29;g25f8bd9aa85_0_89"/>
          <p:cNvSpPr/>
          <p:nvPr>
            <p:ph idx="2" type="pic"/>
          </p:nvPr>
        </p:nvSpPr>
        <p:spPr>
          <a:xfrm>
            <a:off x="0" y="0"/>
            <a:ext cx="12192000" cy="55926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30" name="Shape 30"/>
        <p:cNvGrpSpPr/>
        <p:nvPr/>
      </p:nvGrpSpPr>
      <p:grpSpPr>
        <a:xfrm>
          <a:off x="0" y="0"/>
          <a:ext cx="0" cy="0"/>
          <a:chOff x="0" y="0"/>
          <a:chExt cx="0" cy="0"/>
        </a:xfrm>
      </p:grpSpPr>
      <p:sp>
        <p:nvSpPr>
          <p:cNvPr id="31" name="Google Shape;31;g25f8bd9aa85_0_9"/>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g25f8bd9aa85_0_9"/>
          <p:cNvGrpSpPr/>
          <p:nvPr/>
        </p:nvGrpSpPr>
        <p:grpSpPr>
          <a:xfrm>
            <a:off x="1107036" y="1588427"/>
            <a:ext cx="994316" cy="61102"/>
            <a:chOff x="4580561" y="2589004"/>
            <a:chExt cx="1064464" cy="25200"/>
          </a:xfrm>
        </p:grpSpPr>
        <p:sp>
          <p:nvSpPr>
            <p:cNvPr id="33" name="Google Shape;33;g25f8bd9aa85_0_9"/>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25f8bd9aa85_0_9"/>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g25f8bd9aa85_0_9"/>
          <p:cNvSpPr txBox="1"/>
          <p:nvPr>
            <p:ph type="ctrTitle"/>
          </p:nvPr>
        </p:nvSpPr>
        <p:spPr>
          <a:xfrm>
            <a:off x="972600" y="1763267"/>
            <a:ext cx="10250700" cy="2219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p:txBody>
      </p:sp>
      <p:sp>
        <p:nvSpPr>
          <p:cNvPr id="36" name="Google Shape;36;g25f8bd9aa85_0_9"/>
          <p:cNvSpPr txBox="1"/>
          <p:nvPr>
            <p:ph idx="1" type="subTitle"/>
          </p:nvPr>
        </p:nvSpPr>
        <p:spPr>
          <a:xfrm>
            <a:off x="972837" y="4230533"/>
            <a:ext cx="10250700" cy="721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7" name="Google Shape;37;g25f8bd9aa85_0_9"/>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8" name="Shape 38"/>
        <p:cNvGrpSpPr/>
        <p:nvPr/>
      </p:nvGrpSpPr>
      <p:grpSpPr>
        <a:xfrm>
          <a:off x="0" y="0"/>
          <a:ext cx="0" cy="0"/>
          <a:chOff x="0" y="0"/>
          <a:chExt cx="0" cy="0"/>
        </a:xfrm>
      </p:grpSpPr>
      <p:grpSp>
        <p:nvGrpSpPr>
          <p:cNvPr id="39" name="Google Shape;39;g25f8bd9aa85_0_17"/>
          <p:cNvGrpSpPr/>
          <p:nvPr/>
        </p:nvGrpSpPr>
        <p:grpSpPr>
          <a:xfrm>
            <a:off x="1107036" y="1588427"/>
            <a:ext cx="994316" cy="61102"/>
            <a:chOff x="4580561" y="2589004"/>
            <a:chExt cx="1064464" cy="25200"/>
          </a:xfrm>
        </p:grpSpPr>
        <p:sp>
          <p:nvSpPr>
            <p:cNvPr id="40" name="Google Shape;40;g25f8bd9aa85_0_17"/>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g25f8bd9aa85_0_17"/>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g25f8bd9aa85_0_17"/>
          <p:cNvSpPr txBox="1"/>
          <p:nvPr>
            <p:ph type="title"/>
          </p:nvPr>
        </p:nvSpPr>
        <p:spPr>
          <a:xfrm>
            <a:off x="972600" y="1763267"/>
            <a:ext cx="10251300" cy="2024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3" name="Google Shape;43;g25f8bd9aa85_0_1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 name="Shape 44"/>
        <p:cNvGrpSpPr/>
        <p:nvPr/>
      </p:nvGrpSpPr>
      <p:grpSpPr>
        <a:xfrm>
          <a:off x="0" y="0"/>
          <a:ext cx="0" cy="0"/>
          <a:chOff x="0" y="0"/>
          <a:chExt cx="0" cy="0"/>
        </a:xfrm>
      </p:grpSpPr>
      <p:sp>
        <p:nvSpPr>
          <p:cNvPr id="45" name="Google Shape;45;g25f8bd9aa85_0_23"/>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g25f8bd9aa85_0_23"/>
          <p:cNvGrpSpPr/>
          <p:nvPr/>
        </p:nvGrpSpPr>
        <p:grpSpPr>
          <a:xfrm>
            <a:off x="1107036" y="1588427"/>
            <a:ext cx="994316" cy="61102"/>
            <a:chOff x="4580561" y="2589004"/>
            <a:chExt cx="1064464" cy="25200"/>
          </a:xfrm>
        </p:grpSpPr>
        <p:sp>
          <p:nvSpPr>
            <p:cNvPr id="47" name="Google Shape;47;g25f8bd9aa85_0_23"/>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25f8bd9aa85_0_23"/>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g25f8bd9aa85_0_23"/>
          <p:cNvSpPr txBox="1"/>
          <p:nvPr>
            <p:ph type="title"/>
          </p:nvPr>
        </p:nvSpPr>
        <p:spPr>
          <a:xfrm>
            <a:off x="972600" y="1758200"/>
            <a:ext cx="102516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50" name="Google Shape;50;g25f8bd9aa85_0_23"/>
          <p:cNvSpPr txBox="1"/>
          <p:nvPr>
            <p:ph idx="1" type="body"/>
          </p:nvPr>
        </p:nvSpPr>
        <p:spPr>
          <a:xfrm>
            <a:off x="972600" y="2771833"/>
            <a:ext cx="102516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51" name="Google Shape;51;g25f8bd9aa85_0_23"/>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 name="Shape 52"/>
        <p:cNvGrpSpPr/>
        <p:nvPr/>
      </p:nvGrpSpPr>
      <p:grpSpPr>
        <a:xfrm>
          <a:off x="0" y="0"/>
          <a:ext cx="0" cy="0"/>
          <a:chOff x="0" y="0"/>
          <a:chExt cx="0" cy="0"/>
        </a:xfrm>
      </p:grpSpPr>
      <p:sp>
        <p:nvSpPr>
          <p:cNvPr id="53" name="Google Shape;53;g25f8bd9aa85_0_31"/>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 name="Google Shape;54;g25f8bd9aa85_0_31"/>
          <p:cNvGrpSpPr/>
          <p:nvPr/>
        </p:nvGrpSpPr>
        <p:grpSpPr>
          <a:xfrm>
            <a:off x="1107036" y="1588427"/>
            <a:ext cx="994316" cy="61102"/>
            <a:chOff x="4580561" y="2589004"/>
            <a:chExt cx="1064464" cy="25200"/>
          </a:xfrm>
        </p:grpSpPr>
        <p:sp>
          <p:nvSpPr>
            <p:cNvPr id="55" name="Google Shape;55;g25f8bd9aa85_0_31"/>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25f8bd9aa85_0_31"/>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 name="Google Shape;57;g25f8bd9aa85_0_31"/>
          <p:cNvSpPr txBox="1"/>
          <p:nvPr>
            <p:ph type="title"/>
          </p:nvPr>
        </p:nvSpPr>
        <p:spPr>
          <a:xfrm>
            <a:off x="972600" y="1758200"/>
            <a:ext cx="102513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58" name="Google Shape;58;g25f8bd9aa85_0_31"/>
          <p:cNvSpPr txBox="1"/>
          <p:nvPr>
            <p:ph idx="1" type="body"/>
          </p:nvPr>
        </p:nvSpPr>
        <p:spPr>
          <a:xfrm>
            <a:off x="972434" y="2771833"/>
            <a:ext cx="50325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59" name="Google Shape;59;g25f8bd9aa85_0_31"/>
          <p:cNvSpPr txBox="1"/>
          <p:nvPr>
            <p:ph idx="2" type="body"/>
          </p:nvPr>
        </p:nvSpPr>
        <p:spPr>
          <a:xfrm>
            <a:off x="6191471" y="2771833"/>
            <a:ext cx="50325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60" name="Google Shape;60;g25f8bd9aa85_0_3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g25f8bd9aa85_0_40"/>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g25f8bd9aa85_0_40"/>
          <p:cNvGrpSpPr/>
          <p:nvPr/>
        </p:nvGrpSpPr>
        <p:grpSpPr>
          <a:xfrm>
            <a:off x="1107036" y="1588427"/>
            <a:ext cx="994316" cy="61102"/>
            <a:chOff x="4580561" y="2589004"/>
            <a:chExt cx="1064464" cy="25200"/>
          </a:xfrm>
        </p:grpSpPr>
        <p:sp>
          <p:nvSpPr>
            <p:cNvPr id="64" name="Google Shape;64;g25f8bd9aa85_0_40"/>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g25f8bd9aa85_0_40"/>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g25f8bd9aa85_0_40"/>
          <p:cNvSpPr txBox="1"/>
          <p:nvPr>
            <p:ph type="title"/>
          </p:nvPr>
        </p:nvSpPr>
        <p:spPr>
          <a:xfrm>
            <a:off x="972600" y="1758200"/>
            <a:ext cx="102513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67" name="Google Shape;67;g25f8bd9aa85_0_40"/>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g25f8bd9aa85_0_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9pPr>
          </a:lstStyle>
          <a:p/>
        </p:txBody>
      </p:sp>
      <p:sp>
        <p:nvSpPr>
          <p:cNvPr id="11" name="Google Shape;11;g25f8bd9aa85_0_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accent1"/>
              </a:buClr>
              <a:buSzPts val="1700"/>
              <a:buFont typeface="Lato"/>
              <a:buChar char="●"/>
              <a:defRPr b="0" i="0" sz="1700" u="none" cap="none" strike="noStrike">
                <a:solidFill>
                  <a:schemeClr val="accent1"/>
                </a:solidFill>
                <a:latin typeface="Lato"/>
                <a:ea typeface="Lato"/>
                <a:cs typeface="Lato"/>
                <a:sym typeface="Lato"/>
              </a:defRPr>
            </a:lvl1pPr>
            <a:lvl2pPr indent="-323850" lvl="1" marL="9144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2pPr>
            <a:lvl3pPr indent="-323850" lvl="2" marL="13716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3pPr>
            <a:lvl4pPr indent="-323850" lvl="3" marL="18288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4pPr>
            <a:lvl5pPr indent="-323850" lvl="4" marL="22860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5pPr>
            <a:lvl6pPr indent="-323850" lvl="5" marL="27432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6pPr>
            <a:lvl7pPr indent="-323850" lvl="6" marL="32004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7pPr>
            <a:lvl8pPr indent="-323850" lvl="7" marL="36576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8pPr>
            <a:lvl9pPr indent="-323850" lvl="8" marL="41148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9pPr>
          </a:lstStyle>
          <a:p/>
        </p:txBody>
      </p:sp>
      <p:sp>
        <p:nvSpPr>
          <p:cNvPr id="12" name="Google Shape;12;g25f8bd9aa85_0_5"/>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PT"/>
              <a:t>‹#›</a:t>
            </a:fld>
            <a:endParaRPr/>
          </a:p>
        </p:txBody>
      </p:sp>
      <p:pic>
        <p:nvPicPr>
          <p:cNvPr id="13" name="Google Shape;13;g25f8bd9aa85_0_5"/>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4" name="Google Shape;14;g25f8bd9aa85_0_5"/>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5" name="Google Shape;15;g25f8bd9aa85_0_5"/>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6" name="Google Shape;16;g25f8bd9aa85_0_5"/>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7" name="Google Shape;17;g25f8bd9aa85_0_5"/>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8" name="Google Shape;18;g25f8bd9aa85_0_5"/>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mc:Choice Requires="p14">
      <p:transition>
        <p14:pan dir="u"/>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34.png"/><Relationship Id="rId13" Type="http://schemas.openxmlformats.org/officeDocument/2006/relationships/image" Target="../media/image35.png"/><Relationship Id="rId12" Type="http://schemas.openxmlformats.org/officeDocument/2006/relationships/image" Target="../media/image36.jp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41.png"/><Relationship Id="rId5" Type="http://schemas.openxmlformats.org/officeDocument/2006/relationships/image" Target="../media/image30.jp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OLogzLAvVgk" TargetMode="External"/><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9.jpg"/><Relationship Id="rId4" Type="http://schemas.openxmlformats.org/officeDocument/2006/relationships/image" Target="../media/image38.jpg"/><Relationship Id="rId5" Type="http://schemas.openxmlformats.org/officeDocument/2006/relationships/image" Target="../media/image40.png"/><Relationship Id="rId6" Type="http://schemas.openxmlformats.org/officeDocument/2006/relationships/image" Target="../media/image42.jpg"/><Relationship Id="rId7" Type="http://schemas.openxmlformats.org/officeDocument/2006/relationships/image" Target="../media/image4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5.png"/><Relationship Id="rId4" Type="http://schemas.openxmlformats.org/officeDocument/2006/relationships/image" Target="../media/image51.png"/><Relationship Id="rId5" Type="http://schemas.openxmlformats.org/officeDocument/2006/relationships/image" Target="../media/image56.jpg"/><Relationship Id="rId6" Type="http://schemas.openxmlformats.org/officeDocument/2006/relationships/image" Target="../media/image48.jpg"/><Relationship Id="rId7"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40.png"/><Relationship Id="rId5" Type="http://schemas.openxmlformats.org/officeDocument/2006/relationships/image" Target="../media/image47.png"/><Relationship Id="rId6" Type="http://schemas.openxmlformats.org/officeDocument/2006/relationships/image" Target="../media/image50.png"/><Relationship Id="rId7"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NTylTXB-Dm4" TargetMode="Externa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5.png"/><Relationship Id="rId9"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0.jpg"/><Relationship Id="rId5"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3.jpg"/><Relationship Id="rId4" Type="http://schemas.openxmlformats.org/officeDocument/2006/relationships/image" Target="../media/image46.jpg"/><Relationship Id="rId5" Type="http://schemas.openxmlformats.org/officeDocument/2006/relationships/image" Target="../media/image25.jpg"/><Relationship Id="rId6"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
          <p:cNvSpPr txBox="1"/>
          <p:nvPr>
            <p:ph type="title"/>
          </p:nvPr>
        </p:nvSpPr>
        <p:spPr>
          <a:xfrm>
            <a:off x="1434150" y="1468209"/>
            <a:ext cx="9323700" cy="3830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ADEE"/>
              </a:buClr>
              <a:buSzPts val="6000"/>
              <a:buNone/>
            </a:pPr>
            <a:r>
              <a:rPr lang="pt-PT" sz="6600">
                <a:solidFill>
                  <a:schemeClr val="dk2"/>
                </a:solidFill>
                <a:latin typeface="Oswald"/>
                <a:ea typeface="Oswald"/>
                <a:cs typeface="Oswald"/>
                <a:sym typeface="Oswald"/>
              </a:rPr>
              <a:t>Tallinn University International Club</a:t>
            </a:r>
            <a:br>
              <a:rPr lang="pt-PT" sz="6600">
                <a:solidFill>
                  <a:schemeClr val="dk2"/>
                </a:solidFill>
                <a:latin typeface="Oswald"/>
                <a:ea typeface="Oswald"/>
                <a:cs typeface="Oswald"/>
                <a:sym typeface="Oswald"/>
              </a:rPr>
            </a:br>
            <a:br>
              <a:rPr lang="pt-PT" sz="6600">
                <a:solidFill>
                  <a:schemeClr val="dk2"/>
                </a:solidFill>
                <a:latin typeface="Oswald"/>
                <a:ea typeface="Oswald"/>
                <a:cs typeface="Oswald"/>
                <a:sym typeface="Oswald"/>
              </a:rPr>
            </a:br>
            <a:r>
              <a:rPr lang="pt-PT" sz="6600">
                <a:solidFill>
                  <a:schemeClr val="dk2"/>
                </a:solidFill>
                <a:latin typeface="Oswald"/>
                <a:ea typeface="Oswald"/>
                <a:cs typeface="Oswald"/>
                <a:sym typeface="Oswald"/>
              </a:rPr>
              <a:t>ESN TLU IC</a:t>
            </a:r>
            <a:endParaRPr sz="6600">
              <a:solidFill>
                <a:schemeClr val="dk2"/>
              </a:solidFill>
              <a:latin typeface="Oswald"/>
              <a:ea typeface="Oswald"/>
              <a:cs typeface="Oswald"/>
              <a:sym typeface="Oswald"/>
            </a:endParaRPr>
          </a:p>
        </p:txBody>
      </p:sp>
    </p:spTree>
  </p:cSld>
  <p:clrMapOvr>
    <a:masterClrMapping/>
  </p:clrMapOvr>
  <mc:AlternateContent>
    <mc:Choice Requires="p14">
      <p:transition>
        <p14:pan dir="u"/>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4518250" y="574550"/>
            <a:ext cx="3003000" cy="721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solidFill>
                  <a:schemeClr val="dk2"/>
                </a:solidFill>
                <a:latin typeface="Oswald"/>
                <a:ea typeface="Oswald"/>
                <a:cs typeface="Oswald"/>
                <a:sym typeface="Oswald"/>
              </a:rPr>
              <a:t>ESNcard</a:t>
            </a:r>
            <a:endParaRPr>
              <a:solidFill>
                <a:schemeClr val="dk2"/>
              </a:solidFill>
              <a:latin typeface="Oswald"/>
              <a:ea typeface="Oswald"/>
              <a:cs typeface="Oswald"/>
              <a:sym typeface="Oswald"/>
            </a:endParaRPr>
          </a:p>
        </p:txBody>
      </p:sp>
      <p:sp>
        <p:nvSpPr>
          <p:cNvPr id="204" name="Google Shape;204;p36"/>
          <p:cNvSpPr/>
          <p:nvPr/>
        </p:nvSpPr>
        <p:spPr>
          <a:xfrm>
            <a:off x="332454" y="1630555"/>
            <a:ext cx="11753100" cy="1569600"/>
          </a:xfrm>
          <a:prstGeom prst="rect">
            <a:avLst/>
          </a:prstGeom>
          <a:noFill/>
          <a:ln>
            <a:noFill/>
          </a:ln>
        </p:spPr>
        <p:txBody>
          <a:bodyPr anchorCtr="0" anchor="t" bIns="45700" lIns="91425" spcFirstLastPara="1" rIns="91425" wrap="square" tIns="45700">
            <a:spAutoFit/>
          </a:bodyPr>
          <a:lstStyle/>
          <a:p>
            <a:pPr indent="-419100" lvl="0" marL="457200" marR="0" rtl="0" algn="l">
              <a:lnSpc>
                <a:spcPct val="100000"/>
              </a:lnSpc>
              <a:spcBef>
                <a:spcPts val="0"/>
              </a:spcBef>
              <a:spcAft>
                <a:spcPts val="0"/>
              </a:spcAft>
              <a:buClr>
                <a:srgbClr val="000000"/>
              </a:buClr>
              <a:buSzPts val="2600"/>
              <a:buFont typeface="Lato"/>
              <a:buChar char="•"/>
            </a:pPr>
            <a:r>
              <a:rPr b="0" i="0" lang="pt-PT" sz="2600" u="none" cap="none" strike="noStrike">
                <a:solidFill>
                  <a:srgbClr val="000000"/>
                </a:solidFill>
                <a:latin typeface="Lato"/>
                <a:ea typeface="Lato"/>
                <a:cs typeface="Lato"/>
                <a:sym typeface="Lato"/>
              </a:rPr>
              <a:t>Discounts with our events and also with many other partners within Estonia throughout Europe.</a:t>
            </a:r>
            <a:endParaRPr b="0" i="0" sz="2600" u="none" cap="none" strike="noStrike">
              <a:solidFill>
                <a:srgbClr val="000000"/>
              </a:solidFill>
              <a:latin typeface="Lato"/>
              <a:ea typeface="Lato"/>
              <a:cs typeface="Lato"/>
              <a:sym typeface="Lato"/>
            </a:endParaRPr>
          </a:p>
          <a:p>
            <a:pPr indent="-419100" lvl="0" marL="457200" marR="0" rtl="0" algn="l">
              <a:lnSpc>
                <a:spcPct val="100000"/>
              </a:lnSpc>
              <a:spcBef>
                <a:spcPts val="0"/>
              </a:spcBef>
              <a:spcAft>
                <a:spcPts val="0"/>
              </a:spcAft>
              <a:buClr>
                <a:srgbClr val="000000"/>
              </a:buClr>
              <a:buSzPts val="2600"/>
              <a:buFont typeface="Lato"/>
              <a:buChar char="•"/>
            </a:pPr>
            <a:r>
              <a:rPr b="0" i="0" lang="pt-PT" sz="2600" u="none" cap="none" strike="noStrike">
                <a:solidFill>
                  <a:srgbClr val="000000"/>
                </a:solidFill>
                <a:latin typeface="Lato"/>
                <a:ea typeface="Lato"/>
                <a:cs typeface="Lato"/>
                <a:sym typeface="Lato"/>
              </a:rPr>
              <a:t>ESN TLU IC office in room S-141</a:t>
            </a:r>
            <a:r>
              <a:rPr lang="pt-PT" sz="2600">
                <a:latin typeface="Lato"/>
                <a:ea typeface="Lato"/>
                <a:cs typeface="Lato"/>
                <a:sym typeface="Lato"/>
              </a:rPr>
              <a:t> (11:00-17:00)</a:t>
            </a:r>
            <a:r>
              <a:rPr b="0" i="0" lang="pt-PT" sz="2600" u="none" cap="none" strike="noStrike">
                <a:solidFill>
                  <a:srgbClr val="000000"/>
                </a:solidFill>
                <a:latin typeface="Lato"/>
                <a:ea typeface="Lato"/>
                <a:cs typeface="Lato"/>
                <a:sym typeface="Lato"/>
              </a:rPr>
              <a:t>.</a:t>
            </a:r>
            <a:endParaRPr b="0" i="0" sz="2600" u="none" cap="none" strike="noStrike">
              <a:solidFill>
                <a:srgbClr val="000000"/>
              </a:solidFill>
              <a:latin typeface="Lato"/>
              <a:ea typeface="Lato"/>
              <a:cs typeface="Lato"/>
              <a:sym typeface="Lato"/>
            </a:endParaRPr>
          </a:p>
          <a:p>
            <a:pPr indent="-419100" lvl="0" marL="457200" marR="0" rtl="0" algn="l">
              <a:lnSpc>
                <a:spcPct val="100000"/>
              </a:lnSpc>
              <a:spcBef>
                <a:spcPts val="0"/>
              </a:spcBef>
              <a:spcAft>
                <a:spcPts val="0"/>
              </a:spcAft>
              <a:buClr>
                <a:srgbClr val="000000"/>
              </a:buClr>
              <a:buSzPts val="2600"/>
              <a:buFont typeface="Lato"/>
              <a:buChar char="•"/>
            </a:pPr>
            <a:r>
              <a:rPr b="0" i="0" lang="pt-PT" sz="2600" u="none" cap="none" strike="noStrike">
                <a:solidFill>
                  <a:srgbClr val="000000"/>
                </a:solidFill>
                <a:latin typeface="Lato"/>
                <a:ea typeface="Lato"/>
                <a:cs typeface="Lato"/>
                <a:sym typeface="Lato"/>
              </a:rPr>
              <a:t>15€ (only in cash) and bring a document photo (3x4 cm).</a:t>
            </a:r>
            <a:endParaRPr b="0" i="0" sz="2600" u="none" cap="none" strike="noStrike">
              <a:solidFill>
                <a:srgbClr val="000000"/>
              </a:solidFill>
              <a:latin typeface="Lato"/>
              <a:ea typeface="Lato"/>
              <a:cs typeface="Lato"/>
              <a:sym typeface="Lato"/>
            </a:endParaRPr>
          </a:p>
        </p:txBody>
      </p:sp>
      <p:grpSp>
        <p:nvGrpSpPr>
          <p:cNvPr id="205" name="Google Shape;205;p36"/>
          <p:cNvGrpSpPr/>
          <p:nvPr/>
        </p:nvGrpSpPr>
        <p:grpSpPr>
          <a:xfrm>
            <a:off x="3592775" y="3405875"/>
            <a:ext cx="4802826" cy="2996275"/>
            <a:chOff x="3668975" y="3253475"/>
            <a:chExt cx="4802826" cy="2996275"/>
          </a:xfrm>
        </p:grpSpPr>
        <p:pic>
          <p:nvPicPr>
            <p:cNvPr descr="esn_card.png" id="206" name="Google Shape;206;p36"/>
            <p:cNvPicPr preferRelativeResize="0"/>
            <p:nvPr/>
          </p:nvPicPr>
          <p:blipFill rotWithShape="1">
            <a:blip r:embed="rId3">
              <a:alphaModFix/>
            </a:blip>
            <a:srcRect b="4394" l="2554" r="3530" t="4230"/>
            <a:stretch/>
          </p:blipFill>
          <p:spPr>
            <a:xfrm>
              <a:off x="3668975" y="3253475"/>
              <a:ext cx="4802826" cy="2996275"/>
            </a:xfrm>
            <a:prstGeom prst="rect">
              <a:avLst/>
            </a:prstGeom>
            <a:noFill/>
            <a:ln>
              <a:noFill/>
            </a:ln>
          </p:spPr>
        </p:pic>
        <p:grpSp>
          <p:nvGrpSpPr>
            <p:cNvPr id="207" name="Google Shape;207;p36"/>
            <p:cNvGrpSpPr/>
            <p:nvPr/>
          </p:nvGrpSpPr>
          <p:grpSpPr>
            <a:xfrm>
              <a:off x="6930100" y="3326925"/>
              <a:ext cx="1442227" cy="721125"/>
              <a:chOff x="8868450" y="3474575"/>
              <a:chExt cx="1442227" cy="721125"/>
            </a:xfrm>
          </p:grpSpPr>
          <p:sp>
            <p:nvSpPr>
              <p:cNvPr id="208" name="Google Shape;208;p36"/>
              <p:cNvSpPr/>
              <p:nvPr/>
            </p:nvSpPr>
            <p:spPr>
              <a:xfrm>
                <a:off x="8890414" y="3498388"/>
                <a:ext cx="1398300" cy="673500"/>
              </a:xfrm>
              <a:prstGeom prst="rect">
                <a:avLst/>
              </a:prstGeom>
              <a:solidFill>
                <a:schemeClr val="lt2"/>
              </a:solid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9" name="Google Shape;209;p36"/>
              <p:cNvPicPr preferRelativeResize="0"/>
              <p:nvPr/>
            </p:nvPicPr>
            <p:blipFill rotWithShape="1">
              <a:blip r:embed="rId4">
                <a:alphaModFix/>
              </a:blip>
              <a:srcRect b="0" l="0" r="0" t="0"/>
              <a:stretch/>
            </p:blipFill>
            <p:spPr>
              <a:xfrm>
                <a:off x="8868450" y="3474575"/>
                <a:ext cx="1442227" cy="721125"/>
              </a:xfrm>
              <a:prstGeom prst="rect">
                <a:avLst/>
              </a:prstGeom>
              <a:noFill/>
              <a:ln>
                <a:noFill/>
              </a:ln>
            </p:spPr>
          </p:pic>
        </p:grpSp>
      </p:grpSp>
    </p:spTree>
  </p:cSld>
  <p:clrMapOvr>
    <a:masterClrMapping/>
  </p:clrMapOvr>
  <mc:AlternateContent>
    <mc:Choice Requires="p14">
      <p:transition>
        <p14:pan dir="u"/>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789f10487b_0_13"/>
          <p:cNvSpPr txBox="1"/>
          <p:nvPr>
            <p:ph type="title"/>
          </p:nvPr>
        </p:nvSpPr>
        <p:spPr>
          <a:xfrm>
            <a:off x="2940050" y="574550"/>
            <a:ext cx="6159300" cy="721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pt-PT">
                <a:solidFill>
                  <a:schemeClr val="dk2"/>
                </a:solidFill>
                <a:latin typeface="Oswald"/>
                <a:ea typeface="Oswald"/>
                <a:cs typeface="Oswald"/>
                <a:sym typeface="Oswald"/>
              </a:rPr>
              <a:t>International Partners</a:t>
            </a:r>
            <a:endParaRPr>
              <a:solidFill>
                <a:schemeClr val="dk2"/>
              </a:solidFill>
              <a:latin typeface="Oswald"/>
              <a:ea typeface="Oswald"/>
              <a:cs typeface="Oswald"/>
              <a:sym typeface="Oswald"/>
            </a:endParaRPr>
          </a:p>
        </p:txBody>
      </p:sp>
      <p:pic>
        <p:nvPicPr>
          <p:cNvPr id="216" name="Google Shape;216;g2789f10487b_0_13"/>
          <p:cNvPicPr preferRelativeResize="0"/>
          <p:nvPr/>
        </p:nvPicPr>
        <p:blipFill rotWithShape="1">
          <a:blip r:embed="rId3">
            <a:alphaModFix/>
          </a:blip>
          <a:srcRect b="0" l="0" r="0" t="0"/>
          <a:stretch/>
        </p:blipFill>
        <p:spPr>
          <a:xfrm>
            <a:off x="8606387" y="1805625"/>
            <a:ext cx="3421725" cy="2007900"/>
          </a:xfrm>
          <a:prstGeom prst="rect">
            <a:avLst/>
          </a:prstGeom>
          <a:noFill/>
          <a:ln>
            <a:noFill/>
          </a:ln>
        </p:spPr>
      </p:pic>
      <p:pic>
        <p:nvPicPr>
          <p:cNvPr id="217" name="Google Shape;217;g2789f10487b_0_13"/>
          <p:cNvPicPr preferRelativeResize="0"/>
          <p:nvPr/>
        </p:nvPicPr>
        <p:blipFill rotWithShape="1">
          <a:blip r:embed="rId4">
            <a:alphaModFix/>
          </a:blip>
          <a:srcRect b="0" l="0" r="0" t="0"/>
          <a:stretch/>
        </p:blipFill>
        <p:spPr>
          <a:xfrm>
            <a:off x="8164700" y="4677024"/>
            <a:ext cx="4334577" cy="2243450"/>
          </a:xfrm>
          <a:prstGeom prst="rect">
            <a:avLst/>
          </a:prstGeom>
          <a:noFill/>
          <a:ln>
            <a:noFill/>
          </a:ln>
        </p:spPr>
      </p:pic>
      <p:pic>
        <p:nvPicPr>
          <p:cNvPr id="218" name="Google Shape;218;g2789f10487b_0_13"/>
          <p:cNvPicPr preferRelativeResize="0"/>
          <p:nvPr/>
        </p:nvPicPr>
        <p:blipFill rotWithShape="1">
          <a:blip r:embed="rId5">
            <a:alphaModFix/>
          </a:blip>
          <a:srcRect b="0" l="0" r="0" t="0"/>
          <a:stretch/>
        </p:blipFill>
        <p:spPr>
          <a:xfrm>
            <a:off x="412338" y="2015488"/>
            <a:ext cx="4334582" cy="1040300"/>
          </a:xfrm>
          <a:prstGeom prst="rect">
            <a:avLst/>
          </a:prstGeom>
          <a:noFill/>
          <a:ln>
            <a:noFill/>
          </a:ln>
        </p:spPr>
      </p:pic>
      <p:pic>
        <p:nvPicPr>
          <p:cNvPr id="219" name="Google Shape;219;g2789f10487b_0_13"/>
          <p:cNvPicPr preferRelativeResize="0"/>
          <p:nvPr/>
        </p:nvPicPr>
        <p:blipFill rotWithShape="1">
          <a:blip r:embed="rId6">
            <a:alphaModFix/>
          </a:blip>
          <a:srcRect b="0" l="0" r="0" t="0"/>
          <a:stretch/>
        </p:blipFill>
        <p:spPr>
          <a:xfrm>
            <a:off x="1287512" y="4974500"/>
            <a:ext cx="1407724" cy="1407724"/>
          </a:xfrm>
          <a:prstGeom prst="rect">
            <a:avLst/>
          </a:prstGeom>
          <a:noFill/>
          <a:ln>
            <a:noFill/>
          </a:ln>
        </p:spPr>
      </p:pic>
      <p:pic>
        <p:nvPicPr>
          <p:cNvPr id="220" name="Google Shape;220;g2789f10487b_0_13"/>
          <p:cNvPicPr preferRelativeResize="0"/>
          <p:nvPr/>
        </p:nvPicPr>
        <p:blipFill rotWithShape="1">
          <a:blip r:embed="rId7">
            <a:alphaModFix/>
          </a:blip>
          <a:srcRect b="0" l="0" r="0" t="0"/>
          <a:stretch/>
        </p:blipFill>
        <p:spPr>
          <a:xfrm>
            <a:off x="564250" y="3347070"/>
            <a:ext cx="2401776" cy="1334318"/>
          </a:xfrm>
          <a:prstGeom prst="rect">
            <a:avLst/>
          </a:prstGeom>
          <a:noFill/>
          <a:ln>
            <a:noFill/>
          </a:ln>
        </p:spPr>
      </p:pic>
      <p:pic>
        <p:nvPicPr>
          <p:cNvPr id="221" name="Google Shape;221;g2789f10487b_0_13"/>
          <p:cNvPicPr preferRelativeResize="0"/>
          <p:nvPr/>
        </p:nvPicPr>
        <p:blipFill rotWithShape="1">
          <a:blip r:embed="rId8">
            <a:alphaModFix/>
          </a:blip>
          <a:srcRect b="0" l="0" r="0" t="0"/>
          <a:stretch/>
        </p:blipFill>
        <p:spPr>
          <a:xfrm>
            <a:off x="4899735" y="2992305"/>
            <a:ext cx="3165979" cy="741325"/>
          </a:xfrm>
          <a:prstGeom prst="rect">
            <a:avLst/>
          </a:prstGeom>
          <a:noFill/>
          <a:ln>
            <a:noFill/>
          </a:ln>
        </p:spPr>
      </p:pic>
      <p:pic>
        <p:nvPicPr>
          <p:cNvPr id="222" name="Google Shape;222;g2789f10487b_0_13"/>
          <p:cNvPicPr preferRelativeResize="0"/>
          <p:nvPr/>
        </p:nvPicPr>
        <p:blipFill rotWithShape="1">
          <a:blip r:embed="rId9">
            <a:alphaModFix/>
          </a:blip>
          <a:srcRect b="0" l="0" r="0" t="0"/>
          <a:stretch/>
        </p:blipFill>
        <p:spPr>
          <a:xfrm>
            <a:off x="3692289" y="3903001"/>
            <a:ext cx="3953824" cy="741325"/>
          </a:xfrm>
          <a:prstGeom prst="rect">
            <a:avLst/>
          </a:prstGeom>
          <a:noFill/>
          <a:ln>
            <a:noFill/>
          </a:ln>
          <a:effectLst>
            <a:outerShdw blurRad="171450" rotWithShape="0" algn="bl" dist="28575">
              <a:srgbClr val="000000"/>
            </a:outerShdw>
          </a:effectLst>
        </p:spPr>
      </p:pic>
      <p:pic>
        <p:nvPicPr>
          <p:cNvPr id="223" name="Google Shape;223;g2789f10487b_0_13"/>
          <p:cNvPicPr preferRelativeResize="0"/>
          <p:nvPr/>
        </p:nvPicPr>
        <p:blipFill rotWithShape="1">
          <a:blip r:embed="rId10">
            <a:alphaModFix/>
          </a:blip>
          <a:srcRect b="0" l="0" r="0" t="0"/>
          <a:stretch/>
        </p:blipFill>
        <p:spPr>
          <a:xfrm>
            <a:off x="6245852" y="5399825"/>
            <a:ext cx="1671174" cy="928425"/>
          </a:xfrm>
          <a:prstGeom prst="rect">
            <a:avLst/>
          </a:prstGeom>
          <a:noFill/>
          <a:ln>
            <a:noFill/>
          </a:ln>
        </p:spPr>
      </p:pic>
      <p:pic>
        <p:nvPicPr>
          <p:cNvPr id="224" name="Google Shape;224;g2789f10487b_0_13"/>
          <p:cNvPicPr preferRelativeResize="0"/>
          <p:nvPr/>
        </p:nvPicPr>
        <p:blipFill rotWithShape="1">
          <a:blip r:embed="rId11">
            <a:alphaModFix/>
          </a:blip>
          <a:srcRect b="0" l="0" r="0" t="0"/>
          <a:stretch/>
        </p:blipFill>
        <p:spPr>
          <a:xfrm>
            <a:off x="5168714" y="2202554"/>
            <a:ext cx="1987423" cy="482747"/>
          </a:xfrm>
          <a:prstGeom prst="rect">
            <a:avLst/>
          </a:prstGeom>
          <a:noFill/>
          <a:ln>
            <a:noFill/>
          </a:ln>
        </p:spPr>
      </p:pic>
      <p:pic>
        <p:nvPicPr>
          <p:cNvPr id="225" name="Google Shape;225;g2789f10487b_0_13"/>
          <p:cNvPicPr preferRelativeResize="0"/>
          <p:nvPr/>
        </p:nvPicPr>
        <p:blipFill rotWithShape="1">
          <a:blip r:embed="rId12">
            <a:alphaModFix/>
          </a:blip>
          <a:srcRect b="0" l="0" r="0" t="0"/>
          <a:stretch/>
        </p:blipFill>
        <p:spPr>
          <a:xfrm>
            <a:off x="3518377" y="5228091"/>
            <a:ext cx="1987399" cy="1154134"/>
          </a:xfrm>
          <a:prstGeom prst="rect">
            <a:avLst/>
          </a:prstGeom>
          <a:noFill/>
          <a:ln>
            <a:noFill/>
          </a:ln>
        </p:spPr>
      </p:pic>
      <p:pic>
        <p:nvPicPr>
          <p:cNvPr id="226" name="Google Shape;226;g2789f10487b_0_13"/>
          <p:cNvPicPr preferRelativeResize="0"/>
          <p:nvPr/>
        </p:nvPicPr>
        <p:blipFill rotWithShape="1">
          <a:blip r:embed="rId13">
            <a:alphaModFix/>
          </a:blip>
          <a:srcRect b="0" l="0" r="0" t="0"/>
          <a:stretch/>
        </p:blipFill>
        <p:spPr>
          <a:xfrm>
            <a:off x="8392775" y="3899444"/>
            <a:ext cx="1327820" cy="104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Timetravels organizes weekly tours to Northern Lapland from Helsinki" id="232" name="Google Shape;232;g2789f10487b_0_36" title="Timetravels tours to Northern Lapland Saariselkä 2018">
            <a:hlinkClick r:id="rId3"/>
          </p:cNvPr>
          <p:cNvPicPr preferRelativeResize="0"/>
          <p:nvPr/>
        </p:nvPicPr>
        <p:blipFill rotWithShape="1">
          <a:blip r:embed="rId4">
            <a:alphaModFix/>
          </a:blip>
          <a:srcRect b="0" l="0" r="0" t="0"/>
          <a:stretch/>
        </p:blipFill>
        <p:spPr>
          <a:xfrm>
            <a:off x="2073675" y="1633725"/>
            <a:ext cx="8044650" cy="4525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1958579" y="572625"/>
            <a:ext cx="4516500" cy="721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PT">
                <a:solidFill>
                  <a:schemeClr val="dk2"/>
                </a:solidFill>
                <a:latin typeface="Oswald"/>
                <a:ea typeface="Oswald"/>
                <a:cs typeface="Oswald"/>
                <a:sym typeface="Oswald"/>
              </a:rPr>
              <a:t>Planned Trips!</a:t>
            </a:r>
            <a:endParaRPr>
              <a:solidFill>
                <a:schemeClr val="dk2"/>
              </a:solidFill>
              <a:latin typeface="Oswald"/>
              <a:ea typeface="Oswald"/>
              <a:cs typeface="Oswald"/>
              <a:sym typeface="Oswald"/>
            </a:endParaRPr>
          </a:p>
        </p:txBody>
      </p:sp>
      <p:pic>
        <p:nvPicPr>
          <p:cNvPr id="238" name="Google Shape;238;p34"/>
          <p:cNvPicPr preferRelativeResize="0"/>
          <p:nvPr/>
        </p:nvPicPr>
        <p:blipFill rotWithShape="1">
          <a:blip r:embed="rId3">
            <a:alphaModFix/>
          </a:blip>
          <a:srcRect b="27378" l="0" r="8741" t="21576"/>
          <a:stretch/>
        </p:blipFill>
        <p:spPr>
          <a:xfrm>
            <a:off x="5585725" y="1592050"/>
            <a:ext cx="6112998" cy="2564325"/>
          </a:xfrm>
          <a:prstGeom prst="rect">
            <a:avLst/>
          </a:prstGeom>
          <a:noFill/>
          <a:ln cap="flat" cmpd="sng" w="38100">
            <a:solidFill>
              <a:schemeClr val="lt1"/>
            </a:solidFill>
            <a:prstDash val="solid"/>
            <a:round/>
            <a:headEnd len="sm" w="sm" type="none"/>
            <a:tailEnd len="sm" w="sm" type="none"/>
          </a:ln>
          <a:effectLst>
            <a:outerShdw blurRad="57150" rotWithShape="0" algn="bl" dir="7860000" dist="104775">
              <a:srgbClr val="000000">
                <a:alpha val="49803"/>
              </a:srgbClr>
            </a:outerShdw>
          </a:effectLst>
        </p:spPr>
      </p:pic>
      <p:pic>
        <p:nvPicPr>
          <p:cNvPr id="239" name="Google Shape;239;p34"/>
          <p:cNvPicPr preferRelativeResize="0"/>
          <p:nvPr/>
        </p:nvPicPr>
        <p:blipFill rotWithShape="1">
          <a:blip r:embed="rId4">
            <a:alphaModFix/>
          </a:blip>
          <a:srcRect b="0" l="0" r="0" t="0"/>
          <a:stretch/>
        </p:blipFill>
        <p:spPr>
          <a:xfrm>
            <a:off x="738605" y="3696076"/>
            <a:ext cx="3989421" cy="2655450"/>
          </a:xfrm>
          <a:prstGeom prst="rect">
            <a:avLst/>
          </a:prstGeom>
          <a:noFill/>
          <a:ln cap="flat" cmpd="sng" w="38100">
            <a:solidFill>
              <a:schemeClr val="lt1"/>
            </a:solidFill>
            <a:prstDash val="solid"/>
            <a:round/>
            <a:headEnd len="sm" w="sm" type="none"/>
            <a:tailEnd len="sm" w="sm" type="none"/>
          </a:ln>
          <a:effectLst>
            <a:outerShdw blurRad="57150" rotWithShape="0" algn="bl" dir="7860000" dist="104775">
              <a:srgbClr val="000000">
                <a:alpha val="49803"/>
              </a:srgbClr>
            </a:outerShdw>
          </a:effectLst>
        </p:spPr>
      </p:pic>
      <p:sp>
        <p:nvSpPr>
          <p:cNvPr id="240" name="Google Shape;240;p34"/>
          <p:cNvSpPr txBox="1"/>
          <p:nvPr/>
        </p:nvSpPr>
        <p:spPr>
          <a:xfrm>
            <a:off x="249525" y="1374300"/>
            <a:ext cx="5220600" cy="2516400"/>
          </a:xfrm>
          <a:prstGeom prst="rect">
            <a:avLst/>
          </a:prstGeom>
          <a:noFill/>
          <a:ln>
            <a:noFill/>
          </a:ln>
        </p:spPr>
        <p:txBody>
          <a:bodyPr anchorCtr="0" anchor="ctr" bIns="45700" lIns="91425" spcFirstLastPara="1" rIns="91425" wrap="square" tIns="45700">
            <a:noAutofit/>
          </a:bodyPr>
          <a:lstStyle/>
          <a:p>
            <a:pPr indent="-412750" lvl="0" marL="457200" marR="0" rtl="0" algn="l">
              <a:lnSpc>
                <a:spcPct val="100000"/>
              </a:lnSpc>
              <a:spcBef>
                <a:spcPts val="0"/>
              </a:spcBef>
              <a:spcAft>
                <a:spcPts val="0"/>
              </a:spcAft>
              <a:buClr>
                <a:schemeClr val="dk2"/>
              </a:buClr>
              <a:buSzPts val="2900"/>
              <a:buFont typeface="Lato"/>
              <a:buChar char="●"/>
            </a:pPr>
            <a:r>
              <a:rPr b="1" i="0" lang="pt-PT" sz="2900" u="none" cap="none" strike="noStrike">
                <a:solidFill>
                  <a:schemeClr val="dk2"/>
                </a:solidFill>
                <a:latin typeface="Lato"/>
                <a:ea typeface="Lato"/>
                <a:cs typeface="Lato"/>
                <a:sym typeface="Lato"/>
              </a:rPr>
              <a:t>Lapland- SAARISELKÄ</a:t>
            </a:r>
            <a:endParaRPr b="1" i="0" sz="2900" u="none" cap="none" strike="noStrike">
              <a:solidFill>
                <a:schemeClr val="dk2"/>
              </a:solidFill>
              <a:latin typeface="Lato"/>
              <a:ea typeface="Lato"/>
              <a:cs typeface="Lato"/>
              <a:sym typeface="Lato"/>
            </a:endParaRPr>
          </a:p>
          <a:p>
            <a:pPr indent="-412750" lvl="0" marL="457200" marR="0" rtl="0" algn="l">
              <a:lnSpc>
                <a:spcPct val="100000"/>
              </a:lnSpc>
              <a:spcBef>
                <a:spcPts val="0"/>
              </a:spcBef>
              <a:spcAft>
                <a:spcPts val="0"/>
              </a:spcAft>
              <a:buClr>
                <a:schemeClr val="dk2"/>
              </a:buClr>
              <a:buSzPts val="2900"/>
              <a:buFont typeface="Lato"/>
              <a:buChar char="●"/>
            </a:pPr>
            <a:r>
              <a:rPr b="1" i="0" lang="pt-PT" sz="2900" u="none" cap="none" strike="noStrike">
                <a:solidFill>
                  <a:schemeClr val="dk2"/>
                </a:solidFill>
                <a:latin typeface="Lato"/>
                <a:ea typeface="Lato"/>
                <a:cs typeface="Lato"/>
                <a:sym typeface="Lato"/>
              </a:rPr>
              <a:t>Saaremaa trip</a:t>
            </a:r>
            <a:endParaRPr b="1" i="0" sz="2900" u="none" cap="none" strike="noStrike">
              <a:solidFill>
                <a:schemeClr val="dk2"/>
              </a:solidFill>
              <a:latin typeface="Lato"/>
              <a:ea typeface="Lato"/>
              <a:cs typeface="Lato"/>
              <a:sym typeface="Lato"/>
            </a:endParaRPr>
          </a:p>
        </p:txBody>
      </p:sp>
      <p:pic>
        <p:nvPicPr>
          <p:cNvPr id="241" name="Google Shape;241;p34"/>
          <p:cNvPicPr preferRelativeResize="0"/>
          <p:nvPr/>
        </p:nvPicPr>
        <p:blipFill rotWithShape="1">
          <a:blip r:embed="rId5">
            <a:alphaModFix/>
          </a:blip>
          <a:srcRect b="0" l="0" r="0" t="0"/>
          <a:stretch/>
        </p:blipFill>
        <p:spPr>
          <a:xfrm>
            <a:off x="6504137" y="76200"/>
            <a:ext cx="3220188" cy="1668250"/>
          </a:xfrm>
          <a:prstGeom prst="rect">
            <a:avLst/>
          </a:prstGeom>
          <a:noFill/>
          <a:ln>
            <a:noFill/>
          </a:ln>
        </p:spPr>
      </p:pic>
      <p:pic>
        <p:nvPicPr>
          <p:cNvPr id="242" name="Google Shape;242;p34"/>
          <p:cNvPicPr preferRelativeResize="0"/>
          <p:nvPr/>
        </p:nvPicPr>
        <p:blipFill rotWithShape="1">
          <a:blip r:embed="rId6">
            <a:alphaModFix/>
          </a:blip>
          <a:srcRect b="0" l="0" r="0" t="0"/>
          <a:stretch/>
        </p:blipFill>
        <p:spPr>
          <a:xfrm>
            <a:off x="4655000" y="3882225"/>
            <a:ext cx="3714925" cy="2472750"/>
          </a:xfrm>
          <a:prstGeom prst="rect">
            <a:avLst/>
          </a:prstGeom>
          <a:noFill/>
          <a:ln cap="flat" cmpd="sng" w="38100">
            <a:solidFill>
              <a:schemeClr val="lt1"/>
            </a:solidFill>
            <a:prstDash val="solid"/>
            <a:round/>
            <a:headEnd len="sm" w="sm" type="none"/>
            <a:tailEnd len="sm" w="sm" type="none"/>
          </a:ln>
          <a:effectLst>
            <a:outerShdw blurRad="57150" rotWithShape="0" algn="bl" dir="7860000" dist="104775">
              <a:srgbClr val="000000">
                <a:alpha val="49803"/>
              </a:srgbClr>
            </a:outerShdw>
          </a:effectLst>
        </p:spPr>
      </p:pic>
      <p:pic>
        <p:nvPicPr>
          <p:cNvPr id="243" name="Google Shape;243;p34"/>
          <p:cNvPicPr preferRelativeResize="0"/>
          <p:nvPr/>
        </p:nvPicPr>
        <p:blipFill rotWithShape="1">
          <a:blip r:embed="rId7">
            <a:alphaModFix/>
          </a:blip>
          <a:srcRect b="0" l="0" r="0" t="0"/>
          <a:stretch/>
        </p:blipFill>
        <p:spPr>
          <a:xfrm>
            <a:off x="8262949" y="3988900"/>
            <a:ext cx="3356899" cy="2311600"/>
          </a:xfrm>
          <a:prstGeom prst="rect">
            <a:avLst/>
          </a:prstGeom>
          <a:noFill/>
          <a:ln cap="flat" cmpd="sng" w="38100">
            <a:solidFill>
              <a:schemeClr val="lt1"/>
            </a:solidFill>
            <a:prstDash val="solid"/>
            <a:round/>
            <a:headEnd len="sm" w="sm" type="none"/>
            <a:tailEnd len="sm" w="sm" type="none"/>
          </a:ln>
          <a:effectLst>
            <a:outerShdw blurRad="57150" rotWithShape="0" algn="bl" dir="7860000" dist="104775">
              <a:srgbClr val="000000">
                <a:alpha val="49803"/>
              </a:srgbClr>
            </a:outerShdw>
          </a:effectLst>
        </p:spPr>
      </p:pic>
    </p:spTree>
  </p:cSld>
  <p:clrMapOvr>
    <a:masterClrMapping/>
  </p:clrMapOvr>
  <mc:AlternateContent>
    <mc:Choice Requires="p14">
      <p:transition>
        <p14:pan dir="u"/>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b40cf79a57_0_6"/>
          <p:cNvSpPr txBox="1"/>
          <p:nvPr>
            <p:ph type="title"/>
          </p:nvPr>
        </p:nvSpPr>
        <p:spPr>
          <a:xfrm>
            <a:off x="1958579" y="572625"/>
            <a:ext cx="4516500" cy="721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PT">
                <a:solidFill>
                  <a:schemeClr val="dk2"/>
                </a:solidFill>
                <a:latin typeface="Oswald"/>
                <a:ea typeface="Oswald"/>
                <a:cs typeface="Oswald"/>
                <a:sym typeface="Oswald"/>
              </a:rPr>
              <a:t>Discover Tallinn</a:t>
            </a:r>
            <a:endParaRPr>
              <a:solidFill>
                <a:schemeClr val="dk2"/>
              </a:solidFill>
              <a:latin typeface="Oswald"/>
              <a:ea typeface="Oswald"/>
              <a:cs typeface="Oswald"/>
              <a:sym typeface="Oswald"/>
            </a:endParaRPr>
          </a:p>
        </p:txBody>
      </p:sp>
      <p:pic>
        <p:nvPicPr>
          <p:cNvPr id="249" name="Google Shape;249;g2b40cf79a57_0_6"/>
          <p:cNvPicPr preferRelativeResize="0"/>
          <p:nvPr/>
        </p:nvPicPr>
        <p:blipFill>
          <a:blip r:embed="rId3">
            <a:alphaModFix/>
          </a:blip>
          <a:stretch>
            <a:fillRect/>
          </a:stretch>
        </p:blipFill>
        <p:spPr>
          <a:xfrm>
            <a:off x="1370775" y="1520925"/>
            <a:ext cx="4125175" cy="2318350"/>
          </a:xfrm>
          <a:prstGeom prst="rect">
            <a:avLst/>
          </a:prstGeom>
          <a:noFill/>
          <a:ln>
            <a:noFill/>
          </a:ln>
        </p:spPr>
      </p:pic>
      <p:pic>
        <p:nvPicPr>
          <p:cNvPr id="250" name="Google Shape;250;g2b40cf79a57_0_6"/>
          <p:cNvPicPr preferRelativeResize="0"/>
          <p:nvPr/>
        </p:nvPicPr>
        <p:blipFill>
          <a:blip r:embed="rId4">
            <a:alphaModFix/>
          </a:blip>
          <a:stretch>
            <a:fillRect/>
          </a:stretch>
        </p:blipFill>
        <p:spPr>
          <a:xfrm>
            <a:off x="649488" y="4112050"/>
            <a:ext cx="2556950" cy="1985075"/>
          </a:xfrm>
          <a:prstGeom prst="rect">
            <a:avLst/>
          </a:prstGeom>
          <a:noFill/>
          <a:ln>
            <a:noFill/>
          </a:ln>
        </p:spPr>
      </p:pic>
      <p:pic>
        <p:nvPicPr>
          <p:cNvPr id="251" name="Google Shape;251;g2b40cf79a57_0_6"/>
          <p:cNvPicPr preferRelativeResize="0"/>
          <p:nvPr/>
        </p:nvPicPr>
        <p:blipFill>
          <a:blip r:embed="rId5">
            <a:alphaModFix/>
          </a:blip>
          <a:stretch>
            <a:fillRect/>
          </a:stretch>
        </p:blipFill>
        <p:spPr>
          <a:xfrm>
            <a:off x="7048575" y="4055688"/>
            <a:ext cx="4292176" cy="2097800"/>
          </a:xfrm>
          <a:prstGeom prst="rect">
            <a:avLst/>
          </a:prstGeom>
          <a:noFill/>
          <a:ln>
            <a:noFill/>
          </a:ln>
        </p:spPr>
      </p:pic>
      <p:pic>
        <p:nvPicPr>
          <p:cNvPr id="252" name="Google Shape;252;g2b40cf79a57_0_6"/>
          <p:cNvPicPr preferRelativeResize="0"/>
          <p:nvPr/>
        </p:nvPicPr>
        <p:blipFill>
          <a:blip r:embed="rId6">
            <a:alphaModFix/>
          </a:blip>
          <a:stretch>
            <a:fillRect/>
          </a:stretch>
        </p:blipFill>
        <p:spPr>
          <a:xfrm>
            <a:off x="5861175" y="1520925"/>
            <a:ext cx="3686577" cy="2457700"/>
          </a:xfrm>
          <a:prstGeom prst="rect">
            <a:avLst/>
          </a:prstGeom>
          <a:noFill/>
          <a:ln>
            <a:noFill/>
          </a:ln>
        </p:spPr>
      </p:pic>
      <p:pic>
        <p:nvPicPr>
          <p:cNvPr id="253" name="Google Shape;253;g2b40cf79a57_0_6"/>
          <p:cNvPicPr preferRelativeResize="0"/>
          <p:nvPr/>
        </p:nvPicPr>
        <p:blipFill>
          <a:blip r:embed="rId7">
            <a:alphaModFix/>
          </a:blip>
          <a:stretch>
            <a:fillRect/>
          </a:stretch>
        </p:blipFill>
        <p:spPr>
          <a:xfrm>
            <a:off x="3990550" y="4066363"/>
            <a:ext cx="2600325" cy="2076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4923579" y="450125"/>
            <a:ext cx="2445300" cy="721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PT">
                <a:solidFill>
                  <a:schemeClr val="dk2"/>
                </a:solidFill>
                <a:latin typeface="Oswald"/>
                <a:ea typeface="Oswald"/>
                <a:cs typeface="Oswald"/>
                <a:sym typeface="Oswald"/>
              </a:rPr>
              <a:t>Find </a:t>
            </a:r>
            <a:r>
              <a:rPr lang="pt-PT">
                <a:solidFill>
                  <a:schemeClr val="dk2"/>
                </a:solidFill>
                <a:latin typeface="Oswald"/>
                <a:ea typeface="Oswald"/>
                <a:cs typeface="Oswald"/>
                <a:sym typeface="Oswald"/>
                <a:extLst>
                  <a:ext uri="http://customooxmlschemas.google.com/">
                    <go:slidesCustomData xmlns:go="http://customooxmlschemas.google.com/" textRoundtripDataId="0"/>
                  </a:ext>
                </a:extLst>
              </a:rPr>
              <a:t>us</a:t>
            </a:r>
            <a:r>
              <a:rPr lang="pt-PT">
                <a:solidFill>
                  <a:schemeClr val="dk2"/>
                </a:solidFill>
                <a:latin typeface="Oswald"/>
                <a:ea typeface="Oswald"/>
                <a:cs typeface="Oswald"/>
                <a:sym typeface="Oswald"/>
              </a:rPr>
              <a:t>!</a:t>
            </a:r>
            <a:endParaRPr>
              <a:solidFill>
                <a:schemeClr val="dk2"/>
              </a:solidFill>
              <a:latin typeface="Oswald"/>
              <a:ea typeface="Oswald"/>
              <a:cs typeface="Oswald"/>
              <a:sym typeface="Oswald"/>
            </a:endParaRPr>
          </a:p>
        </p:txBody>
      </p:sp>
      <p:grpSp>
        <p:nvGrpSpPr>
          <p:cNvPr id="259" name="Google Shape;259;p37"/>
          <p:cNvGrpSpPr/>
          <p:nvPr/>
        </p:nvGrpSpPr>
        <p:grpSpPr>
          <a:xfrm>
            <a:off x="3924327" y="1603115"/>
            <a:ext cx="4343714" cy="4817341"/>
            <a:chOff x="4209726" y="1542701"/>
            <a:chExt cx="3772550" cy="4183899"/>
          </a:xfrm>
        </p:grpSpPr>
        <p:pic>
          <p:nvPicPr>
            <p:cNvPr id="260" name="Google Shape;260;p37"/>
            <p:cNvPicPr preferRelativeResize="0"/>
            <p:nvPr/>
          </p:nvPicPr>
          <p:blipFill rotWithShape="1">
            <a:blip r:embed="rId3">
              <a:alphaModFix/>
            </a:blip>
            <a:srcRect b="0" l="0" r="0" t="0"/>
            <a:stretch/>
          </p:blipFill>
          <p:spPr>
            <a:xfrm>
              <a:off x="4209726" y="1542701"/>
              <a:ext cx="3772550" cy="3772600"/>
            </a:xfrm>
            <a:prstGeom prst="rect">
              <a:avLst/>
            </a:prstGeom>
            <a:noFill/>
            <a:ln>
              <a:noFill/>
            </a:ln>
          </p:spPr>
        </p:pic>
        <p:sp>
          <p:nvSpPr>
            <p:cNvPr id="261" name="Google Shape;261;p37"/>
            <p:cNvSpPr txBox="1"/>
            <p:nvPr/>
          </p:nvSpPr>
          <p:spPr>
            <a:xfrm>
              <a:off x="5289750" y="5378900"/>
              <a:ext cx="1612500" cy="34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pt-PT" sz="1400" u="none" cap="none" strike="noStrike">
                  <a:solidFill>
                    <a:srgbClr val="2E3192"/>
                  </a:solidFill>
                  <a:latin typeface="Lato"/>
                  <a:ea typeface="Lato"/>
                  <a:cs typeface="Lato"/>
                  <a:sym typeface="Lato"/>
                </a:rPr>
                <a:t>linktr.ee/esn_tluic</a:t>
              </a:r>
              <a:endParaRPr b="0" i="0" sz="1400" u="none" cap="none" strike="noStrike">
                <a:solidFill>
                  <a:srgbClr val="2E3192"/>
                </a:solidFill>
                <a:latin typeface="Lato"/>
                <a:ea typeface="Lato"/>
                <a:cs typeface="Lato"/>
                <a:sym typeface="Lato"/>
              </a:endParaRPr>
            </a:p>
          </p:txBody>
        </p:sp>
      </p:grpSp>
      <p:pic>
        <p:nvPicPr>
          <p:cNvPr id="262" name="Google Shape;262;p37"/>
          <p:cNvPicPr preferRelativeResize="0"/>
          <p:nvPr/>
        </p:nvPicPr>
        <p:blipFill rotWithShape="1">
          <a:blip r:embed="rId4">
            <a:alphaModFix/>
          </a:blip>
          <a:srcRect b="0" l="0" r="0" t="0"/>
          <a:stretch/>
        </p:blipFill>
        <p:spPr>
          <a:xfrm>
            <a:off x="9303875" y="4317713"/>
            <a:ext cx="2888125" cy="1496225"/>
          </a:xfrm>
          <a:prstGeom prst="rect">
            <a:avLst/>
          </a:prstGeom>
          <a:noFill/>
          <a:ln>
            <a:noFill/>
          </a:ln>
        </p:spPr>
      </p:pic>
      <p:pic>
        <p:nvPicPr>
          <p:cNvPr id="263" name="Google Shape;263;p37"/>
          <p:cNvPicPr preferRelativeResize="0"/>
          <p:nvPr/>
        </p:nvPicPr>
        <p:blipFill rotWithShape="1">
          <a:blip r:embed="rId5">
            <a:alphaModFix/>
          </a:blip>
          <a:srcRect b="0" l="0" r="0" t="0"/>
          <a:stretch/>
        </p:blipFill>
        <p:spPr>
          <a:xfrm>
            <a:off x="9931650" y="2277600"/>
            <a:ext cx="1151401" cy="1151401"/>
          </a:xfrm>
          <a:prstGeom prst="rect">
            <a:avLst/>
          </a:prstGeom>
          <a:noFill/>
          <a:ln>
            <a:noFill/>
          </a:ln>
        </p:spPr>
      </p:pic>
      <p:pic>
        <p:nvPicPr>
          <p:cNvPr id="264" name="Google Shape;264;p37"/>
          <p:cNvPicPr preferRelativeResize="0"/>
          <p:nvPr/>
        </p:nvPicPr>
        <p:blipFill rotWithShape="1">
          <a:blip r:embed="rId6">
            <a:alphaModFix/>
          </a:blip>
          <a:srcRect b="0" l="0" r="0" t="0"/>
          <a:stretch/>
        </p:blipFill>
        <p:spPr>
          <a:xfrm>
            <a:off x="1541001" y="1913400"/>
            <a:ext cx="1066327" cy="1066327"/>
          </a:xfrm>
          <a:prstGeom prst="rect">
            <a:avLst/>
          </a:prstGeom>
          <a:noFill/>
          <a:ln>
            <a:noFill/>
          </a:ln>
        </p:spPr>
      </p:pic>
      <p:pic>
        <p:nvPicPr>
          <p:cNvPr id="265" name="Google Shape;265;p37"/>
          <p:cNvPicPr preferRelativeResize="0"/>
          <p:nvPr/>
        </p:nvPicPr>
        <p:blipFill rotWithShape="1">
          <a:blip r:embed="rId7">
            <a:alphaModFix/>
          </a:blip>
          <a:srcRect b="0" l="0" r="0" t="0"/>
          <a:stretch/>
        </p:blipFill>
        <p:spPr>
          <a:xfrm>
            <a:off x="963050" y="4422175"/>
            <a:ext cx="1279792" cy="1287300"/>
          </a:xfrm>
          <a:prstGeom prst="rect">
            <a:avLst/>
          </a:prstGeom>
          <a:noFill/>
          <a:ln>
            <a:noFill/>
          </a:ln>
        </p:spPr>
      </p:pic>
      <p:cxnSp>
        <p:nvCxnSpPr>
          <p:cNvPr id="266" name="Google Shape;266;p37"/>
          <p:cNvCxnSpPr>
            <a:stCxn id="260" idx="1"/>
            <a:endCxn id="264" idx="3"/>
          </p:cNvCxnSpPr>
          <p:nvPr/>
        </p:nvCxnSpPr>
        <p:spPr>
          <a:xfrm rot="10800000">
            <a:off x="2607327" y="2446601"/>
            <a:ext cx="1317000" cy="1328400"/>
          </a:xfrm>
          <a:prstGeom prst="curvedConnector3">
            <a:avLst>
              <a:gd fmla="val 50000" name="adj1"/>
            </a:avLst>
          </a:prstGeom>
          <a:noFill/>
          <a:ln cap="flat" cmpd="sng" w="38100">
            <a:solidFill>
              <a:schemeClr val="dk2"/>
            </a:solidFill>
            <a:prstDash val="solid"/>
            <a:round/>
            <a:headEnd len="sm" w="sm" type="none"/>
            <a:tailEnd len="med" w="med" type="stealth"/>
          </a:ln>
        </p:spPr>
      </p:cxnSp>
      <p:cxnSp>
        <p:nvCxnSpPr>
          <p:cNvPr id="267" name="Google Shape;267;p37"/>
          <p:cNvCxnSpPr>
            <a:stCxn id="260" idx="1"/>
            <a:endCxn id="265" idx="3"/>
          </p:cNvCxnSpPr>
          <p:nvPr/>
        </p:nvCxnSpPr>
        <p:spPr>
          <a:xfrm flipH="1">
            <a:off x="2242827" y="3775001"/>
            <a:ext cx="1681500" cy="1290900"/>
          </a:xfrm>
          <a:prstGeom prst="curvedConnector3">
            <a:avLst>
              <a:gd fmla="val 50000" name="adj1"/>
            </a:avLst>
          </a:prstGeom>
          <a:noFill/>
          <a:ln cap="flat" cmpd="sng" w="38100">
            <a:solidFill>
              <a:schemeClr val="dk2"/>
            </a:solidFill>
            <a:prstDash val="solid"/>
            <a:round/>
            <a:headEnd len="sm" w="sm" type="none"/>
            <a:tailEnd len="med" w="med" type="stealth"/>
          </a:ln>
        </p:spPr>
      </p:cxnSp>
      <p:cxnSp>
        <p:nvCxnSpPr>
          <p:cNvPr id="268" name="Google Shape;268;p37"/>
          <p:cNvCxnSpPr>
            <a:stCxn id="260" idx="3"/>
            <a:endCxn id="263" idx="1"/>
          </p:cNvCxnSpPr>
          <p:nvPr/>
        </p:nvCxnSpPr>
        <p:spPr>
          <a:xfrm flipH="1" rot="10800000">
            <a:off x="8268041" y="2853401"/>
            <a:ext cx="1663500" cy="921600"/>
          </a:xfrm>
          <a:prstGeom prst="curvedConnector3">
            <a:avLst>
              <a:gd fmla="val 50003" name="adj1"/>
            </a:avLst>
          </a:prstGeom>
          <a:noFill/>
          <a:ln cap="flat" cmpd="sng" w="38100">
            <a:solidFill>
              <a:schemeClr val="dk2"/>
            </a:solidFill>
            <a:prstDash val="solid"/>
            <a:round/>
            <a:headEnd len="sm" w="sm" type="none"/>
            <a:tailEnd len="med" w="med" type="stealth"/>
          </a:ln>
        </p:spPr>
      </p:cxnSp>
      <p:cxnSp>
        <p:nvCxnSpPr>
          <p:cNvPr id="269" name="Google Shape;269;p37"/>
          <p:cNvCxnSpPr>
            <a:stCxn id="260" idx="3"/>
            <a:endCxn id="262" idx="1"/>
          </p:cNvCxnSpPr>
          <p:nvPr/>
        </p:nvCxnSpPr>
        <p:spPr>
          <a:xfrm>
            <a:off x="8268041" y="3775001"/>
            <a:ext cx="1035900" cy="1290900"/>
          </a:xfrm>
          <a:prstGeom prst="curvedConnector3">
            <a:avLst>
              <a:gd fmla="val 49997" name="adj1"/>
            </a:avLst>
          </a:prstGeom>
          <a:noFill/>
          <a:ln cap="flat" cmpd="sng" w="38100">
            <a:solidFill>
              <a:schemeClr val="dk2"/>
            </a:solidFill>
            <a:prstDash val="solid"/>
            <a:round/>
            <a:headEnd len="sm" w="sm" type="none"/>
            <a:tailEnd len="med" w="med" type="stealth"/>
          </a:ln>
        </p:spPr>
      </p:cxnSp>
    </p:spTree>
  </p:cSld>
  <p:clrMapOvr>
    <a:masterClrMapping/>
  </p:clrMapOvr>
  <mc:AlternateContent>
    <mc:Choice Requires="p14">
      <p:transition>
        <p14:pan dir="u"/>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A picture containing toy, LEGO&#10;&#10;Description automatically generated" id="274" name="Google Shape;274;p8"/>
          <p:cNvPicPr preferRelativeResize="0"/>
          <p:nvPr/>
        </p:nvPicPr>
        <p:blipFill rotWithShape="1">
          <a:blip r:embed="rId3">
            <a:alphaModFix/>
          </a:blip>
          <a:srcRect b="0" l="0" r="0" t="0"/>
          <a:stretch/>
        </p:blipFill>
        <p:spPr>
          <a:xfrm>
            <a:off x="836475" y="0"/>
            <a:ext cx="10274098" cy="6857999"/>
          </a:xfrm>
          <a:prstGeom prst="rect">
            <a:avLst/>
          </a:prstGeom>
          <a:noFill/>
          <a:ln>
            <a:noFill/>
          </a:ln>
        </p:spPr>
      </p:pic>
    </p:spTree>
  </p:cSld>
  <p:clrMapOvr>
    <a:masterClrMapping/>
  </p:clrMapOvr>
  <mc:AlternateContent>
    <mc:Choice Requires="p14">
      <p:transition>
        <p14:pan dir="u"/>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This short film explains what Erasmus is really about! We hope that it will  inspire and encourage hundreds of people to not be afraid and go on Erasmus! It is an amazing thing that will change your life, and if everyone went on Erasmus, the world would be a much better place.&#10;&#10;We are 3 Erasmus students from Czech republic, Greece and Taiwan. All from different parts of the world but we have one thing conencting us - Erasmus.&#10;&#10;We would like to thank Jing Yeh Wu for being the most amazing actor ever, Yi Chun Tue for her support and all the people on Erasmus in Brno that helped us bring this project to live!&#10;&#10;CHECK OUT MORE VIDEOS ON YOUTUBE CHANNEL OF ORESTIS: &#10;&#10;The whole movie was shot on Canon EOS-M, the budget was around 100€" id="123" name="Google Shape;123;g2789f10487b_0_6" title="Harry Potter goes on Erasmus">
            <a:hlinkClick r:id="rId3"/>
          </p:cNvPr>
          <p:cNvPicPr preferRelativeResize="0"/>
          <p:nvPr/>
        </p:nvPicPr>
        <p:blipFill rotWithShape="1">
          <a:blip r:embed="rId4">
            <a:alphaModFix/>
          </a:blip>
          <a:srcRect b="0" l="0" r="0" t="0"/>
          <a:stretch/>
        </p:blipFill>
        <p:spPr>
          <a:xfrm>
            <a:off x="2084251" y="1677350"/>
            <a:ext cx="8134100" cy="457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762000" y="1844869"/>
            <a:ext cx="10515600" cy="4356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0" lang="pt-PT">
                <a:solidFill>
                  <a:schemeClr val="dk2"/>
                </a:solidFill>
                <a:latin typeface="Lato"/>
                <a:ea typeface="Lato"/>
                <a:cs typeface="Lato"/>
                <a:sym typeface="Lato"/>
              </a:rPr>
              <a:t> Our section was created in 2006 as part of the Student Union</a:t>
            </a:r>
            <a:br>
              <a:rPr b="0" lang="pt-PT">
                <a:solidFill>
                  <a:schemeClr val="dk2"/>
                </a:solidFill>
                <a:latin typeface="Lato"/>
                <a:ea typeface="Lato"/>
                <a:cs typeface="Lato"/>
                <a:sym typeface="Lato"/>
              </a:rPr>
            </a:br>
            <a:br>
              <a:rPr b="0" lang="pt-PT">
                <a:solidFill>
                  <a:schemeClr val="dk2"/>
                </a:solidFill>
                <a:latin typeface="Lato"/>
                <a:ea typeface="Lato"/>
                <a:cs typeface="Lato"/>
                <a:sym typeface="Lato"/>
              </a:rPr>
            </a:br>
            <a:r>
              <a:rPr b="0" lang="pt-PT">
                <a:solidFill>
                  <a:schemeClr val="dk2"/>
                </a:solidFill>
                <a:latin typeface="Lato"/>
                <a:ea typeface="Lato"/>
                <a:cs typeface="Lato"/>
                <a:sym typeface="Lato"/>
              </a:rPr>
              <a:t> Official section of ESN since 2009</a:t>
            </a:r>
            <a:br>
              <a:rPr b="0" lang="pt-PT">
                <a:solidFill>
                  <a:schemeClr val="dk2"/>
                </a:solidFill>
                <a:latin typeface="Lato"/>
                <a:ea typeface="Lato"/>
                <a:cs typeface="Lato"/>
                <a:sym typeface="Lato"/>
              </a:rPr>
            </a:br>
            <a:br>
              <a:rPr b="0" lang="pt-PT">
                <a:solidFill>
                  <a:schemeClr val="dk2"/>
                </a:solidFill>
                <a:latin typeface="Lato"/>
                <a:ea typeface="Lato"/>
                <a:cs typeface="Lato"/>
                <a:sym typeface="Lato"/>
              </a:rPr>
            </a:br>
            <a:r>
              <a:rPr b="0" lang="pt-PT">
                <a:solidFill>
                  <a:schemeClr val="dk2"/>
                </a:solidFill>
                <a:latin typeface="Lato"/>
                <a:ea typeface="Lato"/>
                <a:cs typeface="Lato"/>
                <a:sym typeface="Lato"/>
              </a:rPr>
              <a:t> 4 - Board Members</a:t>
            </a:r>
            <a:endParaRPr b="0">
              <a:solidFill>
                <a:schemeClr val="dk2"/>
              </a:solidFill>
              <a:latin typeface="Lato"/>
              <a:ea typeface="Lato"/>
              <a:cs typeface="Lato"/>
              <a:sym typeface="Lato"/>
            </a:endParaRPr>
          </a:p>
          <a:p>
            <a:pPr indent="0" lvl="0" marL="0" rtl="0" algn="ctr">
              <a:lnSpc>
                <a:spcPct val="100000"/>
              </a:lnSpc>
              <a:spcBef>
                <a:spcPts val="0"/>
              </a:spcBef>
              <a:spcAft>
                <a:spcPts val="0"/>
              </a:spcAft>
              <a:buSzPts val="1400"/>
              <a:buNone/>
            </a:pPr>
            <a:r>
              <a:rPr b="0" lang="pt-PT">
                <a:solidFill>
                  <a:schemeClr val="dk2"/>
                </a:solidFill>
                <a:latin typeface="Lato"/>
                <a:ea typeface="Lato"/>
                <a:cs typeface="Lato"/>
                <a:sym typeface="Lato"/>
              </a:rPr>
              <a:t>~20 - Members</a:t>
            </a:r>
            <a:endParaRPr b="0">
              <a:solidFill>
                <a:schemeClr val="dk2"/>
              </a:solidFill>
              <a:latin typeface="Lato"/>
              <a:ea typeface="Lato"/>
              <a:cs typeface="Lato"/>
              <a:sym typeface="Lato"/>
            </a:endParaRPr>
          </a:p>
        </p:txBody>
      </p:sp>
    </p:spTree>
  </p:cSld>
  <p:clrMapOvr>
    <a:masterClrMapping/>
  </p:clrMapOvr>
  <mc:AlternateContent>
    <mc:Choice Requires="p14">
      <p:transition>
        <p14:pan dir="u"/>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txBox="1"/>
          <p:nvPr/>
        </p:nvSpPr>
        <p:spPr>
          <a:xfrm>
            <a:off x="4760700" y="628002"/>
            <a:ext cx="2670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pt-PT" sz="4000" u="none" cap="none" strike="noStrike">
                <a:solidFill>
                  <a:srgbClr val="000000"/>
                </a:solidFill>
                <a:latin typeface="Oswald"/>
                <a:ea typeface="Oswald"/>
                <a:cs typeface="Oswald"/>
                <a:sym typeface="Oswald"/>
              </a:rPr>
              <a:t>The Board</a:t>
            </a:r>
            <a:endParaRPr b="1" i="0" sz="1400" u="none" cap="none" strike="noStrike">
              <a:solidFill>
                <a:srgbClr val="000000"/>
              </a:solidFill>
              <a:latin typeface="Oswald"/>
              <a:ea typeface="Oswald"/>
              <a:cs typeface="Oswald"/>
              <a:sym typeface="Oswald"/>
            </a:endParaRPr>
          </a:p>
        </p:txBody>
      </p:sp>
      <p:pic>
        <p:nvPicPr>
          <p:cNvPr id="134" name="Google Shape;134;p2"/>
          <p:cNvPicPr preferRelativeResize="0"/>
          <p:nvPr/>
        </p:nvPicPr>
        <p:blipFill rotWithShape="1">
          <a:blip r:embed="rId3">
            <a:alphaModFix/>
          </a:blip>
          <a:srcRect b="0" l="0" r="0" t="0"/>
          <a:stretch/>
        </p:blipFill>
        <p:spPr>
          <a:xfrm>
            <a:off x="8634550" y="1880088"/>
            <a:ext cx="3123200" cy="3801426"/>
          </a:xfrm>
          <a:prstGeom prst="rect">
            <a:avLst/>
          </a:prstGeom>
          <a:noFill/>
          <a:ln cap="flat" cmpd="sng" w="38100">
            <a:solidFill>
              <a:schemeClr val="lt1"/>
            </a:solidFill>
            <a:prstDash val="solid"/>
            <a:round/>
            <a:headEnd len="sm" w="sm" type="none"/>
            <a:tailEnd len="sm" w="sm" type="none"/>
          </a:ln>
          <a:effectLst>
            <a:outerShdw blurRad="57150" rotWithShape="0" algn="bl" dir="8040000" dist="76200">
              <a:srgbClr val="000000">
                <a:alpha val="49803"/>
              </a:srgbClr>
            </a:outerShdw>
          </a:effectLst>
        </p:spPr>
      </p:pic>
      <p:sp>
        <p:nvSpPr>
          <p:cNvPr id="135" name="Google Shape;135;p2"/>
          <p:cNvSpPr txBox="1"/>
          <p:nvPr/>
        </p:nvSpPr>
        <p:spPr>
          <a:xfrm>
            <a:off x="9276675" y="5717050"/>
            <a:ext cx="20736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pt-PT" sz="2700" u="none" cap="none" strike="noStrike">
                <a:solidFill>
                  <a:srgbClr val="000000"/>
                </a:solidFill>
                <a:latin typeface="Oswald"/>
                <a:ea typeface="Oswald"/>
                <a:cs typeface="Oswald"/>
                <a:sym typeface="Oswald"/>
              </a:rPr>
              <a:t>MASCOT</a:t>
            </a:r>
            <a:endParaRPr b="1" i="0" sz="2700" u="none" cap="none" strike="noStrike">
              <a:solidFill>
                <a:srgbClr val="000000"/>
              </a:solidFill>
              <a:latin typeface="Oswald"/>
              <a:ea typeface="Oswald"/>
              <a:cs typeface="Oswald"/>
              <a:sym typeface="Oswald"/>
            </a:endParaRPr>
          </a:p>
        </p:txBody>
      </p:sp>
      <p:grpSp>
        <p:nvGrpSpPr>
          <p:cNvPr id="136" name="Google Shape;136;p2"/>
          <p:cNvGrpSpPr/>
          <p:nvPr/>
        </p:nvGrpSpPr>
        <p:grpSpPr>
          <a:xfrm>
            <a:off x="667425" y="2726875"/>
            <a:ext cx="2204400" cy="1148400"/>
            <a:chOff x="667425" y="2041075"/>
            <a:chExt cx="2204400" cy="1148400"/>
          </a:xfrm>
        </p:grpSpPr>
        <p:sp>
          <p:nvSpPr>
            <p:cNvPr id="137" name="Google Shape;137;p2"/>
            <p:cNvSpPr txBox="1"/>
            <p:nvPr/>
          </p:nvSpPr>
          <p:spPr>
            <a:xfrm>
              <a:off x="667425" y="2041075"/>
              <a:ext cx="22044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pt-PT" sz="2700" u="none" cap="none" strike="noStrike">
                  <a:solidFill>
                    <a:srgbClr val="000000"/>
                  </a:solidFill>
                  <a:latin typeface="Oswald"/>
                  <a:ea typeface="Oswald"/>
                  <a:cs typeface="Oswald"/>
                  <a:sym typeface="Oswald"/>
                </a:rPr>
                <a:t>PRESIDENT</a:t>
              </a:r>
              <a:endParaRPr b="1" i="0" sz="2700" u="none" cap="none" strike="noStrike">
                <a:solidFill>
                  <a:srgbClr val="000000"/>
                </a:solidFill>
                <a:latin typeface="Oswald"/>
                <a:ea typeface="Oswald"/>
                <a:cs typeface="Oswald"/>
                <a:sym typeface="Oswald"/>
              </a:endParaRPr>
            </a:p>
          </p:txBody>
        </p:sp>
        <p:sp>
          <p:nvSpPr>
            <p:cNvPr id="138" name="Google Shape;138;p2"/>
            <p:cNvSpPr txBox="1"/>
            <p:nvPr/>
          </p:nvSpPr>
          <p:spPr>
            <a:xfrm>
              <a:off x="667425" y="2650675"/>
              <a:ext cx="22044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pt-PT" sz="2300" u="none" cap="none" strike="noStrike">
                  <a:solidFill>
                    <a:srgbClr val="000000"/>
                  </a:solidFill>
                  <a:latin typeface="Lato"/>
                  <a:ea typeface="Lato"/>
                  <a:cs typeface="Lato"/>
                  <a:sym typeface="Lato"/>
                </a:rPr>
                <a:t>RUTH KARU</a:t>
              </a:r>
              <a:endParaRPr b="0" i="0" sz="2300" u="none" cap="none" strike="noStrike">
                <a:solidFill>
                  <a:srgbClr val="000000"/>
                </a:solidFill>
                <a:latin typeface="Lato"/>
                <a:ea typeface="Lato"/>
                <a:cs typeface="Lato"/>
                <a:sym typeface="Lato"/>
              </a:endParaRPr>
            </a:p>
          </p:txBody>
        </p:sp>
      </p:grpSp>
      <p:grpSp>
        <p:nvGrpSpPr>
          <p:cNvPr id="139" name="Google Shape;139;p2"/>
          <p:cNvGrpSpPr/>
          <p:nvPr/>
        </p:nvGrpSpPr>
        <p:grpSpPr>
          <a:xfrm>
            <a:off x="496725" y="4250875"/>
            <a:ext cx="2846575" cy="1072200"/>
            <a:chOff x="2935125" y="440875"/>
            <a:chExt cx="2846575" cy="1072200"/>
          </a:xfrm>
        </p:grpSpPr>
        <p:sp>
          <p:nvSpPr>
            <p:cNvPr id="140" name="Google Shape;140;p2"/>
            <p:cNvSpPr txBox="1"/>
            <p:nvPr/>
          </p:nvSpPr>
          <p:spPr>
            <a:xfrm>
              <a:off x="2954800" y="440875"/>
              <a:ext cx="28269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pt-PT" sz="2700" u="none" cap="none" strike="noStrike">
                  <a:solidFill>
                    <a:srgbClr val="000000"/>
                  </a:solidFill>
                  <a:latin typeface="Oswald"/>
                  <a:ea typeface="Oswald"/>
                  <a:cs typeface="Oswald"/>
                  <a:sym typeface="Oswald"/>
                </a:rPr>
                <a:t>VICE-PRESIDENT</a:t>
              </a:r>
              <a:endParaRPr b="1" i="0" sz="2700" u="none" cap="none" strike="noStrike">
                <a:solidFill>
                  <a:srgbClr val="000000"/>
                </a:solidFill>
                <a:latin typeface="Oswald"/>
                <a:ea typeface="Oswald"/>
                <a:cs typeface="Oswald"/>
                <a:sym typeface="Oswald"/>
              </a:endParaRPr>
            </a:p>
          </p:txBody>
        </p:sp>
        <p:sp>
          <p:nvSpPr>
            <p:cNvPr id="141" name="Google Shape;141;p2"/>
            <p:cNvSpPr txBox="1"/>
            <p:nvPr/>
          </p:nvSpPr>
          <p:spPr>
            <a:xfrm>
              <a:off x="2935125" y="974275"/>
              <a:ext cx="28269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pt-PT" sz="2300" u="none" cap="none" strike="noStrike">
                  <a:solidFill>
                    <a:srgbClr val="000000"/>
                  </a:solidFill>
                  <a:latin typeface="Lato"/>
                  <a:ea typeface="Lato"/>
                  <a:cs typeface="Lato"/>
                  <a:sym typeface="Lato"/>
                </a:rPr>
                <a:t>TASNEEM HAQUE</a:t>
              </a:r>
              <a:endParaRPr b="0" i="0" sz="2300" u="none" cap="none" strike="noStrike">
                <a:solidFill>
                  <a:srgbClr val="000000"/>
                </a:solidFill>
                <a:latin typeface="Lato"/>
                <a:ea typeface="Lato"/>
                <a:cs typeface="Lato"/>
                <a:sym typeface="Lato"/>
              </a:endParaRPr>
            </a:p>
          </p:txBody>
        </p:sp>
      </p:grpSp>
      <p:grpSp>
        <p:nvGrpSpPr>
          <p:cNvPr id="142" name="Google Shape;142;p2"/>
          <p:cNvGrpSpPr/>
          <p:nvPr/>
        </p:nvGrpSpPr>
        <p:grpSpPr>
          <a:xfrm>
            <a:off x="4505998" y="4269250"/>
            <a:ext cx="2696700" cy="977625"/>
            <a:chOff x="3896398" y="3431050"/>
            <a:chExt cx="2696700" cy="977625"/>
          </a:xfrm>
        </p:grpSpPr>
        <p:sp>
          <p:nvSpPr>
            <p:cNvPr id="143" name="Google Shape;143;p2"/>
            <p:cNvSpPr txBox="1"/>
            <p:nvPr/>
          </p:nvSpPr>
          <p:spPr>
            <a:xfrm>
              <a:off x="3896398" y="3431050"/>
              <a:ext cx="2696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pt-PT" sz="2700" u="none" cap="none" strike="noStrike">
                  <a:solidFill>
                    <a:srgbClr val="000000"/>
                  </a:solidFill>
                  <a:latin typeface="Oswald"/>
                  <a:ea typeface="Oswald"/>
                  <a:cs typeface="Oswald"/>
                  <a:sym typeface="Oswald"/>
                </a:rPr>
                <a:t>EVENT MANAGER</a:t>
              </a:r>
              <a:endParaRPr b="1" i="0" sz="2700" u="none" cap="none" strike="noStrike">
                <a:solidFill>
                  <a:srgbClr val="000000"/>
                </a:solidFill>
                <a:latin typeface="Oswald"/>
                <a:ea typeface="Oswald"/>
                <a:cs typeface="Oswald"/>
                <a:sym typeface="Oswald"/>
              </a:endParaRPr>
            </a:p>
          </p:txBody>
        </p:sp>
        <p:sp>
          <p:nvSpPr>
            <p:cNvPr id="144" name="Google Shape;144;p2"/>
            <p:cNvSpPr txBox="1"/>
            <p:nvPr/>
          </p:nvSpPr>
          <p:spPr>
            <a:xfrm>
              <a:off x="4142548" y="3869875"/>
              <a:ext cx="22044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pt-PT" sz="2300" u="none" cap="none" strike="noStrike">
                  <a:solidFill>
                    <a:srgbClr val="000000"/>
                  </a:solidFill>
                  <a:latin typeface="Lato"/>
                  <a:ea typeface="Lato"/>
                  <a:cs typeface="Lato"/>
                  <a:sym typeface="Lato"/>
                </a:rPr>
                <a:t>?</a:t>
              </a:r>
              <a:endParaRPr b="1" i="0" sz="2300" u="none" cap="none" strike="noStrike">
                <a:solidFill>
                  <a:srgbClr val="000000"/>
                </a:solidFill>
                <a:latin typeface="Lato"/>
                <a:ea typeface="Lato"/>
                <a:cs typeface="Lato"/>
                <a:sym typeface="Lato"/>
              </a:endParaRPr>
            </a:p>
          </p:txBody>
        </p:sp>
      </p:grpSp>
      <p:grpSp>
        <p:nvGrpSpPr>
          <p:cNvPr id="145" name="Google Shape;145;p2"/>
          <p:cNvGrpSpPr/>
          <p:nvPr/>
        </p:nvGrpSpPr>
        <p:grpSpPr>
          <a:xfrm>
            <a:off x="3561675" y="2745250"/>
            <a:ext cx="4414200" cy="1130025"/>
            <a:chOff x="3561675" y="2059450"/>
            <a:chExt cx="4414200" cy="1130025"/>
          </a:xfrm>
        </p:grpSpPr>
        <p:sp>
          <p:nvSpPr>
            <p:cNvPr id="146" name="Google Shape;146;p2"/>
            <p:cNvSpPr txBox="1"/>
            <p:nvPr/>
          </p:nvSpPr>
          <p:spPr>
            <a:xfrm>
              <a:off x="3561675" y="2059450"/>
              <a:ext cx="44142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pt-PT" sz="2700" u="none" cap="none" strike="noStrike">
                  <a:solidFill>
                    <a:srgbClr val="000000"/>
                  </a:solidFill>
                  <a:latin typeface="Oswald"/>
                  <a:ea typeface="Oswald"/>
                  <a:cs typeface="Oswald"/>
                  <a:sym typeface="Oswald"/>
                </a:rPr>
                <a:t>COMMUNICATIONS MANAGER</a:t>
              </a:r>
              <a:endParaRPr b="1" i="0" sz="2700" u="none" cap="none" strike="noStrike">
                <a:solidFill>
                  <a:srgbClr val="000000"/>
                </a:solidFill>
                <a:latin typeface="Oswald"/>
                <a:ea typeface="Oswald"/>
                <a:cs typeface="Oswald"/>
                <a:sym typeface="Oswald"/>
              </a:endParaRPr>
            </a:p>
          </p:txBody>
        </p:sp>
        <p:sp>
          <p:nvSpPr>
            <p:cNvPr id="147" name="Google Shape;147;p2"/>
            <p:cNvSpPr txBox="1"/>
            <p:nvPr/>
          </p:nvSpPr>
          <p:spPr>
            <a:xfrm>
              <a:off x="3594075" y="2650675"/>
              <a:ext cx="43494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lang="pt-PT" sz="2300">
                  <a:latin typeface="Lato"/>
                  <a:ea typeface="Lato"/>
                  <a:cs typeface="Lato"/>
                  <a:sym typeface="Lato"/>
                </a:rPr>
                <a:t>?</a:t>
              </a:r>
              <a:endParaRPr sz="2300">
                <a:latin typeface="Lato"/>
                <a:ea typeface="Lato"/>
                <a:cs typeface="Lato"/>
                <a:sym typeface="Lato"/>
              </a:endParaRPr>
            </a:p>
          </p:txBody>
        </p:sp>
      </p:grpSp>
    </p:spTree>
  </p:cSld>
  <p:clrMapOvr>
    <a:masterClrMapping/>
  </p:clrMapOvr>
  <mc:AlternateContent>
    <mc:Choice Requires="p14">
      <p:transition>
        <p14:pan dir="u"/>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nvSpPr>
        <p:spPr>
          <a:xfrm>
            <a:off x="370325" y="1483877"/>
            <a:ext cx="5531700" cy="4494600"/>
          </a:xfrm>
          <a:prstGeom prst="rect">
            <a:avLst/>
          </a:prstGeom>
          <a:noFill/>
          <a:ln>
            <a:noFill/>
          </a:ln>
        </p:spPr>
        <p:txBody>
          <a:bodyPr anchorCtr="0" anchor="t" bIns="45700" lIns="91425" spcFirstLastPara="1" rIns="91425" wrap="square" tIns="45700">
            <a:spAutoFit/>
          </a:bodyPr>
          <a:lstStyle/>
          <a:p>
            <a:pPr indent="-273050" lvl="0" marL="285750" marR="0" rtl="0" algn="l">
              <a:lnSpc>
                <a:spcPct val="100000"/>
              </a:lnSpc>
              <a:spcBef>
                <a:spcPts val="0"/>
              </a:spcBef>
              <a:spcAft>
                <a:spcPts val="0"/>
              </a:spcAft>
              <a:buClr>
                <a:srgbClr val="000000"/>
              </a:buClr>
              <a:buSzPts val="2200"/>
              <a:buFont typeface="Lato"/>
              <a:buChar char="•"/>
            </a:pPr>
            <a:r>
              <a:rPr b="0" i="0" lang="pt-PT" sz="2200" u="none" cap="none" strike="noStrike">
                <a:solidFill>
                  <a:srgbClr val="000000"/>
                </a:solidFill>
                <a:latin typeface="Lato"/>
                <a:ea typeface="Lato"/>
                <a:cs typeface="Lato"/>
                <a:sym typeface="Lato"/>
              </a:rPr>
              <a:t>Work in the interest of international students with the help of international and local students</a:t>
            </a:r>
            <a:endParaRPr b="0" i="0" sz="2200" u="none" cap="none" strike="noStrike">
              <a:solidFill>
                <a:srgbClr val="000000"/>
              </a:solidFill>
              <a:latin typeface="Lato"/>
              <a:ea typeface="Lato"/>
              <a:cs typeface="Lato"/>
              <a:sym typeface="Lato"/>
            </a:endParaRPr>
          </a:p>
          <a:p>
            <a:pPr indent="-133350" lvl="0" marL="285750" marR="0" rtl="0" algn="l">
              <a:lnSpc>
                <a:spcPct val="100000"/>
              </a:lnSpc>
              <a:spcBef>
                <a:spcPts val="0"/>
              </a:spcBef>
              <a:spcAft>
                <a:spcPts val="0"/>
              </a:spcAft>
              <a:buClr>
                <a:srgbClr val="000000"/>
              </a:buClr>
              <a:buSzPts val="2400"/>
              <a:buFont typeface="Arial"/>
              <a:buNone/>
            </a:pPr>
            <a:r>
              <a:t/>
            </a:r>
            <a:endParaRPr b="0" i="0" sz="2200" u="none" cap="none" strike="noStrike">
              <a:solidFill>
                <a:srgbClr val="000000"/>
              </a:solidFill>
              <a:latin typeface="Lato"/>
              <a:ea typeface="Lato"/>
              <a:cs typeface="Lato"/>
              <a:sym typeface="Lato"/>
            </a:endParaRPr>
          </a:p>
          <a:p>
            <a:pPr indent="-273050" lvl="0" marL="285750" marR="0" rtl="0" algn="l">
              <a:lnSpc>
                <a:spcPct val="100000"/>
              </a:lnSpc>
              <a:spcBef>
                <a:spcPts val="0"/>
              </a:spcBef>
              <a:spcAft>
                <a:spcPts val="0"/>
              </a:spcAft>
              <a:buClr>
                <a:srgbClr val="000000"/>
              </a:buClr>
              <a:buSzPts val="2200"/>
              <a:buFont typeface="Lato"/>
              <a:buChar char="•"/>
            </a:pPr>
            <a:r>
              <a:rPr b="0" i="0" lang="pt-PT" sz="2200" u="none" cap="none" strike="noStrike">
                <a:solidFill>
                  <a:srgbClr val="000000"/>
                </a:solidFill>
                <a:latin typeface="Lato"/>
                <a:ea typeface="Lato"/>
                <a:cs typeface="Lato"/>
                <a:sym typeface="Lato"/>
              </a:rPr>
              <a:t>Work to improve the social and practical integration of international students</a:t>
            </a:r>
            <a:endParaRPr b="0" i="0" sz="2200" u="none" cap="none" strike="noStrike">
              <a:solidFill>
                <a:srgbClr val="000000"/>
              </a:solidFill>
              <a:latin typeface="Lato"/>
              <a:ea typeface="Lato"/>
              <a:cs typeface="Lato"/>
              <a:sym typeface="Lato"/>
            </a:endParaRPr>
          </a:p>
          <a:p>
            <a:pPr indent="-133350" lvl="0" marL="285750" marR="0" rtl="0" algn="l">
              <a:lnSpc>
                <a:spcPct val="100000"/>
              </a:lnSpc>
              <a:spcBef>
                <a:spcPts val="0"/>
              </a:spcBef>
              <a:spcAft>
                <a:spcPts val="0"/>
              </a:spcAft>
              <a:buClr>
                <a:srgbClr val="000000"/>
              </a:buClr>
              <a:buSzPts val="2400"/>
              <a:buFont typeface="Arial"/>
              <a:buNone/>
            </a:pPr>
            <a:r>
              <a:t/>
            </a:r>
            <a:endParaRPr b="0" i="0" sz="2200" u="none" cap="none" strike="noStrike">
              <a:solidFill>
                <a:srgbClr val="000000"/>
              </a:solidFill>
              <a:latin typeface="Lato"/>
              <a:ea typeface="Lato"/>
              <a:cs typeface="Lato"/>
              <a:sym typeface="Lato"/>
            </a:endParaRPr>
          </a:p>
          <a:p>
            <a:pPr indent="-273050" lvl="0" marL="285750" marR="0" rtl="0" algn="l">
              <a:lnSpc>
                <a:spcPct val="100000"/>
              </a:lnSpc>
              <a:spcBef>
                <a:spcPts val="0"/>
              </a:spcBef>
              <a:spcAft>
                <a:spcPts val="0"/>
              </a:spcAft>
              <a:buClr>
                <a:srgbClr val="000000"/>
              </a:buClr>
              <a:buSzPts val="2200"/>
              <a:buFont typeface="Lato"/>
              <a:buChar char="•"/>
            </a:pPr>
            <a:r>
              <a:rPr b="0" i="0" lang="pt-PT" sz="2200" u="none" cap="none" strike="noStrike">
                <a:solidFill>
                  <a:srgbClr val="000000"/>
                </a:solidFill>
                <a:latin typeface="Lato"/>
                <a:ea typeface="Lato"/>
                <a:cs typeface="Lato"/>
                <a:sym typeface="Lato"/>
              </a:rPr>
              <a:t>Motivate local students to study abroad</a:t>
            </a:r>
            <a:endParaRPr b="0" i="0" sz="2200" u="none" cap="none" strike="noStrike">
              <a:solidFill>
                <a:srgbClr val="000000"/>
              </a:solidFill>
              <a:latin typeface="Lato"/>
              <a:ea typeface="Lato"/>
              <a:cs typeface="Lato"/>
              <a:sym typeface="Lato"/>
            </a:endParaRPr>
          </a:p>
          <a:p>
            <a:pPr indent="-133350" lvl="0" marL="285750" marR="0" rtl="0" algn="l">
              <a:lnSpc>
                <a:spcPct val="100000"/>
              </a:lnSpc>
              <a:spcBef>
                <a:spcPts val="0"/>
              </a:spcBef>
              <a:spcAft>
                <a:spcPts val="0"/>
              </a:spcAft>
              <a:buClr>
                <a:srgbClr val="000000"/>
              </a:buClr>
              <a:buSzPts val="2400"/>
              <a:buFont typeface="Arial"/>
              <a:buNone/>
            </a:pPr>
            <a:r>
              <a:t/>
            </a:r>
            <a:endParaRPr b="0" i="0" sz="2200" u="none" cap="none" strike="noStrike">
              <a:solidFill>
                <a:srgbClr val="000000"/>
              </a:solidFill>
              <a:latin typeface="Lato"/>
              <a:ea typeface="Lato"/>
              <a:cs typeface="Lato"/>
              <a:sym typeface="Lato"/>
            </a:endParaRPr>
          </a:p>
          <a:p>
            <a:pPr indent="-273050" lvl="0" marL="285750" marR="0" rtl="0" algn="l">
              <a:lnSpc>
                <a:spcPct val="100000"/>
              </a:lnSpc>
              <a:spcBef>
                <a:spcPts val="0"/>
              </a:spcBef>
              <a:spcAft>
                <a:spcPts val="0"/>
              </a:spcAft>
              <a:buClr>
                <a:srgbClr val="000000"/>
              </a:buClr>
              <a:buSzPts val="2200"/>
              <a:buFont typeface="Lato"/>
              <a:buChar char="•"/>
            </a:pPr>
            <a:r>
              <a:rPr b="0" i="0" lang="pt-PT" sz="2200" u="none" cap="none" strike="noStrike">
                <a:solidFill>
                  <a:srgbClr val="000000"/>
                </a:solidFill>
                <a:latin typeface="Lato"/>
                <a:ea typeface="Lato"/>
                <a:cs typeface="Lato"/>
                <a:sym typeface="Lato"/>
              </a:rPr>
              <a:t>Contribute to the improvement and accessibility of student mobility</a:t>
            </a:r>
            <a:endParaRPr b="0" i="0" sz="2200" u="none" cap="none" strike="noStrike">
              <a:solidFill>
                <a:srgbClr val="000000"/>
              </a:solidFill>
              <a:latin typeface="Lato"/>
              <a:ea typeface="Lato"/>
              <a:cs typeface="Lato"/>
              <a:sym typeface="Lato"/>
            </a:endParaRPr>
          </a:p>
          <a:p>
            <a:pPr indent="-133350" lvl="0" marL="285750" marR="0" rtl="0" algn="l">
              <a:lnSpc>
                <a:spcPct val="100000"/>
              </a:lnSpc>
              <a:spcBef>
                <a:spcPts val="0"/>
              </a:spcBef>
              <a:spcAft>
                <a:spcPts val="0"/>
              </a:spcAft>
              <a:buClr>
                <a:srgbClr val="000000"/>
              </a:buClr>
              <a:buSzPts val="2400"/>
              <a:buFont typeface="Arial"/>
              <a:buNone/>
            </a:pPr>
            <a:r>
              <a:t/>
            </a:r>
            <a:endParaRPr b="0" i="0" sz="2200" u="none" cap="none" strike="noStrike">
              <a:solidFill>
                <a:srgbClr val="000000"/>
              </a:solidFill>
              <a:latin typeface="Lato"/>
              <a:ea typeface="Lato"/>
              <a:cs typeface="Lato"/>
              <a:sym typeface="Lato"/>
            </a:endParaRPr>
          </a:p>
          <a:p>
            <a:pPr indent="-273050" lvl="0" marL="285750" marR="0" rtl="0" algn="l">
              <a:lnSpc>
                <a:spcPct val="100000"/>
              </a:lnSpc>
              <a:spcBef>
                <a:spcPts val="0"/>
              </a:spcBef>
              <a:spcAft>
                <a:spcPts val="0"/>
              </a:spcAft>
              <a:buClr>
                <a:srgbClr val="000000"/>
              </a:buClr>
              <a:buSzPts val="2200"/>
              <a:buFont typeface="Lato"/>
              <a:buChar char="•"/>
            </a:pPr>
            <a:r>
              <a:rPr b="0" i="0" lang="pt-PT" sz="2200" u="none" cap="none" strike="noStrike">
                <a:solidFill>
                  <a:srgbClr val="000000"/>
                </a:solidFill>
                <a:latin typeface="Lato"/>
                <a:ea typeface="Lato"/>
                <a:cs typeface="Lato"/>
                <a:sym typeface="Lato"/>
              </a:rPr>
              <a:t>Value volunteering and active citizenship</a:t>
            </a:r>
            <a:endParaRPr b="0" i="0" sz="2200" u="none" cap="none" strike="noStrike">
              <a:solidFill>
                <a:srgbClr val="000000"/>
              </a:solidFill>
              <a:latin typeface="Lato"/>
              <a:ea typeface="Lato"/>
              <a:cs typeface="Lato"/>
              <a:sym typeface="Lato"/>
            </a:endParaRPr>
          </a:p>
        </p:txBody>
      </p:sp>
      <p:sp>
        <p:nvSpPr>
          <p:cNvPr id="153" name="Google Shape;153;p23"/>
          <p:cNvSpPr txBox="1"/>
          <p:nvPr/>
        </p:nvSpPr>
        <p:spPr>
          <a:xfrm>
            <a:off x="2070000" y="592525"/>
            <a:ext cx="7442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pt-PT" sz="4000" u="none" cap="none" strike="noStrike">
                <a:solidFill>
                  <a:srgbClr val="000000"/>
                </a:solidFill>
                <a:latin typeface="Oswald"/>
                <a:ea typeface="Oswald"/>
                <a:cs typeface="Oswald"/>
                <a:sym typeface="Oswald"/>
              </a:rPr>
              <a:t>What We Do....</a:t>
            </a:r>
            <a:endParaRPr b="1" i="0" sz="1400" u="none" cap="none" strike="noStrike">
              <a:solidFill>
                <a:srgbClr val="000000"/>
              </a:solidFill>
              <a:latin typeface="Oswald"/>
              <a:ea typeface="Oswald"/>
              <a:cs typeface="Oswald"/>
              <a:sym typeface="Oswald"/>
            </a:endParaRPr>
          </a:p>
        </p:txBody>
      </p:sp>
      <p:pic>
        <p:nvPicPr>
          <p:cNvPr id="154" name="Google Shape;154;p23"/>
          <p:cNvPicPr preferRelativeResize="0"/>
          <p:nvPr/>
        </p:nvPicPr>
        <p:blipFill rotWithShape="1">
          <a:blip r:embed="rId3">
            <a:alphaModFix/>
          </a:blip>
          <a:srcRect b="0" l="0" r="4525" t="6785"/>
          <a:stretch/>
        </p:blipFill>
        <p:spPr>
          <a:xfrm>
            <a:off x="5868675" y="306150"/>
            <a:ext cx="6157399" cy="6011699"/>
          </a:xfrm>
          <a:prstGeom prst="rect">
            <a:avLst/>
          </a:prstGeom>
          <a:noFill/>
          <a:ln cap="flat" cmpd="sng" w="38100">
            <a:solidFill>
              <a:schemeClr val="lt1"/>
            </a:solidFill>
            <a:prstDash val="solid"/>
            <a:round/>
            <a:headEnd len="sm" w="sm" type="none"/>
            <a:tailEnd len="sm" w="sm" type="none"/>
          </a:ln>
          <a:effectLst>
            <a:outerShdw blurRad="57150" rotWithShape="0" algn="bl" dir="7500000" dist="104775">
              <a:srgbClr val="000000">
                <a:alpha val="49803"/>
              </a:srgbClr>
            </a:outerShdw>
          </a:effectLst>
        </p:spPr>
      </p:pic>
    </p:spTree>
  </p:cSld>
  <p:clrMapOvr>
    <a:masterClrMapping/>
  </p:clrMapOvr>
  <mc:AlternateContent>
    <mc:Choice Requires="p14">
      <p:transition>
        <p14:pan dir="u"/>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24"/>
          <p:cNvSpPr txBox="1"/>
          <p:nvPr>
            <p:ph type="title"/>
          </p:nvPr>
        </p:nvSpPr>
        <p:spPr>
          <a:xfrm>
            <a:off x="2021712" y="567462"/>
            <a:ext cx="6096000" cy="721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PT">
                <a:solidFill>
                  <a:schemeClr val="dk2"/>
                </a:solidFill>
                <a:latin typeface="Oswald"/>
                <a:ea typeface="Oswald"/>
                <a:cs typeface="Oswald"/>
                <a:sym typeface="Oswald"/>
              </a:rPr>
              <a:t>Our Values</a:t>
            </a:r>
            <a:endParaRPr>
              <a:solidFill>
                <a:schemeClr val="dk2"/>
              </a:solidFill>
              <a:latin typeface="Oswald"/>
              <a:ea typeface="Oswald"/>
              <a:cs typeface="Oswald"/>
              <a:sym typeface="Oswald"/>
            </a:endParaRPr>
          </a:p>
        </p:txBody>
      </p:sp>
      <p:sp>
        <p:nvSpPr>
          <p:cNvPr id="161" name="Google Shape;161;p24"/>
          <p:cNvSpPr/>
          <p:nvPr/>
        </p:nvSpPr>
        <p:spPr>
          <a:xfrm>
            <a:off x="421500" y="2101850"/>
            <a:ext cx="4170900" cy="3416400"/>
          </a:xfrm>
          <a:prstGeom prst="rect">
            <a:avLst/>
          </a:prstGeom>
          <a:noFill/>
          <a:ln>
            <a:noFill/>
          </a:ln>
        </p:spPr>
        <p:txBody>
          <a:bodyPr anchorCtr="0" anchor="t" bIns="45700" lIns="91425" spcFirstLastPara="1" rIns="91425" wrap="square" tIns="45700">
            <a:spAutoFit/>
          </a:bodyPr>
          <a:lstStyle/>
          <a:p>
            <a:pPr indent="-533400" lvl="0" marL="571500" marR="0" rtl="0" algn="l">
              <a:lnSpc>
                <a:spcPct val="100000"/>
              </a:lnSpc>
              <a:spcBef>
                <a:spcPts val="0"/>
              </a:spcBef>
              <a:spcAft>
                <a:spcPts val="0"/>
              </a:spcAft>
              <a:buClr>
                <a:srgbClr val="000000"/>
              </a:buClr>
              <a:buSzPts val="3000"/>
              <a:buFont typeface="Lato"/>
              <a:buChar char="•"/>
            </a:pPr>
            <a:r>
              <a:rPr b="0" i="0" lang="pt-PT" sz="3000" u="none" cap="none" strike="noStrike">
                <a:solidFill>
                  <a:srgbClr val="000000"/>
                </a:solidFill>
                <a:latin typeface="Lato"/>
                <a:ea typeface="Lato"/>
                <a:cs typeface="Lato"/>
                <a:sym typeface="Lato"/>
              </a:rPr>
              <a:t>Friendship</a:t>
            </a:r>
            <a:endParaRPr b="0" i="0" sz="3000" u="none" cap="none" strike="noStrike">
              <a:solidFill>
                <a:srgbClr val="000000"/>
              </a:solidFill>
              <a:latin typeface="Lato"/>
              <a:ea typeface="Lato"/>
              <a:cs typeface="Lato"/>
              <a:sym typeface="Lato"/>
            </a:endParaRPr>
          </a:p>
          <a:p>
            <a:pPr indent="-533400" lvl="0" marL="571500" marR="0" rtl="0" algn="l">
              <a:lnSpc>
                <a:spcPct val="100000"/>
              </a:lnSpc>
              <a:spcBef>
                <a:spcPts val="0"/>
              </a:spcBef>
              <a:spcAft>
                <a:spcPts val="0"/>
              </a:spcAft>
              <a:buClr>
                <a:srgbClr val="000000"/>
              </a:buClr>
              <a:buSzPts val="3000"/>
              <a:buFont typeface="Lato"/>
              <a:buChar char="•"/>
            </a:pPr>
            <a:r>
              <a:rPr b="0" i="0" lang="pt-PT" sz="3000" u="none" cap="none" strike="noStrike">
                <a:solidFill>
                  <a:srgbClr val="000000"/>
                </a:solidFill>
                <a:latin typeface="Lato"/>
                <a:ea typeface="Lato"/>
                <a:cs typeface="Lato"/>
                <a:sym typeface="Lato"/>
              </a:rPr>
              <a:t>Support</a:t>
            </a:r>
            <a:endParaRPr b="0" i="0" sz="3000" u="none" cap="none" strike="noStrike">
              <a:solidFill>
                <a:srgbClr val="000000"/>
              </a:solidFill>
              <a:latin typeface="Lato"/>
              <a:ea typeface="Lato"/>
              <a:cs typeface="Lato"/>
              <a:sym typeface="Lato"/>
            </a:endParaRPr>
          </a:p>
          <a:p>
            <a:pPr indent="-533400" lvl="0" marL="571500" marR="0" rtl="0" algn="l">
              <a:lnSpc>
                <a:spcPct val="100000"/>
              </a:lnSpc>
              <a:spcBef>
                <a:spcPts val="0"/>
              </a:spcBef>
              <a:spcAft>
                <a:spcPts val="0"/>
              </a:spcAft>
              <a:buClr>
                <a:srgbClr val="000000"/>
              </a:buClr>
              <a:buSzPts val="3000"/>
              <a:buFont typeface="Lato"/>
              <a:buChar char="•"/>
            </a:pPr>
            <a:r>
              <a:rPr b="0" i="0" lang="pt-PT" sz="3000" u="none" cap="none" strike="noStrike">
                <a:solidFill>
                  <a:srgbClr val="000000"/>
                </a:solidFill>
                <a:latin typeface="Lato"/>
                <a:ea typeface="Lato"/>
                <a:cs typeface="Lato"/>
                <a:sym typeface="Lato"/>
              </a:rPr>
              <a:t>Openness</a:t>
            </a:r>
            <a:endParaRPr b="0" i="0" sz="3000" u="none" cap="none" strike="noStrike">
              <a:solidFill>
                <a:srgbClr val="000000"/>
              </a:solidFill>
              <a:latin typeface="Lato"/>
              <a:ea typeface="Lato"/>
              <a:cs typeface="Lato"/>
              <a:sym typeface="Lato"/>
            </a:endParaRPr>
          </a:p>
          <a:p>
            <a:pPr indent="-533400" lvl="0" marL="571500" marR="0" rtl="0" algn="l">
              <a:lnSpc>
                <a:spcPct val="100000"/>
              </a:lnSpc>
              <a:spcBef>
                <a:spcPts val="0"/>
              </a:spcBef>
              <a:spcAft>
                <a:spcPts val="0"/>
              </a:spcAft>
              <a:buClr>
                <a:srgbClr val="000000"/>
              </a:buClr>
              <a:buSzPts val="3000"/>
              <a:buFont typeface="Lato"/>
              <a:buChar char="•"/>
            </a:pPr>
            <a:r>
              <a:rPr b="0" i="0" lang="pt-PT" sz="3000" u="none" cap="none" strike="noStrike">
                <a:solidFill>
                  <a:srgbClr val="000000"/>
                </a:solidFill>
                <a:latin typeface="Lato"/>
                <a:ea typeface="Lato"/>
                <a:cs typeface="Lato"/>
                <a:sym typeface="Lato"/>
              </a:rPr>
              <a:t>Respect</a:t>
            </a:r>
            <a:endParaRPr b="0" i="0" sz="3000" u="none" cap="none" strike="noStrike">
              <a:solidFill>
                <a:srgbClr val="000000"/>
              </a:solidFill>
              <a:latin typeface="Lato"/>
              <a:ea typeface="Lato"/>
              <a:cs typeface="Lato"/>
              <a:sym typeface="Lato"/>
            </a:endParaRPr>
          </a:p>
          <a:p>
            <a:pPr indent="-533400" lvl="0" marL="571500" marR="0" rtl="0" algn="l">
              <a:lnSpc>
                <a:spcPct val="100000"/>
              </a:lnSpc>
              <a:spcBef>
                <a:spcPts val="0"/>
              </a:spcBef>
              <a:spcAft>
                <a:spcPts val="0"/>
              </a:spcAft>
              <a:buClr>
                <a:srgbClr val="000000"/>
              </a:buClr>
              <a:buSzPts val="3000"/>
              <a:buFont typeface="Lato"/>
              <a:buChar char="•"/>
            </a:pPr>
            <a:r>
              <a:rPr b="0" i="0" lang="pt-PT" sz="3000" u="none" cap="none" strike="noStrike">
                <a:solidFill>
                  <a:srgbClr val="000000"/>
                </a:solidFill>
                <a:latin typeface="Lato"/>
                <a:ea typeface="Lato"/>
                <a:cs typeface="Lato"/>
                <a:sym typeface="Lato"/>
              </a:rPr>
              <a:t>Diversity</a:t>
            </a:r>
            <a:endParaRPr b="0" i="0" sz="3000" u="none" cap="none" strike="noStrike">
              <a:solidFill>
                <a:srgbClr val="000000"/>
              </a:solidFill>
              <a:latin typeface="Lato"/>
              <a:ea typeface="Lato"/>
              <a:cs typeface="Lato"/>
              <a:sym typeface="Lato"/>
            </a:endParaRPr>
          </a:p>
          <a:p>
            <a:pPr indent="-533400" lvl="0" marL="571500" marR="0" rtl="0" algn="l">
              <a:lnSpc>
                <a:spcPct val="100000"/>
              </a:lnSpc>
              <a:spcBef>
                <a:spcPts val="0"/>
              </a:spcBef>
              <a:spcAft>
                <a:spcPts val="0"/>
              </a:spcAft>
              <a:buClr>
                <a:srgbClr val="000000"/>
              </a:buClr>
              <a:buSzPts val="3000"/>
              <a:buFont typeface="Lato"/>
              <a:buChar char="•"/>
            </a:pPr>
            <a:r>
              <a:rPr b="0" i="0" lang="pt-PT" sz="3000" u="none" cap="none" strike="noStrike">
                <a:solidFill>
                  <a:srgbClr val="000000"/>
                </a:solidFill>
                <a:latin typeface="Lato"/>
                <a:ea typeface="Lato"/>
                <a:cs typeface="Lato"/>
                <a:sym typeface="Lato"/>
              </a:rPr>
              <a:t>Professionalism</a:t>
            </a:r>
            <a:endParaRPr b="0" i="0" sz="3000" u="none" cap="none" strike="noStrike">
              <a:solidFill>
                <a:srgbClr val="000000"/>
              </a:solidFill>
              <a:latin typeface="Lato"/>
              <a:ea typeface="Lato"/>
              <a:cs typeface="Lato"/>
              <a:sym typeface="Lato"/>
            </a:endParaRPr>
          </a:p>
        </p:txBody>
      </p:sp>
      <p:pic>
        <p:nvPicPr>
          <p:cNvPr id="162" name="Google Shape;162;p24"/>
          <p:cNvPicPr preferRelativeResize="0"/>
          <p:nvPr/>
        </p:nvPicPr>
        <p:blipFill rotWithShape="1">
          <a:blip r:embed="rId4">
            <a:alphaModFix/>
          </a:blip>
          <a:srcRect b="0" l="0" r="0" t="0"/>
          <a:stretch/>
        </p:blipFill>
        <p:spPr>
          <a:xfrm>
            <a:off x="4821450" y="1672850"/>
            <a:ext cx="6232800" cy="4685100"/>
          </a:xfrm>
          <a:prstGeom prst="rect">
            <a:avLst/>
          </a:prstGeom>
          <a:noFill/>
          <a:ln>
            <a:noFill/>
          </a:ln>
        </p:spPr>
      </p:pic>
    </p:spTree>
  </p:cSld>
  <p:clrMapOvr>
    <a:masterClrMapping/>
  </p:clrMapOvr>
  <mc:AlternateContent>
    <mc:Choice Requires="p14">
      <p:transition>
        <p14:pan dir="u"/>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68" name="Google Shape;168;p25"/>
          <p:cNvPicPr preferRelativeResize="0"/>
          <p:nvPr/>
        </p:nvPicPr>
        <p:blipFill rotWithShape="1">
          <a:blip r:embed="rId4">
            <a:alphaModFix/>
          </a:blip>
          <a:srcRect b="0" l="0" r="0" t="0"/>
          <a:stretch/>
        </p:blipFill>
        <p:spPr>
          <a:xfrm>
            <a:off x="9054750" y="3817438"/>
            <a:ext cx="2657188" cy="1454025"/>
          </a:xfrm>
          <a:prstGeom prst="rect">
            <a:avLst/>
          </a:prstGeom>
          <a:noFill/>
          <a:ln>
            <a:noFill/>
          </a:ln>
        </p:spPr>
      </p:pic>
      <p:pic>
        <p:nvPicPr>
          <p:cNvPr id="169" name="Google Shape;169;p25"/>
          <p:cNvPicPr preferRelativeResize="0"/>
          <p:nvPr/>
        </p:nvPicPr>
        <p:blipFill rotWithShape="1">
          <a:blip r:embed="rId5">
            <a:alphaModFix/>
          </a:blip>
          <a:srcRect b="0" l="0" r="0" t="0"/>
          <a:stretch/>
        </p:blipFill>
        <p:spPr>
          <a:xfrm>
            <a:off x="1102576" y="1937570"/>
            <a:ext cx="2555242" cy="1310892"/>
          </a:xfrm>
          <a:prstGeom prst="rect">
            <a:avLst/>
          </a:prstGeom>
          <a:noFill/>
          <a:ln>
            <a:noFill/>
          </a:ln>
        </p:spPr>
      </p:pic>
      <p:pic>
        <p:nvPicPr>
          <p:cNvPr id="170" name="Google Shape;170;p25"/>
          <p:cNvPicPr preferRelativeResize="0"/>
          <p:nvPr/>
        </p:nvPicPr>
        <p:blipFill rotWithShape="1">
          <a:blip r:embed="rId6">
            <a:alphaModFix/>
          </a:blip>
          <a:srcRect b="0" l="0" r="0" t="0"/>
          <a:stretch/>
        </p:blipFill>
        <p:spPr>
          <a:xfrm>
            <a:off x="4666616" y="384901"/>
            <a:ext cx="2858768" cy="1454029"/>
          </a:xfrm>
          <a:prstGeom prst="rect">
            <a:avLst/>
          </a:prstGeom>
          <a:noFill/>
          <a:ln>
            <a:noFill/>
          </a:ln>
        </p:spPr>
      </p:pic>
      <p:pic>
        <p:nvPicPr>
          <p:cNvPr id="171" name="Google Shape;171;p25"/>
          <p:cNvPicPr preferRelativeResize="0"/>
          <p:nvPr/>
        </p:nvPicPr>
        <p:blipFill rotWithShape="1">
          <a:blip r:embed="rId7">
            <a:alphaModFix/>
          </a:blip>
          <a:srcRect b="0" l="0" r="0" t="0"/>
          <a:stretch/>
        </p:blipFill>
        <p:spPr>
          <a:xfrm>
            <a:off x="909391" y="3852225"/>
            <a:ext cx="2748517" cy="1455305"/>
          </a:xfrm>
          <a:prstGeom prst="rect">
            <a:avLst/>
          </a:prstGeom>
          <a:noFill/>
          <a:ln>
            <a:noFill/>
          </a:ln>
        </p:spPr>
      </p:pic>
      <p:pic>
        <p:nvPicPr>
          <p:cNvPr id="172" name="Google Shape;172;p25"/>
          <p:cNvPicPr preferRelativeResize="0"/>
          <p:nvPr/>
        </p:nvPicPr>
        <p:blipFill rotWithShape="1">
          <a:blip r:embed="rId8">
            <a:alphaModFix/>
          </a:blip>
          <a:srcRect b="0" l="0" r="0" t="0"/>
          <a:stretch/>
        </p:blipFill>
        <p:spPr>
          <a:xfrm>
            <a:off x="4866009" y="4732125"/>
            <a:ext cx="2858766" cy="1455306"/>
          </a:xfrm>
          <a:prstGeom prst="rect">
            <a:avLst/>
          </a:prstGeom>
          <a:noFill/>
          <a:ln>
            <a:noFill/>
          </a:ln>
        </p:spPr>
      </p:pic>
      <p:pic>
        <p:nvPicPr>
          <p:cNvPr id="173" name="Google Shape;173;p25"/>
          <p:cNvPicPr preferRelativeResize="0"/>
          <p:nvPr/>
        </p:nvPicPr>
        <p:blipFill rotWithShape="1">
          <a:blip r:embed="rId9">
            <a:alphaModFix/>
          </a:blip>
          <a:srcRect b="0" l="0" r="0" t="0"/>
          <a:stretch/>
        </p:blipFill>
        <p:spPr>
          <a:xfrm>
            <a:off x="8872429" y="1762732"/>
            <a:ext cx="2401799" cy="1306019"/>
          </a:xfrm>
          <a:prstGeom prst="rect">
            <a:avLst/>
          </a:prstGeom>
          <a:noFill/>
          <a:ln>
            <a:noFill/>
          </a:ln>
        </p:spPr>
      </p:pic>
      <p:cxnSp>
        <p:nvCxnSpPr>
          <p:cNvPr id="174" name="Google Shape;174;p25"/>
          <p:cNvCxnSpPr>
            <a:stCxn id="170" idx="2"/>
            <a:endCxn id="169" idx="3"/>
          </p:cNvCxnSpPr>
          <p:nvPr/>
        </p:nvCxnSpPr>
        <p:spPr>
          <a:xfrm rot="5400000">
            <a:off x="4499850" y="996980"/>
            <a:ext cx="754200" cy="2438100"/>
          </a:xfrm>
          <a:prstGeom prst="curvedConnector2">
            <a:avLst/>
          </a:prstGeom>
          <a:noFill/>
          <a:ln cap="flat" cmpd="sng" w="28575">
            <a:solidFill>
              <a:schemeClr val="dk2"/>
            </a:solidFill>
            <a:prstDash val="solid"/>
            <a:round/>
            <a:headEnd len="sm" w="sm" type="none"/>
            <a:tailEnd len="med" w="med" type="stealth"/>
          </a:ln>
        </p:spPr>
      </p:cxnSp>
      <p:cxnSp>
        <p:nvCxnSpPr>
          <p:cNvPr id="175" name="Google Shape;175;p25"/>
          <p:cNvCxnSpPr>
            <a:stCxn id="170" idx="2"/>
            <a:endCxn id="171" idx="3"/>
          </p:cNvCxnSpPr>
          <p:nvPr/>
        </p:nvCxnSpPr>
        <p:spPr>
          <a:xfrm rot="5400000">
            <a:off x="3506550" y="1990280"/>
            <a:ext cx="2740800" cy="2438100"/>
          </a:xfrm>
          <a:prstGeom prst="curvedConnector2">
            <a:avLst/>
          </a:prstGeom>
          <a:noFill/>
          <a:ln cap="flat" cmpd="sng" w="28575">
            <a:solidFill>
              <a:schemeClr val="dk2"/>
            </a:solidFill>
            <a:prstDash val="solid"/>
            <a:round/>
            <a:headEnd len="sm" w="sm" type="none"/>
            <a:tailEnd len="med" w="med" type="stealth"/>
          </a:ln>
        </p:spPr>
      </p:cxnSp>
      <p:cxnSp>
        <p:nvCxnSpPr>
          <p:cNvPr id="176" name="Google Shape;176;p25"/>
          <p:cNvCxnSpPr>
            <a:stCxn id="170" idx="2"/>
            <a:endCxn id="172" idx="0"/>
          </p:cNvCxnSpPr>
          <p:nvPr/>
        </p:nvCxnSpPr>
        <p:spPr>
          <a:xfrm flipH="1" rot="-5400000">
            <a:off x="4749150" y="3185780"/>
            <a:ext cx="2893200" cy="199500"/>
          </a:xfrm>
          <a:prstGeom prst="curvedConnector3">
            <a:avLst>
              <a:gd fmla="val 50000" name="adj1"/>
            </a:avLst>
          </a:prstGeom>
          <a:noFill/>
          <a:ln cap="flat" cmpd="sng" w="28575">
            <a:solidFill>
              <a:schemeClr val="dk2"/>
            </a:solidFill>
            <a:prstDash val="solid"/>
            <a:round/>
            <a:headEnd len="sm" w="sm" type="none"/>
            <a:tailEnd len="med" w="med" type="stealth"/>
          </a:ln>
        </p:spPr>
      </p:cxnSp>
      <p:cxnSp>
        <p:nvCxnSpPr>
          <p:cNvPr id="177" name="Google Shape;177;p25"/>
          <p:cNvCxnSpPr>
            <a:stCxn id="170" idx="2"/>
            <a:endCxn id="173" idx="1"/>
          </p:cNvCxnSpPr>
          <p:nvPr/>
        </p:nvCxnSpPr>
        <p:spPr>
          <a:xfrm flipH="1" rot="-5400000">
            <a:off x="7195800" y="739130"/>
            <a:ext cx="576900" cy="2776500"/>
          </a:xfrm>
          <a:prstGeom prst="curvedConnector2">
            <a:avLst/>
          </a:prstGeom>
          <a:noFill/>
          <a:ln cap="flat" cmpd="sng" w="28575">
            <a:solidFill>
              <a:schemeClr val="dk2"/>
            </a:solidFill>
            <a:prstDash val="solid"/>
            <a:round/>
            <a:headEnd len="sm" w="sm" type="none"/>
            <a:tailEnd len="med" w="med" type="stealth"/>
          </a:ln>
        </p:spPr>
      </p:cxnSp>
      <p:cxnSp>
        <p:nvCxnSpPr>
          <p:cNvPr id="178" name="Google Shape;178;p25"/>
          <p:cNvCxnSpPr>
            <a:stCxn id="170" idx="2"/>
            <a:endCxn id="168" idx="1"/>
          </p:cNvCxnSpPr>
          <p:nvPr/>
        </p:nvCxnSpPr>
        <p:spPr>
          <a:xfrm flipH="1" rot="-5400000">
            <a:off x="6222600" y="1712330"/>
            <a:ext cx="2705400" cy="2958600"/>
          </a:xfrm>
          <a:prstGeom prst="curvedConnector2">
            <a:avLst/>
          </a:prstGeom>
          <a:noFill/>
          <a:ln cap="flat" cmpd="sng" w="28575">
            <a:solidFill>
              <a:schemeClr val="dk2"/>
            </a:solidFill>
            <a:prstDash val="solid"/>
            <a:round/>
            <a:headEnd len="sm" w="sm" type="none"/>
            <a:tailEnd len="med" w="med" type="stealth"/>
          </a:ln>
        </p:spPr>
      </p:cxnSp>
    </p:spTree>
  </p:cSld>
  <p:clrMapOvr>
    <a:masterClrMapping/>
  </p:clrMapOvr>
  <mc:AlternateContent>
    <mc:Choice Requires="p14">
      <p:transition>
        <p14:pan dir="u"/>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p:nvPr/>
        </p:nvSpPr>
        <p:spPr>
          <a:xfrm>
            <a:off x="304700" y="1876375"/>
            <a:ext cx="4147800" cy="86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pt-PT" sz="2400" u="none" cap="none" strike="noStrike">
                <a:solidFill>
                  <a:srgbClr val="4A452A"/>
                </a:solidFill>
                <a:latin typeface="Lato"/>
                <a:ea typeface="Lato"/>
                <a:cs typeface="Lato"/>
                <a:sym typeface="Lato"/>
              </a:rPr>
              <a:t>Speed - Friending</a:t>
            </a:r>
            <a:endParaRPr b="1" i="0" sz="2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000"/>
              <a:buFont typeface="Arial"/>
              <a:buNone/>
            </a:pPr>
            <a:r>
              <a:rPr b="1" i="0" lang="pt-PT" sz="2400" u="none" cap="none" strike="noStrike">
                <a:solidFill>
                  <a:srgbClr val="4A452A"/>
                </a:solidFill>
                <a:latin typeface="Lato"/>
                <a:ea typeface="Lato"/>
                <a:cs typeface="Lato"/>
                <a:sym typeface="Lato"/>
              </a:rPr>
              <a:t>@Gruuv </a:t>
            </a:r>
            <a:endParaRPr b="1" i="0" sz="2400" u="none" cap="none" strike="noStrike">
              <a:solidFill>
                <a:srgbClr val="000000"/>
              </a:solidFill>
              <a:latin typeface="Lato"/>
              <a:ea typeface="Lato"/>
              <a:cs typeface="Lato"/>
              <a:sym typeface="Lato"/>
            </a:endParaRPr>
          </a:p>
        </p:txBody>
      </p:sp>
      <p:pic>
        <p:nvPicPr>
          <p:cNvPr id="184" name="Google Shape;184;p31"/>
          <p:cNvPicPr preferRelativeResize="0"/>
          <p:nvPr/>
        </p:nvPicPr>
        <p:blipFill rotWithShape="1">
          <a:blip r:embed="rId3">
            <a:alphaModFix/>
          </a:blip>
          <a:srcRect b="0" l="0" r="0" t="0"/>
          <a:stretch/>
        </p:blipFill>
        <p:spPr>
          <a:xfrm>
            <a:off x="313371" y="2716449"/>
            <a:ext cx="4511845" cy="3149702"/>
          </a:xfrm>
          <a:prstGeom prst="rect">
            <a:avLst/>
          </a:prstGeom>
          <a:noFill/>
          <a:ln cap="flat" cmpd="sng" w="38100">
            <a:solidFill>
              <a:schemeClr val="lt1"/>
            </a:solidFill>
            <a:prstDash val="solid"/>
            <a:round/>
            <a:headEnd len="sm" w="sm" type="none"/>
            <a:tailEnd len="sm" w="sm" type="none"/>
          </a:ln>
          <a:effectLst>
            <a:outerShdw blurRad="57150" rotWithShape="0" algn="bl" dir="7860000" dist="76200">
              <a:srgbClr val="000000">
                <a:alpha val="57647"/>
              </a:srgbClr>
            </a:outerShdw>
          </a:effectLst>
        </p:spPr>
      </p:pic>
      <p:pic>
        <p:nvPicPr>
          <p:cNvPr descr="26231238_2240241825992471_6200491850360348597_n.jpg" id="185" name="Google Shape;185;p31"/>
          <p:cNvPicPr preferRelativeResize="0"/>
          <p:nvPr/>
        </p:nvPicPr>
        <p:blipFill rotWithShape="1">
          <a:blip r:embed="rId4">
            <a:alphaModFix/>
          </a:blip>
          <a:srcRect b="0" l="0" r="0" t="0"/>
          <a:stretch/>
        </p:blipFill>
        <p:spPr>
          <a:xfrm>
            <a:off x="4520767" y="922946"/>
            <a:ext cx="3295471" cy="4943205"/>
          </a:xfrm>
          <a:prstGeom prst="rect">
            <a:avLst/>
          </a:prstGeom>
          <a:noFill/>
          <a:ln cap="flat" cmpd="sng" w="38100">
            <a:solidFill>
              <a:schemeClr val="lt1"/>
            </a:solidFill>
            <a:prstDash val="solid"/>
            <a:round/>
            <a:headEnd len="sm" w="sm" type="none"/>
            <a:tailEnd len="sm" w="sm" type="none"/>
          </a:ln>
          <a:effectLst>
            <a:outerShdw blurRad="57150" rotWithShape="0" algn="bl" dir="9660000" dist="38100">
              <a:srgbClr val="000000">
                <a:alpha val="20784"/>
              </a:srgbClr>
            </a:outerShdw>
          </a:effectLst>
        </p:spPr>
      </p:pic>
      <p:sp>
        <p:nvSpPr>
          <p:cNvPr id="186" name="Google Shape;186;p31"/>
          <p:cNvSpPr txBox="1"/>
          <p:nvPr>
            <p:ph type="title"/>
          </p:nvPr>
        </p:nvSpPr>
        <p:spPr>
          <a:xfrm>
            <a:off x="2092775" y="492700"/>
            <a:ext cx="2633100" cy="721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pt-PT">
                <a:solidFill>
                  <a:schemeClr val="dk2"/>
                </a:solidFill>
                <a:latin typeface="Oswald"/>
                <a:ea typeface="Oswald"/>
                <a:cs typeface="Oswald"/>
                <a:sym typeface="Oswald"/>
              </a:rPr>
              <a:t>Events</a:t>
            </a:r>
            <a:endParaRPr>
              <a:solidFill>
                <a:schemeClr val="dk2"/>
              </a:solidFill>
              <a:latin typeface="Oswald"/>
              <a:ea typeface="Oswald"/>
              <a:cs typeface="Oswald"/>
              <a:sym typeface="Oswald"/>
            </a:endParaRPr>
          </a:p>
        </p:txBody>
      </p:sp>
      <p:pic>
        <p:nvPicPr>
          <p:cNvPr descr="C:\Users\Brand Computers\Desktop\27752550_1731034063622418_7467095142071829839_n.jpg" id="187" name="Google Shape;187;p31"/>
          <p:cNvPicPr preferRelativeResize="0"/>
          <p:nvPr/>
        </p:nvPicPr>
        <p:blipFill rotWithShape="1">
          <a:blip r:embed="rId5">
            <a:alphaModFix/>
          </a:blip>
          <a:srcRect b="0" l="0" r="0" t="0"/>
          <a:stretch/>
        </p:blipFill>
        <p:spPr>
          <a:xfrm>
            <a:off x="7816238" y="3106722"/>
            <a:ext cx="4147836" cy="2765224"/>
          </a:xfrm>
          <a:prstGeom prst="rect">
            <a:avLst/>
          </a:prstGeom>
          <a:noFill/>
          <a:ln cap="flat" cmpd="sng" w="38100">
            <a:solidFill>
              <a:schemeClr val="lt1"/>
            </a:solidFill>
            <a:prstDash val="solid"/>
            <a:round/>
            <a:headEnd len="sm" w="sm" type="none"/>
            <a:tailEnd len="sm" w="sm" type="none"/>
          </a:ln>
          <a:effectLst>
            <a:outerShdw blurRad="57150" rotWithShape="0" algn="bl" dir="7200000" dist="95250">
              <a:srgbClr val="000000">
                <a:alpha val="51764"/>
              </a:srgbClr>
            </a:outerShdw>
          </a:effectLst>
        </p:spPr>
      </p:pic>
      <p:sp>
        <p:nvSpPr>
          <p:cNvPr id="188" name="Google Shape;188;p31"/>
          <p:cNvSpPr/>
          <p:nvPr/>
        </p:nvSpPr>
        <p:spPr>
          <a:xfrm>
            <a:off x="7983100" y="2336500"/>
            <a:ext cx="3295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pt-PT" sz="2400" u="none" cap="none" strike="noStrike">
                <a:solidFill>
                  <a:srgbClr val="4A452A"/>
                </a:solidFill>
                <a:latin typeface="Lato"/>
                <a:ea typeface="Lato"/>
                <a:cs typeface="Lato"/>
                <a:sym typeface="Lato"/>
              </a:rPr>
              <a:t>Estonian Evening</a:t>
            </a:r>
            <a:endParaRPr b="1" i="0" sz="2400" u="none" cap="none" strike="noStrike">
              <a:solidFill>
                <a:srgbClr val="000000"/>
              </a:solidFill>
              <a:latin typeface="Lato"/>
              <a:ea typeface="Lato"/>
              <a:cs typeface="Lato"/>
              <a:sym typeface="Lato"/>
            </a:endParaRPr>
          </a:p>
        </p:txBody>
      </p:sp>
    </p:spTree>
  </p:cSld>
  <p:clrMapOvr>
    <a:masterClrMapping/>
  </p:clrMapOvr>
  <mc:AlternateContent>
    <mc:Choice Requires="p14">
      <p:transition>
        <p14:pan dir="u"/>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nvSpPr>
        <p:spPr>
          <a:xfrm>
            <a:off x="4386331" y="511033"/>
            <a:ext cx="39411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pt-PT" sz="3200">
                <a:solidFill>
                  <a:schemeClr val="dk2"/>
                </a:solidFill>
                <a:latin typeface="Oswald"/>
                <a:ea typeface="Oswald"/>
                <a:cs typeface="Oswald"/>
                <a:sym typeface="Oswald"/>
              </a:rPr>
              <a:t>Upcoming events</a:t>
            </a:r>
            <a:endParaRPr b="1" i="0" sz="1400" u="none" cap="none" strike="noStrike">
              <a:solidFill>
                <a:schemeClr val="dk2"/>
              </a:solidFill>
              <a:latin typeface="Oswald"/>
              <a:ea typeface="Oswald"/>
              <a:cs typeface="Oswald"/>
              <a:sym typeface="Oswald"/>
            </a:endParaRPr>
          </a:p>
        </p:txBody>
      </p:sp>
      <p:graphicFrame>
        <p:nvGraphicFramePr>
          <p:cNvPr id="194" name="Google Shape;194;p32"/>
          <p:cNvGraphicFramePr/>
          <p:nvPr/>
        </p:nvGraphicFramePr>
        <p:xfrm>
          <a:off x="1024050" y="1794150"/>
          <a:ext cx="3000000" cy="3000000"/>
        </p:xfrm>
        <a:graphic>
          <a:graphicData uri="http://schemas.openxmlformats.org/drawingml/2006/table">
            <a:tbl>
              <a:tblPr>
                <a:noFill/>
                <a:tableStyleId>{BFF7A9DD-42A3-4F83-ABF5-482B9C11AE6C}</a:tableStyleId>
              </a:tblPr>
              <a:tblGrid>
                <a:gridCol w="2434375"/>
                <a:gridCol w="2434375"/>
              </a:tblGrid>
              <a:tr h="715825">
                <a:tc>
                  <a:txBody>
                    <a:bodyPr/>
                    <a:lstStyle/>
                    <a:p>
                      <a:pPr indent="0" lvl="0" marL="0" marR="0" rtl="0" algn="ctr">
                        <a:lnSpc>
                          <a:spcPct val="100000"/>
                        </a:lnSpc>
                        <a:spcBef>
                          <a:spcPts val="0"/>
                        </a:spcBef>
                        <a:spcAft>
                          <a:spcPts val="0"/>
                        </a:spcAft>
                        <a:buClr>
                          <a:srgbClr val="000000"/>
                        </a:buClr>
                        <a:buSzPts val="2400"/>
                        <a:buFont typeface="Arial"/>
                        <a:buNone/>
                      </a:pPr>
                      <a:r>
                        <a:rPr lang="pt-PT" sz="1600" u="sng" cap="none" strike="noStrike">
                          <a:solidFill>
                            <a:srgbClr val="1A1A1A"/>
                          </a:solidFill>
                          <a:latin typeface="Lato Black"/>
                          <a:ea typeface="Lato Black"/>
                          <a:cs typeface="Lato Black"/>
                          <a:sym typeface="Lato Black"/>
                        </a:rPr>
                        <a:t>Dates</a:t>
                      </a:r>
                      <a:endParaRPr sz="1600" u="sng" cap="none" strike="noStrike">
                        <a:solidFill>
                          <a:srgbClr val="1A1A1A"/>
                        </a:solidFill>
                        <a:latin typeface="Lato Black"/>
                        <a:ea typeface="Lato Black"/>
                        <a:cs typeface="Lato Black"/>
                        <a:sym typeface="Lato Black"/>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pt-PT" sz="1600" u="sng" cap="none" strike="noStrike">
                          <a:solidFill>
                            <a:srgbClr val="1A1A1A"/>
                          </a:solidFill>
                          <a:latin typeface="Lato Black"/>
                          <a:ea typeface="Lato Black"/>
                          <a:cs typeface="Lato Black"/>
                          <a:sym typeface="Lato Black"/>
                        </a:rPr>
                        <a:t>Events</a:t>
                      </a:r>
                      <a:endParaRPr sz="1600" u="sng" cap="none" strike="noStrike">
                        <a:solidFill>
                          <a:srgbClr val="1A1A1A"/>
                        </a:solidFill>
                        <a:latin typeface="Lato Black"/>
                        <a:ea typeface="Lato Black"/>
                        <a:cs typeface="Lato Black"/>
                        <a:sym typeface="Lato Black"/>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r>
              <a:tr h="715825">
                <a:tc>
                  <a:txBody>
                    <a:bodyPr/>
                    <a:lstStyle/>
                    <a:p>
                      <a:pPr indent="0" lvl="0" marL="0" marR="0" rtl="0" algn="ctr">
                        <a:lnSpc>
                          <a:spcPct val="100000"/>
                        </a:lnSpc>
                        <a:spcBef>
                          <a:spcPts val="0"/>
                        </a:spcBef>
                        <a:spcAft>
                          <a:spcPts val="0"/>
                        </a:spcAft>
                        <a:buClr>
                          <a:srgbClr val="1A9988"/>
                        </a:buClr>
                        <a:buSzPts val="2400"/>
                        <a:buFont typeface="Arial"/>
                        <a:buNone/>
                      </a:pPr>
                      <a:r>
                        <a:rPr lang="pt-PT" sz="1600" u="none" cap="none" strike="noStrike">
                          <a:solidFill>
                            <a:srgbClr val="1A1A1A"/>
                          </a:solidFill>
                          <a:latin typeface="Lato"/>
                          <a:ea typeface="Lato"/>
                          <a:cs typeface="Lato"/>
                          <a:sym typeface="Lato"/>
                        </a:rPr>
                        <a:t>29/01 at </a:t>
                      </a:r>
                      <a:r>
                        <a:rPr lang="pt-PT" sz="1600">
                          <a:solidFill>
                            <a:srgbClr val="1A1A1A"/>
                          </a:solidFill>
                          <a:latin typeface="Lato"/>
                          <a:ea typeface="Lato"/>
                          <a:cs typeface="Lato"/>
                          <a:sym typeface="Lato"/>
                        </a:rPr>
                        <a:t>20</a:t>
                      </a:r>
                      <a:r>
                        <a:rPr lang="pt-PT" sz="1600" u="none" cap="none" strike="noStrike">
                          <a:solidFill>
                            <a:srgbClr val="1A1A1A"/>
                          </a:solidFill>
                          <a:latin typeface="Lato"/>
                          <a:ea typeface="Lato"/>
                          <a:cs typeface="Lato"/>
                          <a:sym typeface="Lato"/>
                        </a:rPr>
                        <a:t>:00</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1A9988"/>
                        </a:buClr>
                        <a:buSzPts val="2400"/>
                        <a:buFont typeface="Arial"/>
                        <a:buNone/>
                      </a:pPr>
                      <a:r>
                        <a:rPr lang="pt-PT" sz="1600">
                          <a:solidFill>
                            <a:srgbClr val="1A1A1A"/>
                          </a:solidFill>
                          <a:latin typeface="Lato"/>
                          <a:ea typeface="Lato"/>
                          <a:cs typeface="Lato"/>
                          <a:sym typeface="Lato"/>
                        </a:rPr>
                        <a:t>Karaoke Night</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r>
              <a:tr h="715825">
                <a:tc>
                  <a:txBody>
                    <a:bodyPr/>
                    <a:lstStyle/>
                    <a:p>
                      <a:pPr indent="0" lvl="0" marL="0" marR="0" rtl="0" algn="ctr">
                        <a:lnSpc>
                          <a:spcPct val="100000"/>
                        </a:lnSpc>
                        <a:spcBef>
                          <a:spcPts val="0"/>
                        </a:spcBef>
                        <a:spcAft>
                          <a:spcPts val="0"/>
                        </a:spcAft>
                        <a:buClr>
                          <a:srgbClr val="1A9988"/>
                        </a:buClr>
                        <a:buSzPts val="2400"/>
                        <a:buFont typeface="Arial"/>
                        <a:buNone/>
                      </a:pPr>
                      <a:r>
                        <a:rPr lang="pt-PT" sz="1600">
                          <a:solidFill>
                            <a:srgbClr val="1A1A1A"/>
                          </a:solidFill>
                          <a:latin typeface="Lato"/>
                          <a:ea typeface="Lato"/>
                          <a:cs typeface="Lato"/>
                          <a:sym typeface="Lato"/>
                        </a:rPr>
                        <a:t>30/01 at 19:00</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1A9988"/>
                        </a:buClr>
                        <a:buSzPts val="2400"/>
                        <a:buFont typeface="Arial"/>
                        <a:buNone/>
                      </a:pPr>
                      <a:r>
                        <a:rPr lang="pt-PT" sz="1600">
                          <a:solidFill>
                            <a:srgbClr val="1A1A1A"/>
                          </a:solidFill>
                          <a:latin typeface="Lato"/>
                          <a:ea typeface="Lato"/>
                          <a:cs typeface="Lato"/>
                          <a:sym typeface="Lato"/>
                        </a:rPr>
                        <a:t>Movie Night</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r>
              <a:tr h="842950">
                <a:tc>
                  <a:txBody>
                    <a:bodyPr/>
                    <a:lstStyle/>
                    <a:p>
                      <a:pPr indent="0" lvl="0" marL="0" marR="0" rtl="0" algn="ctr">
                        <a:lnSpc>
                          <a:spcPct val="100000"/>
                        </a:lnSpc>
                        <a:spcBef>
                          <a:spcPts val="0"/>
                        </a:spcBef>
                        <a:spcAft>
                          <a:spcPts val="0"/>
                        </a:spcAft>
                        <a:buClr>
                          <a:srgbClr val="000000"/>
                        </a:buClr>
                        <a:buSzPts val="2400"/>
                        <a:buFont typeface="Arial"/>
                        <a:buNone/>
                      </a:pPr>
                      <a:r>
                        <a:rPr lang="pt-PT" sz="1600">
                          <a:solidFill>
                            <a:srgbClr val="1A1A1A"/>
                          </a:solidFill>
                          <a:latin typeface="Lato"/>
                          <a:ea typeface="Lato"/>
                          <a:cs typeface="Lato"/>
                          <a:sym typeface="Lato"/>
                        </a:rPr>
                        <a:t>31/01 at 16:00</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1A9988"/>
                        </a:buClr>
                        <a:buSzPts val="2400"/>
                        <a:buFont typeface="Arial"/>
                        <a:buNone/>
                      </a:pPr>
                      <a:r>
                        <a:rPr lang="pt-PT" sz="1600">
                          <a:solidFill>
                            <a:srgbClr val="1A1A1A"/>
                          </a:solidFill>
                          <a:latin typeface="Lato"/>
                          <a:ea typeface="Lato"/>
                          <a:cs typeface="Lato"/>
                          <a:sym typeface="Lato"/>
                        </a:rPr>
                        <a:t>Old Town Tour</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r>
              <a:tr h="842950">
                <a:tc>
                  <a:txBody>
                    <a:bodyPr/>
                    <a:lstStyle/>
                    <a:p>
                      <a:pPr indent="0" lvl="0" marL="0" marR="0" rtl="0" algn="ctr">
                        <a:lnSpc>
                          <a:spcPct val="100000"/>
                        </a:lnSpc>
                        <a:spcBef>
                          <a:spcPts val="0"/>
                        </a:spcBef>
                        <a:spcAft>
                          <a:spcPts val="0"/>
                        </a:spcAft>
                        <a:buClr>
                          <a:srgbClr val="000000"/>
                        </a:buClr>
                        <a:buSzPts val="2400"/>
                        <a:buFont typeface="Arial"/>
                        <a:buNone/>
                      </a:pPr>
                      <a:r>
                        <a:rPr lang="pt-PT" sz="1600">
                          <a:solidFill>
                            <a:srgbClr val="1A1A1A"/>
                          </a:solidFill>
                          <a:latin typeface="Lato"/>
                          <a:ea typeface="Lato"/>
                          <a:cs typeface="Lato"/>
                          <a:sym typeface="Lato"/>
                        </a:rPr>
                        <a:t>1/02 at 20:00</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1A9988"/>
                        </a:buClr>
                        <a:buSzPts val="2400"/>
                        <a:buFont typeface="Arial"/>
                        <a:buNone/>
                      </a:pPr>
                      <a:r>
                        <a:rPr lang="pt-PT" sz="1600">
                          <a:solidFill>
                            <a:srgbClr val="1A1A1A"/>
                          </a:solidFill>
                          <a:latin typeface="Lato"/>
                          <a:ea typeface="Lato"/>
                          <a:cs typeface="Lato"/>
                          <a:sym typeface="Lato"/>
                        </a:rPr>
                        <a:t>Speed</a:t>
                      </a:r>
                      <a:r>
                        <a:rPr lang="pt-PT" sz="1600">
                          <a:solidFill>
                            <a:srgbClr val="1A1A1A"/>
                          </a:solidFill>
                          <a:latin typeface="Lato"/>
                          <a:ea typeface="Lato"/>
                          <a:cs typeface="Lato"/>
                          <a:sym typeface="Lato"/>
                        </a:rPr>
                        <a:t> Friending</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r>
              <a:tr h="715825">
                <a:tc>
                  <a:txBody>
                    <a:bodyPr/>
                    <a:lstStyle/>
                    <a:p>
                      <a:pPr indent="0" lvl="0" marL="0" marR="0" rtl="0" algn="ctr">
                        <a:lnSpc>
                          <a:spcPct val="100000"/>
                        </a:lnSpc>
                        <a:spcBef>
                          <a:spcPts val="0"/>
                        </a:spcBef>
                        <a:spcAft>
                          <a:spcPts val="0"/>
                        </a:spcAft>
                        <a:buClr>
                          <a:srgbClr val="1A9988"/>
                        </a:buClr>
                        <a:buSzPts val="1100"/>
                        <a:buFont typeface="Arial"/>
                        <a:buNone/>
                      </a:pPr>
                      <a:r>
                        <a:rPr lang="pt-PT" sz="1600" u="none" cap="none" strike="noStrike">
                          <a:solidFill>
                            <a:srgbClr val="1A1A1A"/>
                          </a:solidFill>
                          <a:latin typeface="Lato"/>
                          <a:ea typeface="Lato"/>
                          <a:cs typeface="Lato"/>
                          <a:sym typeface="Lato"/>
                        </a:rPr>
                        <a:t>02/02  at 17:00</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1A9988"/>
                        </a:buClr>
                        <a:buSzPts val="2400"/>
                        <a:buFont typeface="Arial"/>
                        <a:buNone/>
                      </a:pPr>
                      <a:r>
                        <a:rPr lang="pt-PT" sz="1600">
                          <a:solidFill>
                            <a:srgbClr val="1A1A1A"/>
                          </a:solidFill>
                          <a:latin typeface="Lato"/>
                          <a:ea typeface="Lato"/>
                          <a:cs typeface="Lato"/>
                          <a:sym typeface="Lato"/>
                        </a:rPr>
                        <a:t>Estonian</a:t>
                      </a:r>
                      <a:r>
                        <a:rPr lang="pt-PT" sz="1600" u="none" cap="none" strike="noStrike">
                          <a:solidFill>
                            <a:srgbClr val="1A1A1A"/>
                          </a:solidFill>
                          <a:latin typeface="Lato"/>
                          <a:ea typeface="Lato"/>
                          <a:cs typeface="Lato"/>
                          <a:sym typeface="Lato"/>
                        </a:rPr>
                        <a:t> Evening</a:t>
                      </a:r>
                      <a:endParaRPr sz="1600" u="none" cap="none" strike="noStrike">
                        <a:solidFill>
                          <a:srgbClr val="1A1A1A"/>
                        </a:solidFill>
                        <a:latin typeface="Lato"/>
                        <a:ea typeface="Lato"/>
                        <a:cs typeface="Lato"/>
                        <a:sym typeface="Lato"/>
                      </a:endParaRPr>
                    </a:p>
                  </a:txBody>
                  <a:tcPr marT="91425" marB="91425" marR="91425" marL="91425" anchor="ctr">
                    <a:lnL cap="flat" cmpd="sng" w="9525">
                      <a:solidFill>
                        <a:srgbClr val="FF00FF"/>
                      </a:solidFill>
                      <a:prstDash val="solid"/>
                      <a:round/>
                      <a:headEnd len="sm" w="sm" type="none"/>
                      <a:tailEnd len="sm" w="sm" type="none"/>
                    </a:lnL>
                    <a:lnR cap="flat" cmpd="sng" w="9525">
                      <a:solidFill>
                        <a:srgbClr val="FF00FF"/>
                      </a:solidFill>
                      <a:prstDash val="solid"/>
                      <a:round/>
                      <a:headEnd len="sm" w="sm" type="none"/>
                      <a:tailEnd len="sm" w="sm" type="none"/>
                    </a:lnR>
                    <a:lnT cap="flat" cmpd="sng" w="9525">
                      <a:solidFill>
                        <a:srgbClr val="FF00FF"/>
                      </a:solidFill>
                      <a:prstDash val="solid"/>
                      <a:round/>
                      <a:headEnd len="sm" w="sm" type="none"/>
                      <a:tailEnd len="sm" w="sm" type="none"/>
                    </a:lnT>
                    <a:lnB cap="flat" cmpd="sng" w="9525">
                      <a:solidFill>
                        <a:srgbClr val="FF00FF"/>
                      </a:solidFill>
                      <a:prstDash val="solid"/>
                      <a:round/>
                      <a:headEnd len="sm" w="sm" type="none"/>
                      <a:tailEnd len="sm" w="sm" type="none"/>
                    </a:lnB>
                  </a:tcPr>
                </a:tc>
              </a:tr>
            </a:tbl>
          </a:graphicData>
        </a:graphic>
      </p:graphicFrame>
      <p:pic>
        <p:nvPicPr>
          <p:cNvPr id="195" name="Google Shape;195;p32"/>
          <p:cNvPicPr preferRelativeResize="0"/>
          <p:nvPr/>
        </p:nvPicPr>
        <p:blipFill>
          <a:blip r:embed="rId3">
            <a:alphaModFix/>
          </a:blip>
          <a:stretch>
            <a:fillRect/>
          </a:stretch>
        </p:blipFill>
        <p:spPr>
          <a:xfrm>
            <a:off x="6094551" y="1794150"/>
            <a:ext cx="2621025" cy="1371674"/>
          </a:xfrm>
          <a:prstGeom prst="rect">
            <a:avLst/>
          </a:prstGeom>
          <a:noFill/>
          <a:ln>
            <a:noFill/>
          </a:ln>
        </p:spPr>
      </p:pic>
      <p:pic>
        <p:nvPicPr>
          <p:cNvPr id="196" name="Google Shape;196;p32"/>
          <p:cNvPicPr preferRelativeResize="0"/>
          <p:nvPr/>
        </p:nvPicPr>
        <p:blipFill>
          <a:blip r:embed="rId4">
            <a:alphaModFix/>
          </a:blip>
          <a:stretch>
            <a:fillRect/>
          </a:stretch>
        </p:blipFill>
        <p:spPr>
          <a:xfrm>
            <a:off x="8917325" y="1794138"/>
            <a:ext cx="2434625" cy="1371694"/>
          </a:xfrm>
          <a:prstGeom prst="rect">
            <a:avLst/>
          </a:prstGeom>
          <a:noFill/>
          <a:ln>
            <a:noFill/>
          </a:ln>
        </p:spPr>
      </p:pic>
      <p:pic>
        <p:nvPicPr>
          <p:cNvPr id="197" name="Google Shape;197;p32"/>
          <p:cNvPicPr preferRelativeResize="0"/>
          <p:nvPr/>
        </p:nvPicPr>
        <p:blipFill>
          <a:blip r:embed="rId5">
            <a:alphaModFix/>
          </a:blip>
          <a:stretch>
            <a:fillRect/>
          </a:stretch>
        </p:blipFill>
        <p:spPr>
          <a:xfrm>
            <a:off x="6094550" y="3722325"/>
            <a:ext cx="2621025" cy="2621025"/>
          </a:xfrm>
          <a:prstGeom prst="rect">
            <a:avLst/>
          </a:prstGeom>
          <a:noFill/>
          <a:ln>
            <a:noFill/>
          </a:ln>
        </p:spPr>
      </p:pic>
      <p:pic>
        <p:nvPicPr>
          <p:cNvPr id="198" name="Google Shape;198;p32"/>
          <p:cNvPicPr preferRelativeResize="0"/>
          <p:nvPr/>
        </p:nvPicPr>
        <p:blipFill>
          <a:blip r:embed="rId6">
            <a:alphaModFix/>
          </a:blip>
          <a:stretch>
            <a:fillRect/>
          </a:stretch>
        </p:blipFill>
        <p:spPr>
          <a:xfrm>
            <a:off x="8824125" y="3722325"/>
            <a:ext cx="2621025" cy="2621025"/>
          </a:xfrm>
          <a:prstGeom prst="rect">
            <a:avLst/>
          </a:prstGeom>
          <a:noFill/>
          <a:ln>
            <a:noFill/>
          </a:ln>
        </p:spPr>
      </p:pic>
    </p:spTree>
  </p:cSld>
  <p:clrMapOvr>
    <a:masterClrMapping/>
  </p:clrMapOvr>
  <mc:AlternateContent>
    <mc:Choice Requires="p14">
      <p:transition>
        <p14:pan dir="u"/>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2019-08-10T08:19:31Z</dcterms:created>
  <dc:creator>Kätli Raudmäe</dc:creator>
</cp:coreProperties>
</file>