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60" r:id="rId1"/>
  </p:sldMasterIdLst>
  <p:handoutMasterIdLst>
    <p:handoutMasterId r:id="rId44"/>
  </p:handoutMasterIdLst>
  <p:sldIdLst>
    <p:sldId id="336" r:id="rId2"/>
    <p:sldId id="316" r:id="rId3"/>
    <p:sldId id="337" r:id="rId4"/>
    <p:sldId id="338" r:id="rId5"/>
    <p:sldId id="322" r:id="rId6"/>
    <p:sldId id="304" r:id="rId7"/>
    <p:sldId id="305" r:id="rId8"/>
    <p:sldId id="319" r:id="rId9"/>
    <p:sldId id="261" r:id="rId10"/>
    <p:sldId id="306" r:id="rId11"/>
    <p:sldId id="323" r:id="rId12"/>
    <p:sldId id="307" r:id="rId13"/>
    <p:sldId id="308" r:id="rId14"/>
    <p:sldId id="344" r:id="rId15"/>
    <p:sldId id="309" r:id="rId16"/>
    <p:sldId id="310" r:id="rId17"/>
    <p:sldId id="324" r:id="rId18"/>
    <p:sldId id="311" r:id="rId19"/>
    <p:sldId id="312" r:id="rId20"/>
    <p:sldId id="313" r:id="rId21"/>
    <p:sldId id="329" r:id="rId22"/>
    <p:sldId id="315" r:id="rId23"/>
    <p:sldId id="320" r:id="rId24"/>
    <p:sldId id="321" r:id="rId25"/>
    <p:sldId id="325" r:id="rId26"/>
    <p:sldId id="339" r:id="rId27"/>
    <p:sldId id="263" r:id="rId28"/>
    <p:sldId id="340" r:id="rId29"/>
    <p:sldId id="330" r:id="rId30"/>
    <p:sldId id="328" r:id="rId31"/>
    <p:sldId id="341" r:id="rId32"/>
    <p:sldId id="342" r:id="rId33"/>
    <p:sldId id="343" r:id="rId34"/>
    <p:sldId id="345" r:id="rId35"/>
    <p:sldId id="289" r:id="rId36"/>
    <p:sldId id="317" r:id="rId37"/>
    <p:sldId id="326" r:id="rId38"/>
    <p:sldId id="283" r:id="rId39"/>
    <p:sldId id="282" r:id="rId40"/>
    <p:sldId id="334" r:id="rId41"/>
    <p:sldId id="327" r:id="rId42"/>
    <p:sldId id="279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BBA8"/>
    <a:srgbClr val="F68D2E"/>
    <a:srgbClr val="D0043C"/>
    <a:srgbClr val="A4D65E"/>
    <a:srgbClr val="6E6E6E"/>
    <a:srgbClr val="CFD0D0"/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39" autoAdjust="0"/>
    <p:restoredTop sz="94636"/>
  </p:normalViewPr>
  <p:slideViewPr>
    <p:cSldViewPr snapToGrid="0">
      <p:cViewPr varScale="1">
        <p:scale>
          <a:sx n="171" d="100"/>
          <a:sy n="171" d="100"/>
        </p:scale>
        <p:origin x="58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180D4-4DC6-4819-B4B2-E14F72BA88D0}" type="datetimeFigureOut">
              <a:rPr lang="en-US" smtClean="0"/>
              <a:t>1/5/21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5CF15-7169-47EF-8D67-4C96863E3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46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slaid (val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8703" y="2607308"/>
            <a:ext cx="7772400" cy="1496859"/>
          </a:xfrm>
        </p:spPr>
        <p:txBody>
          <a:bodyPr anchor="t"/>
          <a:lstStyle>
            <a:lvl1pPr algn="l">
              <a:lnSpc>
                <a:spcPct val="53000"/>
              </a:lnSpc>
              <a:defRPr sz="8800" baseline="0">
                <a:latin typeface="Minion Pro" panose="02040503050201020203" pitchFamily="18" charset="0"/>
              </a:defRPr>
            </a:lvl1pPr>
          </a:lstStyle>
          <a:p>
            <a:r>
              <a:rPr lang="en-US" dirty="0"/>
              <a:t>T</a:t>
            </a:r>
            <a:r>
              <a:rPr lang="et-EE" dirty="0"/>
              <a:t>ähtis  pealkiri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8069" y="4114800"/>
            <a:ext cx="7182297" cy="1153632"/>
          </a:xfrm>
        </p:spPr>
        <p:txBody>
          <a:bodyPr lIns="36000" tIns="180000"/>
          <a:lstStyle>
            <a:lvl1pPr marL="0" indent="0" algn="l">
              <a:lnSpc>
                <a:spcPct val="50000"/>
              </a:lnSpc>
              <a:buNone/>
              <a:defRPr sz="2400" cap="small" spc="600" baseline="0">
                <a:latin typeface="Minion Pro" panose="020405030502010202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/>
              <a:t>nimi</a:t>
            </a:r>
          </a:p>
          <a:p>
            <a:r>
              <a:rPr lang="et-EE" dirty="0"/>
              <a:t>xx.xx.xxxx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EBCAF6-6C89-E342-B066-9A9959CF93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41" y="5802426"/>
            <a:ext cx="2255310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9937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õrdlu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2300" y="1858963"/>
            <a:ext cx="3724275" cy="391226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t-E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125" y="1858963"/>
            <a:ext cx="3724275" cy="391226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t-EE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96900" y="314574"/>
            <a:ext cx="7962900" cy="1234826"/>
          </a:xfrm>
        </p:spPr>
        <p:txBody>
          <a:bodyPr anchor="b"/>
          <a:lstStyle>
            <a:lvl1pPr>
              <a:lnSpc>
                <a:spcPct val="100000"/>
              </a:lnSpc>
              <a:defRPr sz="3200" i="0" spc="600">
                <a:latin typeface="Minion Pro" panose="02040503050201020203" pitchFamily="18" charset="0"/>
                <a:cs typeface="Minion Pro" panose="02040503050201020203" pitchFamily="18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14A1C2-6C11-6543-B405-01DFFF6BBD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41" y="5802426"/>
            <a:ext cx="2255310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39970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11807" y="712816"/>
            <a:ext cx="3127768" cy="6654800"/>
          </a:xfrm>
        </p:spPr>
        <p:txBody>
          <a:bodyPr anchor="b"/>
          <a:lstStyle>
            <a:lvl1pPr marL="0" indent="0">
              <a:buNone/>
              <a:defRPr sz="45000" b="0" i="1">
                <a:solidFill>
                  <a:schemeClr val="tx1"/>
                </a:solidFill>
                <a:latin typeface="Minion Pro" panose="02040503050201020203" pitchFamily="18" charset="0"/>
                <a:cs typeface="Minion Pro" panose="02040503050201020203" pitchFamily="18" charset="0"/>
              </a:defRPr>
            </a:lvl1pPr>
          </a:lstStyle>
          <a:p>
            <a:pPr lvl="0"/>
            <a:r>
              <a:rPr lang="et-EE" dirty="0"/>
              <a:t>1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98721" y="2215816"/>
            <a:ext cx="4751812" cy="2233784"/>
          </a:xfrm>
        </p:spPr>
        <p:txBody>
          <a:bodyPr anchor="ctr"/>
          <a:lstStyle>
            <a:lvl1pPr marL="457200" indent="-457200">
              <a:buFont typeface="Lucida Grande"/>
              <a:buChar char="-"/>
              <a:defRPr sz="3200"/>
            </a:lvl1pPr>
            <a:lvl2pPr>
              <a:defRPr sz="2800"/>
            </a:lvl2pPr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E3D152-6607-B14A-B971-94BA11846D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41" y="5802426"/>
            <a:ext cx="2255310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46634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 ruutu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749300" y="685800"/>
            <a:ext cx="2349500" cy="2349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755576" y="1841500"/>
            <a:ext cx="2340000" cy="1191196"/>
          </a:xfrm>
          <a:noFill/>
          <a:ln>
            <a:noFill/>
          </a:ln>
        </p:spPr>
        <p:txBody>
          <a:bodyPr lIns="180000" tIns="374400" rIns="180000" bIns="140400" anchor="b"/>
          <a:lstStyle>
            <a:lvl1pPr marL="0" indent="0" algn="l">
              <a:lnSpc>
                <a:spcPct val="100000"/>
              </a:lnSpc>
              <a:buClr>
                <a:schemeClr val="bg1"/>
              </a:buClr>
              <a:buSzPct val="210000"/>
              <a:buFont typeface="+mj-lt"/>
              <a:buNone/>
              <a:defRPr sz="2800" b="0" i="0" spc="300" baseline="0">
                <a:solidFill>
                  <a:schemeClr val="bg1"/>
                </a:solidFill>
                <a:latin typeface="Minion Pro" panose="02040503050201020203" pitchFamily="18" charset="0"/>
                <a:cs typeface="Minion Pro" panose="02040503050201020203" pitchFamily="18" charset="0"/>
              </a:defRPr>
            </a:lvl1pPr>
          </a:lstStyle>
          <a:p>
            <a:r>
              <a:rPr lang="en-US" dirty="0"/>
              <a:t>Title text</a:t>
            </a:r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455876" y="692696"/>
            <a:ext cx="2340000" cy="23400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56176" y="692696"/>
            <a:ext cx="2340000" cy="23400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2000" y="3263900"/>
            <a:ext cx="7772400" cy="2616200"/>
          </a:xfrm>
        </p:spPr>
        <p:txBody>
          <a:bodyPr anchor="t"/>
          <a:lstStyle>
            <a:lvl1pPr marL="457200" indent="-457200">
              <a:buFont typeface="Lucida Grande"/>
              <a:buChar char="-"/>
              <a:defRPr sz="2800"/>
            </a:lvl1pPr>
            <a:lvl2pPr marL="685800" indent="-228600">
              <a:buFont typeface="Lucida Grande"/>
              <a:buChar char="-"/>
              <a:defRPr sz="2400"/>
            </a:lvl2pPr>
            <a:lvl3pPr marL="1143000" indent="-228600">
              <a:buFont typeface="Lucida Grande"/>
              <a:buChar char="-"/>
              <a:defRPr sz="20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755576" y="836712"/>
            <a:ext cx="1656184" cy="8640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80000" tIns="374400" rIns="180000" bIns="140400" numCol="1" anchor="t" anchorCtr="0" compatLnSpc="1">
            <a:prstTxWarp prst="textNoShape">
              <a:avLst/>
            </a:prstTxWarp>
          </a:bodyPr>
          <a:lstStyle>
            <a:lvl1pPr marL="0" indent="0" algn="l" defTabSz="4492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210000"/>
              <a:buFont typeface="+mj-lt"/>
              <a:buNone/>
              <a:defRPr lang="en-GB" sz="3600" b="0" i="1" kern="1200">
                <a:solidFill>
                  <a:schemeClr val="bg1"/>
                </a:solidFill>
                <a:latin typeface="Minion Pro"/>
                <a:ea typeface="ＭＳ Ｐゴシック" panose="020B0600070205080204" pitchFamily="34" charset="-128"/>
                <a:cs typeface="Minion Pro"/>
              </a:defRPr>
            </a:lvl1pPr>
            <a:lvl2pPr marL="742950" indent="-28575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6600" b="0" i="1" dirty="0">
                <a:latin typeface="Minion Pro" panose="02040503050201020203" pitchFamily="18" charset="0"/>
                <a:cs typeface="Minion Pro"/>
              </a:rPr>
              <a:t>1.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1287A8-5498-734F-BC18-F1BDE3B532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41" y="5802426"/>
            <a:ext cx="2255310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4010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 ruutu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3476" y="692696"/>
            <a:ext cx="2340000" cy="23400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156176" y="692696"/>
            <a:ext cx="2340000" cy="23400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2000" y="3263900"/>
            <a:ext cx="7772400" cy="2616200"/>
          </a:xfrm>
        </p:spPr>
        <p:txBody>
          <a:bodyPr anchor="t"/>
          <a:lstStyle>
            <a:lvl1pPr marL="457200" indent="-457200">
              <a:buFont typeface="Lucida Grande"/>
              <a:buChar char="-"/>
              <a:defRPr sz="2800"/>
            </a:lvl1pPr>
            <a:lvl2pPr marL="685800" indent="-228600">
              <a:buFont typeface="Lucida Grande"/>
              <a:buChar char="-"/>
              <a:defRPr sz="2400"/>
            </a:lvl2pPr>
            <a:lvl3pPr marL="1143000" indent="-228600">
              <a:buFont typeface="Lucida Grande"/>
              <a:buChar char="-"/>
              <a:defRPr sz="20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3479800" y="685800"/>
            <a:ext cx="2349500" cy="2349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486076" y="1841500"/>
            <a:ext cx="2340000" cy="1191196"/>
          </a:xfrm>
          <a:noFill/>
        </p:spPr>
        <p:txBody>
          <a:bodyPr lIns="180000" tIns="374400" rIns="180000" bIns="140400" anchor="b"/>
          <a:lstStyle>
            <a:lvl1pPr marL="0" indent="0" algn="l">
              <a:lnSpc>
                <a:spcPct val="100000"/>
              </a:lnSpc>
              <a:buClr>
                <a:schemeClr val="bg1"/>
              </a:buClr>
              <a:buSzPct val="210000"/>
              <a:buFont typeface="+mj-lt"/>
              <a:buNone/>
              <a:defRPr sz="2800" b="0" i="0" spc="300">
                <a:solidFill>
                  <a:schemeClr val="bg1"/>
                </a:solidFill>
                <a:latin typeface="Minion Pro" panose="02040503050201020203" pitchFamily="18" charset="0"/>
                <a:cs typeface="Minion Pro" panose="02040503050201020203" pitchFamily="18" charset="0"/>
              </a:defRPr>
            </a:lvl1pPr>
          </a:lstStyle>
          <a:p>
            <a:r>
              <a:rPr lang="en-US" dirty="0"/>
              <a:t>Title text</a:t>
            </a:r>
          </a:p>
        </p:txBody>
      </p:sp>
      <p:sp>
        <p:nvSpPr>
          <p:cNvPr id="13" name="Title 1"/>
          <p:cNvSpPr txBox="1">
            <a:spLocks/>
          </p:cNvSpPr>
          <p:nvPr userDrawn="1"/>
        </p:nvSpPr>
        <p:spPr bwMode="auto">
          <a:xfrm>
            <a:off x="3486076" y="836712"/>
            <a:ext cx="1656184" cy="8640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80000" tIns="374400" rIns="180000" bIns="140400" numCol="1" anchor="t" anchorCtr="0" compatLnSpc="1">
            <a:prstTxWarp prst="textNoShape">
              <a:avLst/>
            </a:prstTxWarp>
          </a:bodyPr>
          <a:lstStyle>
            <a:lvl1pPr marL="0" indent="0" algn="l" defTabSz="4492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210000"/>
              <a:buFont typeface="+mj-lt"/>
              <a:buNone/>
              <a:defRPr lang="en-GB" sz="3600" b="0" i="1" kern="1200">
                <a:solidFill>
                  <a:schemeClr val="bg1"/>
                </a:solidFill>
                <a:latin typeface="Minion Pro"/>
                <a:ea typeface="ＭＳ Ｐゴシック" panose="020B0600070205080204" pitchFamily="34" charset="-128"/>
                <a:cs typeface="Minion Pro"/>
              </a:defRPr>
            </a:lvl1pPr>
            <a:lvl2pPr marL="742950" indent="-28575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6600" b="0" i="1" dirty="0">
                <a:latin typeface="Minion Pro" panose="02040503050201020203" pitchFamily="18" charset="0"/>
                <a:cs typeface="Minion Pro"/>
              </a:rPr>
              <a:t>2.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6B4404-CFDA-0748-9C55-2F163466FC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41" y="5802426"/>
            <a:ext cx="2255310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8708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 ruutu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455876" y="692696"/>
            <a:ext cx="2340000" cy="23400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58676" y="692696"/>
            <a:ext cx="2340000" cy="23400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2000" y="3263900"/>
            <a:ext cx="7772400" cy="2616200"/>
          </a:xfrm>
        </p:spPr>
        <p:txBody>
          <a:bodyPr anchor="t"/>
          <a:lstStyle>
            <a:lvl1pPr marL="457200" indent="-457200">
              <a:buFont typeface="Lucida Grande"/>
              <a:buChar char="-"/>
              <a:defRPr sz="2800"/>
            </a:lvl1pPr>
            <a:lvl2pPr marL="685800" indent="-228600">
              <a:buFont typeface="Lucida Grande"/>
              <a:buChar char="-"/>
              <a:defRPr sz="2400"/>
            </a:lvl2pPr>
            <a:lvl3pPr marL="1143000" indent="-228600">
              <a:buFont typeface="Lucida Grande"/>
              <a:buChar char="-"/>
              <a:defRPr sz="20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6184900" y="685800"/>
            <a:ext cx="2349500" cy="2349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191176" y="1841500"/>
            <a:ext cx="2340000" cy="1191196"/>
          </a:xfrm>
          <a:noFill/>
        </p:spPr>
        <p:txBody>
          <a:bodyPr lIns="180000" tIns="374400" rIns="180000" bIns="140400" anchor="b"/>
          <a:lstStyle>
            <a:lvl1pPr marL="0" indent="0" algn="l">
              <a:lnSpc>
                <a:spcPct val="100000"/>
              </a:lnSpc>
              <a:buClr>
                <a:schemeClr val="bg1"/>
              </a:buClr>
              <a:buSzPct val="210000"/>
              <a:buFont typeface="+mj-lt"/>
              <a:buNone/>
              <a:defRPr sz="2800" b="0" i="0" spc="300" baseline="0">
                <a:solidFill>
                  <a:schemeClr val="bg1"/>
                </a:solidFill>
                <a:latin typeface="Minion Pro" panose="02040503050201020203" pitchFamily="18" charset="0"/>
                <a:cs typeface="Minion Pro" panose="02040503050201020203" pitchFamily="18" charset="0"/>
              </a:defRPr>
            </a:lvl1pPr>
          </a:lstStyle>
          <a:p>
            <a:r>
              <a:rPr lang="en-US" dirty="0"/>
              <a:t>Title text</a:t>
            </a:r>
          </a:p>
        </p:txBody>
      </p:sp>
      <p:sp>
        <p:nvSpPr>
          <p:cNvPr id="13" name="Title 1"/>
          <p:cNvSpPr txBox="1">
            <a:spLocks/>
          </p:cNvSpPr>
          <p:nvPr userDrawn="1"/>
        </p:nvSpPr>
        <p:spPr bwMode="auto">
          <a:xfrm>
            <a:off x="6191176" y="836712"/>
            <a:ext cx="1656184" cy="8640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80000" tIns="374400" rIns="180000" bIns="140400" numCol="1" anchor="t" anchorCtr="0" compatLnSpc="1">
            <a:prstTxWarp prst="textNoShape">
              <a:avLst/>
            </a:prstTxWarp>
          </a:bodyPr>
          <a:lstStyle>
            <a:lvl1pPr marL="0" indent="0" algn="l" defTabSz="4492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210000"/>
              <a:buFont typeface="+mj-lt"/>
              <a:buNone/>
              <a:defRPr lang="en-GB" sz="3600" b="0" i="1" kern="1200">
                <a:solidFill>
                  <a:schemeClr val="bg1"/>
                </a:solidFill>
                <a:latin typeface="Minion Pro"/>
                <a:ea typeface="ＭＳ Ｐゴシック" panose="020B0600070205080204" pitchFamily="34" charset="-128"/>
                <a:cs typeface="Minion Pro"/>
              </a:defRPr>
            </a:lvl1pPr>
            <a:lvl2pPr marL="742950" indent="-28575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algn="l" defTabSz="449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2800"/>
              </a:lnSpc>
            </a:pPr>
            <a:r>
              <a:rPr lang="en-US" sz="6600" b="0" i="1" dirty="0">
                <a:latin typeface="Minion Pro" panose="02040503050201020203" pitchFamily="18" charset="0"/>
                <a:cs typeface="Minion Pro"/>
              </a:rPr>
              <a:t>3.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226516-21FE-854C-924F-F035674D20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41" y="5802426"/>
            <a:ext cx="2255310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87082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ike ringpilt +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5" name="Picture Placeholder 6174"/>
          <p:cNvSpPr>
            <a:spLocks noGrp="1"/>
          </p:cNvSpPr>
          <p:nvPr>
            <p:ph type="pic" sz="quarter" idx="11" hasCustomPrompt="1"/>
          </p:nvPr>
        </p:nvSpPr>
        <p:spPr>
          <a:xfrm>
            <a:off x="566445" y="1036284"/>
            <a:ext cx="4212000" cy="4212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err="1"/>
              <a:t>Add</a:t>
            </a:r>
            <a:r>
              <a:rPr lang="et-EE" dirty="0"/>
              <a:t> Picture </a:t>
            </a:r>
            <a:r>
              <a:rPr lang="et-EE" dirty="0" err="1"/>
              <a:t>or</a:t>
            </a:r>
            <a:r>
              <a:rPr lang="et-EE" dirty="0"/>
              <a:t> </a:t>
            </a:r>
            <a:r>
              <a:rPr lang="et-EE" dirty="0" err="1"/>
              <a:t>texture</a:t>
            </a:r>
            <a:r>
              <a:rPr lang="et-EE" dirty="0"/>
              <a:t> </a:t>
            </a:r>
            <a:r>
              <a:rPr lang="et-EE" dirty="0" err="1"/>
              <a:t>fill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0" y="2350070"/>
            <a:ext cx="3564566" cy="1732548"/>
          </a:xfrm>
        </p:spPr>
        <p:txBody>
          <a:bodyPr anchor="ctr"/>
          <a:lstStyle>
            <a:lvl1pPr marL="457200" indent="-457200">
              <a:buFont typeface="Lucida Grande"/>
              <a:buChar char="-"/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223A7C-B963-4B44-AA7E-93A569699D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41" y="5802426"/>
            <a:ext cx="2255310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6992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ur ringpilt + pealkiri +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7330" y="3418086"/>
            <a:ext cx="3466560" cy="1732548"/>
          </a:xfrm>
        </p:spPr>
        <p:txBody>
          <a:bodyPr anchor="ctr"/>
          <a:lstStyle>
            <a:lvl1pPr marL="342900" indent="-342900">
              <a:buFont typeface="Lucida Grande"/>
              <a:buChar char="-"/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Picture Placeholder 6174"/>
          <p:cNvSpPr>
            <a:spLocks noGrp="1"/>
          </p:cNvSpPr>
          <p:nvPr>
            <p:ph type="pic" sz="quarter" idx="11" hasCustomPrompt="1"/>
          </p:nvPr>
        </p:nvSpPr>
        <p:spPr>
          <a:xfrm>
            <a:off x="4187176" y="-483571"/>
            <a:ext cx="7856510" cy="785651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err="1"/>
              <a:t>Add</a:t>
            </a:r>
            <a:r>
              <a:rPr lang="et-EE" dirty="0"/>
              <a:t> Picture </a:t>
            </a:r>
            <a:r>
              <a:rPr lang="et-EE" dirty="0" err="1"/>
              <a:t>or</a:t>
            </a:r>
            <a:r>
              <a:rPr lang="et-EE" dirty="0"/>
              <a:t> </a:t>
            </a:r>
            <a:r>
              <a:rPr lang="et-EE" dirty="0" err="1"/>
              <a:t>texture</a:t>
            </a:r>
            <a:r>
              <a:rPr lang="et-EE" dirty="0"/>
              <a:t> </a:t>
            </a:r>
            <a:r>
              <a:rPr lang="et-EE" dirty="0" err="1"/>
              <a:t>fill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287" y="1346174"/>
            <a:ext cx="3452119" cy="1902466"/>
          </a:xfrm>
        </p:spPr>
        <p:txBody>
          <a:bodyPr/>
          <a:lstStyle>
            <a:lvl1pPr>
              <a:lnSpc>
                <a:spcPct val="100000"/>
              </a:lnSpc>
              <a:defRPr sz="2800" i="0" spc="600">
                <a:latin typeface="Minion Pro" panose="02040503050201020203" pitchFamily="18" charset="0"/>
                <a:cs typeface="Minion Pro" panose="02040503050201020203" pitchFamily="18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61EFEC-0BC8-824E-939D-197FA85D26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41" y="5802426"/>
            <a:ext cx="2255310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9302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ur ringpilt +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174"/>
          <p:cNvSpPr>
            <a:spLocks noGrp="1"/>
          </p:cNvSpPr>
          <p:nvPr>
            <p:ph type="pic" sz="quarter" idx="11" hasCustomPrompt="1"/>
          </p:nvPr>
        </p:nvSpPr>
        <p:spPr>
          <a:xfrm>
            <a:off x="4187176" y="-483571"/>
            <a:ext cx="7856510" cy="785651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 err="1"/>
              <a:t>Add</a:t>
            </a:r>
            <a:r>
              <a:rPr lang="et-EE" dirty="0"/>
              <a:t> Picture </a:t>
            </a:r>
            <a:r>
              <a:rPr lang="et-EE" dirty="0" err="1"/>
              <a:t>or</a:t>
            </a:r>
            <a:r>
              <a:rPr lang="et-EE" dirty="0"/>
              <a:t> </a:t>
            </a:r>
            <a:r>
              <a:rPr lang="et-EE" dirty="0" err="1"/>
              <a:t>texture</a:t>
            </a:r>
            <a:r>
              <a:rPr lang="et-EE" dirty="0"/>
              <a:t> </a:t>
            </a:r>
            <a:r>
              <a:rPr lang="et-EE" dirty="0" err="1"/>
              <a:t>fill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1930" y="2617986"/>
            <a:ext cx="3466560" cy="1732548"/>
          </a:xfrm>
        </p:spPr>
        <p:txBody>
          <a:bodyPr anchor="ctr"/>
          <a:lstStyle>
            <a:lvl1pPr marL="342900" indent="-342900">
              <a:buFont typeface="Lucida Grande"/>
              <a:buChar char="-"/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D6817B-4A4A-3043-9565-C394677B2E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41" y="5802426"/>
            <a:ext cx="2255310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41894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 + pealkiri +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/>
          <p:cNvSpPr>
            <a:spLocks noGrp="1"/>
          </p:cNvSpPr>
          <p:nvPr>
            <p:ph type="pic" sz="quarter" idx="10"/>
          </p:nvPr>
        </p:nvSpPr>
        <p:spPr>
          <a:xfrm>
            <a:off x="4850089" y="0"/>
            <a:ext cx="4293911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41" name="Title 1"/>
          <p:cNvSpPr>
            <a:spLocks noGrp="1"/>
          </p:cNvSpPr>
          <p:nvPr>
            <p:ph type="title" hasCustomPrompt="1"/>
          </p:nvPr>
        </p:nvSpPr>
        <p:spPr>
          <a:xfrm>
            <a:off x="470287" y="1346174"/>
            <a:ext cx="3921133" cy="1902466"/>
          </a:xfrm>
        </p:spPr>
        <p:txBody>
          <a:bodyPr/>
          <a:lstStyle>
            <a:lvl1pPr>
              <a:lnSpc>
                <a:spcPct val="100000"/>
              </a:lnSpc>
              <a:defRPr sz="2800" i="0" spc="600">
                <a:latin typeface="Minion Pro" panose="02040503050201020203" pitchFamily="18" charset="0"/>
                <a:cs typeface="Minion Pro" panose="02040503050201020203" pitchFamily="18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2" name="Content Placeholder 2"/>
          <p:cNvSpPr>
            <a:spLocks noGrp="1"/>
          </p:cNvSpPr>
          <p:nvPr>
            <p:ph idx="11"/>
          </p:nvPr>
        </p:nvSpPr>
        <p:spPr>
          <a:xfrm>
            <a:off x="515430" y="3418086"/>
            <a:ext cx="3878770" cy="1732548"/>
          </a:xfrm>
        </p:spPr>
        <p:txBody>
          <a:bodyPr anchor="ctr"/>
          <a:lstStyle>
            <a:lvl1pPr marL="342900" indent="-342900">
              <a:buFont typeface="Lucida Grande"/>
              <a:buChar char="-"/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E57FC4-6441-594F-A5EC-3E0A79C0A2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41" y="5802426"/>
            <a:ext cx="2255310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6947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 +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/>
          <p:cNvSpPr>
            <a:spLocks noGrp="1"/>
          </p:cNvSpPr>
          <p:nvPr>
            <p:ph type="pic" sz="quarter" idx="10"/>
          </p:nvPr>
        </p:nvSpPr>
        <p:spPr>
          <a:xfrm>
            <a:off x="4850089" y="0"/>
            <a:ext cx="4293911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1"/>
          </p:nvPr>
        </p:nvSpPr>
        <p:spPr>
          <a:xfrm>
            <a:off x="515430" y="2656086"/>
            <a:ext cx="3878770" cy="1732548"/>
          </a:xfrm>
        </p:spPr>
        <p:txBody>
          <a:bodyPr anchor="ctr"/>
          <a:lstStyle>
            <a:lvl1pPr marL="342900" indent="-342900">
              <a:buFont typeface="Lucida Grande"/>
              <a:buChar char="-"/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101D2E-B2DA-534B-A26E-37ADAD9339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41" y="5802426"/>
            <a:ext cx="2255310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4537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01 (val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529640" y="1668974"/>
            <a:ext cx="5928560" cy="281412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66B5D04-E053-9A4F-AF42-35AE08DADD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41" y="5802426"/>
            <a:ext cx="2255310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069568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 + pildial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381000" y="342900"/>
            <a:ext cx="8356600" cy="5346700"/>
          </a:xfrm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Pilt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2755900" y="5892800"/>
            <a:ext cx="5969000" cy="567540"/>
          </a:xfrm>
        </p:spPr>
        <p:txBody>
          <a:bodyPr anchor="b"/>
          <a:lstStyle>
            <a:lvl1pPr marL="0" indent="0" algn="r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P</a:t>
            </a:r>
            <a:r>
              <a:rPr lang="et-EE" dirty="0"/>
              <a:t>ildiallkiri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DADAAD-0D62-8E42-B170-31E3E5597C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41" y="5802426"/>
            <a:ext cx="2255310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29606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3700" y="365126"/>
            <a:ext cx="8356600" cy="1325563"/>
          </a:xfrm>
        </p:spPr>
        <p:txBody>
          <a:bodyPr/>
          <a:lstStyle/>
          <a:p>
            <a:r>
              <a:rPr lang="et-EE" dirty="0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A46730-0448-0847-A1A1-49F08B5A84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41" y="5802426"/>
            <a:ext cx="2255310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960065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5566" y="276474"/>
            <a:ext cx="8363190" cy="1133505"/>
          </a:xfrm>
        </p:spPr>
        <p:txBody>
          <a:bodyPr anchor="b"/>
          <a:lstStyle>
            <a:lvl1pPr>
              <a:lnSpc>
                <a:spcPct val="100000"/>
              </a:lnSpc>
              <a:defRPr sz="3200" i="0" spc="600">
                <a:latin typeface="Minion Pro" panose="02040503050201020203" pitchFamily="18" charset="0"/>
                <a:cs typeface="Minion Pro" panose="02040503050201020203" pitchFamily="18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26D2C6-922D-F046-809D-E37425215A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41" y="5802426"/>
            <a:ext cx="2255310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460023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8947EE-E93D-9F4B-BFA7-203CBBC6EC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41" y="5802426"/>
            <a:ext cx="2255310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01678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 err="1"/>
              <a:t>pilt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0E352C-C327-914D-AD18-093F3AAEB4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41" y="5802426"/>
            <a:ext cx="2255310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87097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174"/>
          <p:cNvSpPr>
            <a:spLocks noGrp="1"/>
          </p:cNvSpPr>
          <p:nvPr>
            <p:ph type="pic" sz="quarter" idx="11" hasCustomPrompt="1"/>
          </p:nvPr>
        </p:nvSpPr>
        <p:spPr>
          <a:xfrm>
            <a:off x="985545" y="1435100"/>
            <a:ext cx="1069984" cy="106998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/>
              <a:t>pilt</a:t>
            </a:r>
            <a:endParaRPr lang="en-US" dirty="0"/>
          </a:p>
        </p:txBody>
      </p:sp>
      <p:sp>
        <p:nvSpPr>
          <p:cNvPr id="21" name="Picture Placeholder 6174"/>
          <p:cNvSpPr>
            <a:spLocks noGrp="1"/>
          </p:cNvSpPr>
          <p:nvPr>
            <p:ph type="pic" sz="quarter" idx="12" hasCustomPrompt="1"/>
          </p:nvPr>
        </p:nvSpPr>
        <p:spPr>
          <a:xfrm>
            <a:off x="3474745" y="1435100"/>
            <a:ext cx="1069984" cy="106998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/>
              <a:t>pilt</a:t>
            </a:r>
            <a:endParaRPr lang="en-US" dirty="0"/>
          </a:p>
        </p:txBody>
      </p:sp>
      <p:sp>
        <p:nvSpPr>
          <p:cNvPr id="22" name="Picture Placeholder 6174"/>
          <p:cNvSpPr>
            <a:spLocks noGrp="1"/>
          </p:cNvSpPr>
          <p:nvPr>
            <p:ph type="pic" sz="quarter" idx="13" hasCustomPrompt="1"/>
          </p:nvPr>
        </p:nvSpPr>
        <p:spPr>
          <a:xfrm>
            <a:off x="5887745" y="1435100"/>
            <a:ext cx="1069984" cy="106998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/>
              <a:t>pilt</a:t>
            </a:r>
            <a:endParaRPr lang="en-US" dirty="0"/>
          </a:p>
        </p:txBody>
      </p:sp>
      <p:sp>
        <p:nvSpPr>
          <p:cNvPr id="23" name="Picture Placeholder 6174"/>
          <p:cNvSpPr>
            <a:spLocks noGrp="1"/>
          </p:cNvSpPr>
          <p:nvPr>
            <p:ph type="pic" sz="quarter" idx="14" hasCustomPrompt="1"/>
          </p:nvPr>
        </p:nvSpPr>
        <p:spPr>
          <a:xfrm>
            <a:off x="6891045" y="3873500"/>
            <a:ext cx="1069984" cy="106998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/>
              <a:t>pilt</a:t>
            </a:r>
            <a:endParaRPr lang="en-US" dirty="0"/>
          </a:p>
        </p:txBody>
      </p:sp>
      <p:sp>
        <p:nvSpPr>
          <p:cNvPr id="24" name="Picture Placeholder 6174"/>
          <p:cNvSpPr>
            <a:spLocks noGrp="1"/>
          </p:cNvSpPr>
          <p:nvPr>
            <p:ph type="pic" sz="quarter" idx="15" hasCustomPrompt="1"/>
          </p:nvPr>
        </p:nvSpPr>
        <p:spPr>
          <a:xfrm>
            <a:off x="4414545" y="3873500"/>
            <a:ext cx="1069984" cy="106998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/>
              <a:t>pilt</a:t>
            </a:r>
            <a:endParaRPr lang="en-US" dirty="0"/>
          </a:p>
        </p:txBody>
      </p:sp>
      <p:sp>
        <p:nvSpPr>
          <p:cNvPr id="25" name="Picture Placeholder 6174"/>
          <p:cNvSpPr>
            <a:spLocks noGrp="1"/>
          </p:cNvSpPr>
          <p:nvPr>
            <p:ph type="pic" sz="quarter" idx="16" hasCustomPrompt="1"/>
          </p:nvPr>
        </p:nvSpPr>
        <p:spPr>
          <a:xfrm>
            <a:off x="1963445" y="3873500"/>
            <a:ext cx="1069984" cy="106998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t-EE" dirty="0"/>
              <a:t>pilt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7" hasCustomPrompt="1"/>
          </p:nvPr>
        </p:nvSpPr>
        <p:spPr>
          <a:xfrm>
            <a:off x="787400" y="2527300"/>
            <a:ext cx="1498600" cy="889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700" baseline="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t-EE" dirty="0"/>
              <a:t>Alampunkti tekst nelja või viie sõnaga</a:t>
            </a:r>
            <a:endParaRPr lang="en-US" dirty="0"/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18" hasCustomPrompt="1"/>
          </p:nvPr>
        </p:nvSpPr>
        <p:spPr>
          <a:xfrm>
            <a:off x="3251200" y="2527300"/>
            <a:ext cx="1498600" cy="889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700" baseline="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t-EE" dirty="0"/>
              <a:t>Alampunkti tekst nelja või viie sõnaga</a:t>
            </a:r>
            <a:endParaRPr lang="en-US" dirty="0"/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19" hasCustomPrompt="1"/>
          </p:nvPr>
        </p:nvSpPr>
        <p:spPr>
          <a:xfrm>
            <a:off x="5676900" y="2527300"/>
            <a:ext cx="1498600" cy="889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700" baseline="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t-EE" dirty="0"/>
              <a:t>Alampunkti tekst nelja või viie sõnaga</a:t>
            </a:r>
            <a:endParaRPr lang="en-US" dirty="0"/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20" hasCustomPrompt="1"/>
          </p:nvPr>
        </p:nvSpPr>
        <p:spPr>
          <a:xfrm>
            <a:off x="6680200" y="4965700"/>
            <a:ext cx="1498600" cy="889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700" baseline="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t-EE" dirty="0"/>
              <a:t>Alampunkti tekst nelja või viie sõnaga</a:t>
            </a:r>
            <a:endParaRPr lang="en-US" dirty="0"/>
          </a:p>
        </p:txBody>
      </p:sp>
      <p:sp>
        <p:nvSpPr>
          <p:cNvPr id="31" name="Text Placeholder 26"/>
          <p:cNvSpPr>
            <a:spLocks noGrp="1"/>
          </p:cNvSpPr>
          <p:nvPr>
            <p:ph type="body" sz="quarter" idx="21" hasCustomPrompt="1"/>
          </p:nvPr>
        </p:nvSpPr>
        <p:spPr>
          <a:xfrm>
            <a:off x="4203700" y="4965700"/>
            <a:ext cx="1498600" cy="889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700" baseline="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t-EE" dirty="0"/>
              <a:t>Alampunkti tekst nelja või viie sõnaga</a:t>
            </a:r>
            <a:endParaRPr lang="en-US" dirty="0"/>
          </a:p>
        </p:txBody>
      </p:sp>
      <p:sp>
        <p:nvSpPr>
          <p:cNvPr id="32" name="Text Placeholder 26"/>
          <p:cNvSpPr>
            <a:spLocks noGrp="1"/>
          </p:cNvSpPr>
          <p:nvPr>
            <p:ph type="body" sz="quarter" idx="22" hasCustomPrompt="1"/>
          </p:nvPr>
        </p:nvSpPr>
        <p:spPr>
          <a:xfrm>
            <a:off x="1752600" y="4965700"/>
            <a:ext cx="1498600" cy="88900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700" baseline="0"/>
            </a:lvl1pPr>
            <a:lvl2pPr marL="457200" indent="0">
              <a:buNone/>
              <a:defRPr sz="1700"/>
            </a:lvl2pPr>
            <a:lvl3pPr marL="914400" indent="0">
              <a:buNone/>
              <a:defRPr sz="1700"/>
            </a:lvl3pPr>
            <a:lvl4pPr marL="1371600" indent="0">
              <a:buNone/>
              <a:defRPr sz="1700"/>
            </a:lvl4pPr>
            <a:lvl5pPr marL="1828800" indent="0">
              <a:buNone/>
              <a:defRPr sz="1700"/>
            </a:lvl5pPr>
          </a:lstStyle>
          <a:p>
            <a:pPr lvl="0"/>
            <a:r>
              <a:rPr lang="et-EE" dirty="0"/>
              <a:t>Alampunkti tekst nelja või viie sõnaga</a:t>
            </a:r>
            <a:endParaRPr lang="en-US" dirty="0"/>
          </a:p>
        </p:txBody>
      </p:sp>
      <p:sp>
        <p:nvSpPr>
          <p:cNvPr id="36" name="Title 1"/>
          <p:cNvSpPr>
            <a:spLocks noGrp="1"/>
          </p:cNvSpPr>
          <p:nvPr>
            <p:ph type="title" hasCustomPrompt="1"/>
          </p:nvPr>
        </p:nvSpPr>
        <p:spPr>
          <a:xfrm>
            <a:off x="375566" y="-168026"/>
            <a:ext cx="8363190" cy="1133505"/>
          </a:xfrm>
        </p:spPr>
        <p:txBody>
          <a:bodyPr anchor="b"/>
          <a:lstStyle>
            <a:lvl1pPr>
              <a:lnSpc>
                <a:spcPct val="100000"/>
              </a:lnSpc>
              <a:defRPr sz="3200" i="0" spc="600">
                <a:latin typeface="Minion Pro" panose="02040503050201020203" pitchFamily="18" charset="0"/>
                <a:cs typeface="Minion Pro" panose="02040503050201020203" pitchFamily="18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5697AF4-F94F-BC41-9436-1552DFA8F6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41" y="5802426"/>
            <a:ext cx="2255310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69091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slaid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8703" y="2607308"/>
            <a:ext cx="7772400" cy="1496859"/>
          </a:xfrm>
        </p:spPr>
        <p:txBody>
          <a:bodyPr anchor="t"/>
          <a:lstStyle>
            <a:lvl1pPr algn="l">
              <a:lnSpc>
                <a:spcPct val="53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MASTR TITLE </a:t>
            </a:r>
            <a:br>
              <a:rPr lang="et-EE" dirty="0"/>
            </a:br>
            <a:r>
              <a:rPr lang="en-US" dirty="0"/>
              <a:t>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8069" y="4114800"/>
            <a:ext cx="7182297" cy="1153632"/>
          </a:xfrm>
        </p:spPr>
        <p:txBody>
          <a:bodyPr lIns="36000" tIns="180000"/>
          <a:lstStyle>
            <a:lvl1pPr marL="0" indent="0" algn="l">
              <a:lnSpc>
                <a:spcPct val="50000"/>
              </a:lnSpc>
              <a:buNone/>
              <a:defRPr sz="2400" cap="small" spc="6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err="1"/>
              <a:t>Name</a:t>
            </a:r>
            <a:endParaRPr lang="et-EE" dirty="0"/>
          </a:p>
          <a:p>
            <a:r>
              <a:rPr lang="et-EE" dirty="0"/>
              <a:t>xx.xx.2017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7B88E6-1337-9240-A2D5-1A4A6D861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89" y="5802016"/>
            <a:ext cx="2255310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55848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29640" y="1668974"/>
            <a:ext cx="5928560" cy="2814126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671F7549-22F6-F54C-8C43-5A9785AC13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89" y="5802016"/>
            <a:ext cx="2255310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589925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+ selgitus 01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529640" y="1668974"/>
            <a:ext cx="5928560" cy="132556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2529640" y="3182085"/>
            <a:ext cx="5928562" cy="1732548"/>
          </a:xfrm>
        </p:spPr>
        <p:txBody>
          <a:bodyPr/>
          <a:lstStyle>
            <a:lvl1pPr marL="457200" indent="-457200">
              <a:buClrTx/>
              <a:buFont typeface="Lucida Grande"/>
              <a:buChar char="-"/>
              <a:defRPr sz="2800">
                <a:solidFill>
                  <a:srgbClr val="FFFFFF"/>
                </a:solidFill>
              </a:defRPr>
            </a:lvl1pPr>
            <a:lvl2pPr>
              <a:buClrTx/>
              <a:defRPr sz="2400">
                <a:solidFill>
                  <a:srgbClr val="FFFFFF"/>
                </a:solidFill>
              </a:defRPr>
            </a:lvl2pPr>
            <a:lvl3pPr>
              <a:buClrTx/>
              <a:defRPr sz="2000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CEE2C0-1CFA-0F4B-8C98-5C02A8A95D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89" y="5802016"/>
            <a:ext cx="2255310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93986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+ selgitus 02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526526" y="1665854"/>
            <a:ext cx="5931674" cy="1325563"/>
          </a:xfrm>
        </p:spPr>
        <p:txBody>
          <a:bodyPr/>
          <a:lstStyle>
            <a:lvl1pPr>
              <a:lnSpc>
                <a:spcPct val="100000"/>
              </a:lnSpc>
              <a:defRPr sz="3600" i="0" spc="600">
                <a:solidFill>
                  <a:srgbClr val="FFFFFF"/>
                </a:solidFill>
                <a:latin typeface="Minion Pro"/>
                <a:cs typeface="Minion Pro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2529640" y="3182085"/>
            <a:ext cx="5928562" cy="1732548"/>
          </a:xfrm>
        </p:spPr>
        <p:txBody>
          <a:bodyPr/>
          <a:lstStyle>
            <a:lvl1pPr marL="457200" indent="-457200">
              <a:buClrTx/>
              <a:buFont typeface="Lucida Grande"/>
              <a:buChar char="-"/>
              <a:defRPr sz="2800">
                <a:solidFill>
                  <a:srgbClr val="FFFFFF"/>
                </a:solidFill>
              </a:defRPr>
            </a:lvl1pPr>
            <a:lvl2pPr>
              <a:buClrTx/>
              <a:defRPr sz="2400">
                <a:solidFill>
                  <a:srgbClr val="FFFFFF"/>
                </a:solidFill>
              </a:defRPr>
            </a:lvl2pPr>
            <a:lvl3pPr>
              <a:buClrTx/>
              <a:defRPr sz="2000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97260B-081A-FF47-9A76-ED48F39ED9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89" y="5802016"/>
            <a:ext cx="2255310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20786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02 (val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526526" y="1665854"/>
            <a:ext cx="5944374" cy="2702946"/>
          </a:xfrm>
        </p:spPr>
        <p:txBody>
          <a:bodyPr/>
          <a:lstStyle>
            <a:lvl1pPr>
              <a:lnSpc>
                <a:spcPct val="100000"/>
              </a:lnSpc>
              <a:defRPr sz="3600" i="0" spc="600">
                <a:latin typeface="Minion Pro" panose="02040503050201020203" pitchFamily="18" charset="0"/>
                <a:cs typeface="Minion Pro" panose="02040503050201020203" pitchFamily="18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6B87BA-91D1-8144-8A41-2C8F9A385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41" y="5802426"/>
            <a:ext cx="2255310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897705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01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30200" y="365126"/>
            <a:ext cx="84709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t-EE" dirty="0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55B495-D378-5B4E-B689-FDB2B3097D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89" y="5802016"/>
            <a:ext cx="2255310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531037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02 (must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362866" y="568574"/>
            <a:ext cx="8363190" cy="1133505"/>
          </a:xfrm>
        </p:spPr>
        <p:txBody>
          <a:bodyPr anchor="t"/>
          <a:lstStyle>
            <a:lvl1pPr>
              <a:lnSpc>
                <a:spcPct val="100000"/>
              </a:lnSpc>
              <a:defRPr sz="3200" i="0" spc="600">
                <a:solidFill>
                  <a:schemeClr val="bg1"/>
                </a:solidFill>
                <a:latin typeface="Minion Pro" panose="02040503050201020203" pitchFamily="18" charset="0"/>
                <a:cs typeface="Minion Pro" panose="02040503050201020203" pitchFamily="18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2F13A8-F86E-A345-A179-7494194B09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89" y="5802016"/>
            <a:ext cx="2255310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353311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slaid (punane)">
    <p:bg>
      <p:bgPr>
        <a:solidFill>
          <a:srgbClr val="D004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8703" y="2607308"/>
            <a:ext cx="7772400" cy="1496859"/>
          </a:xfrm>
        </p:spPr>
        <p:txBody>
          <a:bodyPr anchor="t"/>
          <a:lstStyle>
            <a:lvl1pPr algn="l">
              <a:lnSpc>
                <a:spcPct val="53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MASTR TITLE </a:t>
            </a:r>
            <a:br>
              <a:rPr lang="et-EE" dirty="0"/>
            </a:br>
            <a:r>
              <a:rPr lang="en-US" dirty="0"/>
              <a:t>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8069" y="4114800"/>
            <a:ext cx="7182297" cy="1153632"/>
          </a:xfrm>
        </p:spPr>
        <p:txBody>
          <a:bodyPr lIns="36000" tIns="180000"/>
          <a:lstStyle>
            <a:lvl1pPr marL="0" indent="0" algn="l">
              <a:lnSpc>
                <a:spcPct val="50000"/>
              </a:lnSpc>
              <a:buNone/>
              <a:defRPr sz="2400" cap="small" spc="6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err="1"/>
              <a:t>Name</a:t>
            </a:r>
            <a:endParaRPr lang="et-EE" dirty="0"/>
          </a:p>
          <a:p>
            <a:r>
              <a:rPr lang="et-EE" dirty="0"/>
              <a:t>xx.xx.2017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FE8E29-FEC8-264B-8807-B45DC9B0F2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89" y="5802016"/>
            <a:ext cx="2255310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244256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(punane)">
    <p:bg>
      <p:bgPr>
        <a:solidFill>
          <a:srgbClr val="D004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29640" y="1668974"/>
            <a:ext cx="5928560" cy="2814126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452122D-EF89-5943-9F5D-D76B59F8F3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89" y="5802016"/>
            <a:ext cx="2255310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530539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+ selgitus 01 (punane)">
    <p:bg>
      <p:bgPr>
        <a:solidFill>
          <a:srgbClr val="D004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529640" y="1668974"/>
            <a:ext cx="5928560" cy="132556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2529640" y="3182085"/>
            <a:ext cx="5928562" cy="1732548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Lucida Grande"/>
              <a:buChar char="-"/>
              <a:defRPr sz="2800">
                <a:solidFill>
                  <a:srgbClr val="FFFFFF"/>
                </a:solidFill>
              </a:defRPr>
            </a:lvl1pPr>
            <a:lvl2pPr>
              <a:buClr>
                <a:schemeClr val="bg1"/>
              </a:buClr>
              <a:defRPr sz="2400">
                <a:solidFill>
                  <a:srgbClr val="FFFFFF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5A2CB4-5BE6-244B-9939-EEDAE2404D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89" y="5802016"/>
            <a:ext cx="2255310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017667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+ selgitus 02 (punane)">
    <p:bg>
      <p:bgPr>
        <a:solidFill>
          <a:srgbClr val="D004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526526" y="1665854"/>
            <a:ext cx="5603709" cy="1325563"/>
          </a:xfrm>
        </p:spPr>
        <p:txBody>
          <a:bodyPr/>
          <a:lstStyle>
            <a:lvl1pPr>
              <a:lnSpc>
                <a:spcPct val="100000"/>
              </a:lnSpc>
              <a:defRPr sz="3600" i="0" spc="600">
                <a:solidFill>
                  <a:srgbClr val="FFFFFF"/>
                </a:solidFill>
                <a:latin typeface="Minion Pro" panose="02040503050201020203" pitchFamily="18" charset="0"/>
                <a:cs typeface="Minion Pro" panose="02040503050201020203" pitchFamily="18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2529640" y="3182085"/>
            <a:ext cx="5928562" cy="1732548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Lucida Grande"/>
              <a:buChar char="-"/>
              <a:defRPr sz="2800">
                <a:solidFill>
                  <a:srgbClr val="FFFFFF"/>
                </a:solidFill>
              </a:defRPr>
            </a:lvl1pPr>
            <a:lvl2pPr>
              <a:buClr>
                <a:schemeClr val="bg1"/>
              </a:buClr>
              <a:defRPr sz="2400">
                <a:solidFill>
                  <a:srgbClr val="FFFFFF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7A9A22-CCBC-DA41-854B-95FFA8D6CC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89" y="5802016"/>
            <a:ext cx="2255310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237468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01 (punane)">
    <p:bg>
      <p:bgPr>
        <a:solidFill>
          <a:srgbClr val="D004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30200" y="365126"/>
            <a:ext cx="84709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t-EE" dirty="0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1BEA72-9C09-A847-B761-182723067B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89" y="5802016"/>
            <a:ext cx="2255310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704569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02 (punane)">
    <p:bg>
      <p:bgPr>
        <a:solidFill>
          <a:srgbClr val="D004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362866" y="568574"/>
            <a:ext cx="8363190" cy="1133505"/>
          </a:xfrm>
        </p:spPr>
        <p:txBody>
          <a:bodyPr anchor="t"/>
          <a:lstStyle>
            <a:lvl1pPr>
              <a:lnSpc>
                <a:spcPct val="100000"/>
              </a:lnSpc>
              <a:defRPr sz="3200" i="0" spc="600">
                <a:solidFill>
                  <a:schemeClr val="bg1"/>
                </a:solidFill>
                <a:latin typeface="Minion Pro"/>
                <a:cs typeface="Minion Pro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5821BA-7975-AC49-A0F7-A8D6CBE09B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89" y="5802016"/>
            <a:ext cx="2255310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57319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es selgitusega 01 (val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29640" y="1668974"/>
            <a:ext cx="5928560" cy="1325563"/>
          </a:xfr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9640" y="3182085"/>
            <a:ext cx="5928562" cy="1732548"/>
          </a:xfrm>
        </p:spPr>
        <p:txBody>
          <a:bodyPr/>
          <a:lstStyle>
            <a:lvl1pPr marL="457200" indent="-457200">
              <a:buFont typeface="Lucida Grande"/>
              <a:buChar char="-"/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10" name="Straight Connector 109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67C3424C-47FD-3F45-9F3D-178C13FFD3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41" y="5802426"/>
            <a:ext cx="2255310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5649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es selgitusega 02 (val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2526526" y="1665854"/>
            <a:ext cx="5944374" cy="1325563"/>
          </a:xfrm>
        </p:spPr>
        <p:txBody>
          <a:bodyPr/>
          <a:lstStyle>
            <a:lvl1pPr>
              <a:lnSpc>
                <a:spcPct val="100000"/>
              </a:lnSpc>
              <a:defRPr sz="3600" i="0" spc="600">
                <a:latin typeface="Minion Pro" panose="02040503050201020203" pitchFamily="18" charset="0"/>
                <a:cs typeface="Minion Pro" panose="02040503050201020203" pitchFamily="18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3" name="Content Placeholder 2"/>
          <p:cNvSpPr>
            <a:spLocks noGrp="1"/>
          </p:cNvSpPr>
          <p:nvPr>
            <p:ph idx="1"/>
          </p:nvPr>
        </p:nvSpPr>
        <p:spPr>
          <a:xfrm>
            <a:off x="2529640" y="3182085"/>
            <a:ext cx="5928562" cy="1732548"/>
          </a:xfrm>
        </p:spPr>
        <p:txBody>
          <a:bodyPr/>
          <a:lstStyle>
            <a:lvl1pPr marL="457200" indent="-457200">
              <a:buFont typeface="Lucida Grande"/>
              <a:buChar char="-"/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BF4336-0F1F-CE4C-B44B-C1CD0BCB17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41" y="5802426"/>
            <a:ext cx="2255310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0994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lg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 userDrawn="1"/>
        </p:nvCxnSpPr>
        <p:spPr>
          <a:xfrm flipH="1">
            <a:off x="1175893" y="1401004"/>
            <a:ext cx="612000" cy="3132000"/>
          </a:xfrm>
          <a:prstGeom prst="line">
            <a:avLst/>
          </a:prstGeom>
          <a:ln w="57150" cmpd="sng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ontent Placeholder 2"/>
          <p:cNvSpPr>
            <a:spLocks noGrp="1"/>
          </p:cNvSpPr>
          <p:nvPr>
            <p:ph idx="1"/>
          </p:nvPr>
        </p:nvSpPr>
        <p:spPr>
          <a:xfrm>
            <a:off x="2555720" y="1784016"/>
            <a:ext cx="5724679" cy="2559384"/>
          </a:xfrm>
        </p:spPr>
        <p:txBody>
          <a:bodyPr anchor="ctr"/>
          <a:lstStyle>
            <a:lvl1pPr marL="457200" indent="-457200">
              <a:buFont typeface="Lucida Grande"/>
              <a:buChar char="-"/>
              <a:defRPr sz="3200"/>
            </a:lvl1pPr>
            <a:lvl2pPr>
              <a:defRPr sz="2800"/>
            </a:lvl2pPr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C14F33-9A1B-DA49-B627-7D281E083D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41" y="5802426"/>
            <a:ext cx="2255310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95976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tt pealkirjaga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t-E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320" y="1834816"/>
            <a:ext cx="7909080" cy="4045284"/>
          </a:xfrm>
        </p:spPr>
        <p:txBody>
          <a:bodyPr anchor="t"/>
          <a:lstStyle>
            <a:lvl1pPr marL="457200" indent="-457200">
              <a:buFont typeface="Lucida Grande"/>
              <a:buChar char="-"/>
              <a:defRPr sz="2800"/>
            </a:lvl1pPr>
            <a:lvl2pPr marL="685800" indent="-228600">
              <a:buFont typeface="Lucida Grande"/>
              <a:buChar char="-"/>
              <a:defRPr sz="2400"/>
            </a:lvl2pPr>
            <a:lvl3pPr marL="1143000" indent="-228600">
              <a:buFont typeface="Lucida Grande"/>
              <a:buChar char="-"/>
              <a:defRPr sz="20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EAAB46-A6DF-4D4E-A145-E4603BFFCA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41" y="5802426"/>
            <a:ext cx="2255310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8864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tt pealkirjaga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96900" y="314574"/>
            <a:ext cx="7962900" cy="1234826"/>
          </a:xfrm>
        </p:spPr>
        <p:txBody>
          <a:bodyPr anchor="b"/>
          <a:lstStyle>
            <a:lvl1pPr>
              <a:lnSpc>
                <a:spcPct val="100000"/>
              </a:lnSpc>
              <a:defRPr sz="3200" i="0" spc="600">
                <a:latin typeface="Minion Pro" panose="02040503050201020203" pitchFamily="18" charset="0"/>
                <a:cs typeface="Minion Pro" panose="02040503050201020203" pitchFamily="18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5320" y="1834816"/>
            <a:ext cx="7909080" cy="4045284"/>
          </a:xfrm>
        </p:spPr>
        <p:txBody>
          <a:bodyPr anchor="t"/>
          <a:lstStyle>
            <a:lvl1pPr marL="457200" indent="-457200">
              <a:buFont typeface="Lucida Grande"/>
              <a:buChar char="-"/>
              <a:defRPr sz="2800"/>
            </a:lvl1pPr>
            <a:lvl2pPr marL="685800" indent="-228600">
              <a:buFont typeface="Lucida Grande"/>
              <a:buChar char="-"/>
              <a:defRPr sz="2400"/>
            </a:lvl2pPr>
            <a:lvl3pPr marL="1143000" indent="-228600">
              <a:buFont typeface="Lucida Grande"/>
              <a:buChar char="-"/>
              <a:defRPr sz="20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AE3EA9-0DEB-4D44-81CD-10D06769DB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41" y="5802426"/>
            <a:ext cx="2255310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06471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õrdlus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2300" y="1858963"/>
            <a:ext cx="3724275" cy="391226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t-E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125" y="1858963"/>
            <a:ext cx="3724275" cy="391226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t-E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B7AA38-6BA0-F242-97CA-7EE51A3B80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41" y="5802426"/>
            <a:ext cx="2255310" cy="8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3386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t-EE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56767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4" r:id="rId2"/>
    <p:sldLayoutId id="2147483685" r:id="rId3"/>
    <p:sldLayoutId id="2147483662" r:id="rId4"/>
    <p:sldLayoutId id="2147483668" r:id="rId5"/>
    <p:sldLayoutId id="2147483669" r:id="rId6"/>
    <p:sldLayoutId id="2147483686" r:id="rId7"/>
    <p:sldLayoutId id="2147483687" r:id="rId8"/>
    <p:sldLayoutId id="2147483689" r:id="rId9"/>
    <p:sldLayoutId id="2147483690" r:id="rId10"/>
    <p:sldLayoutId id="2147483677" r:id="rId11"/>
    <p:sldLayoutId id="2147483691" r:id="rId12"/>
    <p:sldLayoutId id="2147483692" r:id="rId13"/>
    <p:sldLayoutId id="2147483693" r:id="rId14"/>
    <p:sldLayoutId id="2147483678" r:id="rId15"/>
    <p:sldLayoutId id="2147483682" r:id="rId16"/>
    <p:sldLayoutId id="2147483670" r:id="rId17"/>
    <p:sldLayoutId id="2147483671" r:id="rId18"/>
    <p:sldLayoutId id="2147483683" r:id="rId19"/>
    <p:sldLayoutId id="2147483697" r:id="rId20"/>
    <p:sldLayoutId id="2147483676" r:id="rId21"/>
    <p:sldLayoutId id="2147483667" r:id="rId22"/>
    <p:sldLayoutId id="2147483679" r:id="rId23"/>
    <p:sldLayoutId id="2147483705" r:id="rId24"/>
    <p:sldLayoutId id="2147483706" r:id="rId25"/>
    <p:sldLayoutId id="2147483696" r:id="rId26"/>
    <p:sldLayoutId id="2147483681" r:id="rId27"/>
    <p:sldLayoutId id="2147483666" r:id="rId28"/>
    <p:sldLayoutId id="2147483688" r:id="rId29"/>
    <p:sldLayoutId id="2147483675" r:id="rId30"/>
    <p:sldLayoutId id="2147483698" r:id="rId31"/>
    <p:sldLayoutId id="2147483699" r:id="rId32"/>
    <p:sldLayoutId id="2147483700" r:id="rId33"/>
    <p:sldLayoutId id="2147483701" r:id="rId34"/>
    <p:sldLayoutId id="2147483702" r:id="rId35"/>
    <p:sldLayoutId id="2147483703" r:id="rId36"/>
    <p:sldLayoutId id="2147483704" r:id="rId37"/>
  </p:sldLayoutIdLst>
  <p:transition>
    <p:fade/>
  </p:transition>
  <p:txStyles>
    <p:titleStyle>
      <a:lvl1pPr algn="l" defTabSz="914400" rtl="0" eaLnBrk="1" latinLnBrk="0" hangingPunct="1">
        <a:lnSpc>
          <a:spcPct val="54000"/>
        </a:lnSpc>
        <a:spcBef>
          <a:spcPct val="0"/>
        </a:spcBef>
        <a:buNone/>
        <a:defRPr sz="6300" b="0" i="1" kern="1200" cap="all" spc="-300" baseline="0">
          <a:solidFill>
            <a:schemeClr val="tx1"/>
          </a:solidFill>
          <a:latin typeface="Minion Pro" panose="02040503050201020203" pitchFamily="18" charset="0"/>
          <a:ea typeface="+mj-ea"/>
          <a:cs typeface="Minion Pro" panose="02040503050201020203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75000"/>
          </a:schemeClr>
        </a:buClr>
        <a:buFont typeface="Lucida Grande"/>
        <a:buChar char="-"/>
        <a:defRPr sz="2000" kern="1200">
          <a:solidFill>
            <a:schemeClr val="tx1"/>
          </a:solidFill>
          <a:latin typeface="Minion Pro" panose="020405030502010202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75000"/>
          </a:schemeClr>
        </a:buClr>
        <a:buFont typeface="Lucida Grande"/>
        <a:buChar char="-"/>
        <a:defRPr sz="1900" kern="1200">
          <a:solidFill>
            <a:schemeClr val="tx1"/>
          </a:solidFill>
          <a:latin typeface="Minion Pro" panose="020405030502010202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75000"/>
          </a:schemeClr>
        </a:buClr>
        <a:buFont typeface="Lucida Grande"/>
        <a:buChar char="-"/>
        <a:defRPr sz="1800" kern="1200">
          <a:solidFill>
            <a:schemeClr val="tx1"/>
          </a:solidFill>
          <a:latin typeface="Minion Pro" panose="020405030502010202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75000"/>
          </a:schemeClr>
        </a:buClr>
        <a:buFont typeface="Lucida Grande"/>
        <a:buChar char="-"/>
        <a:defRPr sz="1700" kern="1200">
          <a:solidFill>
            <a:schemeClr val="tx1"/>
          </a:solidFill>
          <a:latin typeface="Minion Pro" panose="020405030502010202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75000"/>
          </a:schemeClr>
        </a:buClr>
        <a:buFont typeface="Lucida Grande"/>
        <a:buChar char="-"/>
        <a:defRPr sz="1800" kern="1200">
          <a:solidFill>
            <a:schemeClr val="tx1"/>
          </a:solidFill>
          <a:latin typeface="Minion Pro" panose="020405030502010202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7" Type="http://schemas.openxmlformats.org/officeDocument/2006/relationships/image" Target="../media/image37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Slideshow   title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/>
              <a:t>name</a:t>
            </a:r>
          </a:p>
          <a:p>
            <a:r>
              <a:rPr lang="et-EE" dirty="0"/>
              <a:t>xx.xx.xxxx</a:t>
            </a:r>
          </a:p>
        </p:txBody>
      </p:sp>
    </p:spTree>
    <p:extLst>
      <p:ext uri="{BB962C8B-B14F-4D97-AF65-F5344CB8AC3E}">
        <p14:creationId xmlns:p14="http://schemas.microsoft.com/office/powerpoint/2010/main" val="393749135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55720" y="1961816"/>
            <a:ext cx="5724679" cy="2559384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Pudandendam</a:t>
            </a:r>
            <a:r>
              <a:rPr lang="en-US" dirty="0"/>
              <a:t> </a:t>
            </a:r>
            <a:r>
              <a:rPr lang="en-US" dirty="0" err="1"/>
              <a:t>ratur</a:t>
            </a:r>
            <a:r>
              <a:rPr lang="en-US" dirty="0"/>
              <a:t> mod et res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prorerit</a:t>
            </a:r>
            <a:r>
              <a:rPr lang="et-EE" dirty="0"/>
              <a:t> </a:t>
            </a:r>
            <a:r>
              <a:rPr lang="en-US" dirty="0" err="1"/>
              <a:t>everem</a:t>
            </a:r>
            <a:r>
              <a:rPr lang="en-US" dirty="0"/>
              <a:t> </a:t>
            </a:r>
            <a:r>
              <a:rPr lang="en-US" dirty="0" err="1"/>
              <a:t>fuga</a:t>
            </a:r>
            <a:r>
              <a:rPr lang="en-US" dirty="0"/>
              <a:t> </a:t>
            </a:r>
            <a:r>
              <a:rPr lang="en-US" dirty="0" err="1"/>
              <a:t>ipsunt</a:t>
            </a:r>
            <a:r>
              <a:rPr lang="en-US" dirty="0"/>
              <a:t>. </a:t>
            </a:r>
            <a:r>
              <a:rPr lang="en-US" dirty="0" err="1"/>
              <a:t>Audant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ditatisci</a:t>
            </a:r>
            <a:r>
              <a:rPr lang="en-US" dirty="0"/>
              <a:t> </a:t>
            </a:r>
            <a:r>
              <a:rPr lang="en-US" dirty="0" err="1"/>
              <a:t>officil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t-EE" dirty="0"/>
              <a:t> </a:t>
            </a:r>
            <a:r>
              <a:rPr lang="en-US" dirty="0" err="1"/>
              <a:t>sequi</a:t>
            </a:r>
            <a:r>
              <a:rPr lang="en-US" dirty="0"/>
              <a:t> repro </a:t>
            </a:r>
            <a:r>
              <a:rPr lang="en-US" dirty="0" err="1"/>
              <a:t>dolorep</a:t>
            </a:r>
            <a:r>
              <a:rPr lang="en-US" dirty="0"/>
              <a:t> </a:t>
            </a:r>
            <a:r>
              <a:rPr lang="en-US" dirty="0" err="1"/>
              <a:t>tatamet</a:t>
            </a:r>
            <a:r>
              <a:rPr lang="en-US" dirty="0"/>
              <a:t> des exe.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88151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207232"/>
            <a:ext cx="8470900" cy="1325563"/>
          </a:xfrm>
        </p:spPr>
        <p:txBody>
          <a:bodyPr/>
          <a:lstStyle/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78574442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.</a:t>
            </a:r>
          </a:p>
          <a:p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  <a:p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667393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.</a:t>
            </a:r>
          </a:p>
          <a:p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  <a:p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970698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774186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velit</a:t>
            </a:r>
            <a:r>
              <a:rPr lang="en-US" dirty="0"/>
              <a:t> </a:t>
            </a:r>
          </a:p>
          <a:p>
            <a:r>
              <a:rPr lang="en-US" dirty="0" err="1"/>
              <a:t>molestie</a:t>
            </a:r>
            <a:r>
              <a:rPr lang="en-US" dirty="0"/>
              <a:t> </a:t>
            </a:r>
          </a:p>
          <a:p>
            <a:r>
              <a:rPr lang="en-US" dirty="0" err="1"/>
              <a:t>nostrud</a:t>
            </a:r>
            <a:r>
              <a:rPr lang="en-US" dirty="0"/>
              <a:t> </a:t>
            </a:r>
          </a:p>
          <a:p>
            <a:r>
              <a:rPr lang="en-US" dirty="0" err="1"/>
              <a:t>nonummy</a:t>
            </a:r>
            <a:r>
              <a:rPr lang="en-US" dirty="0"/>
              <a:t> </a:t>
            </a:r>
          </a:p>
          <a:p>
            <a:r>
              <a:rPr lang="en-US" dirty="0" err="1"/>
              <a:t>veniam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commodo</a:t>
            </a:r>
            <a:r>
              <a:rPr lang="en-US" dirty="0"/>
              <a:t> </a:t>
            </a:r>
          </a:p>
          <a:p>
            <a:r>
              <a:rPr lang="en-US" dirty="0" err="1"/>
              <a:t>ipsum</a:t>
            </a:r>
            <a:r>
              <a:rPr lang="en-US" dirty="0"/>
              <a:t> </a:t>
            </a:r>
          </a:p>
          <a:p>
            <a:r>
              <a:rPr lang="en-US" dirty="0" err="1"/>
              <a:t>lobortis</a:t>
            </a:r>
            <a:r>
              <a:rPr lang="en-US" dirty="0"/>
              <a:t> </a:t>
            </a:r>
          </a:p>
          <a:p>
            <a:r>
              <a:rPr lang="en-US" dirty="0" err="1"/>
              <a:t>autem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112866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</a:t>
            </a:r>
          </a:p>
        </p:txBody>
      </p:sp>
    </p:spTree>
    <p:extLst>
      <p:ext uri="{BB962C8B-B14F-4D97-AF65-F5344CB8AC3E}">
        <p14:creationId xmlns:p14="http://schemas.microsoft.com/office/powerpoint/2010/main" val="2742302733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692941007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7090562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3745763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6" descr="droonivaade-Tallinna-Ülikool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703" y="1070608"/>
            <a:ext cx="7772400" cy="1496859"/>
          </a:xfrm>
        </p:spPr>
        <p:txBody>
          <a:bodyPr/>
          <a:lstStyle/>
          <a:p>
            <a:r>
              <a:rPr lang="en-US" dirty="0"/>
              <a:t>Slideshow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069" y="2578100"/>
            <a:ext cx="7182297" cy="1153632"/>
          </a:xfrm>
        </p:spPr>
        <p:txBody>
          <a:bodyPr/>
          <a:lstStyle/>
          <a:p>
            <a:r>
              <a:rPr lang="en-US" dirty="0"/>
              <a:t>name</a:t>
            </a:r>
          </a:p>
          <a:p>
            <a:r>
              <a:rPr lang="en-US" dirty="0" err="1"/>
              <a:t>xx.xx.xxxx</a:t>
            </a:r>
            <a:endParaRPr lang="en-US" dirty="0"/>
          </a:p>
        </p:txBody>
      </p:sp>
      <p:pic>
        <p:nvPicPr>
          <p:cNvPr id="6" name="Picture 5" descr="BFM-eng-val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5502" y="5701140"/>
            <a:ext cx="2886274" cy="112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10257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1771620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30908221192_07b59d9737_o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24829294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1"/>
            <a:r>
              <a:rPr lang="en-US" dirty="0" err="1"/>
              <a:t>exerci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tation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ullamcorper</a:t>
            </a:r>
            <a:r>
              <a:rPr lang="en-US" dirty="0"/>
              <a:t> </a:t>
            </a:r>
          </a:p>
        </p:txBody>
      </p:sp>
      <p:pic>
        <p:nvPicPr>
          <p:cNvPr id="4" name="Picture Placeholder 3" descr="pexels-photo-159984.jpe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Picture Placeholder 7" descr="pexels-photo-164821.jpe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48320343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1"/>
            <a:r>
              <a:rPr lang="en-US" dirty="0" err="1"/>
              <a:t>exerci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tation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ullamcorper</a:t>
            </a:r>
            <a:r>
              <a:rPr lang="en-US" dirty="0"/>
              <a:t>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pic>
        <p:nvPicPr>
          <p:cNvPr id="5" name="Picture Placeholder 4" descr="pexels-photo-164821.jpe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Picture Placeholder 7" descr="camera-2341279_1920-ruut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8676" y="692696"/>
            <a:ext cx="2340000" cy="2340000"/>
          </a:xfrm>
        </p:spPr>
      </p:pic>
    </p:spTree>
    <p:extLst>
      <p:ext uri="{BB962C8B-B14F-4D97-AF65-F5344CB8AC3E}">
        <p14:creationId xmlns:p14="http://schemas.microsoft.com/office/powerpoint/2010/main" val="2268954058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1"/>
            <a:r>
              <a:rPr lang="en-US" dirty="0" err="1"/>
              <a:t>exerci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tation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ullamcorper</a:t>
            </a:r>
            <a:r>
              <a:rPr lang="en-US" dirty="0"/>
              <a:t>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pic>
        <p:nvPicPr>
          <p:cNvPr id="9" name="Picture Placeholder 8" descr="pexels-photo-159984.jpe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Picture Placeholder 7" descr="camera-2341279_1920-ruut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81883445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7540939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</a:t>
            </a:r>
            <a:br>
              <a:rPr lang="en-US" dirty="0"/>
            </a:br>
            <a:r>
              <a:rPr lang="en-US" dirty="0"/>
              <a:t>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Placeholder 3" descr="BFM-KINO-RUUT-IMG_9676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84929281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.</a:t>
            </a:r>
          </a:p>
        </p:txBody>
      </p:sp>
      <p:pic>
        <p:nvPicPr>
          <p:cNvPr id="2" name="Picture Placeholder 1" descr="arh-detail-IMG_8727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in up to four rows</a:t>
            </a:r>
          </a:p>
        </p:txBody>
      </p:sp>
    </p:spTree>
    <p:extLst>
      <p:ext uri="{BB962C8B-B14F-4D97-AF65-F5344CB8AC3E}">
        <p14:creationId xmlns:p14="http://schemas.microsoft.com/office/powerpoint/2010/main" val="4241553914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.</a:t>
            </a:r>
          </a:p>
        </p:txBody>
      </p:sp>
      <p:pic>
        <p:nvPicPr>
          <p:cNvPr id="5" name="Picture Placeholder 4" descr="IMG_1566.PSD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8499"/>
          <a:stretch/>
        </p:blipFill>
        <p:spPr/>
      </p:pic>
    </p:spTree>
    <p:extLst>
      <p:ext uri="{BB962C8B-B14F-4D97-AF65-F5344CB8AC3E}">
        <p14:creationId xmlns:p14="http://schemas.microsoft.com/office/powerpoint/2010/main" val="3889490171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046991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703" y="1070608"/>
            <a:ext cx="7772400" cy="1496859"/>
          </a:xfrm>
        </p:spPr>
        <p:txBody>
          <a:bodyPr/>
          <a:lstStyle/>
          <a:p>
            <a:r>
              <a:rPr lang="en-US" dirty="0"/>
              <a:t>Slideshow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069" y="2578100"/>
            <a:ext cx="7182297" cy="1153632"/>
          </a:xfrm>
        </p:spPr>
        <p:txBody>
          <a:bodyPr/>
          <a:lstStyle/>
          <a:p>
            <a:r>
              <a:rPr lang="en-US" dirty="0"/>
              <a:t>name</a:t>
            </a:r>
          </a:p>
          <a:p>
            <a:r>
              <a:rPr lang="en-US" dirty="0" err="1"/>
              <a:t>xx.xx.xxxx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702373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BFM-Rannala-IMG_1973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668993165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0287" y="528821"/>
            <a:ext cx="3921133" cy="1902466"/>
          </a:xfrm>
        </p:spPr>
        <p:txBody>
          <a:bodyPr/>
          <a:lstStyle/>
          <a:p>
            <a:r>
              <a:rPr lang="en-US" dirty="0"/>
              <a:t>Title in up </a:t>
            </a:r>
            <a:br>
              <a:rPr lang="en-US" dirty="0"/>
            </a:br>
            <a:r>
              <a:rPr lang="en-US" dirty="0"/>
              <a:t>to four rows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1"/>
          </p:nvPr>
        </p:nvSpPr>
        <p:spPr>
          <a:xfrm>
            <a:off x="515430" y="2438550"/>
            <a:ext cx="3878770" cy="325930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Placeholder 9" descr="pexels-photo-771742.jpe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33409396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Placeholder 3" descr="pexels-photo-756453.jpe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04839007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caption</a:t>
            </a:r>
          </a:p>
        </p:txBody>
      </p:sp>
      <p:pic>
        <p:nvPicPr>
          <p:cNvPr id="5" name="Picture Placeholder 4" descr="DM_03242016_1128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37849512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pexels-photo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21968527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title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318991"/>
              </p:ext>
            </p:extLst>
          </p:nvPr>
        </p:nvGraphicFramePr>
        <p:xfrm>
          <a:off x="534546" y="1599974"/>
          <a:ext cx="8105689" cy="2944150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4505689">
                  <a:extLst>
                    <a:ext uri="{9D8B030D-6E8A-4147-A177-3AD203B41FA5}">
                      <a16:colId xmlns:a16="http://schemas.microsoft.com/office/drawing/2014/main" val="544082012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323773814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3806009969"/>
                    </a:ext>
                  </a:extLst>
                </a:gridCol>
              </a:tblGrid>
              <a:tr h="271356">
                <a:tc>
                  <a:txBody>
                    <a:bodyPr/>
                    <a:lstStyle/>
                    <a:p>
                      <a:r>
                        <a:rPr lang="en-US" sz="1200" cap="all" spc="200" baseline="0" dirty="0" err="1">
                          <a:solidFill>
                            <a:schemeClr val="tx1"/>
                          </a:solidFill>
                          <a:latin typeface="Minion Pro" panose="02040503050306020203" pitchFamily="18" charset="0"/>
                        </a:rPr>
                        <a:t>Pealkiri</a:t>
                      </a:r>
                      <a:endParaRPr lang="en-US" sz="1200" cap="all" spc="200" baseline="0" dirty="0">
                        <a:solidFill>
                          <a:schemeClr val="tx1"/>
                        </a:solidFill>
                        <a:latin typeface="Minion Pro" panose="02040503050306020203" pitchFamily="18" charset="0"/>
                      </a:endParaRPr>
                    </a:p>
                  </a:txBody>
                  <a:tcPr marL="123720" marR="123720" marT="61860" marB="61860"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cap="all" spc="200" baseline="0" dirty="0" err="1">
                          <a:solidFill>
                            <a:schemeClr val="tx1"/>
                          </a:solidFill>
                          <a:latin typeface="Minion Pro" panose="02040503050306020203" pitchFamily="18" charset="0"/>
                        </a:rPr>
                        <a:t>pealkiri</a:t>
                      </a:r>
                      <a:endParaRPr lang="en-US" sz="1200" cap="all" spc="200" baseline="0" dirty="0">
                        <a:solidFill>
                          <a:schemeClr val="tx1"/>
                        </a:solidFill>
                        <a:latin typeface="Minion Pro" panose="02040503050306020203" pitchFamily="18" charset="0"/>
                      </a:endParaRPr>
                    </a:p>
                  </a:txBody>
                  <a:tcPr marL="123720" marR="123720" marT="61860" marB="61860"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cap="all" spc="200" baseline="0" dirty="0" err="1">
                          <a:solidFill>
                            <a:schemeClr val="tx1"/>
                          </a:solidFill>
                          <a:latin typeface="Minion Pro" panose="02040503050306020203" pitchFamily="18" charset="0"/>
                        </a:rPr>
                        <a:t>pealkiri</a:t>
                      </a:r>
                      <a:endParaRPr lang="en-US" sz="1200" cap="all" spc="200" baseline="0" dirty="0">
                        <a:solidFill>
                          <a:schemeClr val="tx1"/>
                        </a:solidFill>
                        <a:latin typeface="Minion Pro" panose="02040503050306020203" pitchFamily="18" charset="0"/>
                      </a:endParaRPr>
                    </a:p>
                  </a:txBody>
                  <a:tcPr marL="123720" marR="123720" marT="61860" marB="61860"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71632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/>
                        <a:t>Tekst</a:t>
                      </a:r>
                      <a:endParaRPr lang="en-US" sz="1200" dirty="0"/>
                    </a:p>
                  </a:txBody>
                  <a:tcPr marL="123720" marR="123720" marT="61860" marB="61860" anchor="ctr"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00 000</a:t>
                      </a:r>
                    </a:p>
                  </a:txBody>
                  <a:tcPr marL="123720" marR="123720" marT="61860" marB="61860" anchor="ctr"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00 000</a:t>
                      </a:r>
                    </a:p>
                  </a:txBody>
                  <a:tcPr marL="123720" marR="123720" marT="61860" marB="61860" anchor="ctr"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1002802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/>
                        <a:t>Tekst</a:t>
                      </a:r>
                      <a:endParaRPr lang="en-US" sz="1200" dirty="0"/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00 000</a:t>
                      </a: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00 000</a:t>
                      </a: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3605729"/>
                  </a:ext>
                </a:extLst>
              </a:tr>
              <a:tr h="507658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/>
                        <a:t>Pikem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tekst</a:t>
                      </a:r>
                      <a:br>
                        <a:rPr lang="en-US" sz="1200" dirty="0"/>
                      </a:br>
                      <a:r>
                        <a:rPr lang="en-US" sz="1200" dirty="0" err="1"/>
                        <a:t>kahel</a:t>
                      </a:r>
                      <a:r>
                        <a:rPr lang="en-US" sz="1200" dirty="0"/>
                        <a:t> real</a:t>
                      </a: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00 000</a:t>
                      </a: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00 000</a:t>
                      </a: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9310427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/>
                        <a:t>Tekst</a:t>
                      </a:r>
                      <a:endParaRPr lang="en-US" sz="1200" dirty="0"/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00 000</a:t>
                      </a: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00 000</a:t>
                      </a: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6772336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err="1"/>
                        <a:t>Olulisem</a:t>
                      </a:r>
                      <a:r>
                        <a:rPr lang="en-US" sz="1200" b="1" baseline="0" dirty="0"/>
                        <a:t> </a:t>
                      </a:r>
                      <a:r>
                        <a:rPr lang="en-US" sz="1200" b="1" dirty="0" err="1"/>
                        <a:t>tekst</a:t>
                      </a:r>
                      <a:endParaRPr lang="en-US" sz="1200" b="1" dirty="0"/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00 000</a:t>
                      </a: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00 000</a:t>
                      </a: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1901031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/>
                        <a:t>Tekst</a:t>
                      </a:r>
                      <a:endParaRPr lang="en-US" sz="1200" dirty="0"/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00 000</a:t>
                      </a: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00 000</a:t>
                      </a: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1948627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/>
                        <a:t>Tekst</a:t>
                      </a:r>
                      <a:endParaRPr lang="en-US" sz="1200" dirty="0"/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00 000</a:t>
                      </a: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00 000</a:t>
                      </a:r>
                    </a:p>
                  </a:txBody>
                  <a:tcPr marL="123720" marR="123720" marT="61860" marB="61860" anchor="ctr"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7240540"/>
                  </a:ext>
                </a:extLst>
              </a:tr>
            </a:tbl>
          </a:graphicData>
        </a:graphic>
      </p:graphicFrame>
      <p:sp>
        <p:nvSpPr>
          <p:cNvPr id="6" name="Text Placeholder 2"/>
          <p:cNvSpPr txBox="1">
            <a:spLocks/>
          </p:cNvSpPr>
          <p:nvPr/>
        </p:nvSpPr>
        <p:spPr>
          <a:xfrm>
            <a:off x="2755900" y="5892800"/>
            <a:ext cx="5969000" cy="567540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600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1511323759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Tabel</a:t>
            </a:r>
            <a:r>
              <a:rPr lang="en-US" dirty="0"/>
              <a:t> title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70870"/>
              </p:ext>
            </p:extLst>
          </p:nvPr>
        </p:nvGraphicFramePr>
        <p:xfrm>
          <a:off x="534546" y="1527312"/>
          <a:ext cx="8190354" cy="66158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852364">
                  <a:extLst>
                    <a:ext uri="{9D8B030D-6E8A-4147-A177-3AD203B41FA5}">
                      <a16:colId xmlns:a16="http://schemas.microsoft.com/office/drawing/2014/main" val="544082012"/>
                    </a:ext>
                  </a:extLst>
                </a:gridCol>
                <a:gridCol w="2337990">
                  <a:extLst>
                    <a:ext uri="{9D8B030D-6E8A-4147-A177-3AD203B41FA5}">
                      <a16:colId xmlns:a16="http://schemas.microsoft.com/office/drawing/2014/main" val="3806009969"/>
                    </a:ext>
                  </a:extLst>
                </a:gridCol>
              </a:tblGrid>
              <a:tr h="271356">
                <a:tc>
                  <a:txBody>
                    <a:bodyPr/>
                    <a:lstStyle/>
                    <a:p>
                      <a:r>
                        <a:rPr lang="en-US" sz="1200" cap="all" spc="200" baseline="0" dirty="0"/>
                        <a:t>TEEMA </a:t>
                      </a:r>
                      <a:r>
                        <a:rPr lang="en-US" sz="1200" cap="all" spc="200" baseline="0" dirty="0" err="1"/>
                        <a:t>Pealkiri</a:t>
                      </a:r>
                      <a:endParaRPr lang="en-US" sz="1200" cap="all" spc="200" baseline="0" dirty="0">
                        <a:solidFill>
                          <a:schemeClr val="tx1"/>
                        </a:solidFill>
                        <a:latin typeface="Minion Pro" panose="02040503050306020203" pitchFamily="18" charset="0"/>
                      </a:endParaRPr>
                    </a:p>
                  </a:txBody>
                  <a:tcPr marL="123720" marR="123720" marT="61860" marB="618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E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cap="all" spc="200" baseline="0" dirty="0"/>
                        <a:t>0000</a:t>
                      </a:r>
                      <a:endParaRPr lang="en-US" sz="1200" cap="all" spc="200" baseline="0" dirty="0">
                        <a:solidFill>
                          <a:schemeClr val="tx1"/>
                        </a:solidFill>
                        <a:latin typeface="Minion Pro" panose="02040503050306020203" pitchFamily="18" charset="0"/>
                      </a:endParaRPr>
                    </a:p>
                  </a:txBody>
                  <a:tcPr marL="123720" marR="123720" marT="61860" marB="618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E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71632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/>
                        <a:t>alamteema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pealkiri</a:t>
                      </a:r>
                      <a:endParaRPr lang="en-US" sz="1200" dirty="0"/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000</a:t>
                      </a: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110028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708973"/>
              </p:ext>
            </p:extLst>
          </p:nvPr>
        </p:nvGraphicFramePr>
        <p:xfrm>
          <a:off x="534546" y="2406629"/>
          <a:ext cx="8190354" cy="172652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852364">
                  <a:extLst>
                    <a:ext uri="{9D8B030D-6E8A-4147-A177-3AD203B41FA5}">
                      <a16:colId xmlns:a16="http://schemas.microsoft.com/office/drawing/2014/main" val="544082012"/>
                    </a:ext>
                  </a:extLst>
                </a:gridCol>
                <a:gridCol w="2337990">
                  <a:extLst>
                    <a:ext uri="{9D8B030D-6E8A-4147-A177-3AD203B41FA5}">
                      <a16:colId xmlns:a16="http://schemas.microsoft.com/office/drawing/2014/main" val="3806009969"/>
                    </a:ext>
                  </a:extLst>
                </a:gridCol>
              </a:tblGrid>
              <a:tr h="271356">
                <a:tc>
                  <a:txBody>
                    <a:bodyPr/>
                    <a:lstStyle/>
                    <a:p>
                      <a:r>
                        <a:rPr lang="en-US" sz="1200" cap="all" spc="200" baseline="0" dirty="0"/>
                        <a:t>TEEMA </a:t>
                      </a:r>
                      <a:r>
                        <a:rPr lang="en-US" sz="1200" cap="all" spc="200" baseline="0" dirty="0" err="1"/>
                        <a:t>Pealkiri</a:t>
                      </a:r>
                      <a:endParaRPr lang="en-US" sz="1200" cap="all" spc="200" baseline="0" dirty="0">
                        <a:solidFill>
                          <a:schemeClr val="tx1"/>
                        </a:solidFill>
                        <a:latin typeface="Minion Pro" panose="02040503050306020203" pitchFamily="18" charset="0"/>
                      </a:endParaRPr>
                    </a:p>
                  </a:txBody>
                  <a:tcPr marL="123720" marR="123720" marT="61860" marB="618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E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cap="all" spc="200" baseline="0" dirty="0"/>
                        <a:t>0000</a:t>
                      </a:r>
                      <a:endParaRPr lang="en-US" sz="1200" cap="all" spc="200" baseline="0" dirty="0">
                        <a:solidFill>
                          <a:schemeClr val="tx1"/>
                        </a:solidFill>
                        <a:latin typeface="Minion Pro" panose="02040503050306020203" pitchFamily="18" charset="0"/>
                      </a:endParaRPr>
                    </a:p>
                  </a:txBody>
                  <a:tcPr marL="123720" marR="123720" marT="61860" marB="618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E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71632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/>
                        <a:t>alamteema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pealkiri</a:t>
                      </a:r>
                      <a:endParaRPr lang="en-US" sz="1200" dirty="0"/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000</a:t>
                      </a: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11002802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/>
                        <a:t>alamteema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pealkiri</a:t>
                      </a:r>
                      <a:endParaRPr lang="en-US" sz="1200" dirty="0"/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000</a:t>
                      </a: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3605729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/>
                        <a:t>alamteema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pealkiri</a:t>
                      </a:r>
                      <a:endParaRPr lang="en-US" sz="1200" dirty="0"/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000</a:t>
                      </a: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57503232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/>
                        <a:t>alamteema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pealkiri</a:t>
                      </a:r>
                      <a:endParaRPr lang="en-US" sz="1200" dirty="0"/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000</a:t>
                      </a: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05667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674240"/>
              </p:ext>
            </p:extLst>
          </p:nvPr>
        </p:nvGraphicFramePr>
        <p:xfrm>
          <a:off x="534546" y="4350892"/>
          <a:ext cx="8190354" cy="101656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852364">
                  <a:extLst>
                    <a:ext uri="{9D8B030D-6E8A-4147-A177-3AD203B41FA5}">
                      <a16:colId xmlns:a16="http://schemas.microsoft.com/office/drawing/2014/main" val="544082012"/>
                    </a:ext>
                  </a:extLst>
                </a:gridCol>
                <a:gridCol w="2337990">
                  <a:extLst>
                    <a:ext uri="{9D8B030D-6E8A-4147-A177-3AD203B41FA5}">
                      <a16:colId xmlns:a16="http://schemas.microsoft.com/office/drawing/2014/main" val="3806009969"/>
                    </a:ext>
                  </a:extLst>
                </a:gridCol>
              </a:tblGrid>
              <a:tr h="271356">
                <a:tc>
                  <a:txBody>
                    <a:bodyPr/>
                    <a:lstStyle/>
                    <a:p>
                      <a:r>
                        <a:rPr lang="en-US" sz="1200" cap="all" spc="200" baseline="0" dirty="0"/>
                        <a:t>TEEMA </a:t>
                      </a:r>
                      <a:r>
                        <a:rPr lang="en-US" sz="1200" cap="all" spc="200" baseline="0" dirty="0" err="1"/>
                        <a:t>Pealkiri</a:t>
                      </a:r>
                      <a:endParaRPr lang="en-US" sz="1200" cap="all" spc="200" baseline="0" dirty="0">
                        <a:solidFill>
                          <a:schemeClr val="tx1"/>
                        </a:solidFill>
                        <a:latin typeface="Minion Pro" panose="02040503050306020203" pitchFamily="18" charset="0"/>
                      </a:endParaRPr>
                    </a:p>
                  </a:txBody>
                  <a:tcPr marL="123720" marR="123720" marT="61860" marB="618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E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cap="all" spc="200" baseline="0" dirty="0">
                        <a:solidFill>
                          <a:schemeClr val="tx1"/>
                        </a:solidFill>
                        <a:latin typeface="Minion Pro" panose="02040503050306020203" pitchFamily="18" charset="0"/>
                      </a:endParaRPr>
                    </a:p>
                  </a:txBody>
                  <a:tcPr marL="123720" marR="123720" marT="61860" marB="618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6E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71632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/>
                        <a:t>alamteema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pealkiri</a:t>
                      </a:r>
                      <a:endParaRPr lang="en-US" sz="1200" dirty="0"/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000</a:t>
                      </a: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11002802"/>
                  </a:ext>
                </a:extLst>
              </a:tr>
              <a:tr h="354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/>
                        <a:t>alamteema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pealkiri</a:t>
                      </a:r>
                      <a:endParaRPr lang="en-US" sz="1200" dirty="0"/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000</a:t>
                      </a:r>
                    </a:p>
                  </a:txBody>
                  <a:tcPr marL="123720" marR="123720" marT="61860" marB="618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3605729"/>
                  </a:ext>
                </a:extLst>
              </a:tr>
            </a:tbl>
          </a:graphicData>
        </a:graphic>
      </p:graphicFrame>
      <p:sp>
        <p:nvSpPr>
          <p:cNvPr id="8" name="Text Placeholder 2"/>
          <p:cNvSpPr txBox="1">
            <a:spLocks/>
          </p:cNvSpPr>
          <p:nvPr/>
        </p:nvSpPr>
        <p:spPr>
          <a:xfrm>
            <a:off x="2755900" y="5892800"/>
            <a:ext cx="5969000" cy="567540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600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2920895578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pilt2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5477440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7" name="Straight Connector 226"/>
          <p:cNvCxnSpPr/>
          <p:nvPr/>
        </p:nvCxnSpPr>
        <p:spPr>
          <a:xfrm flipH="1">
            <a:off x="2601725" y="1704112"/>
            <a:ext cx="308975" cy="1581211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 flipH="1">
            <a:off x="5056227" y="1704112"/>
            <a:ext cx="308975" cy="1581211"/>
          </a:xfrm>
          <a:prstGeom prst="line">
            <a:avLst/>
          </a:prstGeom>
          <a:ln w="539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 flipH="1">
            <a:off x="6033089" y="4155850"/>
            <a:ext cx="308975" cy="1581211"/>
          </a:xfrm>
          <a:prstGeom prst="line">
            <a:avLst/>
          </a:prstGeom>
          <a:ln w="539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 flipH="1">
            <a:off x="3576880" y="4143150"/>
            <a:ext cx="308975" cy="1581211"/>
          </a:xfrm>
          <a:prstGeom prst="line">
            <a:avLst/>
          </a:prstGeom>
          <a:ln w="539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Placeholder 37" descr="Detail-5.JPG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42" name="Picture Placeholder 41" descr="teklid.jpg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54" name="Text Placeholder 25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/>
              <a:t>Alampunkti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viie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kuue</a:t>
            </a:r>
            <a:r>
              <a:rPr lang="en-US" dirty="0"/>
              <a:t> </a:t>
            </a:r>
            <a:r>
              <a:rPr lang="en-US" dirty="0" err="1"/>
              <a:t>sõnaga</a:t>
            </a:r>
            <a:endParaRPr lang="en-US" dirty="0"/>
          </a:p>
        </p:txBody>
      </p:sp>
      <p:sp>
        <p:nvSpPr>
          <p:cNvPr id="255" name="Text Placeholder 25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err="1"/>
              <a:t>Alampunkti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viie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kuue</a:t>
            </a:r>
            <a:r>
              <a:rPr lang="en-US" dirty="0"/>
              <a:t> </a:t>
            </a:r>
            <a:r>
              <a:rPr lang="en-US" dirty="0" err="1"/>
              <a:t>sõnaga</a:t>
            </a:r>
            <a:endParaRPr lang="en-US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err="1"/>
              <a:t>Alampunkti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viie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kuue</a:t>
            </a:r>
            <a:r>
              <a:rPr lang="en-US" dirty="0"/>
              <a:t> </a:t>
            </a:r>
            <a:r>
              <a:rPr lang="en-US" dirty="0" err="1"/>
              <a:t>sõnaga</a:t>
            </a:r>
            <a:endParaRPr lang="en-US" dirty="0"/>
          </a:p>
          <a:p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err="1"/>
              <a:t>Alampunkti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viie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kuue</a:t>
            </a:r>
            <a:r>
              <a:rPr lang="en-US" dirty="0"/>
              <a:t> </a:t>
            </a:r>
            <a:r>
              <a:rPr lang="en-US" dirty="0" err="1"/>
              <a:t>sõnaga</a:t>
            </a:r>
            <a:endParaRPr lang="en-US" dirty="0"/>
          </a:p>
          <a:p>
            <a:endParaRPr lang="en-US" dirty="0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err="1"/>
              <a:t>Alampunkti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viie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kuue</a:t>
            </a:r>
            <a:r>
              <a:rPr lang="en-US" dirty="0"/>
              <a:t> </a:t>
            </a:r>
            <a:r>
              <a:rPr lang="en-US" dirty="0" err="1"/>
              <a:t>sõnaga</a:t>
            </a:r>
            <a:endParaRPr lang="en-US" dirty="0"/>
          </a:p>
          <a:p>
            <a:endParaRPr lang="en-US" dirty="0"/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 err="1"/>
              <a:t>Alampunkti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viie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kuue</a:t>
            </a:r>
            <a:r>
              <a:rPr lang="en-US" dirty="0"/>
              <a:t> </a:t>
            </a:r>
            <a:r>
              <a:rPr lang="en-US" dirty="0" err="1"/>
              <a:t>sõnaga</a:t>
            </a:r>
            <a:endParaRPr lang="en-US" dirty="0"/>
          </a:p>
        </p:txBody>
      </p:sp>
      <p:sp>
        <p:nvSpPr>
          <p:cNvPr id="247" name="Title 24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title</a:t>
            </a:r>
          </a:p>
        </p:txBody>
      </p:sp>
      <p:pic>
        <p:nvPicPr>
          <p:cNvPr id="10" name="Picture Placeholder 9" descr="graphicstock-young-handsome-caucasian-blonde-italian-designer-sitting-on-a-small-wall-using-smartphone-and-tablet-and-sketching-on-a-notebook-creativity-enlightenment-working-concept-overlooking-right_BaH94pu1b.jpg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2" name="Picture Placeholder 11" descr="pexels-photo-336232.jpe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3" name="Picture Placeholder 2" descr="pexels-photo-262034.jpeg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5545" y="1435100"/>
            <a:ext cx="1069984" cy="1069984"/>
          </a:xfrm>
        </p:spPr>
      </p:pic>
      <p:pic>
        <p:nvPicPr>
          <p:cNvPr id="5" name="Picture Placeholder 4" descr="a-production-assistant-or-movie-director-holding-a-clap-board-or-slate-in-front-of-the-cinemas_BKLf6YCHj.jpg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804536563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7" name="Straight Connector 226"/>
          <p:cNvCxnSpPr/>
          <p:nvPr/>
        </p:nvCxnSpPr>
        <p:spPr>
          <a:xfrm flipH="1">
            <a:off x="2614425" y="1691412"/>
            <a:ext cx="308975" cy="1581211"/>
          </a:xfrm>
          <a:prstGeom prst="line">
            <a:avLst/>
          </a:prstGeom>
          <a:ln w="539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 flipH="1">
            <a:off x="5068927" y="1691412"/>
            <a:ext cx="308975" cy="1581211"/>
          </a:xfrm>
          <a:prstGeom prst="line">
            <a:avLst/>
          </a:prstGeom>
          <a:ln w="539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 flipH="1">
            <a:off x="6045789" y="4130450"/>
            <a:ext cx="308975" cy="1581211"/>
          </a:xfrm>
          <a:prstGeom prst="line">
            <a:avLst/>
          </a:prstGeom>
          <a:ln w="539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 flipH="1">
            <a:off x="3589580" y="4130450"/>
            <a:ext cx="308975" cy="1581211"/>
          </a:xfrm>
          <a:prstGeom prst="line">
            <a:avLst/>
          </a:prstGeom>
          <a:ln w="539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8" name="Title 2207"/>
          <p:cNvSpPr>
            <a:spLocks noGrp="1"/>
          </p:cNvSpPr>
          <p:nvPr>
            <p:ph type="title"/>
          </p:nvPr>
        </p:nvSpPr>
        <p:spPr>
          <a:xfrm>
            <a:off x="375566" y="-168026"/>
            <a:ext cx="8363190" cy="1133505"/>
          </a:xfrm>
        </p:spPr>
        <p:txBody>
          <a:bodyPr/>
          <a:lstStyle/>
          <a:p>
            <a:r>
              <a:rPr lang="en-US" dirty="0"/>
              <a:t>List title</a:t>
            </a:r>
          </a:p>
        </p:txBody>
      </p:sp>
      <p:sp>
        <p:nvSpPr>
          <p:cNvPr id="2209" name="Rectangle 2208"/>
          <p:cNvSpPr/>
          <p:nvPr/>
        </p:nvSpPr>
        <p:spPr>
          <a:xfrm>
            <a:off x="792534" y="2492258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Minion Pro"/>
              </a:rPr>
              <a:t>Alampunkti</a:t>
            </a:r>
            <a:endParaRPr lang="en-US" sz="1700" dirty="0">
              <a:latin typeface="Minion Pro"/>
            </a:endParaRPr>
          </a:p>
          <a:p>
            <a:pPr algn="ctr"/>
            <a:r>
              <a:rPr lang="en-US" sz="1700" dirty="0" err="1">
                <a:latin typeface="Minion Pro"/>
              </a:rPr>
              <a:t>tekst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viie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või</a:t>
            </a:r>
            <a:endParaRPr lang="en-US" sz="1700" dirty="0">
              <a:latin typeface="Minion Pro"/>
            </a:endParaRPr>
          </a:p>
          <a:p>
            <a:pPr algn="ctr"/>
            <a:r>
              <a:rPr lang="en-US" sz="1700" dirty="0" err="1">
                <a:latin typeface="Minion Pro"/>
              </a:rPr>
              <a:t>kuue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sõnaga</a:t>
            </a:r>
            <a:endParaRPr lang="en-US" sz="1700" dirty="0"/>
          </a:p>
        </p:txBody>
      </p:sp>
      <p:sp>
        <p:nvSpPr>
          <p:cNvPr id="236" name="Rectangle 235"/>
          <p:cNvSpPr/>
          <p:nvPr/>
        </p:nvSpPr>
        <p:spPr>
          <a:xfrm>
            <a:off x="3235223" y="2492258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Minion Pro"/>
              </a:rPr>
              <a:t>Alampunkti</a:t>
            </a:r>
            <a:endParaRPr lang="en-US" sz="1700" dirty="0">
              <a:latin typeface="Minion Pro"/>
            </a:endParaRPr>
          </a:p>
          <a:p>
            <a:pPr algn="ctr"/>
            <a:r>
              <a:rPr lang="en-US" sz="1700" dirty="0" err="1">
                <a:latin typeface="Minion Pro"/>
              </a:rPr>
              <a:t>tekst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viie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või</a:t>
            </a:r>
            <a:endParaRPr lang="en-US" sz="1700" dirty="0">
              <a:latin typeface="Minion Pro"/>
            </a:endParaRPr>
          </a:p>
          <a:p>
            <a:pPr algn="ctr"/>
            <a:r>
              <a:rPr lang="en-US" sz="1700" dirty="0" err="1">
                <a:latin typeface="Minion Pro"/>
              </a:rPr>
              <a:t>kuue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sõnaga</a:t>
            </a:r>
            <a:endParaRPr lang="en-US" sz="1700" dirty="0"/>
          </a:p>
        </p:txBody>
      </p:sp>
      <p:sp>
        <p:nvSpPr>
          <p:cNvPr id="237" name="Rectangle 236"/>
          <p:cNvSpPr/>
          <p:nvPr/>
        </p:nvSpPr>
        <p:spPr>
          <a:xfrm>
            <a:off x="5690163" y="2492258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Minion Pro"/>
              </a:rPr>
              <a:t>Alampunkti</a:t>
            </a:r>
            <a:endParaRPr lang="en-US" sz="1700" dirty="0">
              <a:latin typeface="Minion Pro"/>
            </a:endParaRPr>
          </a:p>
          <a:p>
            <a:pPr algn="ctr"/>
            <a:r>
              <a:rPr lang="en-US" sz="1700" dirty="0" err="1">
                <a:latin typeface="Minion Pro"/>
              </a:rPr>
              <a:t>tekst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viie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või</a:t>
            </a:r>
            <a:endParaRPr lang="en-US" sz="1700" dirty="0">
              <a:latin typeface="Minion Pro"/>
            </a:endParaRPr>
          </a:p>
          <a:p>
            <a:pPr algn="ctr"/>
            <a:r>
              <a:rPr lang="en-US" sz="1700" dirty="0" err="1">
                <a:latin typeface="Minion Pro"/>
              </a:rPr>
              <a:t>kuue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sõnaga</a:t>
            </a:r>
            <a:endParaRPr lang="en-US" sz="1700" dirty="0"/>
          </a:p>
        </p:txBody>
      </p:sp>
      <p:sp>
        <p:nvSpPr>
          <p:cNvPr id="238" name="Rectangle 237"/>
          <p:cNvSpPr/>
          <p:nvPr/>
        </p:nvSpPr>
        <p:spPr>
          <a:xfrm>
            <a:off x="6689788" y="4961617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Minion Pro"/>
              </a:rPr>
              <a:t>Alampunkti</a:t>
            </a:r>
            <a:endParaRPr lang="en-US" sz="1700" dirty="0">
              <a:latin typeface="Minion Pro"/>
            </a:endParaRPr>
          </a:p>
          <a:p>
            <a:pPr algn="ctr"/>
            <a:r>
              <a:rPr lang="en-US" sz="1700" dirty="0" err="1">
                <a:latin typeface="Minion Pro"/>
              </a:rPr>
              <a:t>tekst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viie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või</a:t>
            </a:r>
            <a:endParaRPr lang="en-US" sz="1700" dirty="0">
              <a:latin typeface="Minion Pro"/>
            </a:endParaRPr>
          </a:p>
          <a:p>
            <a:pPr algn="ctr"/>
            <a:r>
              <a:rPr lang="en-US" sz="1700" dirty="0" err="1">
                <a:latin typeface="Minion Pro"/>
              </a:rPr>
              <a:t>kuue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sõnaga</a:t>
            </a:r>
            <a:endParaRPr lang="en-US" sz="1700" dirty="0"/>
          </a:p>
        </p:txBody>
      </p:sp>
      <p:sp>
        <p:nvSpPr>
          <p:cNvPr id="239" name="Rectangle 238"/>
          <p:cNvSpPr/>
          <p:nvPr/>
        </p:nvSpPr>
        <p:spPr>
          <a:xfrm>
            <a:off x="4223044" y="4961617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Minion Pro"/>
              </a:rPr>
              <a:t>Alampunkti</a:t>
            </a:r>
            <a:endParaRPr lang="en-US" sz="1700" dirty="0">
              <a:latin typeface="Minion Pro"/>
            </a:endParaRPr>
          </a:p>
          <a:p>
            <a:pPr algn="ctr"/>
            <a:r>
              <a:rPr lang="en-US" sz="1700" dirty="0" err="1">
                <a:latin typeface="Minion Pro"/>
              </a:rPr>
              <a:t>tekst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viie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või</a:t>
            </a:r>
            <a:endParaRPr lang="en-US" sz="1700" dirty="0">
              <a:latin typeface="Minion Pro"/>
            </a:endParaRPr>
          </a:p>
          <a:p>
            <a:pPr algn="ctr"/>
            <a:r>
              <a:rPr lang="en-US" sz="1700" dirty="0" err="1">
                <a:latin typeface="Minion Pro"/>
              </a:rPr>
              <a:t>kuue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sõnaga</a:t>
            </a:r>
            <a:endParaRPr lang="en-US" sz="1700" dirty="0"/>
          </a:p>
        </p:txBody>
      </p:sp>
      <p:sp>
        <p:nvSpPr>
          <p:cNvPr id="240" name="Rectangle 239"/>
          <p:cNvSpPr/>
          <p:nvPr/>
        </p:nvSpPr>
        <p:spPr>
          <a:xfrm>
            <a:off x="1747314" y="4961617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Minion Pro"/>
              </a:rPr>
              <a:t>Alampunkti</a:t>
            </a:r>
            <a:endParaRPr lang="en-US" sz="1700" dirty="0">
              <a:latin typeface="Minion Pro"/>
            </a:endParaRPr>
          </a:p>
          <a:p>
            <a:pPr algn="ctr"/>
            <a:r>
              <a:rPr lang="en-US" sz="1700" dirty="0" err="1">
                <a:latin typeface="Minion Pro"/>
              </a:rPr>
              <a:t>tekst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viie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või</a:t>
            </a:r>
            <a:endParaRPr lang="en-US" sz="1700" dirty="0">
              <a:latin typeface="Minion Pro"/>
            </a:endParaRPr>
          </a:p>
          <a:p>
            <a:pPr algn="ctr"/>
            <a:r>
              <a:rPr lang="en-US" sz="1700" dirty="0" err="1">
                <a:latin typeface="Minion Pro"/>
              </a:rPr>
              <a:t>kuue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sõnaga</a:t>
            </a:r>
            <a:endParaRPr lang="en-US" sz="17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612" y="1501901"/>
            <a:ext cx="842298" cy="756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7162" y="1508126"/>
            <a:ext cx="877137" cy="756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6536" y="1476120"/>
            <a:ext cx="707052" cy="864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9991" y="3945381"/>
            <a:ext cx="818861" cy="828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4247" y="4004870"/>
            <a:ext cx="942543" cy="720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4523" y="3971563"/>
            <a:ext cx="829438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2439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703" y="1070608"/>
            <a:ext cx="7772400" cy="1496859"/>
          </a:xfrm>
        </p:spPr>
        <p:txBody>
          <a:bodyPr/>
          <a:lstStyle/>
          <a:p>
            <a:r>
              <a:rPr lang="en-US" dirty="0"/>
              <a:t>Slideshow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069" y="2578100"/>
            <a:ext cx="7182297" cy="1153632"/>
          </a:xfrm>
        </p:spPr>
        <p:txBody>
          <a:bodyPr/>
          <a:lstStyle/>
          <a:p>
            <a:r>
              <a:rPr lang="en-US" dirty="0"/>
              <a:t>name</a:t>
            </a:r>
          </a:p>
          <a:p>
            <a:r>
              <a:rPr lang="en-US" dirty="0" err="1"/>
              <a:t>xx.xx.xxxx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348875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7" name="Straight Connector 226"/>
          <p:cNvCxnSpPr/>
          <p:nvPr/>
        </p:nvCxnSpPr>
        <p:spPr>
          <a:xfrm flipH="1">
            <a:off x="2665225" y="1805712"/>
            <a:ext cx="308975" cy="1581211"/>
          </a:xfrm>
          <a:prstGeom prst="line">
            <a:avLst/>
          </a:prstGeom>
          <a:ln w="539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 flipH="1">
            <a:off x="5119727" y="1805712"/>
            <a:ext cx="308975" cy="1581211"/>
          </a:xfrm>
          <a:prstGeom prst="line">
            <a:avLst/>
          </a:prstGeom>
          <a:ln w="539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 flipH="1">
            <a:off x="6096589" y="3863750"/>
            <a:ext cx="308975" cy="1581211"/>
          </a:xfrm>
          <a:prstGeom prst="line">
            <a:avLst/>
          </a:prstGeom>
          <a:ln w="539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 flipH="1">
            <a:off x="3640380" y="3863750"/>
            <a:ext cx="308975" cy="1581211"/>
          </a:xfrm>
          <a:prstGeom prst="line">
            <a:avLst/>
          </a:prstGeom>
          <a:ln w="539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9" name="Rectangle 2208"/>
          <p:cNvSpPr/>
          <p:nvPr/>
        </p:nvSpPr>
        <p:spPr>
          <a:xfrm>
            <a:off x="843334" y="2111258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Minion Pro"/>
              </a:rPr>
              <a:t>Alampunkti</a:t>
            </a:r>
            <a:endParaRPr lang="en-US" sz="1700" dirty="0">
              <a:latin typeface="Minion Pro"/>
            </a:endParaRPr>
          </a:p>
          <a:p>
            <a:pPr algn="ctr"/>
            <a:r>
              <a:rPr lang="en-US" sz="1700" dirty="0" err="1">
                <a:latin typeface="Minion Pro"/>
              </a:rPr>
              <a:t>tekst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viie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või</a:t>
            </a:r>
            <a:endParaRPr lang="en-US" sz="1700" dirty="0">
              <a:latin typeface="Minion Pro"/>
            </a:endParaRPr>
          </a:p>
          <a:p>
            <a:pPr algn="ctr"/>
            <a:r>
              <a:rPr lang="en-US" sz="1700" dirty="0" err="1">
                <a:latin typeface="Minion Pro"/>
              </a:rPr>
              <a:t>kuue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sõnaga</a:t>
            </a:r>
            <a:endParaRPr lang="en-US" sz="1700" dirty="0"/>
          </a:p>
        </p:txBody>
      </p:sp>
      <p:sp>
        <p:nvSpPr>
          <p:cNvPr id="236" name="Rectangle 235"/>
          <p:cNvSpPr/>
          <p:nvPr/>
        </p:nvSpPr>
        <p:spPr>
          <a:xfrm>
            <a:off x="3286023" y="2111258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Minion Pro"/>
              </a:rPr>
              <a:t>Alampunkti</a:t>
            </a:r>
            <a:endParaRPr lang="en-US" sz="1700" dirty="0">
              <a:latin typeface="Minion Pro"/>
            </a:endParaRPr>
          </a:p>
          <a:p>
            <a:pPr algn="ctr"/>
            <a:r>
              <a:rPr lang="en-US" sz="1700" dirty="0" err="1">
                <a:latin typeface="Minion Pro"/>
              </a:rPr>
              <a:t>tekst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viie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või</a:t>
            </a:r>
            <a:endParaRPr lang="en-US" sz="1700" dirty="0">
              <a:latin typeface="Minion Pro"/>
            </a:endParaRPr>
          </a:p>
          <a:p>
            <a:pPr algn="ctr"/>
            <a:r>
              <a:rPr lang="en-US" sz="1700" dirty="0" err="1">
                <a:latin typeface="Minion Pro"/>
              </a:rPr>
              <a:t>kuue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sõnaga</a:t>
            </a:r>
            <a:endParaRPr lang="en-US" sz="1700" dirty="0"/>
          </a:p>
        </p:txBody>
      </p:sp>
      <p:sp>
        <p:nvSpPr>
          <p:cNvPr id="237" name="Rectangle 236"/>
          <p:cNvSpPr/>
          <p:nvPr/>
        </p:nvSpPr>
        <p:spPr>
          <a:xfrm>
            <a:off x="5740963" y="2111258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Minion Pro"/>
              </a:rPr>
              <a:t>Alampunkti</a:t>
            </a:r>
            <a:endParaRPr lang="en-US" sz="1700" dirty="0">
              <a:latin typeface="Minion Pro"/>
            </a:endParaRPr>
          </a:p>
          <a:p>
            <a:pPr algn="ctr"/>
            <a:r>
              <a:rPr lang="en-US" sz="1700" dirty="0" err="1">
                <a:latin typeface="Minion Pro"/>
              </a:rPr>
              <a:t>tekst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viie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või</a:t>
            </a:r>
            <a:endParaRPr lang="en-US" sz="1700" dirty="0">
              <a:latin typeface="Minion Pro"/>
            </a:endParaRPr>
          </a:p>
          <a:p>
            <a:pPr algn="ctr"/>
            <a:r>
              <a:rPr lang="en-US" sz="1700" dirty="0" err="1">
                <a:latin typeface="Minion Pro"/>
              </a:rPr>
              <a:t>kuue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sõnaga</a:t>
            </a:r>
            <a:endParaRPr lang="en-US" sz="1700" dirty="0"/>
          </a:p>
        </p:txBody>
      </p:sp>
      <p:sp>
        <p:nvSpPr>
          <p:cNvPr id="238" name="Rectangle 237"/>
          <p:cNvSpPr/>
          <p:nvPr/>
        </p:nvSpPr>
        <p:spPr>
          <a:xfrm>
            <a:off x="6740588" y="4199617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Minion Pro"/>
              </a:rPr>
              <a:t>Alampunkti</a:t>
            </a:r>
            <a:endParaRPr lang="en-US" sz="1700" dirty="0">
              <a:latin typeface="Minion Pro"/>
            </a:endParaRPr>
          </a:p>
          <a:p>
            <a:pPr algn="ctr"/>
            <a:r>
              <a:rPr lang="en-US" sz="1700" dirty="0" err="1">
                <a:latin typeface="Minion Pro"/>
              </a:rPr>
              <a:t>tekst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viie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või</a:t>
            </a:r>
            <a:endParaRPr lang="en-US" sz="1700" dirty="0">
              <a:latin typeface="Minion Pro"/>
            </a:endParaRPr>
          </a:p>
          <a:p>
            <a:pPr algn="ctr"/>
            <a:r>
              <a:rPr lang="en-US" sz="1700" dirty="0" err="1">
                <a:latin typeface="Minion Pro"/>
              </a:rPr>
              <a:t>kuue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sõnaga</a:t>
            </a:r>
            <a:endParaRPr lang="en-US" sz="1700" dirty="0"/>
          </a:p>
        </p:txBody>
      </p:sp>
      <p:sp>
        <p:nvSpPr>
          <p:cNvPr id="239" name="Rectangle 238"/>
          <p:cNvSpPr/>
          <p:nvPr/>
        </p:nvSpPr>
        <p:spPr>
          <a:xfrm>
            <a:off x="4273844" y="4199617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Minion Pro"/>
              </a:rPr>
              <a:t>Alampunkti</a:t>
            </a:r>
            <a:endParaRPr lang="en-US" sz="1700" dirty="0">
              <a:latin typeface="Minion Pro"/>
            </a:endParaRPr>
          </a:p>
          <a:p>
            <a:pPr algn="ctr"/>
            <a:r>
              <a:rPr lang="en-US" sz="1700" dirty="0" err="1">
                <a:latin typeface="Minion Pro"/>
              </a:rPr>
              <a:t>tekst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viie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või</a:t>
            </a:r>
            <a:endParaRPr lang="en-US" sz="1700" dirty="0">
              <a:latin typeface="Minion Pro"/>
            </a:endParaRPr>
          </a:p>
          <a:p>
            <a:pPr algn="ctr"/>
            <a:r>
              <a:rPr lang="en-US" sz="1700" dirty="0" err="1">
                <a:latin typeface="Minion Pro"/>
              </a:rPr>
              <a:t>kuue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sõnaga</a:t>
            </a:r>
            <a:endParaRPr lang="en-US" sz="1700" dirty="0"/>
          </a:p>
        </p:txBody>
      </p:sp>
      <p:sp>
        <p:nvSpPr>
          <p:cNvPr id="240" name="Rectangle 239"/>
          <p:cNvSpPr/>
          <p:nvPr/>
        </p:nvSpPr>
        <p:spPr>
          <a:xfrm>
            <a:off x="1798114" y="4199617"/>
            <a:ext cx="1498255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700" dirty="0" err="1">
                <a:latin typeface="Minion Pro"/>
              </a:rPr>
              <a:t>Alampunkti</a:t>
            </a:r>
            <a:endParaRPr lang="en-US" sz="1700" dirty="0">
              <a:latin typeface="Minion Pro"/>
            </a:endParaRPr>
          </a:p>
          <a:p>
            <a:pPr algn="ctr"/>
            <a:r>
              <a:rPr lang="en-US" sz="1700" dirty="0" err="1">
                <a:latin typeface="Minion Pro"/>
              </a:rPr>
              <a:t>tekst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viie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või</a:t>
            </a:r>
            <a:endParaRPr lang="en-US" sz="1700" dirty="0">
              <a:latin typeface="Minion Pro"/>
            </a:endParaRPr>
          </a:p>
          <a:p>
            <a:pPr algn="ctr"/>
            <a:r>
              <a:rPr lang="en-US" sz="1700" dirty="0" err="1">
                <a:latin typeface="Minion Pro"/>
              </a:rPr>
              <a:t>kuue</a:t>
            </a:r>
            <a:r>
              <a:rPr lang="en-US" sz="1700" dirty="0">
                <a:latin typeface="Minion Pro"/>
              </a:rPr>
              <a:t> </a:t>
            </a:r>
            <a:r>
              <a:rPr lang="en-US" sz="1700" dirty="0" err="1">
                <a:latin typeface="Minion Pro"/>
              </a:rPr>
              <a:t>sõnaga</a:t>
            </a:r>
            <a:endParaRPr lang="en-US" sz="1700" dirty="0"/>
          </a:p>
        </p:txBody>
      </p:sp>
      <p:sp>
        <p:nvSpPr>
          <p:cNvPr id="20" name="Title 2207"/>
          <p:cNvSpPr>
            <a:spLocks noGrp="1"/>
          </p:cNvSpPr>
          <p:nvPr>
            <p:ph type="title"/>
          </p:nvPr>
        </p:nvSpPr>
        <p:spPr>
          <a:xfrm>
            <a:off x="375566" y="-168026"/>
            <a:ext cx="8363190" cy="1133505"/>
          </a:xfrm>
        </p:spPr>
        <p:txBody>
          <a:bodyPr/>
          <a:lstStyle/>
          <a:p>
            <a:r>
              <a:rPr lang="en-US" dirty="0"/>
              <a:t>List title</a:t>
            </a:r>
          </a:p>
        </p:txBody>
      </p:sp>
    </p:spTree>
    <p:extLst>
      <p:ext uri="{BB962C8B-B14F-4D97-AF65-F5344CB8AC3E}">
        <p14:creationId xmlns:p14="http://schemas.microsoft.com/office/powerpoint/2010/main" val="2583231772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teklid-crop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48057824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94102" y="1866762"/>
            <a:ext cx="4591936" cy="1325563"/>
          </a:xfrm>
        </p:spPr>
        <p:txBody>
          <a:bodyPr/>
          <a:lstStyle/>
          <a:p>
            <a:r>
              <a:rPr lang="en-US" dirty="0"/>
              <a:t>T</a:t>
            </a:r>
            <a:r>
              <a:rPr lang="et-EE" dirty="0"/>
              <a:t>hank you!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808069" y="3486204"/>
            <a:ext cx="7182297" cy="1669996"/>
          </a:xfrm>
        </p:spPr>
        <p:txBody>
          <a:bodyPr/>
          <a:lstStyle/>
          <a:p>
            <a:pPr marL="0" indent="0">
              <a:buNone/>
            </a:pPr>
            <a:r>
              <a:rPr lang="et-EE" dirty="0"/>
              <a:t>NAME</a:t>
            </a:r>
          </a:p>
          <a:p>
            <a:pPr marL="0" indent="0">
              <a:buNone/>
            </a:pPr>
            <a:r>
              <a:rPr lang="et-EE" dirty="0"/>
              <a:t>nimi@tlu.ee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19396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ogan-es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488" y="635361"/>
            <a:ext cx="7557025" cy="556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77836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Title in four or five words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89416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in  four or five words</a:t>
            </a:r>
          </a:p>
        </p:txBody>
      </p:sp>
    </p:spTree>
    <p:extLst>
      <p:ext uri="{BB962C8B-B14F-4D97-AF65-F5344CB8AC3E}">
        <p14:creationId xmlns:p14="http://schemas.microsoft.com/office/powerpoint/2010/main" val="313551732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Title in four or five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575251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in  four or five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26526" y="3178965"/>
            <a:ext cx="5928562" cy="173254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dirty="0" err="1"/>
              <a:t>Pudandendam</a:t>
            </a:r>
            <a:r>
              <a:rPr lang="en-US" sz="2800" dirty="0"/>
              <a:t> </a:t>
            </a:r>
            <a:r>
              <a:rPr lang="en-US" sz="2800" dirty="0" err="1"/>
              <a:t>ratur</a:t>
            </a:r>
            <a:r>
              <a:rPr lang="en-US" sz="2800" dirty="0"/>
              <a:t> mod et res </a:t>
            </a:r>
            <a:r>
              <a:rPr lang="en-US" sz="2800" dirty="0" err="1"/>
              <a:t>autem</a:t>
            </a:r>
            <a:r>
              <a:rPr lang="en-US" sz="2800" dirty="0"/>
              <a:t> que </a:t>
            </a:r>
            <a:r>
              <a:rPr lang="en-US" sz="2800" dirty="0" err="1"/>
              <a:t>prorerit</a:t>
            </a:r>
            <a:r>
              <a:rPr lang="et-EE" sz="2800" dirty="0"/>
              <a:t> </a:t>
            </a:r>
            <a:r>
              <a:rPr lang="en-US" sz="2800" dirty="0" err="1"/>
              <a:t>everem</a:t>
            </a:r>
            <a:r>
              <a:rPr lang="en-US" sz="2800" dirty="0"/>
              <a:t> </a:t>
            </a:r>
            <a:r>
              <a:rPr lang="en-US" sz="2800" dirty="0" err="1"/>
              <a:t>fuga</a:t>
            </a:r>
            <a:r>
              <a:rPr lang="en-US" sz="2800" dirty="0"/>
              <a:t> </a:t>
            </a:r>
            <a:r>
              <a:rPr lang="en-US" sz="2800" dirty="0" err="1"/>
              <a:t>ipsunt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721052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LU Esitlus">
  <a:themeElements>
    <a:clrScheme name="TL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F003A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LY">
      <a:majorFont>
        <a:latin typeface="Minion Pro Med Cond Disp"/>
        <a:ea typeface=""/>
        <a:cs typeface=""/>
      </a:majorFont>
      <a:minorFont>
        <a:latin typeface="Minion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648</Words>
  <Application>Microsoft Macintosh PowerPoint</Application>
  <PresentationFormat>On-screen Show (4:3)</PresentationFormat>
  <Paragraphs>167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Calibri</vt:lpstr>
      <vt:lpstr>Minion Pro</vt:lpstr>
      <vt:lpstr>Arial</vt:lpstr>
      <vt:lpstr>Lucida Grande</vt:lpstr>
      <vt:lpstr>ＭＳ Ｐゴシック</vt:lpstr>
      <vt:lpstr>TLU Esitlus</vt:lpstr>
      <vt:lpstr>Slideshow   title</vt:lpstr>
      <vt:lpstr>Slideshow title</vt:lpstr>
      <vt:lpstr>Slideshow title</vt:lpstr>
      <vt:lpstr>Slideshow title</vt:lpstr>
      <vt:lpstr>PowerPoint Presentation</vt:lpstr>
      <vt:lpstr>Title in four or five words</vt:lpstr>
      <vt:lpstr>Title in  four or five words</vt:lpstr>
      <vt:lpstr>Title in four or five words</vt:lpstr>
      <vt:lpstr>Title in  four or five words</vt:lpstr>
      <vt:lpstr>PowerPoint Presentation</vt:lpstr>
      <vt:lpstr>Title</vt:lpstr>
      <vt:lpstr>title</vt:lpstr>
      <vt:lpstr>title</vt:lpstr>
      <vt:lpstr>PowerPoint Presentation</vt:lpstr>
      <vt:lpstr>comparison</vt:lpstr>
      <vt:lpstr>comparison</vt:lpstr>
      <vt:lpstr>title</vt:lpstr>
      <vt:lpstr>PowerPoint Presentation</vt:lpstr>
      <vt:lpstr>PowerPoint Presentation</vt:lpstr>
      <vt:lpstr>PowerPoint Presentation</vt:lpstr>
      <vt:lpstr>PowerPoint Presentation</vt:lpstr>
      <vt:lpstr>title</vt:lpstr>
      <vt:lpstr>title</vt:lpstr>
      <vt:lpstr>title</vt:lpstr>
      <vt:lpstr>PowerPoint Presentation</vt:lpstr>
      <vt:lpstr>PowerPoint Presentation</vt:lpstr>
      <vt:lpstr>Title in up to four rows</vt:lpstr>
      <vt:lpstr>PowerPoint Presentation</vt:lpstr>
      <vt:lpstr>title</vt:lpstr>
      <vt:lpstr>PowerPoint Presentation</vt:lpstr>
      <vt:lpstr>Title in up  to four rows</vt:lpstr>
      <vt:lpstr>PowerPoint Presentation</vt:lpstr>
      <vt:lpstr>PowerPoint Presentation</vt:lpstr>
      <vt:lpstr>PowerPoint Presentation</vt:lpstr>
      <vt:lpstr>Table title</vt:lpstr>
      <vt:lpstr>Tabel title</vt:lpstr>
      <vt:lpstr>PowerPoint Presentation</vt:lpstr>
      <vt:lpstr>List title</vt:lpstr>
      <vt:lpstr>List title</vt:lpstr>
      <vt:lpstr>List title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TLU esitlus</dc:title>
  <dc:creator/>
  <cp:lastModifiedBy/>
  <cp:revision>1</cp:revision>
  <dcterms:created xsi:type="dcterms:W3CDTF">2017-11-28T11:48:14Z</dcterms:created>
  <dcterms:modified xsi:type="dcterms:W3CDTF">2021-01-05T14:16:00Z</dcterms:modified>
</cp:coreProperties>
</file>