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1"/>
  </p:sldMasterIdLst>
  <p:handoutMasterIdLst>
    <p:handoutMasterId r:id="rId42"/>
  </p:handoutMasterIdLst>
  <p:sldIdLst>
    <p:sldId id="336" r:id="rId2"/>
    <p:sldId id="316" r:id="rId3"/>
    <p:sldId id="337" r:id="rId4"/>
    <p:sldId id="338" r:id="rId5"/>
    <p:sldId id="322" r:id="rId6"/>
    <p:sldId id="304" r:id="rId7"/>
    <p:sldId id="305" r:id="rId8"/>
    <p:sldId id="319" r:id="rId9"/>
    <p:sldId id="261" r:id="rId10"/>
    <p:sldId id="306" r:id="rId11"/>
    <p:sldId id="323" r:id="rId12"/>
    <p:sldId id="307" r:id="rId13"/>
    <p:sldId id="308" r:id="rId14"/>
    <p:sldId id="328" r:id="rId15"/>
    <p:sldId id="309" r:id="rId16"/>
    <p:sldId id="310" r:id="rId17"/>
    <p:sldId id="324" r:id="rId18"/>
    <p:sldId id="311" r:id="rId19"/>
    <p:sldId id="312" r:id="rId20"/>
    <p:sldId id="313" r:id="rId21"/>
    <p:sldId id="326" r:id="rId22"/>
    <p:sldId id="315" r:id="rId23"/>
    <p:sldId id="320" r:id="rId24"/>
    <p:sldId id="321" r:id="rId25"/>
    <p:sldId id="325" r:id="rId26"/>
    <p:sldId id="339" r:id="rId27"/>
    <p:sldId id="263" r:id="rId28"/>
    <p:sldId id="340" r:id="rId29"/>
    <p:sldId id="329" r:id="rId30"/>
    <p:sldId id="341" r:id="rId31"/>
    <p:sldId id="342" r:id="rId32"/>
    <p:sldId id="343" r:id="rId33"/>
    <p:sldId id="289" r:id="rId34"/>
    <p:sldId id="317" r:id="rId35"/>
    <p:sldId id="327" r:id="rId36"/>
    <p:sldId id="283" r:id="rId37"/>
    <p:sldId id="282" r:id="rId38"/>
    <p:sldId id="334" r:id="rId39"/>
    <p:sldId id="330" r:id="rId40"/>
    <p:sldId id="279" r:id="rId4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9CBE8"/>
    <a:srgbClr val="D3BBA8"/>
    <a:srgbClr val="F68D2E"/>
    <a:srgbClr val="D0043C"/>
    <a:srgbClr val="A4D65E"/>
    <a:srgbClr val="6E6E6E"/>
    <a:srgbClr val="CFD0D0"/>
    <a:srgbClr val="E3E3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0470" autoAdjust="0"/>
    <p:restoredTop sz="94674"/>
  </p:normalViewPr>
  <p:slideViewPr>
    <p:cSldViewPr snapToGrid="0">
      <p:cViewPr>
        <p:scale>
          <a:sx n="100" d="100"/>
          <a:sy n="100" d="100"/>
        </p:scale>
        <p:origin x="1552" y="68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2952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handoutMaster" Target="handoutMasters/handoutMaster1.xml"/><Relationship Id="rId43" Type="http://schemas.openxmlformats.org/officeDocument/2006/relationships/presProps" Target="presProps.xml"/><Relationship Id="rId44" Type="http://schemas.openxmlformats.org/officeDocument/2006/relationships/viewProps" Target="viewProps.xml"/><Relationship Id="rId4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Times New Roman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180D4-4DC6-4819-B4B2-E14F72BA88D0}" type="datetimeFigureOut">
              <a:rPr lang="en-US" smtClean="0">
                <a:latin typeface="Times New Roman"/>
              </a:rPr>
              <a:t>5/30/18</a:t>
            </a:fld>
            <a:endParaRPr lang="en-US" dirty="0">
              <a:latin typeface="Times New Roman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>
              <a:latin typeface="Times New Roman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D5CF15-7169-47EF-8D67-4C96863E3701}" type="slidenum">
              <a:rPr lang="en-US" smtClean="0">
                <a:latin typeface="Times New Roman"/>
              </a:rPr>
              <a:t>‹#›</a:t>
            </a:fld>
            <a:endParaRPr lang="en-US" dirty="0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3391462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sislaid (val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TI-eng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8105" y="5715408"/>
            <a:ext cx="2329531" cy="111943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18703" y="2607308"/>
            <a:ext cx="7772400" cy="1496859"/>
          </a:xfrm>
        </p:spPr>
        <p:txBody>
          <a:bodyPr anchor="t"/>
          <a:lstStyle>
            <a:lvl1pPr algn="l">
              <a:lnSpc>
                <a:spcPct val="53000"/>
              </a:lnSpc>
              <a:defRPr sz="8800" baseline="0">
                <a:latin typeface="Times New Roman"/>
              </a:defRPr>
            </a:lvl1pPr>
          </a:lstStyle>
          <a:p>
            <a:r>
              <a:rPr lang="en-US" dirty="0" smtClean="0"/>
              <a:t>T</a:t>
            </a:r>
            <a:r>
              <a:rPr lang="et-EE" dirty="0" smtClean="0"/>
              <a:t>ähtis  pealkiri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08069" y="4114800"/>
            <a:ext cx="7182297" cy="1153632"/>
          </a:xfrm>
        </p:spPr>
        <p:txBody>
          <a:bodyPr lIns="36000" tIns="180000"/>
          <a:lstStyle>
            <a:lvl1pPr marL="0" indent="0" algn="l">
              <a:lnSpc>
                <a:spcPct val="50000"/>
              </a:lnSpc>
              <a:buNone/>
              <a:defRPr sz="2400" cap="small" spc="600" baseline="0">
                <a:latin typeface="Times New Roman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t-EE" dirty="0" smtClean="0"/>
              <a:t>nimi</a:t>
            </a:r>
          </a:p>
          <a:p>
            <a:r>
              <a:rPr lang="et-EE" dirty="0" smtClean="0"/>
              <a:t>xx.xx.xxxx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19937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õrdlus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2300" y="1858963"/>
            <a:ext cx="3724275" cy="3912269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t-EE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10125" y="1858963"/>
            <a:ext cx="3724275" cy="3912269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t-EE" dirty="0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596900" y="314574"/>
            <a:ext cx="7962900" cy="1234826"/>
          </a:xfrm>
        </p:spPr>
        <p:txBody>
          <a:bodyPr anchor="b"/>
          <a:lstStyle>
            <a:lvl1pPr>
              <a:lnSpc>
                <a:spcPct val="100000"/>
              </a:lnSpc>
              <a:defRPr sz="3200" i="0" spc="600">
                <a:latin typeface="Times New Roman"/>
                <a:cs typeface="Times New Roman"/>
              </a:defRPr>
            </a:lvl1pPr>
          </a:lstStyle>
          <a:p>
            <a:r>
              <a:rPr lang="en-US" dirty="0" smtClean="0"/>
              <a:t>CLICK TO EDIT MASTER TITLE</a:t>
            </a:r>
            <a:endParaRPr lang="en-US" dirty="0"/>
          </a:p>
        </p:txBody>
      </p:sp>
      <p:pic>
        <p:nvPicPr>
          <p:cNvPr id="6" name="Picture 5" descr="LTI-eng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8105" y="5715408"/>
            <a:ext cx="2329531" cy="1119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3399709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211807" y="712816"/>
            <a:ext cx="3127768" cy="6654800"/>
          </a:xfrm>
        </p:spPr>
        <p:txBody>
          <a:bodyPr anchor="b"/>
          <a:lstStyle>
            <a:lvl1pPr marL="0" indent="0">
              <a:buNone/>
              <a:defRPr sz="45000" b="0" i="1">
                <a:solidFill>
                  <a:srgbClr val="59CBE8"/>
                </a:solidFill>
                <a:latin typeface="Times New Roman"/>
                <a:cs typeface="Times New Roman"/>
              </a:defRPr>
            </a:lvl1pPr>
          </a:lstStyle>
          <a:p>
            <a:pPr lvl="0"/>
            <a:r>
              <a:rPr lang="et-EE" dirty="0" smtClean="0"/>
              <a:t>1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698721" y="2215816"/>
            <a:ext cx="4751812" cy="2233784"/>
          </a:xfrm>
        </p:spPr>
        <p:txBody>
          <a:bodyPr anchor="ctr"/>
          <a:lstStyle>
            <a:lvl1pPr marL="457200" indent="-457200">
              <a:buFont typeface="Lucida Grande"/>
              <a:buChar char="-"/>
              <a:defRPr sz="3200"/>
            </a:lvl1pPr>
            <a:lvl2pPr>
              <a:defRPr sz="2800"/>
            </a:lvl2pPr>
            <a:lvl3pPr>
              <a:defRPr sz="2400"/>
            </a:lvl3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pic>
        <p:nvPicPr>
          <p:cNvPr id="5" name="Picture 4" descr="LTI-eng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8105" y="5715408"/>
            <a:ext cx="2329531" cy="1119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5466341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lm ruutu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749300" y="685800"/>
            <a:ext cx="2349500" cy="2349500"/>
          </a:xfrm>
          <a:prstGeom prst="rect">
            <a:avLst/>
          </a:prstGeom>
          <a:solidFill>
            <a:srgbClr val="59CBE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/>
            </a:endParaRPr>
          </a:p>
        </p:txBody>
      </p:sp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755576" y="1841500"/>
            <a:ext cx="2340000" cy="1191196"/>
          </a:xfrm>
          <a:noFill/>
          <a:ln>
            <a:noFill/>
          </a:ln>
        </p:spPr>
        <p:txBody>
          <a:bodyPr lIns="180000" tIns="374400" rIns="180000" bIns="140400" anchor="b"/>
          <a:lstStyle>
            <a:lvl1pPr marL="0" indent="0" algn="l">
              <a:lnSpc>
                <a:spcPct val="100000"/>
              </a:lnSpc>
              <a:buClr>
                <a:schemeClr val="bg1"/>
              </a:buClr>
              <a:buSzPct val="210000"/>
              <a:buFont typeface="+mj-lt"/>
              <a:buNone/>
              <a:defRPr sz="2800" b="0" i="0" spc="30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r>
              <a:rPr lang="en-US" dirty="0" smtClean="0"/>
              <a:t>Title text</a:t>
            </a:r>
            <a:endParaRPr lang="en-US" dirty="0"/>
          </a:p>
        </p:txBody>
      </p:sp>
      <p:sp>
        <p:nvSpPr>
          <p:cNvPr id="4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3455876" y="692696"/>
            <a:ext cx="2340000" cy="2340000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6156176" y="692696"/>
            <a:ext cx="2340000" cy="2340000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762000" y="3263900"/>
            <a:ext cx="7772400" cy="2616200"/>
          </a:xfrm>
        </p:spPr>
        <p:txBody>
          <a:bodyPr anchor="t"/>
          <a:lstStyle>
            <a:lvl1pPr marL="457200" indent="-457200">
              <a:buFont typeface="Lucida Grande"/>
              <a:buChar char="-"/>
              <a:defRPr sz="2800"/>
            </a:lvl1pPr>
            <a:lvl2pPr marL="685800" indent="-228600">
              <a:buFont typeface="Lucida Grande"/>
              <a:buChar char="-"/>
              <a:defRPr sz="2400"/>
            </a:lvl2pPr>
            <a:lvl3pPr marL="1143000" indent="-228600">
              <a:buFont typeface="Lucida Grande"/>
              <a:buChar char="-"/>
              <a:defRPr sz="2000"/>
            </a:lvl3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6" name="Title 1"/>
          <p:cNvSpPr txBox="1">
            <a:spLocks/>
          </p:cNvSpPr>
          <p:nvPr userDrawn="1"/>
        </p:nvSpPr>
        <p:spPr bwMode="auto">
          <a:xfrm>
            <a:off x="755576" y="836712"/>
            <a:ext cx="1656184" cy="86409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180000" tIns="374400" rIns="180000" bIns="140400" numCol="1" anchor="t" anchorCtr="0" compatLnSpc="1">
            <a:prstTxWarp prst="textNoShape">
              <a:avLst/>
            </a:prstTxWarp>
          </a:bodyPr>
          <a:lstStyle>
            <a:lvl1pPr marL="0" indent="0" algn="l" defTabSz="449263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210000"/>
              <a:buFont typeface="+mj-lt"/>
              <a:buNone/>
              <a:defRPr lang="en-GB" sz="3600" b="0" i="1" kern="1200">
                <a:solidFill>
                  <a:schemeClr val="bg1"/>
                </a:solidFill>
                <a:latin typeface="Minion Pro"/>
                <a:ea typeface="ＭＳ Ｐゴシック" panose="020B0600070205080204" pitchFamily="34" charset="-128"/>
                <a:cs typeface="Minion Pro"/>
              </a:defRPr>
            </a:lvl1pPr>
            <a:lvl2pPr marL="742950" indent="-285750" algn="l" defTabSz="44926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l" defTabSz="44926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l" defTabSz="44926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l" defTabSz="44926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l" defTabSz="44926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l" defTabSz="44926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l" defTabSz="44926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l" defTabSz="44926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ts val="2800"/>
              </a:lnSpc>
            </a:pPr>
            <a:r>
              <a:rPr lang="en-US" sz="6600" b="0" i="1" dirty="0" smtClean="0">
                <a:latin typeface="Times New Roman"/>
                <a:ea typeface="Times New Roman"/>
                <a:cs typeface="Times New Roman"/>
              </a:rPr>
              <a:t>1.</a:t>
            </a:r>
            <a:endParaRPr lang="en-US" sz="6600" b="0" i="1" dirty="0">
              <a:latin typeface="Times New Roman"/>
              <a:ea typeface="Times New Roman"/>
              <a:cs typeface="Times New Roman"/>
            </a:endParaRPr>
          </a:p>
        </p:txBody>
      </p:sp>
      <p:pic>
        <p:nvPicPr>
          <p:cNvPr id="9" name="Picture 8" descr="LTI-eng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8105" y="5715408"/>
            <a:ext cx="2329531" cy="1119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2340105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lm ruutu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763476" y="692696"/>
            <a:ext cx="2340000" cy="2340000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6156176" y="692696"/>
            <a:ext cx="2340000" cy="2340000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762000" y="3263900"/>
            <a:ext cx="7772400" cy="2616200"/>
          </a:xfrm>
        </p:spPr>
        <p:txBody>
          <a:bodyPr anchor="t"/>
          <a:lstStyle>
            <a:lvl1pPr marL="457200" indent="-457200">
              <a:buFont typeface="Lucida Grande"/>
              <a:buChar char="-"/>
              <a:defRPr sz="2800"/>
            </a:lvl1pPr>
            <a:lvl2pPr marL="685800" indent="-228600">
              <a:buFont typeface="Lucida Grande"/>
              <a:buChar char="-"/>
              <a:defRPr sz="2400"/>
            </a:lvl2pPr>
            <a:lvl3pPr marL="1143000" indent="-228600">
              <a:buFont typeface="Lucida Grande"/>
              <a:buChar char="-"/>
              <a:defRPr sz="2000"/>
            </a:lvl3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3479800" y="685800"/>
            <a:ext cx="2349500" cy="2349500"/>
          </a:xfrm>
          <a:prstGeom prst="rect">
            <a:avLst/>
          </a:prstGeom>
          <a:solidFill>
            <a:srgbClr val="59CBE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3486076" y="1841500"/>
            <a:ext cx="2340000" cy="1191196"/>
          </a:xfrm>
          <a:noFill/>
        </p:spPr>
        <p:txBody>
          <a:bodyPr lIns="180000" tIns="374400" rIns="180000" bIns="140400" anchor="b"/>
          <a:lstStyle>
            <a:lvl1pPr marL="0" indent="0" algn="l">
              <a:lnSpc>
                <a:spcPct val="100000"/>
              </a:lnSpc>
              <a:buClr>
                <a:schemeClr val="bg1"/>
              </a:buClr>
              <a:buSzPct val="210000"/>
              <a:buFont typeface="+mj-lt"/>
              <a:buNone/>
              <a:defRPr sz="2800" b="0" i="0" spc="30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r>
              <a:rPr lang="en-US" dirty="0" smtClean="0"/>
              <a:t>Title text</a:t>
            </a:r>
            <a:endParaRPr lang="en-US" dirty="0"/>
          </a:p>
        </p:txBody>
      </p:sp>
      <p:sp>
        <p:nvSpPr>
          <p:cNvPr id="13" name="Title 1"/>
          <p:cNvSpPr txBox="1">
            <a:spLocks/>
          </p:cNvSpPr>
          <p:nvPr userDrawn="1"/>
        </p:nvSpPr>
        <p:spPr bwMode="auto">
          <a:xfrm>
            <a:off x="3486076" y="836712"/>
            <a:ext cx="1656184" cy="86409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180000" tIns="374400" rIns="180000" bIns="140400" numCol="1" anchor="t" anchorCtr="0" compatLnSpc="1">
            <a:prstTxWarp prst="textNoShape">
              <a:avLst/>
            </a:prstTxWarp>
          </a:bodyPr>
          <a:lstStyle>
            <a:lvl1pPr marL="0" indent="0" algn="l" defTabSz="449263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210000"/>
              <a:buFont typeface="+mj-lt"/>
              <a:buNone/>
              <a:defRPr lang="en-GB" sz="3600" b="0" i="1" kern="1200">
                <a:solidFill>
                  <a:schemeClr val="bg1"/>
                </a:solidFill>
                <a:latin typeface="Minion Pro"/>
                <a:ea typeface="ＭＳ Ｐゴシック" panose="020B0600070205080204" pitchFamily="34" charset="-128"/>
                <a:cs typeface="Minion Pro"/>
              </a:defRPr>
            </a:lvl1pPr>
            <a:lvl2pPr marL="742950" indent="-285750" algn="l" defTabSz="44926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l" defTabSz="44926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l" defTabSz="44926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l" defTabSz="44926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l" defTabSz="44926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l" defTabSz="44926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l" defTabSz="44926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l" defTabSz="44926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ts val="2800"/>
              </a:lnSpc>
            </a:pPr>
            <a:r>
              <a:rPr lang="en-US" sz="6600" b="0" i="1" dirty="0" smtClean="0">
                <a:latin typeface="Times New Roman"/>
                <a:ea typeface="Times New Roman"/>
                <a:cs typeface="Times New Roman"/>
              </a:rPr>
              <a:t>2.</a:t>
            </a:r>
            <a:endParaRPr lang="en-US" sz="6600" b="0" i="1" dirty="0">
              <a:latin typeface="Times New Roman"/>
              <a:ea typeface="Times New Roman"/>
              <a:cs typeface="Times New Roman"/>
            </a:endParaRPr>
          </a:p>
        </p:txBody>
      </p:sp>
      <p:pic>
        <p:nvPicPr>
          <p:cNvPr id="9" name="Picture 8" descr="LTI-eng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8105" y="5715408"/>
            <a:ext cx="2329531" cy="1119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887082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lm ruutu 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3455876" y="692696"/>
            <a:ext cx="2340000" cy="2340000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758676" y="692696"/>
            <a:ext cx="2340000" cy="2340000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762000" y="3263900"/>
            <a:ext cx="7772400" cy="2616200"/>
          </a:xfrm>
        </p:spPr>
        <p:txBody>
          <a:bodyPr anchor="t"/>
          <a:lstStyle>
            <a:lvl1pPr marL="457200" indent="-457200">
              <a:buFont typeface="Lucida Grande"/>
              <a:buChar char="-"/>
              <a:defRPr sz="2800"/>
            </a:lvl1pPr>
            <a:lvl2pPr marL="685800" indent="-228600">
              <a:buFont typeface="Lucida Grande"/>
              <a:buChar char="-"/>
              <a:defRPr sz="2400"/>
            </a:lvl2pPr>
            <a:lvl3pPr marL="1143000" indent="-228600">
              <a:buFont typeface="Lucida Grande"/>
              <a:buChar char="-"/>
              <a:defRPr sz="2000"/>
            </a:lvl3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6184900" y="685800"/>
            <a:ext cx="2349500" cy="2349500"/>
          </a:xfrm>
          <a:prstGeom prst="rect">
            <a:avLst/>
          </a:prstGeom>
          <a:solidFill>
            <a:srgbClr val="59CBE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6191176" y="1841500"/>
            <a:ext cx="2340000" cy="1191196"/>
          </a:xfrm>
          <a:noFill/>
        </p:spPr>
        <p:txBody>
          <a:bodyPr lIns="180000" tIns="374400" rIns="180000" bIns="140400" anchor="b"/>
          <a:lstStyle>
            <a:lvl1pPr marL="0" indent="0" algn="l">
              <a:lnSpc>
                <a:spcPct val="100000"/>
              </a:lnSpc>
              <a:buClr>
                <a:schemeClr val="bg1"/>
              </a:buClr>
              <a:buSzPct val="210000"/>
              <a:buFont typeface="+mj-lt"/>
              <a:buNone/>
              <a:defRPr sz="2800" b="0" i="0" spc="30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r>
              <a:rPr lang="en-US" dirty="0" smtClean="0"/>
              <a:t>Title text</a:t>
            </a:r>
            <a:endParaRPr lang="en-US" dirty="0"/>
          </a:p>
        </p:txBody>
      </p:sp>
      <p:sp>
        <p:nvSpPr>
          <p:cNvPr id="13" name="Title 1"/>
          <p:cNvSpPr txBox="1">
            <a:spLocks/>
          </p:cNvSpPr>
          <p:nvPr userDrawn="1"/>
        </p:nvSpPr>
        <p:spPr bwMode="auto">
          <a:xfrm>
            <a:off x="6191176" y="836712"/>
            <a:ext cx="1656184" cy="86409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180000" tIns="374400" rIns="180000" bIns="140400" numCol="1" anchor="t" anchorCtr="0" compatLnSpc="1">
            <a:prstTxWarp prst="textNoShape">
              <a:avLst/>
            </a:prstTxWarp>
          </a:bodyPr>
          <a:lstStyle>
            <a:lvl1pPr marL="0" indent="0" algn="l" defTabSz="449263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210000"/>
              <a:buFont typeface="+mj-lt"/>
              <a:buNone/>
              <a:defRPr lang="en-GB" sz="3600" b="0" i="1" kern="1200">
                <a:solidFill>
                  <a:schemeClr val="bg1"/>
                </a:solidFill>
                <a:latin typeface="Minion Pro"/>
                <a:ea typeface="ＭＳ Ｐゴシック" panose="020B0600070205080204" pitchFamily="34" charset="-128"/>
                <a:cs typeface="Minion Pro"/>
              </a:defRPr>
            </a:lvl1pPr>
            <a:lvl2pPr marL="742950" indent="-285750" algn="l" defTabSz="44926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l" defTabSz="44926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l" defTabSz="44926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l" defTabSz="44926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l" defTabSz="44926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l" defTabSz="44926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l" defTabSz="44926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l" defTabSz="44926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ts val="2800"/>
              </a:lnSpc>
            </a:pPr>
            <a:r>
              <a:rPr lang="en-US" sz="6600" b="0" i="1" dirty="0" smtClean="0">
                <a:latin typeface="Times New Roman"/>
                <a:ea typeface="Times New Roman"/>
                <a:cs typeface="Times New Roman"/>
              </a:rPr>
              <a:t>3.</a:t>
            </a:r>
            <a:endParaRPr lang="en-US" sz="6600" b="0" i="1" dirty="0">
              <a:latin typeface="Times New Roman"/>
              <a:ea typeface="Times New Roman"/>
              <a:cs typeface="Times New Roman"/>
            </a:endParaRPr>
          </a:p>
        </p:txBody>
      </p:sp>
      <p:pic>
        <p:nvPicPr>
          <p:cNvPr id="9" name="Picture 8" descr="LTI-eng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8105" y="5715408"/>
            <a:ext cx="2329531" cy="1119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887082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ike ringpilt +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5" name="Picture Placeholder 6174"/>
          <p:cNvSpPr>
            <a:spLocks noGrp="1"/>
          </p:cNvSpPr>
          <p:nvPr>
            <p:ph type="pic" sz="quarter" idx="11" hasCustomPrompt="1"/>
          </p:nvPr>
        </p:nvSpPr>
        <p:spPr>
          <a:xfrm>
            <a:off x="566445" y="1036284"/>
            <a:ext cx="4212000" cy="4212000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et-EE" dirty="0" err="1" smtClean="0"/>
              <a:t>Add</a:t>
            </a:r>
            <a:r>
              <a:rPr lang="et-EE" dirty="0" smtClean="0"/>
              <a:t> Picture </a:t>
            </a:r>
            <a:r>
              <a:rPr lang="et-EE" dirty="0" err="1" smtClean="0"/>
              <a:t>or</a:t>
            </a:r>
            <a:r>
              <a:rPr lang="et-EE" dirty="0" smtClean="0"/>
              <a:t> </a:t>
            </a:r>
            <a:r>
              <a:rPr lang="et-EE" dirty="0" err="1" smtClean="0"/>
              <a:t>texture</a:t>
            </a:r>
            <a:r>
              <a:rPr lang="et-EE" dirty="0" smtClean="0"/>
              <a:t> </a:t>
            </a:r>
            <a:r>
              <a:rPr lang="et-EE" dirty="0" err="1" smtClean="0"/>
              <a:t>fill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3500" y="2350070"/>
            <a:ext cx="3564566" cy="1732548"/>
          </a:xfrm>
        </p:spPr>
        <p:txBody>
          <a:bodyPr anchor="ctr"/>
          <a:lstStyle>
            <a:lvl1pPr marL="457200" indent="-457200">
              <a:buFont typeface="Lucida Grande"/>
              <a:buChar char="-"/>
              <a:defRPr sz="2800"/>
            </a:lvl1pPr>
            <a:lvl2pPr>
              <a:defRPr sz="2400"/>
            </a:lvl2pPr>
            <a:lvl3pPr>
              <a:defRPr sz="2000"/>
            </a:lvl3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pic>
        <p:nvPicPr>
          <p:cNvPr id="5" name="Picture 4" descr="LTI-eng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8105" y="5715408"/>
            <a:ext cx="2329531" cy="1119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469924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ur ringpilt + pealkiri +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77330" y="3418086"/>
            <a:ext cx="3466560" cy="1732548"/>
          </a:xfrm>
        </p:spPr>
        <p:txBody>
          <a:bodyPr anchor="ctr"/>
          <a:lstStyle>
            <a:lvl1pPr marL="342900" indent="-342900">
              <a:buFont typeface="Lucida Grande"/>
              <a:buChar char="-"/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2" name="Picture Placeholder 6174"/>
          <p:cNvSpPr>
            <a:spLocks noGrp="1"/>
          </p:cNvSpPr>
          <p:nvPr>
            <p:ph type="pic" sz="quarter" idx="11" hasCustomPrompt="1"/>
          </p:nvPr>
        </p:nvSpPr>
        <p:spPr>
          <a:xfrm>
            <a:off x="4187176" y="-483571"/>
            <a:ext cx="7856510" cy="7856510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et-EE" dirty="0" err="1" smtClean="0"/>
              <a:t>Add</a:t>
            </a:r>
            <a:r>
              <a:rPr lang="et-EE" dirty="0" smtClean="0"/>
              <a:t> Picture </a:t>
            </a:r>
            <a:r>
              <a:rPr lang="et-EE" dirty="0" err="1" smtClean="0"/>
              <a:t>or</a:t>
            </a:r>
            <a:r>
              <a:rPr lang="et-EE" dirty="0" smtClean="0"/>
              <a:t> </a:t>
            </a:r>
            <a:r>
              <a:rPr lang="et-EE" dirty="0" err="1" smtClean="0"/>
              <a:t>texture</a:t>
            </a:r>
            <a:r>
              <a:rPr lang="et-EE" dirty="0" smtClean="0"/>
              <a:t> </a:t>
            </a:r>
            <a:r>
              <a:rPr lang="et-EE" dirty="0" err="1" smtClean="0"/>
              <a:t>fill</a:t>
            </a: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470287" y="1346174"/>
            <a:ext cx="3452119" cy="1902466"/>
          </a:xfrm>
        </p:spPr>
        <p:txBody>
          <a:bodyPr/>
          <a:lstStyle>
            <a:lvl1pPr>
              <a:lnSpc>
                <a:spcPct val="100000"/>
              </a:lnSpc>
              <a:defRPr sz="2800" i="0" spc="600">
                <a:latin typeface="Times New Roman"/>
                <a:cs typeface="Times New Roman"/>
              </a:defRPr>
            </a:lvl1pPr>
          </a:lstStyle>
          <a:p>
            <a:r>
              <a:rPr lang="en-US" dirty="0" smtClean="0"/>
              <a:t>CLICK TO EDIT MASTER TITLE</a:t>
            </a:r>
            <a:endParaRPr lang="en-US" dirty="0"/>
          </a:p>
        </p:txBody>
      </p:sp>
      <p:pic>
        <p:nvPicPr>
          <p:cNvPr id="6" name="Picture 5" descr="LTI-eng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8105" y="5715408"/>
            <a:ext cx="2329531" cy="1119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493023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ur ringpilt +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6174"/>
          <p:cNvSpPr>
            <a:spLocks noGrp="1"/>
          </p:cNvSpPr>
          <p:nvPr>
            <p:ph type="pic" sz="quarter" idx="11" hasCustomPrompt="1"/>
          </p:nvPr>
        </p:nvSpPr>
        <p:spPr>
          <a:xfrm>
            <a:off x="4187176" y="-483571"/>
            <a:ext cx="7856510" cy="7856510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et-EE" dirty="0" err="1" smtClean="0"/>
              <a:t>Add</a:t>
            </a:r>
            <a:r>
              <a:rPr lang="et-EE" dirty="0" smtClean="0"/>
              <a:t> Picture </a:t>
            </a:r>
            <a:r>
              <a:rPr lang="et-EE" dirty="0" err="1" smtClean="0"/>
              <a:t>or</a:t>
            </a:r>
            <a:r>
              <a:rPr lang="et-EE" dirty="0" smtClean="0"/>
              <a:t> </a:t>
            </a:r>
            <a:r>
              <a:rPr lang="et-EE" dirty="0" err="1" smtClean="0"/>
              <a:t>texture</a:t>
            </a:r>
            <a:r>
              <a:rPr lang="et-EE" dirty="0" smtClean="0"/>
              <a:t> </a:t>
            </a:r>
            <a:r>
              <a:rPr lang="et-EE" dirty="0" err="1" smtClean="0"/>
              <a:t>fill</a:t>
            </a:r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451930" y="2617986"/>
            <a:ext cx="3466560" cy="1732548"/>
          </a:xfrm>
        </p:spPr>
        <p:txBody>
          <a:bodyPr anchor="ctr"/>
          <a:lstStyle>
            <a:lvl1pPr marL="342900" indent="-342900">
              <a:buFont typeface="Lucida Grande"/>
              <a:buChar char="-"/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pic>
        <p:nvPicPr>
          <p:cNvPr id="5" name="Picture 4" descr="LTI-eng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8105" y="5715408"/>
            <a:ext cx="2329531" cy="1119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0418941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lt + pealkiri +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icture Placeholder 38"/>
          <p:cNvSpPr>
            <a:spLocks noGrp="1"/>
          </p:cNvSpPr>
          <p:nvPr>
            <p:ph type="pic" sz="quarter" idx="10"/>
          </p:nvPr>
        </p:nvSpPr>
        <p:spPr>
          <a:xfrm>
            <a:off x="4850089" y="0"/>
            <a:ext cx="4293911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41" name="Title 1"/>
          <p:cNvSpPr>
            <a:spLocks noGrp="1"/>
          </p:cNvSpPr>
          <p:nvPr>
            <p:ph type="title" hasCustomPrompt="1"/>
          </p:nvPr>
        </p:nvSpPr>
        <p:spPr>
          <a:xfrm>
            <a:off x="470287" y="1346174"/>
            <a:ext cx="3921133" cy="1902466"/>
          </a:xfrm>
        </p:spPr>
        <p:txBody>
          <a:bodyPr/>
          <a:lstStyle>
            <a:lvl1pPr>
              <a:lnSpc>
                <a:spcPct val="100000"/>
              </a:lnSpc>
              <a:defRPr sz="2800" i="0" spc="600">
                <a:latin typeface="Times New Roman"/>
                <a:cs typeface="Times New Roman"/>
              </a:defRPr>
            </a:lvl1pPr>
          </a:lstStyle>
          <a:p>
            <a:r>
              <a:rPr lang="en-US" dirty="0" smtClean="0"/>
              <a:t>CLICK TO EDIT MASTER TITLE</a:t>
            </a:r>
            <a:endParaRPr lang="en-US" dirty="0"/>
          </a:p>
        </p:txBody>
      </p:sp>
      <p:sp>
        <p:nvSpPr>
          <p:cNvPr id="42" name="Content Placeholder 2"/>
          <p:cNvSpPr>
            <a:spLocks noGrp="1"/>
          </p:cNvSpPr>
          <p:nvPr>
            <p:ph idx="11"/>
          </p:nvPr>
        </p:nvSpPr>
        <p:spPr>
          <a:xfrm>
            <a:off x="515430" y="3418086"/>
            <a:ext cx="3878770" cy="1732548"/>
          </a:xfrm>
        </p:spPr>
        <p:txBody>
          <a:bodyPr anchor="ctr"/>
          <a:lstStyle>
            <a:lvl1pPr marL="342900" indent="-342900">
              <a:buFont typeface="Lucida Grande"/>
              <a:buChar char="-"/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pic>
        <p:nvPicPr>
          <p:cNvPr id="6" name="Picture 5" descr="LTI-eng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8105" y="5715408"/>
            <a:ext cx="2329531" cy="1119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8869477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lt +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icture Placeholder 38"/>
          <p:cNvSpPr>
            <a:spLocks noGrp="1"/>
          </p:cNvSpPr>
          <p:nvPr>
            <p:ph type="pic" sz="quarter" idx="10"/>
          </p:nvPr>
        </p:nvSpPr>
        <p:spPr>
          <a:xfrm>
            <a:off x="4850089" y="0"/>
            <a:ext cx="4293911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Content Placeholder 2"/>
          <p:cNvSpPr>
            <a:spLocks noGrp="1"/>
          </p:cNvSpPr>
          <p:nvPr>
            <p:ph idx="11"/>
          </p:nvPr>
        </p:nvSpPr>
        <p:spPr>
          <a:xfrm>
            <a:off x="515430" y="2656086"/>
            <a:ext cx="3878770" cy="1732548"/>
          </a:xfrm>
        </p:spPr>
        <p:txBody>
          <a:bodyPr anchor="ctr"/>
          <a:lstStyle>
            <a:lvl1pPr marL="342900" indent="-342900">
              <a:buFont typeface="Lucida Grande"/>
              <a:buChar char="-"/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pic>
        <p:nvPicPr>
          <p:cNvPr id="5" name="Picture 4" descr="LTI-eng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8105" y="5715408"/>
            <a:ext cx="2329531" cy="1119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545378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es 01 (val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2529640" y="1668974"/>
            <a:ext cx="5928560" cy="2814126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Click to edit master title</a:t>
            </a:r>
            <a:endParaRPr lang="en-US" dirty="0"/>
          </a:p>
        </p:txBody>
      </p:sp>
      <p:cxnSp>
        <p:nvCxnSpPr>
          <p:cNvPr id="5" name="Straight Connector 4"/>
          <p:cNvCxnSpPr/>
          <p:nvPr userDrawn="1"/>
        </p:nvCxnSpPr>
        <p:spPr>
          <a:xfrm flipH="1">
            <a:off x="1175893" y="1401004"/>
            <a:ext cx="612000" cy="3132000"/>
          </a:xfrm>
          <a:prstGeom prst="line">
            <a:avLst/>
          </a:prstGeom>
          <a:ln w="57150" cmpd="sng">
            <a:solidFill>
              <a:srgbClr val="59CBE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LTI-eng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8105" y="5715408"/>
            <a:ext cx="2329531" cy="1119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3069568"/>
      </p:ext>
    </p:extLst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lt + pildiallkir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 hasCustomPrompt="1"/>
          </p:nvPr>
        </p:nvSpPr>
        <p:spPr>
          <a:xfrm>
            <a:off x="381000" y="342900"/>
            <a:ext cx="8356600" cy="5346700"/>
          </a:xfrm>
          <a:ln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err="1" smtClean="0"/>
              <a:t>Pilt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2755900" y="5892800"/>
            <a:ext cx="5969000" cy="567540"/>
          </a:xfrm>
        </p:spPr>
        <p:txBody>
          <a:bodyPr anchor="b"/>
          <a:lstStyle>
            <a:lvl1pPr marL="0" indent="0" algn="r">
              <a:lnSpc>
                <a:spcPct val="100000"/>
              </a:lnSpc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 smtClean="0"/>
              <a:t>P</a:t>
            </a:r>
            <a:r>
              <a:rPr lang="et-EE" dirty="0" smtClean="0"/>
              <a:t>ildiallkiri</a:t>
            </a:r>
          </a:p>
        </p:txBody>
      </p:sp>
      <p:pic>
        <p:nvPicPr>
          <p:cNvPr id="6" name="Picture 5" descr="LTI-eng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8105" y="5715408"/>
            <a:ext cx="2329531" cy="1119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029606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alkiri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393700" y="365126"/>
            <a:ext cx="8356600" cy="1325563"/>
          </a:xfrm>
        </p:spPr>
        <p:txBody>
          <a:bodyPr/>
          <a:lstStyle/>
          <a:p>
            <a:r>
              <a:rPr lang="et-EE" dirty="0" smtClean="0"/>
              <a:t>Click to edit Master title style</a:t>
            </a:r>
            <a:endParaRPr lang="en-US" dirty="0"/>
          </a:p>
        </p:txBody>
      </p:sp>
      <p:pic>
        <p:nvPicPr>
          <p:cNvPr id="4" name="Picture 3" descr="LTI-eng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8105" y="5715408"/>
            <a:ext cx="2329531" cy="1119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9960065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alkiri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75566" y="276474"/>
            <a:ext cx="8363190" cy="1133505"/>
          </a:xfrm>
        </p:spPr>
        <p:txBody>
          <a:bodyPr anchor="b"/>
          <a:lstStyle>
            <a:lvl1pPr>
              <a:lnSpc>
                <a:spcPct val="100000"/>
              </a:lnSpc>
              <a:defRPr sz="3200" i="0" spc="600">
                <a:latin typeface="Times New Roman"/>
                <a:cs typeface="Times New Roman"/>
              </a:defRPr>
            </a:lvl1pPr>
          </a:lstStyle>
          <a:p>
            <a:r>
              <a:rPr lang="en-US" dirty="0" smtClean="0"/>
              <a:t>CLICK TO EDIT MASTER TITLE</a:t>
            </a:r>
            <a:endParaRPr lang="en-US" dirty="0"/>
          </a:p>
        </p:txBody>
      </p:sp>
      <p:pic>
        <p:nvPicPr>
          <p:cNvPr id="4" name="Picture 3" descr="LTI-eng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8105" y="5715408"/>
            <a:ext cx="2329531" cy="1119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6460023"/>
      </p:ext>
    </p:extLst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üh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TI-eng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8105" y="5715408"/>
            <a:ext cx="2329531" cy="1119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5016784"/>
      </p:ext>
    </p:extLst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685800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 err="1" smtClean="0"/>
              <a:t>pilt</a:t>
            </a:r>
            <a:endParaRPr lang="en-US" dirty="0"/>
          </a:p>
        </p:txBody>
      </p:sp>
      <p:pic>
        <p:nvPicPr>
          <p:cNvPr id="4" name="Picture 3" descr="LTI-eng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8105" y="5715408"/>
            <a:ext cx="2329531" cy="1119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8870972"/>
      </p:ext>
    </p:extLst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6174"/>
          <p:cNvSpPr>
            <a:spLocks noGrp="1"/>
          </p:cNvSpPr>
          <p:nvPr>
            <p:ph type="pic" sz="quarter" idx="11" hasCustomPrompt="1"/>
          </p:nvPr>
        </p:nvSpPr>
        <p:spPr>
          <a:xfrm>
            <a:off x="985545" y="1435100"/>
            <a:ext cx="1069984" cy="1069984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et-EE" dirty="0" smtClean="0"/>
              <a:t>pilt</a:t>
            </a:r>
            <a:endParaRPr lang="en-US" dirty="0"/>
          </a:p>
        </p:txBody>
      </p:sp>
      <p:sp>
        <p:nvSpPr>
          <p:cNvPr id="21" name="Picture Placeholder 6174"/>
          <p:cNvSpPr>
            <a:spLocks noGrp="1"/>
          </p:cNvSpPr>
          <p:nvPr>
            <p:ph type="pic" sz="quarter" idx="12" hasCustomPrompt="1"/>
          </p:nvPr>
        </p:nvSpPr>
        <p:spPr>
          <a:xfrm>
            <a:off x="3474745" y="1435100"/>
            <a:ext cx="1069984" cy="1069984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et-EE" dirty="0" smtClean="0"/>
              <a:t>pilt</a:t>
            </a:r>
            <a:endParaRPr lang="en-US" dirty="0"/>
          </a:p>
        </p:txBody>
      </p:sp>
      <p:sp>
        <p:nvSpPr>
          <p:cNvPr id="22" name="Picture Placeholder 6174"/>
          <p:cNvSpPr>
            <a:spLocks noGrp="1"/>
          </p:cNvSpPr>
          <p:nvPr>
            <p:ph type="pic" sz="quarter" idx="13" hasCustomPrompt="1"/>
          </p:nvPr>
        </p:nvSpPr>
        <p:spPr>
          <a:xfrm>
            <a:off x="5887745" y="1435100"/>
            <a:ext cx="1069984" cy="1069984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et-EE" dirty="0" smtClean="0"/>
              <a:t>pilt</a:t>
            </a:r>
            <a:endParaRPr lang="en-US" dirty="0"/>
          </a:p>
        </p:txBody>
      </p:sp>
      <p:sp>
        <p:nvSpPr>
          <p:cNvPr id="23" name="Picture Placeholder 6174"/>
          <p:cNvSpPr>
            <a:spLocks noGrp="1"/>
          </p:cNvSpPr>
          <p:nvPr>
            <p:ph type="pic" sz="quarter" idx="14" hasCustomPrompt="1"/>
          </p:nvPr>
        </p:nvSpPr>
        <p:spPr>
          <a:xfrm>
            <a:off x="6891045" y="3873500"/>
            <a:ext cx="1069984" cy="1069984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et-EE" dirty="0" smtClean="0"/>
              <a:t>pilt</a:t>
            </a:r>
            <a:endParaRPr lang="en-US" dirty="0"/>
          </a:p>
        </p:txBody>
      </p:sp>
      <p:sp>
        <p:nvSpPr>
          <p:cNvPr id="24" name="Picture Placeholder 6174"/>
          <p:cNvSpPr>
            <a:spLocks noGrp="1"/>
          </p:cNvSpPr>
          <p:nvPr>
            <p:ph type="pic" sz="quarter" idx="15" hasCustomPrompt="1"/>
          </p:nvPr>
        </p:nvSpPr>
        <p:spPr>
          <a:xfrm>
            <a:off x="4414545" y="3873500"/>
            <a:ext cx="1069984" cy="1069984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et-EE" dirty="0" smtClean="0"/>
              <a:t>pilt</a:t>
            </a:r>
            <a:endParaRPr lang="en-US" dirty="0"/>
          </a:p>
        </p:txBody>
      </p:sp>
      <p:sp>
        <p:nvSpPr>
          <p:cNvPr id="25" name="Picture Placeholder 6174"/>
          <p:cNvSpPr>
            <a:spLocks noGrp="1"/>
          </p:cNvSpPr>
          <p:nvPr>
            <p:ph type="pic" sz="quarter" idx="16" hasCustomPrompt="1"/>
          </p:nvPr>
        </p:nvSpPr>
        <p:spPr>
          <a:xfrm>
            <a:off x="1963445" y="3873500"/>
            <a:ext cx="1069984" cy="1069984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et-EE" dirty="0" smtClean="0"/>
              <a:t>pilt</a:t>
            </a:r>
            <a:endParaRPr lang="en-US" dirty="0"/>
          </a:p>
        </p:txBody>
      </p:sp>
      <p:sp>
        <p:nvSpPr>
          <p:cNvPr id="27" name="Text Placeholder 26"/>
          <p:cNvSpPr>
            <a:spLocks noGrp="1"/>
          </p:cNvSpPr>
          <p:nvPr>
            <p:ph type="body" sz="quarter" idx="17" hasCustomPrompt="1"/>
          </p:nvPr>
        </p:nvSpPr>
        <p:spPr>
          <a:xfrm>
            <a:off x="787400" y="2527300"/>
            <a:ext cx="1498600" cy="889000"/>
          </a:xfr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1700" baseline="0"/>
            </a:lvl1pPr>
            <a:lvl2pPr marL="457200" indent="0">
              <a:buNone/>
              <a:defRPr sz="1700"/>
            </a:lvl2pPr>
            <a:lvl3pPr marL="914400" indent="0">
              <a:buNone/>
              <a:defRPr sz="1700"/>
            </a:lvl3pPr>
            <a:lvl4pPr marL="1371600" indent="0">
              <a:buNone/>
              <a:defRPr sz="1700"/>
            </a:lvl4pPr>
            <a:lvl5pPr marL="1828800" indent="0">
              <a:buNone/>
              <a:defRPr sz="1700"/>
            </a:lvl5pPr>
          </a:lstStyle>
          <a:p>
            <a:pPr lvl="0"/>
            <a:r>
              <a:rPr lang="et-EE" dirty="0" smtClean="0"/>
              <a:t>Alampunkti tekst nelja või viie sõnaga</a:t>
            </a:r>
            <a:endParaRPr lang="en-US" dirty="0"/>
          </a:p>
        </p:txBody>
      </p:sp>
      <p:sp>
        <p:nvSpPr>
          <p:cNvPr id="28" name="Text Placeholder 26"/>
          <p:cNvSpPr>
            <a:spLocks noGrp="1"/>
          </p:cNvSpPr>
          <p:nvPr>
            <p:ph type="body" sz="quarter" idx="18" hasCustomPrompt="1"/>
          </p:nvPr>
        </p:nvSpPr>
        <p:spPr>
          <a:xfrm>
            <a:off x="3251200" y="2527300"/>
            <a:ext cx="1498600" cy="889000"/>
          </a:xfr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1700" baseline="0"/>
            </a:lvl1pPr>
            <a:lvl2pPr marL="457200" indent="0">
              <a:buNone/>
              <a:defRPr sz="1700"/>
            </a:lvl2pPr>
            <a:lvl3pPr marL="914400" indent="0">
              <a:buNone/>
              <a:defRPr sz="1700"/>
            </a:lvl3pPr>
            <a:lvl4pPr marL="1371600" indent="0">
              <a:buNone/>
              <a:defRPr sz="1700"/>
            </a:lvl4pPr>
            <a:lvl5pPr marL="1828800" indent="0">
              <a:buNone/>
              <a:defRPr sz="1700"/>
            </a:lvl5pPr>
          </a:lstStyle>
          <a:p>
            <a:pPr lvl="0"/>
            <a:r>
              <a:rPr lang="et-EE" dirty="0" smtClean="0"/>
              <a:t>Alampunkti tekst nelja või viie sõnaga</a:t>
            </a:r>
            <a:endParaRPr lang="en-US" dirty="0"/>
          </a:p>
        </p:txBody>
      </p:sp>
      <p:sp>
        <p:nvSpPr>
          <p:cNvPr id="29" name="Text Placeholder 26"/>
          <p:cNvSpPr>
            <a:spLocks noGrp="1"/>
          </p:cNvSpPr>
          <p:nvPr>
            <p:ph type="body" sz="quarter" idx="19" hasCustomPrompt="1"/>
          </p:nvPr>
        </p:nvSpPr>
        <p:spPr>
          <a:xfrm>
            <a:off x="5676900" y="2527300"/>
            <a:ext cx="1498600" cy="889000"/>
          </a:xfr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1700" baseline="0"/>
            </a:lvl1pPr>
            <a:lvl2pPr marL="457200" indent="0">
              <a:buNone/>
              <a:defRPr sz="1700"/>
            </a:lvl2pPr>
            <a:lvl3pPr marL="914400" indent="0">
              <a:buNone/>
              <a:defRPr sz="1700"/>
            </a:lvl3pPr>
            <a:lvl4pPr marL="1371600" indent="0">
              <a:buNone/>
              <a:defRPr sz="1700"/>
            </a:lvl4pPr>
            <a:lvl5pPr marL="1828800" indent="0">
              <a:buNone/>
              <a:defRPr sz="1700"/>
            </a:lvl5pPr>
          </a:lstStyle>
          <a:p>
            <a:pPr lvl="0"/>
            <a:r>
              <a:rPr lang="et-EE" dirty="0" smtClean="0"/>
              <a:t>Alampunkti tekst nelja või viie sõnaga</a:t>
            </a:r>
            <a:endParaRPr lang="en-US" dirty="0"/>
          </a:p>
        </p:txBody>
      </p:sp>
      <p:sp>
        <p:nvSpPr>
          <p:cNvPr id="30" name="Text Placeholder 26"/>
          <p:cNvSpPr>
            <a:spLocks noGrp="1"/>
          </p:cNvSpPr>
          <p:nvPr>
            <p:ph type="body" sz="quarter" idx="20" hasCustomPrompt="1"/>
          </p:nvPr>
        </p:nvSpPr>
        <p:spPr>
          <a:xfrm>
            <a:off x="6680200" y="4965700"/>
            <a:ext cx="1498600" cy="889000"/>
          </a:xfr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1700" baseline="0"/>
            </a:lvl1pPr>
            <a:lvl2pPr marL="457200" indent="0">
              <a:buNone/>
              <a:defRPr sz="1700"/>
            </a:lvl2pPr>
            <a:lvl3pPr marL="914400" indent="0">
              <a:buNone/>
              <a:defRPr sz="1700"/>
            </a:lvl3pPr>
            <a:lvl4pPr marL="1371600" indent="0">
              <a:buNone/>
              <a:defRPr sz="1700"/>
            </a:lvl4pPr>
            <a:lvl5pPr marL="1828800" indent="0">
              <a:buNone/>
              <a:defRPr sz="1700"/>
            </a:lvl5pPr>
          </a:lstStyle>
          <a:p>
            <a:pPr lvl="0"/>
            <a:r>
              <a:rPr lang="et-EE" dirty="0" smtClean="0"/>
              <a:t>Alampunkti tekst nelja või viie sõnaga</a:t>
            </a:r>
            <a:endParaRPr lang="en-US" dirty="0"/>
          </a:p>
        </p:txBody>
      </p:sp>
      <p:sp>
        <p:nvSpPr>
          <p:cNvPr id="31" name="Text Placeholder 26"/>
          <p:cNvSpPr>
            <a:spLocks noGrp="1"/>
          </p:cNvSpPr>
          <p:nvPr>
            <p:ph type="body" sz="quarter" idx="21" hasCustomPrompt="1"/>
          </p:nvPr>
        </p:nvSpPr>
        <p:spPr>
          <a:xfrm>
            <a:off x="4203700" y="4965700"/>
            <a:ext cx="1498600" cy="889000"/>
          </a:xfr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1700" baseline="0"/>
            </a:lvl1pPr>
            <a:lvl2pPr marL="457200" indent="0">
              <a:buNone/>
              <a:defRPr sz="1700"/>
            </a:lvl2pPr>
            <a:lvl3pPr marL="914400" indent="0">
              <a:buNone/>
              <a:defRPr sz="1700"/>
            </a:lvl3pPr>
            <a:lvl4pPr marL="1371600" indent="0">
              <a:buNone/>
              <a:defRPr sz="1700"/>
            </a:lvl4pPr>
            <a:lvl5pPr marL="1828800" indent="0">
              <a:buNone/>
              <a:defRPr sz="1700"/>
            </a:lvl5pPr>
          </a:lstStyle>
          <a:p>
            <a:pPr lvl="0"/>
            <a:r>
              <a:rPr lang="et-EE" dirty="0" smtClean="0"/>
              <a:t>Alampunkti tekst nelja või viie sõnaga</a:t>
            </a:r>
            <a:endParaRPr lang="en-US" dirty="0"/>
          </a:p>
        </p:txBody>
      </p:sp>
      <p:sp>
        <p:nvSpPr>
          <p:cNvPr id="32" name="Text Placeholder 26"/>
          <p:cNvSpPr>
            <a:spLocks noGrp="1"/>
          </p:cNvSpPr>
          <p:nvPr>
            <p:ph type="body" sz="quarter" idx="22" hasCustomPrompt="1"/>
          </p:nvPr>
        </p:nvSpPr>
        <p:spPr>
          <a:xfrm>
            <a:off x="1752600" y="4965700"/>
            <a:ext cx="1498600" cy="889000"/>
          </a:xfr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1700" baseline="0"/>
            </a:lvl1pPr>
            <a:lvl2pPr marL="457200" indent="0">
              <a:buNone/>
              <a:defRPr sz="1700"/>
            </a:lvl2pPr>
            <a:lvl3pPr marL="914400" indent="0">
              <a:buNone/>
              <a:defRPr sz="1700"/>
            </a:lvl3pPr>
            <a:lvl4pPr marL="1371600" indent="0">
              <a:buNone/>
              <a:defRPr sz="1700"/>
            </a:lvl4pPr>
            <a:lvl5pPr marL="1828800" indent="0">
              <a:buNone/>
              <a:defRPr sz="1700"/>
            </a:lvl5pPr>
          </a:lstStyle>
          <a:p>
            <a:pPr lvl="0"/>
            <a:r>
              <a:rPr lang="et-EE" dirty="0" smtClean="0"/>
              <a:t>Alampunkti tekst nelja või viie sõnaga</a:t>
            </a:r>
            <a:endParaRPr lang="en-US" dirty="0"/>
          </a:p>
        </p:txBody>
      </p:sp>
      <p:sp>
        <p:nvSpPr>
          <p:cNvPr id="36" name="Title 1"/>
          <p:cNvSpPr>
            <a:spLocks noGrp="1"/>
          </p:cNvSpPr>
          <p:nvPr>
            <p:ph type="title" hasCustomPrompt="1"/>
          </p:nvPr>
        </p:nvSpPr>
        <p:spPr>
          <a:xfrm>
            <a:off x="375566" y="-168026"/>
            <a:ext cx="8363190" cy="1133505"/>
          </a:xfrm>
        </p:spPr>
        <p:txBody>
          <a:bodyPr anchor="b"/>
          <a:lstStyle>
            <a:lvl1pPr>
              <a:lnSpc>
                <a:spcPct val="100000"/>
              </a:lnSpc>
              <a:defRPr sz="3200" i="0" spc="600">
                <a:latin typeface="Times New Roman"/>
                <a:cs typeface="Times New Roman"/>
              </a:defRPr>
            </a:lvl1pPr>
          </a:lstStyle>
          <a:p>
            <a:r>
              <a:rPr lang="en-US" dirty="0" smtClean="0"/>
              <a:t>CLICK TO EDIT MASTER TITLE</a:t>
            </a:r>
            <a:endParaRPr lang="en-US" dirty="0"/>
          </a:p>
        </p:txBody>
      </p:sp>
      <p:pic>
        <p:nvPicPr>
          <p:cNvPr id="16" name="Picture 15" descr="LTI-eng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8105" y="5715408"/>
            <a:ext cx="2329531" cy="1119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3869091"/>
      </p:ext>
    </p:extLst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sislaid (must)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18703" y="2607308"/>
            <a:ext cx="7772400" cy="1496859"/>
          </a:xfrm>
        </p:spPr>
        <p:txBody>
          <a:bodyPr anchor="t"/>
          <a:lstStyle>
            <a:lvl1pPr algn="l">
              <a:lnSpc>
                <a:spcPct val="53000"/>
              </a:lnSpc>
              <a:defRPr sz="8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MASTR TITLE </a:t>
            </a:r>
            <a:r>
              <a:rPr lang="et-EE" dirty="0" smtClean="0"/>
              <a:t/>
            </a:r>
            <a:br>
              <a:rPr lang="et-EE" dirty="0" smtClean="0"/>
            </a:br>
            <a:r>
              <a:rPr lang="en-US" dirty="0" smtClean="0"/>
              <a:t>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08069" y="4114800"/>
            <a:ext cx="7182297" cy="1153632"/>
          </a:xfrm>
        </p:spPr>
        <p:txBody>
          <a:bodyPr lIns="36000" tIns="180000"/>
          <a:lstStyle>
            <a:lvl1pPr marL="0" indent="0" algn="l">
              <a:lnSpc>
                <a:spcPct val="50000"/>
              </a:lnSpc>
              <a:buNone/>
              <a:defRPr sz="2400" cap="small" spc="6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t-EE" dirty="0" err="1" smtClean="0"/>
              <a:t>Name</a:t>
            </a:r>
            <a:endParaRPr lang="et-EE" dirty="0" smtClean="0"/>
          </a:p>
          <a:p>
            <a:r>
              <a:rPr lang="et-EE" dirty="0" smtClean="0"/>
              <a:t>xx.xx.2017</a:t>
            </a:r>
            <a:endParaRPr lang="en-US" dirty="0"/>
          </a:p>
        </p:txBody>
      </p:sp>
      <p:pic>
        <p:nvPicPr>
          <p:cNvPr id="5" name="Picture 4" descr="LTI-eng-valge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8680" y="5715409"/>
            <a:ext cx="2333018" cy="1119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065584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es (must)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529640" y="1668974"/>
            <a:ext cx="5928560" cy="2814126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</a:t>
            </a:r>
            <a:endParaRPr lang="en-US" dirty="0"/>
          </a:p>
        </p:txBody>
      </p:sp>
      <p:cxnSp>
        <p:nvCxnSpPr>
          <p:cNvPr id="3" name="Straight Connector 2"/>
          <p:cNvCxnSpPr/>
          <p:nvPr userDrawn="1"/>
        </p:nvCxnSpPr>
        <p:spPr>
          <a:xfrm flipH="1">
            <a:off x="1175893" y="1401004"/>
            <a:ext cx="612000" cy="3132000"/>
          </a:xfrm>
          <a:prstGeom prst="line">
            <a:avLst/>
          </a:prstGeom>
          <a:ln w="57150" cmpd="sng">
            <a:solidFill>
              <a:srgbClr val="59CBE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LTI-eng-valge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8680" y="5715409"/>
            <a:ext cx="2333018" cy="1119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9589925"/>
      </p:ext>
    </p:extLst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es + selgitus 01 (must)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 flipH="1">
            <a:off x="1175893" y="1401004"/>
            <a:ext cx="612000" cy="3132000"/>
          </a:xfrm>
          <a:prstGeom prst="line">
            <a:avLst/>
          </a:prstGeom>
          <a:ln w="57150" cmpd="sng">
            <a:solidFill>
              <a:srgbClr val="59CBE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2529640" y="1668974"/>
            <a:ext cx="5928560" cy="1325563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0"/>
          </p:nvPr>
        </p:nvSpPr>
        <p:spPr>
          <a:xfrm>
            <a:off x="2529640" y="3182085"/>
            <a:ext cx="5928562" cy="1732548"/>
          </a:xfrm>
        </p:spPr>
        <p:txBody>
          <a:bodyPr/>
          <a:lstStyle>
            <a:lvl1pPr marL="457200" indent="-457200">
              <a:buClrTx/>
              <a:buFont typeface="Lucida Grande"/>
              <a:buChar char="-"/>
              <a:defRPr sz="2800">
                <a:solidFill>
                  <a:srgbClr val="FFFFFF"/>
                </a:solidFill>
              </a:defRPr>
            </a:lvl1pPr>
            <a:lvl2pPr>
              <a:buClrTx/>
              <a:defRPr sz="2400">
                <a:solidFill>
                  <a:srgbClr val="FFFFFF"/>
                </a:solidFill>
              </a:defRPr>
            </a:lvl2pPr>
            <a:lvl3pPr>
              <a:buClrTx/>
              <a:defRPr sz="2000">
                <a:solidFill>
                  <a:srgbClr val="FFFFFF"/>
                </a:solidFill>
              </a:defRPr>
            </a:lvl3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pic>
        <p:nvPicPr>
          <p:cNvPr id="7" name="Picture 6" descr="LTI-eng-valge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8680" y="5715409"/>
            <a:ext cx="2333018" cy="1119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193986"/>
      </p:ext>
    </p:extLst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es + selgitus 02 (must)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 flipH="1">
            <a:off x="1175893" y="1401004"/>
            <a:ext cx="612000" cy="3132000"/>
          </a:xfrm>
          <a:prstGeom prst="line">
            <a:avLst/>
          </a:prstGeom>
          <a:ln w="57150" cmpd="sng">
            <a:solidFill>
              <a:srgbClr val="59CBE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2526526" y="1665854"/>
            <a:ext cx="5931674" cy="1325563"/>
          </a:xfrm>
        </p:spPr>
        <p:txBody>
          <a:bodyPr/>
          <a:lstStyle>
            <a:lvl1pPr>
              <a:lnSpc>
                <a:spcPct val="100000"/>
              </a:lnSpc>
              <a:defRPr sz="3600" i="0" spc="600">
                <a:solidFill>
                  <a:srgbClr val="FFFFFF"/>
                </a:solidFill>
                <a:latin typeface="Times New Roman"/>
                <a:cs typeface="Times New Roman"/>
              </a:defRPr>
            </a:lvl1pPr>
          </a:lstStyle>
          <a:p>
            <a:r>
              <a:rPr lang="en-US" dirty="0" smtClean="0"/>
              <a:t>CLICK TO EDIT MASTER TITLE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0"/>
          </p:nvPr>
        </p:nvSpPr>
        <p:spPr>
          <a:xfrm>
            <a:off x="2529640" y="3182085"/>
            <a:ext cx="5928562" cy="1732548"/>
          </a:xfrm>
        </p:spPr>
        <p:txBody>
          <a:bodyPr/>
          <a:lstStyle>
            <a:lvl1pPr marL="457200" indent="-457200">
              <a:buClrTx/>
              <a:buFont typeface="Lucida Grande"/>
              <a:buChar char="-"/>
              <a:defRPr sz="2800">
                <a:solidFill>
                  <a:srgbClr val="FFFFFF"/>
                </a:solidFill>
              </a:defRPr>
            </a:lvl1pPr>
            <a:lvl2pPr>
              <a:buClrTx/>
              <a:defRPr sz="2400">
                <a:solidFill>
                  <a:srgbClr val="FFFFFF"/>
                </a:solidFill>
              </a:defRPr>
            </a:lvl2pPr>
            <a:lvl3pPr>
              <a:buClrTx/>
              <a:defRPr sz="2000">
                <a:solidFill>
                  <a:srgbClr val="FFFFFF"/>
                </a:solidFill>
              </a:defRPr>
            </a:lvl3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pic>
        <p:nvPicPr>
          <p:cNvPr id="8" name="Picture 7" descr="LTI-eng-valge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8680" y="5715409"/>
            <a:ext cx="2333018" cy="1119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5207862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es 02 (val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 userDrawn="1"/>
        </p:nvCxnSpPr>
        <p:spPr>
          <a:xfrm flipH="1">
            <a:off x="1374605" y="1401004"/>
            <a:ext cx="612000" cy="3132000"/>
          </a:xfrm>
          <a:prstGeom prst="line">
            <a:avLst/>
          </a:prstGeom>
          <a:ln w="984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 flipH="1">
            <a:off x="1175893" y="1401004"/>
            <a:ext cx="612000" cy="3132000"/>
          </a:xfrm>
          <a:prstGeom prst="line">
            <a:avLst/>
          </a:prstGeom>
          <a:ln w="57150" cmpd="sng">
            <a:solidFill>
              <a:srgbClr val="59CBE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2526526" y="1665854"/>
            <a:ext cx="5944374" cy="2702946"/>
          </a:xfrm>
        </p:spPr>
        <p:txBody>
          <a:bodyPr/>
          <a:lstStyle>
            <a:lvl1pPr>
              <a:lnSpc>
                <a:spcPct val="100000"/>
              </a:lnSpc>
              <a:defRPr sz="3600" i="0" spc="600">
                <a:latin typeface="Times New Roman"/>
                <a:cs typeface="Times New Roman"/>
              </a:defRPr>
            </a:lvl1pPr>
          </a:lstStyle>
          <a:p>
            <a:r>
              <a:rPr lang="en-US" dirty="0" smtClean="0"/>
              <a:t>CLICK TO EDIT MASTER TITLE</a:t>
            </a:r>
            <a:endParaRPr lang="en-US" dirty="0"/>
          </a:p>
        </p:txBody>
      </p:sp>
      <p:pic>
        <p:nvPicPr>
          <p:cNvPr id="9" name="Picture 8" descr="LTI-eng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8105" y="5715408"/>
            <a:ext cx="2329531" cy="1119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2897705"/>
      </p:ext>
    </p:extLst>
  </p:cSld>
  <p:clrMapOvr>
    <a:masterClrMapping/>
  </p:clrMapOvr>
  <p:transition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alkiri 01 (must)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330200" y="365126"/>
            <a:ext cx="8470900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t-EE" dirty="0" smtClean="0"/>
              <a:t>Click to edit Master title style</a:t>
            </a:r>
            <a:endParaRPr lang="en-US" dirty="0"/>
          </a:p>
        </p:txBody>
      </p:sp>
      <p:pic>
        <p:nvPicPr>
          <p:cNvPr id="4" name="Picture 3" descr="LTI-eng-valge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8680" y="5715409"/>
            <a:ext cx="2333018" cy="1119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4531037"/>
      </p:ext>
    </p:extLst>
  </p:cSld>
  <p:clrMapOvr>
    <a:masterClrMapping/>
  </p:clrMapOvr>
  <p:transition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alkiri 02 (must)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itle 1"/>
          <p:cNvSpPr>
            <a:spLocks noGrp="1"/>
          </p:cNvSpPr>
          <p:nvPr>
            <p:ph type="title" hasCustomPrompt="1"/>
          </p:nvPr>
        </p:nvSpPr>
        <p:spPr>
          <a:xfrm>
            <a:off x="362866" y="568574"/>
            <a:ext cx="8363190" cy="1133505"/>
          </a:xfrm>
        </p:spPr>
        <p:txBody>
          <a:bodyPr anchor="t"/>
          <a:lstStyle>
            <a:lvl1pPr>
              <a:lnSpc>
                <a:spcPct val="100000"/>
              </a:lnSpc>
              <a:defRPr sz="3200" i="0" spc="60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r>
              <a:rPr lang="en-US" dirty="0" smtClean="0"/>
              <a:t>CLICK TO EDIT MASTER TITLE</a:t>
            </a:r>
            <a:endParaRPr lang="en-US" dirty="0"/>
          </a:p>
        </p:txBody>
      </p:sp>
      <p:pic>
        <p:nvPicPr>
          <p:cNvPr id="4" name="Picture 3" descr="LTI-eng-valge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8680" y="5715409"/>
            <a:ext cx="2333018" cy="1119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5353311"/>
      </p:ext>
    </p:extLst>
  </p:cSld>
  <p:clrMapOvr>
    <a:masterClrMapping/>
  </p:clrMapOvr>
  <p:transition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sislaid (punane)">
    <p:bg>
      <p:bgPr>
        <a:solidFill>
          <a:srgbClr val="59CB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18703" y="2607308"/>
            <a:ext cx="7772400" cy="1496859"/>
          </a:xfrm>
        </p:spPr>
        <p:txBody>
          <a:bodyPr anchor="t"/>
          <a:lstStyle>
            <a:lvl1pPr algn="l">
              <a:lnSpc>
                <a:spcPct val="53000"/>
              </a:lnSpc>
              <a:defRPr sz="8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MASTR TITLE </a:t>
            </a:r>
            <a:r>
              <a:rPr lang="et-EE" dirty="0" smtClean="0"/>
              <a:t/>
            </a:r>
            <a:br>
              <a:rPr lang="et-EE" dirty="0" smtClean="0"/>
            </a:br>
            <a:r>
              <a:rPr lang="en-US" dirty="0" smtClean="0"/>
              <a:t>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08069" y="4114800"/>
            <a:ext cx="7182297" cy="1153632"/>
          </a:xfrm>
        </p:spPr>
        <p:txBody>
          <a:bodyPr lIns="36000" tIns="180000"/>
          <a:lstStyle>
            <a:lvl1pPr marL="0" indent="0" algn="l">
              <a:lnSpc>
                <a:spcPct val="50000"/>
              </a:lnSpc>
              <a:buNone/>
              <a:defRPr sz="2400" cap="small" spc="6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t-EE" dirty="0" err="1" smtClean="0"/>
              <a:t>Name</a:t>
            </a:r>
            <a:endParaRPr lang="et-EE" dirty="0" smtClean="0"/>
          </a:p>
          <a:p>
            <a:r>
              <a:rPr lang="et-EE" dirty="0" smtClean="0"/>
              <a:t>xx.xx.2017</a:t>
            </a:r>
            <a:endParaRPr lang="en-US" dirty="0"/>
          </a:p>
        </p:txBody>
      </p:sp>
      <p:pic>
        <p:nvPicPr>
          <p:cNvPr id="5" name="Picture 4" descr="LTI-eng-valge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8680" y="5715409"/>
            <a:ext cx="2333018" cy="1119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024425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es (punane)">
    <p:bg>
      <p:bgPr>
        <a:solidFill>
          <a:srgbClr val="59CB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529640" y="1668974"/>
            <a:ext cx="5928560" cy="2814126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</a:t>
            </a:r>
            <a:endParaRPr lang="en-US" dirty="0"/>
          </a:p>
        </p:txBody>
      </p:sp>
      <p:cxnSp>
        <p:nvCxnSpPr>
          <p:cNvPr id="3" name="Straight Connector 2"/>
          <p:cNvCxnSpPr/>
          <p:nvPr userDrawn="1"/>
        </p:nvCxnSpPr>
        <p:spPr>
          <a:xfrm flipH="1">
            <a:off x="1175893" y="1401004"/>
            <a:ext cx="612000" cy="3132000"/>
          </a:xfrm>
          <a:prstGeom prst="line">
            <a:avLst/>
          </a:prstGeom>
          <a:ln w="57150" cmpd="sng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LTI-eng-valge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8680" y="5715409"/>
            <a:ext cx="2333018" cy="1119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7530539"/>
      </p:ext>
    </p:extLst>
  </p:cSld>
  <p:clrMapOvr>
    <a:masterClrMapping/>
  </p:clrMapOvr>
  <p:transition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es + selgitus 01 (punane)">
    <p:bg>
      <p:bgPr>
        <a:solidFill>
          <a:srgbClr val="59CB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 flipH="1">
            <a:off x="1175893" y="1401004"/>
            <a:ext cx="612000" cy="3132000"/>
          </a:xfrm>
          <a:prstGeom prst="line">
            <a:avLst/>
          </a:prstGeom>
          <a:ln w="57150" cmpd="sng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2529640" y="1668974"/>
            <a:ext cx="5928560" cy="1325563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0"/>
          </p:nvPr>
        </p:nvSpPr>
        <p:spPr>
          <a:xfrm>
            <a:off x="2529640" y="3182085"/>
            <a:ext cx="5928562" cy="1732548"/>
          </a:xfrm>
        </p:spPr>
        <p:txBody>
          <a:bodyPr/>
          <a:lstStyle>
            <a:lvl1pPr marL="457200" indent="-457200">
              <a:buClr>
                <a:schemeClr val="bg1"/>
              </a:buClr>
              <a:buFont typeface="Lucida Grande"/>
              <a:buChar char="-"/>
              <a:defRPr sz="2800">
                <a:solidFill>
                  <a:srgbClr val="FFFFFF"/>
                </a:solidFill>
              </a:defRPr>
            </a:lvl1pPr>
            <a:lvl2pPr>
              <a:buClr>
                <a:schemeClr val="bg1"/>
              </a:buClr>
              <a:defRPr sz="2400">
                <a:solidFill>
                  <a:srgbClr val="FFFFFF"/>
                </a:solidFill>
              </a:defRPr>
            </a:lvl2pPr>
            <a:lvl3pPr>
              <a:buClr>
                <a:schemeClr val="bg1"/>
              </a:buClr>
              <a:defRPr sz="2000">
                <a:solidFill>
                  <a:srgbClr val="FFFFFF"/>
                </a:solidFill>
              </a:defRPr>
            </a:lvl3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pic>
        <p:nvPicPr>
          <p:cNvPr id="7" name="Picture 6" descr="LTI-eng-valge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8680" y="5715409"/>
            <a:ext cx="2333018" cy="1119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5017667"/>
      </p:ext>
    </p:extLst>
  </p:cSld>
  <p:clrMapOvr>
    <a:masterClrMapping/>
  </p:clrMapOvr>
  <p:transition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es + selgitus 02 (punane)">
    <p:bg>
      <p:bgPr>
        <a:solidFill>
          <a:srgbClr val="59CB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 flipH="1">
            <a:off x="1175893" y="1401004"/>
            <a:ext cx="612000" cy="3132000"/>
          </a:xfrm>
          <a:prstGeom prst="line">
            <a:avLst/>
          </a:prstGeom>
          <a:ln w="57150" cmpd="sng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2526526" y="1665854"/>
            <a:ext cx="5603709" cy="1325563"/>
          </a:xfrm>
        </p:spPr>
        <p:txBody>
          <a:bodyPr/>
          <a:lstStyle>
            <a:lvl1pPr>
              <a:lnSpc>
                <a:spcPct val="100000"/>
              </a:lnSpc>
              <a:defRPr sz="3600" i="0" spc="600">
                <a:solidFill>
                  <a:srgbClr val="FFFFFF"/>
                </a:solidFill>
                <a:latin typeface="Times New Roman"/>
                <a:cs typeface="Times New Roman"/>
              </a:defRPr>
            </a:lvl1pPr>
          </a:lstStyle>
          <a:p>
            <a:r>
              <a:rPr lang="en-US" dirty="0" smtClean="0"/>
              <a:t>CLICK TO EDIT MASTER TITLE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0"/>
          </p:nvPr>
        </p:nvSpPr>
        <p:spPr>
          <a:xfrm>
            <a:off x="2529640" y="3182085"/>
            <a:ext cx="5928562" cy="1732548"/>
          </a:xfrm>
        </p:spPr>
        <p:txBody>
          <a:bodyPr/>
          <a:lstStyle>
            <a:lvl1pPr marL="457200" indent="-457200">
              <a:buClr>
                <a:schemeClr val="bg1"/>
              </a:buClr>
              <a:buFont typeface="Lucida Grande"/>
              <a:buChar char="-"/>
              <a:defRPr sz="2800">
                <a:solidFill>
                  <a:srgbClr val="FFFFFF"/>
                </a:solidFill>
              </a:defRPr>
            </a:lvl1pPr>
            <a:lvl2pPr>
              <a:buClr>
                <a:schemeClr val="bg1"/>
              </a:buClr>
              <a:defRPr sz="2400">
                <a:solidFill>
                  <a:srgbClr val="FFFFFF"/>
                </a:solidFill>
              </a:defRPr>
            </a:lvl2pPr>
            <a:lvl3pPr>
              <a:buClr>
                <a:schemeClr val="bg1"/>
              </a:buClr>
              <a:defRPr sz="2000">
                <a:solidFill>
                  <a:srgbClr val="FFFFFF"/>
                </a:solidFill>
              </a:defRPr>
            </a:lvl3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pic>
        <p:nvPicPr>
          <p:cNvPr id="8" name="Picture 7" descr="LTI-eng-valge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8680" y="5715409"/>
            <a:ext cx="2333018" cy="1119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2237468"/>
      </p:ext>
    </p:extLst>
  </p:cSld>
  <p:clrMapOvr>
    <a:masterClrMapping/>
  </p:clrMapOvr>
  <p:transition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alkiri 01 (punane)">
    <p:bg>
      <p:bgPr>
        <a:solidFill>
          <a:srgbClr val="59CB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330200" y="365126"/>
            <a:ext cx="8470900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t-EE" dirty="0" smtClean="0"/>
              <a:t>Click to edit Master title style</a:t>
            </a:r>
            <a:endParaRPr lang="en-US" dirty="0"/>
          </a:p>
        </p:txBody>
      </p:sp>
      <p:pic>
        <p:nvPicPr>
          <p:cNvPr id="4" name="Picture 3" descr="LTI-eng-valge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8680" y="5715409"/>
            <a:ext cx="2333018" cy="1119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7704569"/>
      </p:ext>
    </p:extLst>
  </p:cSld>
  <p:clrMapOvr>
    <a:masterClrMapping/>
  </p:clrMapOvr>
  <p:transition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alkiri 02 (punane)">
    <p:bg>
      <p:bgPr>
        <a:solidFill>
          <a:srgbClr val="59CB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itle 1"/>
          <p:cNvSpPr>
            <a:spLocks noGrp="1"/>
          </p:cNvSpPr>
          <p:nvPr>
            <p:ph type="title" hasCustomPrompt="1"/>
          </p:nvPr>
        </p:nvSpPr>
        <p:spPr>
          <a:xfrm>
            <a:off x="362866" y="568574"/>
            <a:ext cx="8363190" cy="1133505"/>
          </a:xfrm>
        </p:spPr>
        <p:txBody>
          <a:bodyPr anchor="t"/>
          <a:lstStyle>
            <a:lvl1pPr>
              <a:lnSpc>
                <a:spcPct val="100000"/>
              </a:lnSpc>
              <a:defRPr sz="3200" i="0" spc="60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r>
              <a:rPr lang="en-US" dirty="0" smtClean="0"/>
              <a:t>CLICK TO EDIT MASTER TITLE</a:t>
            </a:r>
            <a:endParaRPr lang="en-US" dirty="0"/>
          </a:p>
        </p:txBody>
      </p:sp>
      <p:pic>
        <p:nvPicPr>
          <p:cNvPr id="4" name="Picture 3" descr="LTI-eng-valge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8680" y="5715409"/>
            <a:ext cx="2333018" cy="1119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3573192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es selgitusega 01 (val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529640" y="1668974"/>
            <a:ext cx="5928560" cy="1325563"/>
          </a:xfrm>
        </p:spPr>
        <p:txBody>
          <a:bodyPr/>
          <a:lstStyle/>
          <a:p>
            <a:r>
              <a:rPr lang="en-US" dirty="0" smtClean="0"/>
              <a:t>CLICK TO EDIT MASTER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29640" y="3182085"/>
            <a:ext cx="5928562" cy="1732548"/>
          </a:xfrm>
        </p:spPr>
        <p:txBody>
          <a:bodyPr/>
          <a:lstStyle>
            <a:lvl1pPr marL="457200" indent="-457200">
              <a:buFont typeface="Lucida Grande"/>
              <a:buChar char="-"/>
              <a:defRPr sz="2800"/>
            </a:lvl1pPr>
            <a:lvl2pPr>
              <a:defRPr sz="2400"/>
            </a:lvl2pPr>
            <a:lvl3pPr>
              <a:defRPr sz="2000"/>
            </a:lvl3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cxnSp>
        <p:nvCxnSpPr>
          <p:cNvPr id="110" name="Straight Connector 109"/>
          <p:cNvCxnSpPr/>
          <p:nvPr userDrawn="1"/>
        </p:nvCxnSpPr>
        <p:spPr>
          <a:xfrm flipH="1">
            <a:off x="1175893" y="1401004"/>
            <a:ext cx="612000" cy="3132000"/>
          </a:xfrm>
          <a:prstGeom prst="line">
            <a:avLst/>
          </a:prstGeom>
          <a:ln w="57150" cmpd="sng">
            <a:solidFill>
              <a:srgbClr val="59CBE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LTI-eng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8105" y="5715408"/>
            <a:ext cx="2329531" cy="1119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7756490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es selgitusega 02 (val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Straight Connector 21"/>
          <p:cNvCxnSpPr/>
          <p:nvPr userDrawn="1"/>
        </p:nvCxnSpPr>
        <p:spPr>
          <a:xfrm flipH="1">
            <a:off x="1175893" y="1401004"/>
            <a:ext cx="612000" cy="3132000"/>
          </a:xfrm>
          <a:prstGeom prst="line">
            <a:avLst/>
          </a:prstGeom>
          <a:ln w="57150" cmpd="sng">
            <a:solidFill>
              <a:srgbClr val="59CBE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itle 1"/>
          <p:cNvSpPr>
            <a:spLocks noGrp="1"/>
          </p:cNvSpPr>
          <p:nvPr>
            <p:ph type="title" hasCustomPrompt="1"/>
          </p:nvPr>
        </p:nvSpPr>
        <p:spPr>
          <a:xfrm>
            <a:off x="2526526" y="1665854"/>
            <a:ext cx="5944374" cy="1325563"/>
          </a:xfrm>
        </p:spPr>
        <p:txBody>
          <a:bodyPr/>
          <a:lstStyle>
            <a:lvl1pPr>
              <a:lnSpc>
                <a:spcPct val="100000"/>
              </a:lnSpc>
              <a:defRPr sz="3600" i="0" spc="600">
                <a:latin typeface="Times New Roman"/>
                <a:cs typeface="Times New Roman"/>
              </a:defRPr>
            </a:lvl1pPr>
          </a:lstStyle>
          <a:p>
            <a:r>
              <a:rPr lang="en-US" dirty="0" smtClean="0"/>
              <a:t>CLICK TO EDIT MASTER TITLE</a:t>
            </a:r>
            <a:endParaRPr lang="en-US" dirty="0"/>
          </a:p>
        </p:txBody>
      </p:sp>
      <p:sp>
        <p:nvSpPr>
          <p:cNvPr id="43" name="Content Placeholder 2"/>
          <p:cNvSpPr>
            <a:spLocks noGrp="1"/>
          </p:cNvSpPr>
          <p:nvPr>
            <p:ph idx="1"/>
          </p:nvPr>
        </p:nvSpPr>
        <p:spPr>
          <a:xfrm>
            <a:off x="2529640" y="3182085"/>
            <a:ext cx="5928562" cy="1732548"/>
          </a:xfrm>
        </p:spPr>
        <p:txBody>
          <a:bodyPr/>
          <a:lstStyle>
            <a:lvl1pPr marL="457200" indent="-457200">
              <a:buFont typeface="Lucida Grande"/>
              <a:buChar char="-"/>
              <a:defRPr sz="2800"/>
            </a:lvl1pPr>
            <a:lvl2pPr>
              <a:defRPr sz="2400"/>
            </a:lvl2pPr>
            <a:lvl3pPr>
              <a:defRPr sz="2000"/>
            </a:lvl3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pic>
        <p:nvPicPr>
          <p:cNvPr id="6" name="Picture 5" descr="LTI-eng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8105" y="5715408"/>
            <a:ext cx="2329531" cy="1119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009940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lgit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Straight Connector 22"/>
          <p:cNvCxnSpPr/>
          <p:nvPr userDrawn="1"/>
        </p:nvCxnSpPr>
        <p:spPr>
          <a:xfrm flipH="1">
            <a:off x="1175893" y="1401004"/>
            <a:ext cx="612000" cy="3132000"/>
          </a:xfrm>
          <a:prstGeom prst="line">
            <a:avLst/>
          </a:prstGeom>
          <a:ln w="57150" cmpd="sng">
            <a:solidFill>
              <a:srgbClr val="59CBE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Content Placeholder 2"/>
          <p:cNvSpPr>
            <a:spLocks noGrp="1"/>
          </p:cNvSpPr>
          <p:nvPr>
            <p:ph idx="1"/>
          </p:nvPr>
        </p:nvSpPr>
        <p:spPr>
          <a:xfrm>
            <a:off x="2555720" y="1784016"/>
            <a:ext cx="5724679" cy="2559384"/>
          </a:xfrm>
        </p:spPr>
        <p:txBody>
          <a:bodyPr anchor="ctr"/>
          <a:lstStyle>
            <a:lvl1pPr marL="457200" indent="-457200">
              <a:buFont typeface="Lucida Grande"/>
              <a:buChar char="-"/>
              <a:defRPr sz="3200"/>
            </a:lvl1pPr>
            <a:lvl2pPr>
              <a:defRPr sz="2800"/>
            </a:lvl2pPr>
            <a:lvl3pPr>
              <a:defRPr sz="2400"/>
            </a:lvl3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pic>
        <p:nvPicPr>
          <p:cNvPr id="5" name="Picture 4" descr="LTI-eng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8105" y="5715408"/>
            <a:ext cx="2329531" cy="1119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7959768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utt pealkirjaga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/>
          <a:p>
            <a:r>
              <a:rPr lang="et-EE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320" y="1834816"/>
            <a:ext cx="7909080" cy="4045284"/>
          </a:xfrm>
        </p:spPr>
        <p:txBody>
          <a:bodyPr anchor="t"/>
          <a:lstStyle>
            <a:lvl1pPr marL="457200" indent="-457200">
              <a:buFont typeface="Lucida Grande"/>
              <a:buChar char="-"/>
              <a:defRPr sz="2800"/>
            </a:lvl1pPr>
            <a:lvl2pPr marL="685800" indent="-228600">
              <a:buFont typeface="Lucida Grande"/>
              <a:buChar char="-"/>
              <a:defRPr sz="2400"/>
            </a:lvl2pPr>
            <a:lvl3pPr marL="1143000" indent="-228600">
              <a:buFont typeface="Lucida Grande"/>
              <a:buChar char="-"/>
              <a:defRPr sz="2000"/>
            </a:lvl3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pic>
        <p:nvPicPr>
          <p:cNvPr id="5" name="Picture 4" descr="LTI-eng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8105" y="5715408"/>
            <a:ext cx="2329531" cy="1119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4688647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utt pealkirjaga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596900" y="314574"/>
            <a:ext cx="7962900" cy="1234826"/>
          </a:xfrm>
        </p:spPr>
        <p:txBody>
          <a:bodyPr anchor="b"/>
          <a:lstStyle>
            <a:lvl1pPr>
              <a:lnSpc>
                <a:spcPct val="100000"/>
              </a:lnSpc>
              <a:defRPr sz="3200" i="0" spc="600">
                <a:latin typeface="Times New Roman"/>
                <a:cs typeface="Times New Roman"/>
              </a:defRPr>
            </a:lvl1pPr>
          </a:lstStyle>
          <a:p>
            <a:r>
              <a:rPr lang="en-US" dirty="0" smtClean="0"/>
              <a:t>CLICK TO EDIT MASTER TITLE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25320" y="1834816"/>
            <a:ext cx="7909080" cy="4045284"/>
          </a:xfrm>
        </p:spPr>
        <p:txBody>
          <a:bodyPr anchor="t"/>
          <a:lstStyle>
            <a:lvl1pPr marL="457200" indent="-457200">
              <a:buFont typeface="Lucida Grande"/>
              <a:buChar char="-"/>
              <a:defRPr sz="2800"/>
            </a:lvl1pPr>
            <a:lvl2pPr marL="685800" indent="-228600">
              <a:buFont typeface="Lucida Grande"/>
              <a:buChar char="-"/>
              <a:defRPr sz="2400"/>
            </a:lvl2pPr>
            <a:lvl3pPr marL="1143000" indent="-228600">
              <a:buFont typeface="Lucida Grande"/>
              <a:buChar char="-"/>
              <a:defRPr sz="2000"/>
            </a:lvl3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pic>
        <p:nvPicPr>
          <p:cNvPr id="7" name="Picture 6" descr="LTI-eng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8105" y="5715408"/>
            <a:ext cx="2329531" cy="1119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8064719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õrdlus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2300" y="1858963"/>
            <a:ext cx="3724275" cy="3912269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t-EE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10125" y="1858963"/>
            <a:ext cx="3724275" cy="3912269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t-EE" dirty="0"/>
          </a:p>
        </p:txBody>
      </p:sp>
      <p:pic>
        <p:nvPicPr>
          <p:cNvPr id="6" name="Picture 5" descr="LTI-eng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8105" y="5715408"/>
            <a:ext cx="2329531" cy="1119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033866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20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21.xml"/><Relationship Id="rId22" Type="http://schemas.openxmlformats.org/officeDocument/2006/relationships/slideLayout" Target="../slideLayouts/slideLayout22.xml"/><Relationship Id="rId23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24.xml"/><Relationship Id="rId25" Type="http://schemas.openxmlformats.org/officeDocument/2006/relationships/slideLayout" Target="../slideLayouts/slideLayout25.xml"/><Relationship Id="rId26" Type="http://schemas.openxmlformats.org/officeDocument/2006/relationships/slideLayout" Target="../slideLayouts/slideLayout26.xml"/><Relationship Id="rId27" Type="http://schemas.openxmlformats.org/officeDocument/2006/relationships/slideLayout" Target="../slideLayouts/slideLayout27.xml"/><Relationship Id="rId28" Type="http://schemas.openxmlformats.org/officeDocument/2006/relationships/slideLayout" Target="../slideLayouts/slideLayout28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30" Type="http://schemas.openxmlformats.org/officeDocument/2006/relationships/slideLayout" Target="../slideLayouts/slideLayout30.xml"/><Relationship Id="rId31" Type="http://schemas.openxmlformats.org/officeDocument/2006/relationships/slideLayout" Target="../slideLayouts/slideLayout31.xml"/><Relationship Id="rId32" Type="http://schemas.openxmlformats.org/officeDocument/2006/relationships/slideLayout" Target="../slideLayouts/slideLayout32.xml"/><Relationship Id="rId9" Type="http://schemas.openxmlformats.org/officeDocument/2006/relationships/slideLayout" Target="../slideLayouts/slideLayout9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33" Type="http://schemas.openxmlformats.org/officeDocument/2006/relationships/slideLayout" Target="../slideLayouts/slideLayout33.xml"/><Relationship Id="rId34" Type="http://schemas.openxmlformats.org/officeDocument/2006/relationships/slideLayout" Target="../slideLayouts/slideLayout34.xml"/><Relationship Id="rId35" Type="http://schemas.openxmlformats.org/officeDocument/2006/relationships/slideLayout" Target="../slideLayouts/slideLayout35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37" Type="http://schemas.openxmlformats.org/officeDocument/2006/relationships/slideLayout" Target="../slideLayouts/slideLayout37.xml"/><Relationship Id="rId38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r>
              <a:rPr lang="en-US" dirty="0" smtClean="0"/>
              <a:t>CLICK TO EDIT </a:t>
            </a:r>
            <a:r>
              <a:rPr lang="et-EE" dirty="0" smtClean="0"/>
              <a:t/>
            </a:r>
            <a:br>
              <a:rPr lang="et-EE" dirty="0" smtClean="0"/>
            </a:br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GB" dirty="0" smtClean="0"/>
              <a:t>Click to edit the outline text format</a:t>
            </a:r>
          </a:p>
          <a:p>
            <a:pPr lvl="1"/>
            <a:r>
              <a:rPr lang="en-GB" dirty="0" smtClean="0"/>
              <a:t>Second Outline Level</a:t>
            </a:r>
          </a:p>
          <a:p>
            <a:pPr lvl="2"/>
            <a:r>
              <a:rPr lang="en-GB" dirty="0" smtClean="0"/>
              <a:t>Third Outline Level</a:t>
            </a:r>
          </a:p>
          <a:p>
            <a:pPr lvl="3"/>
            <a:r>
              <a:rPr lang="en-GB" dirty="0" smtClean="0"/>
              <a:t>Fourth Outline Level</a:t>
            </a:r>
          </a:p>
          <a:p>
            <a:pPr lvl="4"/>
            <a:r>
              <a:rPr lang="en-GB" dirty="0" smtClean="0"/>
              <a:t>Fifth Outline Level</a:t>
            </a:r>
          </a:p>
          <a:p>
            <a:pPr lvl="4"/>
            <a:r>
              <a:rPr lang="en-GB" dirty="0" smtClean="0"/>
              <a:t>Sixth Outline Level</a:t>
            </a:r>
          </a:p>
          <a:p>
            <a:pPr lvl="4"/>
            <a:r>
              <a:rPr lang="en-GB" dirty="0" smtClean="0"/>
              <a:t>Seventh Outline Level</a:t>
            </a:r>
          </a:p>
          <a:p>
            <a:pPr lvl="4"/>
            <a:r>
              <a:rPr lang="en-GB" dirty="0" smtClean="0"/>
              <a:t>Eighth Outline Level</a:t>
            </a:r>
          </a:p>
          <a:p>
            <a:pPr lvl="4"/>
            <a:r>
              <a:rPr lang="en-GB" dirty="0" smtClean="0"/>
              <a:t>Ninth Outline Level</a:t>
            </a:r>
          </a:p>
        </p:txBody>
      </p:sp>
    </p:spTree>
    <p:extLst>
      <p:ext uri="{BB962C8B-B14F-4D97-AF65-F5344CB8AC3E}">
        <p14:creationId xmlns:p14="http://schemas.microsoft.com/office/powerpoint/2010/main" val="567671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84" r:id="rId2"/>
    <p:sldLayoutId id="2147483685" r:id="rId3"/>
    <p:sldLayoutId id="2147483662" r:id="rId4"/>
    <p:sldLayoutId id="2147483668" r:id="rId5"/>
    <p:sldLayoutId id="2147483669" r:id="rId6"/>
    <p:sldLayoutId id="2147483686" r:id="rId7"/>
    <p:sldLayoutId id="2147483687" r:id="rId8"/>
    <p:sldLayoutId id="2147483689" r:id="rId9"/>
    <p:sldLayoutId id="2147483690" r:id="rId10"/>
    <p:sldLayoutId id="2147483677" r:id="rId11"/>
    <p:sldLayoutId id="2147483691" r:id="rId12"/>
    <p:sldLayoutId id="2147483692" r:id="rId13"/>
    <p:sldLayoutId id="2147483693" r:id="rId14"/>
    <p:sldLayoutId id="2147483678" r:id="rId15"/>
    <p:sldLayoutId id="2147483682" r:id="rId16"/>
    <p:sldLayoutId id="2147483670" r:id="rId17"/>
    <p:sldLayoutId id="2147483671" r:id="rId18"/>
    <p:sldLayoutId id="2147483683" r:id="rId19"/>
    <p:sldLayoutId id="2147483697" r:id="rId20"/>
    <p:sldLayoutId id="2147483676" r:id="rId21"/>
    <p:sldLayoutId id="2147483667" r:id="rId22"/>
    <p:sldLayoutId id="2147483679" r:id="rId23"/>
    <p:sldLayoutId id="2147483705" r:id="rId24"/>
    <p:sldLayoutId id="2147483706" r:id="rId25"/>
    <p:sldLayoutId id="2147483696" r:id="rId26"/>
    <p:sldLayoutId id="2147483681" r:id="rId27"/>
    <p:sldLayoutId id="2147483666" r:id="rId28"/>
    <p:sldLayoutId id="2147483688" r:id="rId29"/>
    <p:sldLayoutId id="2147483675" r:id="rId30"/>
    <p:sldLayoutId id="2147483698" r:id="rId31"/>
    <p:sldLayoutId id="2147483699" r:id="rId32"/>
    <p:sldLayoutId id="2147483700" r:id="rId33"/>
    <p:sldLayoutId id="2147483701" r:id="rId34"/>
    <p:sldLayoutId id="2147483702" r:id="rId35"/>
    <p:sldLayoutId id="2147483703" r:id="rId36"/>
    <p:sldLayoutId id="2147483704" r:id="rId37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54000"/>
        </a:lnSpc>
        <a:spcBef>
          <a:spcPct val="0"/>
        </a:spcBef>
        <a:buNone/>
        <a:defRPr sz="6300" b="0" i="1" kern="1200" cap="all" spc="-300" baseline="0">
          <a:solidFill>
            <a:schemeClr val="tx1"/>
          </a:solidFill>
          <a:latin typeface="Times New Roman"/>
          <a:ea typeface="+mj-ea"/>
          <a:cs typeface="Times New Roman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>
            <a:lumMod val="75000"/>
          </a:schemeClr>
        </a:buClr>
        <a:buFont typeface="Lucida Grande"/>
        <a:buChar char="-"/>
        <a:defRPr sz="2000" kern="1200">
          <a:solidFill>
            <a:schemeClr val="tx1"/>
          </a:solidFill>
          <a:latin typeface="Times New Roman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75000"/>
          </a:schemeClr>
        </a:buClr>
        <a:buFont typeface="Lucida Grande"/>
        <a:buChar char="-"/>
        <a:defRPr sz="1900" kern="1200">
          <a:solidFill>
            <a:schemeClr val="tx1"/>
          </a:solidFill>
          <a:latin typeface="Times New Roman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75000"/>
          </a:schemeClr>
        </a:buClr>
        <a:buFont typeface="Lucida Grande"/>
        <a:buChar char="-"/>
        <a:defRPr sz="1800" kern="1200">
          <a:solidFill>
            <a:schemeClr val="tx1"/>
          </a:solidFill>
          <a:latin typeface="Times New Roman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75000"/>
          </a:schemeClr>
        </a:buClr>
        <a:buFont typeface="Lucida Grande"/>
        <a:buChar char="-"/>
        <a:defRPr sz="1700" kern="1200">
          <a:solidFill>
            <a:schemeClr val="tx1"/>
          </a:solidFill>
          <a:latin typeface="Times New Roman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75000"/>
          </a:schemeClr>
        </a:buClr>
        <a:buFont typeface="Lucida Grande"/>
        <a:buChar char="-"/>
        <a:defRPr sz="1800" kern="1200">
          <a:solidFill>
            <a:schemeClr val="tx1"/>
          </a:solidFill>
          <a:latin typeface="Times New Roman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Relationship Id="rId2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8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Relationship Id="rId2" Type="http://schemas.openxmlformats.org/officeDocument/2006/relationships/image" Target="../media/image9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image" Target="../media/image3.jpeg"/><Relationship Id="rId3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10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1.jpeg"/><Relationship Id="rId3" Type="http://schemas.openxmlformats.org/officeDocument/2006/relationships/image" Target="../media/image12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1.jpeg"/><Relationship Id="rId3" Type="http://schemas.openxmlformats.org/officeDocument/2006/relationships/image" Target="../media/image13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12.jpeg"/><Relationship Id="rId3" Type="http://schemas.openxmlformats.org/officeDocument/2006/relationships/image" Target="../media/image13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Relationship Id="rId2" Type="http://schemas.openxmlformats.org/officeDocument/2006/relationships/image" Target="../media/image14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15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16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17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18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19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image" Target="../media/image20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image" Target="../media/image21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22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4" Type="http://schemas.openxmlformats.org/officeDocument/2006/relationships/image" Target="../media/image25.jpeg"/><Relationship Id="rId5" Type="http://schemas.openxmlformats.org/officeDocument/2006/relationships/image" Target="../media/image26.jpeg"/><Relationship Id="rId6" Type="http://schemas.openxmlformats.org/officeDocument/2006/relationships/image" Target="../media/image27.jpeg"/><Relationship Id="rId7" Type="http://schemas.openxmlformats.org/officeDocument/2006/relationships/image" Target="../media/image28.jpeg"/><Relationship Id="rId1" Type="http://schemas.openxmlformats.org/officeDocument/2006/relationships/slideLayout" Target="../slideLayouts/slideLayout25.xml"/><Relationship Id="rId2" Type="http://schemas.openxmlformats.org/officeDocument/2006/relationships/image" Target="../media/image23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4" Type="http://schemas.openxmlformats.org/officeDocument/2006/relationships/image" Target="../media/image31.emf"/><Relationship Id="rId5" Type="http://schemas.openxmlformats.org/officeDocument/2006/relationships/image" Target="../media/image32.emf"/><Relationship Id="rId6" Type="http://schemas.openxmlformats.org/officeDocument/2006/relationships/image" Target="../media/image33.emf"/><Relationship Id="rId7" Type="http://schemas.openxmlformats.org/officeDocument/2006/relationships/image" Target="../media/image34.emf"/><Relationship Id="rId1" Type="http://schemas.openxmlformats.org/officeDocument/2006/relationships/slideLayout" Target="../slideLayouts/slideLayout22.xml"/><Relationship Id="rId2" Type="http://schemas.openxmlformats.org/officeDocument/2006/relationships/image" Target="../media/image29.emf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3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image" Target="../media/image5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Slideshow   title</a:t>
            </a:r>
            <a:endParaRPr lang="et-E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t-EE" dirty="0" smtClean="0"/>
              <a:t>name</a:t>
            </a:r>
          </a:p>
          <a:p>
            <a:r>
              <a:rPr lang="et-EE" dirty="0" smtClean="0"/>
              <a:t>xx.xx.xxxx</a:t>
            </a: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393749135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555720" y="1961816"/>
            <a:ext cx="5724679" cy="2559384"/>
          </a:xfrm>
        </p:spPr>
        <p:txBody>
          <a:bodyPr/>
          <a:lstStyle/>
          <a:p>
            <a:pPr marL="0" indent="0">
              <a:buNone/>
            </a:pPr>
            <a:r>
              <a:rPr lang="en-US" dirty="0" err="1"/>
              <a:t>Pudandendam</a:t>
            </a:r>
            <a:r>
              <a:rPr lang="en-US" dirty="0"/>
              <a:t> </a:t>
            </a:r>
            <a:r>
              <a:rPr lang="en-US" dirty="0" err="1"/>
              <a:t>ratur</a:t>
            </a:r>
            <a:r>
              <a:rPr lang="en-US" dirty="0"/>
              <a:t> mod et res </a:t>
            </a:r>
            <a:r>
              <a:rPr lang="en-US" dirty="0" err="1"/>
              <a:t>autem</a:t>
            </a:r>
            <a:r>
              <a:rPr lang="en-US" dirty="0"/>
              <a:t> </a:t>
            </a:r>
            <a:r>
              <a:rPr lang="en-US" dirty="0" err="1"/>
              <a:t>que</a:t>
            </a:r>
            <a:r>
              <a:rPr lang="en-US" dirty="0"/>
              <a:t> </a:t>
            </a:r>
            <a:r>
              <a:rPr lang="en-US" dirty="0" err="1"/>
              <a:t>prorerit</a:t>
            </a:r>
            <a:r>
              <a:rPr lang="et-EE" dirty="0"/>
              <a:t> </a:t>
            </a:r>
            <a:r>
              <a:rPr lang="en-US" dirty="0" err="1"/>
              <a:t>everem</a:t>
            </a:r>
            <a:r>
              <a:rPr lang="en-US" dirty="0"/>
              <a:t> </a:t>
            </a:r>
            <a:r>
              <a:rPr lang="en-US" dirty="0" err="1"/>
              <a:t>fuga</a:t>
            </a:r>
            <a:r>
              <a:rPr lang="en-US" dirty="0"/>
              <a:t> </a:t>
            </a:r>
            <a:r>
              <a:rPr lang="en-US" dirty="0" err="1"/>
              <a:t>ipsunt</a:t>
            </a:r>
            <a:r>
              <a:rPr lang="en-US" dirty="0"/>
              <a:t>. </a:t>
            </a:r>
            <a:r>
              <a:rPr lang="en-US" dirty="0" err="1"/>
              <a:t>Audant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ditatisci</a:t>
            </a:r>
            <a:r>
              <a:rPr lang="en-US" dirty="0"/>
              <a:t> </a:t>
            </a:r>
            <a:r>
              <a:rPr lang="en-US" dirty="0" err="1"/>
              <a:t>officil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t-EE" dirty="0"/>
              <a:t> </a:t>
            </a:r>
            <a:r>
              <a:rPr lang="en-US" dirty="0" err="1"/>
              <a:t>sequi</a:t>
            </a:r>
            <a:r>
              <a:rPr lang="en-US" dirty="0"/>
              <a:t> repro </a:t>
            </a:r>
            <a:r>
              <a:rPr lang="en-US" dirty="0" err="1" smtClean="0"/>
              <a:t>dolorep</a:t>
            </a:r>
            <a:r>
              <a:rPr lang="en-US" dirty="0" smtClean="0"/>
              <a:t> </a:t>
            </a:r>
            <a:r>
              <a:rPr lang="en-US" dirty="0" err="1"/>
              <a:t>tatamet</a:t>
            </a:r>
            <a:r>
              <a:rPr lang="en-US" dirty="0"/>
              <a:t> des </a:t>
            </a:r>
            <a:r>
              <a:rPr lang="en-US" dirty="0" smtClean="0"/>
              <a:t>exe.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188151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0200" y="207232"/>
            <a:ext cx="8470900" cy="1325563"/>
          </a:xfrm>
        </p:spPr>
        <p:txBody>
          <a:bodyPr/>
          <a:lstStyle/>
          <a:p>
            <a:r>
              <a:rPr lang="en-US" dirty="0" smtClean="0"/>
              <a:t>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574442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nonummy</a:t>
            </a:r>
            <a:r>
              <a:rPr lang="en-US" dirty="0"/>
              <a:t>.</a:t>
            </a:r>
          </a:p>
          <a:p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 </a:t>
            </a:r>
          </a:p>
          <a:p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</a:t>
            </a:r>
            <a:r>
              <a:rPr lang="en-US" dirty="0" err="1"/>
              <a:t>exerci</a:t>
            </a:r>
            <a:r>
              <a:rPr lang="en-US" dirty="0"/>
              <a:t> </a:t>
            </a:r>
            <a:r>
              <a:rPr lang="en-US" dirty="0" err="1"/>
              <a:t>tation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 </a:t>
            </a:r>
            <a:r>
              <a:rPr lang="en-US" dirty="0" err="1"/>
              <a:t>suscipit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8667393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 smtClean="0"/>
              <a:t>nonummy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dirty="0" err="1" smtClean="0"/>
              <a:t>Nibh</a:t>
            </a:r>
            <a:r>
              <a:rPr lang="en-US" dirty="0" smtClean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/>
              <a:t>nostrud</a:t>
            </a:r>
            <a:r>
              <a:rPr lang="en-US" dirty="0"/>
              <a:t> </a:t>
            </a:r>
            <a:r>
              <a:rPr lang="en-US" dirty="0" err="1"/>
              <a:t>exerci</a:t>
            </a:r>
            <a:r>
              <a:rPr lang="en-US" dirty="0"/>
              <a:t> </a:t>
            </a:r>
            <a:r>
              <a:rPr lang="en-US" dirty="0" err="1"/>
              <a:t>tation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 </a:t>
            </a:r>
            <a:r>
              <a:rPr lang="en-US" dirty="0" err="1"/>
              <a:t>suscipit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4970698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 descr="28071574756_8a8e0f415c_k.jpg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66899316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comparison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err="1"/>
              <a:t>velit</a:t>
            </a:r>
            <a:r>
              <a:rPr lang="en-US" dirty="0"/>
              <a:t> </a:t>
            </a:r>
            <a:endParaRPr lang="en-US" dirty="0" smtClean="0"/>
          </a:p>
          <a:p>
            <a:r>
              <a:rPr lang="en-US" dirty="0" err="1"/>
              <a:t>molestie</a:t>
            </a:r>
            <a:r>
              <a:rPr lang="en-US" dirty="0"/>
              <a:t> </a:t>
            </a:r>
            <a:endParaRPr lang="en-US" dirty="0" smtClean="0"/>
          </a:p>
          <a:p>
            <a:r>
              <a:rPr lang="en-US" dirty="0" err="1"/>
              <a:t>nostrud</a:t>
            </a:r>
            <a:r>
              <a:rPr lang="en-US" dirty="0"/>
              <a:t> </a:t>
            </a:r>
            <a:endParaRPr lang="en-US" dirty="0" smtClean="0"/>
          </a:p>
          <a:p>
            <a:r>
              <a:rPr lang="en-US" dirty="0" err="1"/>
              <a:t>nonummy</a:t>
            </a:r>
            <a:r>
              <a:rPr lang="en-US" dirty="0"/>
              <a:t> </a:t>
            </a:r>
            <a:endParaRPr lang="en-US" dirty="0" smtClean="0"/>
          </a:p>
          <a:p>
            <a:r>
              <a:rPr lang="en-US" dirty="0" err="1"/>
              <a:t>veniam</a:t>
            </a:r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err="1"/>
              <a:t>commodo</a:t>
            </a:r>
            <a:r>
              <a:rPr lang="en-US" dirty="0"/>
              <a:t> </a:t>
            </a:r>
            <a:endParaRPr lang="en-US" dirty="0" smtClean="0"/>
          </a:p>
          <a:p>
            <a:r>
              <a:rPr lang="en-US" dirty="0" err="1"/>
              <a:t>ipsum</a:t>
            </a:r>
            <a:r>
              <a:rPr lang="en-US" dirty="0"/>
              <a:t> </a:t>
            </a:r>
            <a:endParaRPr lang="en-US" dirty="0" smtClean="0"/>
          </a:p>
          <a:p>
            <a:r>
              <a:rPr lang="en-US" dirty="0" err="1"/>
              <a:t>lobortis</a:t>
            </a:r>
            <a:r>
              <a:rPr lang="en-US" dirty="0"/>
              <a:t> </a:t>
            </a:r>
            <a:endParaRPr lang="en-US" dirty="0" smtClean="0"/>
          </a:p>
          <a:p>
            <a:r>
              <a:rPr lang="en-US" dirty="0" err="1"/>
              <a:t>autem</a:t>
            </a:r>
            <a:r>
              <a:rPr lang="en-US" dirty="0"/>
              <a:t> 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311286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 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wisi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</a:t>
            </a:r>
            <a:r>
              <a:rPr lang="en-US" dirty="0" err="1"/>
              <a:t>exerci</a:t>
            </a:r>
            <a:r>
              <a:rPr lang="en-US" dirty="0"/>
              <a:t> </a:t>
            </a:r>
            <a:r>
              <a:rPr lang="en-US" dirty="0" err="1"/>
              <a:t>tation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 </a:t>
            </a:r>
            <a:r>
              <a:rPr lang="en-US" dirty="0" err="1"/>
              <a:t>suscipit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</a:t>
            </a:r>
            <a:r>
              <a:rPr lang="en-US" dirty="0" err="1"/>
              <a:t>Duis</a:t>
            </a:r>
            <a:r>
              <a:rPr lang="en-US" dirty="0"/>
              <a:t> </a:t>
            </a:r>
            <a:r>
              <a:rPr lang="en-US" dirty="0" err="1"/>
              <a:t>autem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eum</a:t>
            </a:r>
            <a:r>
              <a:rPr lang="en-US" dirty="0"/>
              <a:t> </a:t>
            </a:r>
            <a:r>
              <a:rPr lang="en-US" dirty="0" err="1"/>
              <a:t>iriure</a:t>
            </a:r>
            <a:r>
              <a:rPr lang="en-US" dirty="0"/>
              <a:t> dolor in </a:t>
            </a:r>
            <a:r>
              <a:rPr lang="en-US" dirty="0" err="1"/>
              <a:t>hendrerit</a:t>
            </a:r>
            <a:r>
              <a:rPr lang="en-US" dirty="0"/>
              <a:t> </a:t>
            </a:r>
            <a:r>
              <a:rPr lang="en-US" dirty="0" smtClean="0"/>
              <a:t>in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comparison</a:t>
            </a:r>
          </a:p>
        </p:txBody>
      </p:sp>
    </p:spTree>
    <p:extLst>
      <p:ext uri="{BB962C8B-B14F-4D97-AF65-F5344CB8AC3E}">
        <p14:creationId xmlns:p14="http://schemas.microsoft.com/office/powerpoint/2010/main" val="274230273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title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294100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709056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/>
              <a:t>S</a:t>
            </a:r>
            <a:r>
              <a:rPr lang="en-US" dirty="0" err="1" smtClean="0"/>
              <a:t>ed</a:t>
            </a:r>
            <a:r>
              <a:rPr lang="en-US" dirty="0" smtClean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03745763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6" descr="droonivaade-Tallinna-Ülikool.jp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8703" y="1070608"/>
            <a:ext cx="7772400" cy="1496859"/>
          </a:xfrm>
        </p:spPr>
        <p:txBody>
          <a:bodyPr/>
          <a:lstStyle/>
          <a:p>
            <a:r>
              <a:rPr lang="en-US" dirty="0" smtClean="0"/>
              <a:t>Slideshow</a:t>
            </a:r>
            <a:br>
              <a:rPr lang="en-US" dirty="0" smtClean="0"/>
            </a:br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8069" y="2578100"/>
            <a:ext cx="7182297" cy="1153632"/>
          </a:xfrm>
        </p:spPr>
        <p:txBody>
          <a:bodyPr/>
          <a:lstStyle/>
          <a:p>
            <a:r>
              <a:rPr lang="en-US" dirty="0" smtClean="0"/>
              <a:t>name</a:t>
            </a:r>
          </a:p>
          <a:p>
            <a:r>
              <a:rPr lang="en-US" dirty="0" err="1" smtClean="0"/>
              <a:t>xx.xx.xxxx</a:t>
            </a:r>
            <a:endParaRPr lang="en-US" dirty="0" smtClean="0"/>
          </a:p>
        </p:txBody>
      </p:sp>
      <p:pic>
        <p:nvPicPr>
          <p:cNvPr id="6" name="Picture 5" descr="LTI-eng-valge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68951" y="5738570"/>
            <a:ext cx="2333018" cy="1119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381025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wisi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</a:t>
            </a:r>
            <a:r>
              <a:rPr lang="en-US" dirty="0" err="1"/>
              <a:t>exerci</a:t>
            </a:r>
            <a:r>
              <a:rPr lang="en-US" dirty="0"/>
              <a:t> </a:t>
            </a:r>
            <a:r>
              <a:rPr lang="en-US" dirty="0" err="1"/>
              <a:t>tation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 </a:t>
            </a:r>
            <a:r>
              <a:rPr lang="en-US" dirty="0" err="1" smtClean="0"/>
              <a:t>suscipit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177162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Placeholder 10" descr="11-keemialabor.jpg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9547744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 smtClean="0"/>
              <a:t>elit</a:t>
            </a:r>
            <a:endParaRPr lang="en-US" dirty="0" smtClean="0"/>
          </a:p>
          <a:p>
            <a:pPr lvl="1"/>
            <a:r>
              <a:rPr lang="en-US" dirty="0" err="1"/>
              <a:t>exerci</a:t>
            </a:r>
            <a:r>
              <a:rPr lang="en-US" dirty="0"/>
              <a:t> </a:t>
            </a:r>
            <a:endParaRPr lang="en-US" dirty="0" smtClean="0"/>
          </a:p>
          <a:p>
            <a:pPr lvl="1"/>
            <a:r>
              <a:rPr lang="en-US" dirty="0" err="1"/>
              <a:t>tation</a:t>
            </a:r>
            <a:r>
              <a:rPr lang="en-US" dirty="0"/>
              <a:t> </a:t>
            </a:r>
            <a:endParaRPr lang="en-US" dirty="0" smtClean="0"/>
          </a:p>
          <a:p>
            <a:pPr lvl="1"/>
            <a:r>
              <a:rPr lang="en-US" dirty="0" err="1"/>
              <a:t>ullamcorper</a:t>
            </a:r>
            <a:r>
              <a:rPr lang="en-US" dirty="0"/>
              <a:t> </a:t>
            </a:r>
          </a:p>
        </p:txBody>
      </p:sp>
      <p:pic>
        <p:nvPicPr>
          <p:cNvPr id="8" name="Picture Placeholder 7" descr="38211327162_628b8d9f45_k.jpg"/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8"/>
          <a:stretch/>
        </p:blipFill>
        <p:spPr/>
      </p:pic>
      <p:pic>
        <p:nvPicPr>
          <p:cNvPr id="3" name="Picture Placeholder 2" descr="Mukri.jpg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</p:spTree>
    <p:extLst>
      <p:ext uri="{BB962C8B-B14F-4D97-AF65-F5344CB8AC3E}">
        <p14:creationId xmlns:p14="http://schemas.microsoft.com/office/powerpoint/2010/main" val="104832034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elit</a:t>
            </a:r>
            <a:endParaRPr lang="en-US" dirty="0"/>
          </a:p>
          <a:p>
            <a:pPr lvl="1"/>
            <a:r>
              <a:rPr lang="en-US" dirty="0" err="1"/>
              <a:t>exerci</a:t>
            </a:r>
            <a:r>
              <a:rPr lang="en-US" dirty="0"/>
              <a:t> </a:t>
            </a:r>
          </a:p>
          <a:p>
            <a:pPr lvl="1"/>
            <a:r>
              <a:rPr lang="en-US" dirty="0" err="1"/>
              <a:t>tation</a:t>
            </a:r>
            <a:r>
              <a:rPr lang="en-US" dirty="0"/>
              <a:t> </a:t>
            </a:r>
          </a:p>
          <a:p>
            <a:pPr lvl="1"/>
            <a:r>
              <a:rPr lang="en-US" dirty="0" err="1"/>
              <a:t>ullamcorper</a:t>
            </a:r>
            <a:r>
              <a:rPr lang="en-US" dirty="0"/>
              <a:t> 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title</a:t>
            </a:r>
            <a:endParaRPr lang="en-US" dirty="0"/>
          </a:p>
        </p:txBody>
      </p:sp>
      <p:pic>
        <p:nvPicPr>
          <p:cNvPr id="19" name="Picture Placeholder 7" descr="38211327162_628b8d9f45_k.jpg"/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8"/>
          <a:stretch/>
        </p:blipFill>
        <p:spPr>
          <a:xfrm>
            <a:off x="6156176" y="692696"/>
            <a:ext cx="2340000" cy="2340000"/>
          </a:xfrm>
        </p:spPr>
      </p:pic>
      <p:pic>
        <p:nvPicPr>
          <p:cNvPr id="8" name="Picture Placeholder 4" descr="cycling-1938927_1920.jpg"/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8676" y="692696"/>
            <a:ext cx="2340000" cy="2340000"/>
          </a:xfrm>
        </p:spPr>
      </p:pic>
    </p:spTree>
    <p:extLst>
      <p:ext uri="{BB962C8B-B14F-4D97-AF65-F5344CB8AC3E}">
        <p14:creationId xmlns:p14="http://schemas.microsoft.com/office/powerpoint/2010/main" val="226895405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elit</a:t>
            </a:r>
            <a:endParaRPr lang="en-US" dirty="0"/>
          </a:p>
          <a:p>
            <a:pPr lvl="1"/>
            <a:r>
              <a:rPr lang="en-US" dirty="0" err="1"/>
              <a:t>exerci</a:t>
            </a:r>
            <a:r>
              <a:rPr lang="en-US" dirty="0"/>
              <a:t> </a:t>
            </a:r>
          </a:p>
          <a:p>
            <a:pPr lvl="1"/>
            <a:r>
              <a:rPr lang="en-US" dirty="0" err="1"/>
              <a:t>tation</a:t>
            </a:r>
            <a:r>
              <a:rPr lang="en-US" dirty="0"/>
              <a:t> </a:t>
            </a:r>
          </a:p>
          <a:p>
            <a:pPr lvl="1"/>
            <a:r>
              <a:rPr lang="en-US" dirty="0" err="1"/>
              <a:t>ullamcorper</a:t>
            </a:r>
            <a:r>
              <a:rPr lang="en-US" dirty="0"/>
              <a:t> 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title</a:t>
            </a:r>
            <a:endParaRPr lang="en-US" dirty="0"/>
          </a:p>
        </p:txBody>
      </p:sp>
      <p:pic>
        <p:nvPicPr>
          <p:cNvPr id="8" name="Picture Placeholder 2" descr="Mukri.jpg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55876" y="692696"/>
            <a:ext cx="2340000" cy="2340000"/>
          </a:xfrm>
        </p:spPr>
      </p:pic>
      <p:pic>
        <p:nvPicPr>
          <p:cNvPr id="5" name="Picture Placeholder 4" descr="cycling-1938927_1920.jpg"/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</p:spTree>
    <p:extLst>
      <p:ext uri="{BB962C8B-B14F-4D97-AF65-F5344CB8AC3E}">
        <p14:creationId xmlns:p14="http://schemas.microsoft.com/office/powerpoint/2010/main" val="298188344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754093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</a:t>
            </a:r>
            <a:br>
              <a:rPr lang="en-US" dirty="0"/>
            </a:br>
            <a:r>
              <a:rPr lang="en-US" dirty="0"/>
              <a:t>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Placeholder 3" descr="tlu_ivar_veermae_copyright_019.jpg"/>
          <p:cNvPicPr>
            <a:picLocks noGrp="1" noChangeAspect="1"/>
          </p:cNvPicPr>
          <p:nvPr>
            <p:ph type="pic" sz="quarter" idx="1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98492928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marL="0" indent="0">
              <a:buNone/>
            </a:pP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 smtClean="0"/>
              <a:t>nonummy</a:t>
            </a:r>
            <a:r>
              <a:rPr lang="en-US" dirty="0" smtClean="0"/>
              <a:t> </a:t>
            </a:r>
            <a:r>
              <a:rPr lang="en-US" dirty="0" err="1" smtClean="0"/>
              <a:t>nibh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2" name="Picture Placeholder 1" descr="arh-detail-IMG_8727.JPG"/>
          <p:cNvPicPr>
            <a:picLocks noGrp="1" noChangeAspect="1"/>
          </p:cNvPicPr>
          <p:nvPr>
            <p:ph type="pic" sz="quarter" idx="1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Title in up to four rows</a:t>
            </a:r>
          </a:p>
        </p:txBody>
      </p:sp>
    </p:spTree>
    <p:extLst>
      <p:ext uri="{BB962C8B-B14F-4D97-AF65-F5344CB8AC3E}">
        <p14:creationId xmlns:p14="http://schemas.microsoft.com/office/powerpoint/2010/main" val="424155391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5" name="Picture Placeholder 4" descr="teenage-girl-in-park_StJg4NUCBj.jpg"/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8541"/>
          <a:stretch/>
        </p:blipFill>
        <p:spPr/>
      </p:pic>
    </p:spTree>
    <p:extLst>
      <p:ext uri="{BB962C8B-B14F-4D97-AF65-F5344CB8AC3E}">
        <p14:creationId xmlns:p14="http://schemas.microsoft.com/office/powerpoint/2010/main" val="3889490171"/>
      </p:ext>
    </p:extLst>
  </p:cSld>
  <p:clrMapOvr>
    <a:masterClrMapping/>
  </p:clrMapOvr>
  <p:transition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 descr="arh-antropoloogide konverents.jpg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92482929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8703" y="1070608"/>
            <a:ext cx="7772400" cy="1496859"/>
          </a:xfrm>
        </p:spPr>
        <p:txBody>
          <a:bodyPr/>
          <a:lstStyle/>
          <a:p>
            <a:r>
              <a:rPr lang="en-US" dirty="0"/>
              <a:t>Slideshow</a:t>
            </a:r>
            <a:br>
              <a:rPr lang="en-US" dirty="0"/>
            </a:br>
            <a:r>
              <a:rPr lang="en-US" dirty="0"/>
              <a:t>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8069" y="2578100"/>
            <a:ext cx="7182297" cy="1153632"/>
          </a:xfrm>
        </p:spPr>
        <p:txBody>
          <a:bodyPr/>
          <a:lstStyle/>
          <a:p>
            <a:r>
              <a:rPr lang="en-US" dirty="0" smtClean="0"/>
              <a:t>name</a:t>
            </a:r>
          </a:p>
          <a:p>
            <a:r>
              <a:rPr lang="en-US" dirty="0" err="1" smtClean="0"/>
              <a:t>xx.xx.xxxx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58070237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70287" y="528821"/>
            <a:ext cx="3921133" cy="1902466"/>
          </a:xfrm>
        </p:spPr>
        <p:txBody>
          <a:bodyPr/>
          <a:lstStyle/>
          <a:p>
            <a:r>
              <a:rPr lang="en-US" dirty="0"/>
              <a:t>Title in up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to </a:t>
            </a:r>
            <a:r>
              <a:rPr lang="en-US" dirty="0"/>
              <a:t>four rows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1"/>
          </p:nvPr>
        </p:nvSpPr>
        <p:spPr>
          <a:xfrm>
            <a:off x="515430" y="2438550"/>
            <a:ext cx="3878770" cy="3259302"/>
          </a:xfrm>
        </p:spPr>
        <p:txBody>
          <a:bodyPr/>
          <a:lstStyle/>
          <a:p>
            <a:pPr marL="0" indent="0">
              <a:buNone/>
            </a:pP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Placeholder 5" descr="graphicstock-young-professional-fitness-coach-standing-in-studio_H0b7X9xoZW.jpg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</p:spTree>
    <p:extLst>
      <p:ext uri="{BB962C8B-B14F-4D97-AF65-F5344CB8AC3E}">
        <p14:creationId xmlns:p14="http://schemas.microsoft.com/office/powerpoint/2010/main" val="1833409396"/>
      </p:ext>
    </p:extLst>
  </p:cSld>
  <p:clrMapOvr>
    <a:masterClrMapping/>
  </p:clrMapOvr>
  <p:transition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Placeholder 3" descr="graphicstock-two-scientists-looking-at-camera-while-working-with-chemical-liquids-in-laboratory_rre0gT5jxZ.jpg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850089" y="0"/>
            <a:ext cx="4293911" cy="6858000"/>
          </a:xfrm>
        </p:spPr>
      </p:pic>
    </p:spTree>
    <p:extLst>
      <p:ext uri="{BB962C8B-B14F-4D97-AF65-F5344CB8AC3E}">
        <p14:creationId xmlns:p14="http://schemas.microsoft.com/office/powerpoint/2010/main" val="2104839007"/>
      </p:ext>
    </p:extLst>
  </p:cSld>
  <p:clrMapOvr>
    <a:masterClrMapping/>
  </p:clrMapOvr>
  <p:transition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dirty="0" smtClean="0"/>
              <a:t>caption</a:t>
            </a:r>
            <a:endParaRPr lang="en-US" dirty="0"/>
          </a:p>
        </p:txBody>
      </p:sp>
      <p:pic>
        <p:nvPicPr>
          <p:cNvPr id="7" name="Picture Placeholder 6" descr="28105622415_c2eac091bc_o.jpg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1000" y="317500"/>
            <a:ext cx="8356600" cy="5346700"/>
          </a:xfrm>
        </p:spPr>
      </p:pic>
    </p:spTree>
    <p:extLst>
      <p:ext uri="{BB962C8B-B14F-4D97-AF65-F5344CB8AC3E}">
        <p14:creationId xmlns:p14="http://schemas.microsoft.com/office/powerpoint/2010/main" val="3537849512"/>
      </p:ext>
    </p:extLst>
  </p:cSld>
  <p:clrMapOvr>
    <a:masterClrMapping/>
  </p:clrMapOvr>
  <p:transition>
    <p:fad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Table title</a:t>
            </a:r>
            <a:endParaRPr lang="en-US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1522763"/>
              </p:ext>
            </p:extLst>
          </p:nvPr>
        </p:nvGraphicFramePr>
        <p:xfrm>
          <a:off x="534546" y="1599974"/>
          <a:ext cx="8105689" cy="2944150"/>
        </p:xfrm>
        <a:graphic>
          <a:graphicData uri="http://schemas.openxmlformats.org/drawingml/2006/table">
            <a:tbl>
              <a:tblPr firstRow="1">
                <a:tableStyleId>{F5AB1C69-6EDB-4FF4-983F-18BD219EF322}</a:tableStyleId>
              </a:tblPr>
              <a:tblGrid>
                <a:gridCol w="4505689">
                  <a:extLst>
                    <a:ext uri="{9D8B030D-6E8A-4147-A177-3AD203B41FA5}">
                      <a16:colId xmlns="" xmlns:a16="http://schemas.microsoft.com/office/drawing/2014/main" val="544082012"/>
                    </a:ext>
                  </a:extLst>
                </a:gridCol>
                <a:gridCol w="1800000">
                  <a:extLst>
                    <a:ext uri="{9D8B030D-6E8A-4147-A177-3AD203B41FA5}">
                      <a16:colId xmlns="" xmlns:a16="http://schemas.microsoft.com/office/drawing/2014/main" val="3237738140"/>
                    </a:ext>
                  </a:extLst>
                </a:gridCol>
                <a:gridCol w="1800000">
                  <a:extLst>
                    <a:ext uri="{9D8B030D-6E8A-4147-A177-3AD203B41FA5}">
                      <a16:colId xmlns="" xmlns:a16="http://schemas.microsoft.com/office/drawing/2014/main" val="3806009969"/>
                    </a:ext>
                  </a:extLst>
                </a:gridCol>
              </a:tblGrid>
              <a:tr h="271356">
                <a:tc>
                  <a:txBody>
                    <a:bodyPr/>
                    <a:lstStyle/>
                    <a:p>
                      <a:r>
                        <a:rPr lang="en-US" sz="1200" cap="all" spc="200" baseline="0" dirty="0" err="1" smtClean="0">
                          <a:solidFill>
                            <a:schemeClr val="tx1"/>
                          </a:solidFill>
                          <a:latin typeface="Times New Roman"/>
                        </a:rPr>
                        <a:t>Pealkiri</a:t>
                      </a:r>
                      <a:endParaRPr lang="en-US" sz="1200" cap="all" spc="200" baseline="0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123720" marR="123720" marT="61860" marB="61860">
                    <a:solidFill>
                      <a:srgbClr val="E3E3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cap="all" spc="200" baseline="0" dirty="0" err="1" smtClean="0">
                          <a:solidFill>
                            <a:schemeClr val="tx1"/>
                          </a:solidFill>
                          <a:latin typeface="Times New Roman"/>
                        </a:rPr>
                        <a:t>pealkiri</a:t>
                      </a:r>
                      <a:endParaRPr lang="en-US" sz="1200" cap="all" spc="200" baseline="0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123720" marR="123720" marT="61860" marB="61860">
                    <a:solidFill>
                      <a:srgbClr val="E3E3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cap="all" spc="200" baseline="0" dirty="0" err="1" smtClean="0">
                          <a:solidFill>
                            <a:schemeClr val="tx1"/>
                          </a:solidFill>
                          <a:latin typeface="Times New Roman"/>
                        </a:rPr>
                        <a:t>pealkiri</a:t>
                      </a:r>
                      <a:endParaRPr lang="en-US" sz="1200" cap="all" spc="200" baseline="0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123720" marR="123720" marT="61860" marB="61860">
                    <a:solidFill>
                      <a:srgbClr val="E3E3E3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64171632"/>
                  </a:ext>
                </a:extLst>
              </a:tr>
              <a:tr h="354982">
                <a:tc>
                  <a:txBody>
                    <a:bodyPr/>
                    <a:lstStyle/>
                    <a:p>
                      <a:pPr algn="l"/>
                      <a:r>
                        <a:rPr lang="en-US" sz="1200" dirty="0" err="1" smtClean="0">
                          <a:latin typeface="Times New Roman"/>
                        </a:rPr>
                        <a:t>Tekst</a:t>
                      </a:r>
                      <a:endParaRPr lang="en-US" sz="1200" dirty="0" smtClean="0">
                        <a:latin typeface="Times New Roman"/>
                      </a:endParaRPr>
                    </a:p>
                  </a:txBody>
                  <a:tcPr marL="123720" marR="123720" marT="61860" marB="61860" anchor="ctr">
                    <a:lnB w="12700" cap="flat" cmpd="sng" algn="ctr">
                      <a:solidFill>
                        <a:srgbClr val="59CB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Times New Roman"/>
                        </a:rPr>
                        <a:t>00 000</a:t>
                      </a:r>
                      <a:endParaRPr lang="en-US" sz="1200" dirty="0">
                        <a:latin typeface="Times New Roman"/>
                      </a:endParaRPr>
                    </a:p>
                  </a:txBody>
                  <a:tcPr marL="123720" marR="123720" marT="61860" marB="61860" anchor="ctr">
                    <a:lnB w="12700" cap="flat" cmpd="sng" algn="ctr">
                      <a:solidFill>
                        <a:srgbClr val="59CB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latin typeface="Times New Roman"/>
                        </a:rPr>
                        <a:t>00 000</a:t>
                      </a:r>
                    </a:p>
                  </a:txBody>
                  <a:tcPr marL="123720" marR="123720" marT="61860" marB="61860" anchor="ctr">
                    <a:lnB w="12700" cap="flat" cmpd="sng" algn="ctr">
                      <a:solidFill>
                        <a:srgbClr val="59CB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611002802"/>
                  </a:ext>
                </a:extLst>
              </a:tr>
              <a:tr h="354982">
                <a:tc>
                  <a:txBody>
                    <a:bodyPr/>
                    <a:lstStyle/>
                    <a:p>
                      <a:pPr algn="l"/>
                      <a:r>
                        <a:rPr lang="en-US" sz="1200" dirty="0" err="1" smtClean="0">
                          <a:latin typeface="Times New Roman"/>
                        </a:rPr>
                        <a:t>Tekst</a:t>
                      </a:r>
                      <a:endParaRPr lang="en-US" sz="1200" dirty="0">
                        <a:latin typeface="Times New Roman"/>
                      </a:endParaRPr>
                    </a:p>
                  </a:txBody>
                  <a:tcPr marL="123720" marR="123720" marT="61860" marB="61860" anchor="ctr">
                    <a:lnT w="12700" cap="flat" cmpd="sng" algn="ctr">
                      <a:solidFill>
                        <a:srgbClr val="59CB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9CB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latin typeface="Times New Roman"/>
                        </a:rPr>
                        <a:t>00 000</a:t>
                      </a:r>
                    </a:p>
                  </a:txBody>
                  <a:tcPr marL="123720" marR="123720" marT="61860" marB="61860" anchor="ctr">
                    <a:lnT w="12700" cap="flat" cmpd="sng" algn="ctr">
                      <a:solidFill>
                        <a:srgbClr val="59CB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9CB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Times New Roman"/>
                        </a:rPr>
                        <a:t>00 000</a:t>
                      </a:r>
                      <a:endParaRPr lang="en-US" sz="1200" dirty="0">
                        <a:latin typeface="Times New Roman"/>
                      </a:endParaRPr>
                    </a:p>
                  </a:txBody>
                  <a:tcPr marL="123720" marR="123720" marT="61860" marB="61860" anchor="ctr">
                    <a:lnT w="12700" cap="flat" cmpd="sng" algn="ctr">
                      <a:solidFill>
                        <a:srgbClr val="59CB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9CB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293605729"/>
                  </a:ext>
                </a:extLst>
              </a:tr>
              <a:tr h="507658">
                <a:tc>
                  <a:txBody>
                    <a:bodyPr/>
                    <a:lstStyle/>
                    <a:p>
                      <a:pPr algn="l"/>
                      <a:r>
                        <a:rPr lang="en-US" sz="1200" dirty="0" err="1" smtClean="0">
                          <a:latin typeface="Times New Roman"/>
                        </a:rPr>
                        <a:t>Pikem</a:t>
                      </a:r>
                      <a:r>
                        <a:rPr lang="en-US" sz="1200" dirty="0" smtClean="0">
                          <a:latin typeface="Times New Roman"/>
                        </a:rPr>
                        <a:t> </a:t>
                      </a:r>
                      <a:r>
                        <a:rPr lang="en-US" sz="1200" dirty="0" err="1" smtClean="0">
                          <a:latin typeface="Times New Roman"/>
                        </a:rPr>
                        <a:t>tekst</a:t>
                      </a:r>
                      <a:r>
                        <a:rPr lang="en-US" sz="1200" dirty="0" smtClean="0">
                          <a:latin typeface="Times New Roman"/>
                        </a:rPr>
                        <a:t/>
                      </a:r>
                      <a:br>
                        <a:rPr lang="en-US" sz="1200" dirty="0" smtClean="0">
                          <a:latin typeface="Times New Roman"/>
                        </a:rPr>
                      </a:br>
                      <a:r>
                        <a:rPr lang="en-US" sz="1200" dirty="0" err="1" smtClean="0">
                          <a:latin typeface="Times New Roman"/>
                        </a:rPr>
                        <a:t>kahel</a:t>
                      </a:r>
                      <a:r>
                        <a:rPr lang="en-US" sz="1200" dirty="0" smtClean="0">
                          <a:latin typeface="Times New Roman"/>
                        </a:rPr>
                        <a:t> real</a:t>
                      </a:r>
                      <a:endParaRPr lang="en-US" sz="1200" dirty="0">
                        <a:latin typeface="Times New Roman"/>
                      </a:endParaRPr>
                    </a:p>
                  </a:txBody>
                  <a:tcPr marL="123720" marR="123720" marT="61860" marB="61860" anchor="ctr">
                    <a:lnT w="12700" cap="flat" cmpd="sng" algn="ctr">
                      <a:solidFill>
                        <a:srgbClr val="59CB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9CB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latin typeface="Times New Roman"/>
                        </a:rPr>
                        <a:t>00 000</a:t>
                      </a:r>
                    </a:p>
                  </a:txBody>
                  <a:tcPr marL="123720" marR="123720" marT="61860" marB="61860" anchor="ctr">
                    <a:lnT w="12700" cap="flat" cmpd="sng" algn="ctr">
                      <a:solidFill>
                        <a:srgbClr val="59CB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9CB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Times New Roman"/>
                        </a:rPr>
                        <a:t>00 000</a:t>
                      </a:r>
                      <a:endParaRPr lang="en-US" sz="1200" dirty="0">
                        <a:latin typeface="Times New Roman"/>
                      </a:endParaRPr>
                    </a:p>
                  </a:txBody>
                  <a:tcPr marL="123720" marR="123720" marT="61860" marB="61860" anchor="ctr">
                    <a:lnT w="12700" cap="flat" cmpd="sng" algn="ctr">
                      <a:solidFill>
                        <a:srgbClr val="59CB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9CB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399310427"/>
                  </a:ext>
                </a:extLst>
              </a:tr>
              <a:tr h="354982">
                <a:tc>
                  <a:txBody>
                    <a:bodyPr/>
                    <a:lstStyle/>
                    <a:p>
                      <a:pPr algn="l"/>
                      <a:r>
                        <a:rPr lang="en-US" sz="1200" dirty="0" err="1" smtClean="0">
                          <a:latin typeface="Times New Roman"/>
                        </a:rPr>
                        <a:t>Tekst</a:t>
                      </a:r>
                      <a:endParaRPr lang="en-US" sz="1200" dirty="0">
                        <a:latin typeface="Times New Roman"/>
                      </a:endParaRPr>
                    </a:p>
                  </a:txBody>
                  <a:tcPr marL="123720" marR="123720" marT="61860" marB="61860" anchor="ctr">
                    <a:lnT w="12700" cap="flat" cmpd="sng" algn="ctr">
                      <a:solidFill>
                        <a:srgbClr val="59CB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9CB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latin typeface="Times New Roman"/>
                        </a:rPr>
                        <a:t>00 000</a:t>
                      </a:r>
                    </a:p>
                  </a:txBody>
                  <a:tcPr marL="123720" marR="123720" marT="61860" marB="61860" anchor="ctr">
                    <a:lnT w="12700" cap="flat" cmpd="sng" algn="ctr">
                      <a:solidFill>
                        <a:srgbClr val="59CB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9CB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Times New Roman"/>
                        </a:rPr>
                        <a:t>00 000</a:t>
                      </a:r>
                      <a:endParaRPr lang="en-US" sz="1200" dirty="0">
                        <a:latin typeface="Times New Roman"/>
                      </a:endParaRPr>
                    </a:p>
                  </a:txBody>
                  <a:tcPr marL="123720" marR="123720" marT="61860" marB="61860" anchor="ctr">
                    <a:lnT w="12700" cap="flat" cmpd="sng" algn="ctr">
                      <a:solidFill>
                        <a:srgbClr val="59CB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9CB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726772336"/>
                  </a:ext>
                </a:extLst>
              </a:tr>
              <a:tr h="354982">
                <a:tc>
                  <a:txBody>
                    <a:bodyPr/>
                    <a:lstStyle/>
                    <a:p>
                      <a:pPr algn="l"/>
                      <a:r>
                        <a:rPr lang="en-US" sz="1200" b="1" dirty="0" err="1" smtClean="0">
                          <a:latin typeface="Times New Roman"/>
                        </a:rPr>
                        <a:t>Olulisem</a:t>
                      </a:r>
                      <a:r>
                        <a:rPr lang="en-US" sz="1200" b="1" baseline="0" dirty="0" smtClean="0">
                          <a:latin typeface="Times New Roman"/>
                        </a:rPr>
                        <a:t> </a:t>
                      </a:r>
                      <a:r>
                        <a:rPr lang="en-US" sz="1200" b="1" dirty="0" err="1" smtClean="0">
                          <a:latin typeface="Times New Roman"/>
                        </a:rPr>
                        <a:t>tekst</a:t>
                      </a:r>
                      <a:endParaRPr lang="en-US" sz="1200" b="1" dirty="0">
                        <a:latin typeface="Times New Roman"/>
                      </a:endParaRPr>
                    </a:p>
                  </a:txBody>
                  <a:tcPr marL="123720" marR="123720" marT="61860" marB="61860" anchor="ctr">
                    <a:lnT w="12700" cap="flat" cmpd="sng" algn="ctr">
                      <a:solidFill>
                        <a:srgbClr val="59CB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9CB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latin typeface="Times New Roman"/>
                        </a:rPr>
                        <a:t>00 000</a:t>
                      </a:r>
                    </a:p>
                  </a:txBody>
                  <a:tcPr marL="123720" marR="123720" marT="61860" marB="61860" anchor="ctr">
                    <a:lnT w="12700" cap="flat" cmpd="sng" algn="ctr">
                      <a:solidFill>
                        <a:srgbClr val="59CB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9CB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Times New Roman"/>
                        </a:rPr>
                        <a:t>00 000</a:t>
                      </a:r>
                      <a:endParaRPr lang="en-US" sz="1200" b="1" dirty="0">
                        <a:latin typeface="Times New Roman"/>
                      </a:endParaRPr>
                    </a:p>
                  </a:txBody>
                  <a:tcPr marL="123720" marR="123720" marT="61860" marB="61860" anchor="ctr">
                    <a:lnT w="12700" cap="flat" cmpd="sng" algn="ctr">
                      <a:solidFill>
                        <a:srgbClr val="59CB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9CB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261901031"/>
                  </a:ext>
                </a:extLst>
              </a:tr>
              <a:tr h="354982">
                <a:tc>
                  <a:txBody>
                    <a:bodyPr/>
                    <a:lstStyle/>
                    <a:p>
                      <a:pPr algn="l"/>
                      <a:r>
                        <a:rPr lang="en-US" sz="1200" dirty="0" err="1" smtClean="0">
                          <a:latin typeface="Times New Roman"/>
                        </a:rPr>
                        <a:t>Tekst</a:t>
                      </a:r>
                      <a:endParaRPr lang="en-US" sz="1200" dirty="0">
                        <a:latin typeface="Times New Roman"/>
                      </a:endParaRPr>
                    </a:p>
                  </a:txBody>
                  <a:tcPr marL="123720" marR="123720" marT="61860" marB="61860" anchor="ctr">
                    <a:lnT w="12700" cap="flat" cmpd="sng" algn="ctr">
                      <a:solidFill>
                        <a:srgbClr val="59CB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9CB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latin typeface="Times New Roman"/>
                        </a:rPr>
                        <a:t>00 000</a:t>
                      </a:r>
                    </a:p>
                  </a:txBody>
                  <a:tcPr marL="123720" marR="123720" marT="61860" marB="61860" anchor="ctr">
                    <a:lnT w="12700" cap="flat" cmpd="sng" algn="ctr">
                      <a:solidFill>
                        <a:srgbClr val="59CB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9CB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Times New Roman"/>
                        </a:rPr>
                        <a:t>00 000</a:t>
                      </a:r>
                      <a:endParaRPr lang="en-US" sz="1200" dirty="0">
                        <a:latin typeface="Times New Roman"/>
                      </a:endParaRPr>
                    </a:p>
                  </a:txBody>
                  <a:tcPr marL="123720" marR="123720" marT="61860" marB="61860" anchor="ctr">
                    <a:lnT w="12700" cap="flat" cmpd="sng" algn="ctr">
                      <a:solidFill>
                        <a:srgbClr val="59CB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9CB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961948627"/>
                  </a:ext>
                </a:extLst>
              </a:tr>
              <a:tr h="354982">
                <a:tc>
                  <a:txBody>
                    <a:bodyPr/>
                    <a:lstStyle/>
                    <a:p>
                      <a:pPr algn="l"/>
                      <a:r>
                        <a:rPr lang="en-US" sz="1200" dirty="0" err="1" smtClean="0">
                          <a:latin typeface="Times New Roman"/>
                        </a:rPr>
                        <a:t>Tekst</a:t>
                      </a:r>
                      <a:endParaRPr lang="en-US" sz="1200" dirty="0">
                        <a:latin typeface="Times New Roman"/>
                      </a:endParaRPr>
                    </a:p>
                  </a:txBody>
                  <a:tcPr marL="123720" marR="123720" marT="61860" marB="61860" anchor="ctr">
                    <a:lnT w="12700" cap="flat" cmpd="sng" algn="ctr">
                      <a:solidFill>
                        <a:srgbClr val="59CB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9CB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latin typeface="Times New Roman"/>
                        </a:rPr>
                        <a:t>00 000</a:t>
                      </a:r>
                    </a:p>
                  </a:txBody>
                  <a:tcPr marL="123720" marR="123720" marT="61860" marB="61860" anchor="ctr">
                    <a:lnT w="12700" cap="flat" cmpd="sng" algn="ctr">
                      <a:solidFill>
                        <a:srgbClr val="59CB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9CB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Times New Roman"/>
                        </a:rPr>
                        <a:t>00 000</a:t>
                      </a:r>
                      <a:endParaRPr lang="en-US" sz="1200" dirty="0">
                        <a:latin typeface="Times New Roman"/>
                      </a:endParaRPr>
                    </a:p>
                  </a:txBody>
                  <a:tcPr marL="123720" marR="123720" marT="61860" marB="61860" anchor="ctr">
                    <a:lnT w="12700" cap="flat" cmpd="sng" algn="ctr">
                      <a:solidFill>
                        <a:srgbClr val="59CB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9CB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937240540"/>
                  </a:ext>
                </a:extLst>
              </a:tr>
            </a:tbl>
          </a:graphicData>
        </a:graphic>
      </p:graphicFrame>
      <p:sp>
        <p:nvSpPr>
          <p:cNvPr id="6" name="Text Placeholder 2"/>
          <p:cNvSpPr txBox="1">
            <a:spLocks/>
          </p:cNvSpPr>
          <p:nvPr/>
        </p:nvSpPr>
        <p:spPr>
          <a:xfrm>
            <a:off x="2755900" y="5892800"/>
            <a:ext cx="5969000" cy="567540"/>
          </a:xfrm>
          <a:prstGeom prst="rect">
            <a:avLst/>
          </a:prstGeom>
        </p:spPr>
        <p:txBody>
          <a:bodyPr anchor="b"/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>
                  <a:lumMod val="75000"/>
                </a:schemeClr>
              </a:buClr>
              <a:buFont typeface="Lucida Grande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75000"/>
                </a:schemeClr>
              </a:buClr>
              <a:buFont typeface="Lucida Grande"/>
              <a:buChar char="-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75000"/>
                </a:schemeClr>
              </a:buClr>
              <a:buFont typeface="Lucida Grande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75000"/>
                </a:schemeClr>
              </a:buClr>
              <a:buFont typeface="Lucida Grande"/>
              <a:buChar char="-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75000"/>
                </a:schemeClr>
              </a:buClr>
              <a:buFont typeface="Lucida Grande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sz="1600" dirty="0" smtClean="0">
                <a:latin typeface="Times New Roman"/>
              </a:rPr>
              <a:t>caption</a:t>
            </a:r>
            <a:endParaRPr lang="en-US" sz="1600" dirty="0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51132375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Tabel</a:t>
            </a:r>
            <a:r>
              <a:rPr lang="en-US" dirty="0" smtClean="0"/>
              <a:t> title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870870"/>
              </p:ext>
            </p:extLst>
          </p:nvPr>
        </p:nvGraphicFramePr>
        <p:xfrm>
          <a:off x="534546" y="1527312"/>
          <a:ext cx="8190354" cy="66158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5852364">
                  <a:extLst>
                    <a:ext uri="{9D8B030D-6E8A-4147-A177-3AD203B41FA5}">
                      <a16:colId xmlns:a16="http://schemas.microsoft.com/office/drawing/2014/main" xmlns="" val="544082012"/>
                    </a:ext>
                  </a:extLst>
                </a:gridCol>
                <a:gridCol w="2337990">
                  <a:extLst>
                    <a:ext uri="{9D8B030D-6E8A-4147-A177-3AD203B41FA5}">
                      <a16:colId xmlns:a16="http://schemas.microsoft.com/office/drawing/2014/main" xmlns="" val="3806009969"/>
                    </a:ext>
                  </a:extLst>
                </a:gridCol>
              </a:tblGrid>
              <a:tr h="271356">
                <a:tc>
                  <a:txBody>
                    <a:bodyPr/>
                    <a:lstStyle/>
                    <a:p>
                      <a:r>
                        <a:rPr lang="en-US" sz="1200" cap="all" spc="200" baseline="0" dirty="0" smtClean="0">
                          <a:latin typeface="Times New Roman"/>
                        </a:rPr>
                        <a:t>TEEMA </a:t>
                      </a:r>
                      <a:r>
                        <a:rPr lang="en-US" sz="1200" cap="all" spc="200" baseline="0" dirty="0" err="1" smtClean="0">
                          <a:latin typeface="Times New Roman"/>
                        </a:rPr>
                        <a:t>Pealkiri</a:t>
                      </a:r>
                      <a:endParaRPr lang="en-US" sz="1200" cap="all" spc="200" baseline="0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123720" marR="123720" marT="61860" marB="618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E6E6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cap="all" spc="200" baseline="0" dirty="0" smtClean="0">
                          <a:latin typeface="Times New Roman"/>
                        </a:rPr>
                        <a:t>0000</a:t>
                      </a:r>
                      <a:endParaRPr lang="en-US" sz="1200" cap="all" spc="200" baseline="0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123720" marR="123720" marT="61860" marB="618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E6E6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4171632"/>
                  </a:ext>
                </a:extLst>
              </a:tr>
              <a:tr h="354982">
                <a:tc>
                  <a:txBody>
                    <a:bodyPr/>
                    <a:lstStyle/>
                    <a:p>
                      <a:pPr algn="l"/>
                      <a:r>
                        <a:rPr lang="en-US" sz="1200" dirty="0" err="1" smtClean="0">
                          <a:latin typeface="Times New Roman"/>
                        </a:rPr>
                        <a:t>alamteema</a:t>
                      </a:r>
                      <a:r>
                        <a:rPr lang="en-US" sz="1200" dirty="0" smtClean="0">
                          <a:latin typeface="Times New Roman"/>
                        </a:rPr>
                        <a:t> </a:t>
                      </a:r>
                      <a:r>
                        <a:rPr lang="en-US" sz="1200" dirty="0" err="1" smtClean="0">
                          <a:latin typeface="Times New Roman"/>
                        </a:rPr>
                        <a:t>pealkiri</a:t>
                      </a:r>
                      <a:endParaRPr lang="en-US" sz="1200" dirty="0" smtClean="0">
                        <a:latin typeface="Times New Roman"/>
                      </a:endParaRPr>
                    </a:p>
                  </a:txBody>
                  <a:tcPr marL="123720" marR="123720" marT="61860" marB="6186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latin typeface="Times New Roman"/>
                        </a:rPr>
                        <a:t>000</a:t>
                      </a:r>
                    </a:p>
                  </a:txBody>
                  <a:tcPr marL="123720" marR="123720" marT="61860" marB="6186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3611002802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8708973"/>
              </p:ext>
            </p:extLst>
          </p:nvPr>
        </p:nvGraphicFramePr>
        <p:xfrm>
          <a:off x="534546" y="2406629"/>
          <a:ext cx="8190354" cy="172652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5852364">
                  <a:extLst>
                    <a:ext uri="{9D8B030D-6E8A-4147-A177-3AD203B41FA5}">
                      <a16:colId xmlns:a16="http://schemas.microsoft.com/office/drawing/2014/main" xmlns="" val="544082012"/>
                    </a:ext>
                  </a:extLst>
                </a:gridCol>
                <a:gridCol w="2337990">
                  <a:extLst>
                    <a:ext uri="{9D8B030D-6E8A-4147-A177-3AD203B41FA5}">
                      <a16:colId xmlns:a16="http://schemas.microsoft.com/office/drawing/2014/main" xmlns="" val="3806009969"/>
                    </a:ext>
                  </a:extLst>
                </a:gridCol>
              </a:tblGrid>
              <a:tr h="271356">
                <a:tc>
                  <a:txBody>
                    <a:bodyPr/>
                    <a:lstStyle/>
                    <a:p>
                      <a:r>
                        <a:rPr lang="en-US" sz="1200" cap="all" spc="200" baseline="0" dirty="0" smtClean="0">
                          <a:latin typeface="Times New Roman"/>
                        </a:rPr>
                        <a:t>TEEMA </a:t>
                      </a:r>
                      <a:r>
                        <a:rPr lang="en-US" sz="1200" cap="all" spc="200" baseline="0" dirty="0" err="1" smtClean="0">
                          <a:latin typeface="Times New Roman"/>
                        </a:rPr>
                        <a:t>Pealkiri</a:t>
                      </a:r>
                      <a:endParaRPr lang="en-US" sz="1200" cap="all" spc="200" baseline="0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123720" marR="123720" marT="61860" marB="618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E6E6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cap="all" spc="200" baseline="0" dirty="0" smtClean="0">
                          <a:latin typeface="Times New Roman"/>
                        </a:rPr>
                        <a:t>0000</a:t>
                      </a:r>
                      <a:endParaRPr lang="en-US" sz="1200" cap="all" spc="200" baseline="0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123720" marR="123720" marT="61860" marB="618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E6E6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4171632"/>
                  </a:ext>
                </a:extLst>
              </a:tr>
              <a:tr h="354982">
                <a:tc>
                  <a:txBody>
                    <a:bodyPr/>
                    <a:lstStyle/>
                    <a:p>
                      <a:pPr algn="l"/>
                      <a:r>
                        <a:rPr lang="en-US" sz="1200" dirty="0" err="1" smtClean="0">
                          <a:latin typeface="Times New Roman"/>
                        </a:rPr>
                        <a:t>alamteema</a:t>
                      </a:r>
                      <a:r>
                        <a:rPr lang="en-US" sz="1200" dirty="0" smtClean="0">
                          <a:latin typeface="Times New Roman"/>
                        </a:rPr>
                        <a:t> </a:t>
                      </a:r>
                      <a:r>
                        <a:rPr lang="en-US" sz="1200" dirty="0" err="1" smtClean="0">
                          <a:latin typeface="Times New Roman"/>
                        </a:rPr>
                        <a:t>pealkiri</a:t>
                      </a:r>
                      <a:endParaRPr lang="en-US" sz="1200" dirty="0" smtClean="0">
                        <a:latin typeface="Times New Roman"/>
                      </a:endParaRPr>
                    </a:p>
                  </a:txBody>
                  <a:tcPr marL="123720" marR="123720" marT="61860" marB="6186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latin typeface="Times New Roman"/>
                        </a:rPr>
                        <a:t>000</a:t>
                      </a:r>
                    </a:p>
                  </a:txBody>
                  <a:tcPr marL="123720" marR="123720" marT="61860" marB="6186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3611002802"/>
                  </a:ext>
                </a:extLst>
              </a:tr>
              <a:tr h="35498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err="1" smtClean="0">
                          <a:latin typeface="Times New Roman"/>
                        </a:rPr>
                        <a:t>alamteema</a:t>
                      </a:r>
                      <a:r>
                        <a:rPr lang="en-US" sz="1200" dirty="0" smtClean="0">
                          <a:latin typeface="Times New Roman"/>
                        </a:rPr>
                        <a:t> </a:t>
                      </a:r>
                      <a:r>
                        <a:rPr lang="en-US" sz="1200" dirty="0" err="1" smtClean="0">
                          <a:latin typeface="Times New Roman"/>
                        </a:rPr>
                        <a:t>pealkiri</a:t>
                      </a:r>
                      <a:endParaRPr lang="en-US" sz="1200" dirty="0" smtClean="0">
                        <a:latin typeface="Times New Roman"/>
                      </a:endParaRPr>
                    </a:p>
                  </a:txBody>
                  <a:tcPr marL="123720" marR="123720" marT="61860" marB="6186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Times New Roman"/>
                        </a:rPr>
                        <a:t>000</a:t>
                      </a:r>
                      <a:endParaRPr lang="en-US" sz="1200" dirty="0">
                        <a:latin typeface="Times New Roman"/>
                      </a:endParaRPr>
                    </a:p>
                  </a:txBody>
                  <a:tcPr marL="123720" marR="123720" marT="61860" marB="6186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3293605729"/>
                  </a:ext>
                </a:extLst>
              </a:tr>
              <a:tr h="35498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err="1" smtClean="0">
                          <a:latin typeface="Times New Roman"/>
                        </a:rPr>
                        <a:t>alamteema</a:t>
                      </a:r>
                      <a:r>
                        <a:rPr lang="en-US" sz="1200" dirty="0" smtClean="0">
                          <a:latin typeface="Times New Roman"/>
                        </a:rPr>
                        <a:t> </a:t>
                      </a:r>
                      <a:r>
                        <a:rPr lang="en-US" sz="1200" dirty="0" err="1" smtClean="0">
                          <a:latin typeface="Times New Roman"/>
                        </a:rPr>
                        <a:t>pealkiri</a:t>
                      </a:r>
                      <a:endParaRPr lang="en-US" sz="1200" dirty="0" smtClean="0">
                        <a:latin typeface="Times New Roman"/>
                      </a:endParaRPr>
                    </a:p>
                  </a:txBody>
                  <a:tcPr marL="123720" marR="123720" marT="61860" marB="6186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Times New Roman"/>
                        </a:rPr>
                        <a:t>000</a:t>
                      </a:r>
                      <a:endParaRPr lang="en-US" sz="1200" dirty="0">
                        <a:latin typeface="Times New Roman"/>
                      </a:endParaRPr>
                    </a:p>
                  </a:txBody>
                  <a:tcPr marL="123720" marR="123720" marT="61860" marB="6186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4157503232"/>
                  </a:ext>
                </a:extLst>
              </a:tr>
              <a:tr h="35498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err="1" smtClean="0">
                          <a:latin typeface="Times New Roman"/>
                        </a:rPr>
                        <a:t>alamteema</a:t>
                      </a:r>
                      <a:r>
                        <a:rPr lang="en-US" sz="1200" dirty="0" smtClean="0">
                          <a:latin typeface="Times New Roman"/>
                        </a:rPr>
                        <a:t> </a:t>
                      </a:r>
                      <a:r>
                        <a:rPr lang="en-US" sz="1200" dirty="0" err="1" smtClean="0">
                          <a:latin typeface="Times New Roman"/>
                        </a:rPr>
                        <a:t>pealkiri</a:t>
                      </a:r>
                      <a:endParaRPr lang="en-US" sz="1200" dirty="0" smtClean="0">
                        <a:latin typeface="Times New Roman"/>
                      </a:endParaRPr>
                    </a:p>
                  </a:txBody>
                  <a:tcPr marL="123720" marR="123720" marT="61860" marB="6186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Times New Roman"/>
                        </a:rPr>
                        <a:t>000</a:t>
                      </a:r>
                      <a:endParaRPr lang="en-US" sz="1200" dirty="0">
                        <a:latin typeface="Times New Roman"/>
                      </a:endParaRPr>
                    </a:p>
                  </a:txBody>
                  <a:tcPr marL="123720" marR="123720" marT="61860" marB="6186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3430566702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0674240"/>
              </p:ext>
            </p:extLst>
          </p:nvPr>
        </p:nvGraphicFramePr>
        <p:xfrm>
          <a:off x="534546" y="4350892"/>
          <a:ext cx="8190354" cy="101656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5852364">
                  <a:extLst>
                    <a:ext uri="{9D8B030D-6E8A-4147-A177-3AD203B41FA5}">
                      <a16:colId xmlns:a16="http://schemas.microsoft.com/office/drawing/2014/main" xmlns="" val="544082012"/>
                    </a:ext>
                  </a:extLst>
                </a:gridCol>
                <a:gridCol w="2337990">
                  <a:extLst>
                    <a:ext uri="{9D8B030D-6E8A-4147-A177-3AD203B41FA5}">
                      <a16:colId xmlns:a16="http://schemas.microsoft.com/office/drawing/2014/main" xmlns="" val="3806009969"/>
                    </a:ext>
                  </a:extLst>
                </a:gridCol>
              </a:tblGrid>
              <a:tr h="271356">
                <a:tc>
                  <a:txBody>
                    <a:bodyPr/>
                    <a:lstStyle/>
                    <a:p>
                      <a:r>
                        <a:rPr lang="en-US" sz="1200" cap="all" spc="200" baseline="0" dirty="0" smtClean="0">
                          <a:latin typeface="Times New Roman"/>
                        </a:rPr>
                        <a:t>TEEMA </a:t>
                      </a:r>
                      <a:r>
                        <a:rPr lang="en-US" sz="1200" cap="all" spc="200" baseline="0" dirty="0" err="1" smtClean="0">
                          <a:latin typeface="Times New Roman"/>
                        </a:rPr>
                        <a:t>Pealkiri</a:t>
                      </a:r>
                      <a:endParaRPr lang="en-US" sz="1200" cap="all" spc="200" baseline="0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123720" marR="123720" marT="61860" marB="618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E6E6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cap="all" spc="200" baseline="0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123720" marR="123720" marT="61860" marB="618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E6E6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4171632"/>
                  </a:ext>
                </a:extLst>
              </a:tr>
              <a:tr h="354982">
                <a:tc>
                  <a:txBody>
                    <a:bodyPr/>
                    <a:lstStyle/>
                    <a:p>
                      <a:pPr algn="l"/>
                      <a:r>
                        <a:rPr lang="en-US" sz="1200" dirty="0" err="1" smtClean="0">
                          <a:latin typeface="Times New Roman"/>
                        </a:rPr>
                        <a:t>alamteema</a:t>
                      </a:r>
                      <a:r>
                        <a:rPr lang="en-US" sz="1200" dirty="0" smtClean="0">
                          <a:latin typeface="Times New Roman"/>
                        </a:rPr>
                        <a:t> </a:t>
                      </a:r>
                      <a:r>
                        <a:rPr lang="en-US" sz="1200" dirty="0" err="1" smtClean="0">
                          <a:latin typeface="Times New Roman"/>
                        </a:rPr>
                        <a:t>pealkiri</a:t>
                      </a:r>
                      <a:endParaRPr lang="en-US" sz="1200" dirty="0" smtClean="0">
                        <a:latin typeface="Times New Roman"/>
                      </a:endParaRPr>
                    </a:p>
                  </a:txBody>
                  <a:tcPr marL="123720" marR="123720" marT="61860" marB="6186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latin typeface="Times New Roman"/>
                        </a:rPr>
                        <a:t>000</a:t>
                      </a:r>
                    </a:p>
                  </a:txBody>
                  <a:tcPr marL="123720" marR="123720" marT="61860" marB="6186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3611002802"/>
                  </a:ext>
                </a:extLst>
              </a:tr>
              <a:tr h="35498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err="1" smtClean="0">
                          <a:latin typeface="Times New Roman"/>
                        </a:rPr>
                        <a:t>alamteema</a:t>
                      </a:r>
                      <a:r>
                        <a:rPr lang="en-US" sz="1200" dirty="0" smtClean="0">
                          <a:latin typeface="Times New Roman"/>
                        </a:rPr>
                        <a:t> </a:t>
                      </a:r>
                      <a:r>
                        <a:rPr lang="en-US" sz="1200" dirty="0" err="1" smtClean="0">
                          <a:latin typeface="Times New Roman"/>
                        </a:rPr>
                        <a:t>pealkiri</a:t>
                      </a:r>
                      <a:endParaRPr lang="en-US" sz="1200" dirty="0" smtClean="0">
                        <a:latin typeface="Times New Roman"/>
                      </a:endParaRPr>
                    </a:p>
                  </a:txBody>
                  <a:tcPr marL="123720" marR="123720" marT="61860" marB="6186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Times New Roman"/>
                        </a:rPr>
                        <a:t>000</a:t>
                      </a:r>
                      <a:endParaRPr lang="en-US" sz="1200" dirty="0">
                        <a:latin typeface="Times New Roman"/>
                      </a:endParaRPr>
                    </a:p>
                  </a:txBody>
                  <a:tcPr marL="123720" marR="123720" marT="61860" marB="6186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3293605729"/>
                  </a:ext>
                </a:extLst>
              </a:tr>
            </a:tbl>
          </a:graphicData>
        </a:graphic>
      </p:graphicFrame>
      <p:sp>
        <p:nvSpPr>
          <p:cNvPr id="8" name="Text Placeholder 2"/>
          <p:cNvSpPr txBox="1">
            <a:spLocks/>
          </p:cNvSpPr>
          <p:nvPr/>
        </p:nvSpPr>
        <p:spPr>
          <a:xfrm>
            <a:off x="2755900" y="5892800"/>
            <a:ext cx="5969000" cy="567540"/>
          </a:xfrm>
          <a:prstGeom prst="rect">
            <a:avLst/>
          </a:prstGeom>
        </p:spPr>
        <p:txBody>
          <a:bodyPr anchor="b"/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>
                  <a:lumMod val="75000"/>
                </a:schemeClr>
              </a:buClr>
              <a:buFont typeface="Lucida Grande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75000"/>
                </a:schemeClr>
              </a:buClr>
              <a:buFont typeface="Lucida Grande"/>
              <a:buChar char="-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75000"/>
                </a:schemeClr>
              </a:buClr>
              <a:buFont typeface="Lucida Grande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75000"/>
                </a:schemeClr>
              </a:buClr>
              <a:buFont typeface="Lucida Grande"/>
              <a:buChar char="-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75000"/>
                </a:schemeClr>
              </a:buClr>
              <a:buFont typeface="Lucida Grande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sz="1600" dirty="0" smtClean="0">
                <a:latin typeface="Times New Roman"/>
              </a:rPr>
              <a:t>caption</a:t>
            </a:r>
            <a:endParaRPr lang="en-US" sz="1600" dirty="0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92089557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 descr="teklid-crop.jpg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14805782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7" name="Straight Connector 226"/>
          <p:cNvCxnSpPr/>
          <p:nvPr/>
        </p:nvCxnSpPr>
        <p:spPr>
          <a:xfrm flipH="1">
            <a:off x="2601725" y="1704112"/>
            <a:ext cx="308975" cy="1581211"/>
          </a:xfrm>
          <a:prstGeom prst="line">
            <a:avLst/>
          </a:prstGeom>
          <a:ln w="53975">
            <a:solidFill>
              <a:srgbClr val="59CBE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1" name="Straight Connector 230"/>
          <p:cNvCxnSpPr/>
          <p:nvPr/>
        </p:nvCxnSpPr>
        <p:spPr>
          <a:xfrm flipH="1">
            <a:off x="5056227" y="1704112"/>
            <a:ext cx="308975" cy="1581211"/>
          </a:xfrm>
          <a:prstGeom prst="line">
            <a:avLst/>
          </a:prstGeom>
          <a:ln w="53975">
            <a:solidFill>
              <a:srgbClr val="59CBE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2" name="Straight Connector 231"/>
          <p:cNvCxnSpPr/>
          <p:nvPr/>
        </p:nvCxnSpPr>
        <p:spPr>
          <a:xfrm flipH="1">
            <a:off x="6033089" y="4155850"/>
            <a:ext cx="308975" cy="1581211"/>
          </a:xfrm>
          <a:prstGeom prst="line">
            <a:avLst/>
          </a:prstGeom>
          <a:ln w="53975">
            <a:solidFill>
              <a:srgbClr val="59CBE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3" name="Straight Connector 232"/>
          <p:cNvCxnSpPr/>
          <p:nvPr/>
        </p:nvCxnSpPr>
        <p:spPr>
          <a:xfrm flipH="1">
            <a:off x="3576880" y="4143150"/>
            <a:ext cx="308975" cy="1581211"/>
          </a:xfrm>
          <a:prstGeom prst="line">
            <a:avLst/>
          </a:prstGeom>
          <a:ln w="53975">
            <a:solidFill>
              <a:srgbClr val="59CBE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2" name="Picture Placeholder 41" descr="teklid.jpg"/>
          <p:cNvPicPr>
            <a:picLocks noGrp="1" noChangeAspect="1"/>
          </p:cNvPicPr>
          <p:nvPr>
            <p:ph type="pic" sz="quarter" idx="14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254" name="Text Placeholder 25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 err="1" smtClean="0"/>
              <a:t>Alampunkti</a:t>
            </a:r>
            <a:r>
              <a:rPr lang="en-US" dirty="0" smtClean="0"/>
              <a:t> </a:t>
            </a:r>
            <a:r>
              <a:rPr lang="en-US" dirty="0" err="1" smtClean="0"/>
              <a:t>tekst</a:t>
            </a:r>
            <a:r>
              <a:rPr lang="en-US" dirty="0" smtClean="0"/>
              <a:t> </a:t>
            </a:r>
            <a:r>
              <a:rPr lang="en-US" dirty="0" err="1" smtClean="0"/>
              <a:t>viie</a:t>
            </a:r>
            <a:r>
              <a:rPr lang="en-US" dirty="0" smtClean="0"/>
              <a:t> </a:t>
            </a:r>
            <a:r>
              <a:rPr lang="en-US" dirty="0" err="1" smtClean="0"/>
              <a:t>või</a:t>
            </a:r>
            <a:r>
              <a:rPr lang="en-US" dirty="0" smtClean="0"/>
              <a:t> </a:t>
            </a:r>
            <a:r>
              <a:rPr lang="en-US" dirty="0" err="1" smtClean="0"/>
              <a:t>kuue</a:t>
            </a:r>
            <a:r>
              <a:rPr lang="en-US" dirty="0" smtClean="0"/>
              <a:t> </a:t>
            </a:r>
            <a:r>
              <a:rPr lang="en-US" dirty="0" err="1" smtClean="0"/>
              <a:t>sõnaga</a:t>
            </a:r>
            <a:endParaRPr lang="en-US" dirty="0"/>
          </a:p>
        </p:txBody>
      </p:sp>
      <p:sp>
        <p:nvSpPr>
          <p:cNvPr id="255" name="Text Placeholder 254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 err="1"/>
              <a:t>Alampunkti</a:t>
            </a:r>
            <a:r>
              <a:rPr lang="en-US" dirty="0"/>
              <a:t> </a:t>
            </a:r>
            <a:r>
              <a:rPr lang="en-US" dirty="0" err="1"/>
              <a:t>tekst</a:t>
            </a:r>
            <a:r>
              <a:rPr lang="en-US" dirty="0"/>
              <a:t> </a:t>
            </a:r>
            <a:r>
              <a:rPr lang="en-US" dirty="0" err="1"/>
              <a:t>viie</a:t>
            </a:r>
            <a:r>
              <a:rPr lang="en-US" dirty="0"/>
              <a:t> </a:t>
            </a:r>
            <a:r>
              <a:rPr lang="en-US" dirty="0" err="1"/>
              <a:t>või</a:t>
            </a:r>
            <a:r>
              <a:rPr lang="en-US" dirty="0"/>
              <a:t> </a:t>
            </a:r>
            <a:r>
              <a:rPr lang="en-US" dirty="0" err="1"/>
              <a:t>kuue</a:t>
            </a:r>
            <a:r>
              <a:rPr lang="en-US" dirty="0"/>
              <a:t> </a:t>
            </a:r>
            <a:r>
              <a:rPr lang="en-US" dirty="0" err="1"/>
              <a:t>sõnaga</a:t>
            </a:r>
            <a:endParaRPr lang="en-US" dirty="0"/>
          </a:p>
        </p:txBody>
      </p:sp>
      <p:sp>
        <p:nvSpPr>
          <p:cNvPr id="33" name="Text Placeholder 32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dirty="0" err="1"/>
              <a:t>Alampunkti</a:t>
            </a:r>
            <a:r>
              <a:rPr lang="en-US" dirty="0"/>
              <a:t> </a:t>
            </a:r>
            <a:r>
              <a:rPr lang="en-US" dirty="0" err="1"/>
              <a:t>tekst</a:t>
            </a:r>
            <a:r>
              <a:rPr lang="en-US" dirty="0"/>
              <a:t> </a:t>
            </a:r>
            <a:r>
              <a:rPr lang="en-US" dirty="0" err="1"/>
              <a:t>viie</a:t>
            </a:r>
            <a:r>
              <a:rPr lang="en-US" dirty="0"/>
              <a:t> </a:t>
            </a:r>
            <a:r>
              <a:rPr lang="en-US" dirty="0" err="1"/>
              <a:t>või</a:t>
            </a:r>
            <a:r>
              <a:rPr lang="en-US" dirty="0"/>
              <a:t> </a:t>
            </a:r>
            <a:r>
              <a:rPr lang="en-US" dirty="0" err="1"/>
              <a:t>kuue</a:t>
            </a:r>
            <a:r>
              <a:rPr lang="en-US" dirty="0"/>
              <a:t> </a:t>
            </a:r>
            <a:r>
              <a:rPr lang="en-US" dirty="0" err="1"/>
              <a:t>sõnaga</a:t>
            </a:r>
            <a:endParaRPr lang="en-US" dirty="0"/>
          </a:p>
          <a:p>
            <a:endParaRPr lang="en-US" dirty="0"/>
          </a:p>
        </p:txBody>
      </p:sp>
      <p:sp>
        <p:nvSpPr>
          <p:cNvPr id="34" name="Text Placeholder 33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US" dirty="0" err="1"/>
              <a:t>Alampunkti</a:t>
            </a:r>
            <a:r>
              <a:rPr lang="en-US" dirty="0"/>
              <a:t> </a:t>
            </a:r>
            <a:r>
              <a:rPr lang="en-US" dirty="0" err="1"/>
              <a:t>tekst</a:t>
            </a:r>
            <a:r>
              <a:rPr lang="en-US" dirty="0"/>
              <a:t> </a:t>
            </a:r>
            <a:r>
              <a:rPr lang="en-US" dirty="0" err="1"/>
              <a:t>viie</a:t>
            </a:r>
            <a:r>
              <a:rPr lang="en-US" dirty="0"/>
              <a:t> </a:t>
            </a:r>
            <a:r>
              <a:rPr lang="en-US" dirty="0" err="1"/>
              <a:t>või</a:t>
            </a:r>
            <a:r>
              <a:rPr lang="en-US" dirty="0"/>
              <a:t> </a:t>
            </a:r>
            <a:r>
              <a:rPr lang="en-US" dirty="0" err="1"/>
              <a:t>kuue</a:t>
            </a:r>
            <a:r>
              <a:rPr lang="en-US" dirty="0"/>
              <a:t> </a:t>
            </a:r>
            <a:r>
              <a:rPr lang="en-US" dirty="0" err="1"/>
              <a:t>sõnaga</a:t>
            </a:r>
            <a:endParaRPr lang="en-US" dirty="0"/>
          </a:p>
          <a:p>
            <a:endParaRPr lang="en-US" dirty="0"/>
          </a:p>
        </p:txBody>
      </p:sp>
      <p:sp>
        <p:nvSpPr>
          <p:cNvPr id="35" name="Text Placeholder 34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dirty="0" err="1"/>
              <a:t>Alampunkti</a:t>
            </a:r>
            <a:r>
              <a:rPr lang="en-US" dirty="0"/>
              <a:t> </a:t>
            </a:r>
            <a:r>
              <a:rPr lang="en-US" dirty="0" err="1"/>
              <a:t>tekst</a:t>
            </a:r>
            <a:r>
              <a:rPr lang="en-US" dirty="0"/>
              <a:t> </a:t>
            </a:r>
            <a:r>
              <a:rPr lang="en-US" dirty="0" err="1"/>
              <a:t>viie</a:t>
            </a:r>
            <a:r>
              <a:rPr lang="en-US" dirty="0"/>
              <a:t> </a:t>
            </a:r>
            <a:r>
              <a:rPr lang="en-US" dirty="0" err="1"/>
              <a:t>või</a:t>
            </a:r>
            <a:r>
              <a:rPr lang="en-US" dirty="0"/>
              <a:t> </a:t>
            </a:r>
            <a:r>
              <a:rPr lang="en-US" dirty="0" err="1"/>
              <a:t>kuue</a:t>
            </a:r>
            <a:r>
              <a:rPr lang="en-US" dirty="0"/>
              <a:t> </a:t>
            </a:r>
            <a:r>
              <a:rPr lang="en-US" dirty="0" err="1"/>
              <a:t>sõnaga</a:t>
            </a:r>
            <a:endParaRPr lang="en-US" dirty="0"/>
          </a:p>
          <a:p>
            <a:endParaRPr lang="en-US" dirty="0"/>
          </a:p>
        </p:txBody>
      </p:sp>
      <p:sp>
        <p:nvSpPr>
          <p:cNvPr id="36" name="Text Placeholder 35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US" dirty="0" err="1"/>
              <a:t>Alampunkti</a:t>
            </a:r>
            <a:r>
              <a:rPr lang="en-US" dirty="0"/>
              <a:t> </a:t>
            </a:r>
            <a:r>
              <a:rPr lang="en-US" dirty="0" err="1"/>
              <a:t>tekst</a:t>
            </a:r>
            <a:r>
              <a:rPr lang="en-US" dirty="0"/>
              <a:t> </a:t>
            </a:r>
            <a:r>
              <a:rPr lang="en-US" dirty="0" err="1"/>
              <a:t>viie</a:t>
            </a:r>
            <a:r>
              <a:rPr lang="en-US" dirty="0"/>
              <a:t> </a:t>
            </a:r>
            <a:r>
              <a:rPr lang="en-US" dirty="0" err="1"/>
              <a:t>või</a:t>
            </a:r>
            <a:r>
              <a:rPr lang="en-US" dirty="0"/>
              <a:t> </a:t>
            </a:r>
            <a:r>
              <a:rPr lang="en-US" dirty="0" err="1"/>
              <a:t>kuue</a:t>
            </a:r>
            <a:r>
              <a:rPr lang="en-US" dirty="0"/>
              <a:t> </a:t>
            </a:r>
            <a:r>
              <a:rPr lang="en-US" dirty="0" err="1" smtClean="0"/>
              <a:t>sõnaga</a:t>
            </a:r>
            <a:endParaRPr lang="en-US" dirty="0"/>
          </a:p>
        </p:txBody>
      </p:sp>
      <p:sp>
        <p:nvSpPr>
          <p:cNvPr id="247" name="Title 24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List title</a:t>
            </a:r>
            <a:endParaRPr lang="en-US" dirty="0"/>
          </a:p>
        </p:txBody>
      </p:sp>
      <p:pic>
        <p:nvPicPr>
          <p:cNvPr id="8" name="Picture Placeholder 7" descr="Indrek Pajula tlu_vanalinn_panoraam.jpg"/>
          <p:cNvPicPr>
            <a:picLocks noGrp="1" noChangeAspect="1"/>
          </p:cNvPicPr>
          <p:nvPr>
            <p:ph type="pic" sz="quarter" idx="15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3" name="Picture Placeholder 2" descr="sport-biking-young-woman-sitting-on-pier-by-natural-lake_rKBXH46Vj.jpg"/>
          <p:cNvPicPr>
            <a:picLocks noGrp="1" noChangeAspect="1"/>
          </p:cNvPicPr>
          <p:nvPr>
            <p:ph type="pic" sz="quarter" idx="11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6" name="Picture Placeholder 5" descr="cbi-0216-093_038_150611.jpg"/>
          <p:cNvPicPr>
            <a:picLocks noGrp="1" noChangeAspect="1"/>
          </p:cNvPicPr>
          <p:nvPr>
            <p:ph type="pic" sz="quarter" idx="12"/>
          </p:nvPr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14" name="Picture Placeholder 13" descr="27824727280_613c241d04_k.jpg"/>
          <p:cNvPicPr>
            <a:picLocks noGrp="1" noChangeAspect="1"/>
          </p:cNvPicPr>
          <p:nvPr>
            <p:ph type="pic" sz="quarter" idx="13"/>
          </p:nvPr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17" name="Picture Placeholder 16" descr="27825332870_86b8e97f53_k.jpg"/>
          <p:cNvPicPr>
            <a:picLocks noGrp="1" noChangeAspect="1"/>
          </p:cNvPicPr>
          <p:nvPr>
            <p:ph type="pic" sz="quarter" idx="16"/>
          </p:nvPr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</p:spTree>
    <p:extLst>
      <p:ext uri="{BB962C8B-B14F-4D97-AF65-F5344CB8AC3E}">
        <p14:creationId xmlns:p14="http://schemas.microsoft.com/office/powerpoint/2010/main" val="80453656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7" name="Straight Connector 226"/>
          <p:cNvCxnSpPr/>
          <p:nvPr/>
        </p:nvCxnSpPr>
        <p:spPr>
          <a:xfrm flipH="1">
            <a:off x="2614425" y="1691412"/>
            <a:ext cx="308975" cy="1581211"/>
          </a:xfrm>
          <a:prstGeom prst="line">
            <a:avLst/>
          </a:prstGeom>
          <a:ln w="53975">
            <a:solidFill>
              <a:srgbClr val="59CBE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1" name="Straight Connector 230"/>
          <p:cNvCxnSpPr/>
          <p:nvPr/>
        </p:nvCxnSpPr>
        <p:spPr>
          <a:xfrm flipH="1">
            <a:off x="5068927" y="1691412"/>
            <a:ext cx="308975" cy="1581211"/>
          </a:xfrm>
          <a:prstGeom prst="line">
            <a:avLst/>
          </a:prstGeom>
          <a:ln w="53975">
            <a:solidFill>
              <a:srgbClr val="59CBE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2" name="Straight Connector 231"/>
          <p:cNvCxnSpPr/>
          <p:nvPr/>
        </p:nvCxnSpPr>
        <p:spPr>
          <a:xfrm flipH="1">
            <a:off x="6045789" y="4130450"/>
            <a:ext cx="308975" cy="1581211"/>
          </a:xfrm>
          <a:prstGeom prst="line">
            <a:avLst/>
          </a:prstGeom>
          <a:ln w="53975">
            <a:solidFill>
              <a:srgbClr val="59CBE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3" name="Straight Connector 232"/>
          <p:cNvCxnSpPr/>
          <p:nvPr/>
        </p:nvCxnSpPr>
        <p:spPr>
          <a:xfrm flipH="1">
            <a:off x="3589580" y="4130450"/>
            <a:ext cx="308975" cy="1581211"/>
          </a:xfrm>
          <a:prstGeom prst="line">
            <a:avLst/>
          </a:prstGeom>
          <a:ln w="53975">
            <a:solidFill>
              <a:srgbClr val="59CBE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08" name="Title 2207"/>
          <p:cNvSpPr>
            <a:spLocks noGrp="1"/>
          </p:cNvSpPr>
          <p:nvPr>
            <p:ph type="title"/>
          </p:nvPr>
        </p:nvSpPr>
        <p:spPr>
          <a:xfrm>
            <a:off x="375566" y="-168026"/>
            <a:ext cx="8363190" cy="1133505"/>
          </a:xfrm>
        </p:spPr>
        <p:txBody>
          <a:bodyPr/>
          <a:lstStyle/>
          <a:p>
            <a:r>
              <a:rPr lang="en-US" dirty="0"/>
              <a:t>List title</a:t>
            </a:r>
          </a:p>
        </p:txBody>
      </p:sp>
      <p:sp>
        <p:nvSpPr>
          <p:cNvPr id="2209" name="Rectangle 2208"/>
          <p:cNvSpPr/>
          <p:nvPr/>
        </p:nvSpPr>
        <p:spPr>
          <a:xfrm>
            <a:off x="792534" y="2492258"/>
            <a:ext cx="1498255" cy="877163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1700" dirty="0" err="1" smtClean="0">
                <a:latin typeface="Times New Roman"/>
              </a:rPr>
              <a:t>Alampunkti</a:t>
            </a:r>
            <a:endParaRPr lang="en-US" sz="1700" dirty="0" smtClean="0">
              <a:latin typeface="Times New Roman"/>
            </a:endParaRPr>
          </a:p>
          <a:p>
            <a:pPr algn="ctr"/>
            <a:r>
              <a:rPr lang="en-US" sz="1700" dirty="0" err="1" smtClean="0">
                <a:latin typeface="Times New Roman"/>
              </a:rPr>
              <a:t>tekst</a:t>
            </a:r>
            <a:r>
              <a:rPr lang="en-US" sz="1700" dirty="0" smtClean="0">
                <a:latin typeface="Times New Roman"/>
              </a:rPr>
              <a:t> </a:t>
            </a:r>
            <a:r>
              <a:rPr lang="en-US" sz="1700" dirty="0" err="1" smtClean="0">
                <a:latin typeface="Times New Roman"/>
              </a:rPr>
              <a:t>viie</a:t>
            </a:r>
            <a:r>
              <a:rPr lang="en-US" sz="1700" dirty="0" smtClean="0">
                <a:latin typeface="Times New Roman"/>
              </a:rPr>
              <a:t> </a:t>
            </a:r>
            <a:r>
              <a:rPr lang="en-US" sz="1700" dirty="0" err="1" smtClean="0">
                <a:latin typeface="Times New Roman"/>
              </a:rPr>
              <a:t>või</a:t>
            </a:r>
            <a:endParaRPr lang="en-US" sz="1700" dirty="0" smtClean="0">
              <a:latin typeface="Times New Roman"/>
            </a:endParaRPr>
          </a:p>
          <a:p>
            <a:pPr algn="ctr"/>
            <a:r>
              <a:rPr lang="en-US" sz="1700" dirty="0" err="1" smtClean="0">
                <a:latin typeface="Times New Roman"/>
              </a:rPr>
              <a:t>kuue</a:t>
            </a:r>
            <a:r>
              <a:rPr lang="en-US" sz="1700" dirty="0" smtClean="0">
                <a:latin typeface="Times New Roman"/>
              </a:rPr>
              <a:t> </a:t>
            </a:r>
            <a:r>
              <a:rPr lang="en-US" sz="1700" dirty="0" err="1" smtClean="0">
                <a:latin typeface="Times New Roman"/>
              </a:rPr>
              <a:t>sõnaga</a:t>
            </a:r>
            <a:endParaRPr lang="en-US" sz="1700" dirty="0">
              <a:latin typeface="Times New Roman"/>
            </a:endParaRPr>
          </a:p>
        </p:txBody>
      </p:sp>
      <p:sp>
        <p:nvSpPr>
          <p:cNvPr id="236" name="Rectangle 235"/>
          <p:cNvSpPr/>
          <p:nvPr/>
        </p:nvSpPr>
        <p:spPr>
          <a:xfrm>
            <a:off x="3235223" y="2492258"/>
            <a:ext cx="1498255" cy="877163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1700" dirty="0" err="1">
                <a:latin typeface="Times New Roman"/>
              </a:rPr>
              <a:t>Alampunkti</a:t>
            </a:r>
            <a:endParaRPr lang="en-US" sz="1700" dirty="0">
              <a:latin typeface="Times New Roman"/>
            </a:endParaRPr>
          </a:p>
          <a:p>
            <a:pPr algn="ctr"/>
            <a:r>
              <a:rPr lang="en-US" sz="1700" dirty="0" err="1">
                <a:latin typeface="Times New Roman"/>
              </a:rPr>
              <a:t>tekst</a:t>
            </a:r>
            <a:r>
              <a:rPr lang="en-US" sz="1700" dirty="0">
                <a:latin typeface="Times New Roman"/>
              </a:rPr>
              <a:t> </a:t>
            </a:r>
            <a:r>
              <a:rPr lang="en-US" sz="1700" dirty="0" err="1">
                <a:latin typeface="Times New Roman"/>
              </a:rPr>
              <a:t>viie</a:t>
            </a:r>
            <a:r>
              <a:rPr lang="en-US" sz="1700" dirty="0">
                <a:latin typeface="Times New Roman"/>
              </a:rPr>
              <a:t> </a:t>
            </a:r>
            <a:r>
              <a:rPr lang="en-US" sz="1700" dirty="0" err="1">
                <a:latin typeface="Times New Roman"/>
              </a:rPr>
              <a:t>või</a:t>
            </a:r>
            <a:endParaRPr lang="en-US" sz="1700" dirty="0">
              <a:latin typeface="Times New Roman"/>
            </a:endParaRPr>
          </a:p>
          <a:p>
            <a:pPr algn="ctr"/>
            <a:r>
              <a:rPr lang="en-US" sz="1700" dirty="0" err="1">
                <a:latin typeface="Times New Roman"/>
              </a:rPr>
              <a:t>kuue</a:t>
            </a:r>
            <a:r>
              <a:rPr lang="en-US" sz="1700" dirty="0">
                <a:latin typeface="Times New Roman"/>
              </a:rPr>
              <a:t> </a:t>
            </a:r>
            <a:r>
              <a:rPr lang="en-US" sz="1700" dirty="0" err="1">
                <a:latin typeface="Times New Roman"/>
              </a:rPr>
              <a:t>sõnaga</a:t>
            </a:r>
            <a:endParaRPr lang="en-US" sz="1700" dirty="0">
              <a:latin typeface="Times New Roman"/>
            </a:endParaRPr>
          </a:p>
        </p:txBody>
      </p:sp>
      <p:sp>
        <p:nvSpPr>
          <p:cNvPr id="237" name="Rectangle 236"/>
          <p:cNvSpPr/>
          <p:nvPr/>
        </p:nvSpPr>
        <p:spPr>
          <a:xfrm>
            <a:off x="5690163" y="2492258"/>
            <a:ext cx="1498255" cy="877163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1700" dirty="0" err="1">
                <a:latin typeface="Times New Roman"/>
              </a:rPr>
              <a:t>Alampunkti</a:t>
            </a:r>
            <a:endParaRPr lang="en-US" sz="1700" dirty="0">
              <a:latin typeface="Times New Roman"/>
            </a:endParaRPr>
          </a:p>
          <a:p>
            <a:pPr algn="ctr"/>
            <a:r>
              <a:rPr lang="en-US" sz="1700" dirty="0" err="1">
                <a:latin typeface="Times New Roman"/>
              </a:rPr>
              <a:t>tekst</a:t>
            </a:r>
            <a:r>
              <a:rPr lang="en-US" sz="1700" dirty="0">
                <a:latin typeface="Times New Roman"/>
              </a:rPr>
              <a:t> </a:t>
            </a:r>
            <a:r>
              <a:rPr lang="en-US" sz="1700" dirty="0" err="1">
                <a:latin typeface="Times New Roman"/>
              </a:rPr>
              <a:t>viie</a:t>
            </a:r>
            <a:r>
              <a:rPr lang="en-US" sz="1700" dirty="0">
                <a:latin typeface="Times New Roman"/>
              </a:rPr>
              <a:t> </a:t>
            </a:r>
            <a:r>
              <a:rPr lang="en-US" sz="1700" dirty="0" err="1">
                <a:latin typeface="Times New Roman"/>
              </a:rPr>
              <a:t>või</a:t>
            </a:r>
            <a:endParaRPr lang="en-US" sz="1700" dirty="0">
              <a:latin typeface="Times New Roman"/>
            </a:endParaRPr>
          </a:p>
          <a:p>
            <a:pPr algn="ctr"/>
            <a:r>
              <a:rPr lang="en-US" sz="1700" dirty="0" err="1">
                <a:latin typeface="Times New Roman"/>
              </a:rPr>
              <a:t>kuue</a:t>
            </a:r>
            <a:r>
              <a:rPr lang="en-US" sz="1700" dirty="0">
                <a:latin typeface="Times New Roman"/>
              </a:rPr>
              <a:t> </a:t>
            </a:r>
            <a:r>
              <a:rPr lang="en-US" sz="1700" dirty="0" err="1">
                <a:latin typeface="Times New Roman"/>
              </a:rPr>
              <a:t>sõnaga</a:t>
            </a:r>
            <a:endParaRPr lang="en-US" sz="1700" dirty="0">
              <a:latin typeface="Times New Roman"/>
            </a:endParaRPr>
          </a:p>
        </p:txBody>
      </p:sp>
      <p:sp>
        <p:nvSpPr>
          <p:cNvPr id="238" name="Rectangle 237"/>
          <p:cNvSpPr/>
          <p:nvPr/>
        </p:nvSpPr>
        <p:spPr>
          <a:xfrm>
            <a:off x="6689788" y="4961617"/>
            <a:ext cx="1498255" cy="877163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1700" dirty="0" err="1">
                <a:latin typeface="Times New Roman"/>
              </a:rPr>
              <a:t>Alampunkti</a:t>
            </a:r>
            <a:endParaRPr lang="en-US" sz="1700" dirty="0">
              <a:latin typeface="Times New Roman"/>
            </a:endParaRPr>
          </a:p>
          <a:p>
            <a:pPr algn="ctr"/>
            <a:r>
              <a:rPr lang="en-US" sz="1700" dirty="0" err="1">
                <a:latin typeface="Times New Roman"/>
              </a:rPr>
              <a:t>tekst</a:t>
            </a:r>
            <a:r>
              <a:rPr lang="en-US" sz="1700" dirty="0">
                <a:latin typeface="Times New Roman"/>
              </a:rPr>
              <a:t> </a:t>
            </a:r>
            <a:r>
              <a:rPr lang="en-US" sz="1700" dirty="0" err="1">
                <a:latin typeface="Times New Roman"/>
              </a:rPr>
              <a:t>viie</a:t>
            </a:r>
            <a:r>
              <a:rPr lang="en-US" sz="1700" dirty="0">
                <a:latin typeface="Times New Roman"/>
              </a:rPr>
              <a:t> </a:t>
            </a:r>
            <a:r>
              <a:rPr lang="en-US" sz="1700" dirty="0" err="1">
                <a:latin typeface="Times New Roman"/>
              </a:rPr>
              <a:t>või</a:t>
            </a:r>
            <a:endParaRPr lang="en-US" sz="1700" dirty="0">
              <a:latin typeface="Times New Roman"/>
            </a:endParaRPr>
          </a:p>
          <a:p>
            <a:pPr algn="ctr"/>
            <a:r>
              <a:rPr lang="en-US" sz="1700" dirty="0" err="1">
                <a:latin typeface="Times New Roman"/>
              </a:rPr>
              <a:t>kuue</a:t>
            </a:r>
            <a:r>
              <a:rPr lang="en-US" sz="1700" dirty="0">
                <a:latin typeface="Times New Roman"/>
              </a:rPr>
              <a:t> </a:t>
            </a:r>
            <a:r>
              <a:rPr lang="en-US" sz="1700" dirty="0" err="1">
                <a:latin typeface="Times New Roman"/>
              </a:rPr>
              <a:t>sõnaga</a:t>
            </a:r>
            <a:endParaRPr lang="en-US" sz="1700" dirty="0">
              <a:latin typeface="Times New Roman"/>
            </a:endParaRPr>
          </a:p>
        </p:txBody>
      </p:sp>
      <p:sp>
        <p:nvSpPr>
          <p:cNvPr id="239" name="Rectangle 238"/>
          <p:cNvSpPr/>
          <p:nvPr/>
        </p:nvSpPr>
        <p:spPr>
          <a:xfrm>
            <a:off x="4223044" y="4961617"/>
            <a:ext cx="1498255" cy="877163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1700" dirty="0" err="1">
                <a:latin typeface="Times New Roman"/>
              </a:rPr>
              <a:t>Alampunkti</a:t>
            </a:r>
            <a:endParaRPr lang="en-US" sz="1700" dirty="0">
              <a:latin typeface="Times New Roman"/>
            </a:endParaRPr>
          </a:p>
          <a:p>
            <a:pPr algn="ctr"/>
            <a:r>
              <a:rPr lang="en-US" sz="1700" dirty="0" err="1">
                <a:latin typeface="Times New Roman"/>
              </a:rPr>
              <a:t>tekst</a:t>
            </a:r>
            <a:r>
              <a:rPr lang="en-US" sz="1700" dirty="0">
                <a:latin typeface="Times New Roman"/>
              </a:rPr>
              <a:t> </a:t>
            </a:r>
            <a:r>
              <a:rPr lang="en-US" sz="1700" dirty="0" err="1">
                <a:latin typeface="Times New Roman"/>
              </a:rPr>
              <a:t>viie</a:t>
            </a:r>
            <a:r>
              <a:rPr lang="en-US" sz="1700" dirty="0">
                <a:latin typeface="Times New Roman"/>
              </a:rPr>
              <a:t> </a:t>
            </a:r>
            <a:r>
              <a:rPr lang="en-US" sz="1700" dirty="0" err="1">
                <a:latin typeface="Times New Roman"/>
              </a:rPr>
              <a:t>või</a:t>
            </a:r>
            <a:endParaRPr lang="en-US" sz="1700" dirty="0">
              <a:latin typeface="Times New Roman"/>
            </a:endParaRPr>
          </a:p>
          <a:p>
            <a:pPr algn="ctr"/>
            <a:r>
              <a:rPr lang="en-US" sz="1700" dirty="0" err="1">
                <a:latin typeface="Times New Roman"/>
              </a:rPr>
              <a:t>kuue</a:t>
            </a:r>
            <a:r>
              <a:rPr lang="en-US" sz="1700" dirty="0">
                <a:latin typeface="Times New Roman"/>
              </a:rPr>
              <a:t> </a:t>
            </a:r>
            <a:r>
              <a:rPr lang="en-US" sz="1700" dirty="0" err="1">
                <a:latin typeface="Times New Roman"/>
              </a:rPr>
              <a:t>sõnaga</a:t>
            </a:r>
            <a:endParaRPr lang="en-US" sz="1700" dirty="0">
              <a:latin typeface="Times New Roman"/>
            </a:endParaRPr>
          </a:p>
        </p:txBody>
      </p:sp>
      <p:sp>
        <p:nvSpPr>
          <p:cNvPr id="240" name="Rectangle 239"/>
          <p:cNvSpPr/>
          <p:nvPr/>
        </p:nvSpPr>
        <p:spPr>
          <a:xfrm>
            <a:off x="1747314" y="4961617"/>
            <a:ext cx="1498255" cy="877163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1700" dirty="0" err="1">
                <a:latin typeface="Times New Roman"/>
              </a:rPr>
              <a:t>Alampunkti</a:t>
            </a:r>
            <a:endParaRPr lang="en-US" sz="1700" dirty="0">
              <a:latin typeface="Times New Roman"/>
            </a:endParaRPr>
          </a:p>
          <a:p>
            <a:pPr algn="ctr"/>
            <a:r>
              <a:rPr lang="en-US" sz="1700" dirty="0" err="1">
                <a:latin typeface="Times New Roman"/>
              </a:rPr>
              <a:t>tekst</a:t>
            </a:r>
            <a:r>
              <a:rPr lang="en-US" sz="1700" dirty="0">
                <a:latin typeface="Times New Roman"/>
              </a:rPr>
              <a:t> </a:t>
            </a:r>
            <a:r>
              <a:rPr lang="en-US" sz="1700" dirty="0" err="1">
                <a:latin typeface="Times New Roman"/>
              </a:rPr>
              <a:t>viie</a:t>
            </a:r>
            <a:r>
              <a:rPr lang="en-US" sz="1700" dirty="0">
                <a:latin typeface="Times New Roman"/>
              </a:rPr>
              <a:t> </a:t>
            </a:r>
            <a:r>
              <a:rPr lang="en-US" sz="1700" dirty="0" err="1">
                <a:latin typeface="Times New Roman"/>
              </a:rPr>
              <a:t>või</a:t>
            </a:r>
            <a:endParaRPr lang="en-US" sz="1700" dirty="0">
              <a:latin typeface="Times New Roman"/>
            </a:endParaRPr>
          </a:p>
          <a:p>
            <a:pPr algn="ctr"/>
            <a:r>
              <a:rPr lang="en-US" sz="1700" dirty="0" err="1">
                <a:latin typeface="Times New Roman"/>
              </a:rPr>
              <a:t>kuue</a:t>
            </a:r>
            <a:r>
              <a:rPr lang="en-US" sz="1700" dirty="0">
                <a:latin typeface="Times New Roman"/>
              </a:rPr>
              <a:t> </a:t>
            </a:r>
            <a:r>
              <a:rPr lang="en-US" sz="1700" dirty="0" err="1">
                <a:latin typeface="Times New Roman"/>
              </a:rPr>
              <a:t>sõnaga</a:t>
            </a:r>
            <a:endParaRPr lang="en-US" sz="1700" dirty="0">
              <a:latin typeface="Times New Roman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1612" y="1501901"/>
            <a:ext cx="842298" cy="7560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7162" y="1508126"/>
            <a:ext cx="877137" cy="75600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6536" y="1476120"/>
            <a:ext cx="707052" cy="86400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79991" y="3945381"/>
            <a:ext cx="818861" cy="82800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84247" y="4004870"/>
            <a:ext cx="942543" cy="72000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24523" y="3971563"/>
            <a:ext cx="829438" cy="7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62439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7" name="Straight Connector 226"/>
          <p:cNvCxnSpPr/>
          <p:nvPr/>
        </p:nvCxnSpPr>
        <p:spPr>
          <a:xfrm flipH="1">
            <a:off x="2665225" y="1805712"/>
            <a:ext cx="308975" cy="1581211"/>
          </a:xfrm>
          <a:prstGeom prst="line">
            <a:avLst/>
          </a:prstGeom>
          <a:ln w="53975">
            <a:solidFill>
              <a:srgbClr val="59CBE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1" name="Straight Connector 230"/>
          <p:cNvCxnSpPr/>
          <p:nvPr/>
        </p:nvCxnSpPr>
        <p:spPr>
          <a:xfrm flipH="1">
            <a:off x="5119727" y="1805712"/>
            <a:ext cx="308975" cy="1581211"/>
          </a:xfrm>
          <a:prstGeom prst="line">
            <a:avLst/>
          </a:prstGeom>
          <a:ln w="53975">
            <a:solidFill>
              <a:srgbClr val="59CBE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2" name="Straight Connector 231"/>
          <p:cNvCxnSpPr/>
          <p:nvPr/>
        </p:nvCxnSpPr>
        <p:spPr>
          <a:xfrm flipH="1">
            <a:off x="6096589" y="3863750"/>
            <a:ext cx="308975" cy="1581211"/>
          </a:xfrm>
          <a:prstGeom prst="line">
            <a:avLst/>
          </a:prstGeom>
          <a:ln w="53975">
            <a:solidFill>
              <a:srgbClr val="59CBE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3" name="Straight Connector 232"/>
          <p:cNvCxnSpPr/>
          <p:nvPr/>
        </p:nvCxnSpPr>
        <p:spPr>
          <a:xfrm flipH="1">
            <a:off x="3640380" y="3863750"/>
            <a:ext cx="308975" cy="1581211"/>
          </a:xfrm>
          <a:prstGeom prst="line">
            <a:avLst/>
          </a:prstGeom>
          <a:ln w="53975">
            <a:solidFill>
              <a:srgbClr val="59CBE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09" name="Rectangle 2208"/>
          <p:cNvSpPr/>
          <p:nvPr/>
        </p:nvSpPr>
        <p:spPr>
          <a:xfrm>
            <a:off x="843334" y="2111258"/>
            <a:ext cx="1498255" cy="877163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1700" dirty="0" err="1">
                <a:latin typeface="Times New Roman"/>
              </a:rPr>
              <a:t>Alampunkti</a:t>
            </a:r>
            <a:endParaRPr lang="en-US" sz="1700" dirty="0">
              <a:latin typeface="Times New Roman"/>
            </a:endParaRPr>
          </a:p>
          <a:p>
            <a:pPr algn="ctr"/>
            <a:r>
              <a:rPr lang="en-US" sz="1700" dirty="0" err="1">
                <a:latin typeface="Times New Roman"/>
              </a:rPr>
              <a:t>tekst</a:t>
            </a:r>
            <a:r>
              <a:rPr lang="en-US" sz="1700" dirty="0">
                <a:latin typeface="Times New Roman"/>
              </a:rPr>
              <a:t> </a:t>
            </a:r>
            <a:r>
              <a:rPr lang="en-US" sz="1700" dirty="0" err="1">
                <a:latin typeface="Times New Roman"/>
              </a:rPr>
              <a:t>viie</a:t>
            </a:r>
            <a:r>
              <a:rPr lang="en-US" sz="1700" dirty="0">
                <a:latin typeface="Times New Roman"/>
              </a:rPr>
              <a:t> </a:t>
            </a:r>
            <a:r>
              <a:rPr lang="en-US" sz="1700" dirty="0" err="1">
                <a:latin typeface="Times New Roman"/>
              </a:rPr>
              <a:t>või</a:t>
            </a:r>
            <a:endParaRPr lang="en-US" sz="1700" dirty="0">
              <a:latin typeface="Times New Roman"/>
            </a:endParaRPr>
          </a:p>
          <a:p>
            <a:pPr algn="ctr"/>
            <a:r>
              <a:rPr lang="en-US" sz="1700" dirty="0" err="1">
                <a:latin typeface="Times New Roman"/>
              </a:rPr>
              <a:t>kuue</a:t>
            </a:r>
            <a:r>
              <a:rPr lang="en-US" sz="1700" dirty="0">
                <a:latin typeface="Times New Roman"/>
              </a:rPr>
              <a:t> </a:t>
            </a:r>
            <a:r>
              <a:rPr lang="en-US" sz="1700" dirty="0" err="1">
                <a:latin typeface="Times New Roman"/>
              </a:rPr>
              <a:t>sõnaga</a:t>
            </a:r>
            <a:endParaRPr lang="en-US" sz="1700" dirty="0">
              <a:latin typeface="Times New Roman"/>
            </a:endParaRPr>
          </a:p>
        </p:txBody>
      </p:sp>
      <p:sp>
        <p:nvSpPr>
          <p:cNvPr id="236" name="Rectangle 235"/>
          <p:cNvSpPr/>
          <p:nvPr/>
        </p:nvSpPr>
        <p:spPr>
          <a:xfrm>
            <a:off x="3286023" y="2111258"/>
            <a:ext cx="1498255" cy="877163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1700" dirty="0" err="1">
                <a:latin typeface="Times New Roman"/>
              </a:rPr>
              <a:t>Alampunkti</a:t>
            </a:r>
            <a:endParaRPr lang="en-US" sz="1700" dirty="0">
              <a:latin typeface="Times New Roman"/>
            </a:endParaRPr>
          </a:p>
          <a:p>
            <a:pPr algn="ctr"/>
            <a:r>
              <a:rPr lang="en-US" sz="1700" dirty="0" err="1">
                <a:latin typeface="Times New Roman"/>
              </a:rPr>
              <a:t>tekst</a:t>
            </a:r>
            <a:r>
              <a:rPr lang="en-US" sz="1700" dirty="0">
                <a:latin typeface="Times New Roman"/>
              </a:rPr>
              <a:t> </a:t>
            </a:r>
            <a:r>
              <a:rPr lang="en-US" sz="1700" dirty="0" err="1">
                <a:latin typeface="Times New Roman"/>
              </a:rPr>
              <a:t>viie</a:t>
            </a:r>
            <a:r>
              <a:rPr lang="en-US" sz="1700" dirty="0">
                <a:latin typeface="Times New Roman"/>
              </a:rPr>
              <a:t> </a:t>
            </a:r>
            <a:r>
              <a:rPr lang="en-US" sz="1700" dirty="0" err="1">
                <a:latin typeface="Times New Roman"/>
              </a:rPr>
              <a:t>või</a:t>
            </a:r>
            <a:endParaRPr lang="en-US" sz="1700" dirty="0">
              <a:latin typeface="Times New Roman"/>
            </a:endParaRPr>
          </a:p>
          <a:p>
            <a:pPr algn="ctr"/>
            <a:r>
              <a:rPr lang="en-US" sz="1700" dirty="0" err="1">
                <a:latin typeface="Times New Roman"/>
              </a:rPr>
              <a:t>kuue</a:t>
            </a:r>
            <a:r>
              <a:rPr lang="en-US" sz="1700" dirty="0">
                <a:latin typeface="Times New Roman"/>
              </a:rPr>
              <a:t> </a:t>
            </a:r>
            <a:r>
              <a:rPr lang="en-US" sz="1700" dirty="0" err="1">
                <a:latin typeface="Times New Roman"/>
              </a:rPr>
              <a:t>sõnaga</a:t>
            </a:r>
            <a:endParaRPr lang="en-US" sz="1700" dirty="0">
              <a:latin typeface="Times New Roman"/>
            </a:endParaRPr>
          </a:p>
        </p:txBody>
      </p:sp>
      <p:sp>
        <p:nvSpPr>
          <p:cNvPr id="237" name="Rectangle 236"/>
          <p:cNvSpPr/>
          <p:nvPr/>
        </p:nvSpPr>
        <p:spPr>
          <a:xfrm>
            <a:off x="5740963" y="2111258"/>
            <a:ext cx="1498255" cy="877163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1700" dirty="0" err="1">
                <a:latin typeface="Times New Roman"/>
              </a:rPr>
              <a:t>Alampunkti</a:t>
            </a:r>
            <a:endParaRPr lang="en-US" sz="1700" dirty="0">
              <a:latin typeface="Times New Roman"/>
            </a:endParaRPr>
          </a:p>
          <a:p>
            <a:pPr algn="ctr"/>
            <a:r>
              <a:rPr lang="en-US" sz="1700" dirty="0" err="1">
                <a:latin typeface="Times New Roman"/>
              </a:rPr>
              <a:t>tekst</a:t>
            </a:r>
            <a:r>
              <a:rPr lang="en-US" sz="1700" dirty="0">
                <a:latin typeface="Times New Roman"/>
              </a:rPr>
              <a:t> </a:t>
            </a:r>
            <a:r>
              <a:rPr lang="en-US" sz="1700" dirty="0" err="1">
                <a:latin typeface="Times New Roman"/>
              </a:rPr>
              <a:t>viie</a:t>
            </a:r>
            <a:r>
              <a:rPr lang="en-US" sz="1700" dirty="0">
                <a:latin typeface="Times New Roman"/>
              </a:rPr>
              <a:t> </a:t>
            </a:r>
            <a:r>
              <a:rPr lang="en-US" sz="1700" dirty="0" err="1">
                <a:latin typeface="Times New Roman"/>
              </a:rPr>
              <a:t>või</a:t>
            </a:r>
            <a:endParaRPr lang="en-US" sz="1700" dirty="0">
              <a:latin typeface="Times New Roman"/>
            </a:endParaRPr>
          </a:p>
          <a:p>
            <a:pPr algn="ctr"/>
            <a:r>
              <a:rPr lang="en-US" sz="1700" dirty="0" err="1">
                <a:latin typeface="Times New Roman"/>
              </a:rPr>
              <a:t>kuue</a:t>
            </a:r>
            <a:r>
              <a:rPr lang="en-US" sz="1700" dirty="0">
                <a:latin typeface="Times New Roman"/>
              </a:rPr>
              <a:t> </a:t>
            </a:r>
            <a:r>
              <a:rPr lang="en-US" sz="1700" dirty="0" err="1">
                <a:latin typeface="Times New Roman"/>
              </a:rPr>
              <a:t>sõnaga</a:t>
            </a:r>
            <a:endParaRPr lang="en-US" sz="1700" dirty="0">
              <a:latin typeface="Times New Roman"/>
            </a:endParaRPr>
          </a:p>
        </p:txBody>
      </p:sp>
      <p:sp>
        <p:nvSpPr>
          <p:cNvPr id="238" name="Rectangle 237"/>
          <p:cNvSpPr/>
          <p:nvPr/>
        </p:nvSpPr>
        <p:spPr>
          <a:xfrm>
            <a:off x="6740588" y="4199617"/>
            <a:ext cx="1498255" cy="877163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1700" dirty="0" err="1">
                <a:latin typeface="Times New Roman"/>
              </a:rPr>
              <a:t>Alampunkti</a:t>
            </a:r>
            <a:endParaRPr lang="en-US" sz="1700" dirty="0">
              <a:latin typeface="Times New Roman"/>
            </a:endParaRPr>
          </a:p>
          <a:p>
            <a:pPr algn="ctr"/>
            <a:r>
              <a:rPr lang="en-US" sz="1700" dirty="0" err="1">
                <a:latin typeface="Times New Roman"/>
              </a:rPr>
              <a:t>tekst</a:t>
            </a:r>
            <a:r>
              <a:rPr lang="en-US" sz="1700" dirty="0">
                <a:latin typeface="Times New Roman"/>
              </a:rPr>
              <a:t> </a:t>
            </a:r>
            <a:r>
              <a:rPr lang="en-US" sz="1700" dirty="0" err="1">
                <a:latin typeface="Times New Roman"/>
              </a:rPr>
              <a:t>viie</a:t>
            </a:r>
            <a:r>
              <a:rPr lang="en-US" sz="1700" dirty="0">
                <a:latin typeface="Times New Roman"/>
              </a:rPr>
              <a:t> </a:t>
            </a:r>
            <a:r>
              <a:rPr lang="en-US" sz="1700" dirty="0" err="1">
                <a:latin typeface="Times New Roman"/>
              </a:rPr>
              <a:t>või</a:t>
            </a:r>
            <a:endParaRPr lang="en-US" sz="1700" dirty="0">
              <a:latin typeface="Times New Roman"/>
            </a:endParaRPr>
          </a:p>
          <a:p>
            <a:pPr algn="ctr"/>
            <a:r>
              <a:rPr lang="en-US" sz="1700" dirty="0" err="1">
                <a:latin typeface="Times New Roman"/>
              </a:rPr>
              <a:t>kuue</a:t>
            </a:r>
            <a:r>
              <a:rPr lang="en-US" sz="1700" dirty="0">
                <a:latin typeface="Times New Roman"/>
              </a:rPr>
              <a:t> </a:t>
            </a:r>
            <a:r>
              <a:rPr lang="en-US" sz="1700" dirty="0" err="1">
                <a:latin typeface="Times New Roman"/>
              </a:rPr>
              <a:t>sõnaga</a:t>
            </a:r>
            <a:endParaRPr lang="en-US" sz="1700" dirty="0">
              <a:latin typeface="Times New Roman"/>
            </a:endParaRPr>
          </a:p>
        </p:txBody>
      </p:sp>
      <p:sp>
        <p:nvSpPr>
          <p:cNvPr id="239" name="Rectangle 238"/>
          <p:cNvSpPr/>
          <p:nvPr/>
        </p:nvSpPr>
        <p:spPr>
          <a:xfrm>
            <a:off x="4273844" y="4199617"/>
            <a:ext cx="1498255" cy="877163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1700" dirty="0" err="1">
                <a:latin typeface="Times New Roman"/>
              </a:rPr>
              <a:t>Alampunkti</a:t>
            </a:r>
            <a:endParaRPr lang="en-US" sz="1700" dirty="0">
              <a:latin typeface="Times New Roman"/>
            </a:endParaRPr>
          </a:p>
          <a:p>
            <a:pPr algn="ctr"/>
            <a:r>
              <a:rPr lang="en-US" sz="1700" dirty="0" err="1">
                <a:latin typeface="Times New Roman"/>
              </a:rPr>
              <a:t>tekst</a:t>
            </a:r>
            <a:r>
              <a:rPr lang="en-US" sz="1700" dirty="0">
                <a:latin typeface="Times New Roman"/>
              </a:rPr>
              <a:t> </a:t>
            </a:r>
            <a:r>
              <a:rPr lang="en-US" sz="1700" dirty="0" err="1">
                <a:latin typeface="Times New Roman"/>
              </a:rPr>
              <a:t>viie</a:t>
            </a:r>
            <a:r>
              <a:rPr lang="en-US" sz="1700" dirty="0">
                <a:latin typeface="Times New Roman"/>
              </a:rPr>
              <a:t> </a:t>
            </a:r>
            <a:r>
              <a:rPr lang="en-US" sz="1700" dirty="0" err="1">
                <a:latin typeface="Times New Roman"/>
              </a:rPr>
              <a:t>või</a:t>
            </a:r>
            <a:endParaRPr lang="en-US" sz="1700" dirty="0">
              <a:latin typeface="Times New Roman"/>
            </a:endParaRPr>
          </a:p>
          <a:p>
            <a:pPr algn="ctr"/>
            <a:r>
              <a:rPr lang="en-US" sz="1700" dirty="0" err="1">
                <a:latin typeface="Times New Roman"/>
              </a:rPr>
              <a:t>kuue</a:t>
            </a:r>
            <a:r>
              <a:rPr lang="en-US" sz="1700" dirty="0">
                <a:latin typeface="Times New Roman"/>
              </a:rPr>
              <a:t> </a:t>
            </a:r>
            <a:r>
              <a:rPr lang="en-US" sz="1700" dirty="0" err="1">
                <a:latin typeface="Times New Roman"/>
              </a:rPr>
              <a:t>sõnaga</a:t>
            </a:r>
            <a:endParaRPr lang="en-US" sz="1700" dirty="0">
              <a:latin typeface="Times New Roman"/>
            </a:endParaRPr>
          </a:p>
        </p:txBody>
      </p:sp>
      <p:sp>
        <p:nvSpPr>
          <p:cNvPr id="240" name="Rectangle 239"/>
          <p:cNvSpPr/>
          <p:nvPr/>
        </p:nvSpPr>
        <p:spPr>
          <a:xfrm>
            <a:off x="1798114" y="4199617"/>
            <a:ext cx="1498255" cy="877163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1700" dirty="0" err="1">
                <a:latin typeface="Times New Roman"/>
              </a:rPr>
              <a:t>Alampunkti</a:t>
            </a:r>
            <a:endParaRPr lang="en-US" sz="1700" dirty="0">
              <a:latin typeface="Times New Roman"/>
            </a:endParaRPr>
          </a:p>
          <a:p>
            <a:pPr algn="ctr"/>
            <a:r>
              <a:rPr lang="en-US" sz="1700" dirty="0" err="1">
                <a:latin typeface="Times New Roman"/>
              </a:rPr>
              <a:t>tekst</a:t>
            </a:r>
            <a:r>
              <a:rPr lang="en-US" sz="1700" dirty="0">
                <a:latin typeface="Times New Roman"/>
              </a:rPr>
              <a:t> </a:t>
            </a:r>
            <a:r>
              <a:rPr lang="en-US" sz="1700" dirty="0" err="1">
                <a:latin typeface="Times New Roman"/>
              </a:rPr>
              <a:t>viie</a:t>
            </a:r>
            <a:r>
              <a:rPr lang="en-US" sz="1700" dirty="0">
                <a:latin typeface="Times New Roman"/>
              </a:rPr>
              <a:t> </a:t>
            </a:r>
            <a:r>
              <a:rPr lang="en-US" sz="1700" dirty="0" err="1">
                <a:latin typeface="Times New Roman"/>
              </a:rPr>
              <a:t>või</a:t>
            </a:r>
            <a:endParaRPr lang="en-US" sz="1700" dirty="0">
              <a:latin typeface="Times New Roman"/>
            </a:endParaRPr>
          </a:p>
          <a:p>
            <a:pPr algn="ctr"/>
            <a:r>
              <a:rPr lang="en-US" sz="1700" dirty="0" err="1">
                <a:latin typeface="Times New Roman"/>
              </a:rPr>
              <a:t>kuue</a:t>
            </a:r>
            <a:r>
              <a:rPr lang="en-US" sz="1700" dirty="0">
                <a:latin typeface="Times New Roman"/>
              </a:rPr>
              <a:t> </a:t>
            </a:r>
            <a:r>
              <a:rPr lang="en-US" sz="1700" dirty="0" err="1">
                <a:latin typeface="Times New Roman"/>
              </a:rPr>
              <a:t>sõnaga</a:t>
            </a:r>
            <a:endParaRPr lang="en-US" sz="1700" dirty="0">
              <a:latin typeface="Times New Roman"/>
            </a:endParaRPr>
          </a:p>
        </p:txBody>
      </p:sp>
      <p:sp>
        <p:nvSpPr>
          <p:cNvPr id="20" name="Title 2207"/>
          <p:cNvSpPr>
            <a:spLocks noGrp="1"/>
          </p:cNvSpPr>
          <p:nvPr>
            <p:ph type="title"/>
          </p:nvPr>
        </p:nvSpPr>
        <p:spPr>
          <a:xfrm>
            <a:off x="375566" y="-168026"/>
            <a:ext cx="8363190" cy="1133505"/>
          </a:xfrm>
        </p:spPr>
        <p:txBody>
          <a:bodyPr/>
          <a:lstStyle/>
          <a:p>
            <a:r>
              <a:rPr lang="en-US" dirty="0"/>
              <a:t>List title</a:t>
            </a:r>
          </a:p>
        </p:txBody>
      </p:sp>
    </p:spTree>
    <p:extLst>
      <p:ext uri="{BB962C8B-B14F-4D97-AF65-F5344CB8AC3E}">
        <p14:creationId xmlns:p14="http://schemas.microsoft.com/office/powerpoint/2010/main" val="258323177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 descr="tlu_ivar_veermae_copyright_007.jpg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046991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0481" y="2792161"/>
            <a:ext cx="7772400" cy="1496859"/>
          </a:xfrm>
        </p:spPr>
        <p:txBody>
          <a:bodyPr/>
          <a:lstStyle/>
          <a:p>
            <a:r>
              <a:rPr lang="en-US" dirty="0"/>
              <a:t>Slideshow</a:t>
            </a:r>
            <a:br>
              <a:rPr lang="en-US" dirty="0"/>
            </a:br>
            <a:r>
              <a:rPr lang="en-US" dirty="0"/>
              <a:t>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8069" y="4483099"/>
            <a:ext cx="7182297" cy="1153632"/>
          </a:xfrm>
        </p:spPr>
        <p:txBody>
          <a:bodyPr/>
          <a:lstStyle/>
          <a:p>
            <a:r>
              <a:rPr lang="en-US" dirty="0" smtClean="0"/>
              <a:t>name</a:t>
            </a:r>
          </a:p>
          <a:p>
            <a:r>
              <a:rPr lang="en-US" dirty="0" err="1" smtClean="0"/>
              <a:t>xx.xx.xxxx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77434887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794102" y="1866762"/>
            <a:ext cx="4591936" cy="1325563"/>
          </a:xfrm>
        </p:spPr>
        <p:txBody>
          <a:bodyPr/>
          <a:lstStyle/>
          <a:p>
            <a:r>
              <a:rPr lang="en-US" dirty="0" smtClean="0"/>
              <a:t>T</a:t>
            </a:r>
            <a:r>
              <a:rPr lang="et-EE" dirty="0" smtClean="0"/>
              <a:t>hank you!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808069" y="3486204"/>
            <a:ext cx="7182297" cy="1669996"/>
          </a:xfrm>
        </p:spPr>
        <p:txBody>
          <a:bodyPr/>
          <a:lstStyle/>
          <a:p>
            <a:pPr marL="0" indent="0">
              <a:buNone/>
            </a:pPr>
            <a:r>
              <a:rPr lang="et-EE" dirty="0" smtClean="0"/>
              <a:t>NAME</a:t>
            </a:r>
          </a:p>
          <a:p>
            <a:pPr marL="0" indent="0">
              <a:buNone/>
            </a:pPr>
            <a:r>
              <a:rPr lang="et-EE" dirty="0" smtClean="0"/>
              <a:t>nimi@tlu.ee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119396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ogan-est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3488" y="635361"/>
            <a:ext cx="7557025" cy="5567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277836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Title in four or five words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789416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Title in  four or five words</a:t>
            </a:r>
          </a:p>
        </p:txBody>
      </p:sp>
    </p:spTree>
    <p:extLst>
      <p:ext uri="{BB962C8B-B14F-4D97-AF65-F5344CB8AC3E}">
        <p14:creationId xmlns:p14="http://schemas.microsoft.com/office/powerpoint/2010/main" val="313551732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Title in four or five words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wisi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</a:t>
            </a:r>
            <a:r>
              <a:rPr lang="en-US" dirty="0" err="1"/>
              <a:t>exerci</a:t>
            </a:r>
            <a:r>
              <a:rPr lang="en-US" dirty="0"/>
              <a:t> </a:t>
            </a:r>
            <a:r>
              <a:rPr lang="en-US" dirty="0" err="1"/>
              <a:t>tation</a:t>
            </a:r>
            <a:r>
              <a:rPr lang="en-US" dirty="0"/>
              <a:t> </a:t>
            </a:r>
            <a:r>
              <a:rPr lang="en-US" dirty="0" err="1" smtClean="0"/>
              <a:t>ullamcorper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575251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Title in  four or five words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526526" y="3178965"/>
            <a:ext cx="5928562" cy="1732548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en-US" sz="2800" dirty="0" err="1"/>
              <a:t>Pudandendam</a:t>
            </a:r>
            <a:r>
              <a:rPr lang="en-US" sz="2800" dirty="0"/>
              <a:t> </a:t>
            </a:r>
            <a:r>
              <a:rPr lang="en-US" sz="2800" dirty="0" err="1"/>
              <a:t>ratur</a:t>
            </a:r>
            <a:r>
              <a:rPr lang="en-US" sz="2800" dirty="0"/>
              <a:t> mod et res </a:t>
            </a:r>
            <a:r>
              <a:rPr lang="en-US" sz="2800" dirty="0" err="1"/>
              <a:t>autem</a:t>
            </a:r>
            <a:r>
              <a:rPr lang="en-US" sz="2800" dirty="0"/>
              <a:t> que </a:t>
            </a:r>
            <a:r>
              <a:rPr lang="en-US" sz="2800" dirty="0" err="1" smtClean="0"/>
              <a:t>prorerit</a:t>
            </a:r>
            <a:r>
              <a:rPr lang="et-EE" sz="2800" dirty="0" smtClean="0"/>
              <a:t> </a:t>
            </a:r>
            <a:r>
              <a:rPr lang="en-US" sz="2800" dirty="0" err="1" smtClean="0"/>
              <a:t>everem</a:t>
            </a:r>
            <a:r>
              <a:rPr lang="en-US" sz="2800" dirty="0" smtClean="0"/>
              <a:t> </a:t>
            </a:r>
            <a:r>
              <a:rPr lang="en-US" sz="2800" dirty="0" err="1"/>
              <a:t>fuga</a:t>
            </a:r>
            <a:r>
              <a:rPr lang="en-US" sz="2800" dirty="0"/>
              <a:t> </a:t>
            </a:r>
            <a:r>
              <a:rPr lang="en-US" sz="2800" dirty="0" err="1"/>
              <a:t>ipsunt</a:t>
            </a:r>
            <a:r>
              <a:rPr lang="en-US" sz="2800" dirty="0" smtClean="0"/>
              <a:t>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28721052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LU Esitlus">
  <a:themeElements>
    <a:clrScheme name="TLY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CF003A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-Times New Roman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600</Words>
  <Application>Microsoft Macintosh PowerPoint</Application>
  <PresentationFormat>On-screen Show (4:3)</PresentationFormat>
  <Paragraphs>167</Paragraphs>
  <Slides>40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4" baseType="lpstr">
      <vt:lpstr>Lucida Grande</vt:lpstr>
      <vt:lpstr>Times New Roman</vt:lpstr>
      <vt:lpstr>Arial</vt:lpstr>
      <vt:lpstr>TLU Esitlus</vt:lpstr>
      <vt:lpstr>Slideshow   title</vt:lpstr>
      <vt:lpstr>Slideshow title</vt:lpstr>
      <vt:lpstr>Slideshow title</vt:lpstr>
      <vt:lpstr>Slideshow title</vt:lpstr>
      <vt:lpstr>PowerPoint Presentation</vt:lpstr>
      <vt:lpstr>Title in four or five words</vt:lpstr>
      <vt:lpstr>Title in  four or five words</vt:lpstr>
      <vt:lpstr>Title in four or five words</vt:lpstr>
      <vt:lpstr>Title in  four or five words</vt:lpstr>
      <vt:lpstr>PowerPoint Presentation</vt:lpstr>
      <vt:lpstr>Title</vt:lpstr>
      <vt:lpstr>title</vt:lpstr>
      <vt:lpstr>title</vt:lpstr>
      <vt:lpstr>PowerPoint Presentation</vt:lpstr>
      <vt:lpstr>comparison</vt:lpstr>
      <vt:lpstr>comparison</vt:lpstr>
      <vt:lpstr>title</vt:lpstr>
      <vt:lpstr>PowerPoint Presentation</vt:lpstr>
      <vt:lpstr>PowerPoint Presentation</vt:lpstr>
      <vt:lpstr>PowerPoint Presentation</vt:lpstr>
      <vt:lpstr>PowerPoint Presentation</vt:lpstr>
      <vt:lpstr>title</vt:lpstr>
      <vt:lpstr>title</vt:lpstr>
      <vt:lpstr>title</vt:lpstr>
      <vt:lpstr>title</vt:lpstr>
      <vt:lpstr>PowerPoint Presentation</vt:lpstr>
      <vt:lpstr>Title in up to four rows</vt:lpstr>
      <vt:lpstr>PowerPoint Presentation</vt:lpstr>
      <vt:lpstr>PowerPoint Presentation</vt:lpstr>
      <vt:lpstr>Title in up  to four rows</vt:lpstr>
      <vt:lpstr>PowerPoint Presentation</vt:lpstr>
      <vt:lpstr>PowerPoint Presentation</vt:lpstr>
      <vt:lpstr>Table title</vt:lpstr>
      <vt:lpstr>Tabel title</vt:lpstr>
      <vt:lpstr>PowerPoint Presentation</vt:lpstr>
      <vt:lpstr>List title</vt:lpstr>
      <vt:lpstr>List title</vt:lpstr>
      <vt:lpstr>List title</vt:lpstr>
      <vt:lpstr>PowerPoint Presentation</vt:lpstr>
      <vt:lpstr>Thank you!</vt:lpstr>
    </vt:vector>
  </TitlesOfParts>
  <Company/>
  <LinksUpToDate>false</LinksUpToDate>
  <SharedDoc>false</SharedDoc>
  <HyperlinksChanged>false</HyperlinksChanged>
  <AppVersion>15.0037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TLU esitlus</dc:title>
  <dc:creator/>
  <cp:lastModifiedBy/>
  <cp:revision>1</cp:revision>
  <dcterms:created xsi:type="dcterms:W3CDTF">2017-11-28T11:48:14Z</dcterms:created>
  <dcterms:modified xsi:type="dcterms:W3CDTF">2018-05-30T07:52:55Z</dcterms:modified>
</cp:coreProperties>
</file>