
<file path=[Content_Types].xml><?xml version="1.0" encoding="utf-8"?>
<Types xmlns="http://schemas.openxmlformats.org/package/2006/content-types">
  <Default Extension="png" ContentType="image/png"/>
  <Default Extension="jpeg" ContentType="image/jpeg"/>
  <Default Extension="rels" ContentType="application/vnd.openxmlformats-package.relationships+xml"/>
  <Default Extension="xml" ContentType="application/xml"/>
  <Default Extension="jpg" ContentType="image/jpeg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slides/slide25.xml" ContentType="application/vnd.openxmlformats-officedocument.presentationml.slide+xml"/>
  <Override PartName="/ppt/slides/slide26.xml" ContentType="application/vnd.openxmlformats-officedocument.presentationml.slide+xml"/>
  <Override PartName="/ppt/slides/slide27.xml" ContentType="application/vnd.openxmlformats-officedocument.presentationml.slide+xml"/>
  <Override PartName="/ppt/slides/slide28.xml" ContentType="application/vnd.openxmlformats-officedocument.presentationml.slide+xml"/>
  <Override PartName="/ppt/slides/slide29.xml" ContentType="application/vnd.openxmlformats-officedocument.presentationml.slide+xml"/>
  <Override PartName="/ppt/slides/slide30.xml" ContentType="application/vnd.openxmlformats-officedocument.presentationml.slide+xml"/>
  <Override PartName="/ppt/slides/slide31.xml" ContentType="application/vnd.openxmlformats-officedocument.presentationml.slide+xml"/>
  <Override PartName="/ppt/slides/slide32.xml" ContentType="application/vnd.openxmlformats-officedocument.presentationml.slide+xml"/>
  <Override PartName="/ppt/slides/slide33.xml" ContentType="application/vnd.openxmlformats-officedocument.presentationml.slide+xml"/>
  <Override PartName="/ppt/commentAuthors.xml" ContentType="application/vnd.openxmlformats-officedocument.presentationml.commentAuthors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comments/comment1.xml" ContentType="application/vnd.openxmlformats-officedocument.presentationml.comments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sldIdLst>
    <p:sldId id="256" r:id="rId2"/>
    <p:sldId id="257" r:id="rId3"/>
    <p:sldId id="262" r:id="rId4"/>
    <p:sldId id="263" r:id="rId5"/>
    <p:sldId id="264" r:id="rId6"/>
    <p:sldId id="273" r:id="rId7"/>
    <p:sldId id="274" r:id="rId8"/>
    <p:sldId id="275" r:id="rId9"/>
    <p:sldId id="276" r:id="rId10"/>
    <p:sldId id="277" r:id="rId11"/>
    <p:sldId id="278" r:id="rId12"/>
    <p:sldId id="279" r:id="rId13"/>
    <p:sldId id="280" r:id="rId14"/>
    <p:sldId id="281" r:id="rId15"/>
    <p:sldId id="282" r:id="rId16"/>
    <p:sldId id="284" r:id="rId17"/>
    <p:sldId id="285" r:id="rId18"/>
    <p:sldId id="286" r:id="rId19"/>
    <p:sldId id="287" r:id="rId20"/>
    <p:sldId id="266" r:id="rId21"/>
    <p:sldId id="268" r:id="rId22"/>
    <p:sldId id="267" r:id="rId23"/>
    <p:sldId id="270" r:id="rId24"/>
    <p:sldId id="265" r:id="rId25"/>
    <p:sldId id="269" r:id="rId26"/>
    <p:sldId id="288" r:id="rId27"/>
    <p:sldId id="289" r:id="rId28"/>
    <p:sldId id="290" r:id="rId29"/>
    <p:sldId id="291" r:id="rId30"/>
    <p:sldId id="292" r:id="rId31"/>
    <p:sldId id="293" r:id="rId32"/>
    <p:sldId id="294" r:id="rId33"/>
    <p:sldId id="261" r:id="rId34"/>
  </p:sldIdLst>
  <p:sldSz cx="12192000" cy="6858000"/>
  <p:notesSz cx="6858000" cy="9144000"/>
  <p:defaultTextStyle>
    <a:defPPr>
      <a:defRPr lang="et-EE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commentAuthors.xml><?xml version="1.0" encoding="utf-8"?>
<p:cmAuthorLst xmlns:a="http://schemas.openxmlformats.org/drawingml/2006/main" xmlns:r="http://schemas.openxmlformats.org/officeDocument/2006/relationships" xmlns:p="http://schemas.openxmlformats.org/presentationml/2006/main">
  <p:cmAuthor id="1" name="Mattias" initials="M" lastIdx="1" clrIdx="0">
    <p:extLst>
      <p:ext uri="{19B8F6BF-5375-455C-9EA6-DF929625EA0E}">
        <p15:presenceInfo xmlns:p15="http://schemas.microsoft.com/office/powerpoint/2012/main" userId="8c4ffbaa8ba86787" providerId="Windows Live"/>
      </p:ext>
    </p:extLst>
  </p:cmAuthor>
</p:cmAuthorLst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 horzBarState="maximized">
    <p:restoredLeft sz="15987" autoAdjust="0"/>
    <p:restoredTop sz="94660"/>
  </p:normalViewPr>
  <p:slideViewPr>
    <p:cSldViewPr snapToGrid="0">
      <p:cViewPr varScale="1">
        <p:scale>
          <a:sx n="95" d="100"/>
          <a:sy n="95" d="100"/>
        </p:scale>
        <p:origin x="422" y="77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26" Type="http://schemas.openxmlformats.org/officeDocument/2006/relationships/slide" Target="slides/slide25.xml"/><Relationship Id="rId39" Type="http://schemas.openxmlformats.org/officeDocument/2006/relationships/tableStyles" Target="tableStyles.xml"/><Relationship Id="rId21" Type="http://schemas.openxmlformats.org/officeDocument/2006/relationships/slide" Target="slides/slide20.xml"/><Relationship Id="rId34" Type="http://schemas.openxmlformats.org/officeDocument/2006/relationships/slide" Target="slides/slide33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slide" Target="slides/slide24.xml"/><Relationship Id="rId33" Type="http://schemas.openxmlformats.org/officeDocument/2006/relationships/slide" Target="slides/slide32.xml"/><Relationship Id="rId38" Type="http://schemas.openxmlformats.org/officeDocument/2006/relationships/theme" Target="theme/theme1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slide" Target="slides/slide19.xml"/><Relationship Id="rId29" Type="http://schemas.openxmlformats.org/officeDocument/2006/relationships/slide" Target="slides/slide28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slide" Target="slides/slide23.xml"/><Relationship Id="rId32" Type="http://schemas.openxmlformats.org/officeDocument/2006/relationships/slide" Target="slides/slide31.xml"/><Relationship Id="rId37" Type="http://schemas.openxmlformats.org/officeDocument/2006/relationships/viewProps" Target="viewProps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slide" Target="slides/slide22.xml"/><Relationship Id="rId28" Type="http://schemas.openxmlformats.org/officeDocument/2006/relationships/slide" Target="slides/slide27.xml"/><Relationship Id="rId36" Type="http://schemas.openxmlformats.org/officeDocument/2006/relationships/presProps" Target="presProps.xml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31" Type="http://schemas.openxmlformats.org/officeDocument/2006/relationships/slide" Target="slides/slide30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slide" Target="slides/slide21.xml"/><Relationship Id="rId27" Type="http://schemas.openxmlformats.org/officeDocument/2006/relationships/slide" Target="slides/slide26.xml"/><Relationship Id="rId30" Type="http://schemas.openxmlformats.org/officeDocument/2006/relationships/slide" Target="slides/slide29.xml"/><Relationship Id="rId35" Type="http://schemas.openxmlformats.org/officeDocument/2006/relationships/commentAuthors" Target="commentAuthors.xml"/><Relationship Id="rId8" Type="http://schemas.openxmlformats.org/officeDocument/2006/relationships/slide" Target="slides/slide7.xml"/><Relationship Id="rId3" Type="http://schemas.openxmlformats.org/officeDocument/2006/relationships/slide" Target="slides/slide2.xml"/></Relationships>
</file>

<file path=ppt/comments/comment1.xml><?xml version="1.0" encoding="utf-8"?>
<p:cmLst xmlns:a="http://schemas.openxmlformats.org/drawingml/2006/main" xmlns:r="http://schemas.openxmlformats.org/officeDocument/2006/relationships" xmlns:p="http://schemas.openxmlformats.org/presentationml/2006/main">
  <p:cm authorId="1" dt="2024-05-01T20:54:01.362" idx="1">
    <p:pos x="10" y="10"/>
    <p:text>Kivi paiknes 90ndate alguses veel astangu pervel</p:text>
    <p:extLst>
      <p:ext uri="{C676402C-5697-4E1C-873F-D02D1690AC5C}">
        <p15:threadingInfo xmlns:p15="http://schemas.microsoft.com/office/powerpoint/2012/main" timeZoneBias="-180"/>
      </p:ext>
    </p:extLst>
  </p:cm>
</p:cmLst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en-US" smtClean="0"/>
              <a:t>Click to edit Master title style</a:t>
            </a:r>
            <a:endParaRPr lang="et-EE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en-US" smtClean="0"/>
              <a:t>Click to edit Master subtitle style</a:t>
            </a:r>
            <a:endParaRPr lang="et-EE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A55A73D-C400-4127-B224-16920808BE2C}" type="datetimeFigureOut">
              <a:rPr lang="et-EE" smtClean="0"/>
              <a:t>03.04.2025</a:t>
            </a:fld>
            <a:endParaRPr lang="et-EE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t-EE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11A765D-C1CD-4483-A529-097F538EA519}" type="slidenum">
              <a:rPr lang="et-EE" smtClean="0"/>
              <a:t>‹#›</a:t>
            </a:fld>
            <a:endParaRPr lang="et-EE"/>
          </a:p>
        </p:txBody>
      </p:sp>
    </p:spTree>
    <p:extLst>
      <p:ext uri="{BB962C8B-B14F-4D97-AF65-F5344CB8AC3E}">
        <p14:creationId xmlns:p14="http://schemas.microsoft.com/office/powerpoint/2010/main" val="3551441992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t-EE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t-EE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A55A73D-C400-4127-B224-16920808BE2C}" type="datetimeFigureOut">
              <a:rPr lang="et-EE" smtClean="0"/>
              <a:t>03.04.2025</a:t>
            </a:fld>
            <a:endParaRPr lang="et-EE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t-EE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11A765D-C1CD-4483-A529-097F538EA519}" type="slidenum">
              <a:rPr lang="et-EE" smtClean="0"/>
              <a:t>‹#›</a:t>
            </a:fld>
            <a:endParaRPr lang="et-EE"/>
          </a:p>
        </p:txBody>
      </p:sp>
    </p:spTree>
    <p:extLst>
      <p:ext uri="{BB962C8B-B14F-4D97-AF65-F5344CB8AC3E}">
        <p14:creationId xmlns:p14="http://schemas.microsoft.com/office/powerpoint/2010/main" val="931099795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en-US" smtClean="0"/>
              <a:t>Click to edit Master title style</a:t>
            </a:r>
            <a:endParaRPr lang="et-EE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A55A73D-C400-4127-B224-16920808BE2C}" type="datetimeFigureOut">
              <a:rPr lang="et-EE" smtClean="0"/>
              <a:t>03.04.2025</a:t>
            </a:fld>
            <a:endParaRPr lang="et-EE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t-EE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11A765D-C1CD-4483-A529-097F538EA519}" type="slidenum">
              <a:rPr lang="et-EE" smtClean="0"/>
              <a:t>‹#›</a:t>
            </a:fld>
            <a:endParaRPr lang="et-EE"/>
          </a:p>
        </p:txBody>
      </p:sp>
    </p:spTree>
    <p:extLst>
      <p:ext uri="{BB962C8B-B14F-4D97-AF65-F5344CB8AC3E}">
        <p14:creationId xmlns:p14="http://schemas.microsoft.com/office/powerpoint/2010/main" val="3119776615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t-EE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lang="en-US" smtClean="0"/>
              <a:t>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t-EE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lang="en-US" smtClean="0"/>
              <a:t>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t-EE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A55A73D-C400-4127-B224-16920808BE2C}" type="datetimeFigureOut">
              <a:rPr lang="et-EE" smtClean="0"/>
              <a:t>03.04.2025</a:t>
            </a:fld>
            <a:endParaRPr lang="et-EE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t-EE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11A765D-C1CD-4483-A529-097F538EA519}" type="slidenum">
              <a:rPr lang="et-EE" smtClean="0"/>
              <a:t>‹#›</a:t>
            </a:fld>
            <a:endParaRPr lang="et-EE"/>
          </a:p>
        </p:txBody>
      </p:sp>
    </p:spTree>
    <p:extLst>
      <p:ext uri="{BB962C8B-B14F-4D97-AF65-F5344CB8AC3E}">
        <p14:creationId xmlns:p14="http://schemas.microsoft.com/office/powerpoint/2010/main" val="1480565665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t-EE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lang="en-US" smtClean="0"/>
              <a:t>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t-EE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lang="en-US" smtClean="0"/>
              <a:t>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t-EE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A55A73D-C400-4127-B224-16920808BE2C}" type="datetimeFigureOut">
              <a:rPr lang="et-EE" smtClean="0"/>
              <a:t>03.04.2025</a:t>
            </a:fld>
            <a:endParaRPr lang="et-EE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t-EE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11A765D-C1CD-4483-A529-097F538EA519}" type="slidenum">
              <a:rPr lang="et-EE" smtClean="0"/>
              <a:t>‹#›</a:t>
            </a:fld>
            <a:endParaRPr lang="et-EE"/>
          </a:p>
        </p:txBody>
      </p:sp>
    </p:spTree>
    <p:extLst>
      <p:ext uri="{BB962C8B-B14F-4D97-AF65-F5344CB8AC3E}">
        <p14:creationId xmlns:p14="http://schemas.microsoft.com/office/powerpoint/2010/main" val="771156791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t-EE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A55A73D-C400-4127-B224-16920808BE2C}" type="datetimeFigureOut">
              <a:rPr lang="et-EE" smtClean="0"/>
              <a:t>03.04.2025</a:t>
            </a:fld>
            <a:endParaRPr lang="et-EE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t-EE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11A765D-C1CD-4483-A529-097F538EA519}" type="slidenum">
              <a:rPr lang="et-EE" smtClean="0"/>
              <a:t>‹#›</a:t>
            </a:fld>
            <a:endParaRPr lang="et-EE"/>
          </a:p>
        </p:txBody>
      </p:sp>
    </p:spTree>
    <p:extLst>
      <p:ext uri="{BB962C8B-B14F-4D97-AF65-F5344CB8AC3E}">
        <p14:creationId xmlns:p14="http://schemas.microsoft.com/office/powerpoint/2010/main" val="3820899626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A55A73D-C400-4127-B224-16920808BE2C}" type="datetimeFigureOut">
              <a:rPr lang="et-EE" smtClean="0"/>
              <a:t>03.04.2025</a:t>
            </a:fld>
            <a:endParaRPr lang="et-EE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t-EE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11A765D-C1CD-4483-A529-097F538EA519}" type="slidenum">
              <a:rPr lang="et-EE" smtClean="0"/>
              <a:t>‹#›</a:t>
            </a:fld>
            <a:endParaRPr lang="et-EE"/>
          </a:p>
        </p:txBody>
      </p:sp>
    </p:spTree>
    <p:extLst>
      <p:ext uri="{BB962C8B-B14F-4D97-AF65-F5344CB8AC3E}">
        <p14:creationId xmlns:p14="http://schemas.microsoft.com/office/powerpoint/2010/main" val="1754410500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 smtClean="0"/>
              <a:t>Click to edit Master title style</a:t>
            </a:r>
            <a:endParaRPr lang="et-EE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t-EE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 smtClean="0"/>
              <a:t>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A55A73D-C400-4127-B224-16920808BE2C}" type="datetimeFigureOut">
              <a:rPr lang="et-EE" smtClean="0"/>
              <a:t>03.04.2025</a:t>
            </a:fld>
            <a:endParaRPr lang="et-EE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t-EE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11A765D-C1CD-4483-A529-097F538EA519}" type="slidenum">
              <a:rPr lang="et-EE" smtClean="0"/>
              <a:t>‹#›</a:t>
            </a:fld>
            <a:endParaRPr lang="et-EE"/>
          </a:p>
        </p:txBody>
      </p:sp>
    </p:spTree>
    <p:extLst>
      <p:ext uri="{BB962C8B-B14F-4D97-AF65-F5344CB8AC3E}">
        <p14:creationId xmlns:p14="http://schemas.microsoft.com/office/powerpoint/2010/main" val="2265059860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 smtClean="0"/>
              <a:t>Click to edit Master title style</a:t>
            </a:r>
            <a:endParaRPr lang="et-EE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t-EE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 smtClean="0"/>
              <a:t>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A55A73D-C400-4127-B224-16920808BE2C}" type="datetimeFigureOut">
              <a:rPr lang="et-EE" smtClean="0"/>
              <a:t>03.04.2025</a:t>
            </a:fld>
            <a:endParaRPr lang="et-EE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t-EE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11A765D-C1CD-4483-A529-097F538EA519}" type="slidenum">
              <a:rPr lang="et-EE" smtClean="0"/>
              <a:t>‹#›</a:t>
            </a:fld>
            <a:endParaRPr lang="et-EE"/>
          </a:p>
        </p:txBody>
      </p:sp>
    </p:spTree>
    <p:extLst>
      <p:ext uri="{BB962C8B-B14F-4D97-AF65-F5344CB8AC3E}">
        <p14:creationId xmlns:p14="http://schemas.microsoft.com/office/powerpoint/2010/main" val="1624790137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t-EE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t-EE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A55A73D-C400-4127-B224-16920808BE2C}" type="datetimeFigureOut">
              <a:rPr lang="et-EE" smtClean="0"/>
              <a:t>03.04.2025</a:t>
            </a:fld>
            <a:endParaRPr lang="et-EE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t-EE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11A765D-C1CD-4483-A529-097F538EA519}" type="slidenum">
              <a:rPr lang="et-EE" smtClean="0"/>
              <a:t>‹#›</a:t>
            </a:fld>
            <a:endParaRPr lang="et-EE"/>
          </a:p>
        </p:txBody>
      </p:sp>
    </p:spTree>
    <p:extLst>
      <p:ext uri="{BB962C8B-B14F-4D97-AF65-F5344CB8AC3E}">
        <p14:creationId xmlns:p14="http://schemas.microsoft.com/office/powerpoint/2010/main" val="1424182222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et-EE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lang="en-US" smtClean="0"/>
              <a:t>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t-EE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A55A73D-C400-4127-B224-16920808BE2C}" type="datetimeFigureOut">
              <a:rPr lang="et-EE" smtClean="0"/>
              <a:t>03.04.2025</a:t>
            </a:fld>
            <a:endParaRPr lang="et-EE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t-EE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11A765D-C1CD-4483-A529-097F538EA519}" type="slidenum">
              <a:rPr lang="et-EE" smtClean="0"/>
              <a:t>‹#›</a:t>
            </a:fld>
            <a:endParaRPr lang="et-EE"/>
          </a:p>
        </p:txBody>
      </p:sp>
    </p:spTree>
    <p:extLst>
      <p:ext uri="{BB962C8B-B14F-4D97-AF65-F5344CB8AC3E}">
        <p14:creationId xmlns:p14="http://schemas.microsoft.com/office/powerpoint/2010/main" val="1841458858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smtClean="0"/>
              <a:t>Click to edit Master title style</a:t>
            </a:r>
            <a:endParaRPr lang="et-EE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smtClean="0"/>
              <a:t>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t-EE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AA55A73D-C400-4127-B224-16920808BE2C}" type="datetimeFigureOut">
              <a:rPr lang="et-EE" smtClean="0"/>
              <a:t>03.04.2025</a:t>
            </a:fld>
            <a:endParaRPr lang="et-EE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t-EE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F11A765D-C1CD-4483-A529-097F538EA519}" type="slidenum">
              <a:rPr lang="et-EE" smtClean="0"/>
              <a:t>‹#›</a:t>
            </a:fld>
            <a:endParaRPr lang="et-EE"/>
          </a:p>
        </p:txBody>
      </p:sp>
    </p:spTree>
    <p:extLst>
      <p:ext uri="{BB962C8B-B14F-4D97-AF65-F5344CB8AC3E}">
        <p14:creationId xmlns:p14="http://schemas.microsoft.com/office/powerpoint/2010/main" val="2491187146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t-EE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comments" Target="../comments/comment1.xml"/><Relationship Id="rId2" Type="http://schemas.openxmlformats.org/officeDocument/2006/relationships/image" Target="../media/image3.jpg"/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jpg"/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png"/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image" Target="../media/image6.png"/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2" Type="http://schemas.openxmlformats.org/officeDocument/2006/relationships/image" Target="../media/image7.png"/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2" Type="http://schemas.openxmlformats.org/officeDocument/2006/relationships/image" Target="../media/image8.png"/><Relationship Id="rId1" Type="http://schemas.openxmlformats.org/officeDocument/2006/relationships/slideLayout" Target="../slideLayouts/slideLayout2.xml"/></Relationships>
</file>

<file path=ppt/slides/_rels/slide10.xml.rels><?xml version="1.0" encoding="UTF-8" standalone="yes"?>
<Relationships xmlns="http://schemas.openxmlformats.org/package/2006/relationships"><Relationship Id="rId2" Type="http://schemas.openxmlformats.org/officeDocument/2006/relationships/image" Target="../media/image9.png"/><Relationship Id="rId1" Type="http://schemas.openxmlformats.org/officeDocument/2006/relationships/slideLayout" Target="../slideLayouts/slideLayout2.xml"/></Relationships>
</file>

<file path=ppt/slides/_rels/slide1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0.png"/><Relationship Id="rId1" Type="http://schemas.openxmlformats.org/officeDocument/2006/relationships/slideLayout" Target="../slideLayouts/slideLayout2.xml"/></Relationships>
</file>

<file path=ppt/slides/_rels/slide12.xml.rels><?xml version="1.0" encoding="UTF-8" standalone="yes"?>
<Relationships xmlns="http://schemas.openxmlformats.org/package/2006/relationships"><Relationship Id="rId2" Type="http://schemas.openxmlformats.org/officeDocument/2006/relationships/image" Target="../media/image11.png"/><Relationship Id="rId1" Type="http://schemas.openxmlformats.org/officeDocument/2006/relationships/slideLayout" Target="../slideLayouts/slideLayout2.xml"/></Relationships>
</file>

<file path=ppt/slides/_rels/slide13.xml.rels><?xml version="1.0" encoding="UTF-8" standalone="yes"?>
<Relationships xmlns="http://schemas.openxmlformats.org/package/2006/relationships"><Relationship Id="rId2" Type="http://schemas.openxmlformats.org/officeDocument/2006/relationships/image" Target="../media/image12.png"/><Relationship Id="rId1" Type="http://schemas.openxmlformats.org/officeDocument/2006/relationships/slideLayout" Target="../slideLayouts/slideLayout2.xml"/></Relationships>
</file>

<file path=ppt/slides/_rels/slide14.xml.rels><?xml version="1.0" encoding="UTF-8" standalone="yes"?>
<Relationships xmlns="http://schemas.openxmlformats.org/package/2006/relationships"><Relationship Id="rId2" Type="http://schemas.openxmlformats.org/officeDocument/2006/relationships/image" Target="../media/image13.png"/><Relationship Id="rId1" Type="http://schemas.openxmlformats.org/officeDocument/2006/relationships/slideLayout" Target="../slideLayouts/slideLayout2.xml"/></Relationships>
</file>

<file path=ppt/slides/_rels/slide15.xml.rels><?xml version="1.0" encoding="UTF-8" standalone="yes"?>
<Relationships xmlns="http://schemas.openxmlformats.org/package/2006/relationships"><Relationship Id="rId2" Type="http://schemas.openxmlformats.org/officeDocument/2006/relationships/image" Target="../media/image14.png"/><Relationship Id="rId1" Type="http://schemas.openxmlformats.org/officeDocument/2006/relationships/slideLayout" Target="../slideLayouts/slideLayout2.xml"/></Relationships>
</file>

<file path=ppt/slides/_rels/slide16.xml.rels><?xml version="1.0" encoding="UTF-8" standalone="yes"?>
<Relationships xmlns="http://schemas.openxmlformats.org/package/2006/relationships"><Relationship Id="rId2" Type="http://schemas.openxmlformats.org/officeDocument/2006/relationships/image" Target="../media/image15.png"/><Relationship Id="rId1" Type="http://schemas.openxmlformats.org/officeDocument/2006/relationships/slideLayout" Target="../slideLayouts/slideLayout2.xml"/></Relationships>
</file>

<file path=ppt/slides/_rels/slide17.xml.rels><?xml version="1.0" encoding="UTF-8" standalone="yes"?>
<Relationships xmlns="http://schemas.openxmlformats.org/package/2006/relationships"><Relationship Id="rId2" Type="http://schemas.openxmlformats.org/officeDocument/2006/relationships/image" Target="../media/image16.png"/><Relationship Id="rId1" Type="http://schemas.openxmlformats.org/officeDocument/2006/relationships/slideLayout" Target="../slideLayouts/slideLayout2.xml"/></Relationships>
</file>

<file path=ppt/slides/_rels/slide18.xml.rels><?xml version="1.0" encoding="UTF-8" standalone="yes"?>
<Relationships xmlns="http://schemas.openxmlformats.org/package/2006/relationships"><Relationship Id="rId2" Type="http://schemas.openxmlformats.org/officeDocument/2006/relationships/image" Target="../media/image17.png"/><Relationship Id="rId1" Type="http://schemas.openxmlformats.org/officeDocument/2006/relationships/slideLayout" Target="../slideLayouts/slideLayout2.xml"/></Relationships>
</file>

<file path=ppt/slides/_rels/slide19.xml.rels><?xml version="1.0" encoding="UTF-8" standalone="yes"?>
<Relationships xmlns="http://schemas.openxmlformats.org/package/2006/relationships"><Relationship Id="rId2" Type="http://schemas.openxmlformats.org/officeDocument/2006/relationships/image" Target="../media/image18.png"/><Relationship Id="rId1" Type="http://schemas.openxmlformats.org/officeDocument/2006/relationships/slideLayout" Target="../slideLayouts/slideLayout2.xml"/></Relationships>
</file>

<file path=ppt/slides/_rels/slide20.xml.rels><?xml version="1.0" encoding="UTF-8" standalone="yes"?>
<Relationships xmlns="http://schemas.openxmlformats.org/package/2006/relationships"><Relationship Id="rId3" Type="http://schemas.openxmlformats.org/officeDocument/2006/relationships/image" Target="../media/image20.PNG"/><Relationship Id="rId2" Type="http://schemas.openxmlformats.org/officeDocument/2006/relationships/image" Target="../media/image19.PNG"/><Relationship Id="rId1" Type="http://schemas.openxmlformats.org/officeDocument/2006/relationships/slideLayout" Target="../slideLayouts/slideLayout2.xml"/></Relationships>
</file>

<file path=ppt/slides/_rels/slide21.xml.rels><?xml version="1.0" encoding="UTF-8" standalone="yes"?>
<Relationships xmlns="http://schemas.openxmlformats.org/package/2006/relationships"><Relationship Id="rId2" Type="http://schemas.openxmlformats.org/officeDocument/2006/relationships/image" Target="../media/image21.png"/><Relationship Id="rId1" Type="http://schemas.openxmlformats.org/officeDocument/2006/relationships/slideLayout" Target="../slideLayouts/slideLayout2.xml"/></Relationships>
</file>

<file path=ppt/slides/_rels/slide22.xml.rels><?xml version="1.0" encoding="UTF-8" standalone="yes"?>
<Relationships xmlns="http://schemas.openxmlformats.org/package/2006/relationships"><Relationship Id="rId2" Type="http://schemas.openxmlformats.org/officeDocument/2006/relationships/image" Target="../media/image22.png"/><Relationship Id="rId1" Type="http://schemas.openxmlformats.org/officeDocument/2006/relationships/slideLayout" Target="../slideLayouts/slideLayout2.xml"/></Relationships>
</file>

<file path=ppt/slides/_rels/slide23.xml.rels><?xml version="1.0" encoding="UTF-8" standalone="yes"?>
<Relationships xmlns="http://schemas.openxmlformats.org/package/2006/relationships"><Relationship Id="rId2" Type="http://schemas.openxmlformats.org/officeDocument/2006/relationships/image" Target="../media/image23.PNG"/><Relationship Id="rId1" Type="http://schemas.openxmlformats.org/officeDocument/2006/relationships/slideLayout" Target="../slideLayouts/slideLayout2.xml"/></Relationships>
</file>

<file path=ppt/slides/_rels/slide24.xml.rels><?xml version="1.0" encoding="UTF-8" standalone="yes"?>
<Relationships xmlns="http://schemas.openxmlformats.org/package/2006/relationships"><Relationship Id="rId2" Type="http://schemas.openxmlformats.org/officeDocument/2006/relationships/image" Target="../media/image24.png"/><Relationship Id="rId1" Type="http://schemas.openxmlformats.org/officeDocument/2006/relationships/slideLayout" Target="../slideLayouts/slideLayout2.xml"/></Relationships>
</file>

<file path=ppt/slides/_rels/slide2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6.xml.rels><?xml version="1.0" encoding="UTF-8" standalone="yes"?>
<Relationships xmlns="http://schemas.openxmlformats.org/package/2006/relationships"><Relationship Id="rId2" Type="http://schemas.openxmlformats.org/officeDocument/2006/relationships/image" Target="../media/image25.png"/><Relationship Id="rId1" Type="http://schemas.openxmlformats.org/officeDocument/2006/relationships/slideLayout" Target="../slideLayouts/slideLayout2.xml"/></Relationships>
</file>

<file path=ppt/slides/_rels/slide27.xml.rels><?xml version="1.0" encoding="UTF-8" standalone="yes"?>
<Relationships xmlns="http://schemas.openxmlformats.org/package/2006/relationships"><Relationship Id="rId2" Type="http://schemas.openxmlformats.org/officeDocument/2006/relationships/image" Target="../media/image26.jpg"/><Relationship Id="rId1" Type="http://schemas.openxmlformats.org/officeDocument/2006/relationships/slideLayout" Target="../slideLayouts/slideLayout2.xml"/></Relationships>
</file>

<file path=ppt/slides/_rels/slide28.xml.rels><?xml version="1.0" encoding="UTF-8" standalone="yes"?>
<Relationships xmlns="http://schemas.openxmlformats.org/package/2006/relationships"><Relationship Id="rId2" Type="http://schemas.openxmlformats.org/officeDocument/2006/relationships/image" Target="../media/image27.png"/><Relationship Id="rId1" Type="http://schemas.openxmlformats.org/officeDocument/2006/relationships/slideLayout" Target="../slideLayouts/slideLayout2.xml"/></Relationships>
</file>

<file path=ppt/slides/_rels/slide29.xml.rels><?xml version="1.0" encoding="UTF-8" standalone="yes"?>
<Relationships xmlns="http://schemas.openxmlformats.org/package/2006/relationships"><Relationship Id="rId2" Type="http://schemas.openxmlformats.org/officeDocument/2006/relationships/image" Target="../media/image28.png"/><Relationship Id="rId1" Type="http://schemas.openxmlformats.org/officeDocument/2006/relationships/slideLayout" Target="../slideLayouts/slideLayout2.xml"/></Relationships>
</file>

<file path=ppt/slides/_rels/slide30.xml.rels><?xml version="1.0" encoding="UTF-8" standalone="yes"?>
<Relationships xmlns="http://schemas.openxmlformats.org/package/2006/relationships"><Relationship Id="rId2" Type="http://schemas.openxmlformats.org/officeDocument/2006/relationships/image" Target="../media/image29.png"/><Relationship Id="rId1" Type="http://schemas.openxmlformats.org/officeDocument/2006/relationships/slideLayout" Target="../slideLayouts/slideLayout2.xml"/></Relationships>
</file>

<file path=ppt/slides/_rels/slide31.xml.rels><?xml version="1.0" encoding="UTF-8" standalone="yes"?>
<Relationships xmlns="http://schemas.openxmlformats.org/package/2006/relationships"><Relationship Id="rId3" Type="http://schemas.openxmlformats.org/officeDocument/2006/relationships/image" Target="../media/image31.png"/><Relationship Id="rId2" Type="http://schemas.openxmlformats.org/officeDocument/2006/relationships/image" Target="../media/image30.png"/><Relationship Id="rId1" Type="http://schemas.openxmlformats.org/officeDocument/2006/relationships/slideLayout" Target="../slideLayouts/slideLayout2.xml"/></Relationships>
</file>

<file path=ppt/slides/_rels/slide32.xml.rels><?xml version="1.0" encoding="UTF-8" standalone="yes"?>
<Relationships xmlns="http://schemas.openxmlformats.org/package/2006/relationships"><Relationship Id="rId2" Type="http://schemas.openxmlformats.org/officeDocument/2006/relationships/image" Target="../media/image32.png"/><Relationship Id="rId1" Type="http://schemas.openxmlformats.org/officeDocument/2006/relationships/slideLayout" Target="../slideLayouts/slideLayout2.xml"/></Relationships>
</file>

<file path=ppt/slides/_rels/slide33.xml.rels><?xml version="1.0" encoding="UTF-8" standalone="yes"?>
<Relationships xmlns="http://schemas.openxmlformats.org/package/2006/relationships"><Relationship Id="rId2" Type="http://schemas.openxmlformats.org/officeDocument/2006/relationships/image" Target="../media/image33.png"/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/>
        <p:txBody>
          <a:bodyPr>
            <a:normAutofit fontScale="90000"/>
          </a:bodyPr>
          <a:lstStyle/>
          <a:p>
            <a:r>
              <a:rPr lang="en-US" dirty="0" err="1" smtClean="0"/>
              <a:t>Kakumäe</a:t>
            </a:r>
            <a:r>
              <a:rPr lang="en-US" dirty="0" smtClean="0"/>
              <a:t> </a:t>
            </a:r>
            <a:r>
              <a:rPr lang="en-US" dirty="0" err="1" smtClean="0"/>
              <a:t>poolsaare</a:t>
            </a:r>
            <a:r>
              <a:rPr lang="en-US" dirty="0" smtClean="0"/>
              <a:t> </a:t>
            </a:r>
            <a:r>
              <a:rPr lang="en-US" dirty="0" err="1" smtClean="0"/>
              <a:t>tipu</a:t>
            </a:r>
            <a:r>
              <a:rPr lang="en-US" dirty="0" smtClean="0"/>
              <a:t> </a:t>
            </a:r>
            <a:r>
              <a:rPr lang="en-US" dirty="0" err="1" smtClean="0"/>
              <a:t>erosioon</a:t>
            </a:r>
            <a:r>
              <a:rPr lang="en-US" dirty="0" smtClean="0"/>
              <a:t> </a:t>
            </a:r>
            <a:r>
              <a:rPr lang="en-US" dirty="0" err="1" smtClean="0"/>
              <a:t>läbi</a:t>
            </a:r>
            <a:r>
              <a:rPr lang="en-US" dirty="0" smtClean="0"/>
              <a:t> </a:t>
            </a:r>
            <a:r>
              <a:rPr lang="en-US" dirty="0" err="1" smtClean="0"/>
              <a:t>aegade</a:t>
            </a:r>
            <a:r>
              <a:rPr lang="en-US" dirty="0" smtClean="0"/>
              <a:t> ja </a:t>
            </a:r>
            <a:r>
              <a:rPr lang="en-US" dirty="0" err="1" smtClean="0"/>
              <a:t>prognoos</a:t>
            </a:r>
            <a:r>
              <a:rPr lang="en-US" dirty="0" smtClean="0"/>
              <a:t> </a:t>
            </a:r>
            <a:r>
              <a:rPr lang="en-US" dirty="0" err="1" smtClean="0"/>
              <a:t>tulevikuks</a:t>
            </a:r>
            <a:endParaRPr lang="et-EE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524000" y="3863546"/>
            <a:ext cx="9144000" cy="1394254"/>
          </a:xfrm>
        </p:spPr>
        <p:txBody>
          <a:bodyPr/>
          <a:lstStyle/>
          <a:p>
            <a:r>
              <a:rPr lang="en-US" dirty="0" smtClean="0"/>
              <a:t>Mattias </a:t>
            </a:r>
            <a:r>
              <a:rPr lang="en-US" dirty="0" err="1" smtClean="0"/>
              <a:t>Tõnisson</a:t>
            </a:r>
            <a:endParaRPr lang="et-EE" dirty="0"/>
          </a:p>
        </p:txBody>
      </p:sp>
      <p:sp>
        <p:nvSpPr>
          <p:cNvPr id="4" name="TextBox 3"/>
          <p:cNvSpPr txBox="1"/>
          <p:nvPr/>
        </p:nvSpPr>
        <p:spPr>
          <a:xfrm>
            <a:off x="8007178" y="5692346"/>
            <a:ext cx="3888259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dirty="0" err="1" smtClean="0"/>
              <a:t>Juhendajad</a:t>
            </a:r>
            <a:r>
              <a:rPr lang="en-US" dirty="0" smtClean="0"/>
              <a:t>: </a:t>
            </a:r>
            <a:r>
              <a:rPr lang="en-US" dirty="0" err="1" smtClean="0"/>
              <a:t>õpetaja</a:t>
            </a:r>
            <a:r>
              <a:rPr lang="en-US" dirty="0" smtClean="0"/>
              <a:t> </a:t>
            </a:r>
            <a:r>
              <a:rPr lang="en-US" dirty="0" err="1" smtClean="0"/>
              <a:t>Karoliina</a:t>
            </a:r>
            <a:r>
              <a:rPr lang="en-US" dirty="0" smtClean="0"/>
              <a:t> </a:t>
            </a:r>
            <a:r>
              <a:rPr lang="en-US" dirty="0" err="1" smtClean="0"/>
              <a:t>Tõnisson</a:t>
            </a:r>
            <a:r>
              <a:rPr lang="en-US" dirty="0" smtClean="0"/>
              <a:t>, Hannes </a:t>
            </a:r>
            <a:r>
              <a:rPr lang="en-US" dirty="0" err="1" smtClean="0"/>
              <a:t>Tõnisson</a:t>
            </a:r>
            <a:endParaRPr lang="et-EE" dirty="0"/>
          </a:p>
        </p:txBody>
      </p:sp>
    </p:spTree>
    <p:extLst>
      <p:ext uri="{BB962C8B-B14F-4D97-AF65-F5344CB8AC3E}">
        <p14:creationId xmlns:p14="http://schemas.microsoft.com/office/powerpoint/2010/main" val="3952894240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838200" y="700216"/>
            <a:ext cx="10515600" cy="5476747"/>
          </a:xfrm>
        </p:spPr>
        <p:txBody>
          <a:bodyPr/>
          <a:lstStyle/>
          <a:p>
            <a:pPr marL="0" lvl="0" indent="0">
              <a:lnSpc>
                <a:spcPct val="150000"/>
              </a:lnSpc>
              <a:buNone/>
            </a:pPr>
            <a:r>
              <a:rPr lang="en-US" dirty="0" err="1" smtClean="0"/>
              <a:t>Uurimisküsimused</a:t>
            </a:r>
            <a:r>
              <a:rPr lang="en-US" dirty="0" smtClean="0"/>
              <a:t> (</a:t>
            </a:r>
            <a:r>
              <a:rPr lang="en-US" dirty="0" err="1" smtClean="0"/>
              <a:t>eesmärgid</a:t>
            </a:r>
            <a:r>
              <a:rPr lang="en-US" dirty="0" smtClean="0"/>
              <a:t>):</a:t>
            </a:r>
          </a:p>
          <a:p>
            <a:pPr lvl="0">
              <a:lnSpc>
                <a:spcPct val="150000"/>
              </a:lnSpc>
            </a:pPr>
            <a:r>
              <a:rPr lang="et-EE" sz="2000" dirty="0" smtClean="0"/>
              <a:t>Kui kiiresti on Kakumäe astang taganenud erinevatel ajaperioodidel? </a:t>
            </a:r>
          </a:p>
          <a:p>
            <a:pPr lvl="0">
              <a:lnSpc>
                <a:spcPct val="150000"/>
              </a:lnSpc>
            </a:pPr>
            <a:r>
              <a:rPr lang="et-EE" sz="2000" dirty="0" smtClean="0"/>
              <a:t>Kui </a:t>
            </a:r>
            <a:r>
              <a:rPr lang="et-EE" sz="2000" dirty="0"/>
              <a:t>suur hulk setteid Kakumäe astangust iga aasta keskmiselt ära erodeeritakse? </a:t>
            </a:r>
          </a:p>
          <a:p>
            <a:pPr lvl="0">
              <a:lnSpc>
                <a:spcPct val="150000"/>
              </a:lnSpc>
            </a:pPr>
            <a:r>
              <a:rPr lang="et-EE" sz="2000" dirty="0"/>
              <a:t>Kuhu maani taganeb astang 20-30 aasta jooksul</a:t>
            </a:r>
            <a:r>
              <a:rPr lang="et-EE" sz="2000" dirty="0" smtClean="0"/>
              <a:t>?</a:t>
            </a:r>
            <a:endParaRPr lang="en-US" sz="2000" dirty="0" smtClean="0"/>
          </a:p>
          <a:p>
            <a:pPr marL="0" lvl="0" indent="0">
              <a:lnSpc>
                <a:spcPct val="150000"/>
              </a:lnSpc>
              <a:buNone/>
            </a:pPr>
            <a:r>
              <a:rPr lang="en-US" dirty="0" err="1" smtClean="0"/>
              <a:t>Hüpotees</a:t>
            </a:r>
            <a:r>
              <a:rPr lang="en-US" dirty="0" smtClean="0"/>
              <a:t>:</a:t>
            </a:r>
          </a:p>
          <a:p>
            <a:pPr marL="0" indent="0">
              <a:lnSpc>
                <a:spcPct val="150000"/>
              </a:lnSpc>
              <a:buNone/>
            </a:pPr>
            <a:r>
              <a:rPr lang="et-EE" sz="2000" dirty="0"/>
              <a:t>Ranniku erosiooni tõttu muutub lähema viie aasta jooksul Kakumäe tee varisemisohtlikuks ning selle taga olevad hooned satuvad hävimisohtu kümne aasta jooksul.</a:t>
            </a:r>
          </a:p>
          <a:p>
            <a:pPr marL="0" lvl="0" indent="0">
              <a:buNone/>
            </a:pPr>
            <a:endParaRPr lang="et-EE" dirty="0"/>
          </a:p>
        </p:txBody>
      </p:sp>
    </p:spTree>
    <p:extLst>
      <p:ext uri="{BB962C8B-B14F-4D97-AF65-F5344CB8AC3E}">
        <p14:creationId xmlns:p14="http://schemas.microsoft.com/office/powerpoint/2010/main" val="2526258010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4210" y="23018"/>
            <a:ext cx="10515600" cy="1325563"/>
          </a:xfrm>
        </p:spPr>
        <p:txBody>
          <a:bodyPr/>
          <a:lstStyle/>
          <a:p>
            <a:r>
              <a:rPr lang="en-US" b="1" dirty="0" err="1" smtClean="0"/>
              <a:t>Uuringuala</a:t>
            </a:r>
            <a:r>
              <a:rPr lang="en-US" b="1" dirty="0" smtClean="0"/>
              <a:t> </a:t>
            </a:r>
            <a:r>
              <a:rPr lang="en-US" b="1" dirty="0" err="1" smtClean="0"/>
              <a:t>asukoht</a:t>
            </a:r>
            <a:r>
              <a:rPr lang="en-US" b="1" dirty="0" smtClean="0"/>
              <a:t>:</a:t>
            </a:r>
            <a:endParaRPr lang="et-EE" b="1" dirty="0"/>
          </a:p>
        </p:txBody>
      </p:sp>
      <p:sp>
        <p:nvSpPr>
          <p:cNvPr id="36" name="Rectangle 48"/>
          <p:cNvSpPr>
            <a:spLocks noChangeArrowheads="1"/>
          </p:cNvSpPr>
          <p:nvPr/>
        </p:nvSpPr>
        <p:spPr bwMode="auto">
          <a:xfrm>
            <a:off x="0" y="0"/>
            <a:ext cx="12192000" cy="4572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endParaRPr lang="et-EE"/>
          </a:p>
        </p:txBody>
      </p:sp>
      <p:sp>
        <p:nvSpPr>
          <p:cNvPr id="39" name="Rectangle 38"/>
          <p:cNvSpPr/>
          <p:nvPr/>
        </p:nvSpPr>
        <p:spPr>
          <a:xfrm>
            <a:off x="2654548" y="1589972"/>
            <a:ext cx="5374924" cy="7611108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algn="l">
              <a:lnSpc>
                <a:spcPct val="150000"/>
              </a:lnSpc>
              <a:spcAft>
                <a:spcPts val="0"/>
              </a:spcAft>
            </a:pPr>
            <a:r>
              <a:rPr lang="et-EE" sz="1200">
                <a:effectLst/>
                <a:latin typeface="Times New Roman" panose="02020603050405020304" pitchFamily="18" charset="0"/>
                <a:ea typeface="Times New Roman" panose="02020603050405020304" pitchFamily="18" charset="0"/>
              </a:rPr>
              <a:t> </a:t>
            </a:r>
          </a:p>
        </p:txBody>
      </p:sp>
      <p:pic>
        <p:nvPicPr>
          <p:cNvPr id="40" name="Shape 4"/>
          <p:cNvPicPr preferRelativeResize="0"/>
          <p:nvPr/>
        </p:nvPicPr>
        <p:blipFill rotWithShape="1">
          <a:blip r:embed="rId2">
            <a:alphaModFix/>
          </a:blip>
          <a:srcRect t="2046" b="5069"/>
          <a:stretch/>
        </p:blipFill>
        <p:spPr>
          <a:xfrm>
            <a:off x="6708" y="3188043"/>
            <a:ext cx="6962503" cy="3669957"/>
          </a:xfrm>
          <a:prstGeom prst="rect">
            <a:avLst/>
          </a:prstGeom>
          <a:noFill/>
          <a:ln>
            <a:noFill/>
          </a:ln>
        </p:spPr>
      </p:pic>
      <p:pic>
        <p:nvPicPr>
          <p:cNvPr id="43" name="Shape 7"/>
          <p:cNvPicPr preferRelativeResize="0"/>
          <p:nvPr/>
        </p:nvPicPr>
        <p:blipFill rotWithShape="1">
          <a:blip r:embed="rId3">
            <a:alphaModFix/>
          </a:blip>
          <a:srcRect/>
          <a:stretch/>
        </p:blipFill>
        <p:spPr>
          <a:xfrm>
            <a:off x="5016642" y="1385651"/>
            <a:ext cx="7175358" cy="5456539"/>
          </a:xfrm>
          <a:prstGeom prst="rect">
            <a:avLst/>
          </a:prstGeom>
          <a:noFill/>
          <a:ln>
            <a:noFill/>
          </a:ln>
        </p:spPr>
      </p:pic>
      <p:sp>
        <p:nvSpPr>
          <p:cNvPr id="45" name="Rectangle 52"/>
          <p:cNvSpPr>
            <a:spLocks noChangeArrowheads="1"/>
          </p:cNvSpPr>
          <p:nvPr/>
        </p:nvSpPr>
        <p:spPr bwMode="auto">
          <a:xfrm>
            <a:off x="0" y="457200"/>
            <a:ext cx="12192000" cy="4572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endParaRPr lang="et-EE"/>
          </a:p>
        </p:txBody>
      </p:sp>
      <p:sp>
        <p:nvSpPr>
          <p:cNvPr id="46" name="Rectangle 45"/>
          <p:cNvSpPr/>
          <p:nvPr/>
        </p:nvSpPr>
        <p:spPr>
          <a:xfrm>
            <a:off x="3113903" y="3855308"/>
            <a:ext cx="189470" cy="205946"/>
          </a:xfrm>
          <a:prstGeom prst="rect">
            <a:avLst/>
          </a:prstGeom>
          <a:noFill/>
          <a:ln w="38100"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t-EE"/>
          </a:p>
        </p:txBody>
      </p:sp>
      <p:sp>
        <p:nvSpPr>
          <p:cNvPr id="47" name="Rectangle 46"/>
          <p:cNvSpPr/>
          <p:nvPr/>
        </p:nvSpPr>
        <p:spPr>
          <a:xfrm>
            <a:off x="6021859" y="1944130"/>
            <a:ext cx="2207741" cy="1911178"/>
          </a:xfrm>
          <a:prstGeom prst="rect">
            <a:avLst/>
          </a:prstGeom>
          <a:noFill/>
          <a:ln w="38100">
            <a:solidFill>
              <a:srgbClr val="FFFF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t-EE"/>
          </a:p>
        </p:txBody>
      </p:sp>
      <p:sp>
        <p:nvSpPr>
          <p:cNvPr id="48" name="TextBox 47"/>
          <p:cNvSpPr txBox="1"/>
          <p:nvPr/>
        </p:nvSpPr>
        <p:spPr>
          <a:xfrm>
            <a:off x="277091" y="1348581"/>
            <a:ext cx="4442691" cy="120032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285750" indent="-285750">
              <a:buFont typeface="Arial" panose="020B0604020202020204" pitchFamily="34" charset="0"/>
              <a:buChar char="•"/>
            </a:pPr>
            <a:r>
              <a:rPr lang="en-US" sz="2400" dirty="0" err="1" smtClean="0"/>
              <a:t>Kakumäe</a:t>
            </a:r>
            <a:r>
              <a:rPr lang="en-US" sz="2400" dirty="0" smtClean="0"/>
              <a:t> </a:t>
            </a:r>
            <a:r>
              <a:rPr lang="en-US" sz="2400" dirty="0" err="1" smtClean="0"/>
              <a:t>poolsaare</a:t>
            </a:r>
            <a:r>
              <a:rPr lang="en-US" sz="2400" dirty="0" smtClean="0"/>
              <a:t> </a:t>
            </a:r>
            <a:r>
              <a:rPr lang="en-US" sz="2400" dirty="0" err="1" smtClean="0"/>
              <a:t>tipus</a:t>
            </a:r>
            <a:endParaRPr lang="en-US" sz="2400" dirty="0" smtClean="0"/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en-US" sz="2400" dirty="0" smtClean="0"/>
              <a:t>Ca 500m </a:t>
            </a:r>
            <a:r>
              <a:rPr lang="en-US" sz="2400" dirty="0" err="1" smtClean="0"/>
              <a:t>pikkune</a:t>
            </a:r>
            <a:r>
              <a:rPr lang="en-US" sz="2400" dirty="0" smtClean="0"/>
              <a:t> </a:t>
            </a:r>
            <a:r>
              <a:rPr lang="en-US" sz="2400" dirty="0" err="1" smtClean="0"/>
              <a:t>pangaastang</a:t>
            </a:r>
            <a:endParaRPr lang="en-US" sz="2400" dirty="0" smtClean="0"/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en-US" sz="2400" dirty="0" err="1" smtClean="0"/>
              <a:t>Kuni</a:t>
            </a:r>
            <a:r>
              <a:rPr lang="en-US" sz="2400" dirty="0" smtClean="0"/>
              <a:t> 8m </a:t>
            </a:r>
            <a:r>
              <a:rPr lang="en-US" sz="2400" dirty="0" err="1" smtClean="0"/>
              <a:t>kõrgune</a:t>
            </a:r>
            <a:endParaRPr lang="et-EE" sz="2400" dirty="0"/>
          </a:p>
        </p:txBody>
      </p:sp>
    </p:spTree>
    <p:extLst>
      <p:ext uri="{BB962C8B-B14F-4D97-AF65-F5344CB8AC3E}">
        <p14:creationId xmlns:p14="http://schemas.microsoft.com/office/powerpoint/2010/main" val="3242050985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1" fill="hold" grpId="0" nodeType="afterEffect">
                                  <p:stCondLst>
                                    <p:cond delay="100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4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4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9" fill="hold">
                            <p:stCondLst>
                              <p:cond delay="1500"/>
                            </p:stCondLst>
                            <p:childTnLst>
                              <p:par>
                                <p:cTn id="10" presetID="2" presetClass="entr" presetSubtype="4" fill="hold" grpId="0" nodeType="afterEffect">
                                  <p:stCondLst>
                                    <p:cond delay="200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2" dur="500" fill="hold"/>
                                        <p:tgtEl>
                                          <p:spTgt spid="4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3" dur="500" fill="hold"/>
                                        <p:tgtEl>
                                          <p:spTgt spid="4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46" grpId="0" animBg="1"/>
      <p:bldP spid="47" grpId="0" animBg="1"/>
    </p:bld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et-EE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et-EE"/>
          </a:p>
        </p:txBody>
      </p:sp>
      <p:pic>
        <p:nvPicPr>
          <p:cNvPr id="4" name="image6.jpg"/>
          <p:cNvPicPr/>
          <p:nvPr/>
        </p:nvPicPr>
        <p:blipFill>
          <a:blip r:embed="rId2"/>
          <a:srcRect/>
          <a:stretch>
            <a:fillRect/>
          </a:stretch>
        </p:blipFill>
        <p:spPr>
          <a:xfrm>
            <a:off x="1" y="-18473"/>
            <a:ext cx="12192000" cy="6876473"/>
          </a:xfrm>
          <a:prstGeom prst="rect">
            <a:avLst/>
          </a:prstGeom>
          <a:ln/>
        </p:spPr>
      </p:pic>
      <p:sp>
        <p:nvSpPr>
          <p:cNvPr id="5" name="Title 1"/>
          <p:cNvSpPr txBox="1">
            <a:spLocks/>
          </p:cNvSpPr>
          <p:nvPr/>
        </p:nvSpPr>
        <p:spPr>
          <a:xfrm>
            <a:off x="84210" y="23018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r>
              <a:rPr lang="en-US" b="1" dirty="0" err="1" smtClean="0"/>
              <a:t>Kakumäe</a:t>
            </a:r>
            <a:r>
              <a:rPr lang="en-US" b="1" dirty="0" smtClean="0"/>
              <a:t> </a:t>
            </a:r>
            <a:r>
              <a:rPr lang="en-US" b="1" dirty="0" err="1" smtClean="0"/>
              <a:t>pangaastang</a:t>
            </a:r>
            <a:r>
              <a:rPr lang="en-US" b="1" dirty="0" smtClean="0"/>
              <a:t>:</a:t>
            </a:r>
            <a:endParaRPr lang="et-EE" b="1" dirty="0"/>
          </a:p>
        </p:txBody>
      </p:sp>
      <p:sp>
        <p:nvSpPr>
          <p:cNvPr id="6" name="TextBox 5"/>
          <p:cNvSpPr txBox="1"/>
          <p:nvPr/>
        </p:nvSpPr>
        <p:spPr>
          <a:xfrm>
            <a:off x="1182254" y="2336800"/>
            <a:ext cx="3583610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dirty="0" smtClean="0"/>
              <a:t>Merest </a:t>
            </a:r>
            <a:r>
              <a:rPr lang="en-US" dirty="0" err="1" smtClean="0"/>
              <a:t>paistev</a:t>
            </a:r>
            <a:r>
              <a:rPr lang="en-US" dirty="0" smtClean="0"/>
              <a:t> </a:t>
            </a:r>
            <a:r>
              <a:rPr lang="en-US" dirty="0" err="1" smtClean="0"/>
              <a:t>rändrahn</a:t>
            </a:r>
            <a:r>
              <a:rPr lang="en-US" dirty="0" smtClean="0"/>
              <a:t> (</a:t>
            </a:r>
            <a:r>
              <a:rPr lang="en-US" dirty="0" err="1" smtClean="0"/>
              <a:t>Mustakivi</a:t>
            </a:r>
            <a:r>
              <a:rPr lang="en-US" dirty="0" smtClean="0"/>
              <a:t>)</a:t>
            </a:r>
            <a:endParaRPr lang="et-EE" dirty="0"/>
          </a:p>
        </p:txBody>
      </p:sp>
    </p:spTree>
    <p:extLst>
      <p:ext uri="{BB962C8B-B14F-4D97-AF65-F5344CB8AC3E}">
        <p14:creationId xmlns:p14="http://schemas.microsoft.com/office/powerpoint/2010/main" val="1779741269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96795" y="1"/>
            <a:ext cx="4524632" cy="1219200"/>
          </a:xfrm>
        </p:spPr>
        <p:txBody>
          <a:bodyPr/>
          <a:lstStyle/>
          <a:p>
            <a:r>
              <a:rPr lang="en-US" b="1" dirty="0" err="1" smtClean="0"/>
              <a:t>Uurimise</a:t>
            </a:r>
            <a:r>
              <a:rPr lang="en-US" b="1" dirty="0" smtClean="0"/>
              <a:t> </a:t>
            </a:r>
            <a:r>
              <a:rPr lang="en-US" b="1" dirty="0" err="1" smtClean="0"/>
              <a:t>vajadus</a:t>
            </a:r>
            <a:r>
              <a:rPr lang="en-US" b="1" dirty="0" smtClean="0"/>
              <a:t>:</a:t>
            </a:r>
            <a:endParaRPr lang="et-EE" b="1" dirty="0"/>
          </a:p>
        </p:txBody>
      </p:sp>
      <p:pic>
        <p:nvPicPr>
          <p:cNvPr id="4" name="image5.jpg"/>
          <p:cNvPicPr>
            <a:picLocks noGrp="1"/>
          </p:cNvPicPr>
          <p:nvPr>
            <p:ph idx="1"/>
          </p:nvPr>
        </p:nvPicPr>
        <p:blipFill>
          <a:blip r:embed="rId2"/>
          <a:srcRect/>
          <a:stretch>
            <a:fillRect/>
          </a:stretch>
        </p:blipFill>
        <p:spPr>
          <a:xfrm>
            <a:off x="5041557" y="897924"/>
            <a:ext cx="7150443" cy="5960076"/>
          </a:xfrm>
          <a:prstGeom prst="rect">
            <a:avLst/>
          </a:prstGeom>
          <a:ln/>
        </p:spPr>
      </p:pic>
      <p:sp>
        <p:nvSpPr>
          <p:cNvPr id="5" name="TextBox 4"/>
          <p:cNvSpPr txBox="1"/>
          <p:nvPr/>
        </p:nvSpPr>
        <p:spPr>
          <a:xfrm>
            <a:off x="296564" y="1688756"/>
            <a:ext cx="4744994" cy="378565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285750" indent="-285750">
              <a:buFont typeface="Arial" panose="020B0604020202020204" pitchFamily="34" charset="0"/>
              <a:buChar char="•"/>
            </a:pPr>
            <a:r>
              <a:rPr lang="en-US" sz="2400" dirty="0" err="1" smtClean="0"/>
              <a:t>Kakumäe</a:t>
            </a:r>
            <a:r>
              <a:rPr lang="en-US" sz="2400" dirty="0" smtClean="0"/>
              <a:t> </a:t>
            </a:r>
            <a:r>
              <a:rPr lang="en-US" sz="2400" dirty="0" err="1" smtClean="0"/>
              <a:t>poolsaare</a:t>
            </a:r>
            <a:r>
              <a:rPr lang="en-US" sz="2400" dirty="0" smtClean="0"/>
              <a:t> </a:t>
            </a:r>
            <a:r>
              <a:rPr lang="en-US" sz="2400" dirty="0" err="1" smtClean="0"/>
              <a:t>tipus</a:t>
            </a:r>
            <a:r>
              <a:rPr lang="en-US" sz="2400" dirty="0" smtClean="0"/>
              <a:t> </a:t>
            </a:r>
            <a:r>
              <a:rPr lang="en-US" sz="2400" dirty="0" err="1" smtClean="0"/>
              <a:t>paikneb</a:t>
            </a:r>
            <a:r>
              <a:rPr lang="en-US" sz="2400" dirty="0" smtClean="0"/>
              <a:t> </a:t>
            </a:r>
            <a:r>
              <a:rPr lang="en-US" sz="2400" dirty="0" err="1" smtClean="0"/>
              <a:t>aktiivselt</a:t>
            </a:r>
            <a:r>
              <a:rPr lang="en-US" sz="2400" dirty="0" smtClean="0"/>
              <a:t> </a:t>
            </a:r>
            <a:r>
              <a:rPr lang="en-US" sz="2400" dirty="0" err="1" smtClean="0"/>
              <a:t>erodeeritav</a:t>
            </a:r>
            <a:r>
              <a:rPr lang="en-US" sz="2400" dirty="0" smtClean="0"/>
              <a:t> </a:t>
            </a:r>
            <a:r>
              <a:rPr lang="en-US" sz="2400" dirty="0" err="1" smtClean="0"/>
              <a:t>pangaastang</a:t>
            </a:r>
            <a:r>
              <a:rPr lang="en-US" sz="2400" dirty="0" smtClean="0"/>
              <a:t>. 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endParaRPr lang="en-US" sz="2400" dirty="0" smtClean="0"/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en-US" sz="2400" dirty="0" err="1" smtClean="0"/>
              <a:t>Erosiooni</a:t>
            </a:r>
            <a:r>
              <a:rPr lang="en-US" sz="2400" dirty="0" smtClean="0"/>
              <a:t> </a:t>
            </a:r>
            <a:r>
              <a:rPr lang="en-US" sz="2400" dirty="0" err="1" smtClean="0"/>
              <a:t>tulemusena</a:t>
            </a:r>
            <a:r>
              <a:rPr lang="en-US" sz="2400" dirty="0" smtClean="0"/>
              <a:t> on juba </a:t>
            </a:r>
            <a:r>
              <a:rPr lang="en-US" sz="2400" dirty="0" err="1" smtClean="0"/>
              <a:t>hävinenud</a:t>
            </a:r>
            <a:r>
              <a:rPr lang="en-US" sz="2400" dirty="0" smtClean="0"/>
              <a:t> </a:t>
            </a:r>
            <a:r>
              <a:rPr lang="en-US" sz="2400" dirty="0" err="1" smtClean="0"/>
              <a:t>kergliiklustee</a:t>
            </a:r>
            <a:r>
              <a:rPr lang="en-US" sz="2400" dirty="0" smtClean="0"/>
              <a:t>.</a:t>
            </a:r>
          </a:p>
          <a:p>
            <a:endParaRPr lang="en-US" sz="2400" dirty="0"/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en-US" sz="2400" dirty="0" smtClean="0"/>
              <a:t>On </a:t>
            </a:r>
            <a:r>
              <a:rPr lang="en-US" sz="2400" dirty="0" err="1" smtClean="0"/>
              <a:t>vaja</a:t>
            </a:r>
            <a:r>
              <a:rPr lang="en-US" sz="2400" dirty="0" smtClean="0"/>
              <a:t> </a:t>
            </a:r>
            <a:r>
              <a:rPr lang="en-US" sz="2400" dirty="0" err="1" smtClean="0"/>
              <a:t>teada</a:t>
            </a:r>
            <a:r>
              <a:rPr lang="en-US" sz="2400" dirty="0" smtClean="0"/>
              <a:t>, </a:t>
            </a:r>
            <a:r>
              <a:rPr lang="en-US" sz="2400" dirty="0" err="1" smtClean="0"/>
              <a:t>millal</a:t>
            </a:r>
            <a:r>
              <a:rPr lang="en-US" sz="2400" dirty="0" smtClean="0"/>
              <a:t> </a:t>
            </a:r>
            <a:r>
              <a:rPr lang="en-US" sz="2400" dirty="0" err="1" smtClean="0"/>
              <a:t>satub</a:t>
            </a:r>
            <a:r>
              <a:rPr lang="en-US" sz="2400" dirty="0" smtClean="0"/>
              <a:t> </a:t>
            </a:r>
            <a:r>
              <a:rPr lang="en-US" sz="2400" dirty="0" err="1" smtClean="0"/>
              <a:t>ohtu</a:t>
            </a:r>
            <a:r>
              <a:rPr lang="en-US" sz="2400" dirty="0" smtClean="0"/>
              <a:t> </a:t>
            </a:r>
            <a:r>
              <a:rPr lang="en-US" sz="2400" dirty="0" err="1" smtClean="0"/>
              <a:t>sõidutee</a:t>
            </a:r>
            <a:r>
              <a:rPr lang="en-US" sz="2400" dirty="0" smtClean="0"/>
              <a:t> ja </a:t>
            </a:r>
            <a:r>
              <a:rPr lang="en-US" sz="2400" dirty="0" err="1" smtClean="0"/>
              <a:t>lähedal</a:t>
            </a:r>
            <a:r>
              <a:rPr lang="en-US" sz="2400" dirty="0" smtClean="0"/>
              <a:t> </a:t>
            </a:r>
            <a:r>
              <a:rPr lang="en-US" sz="2400" dirty="0" err="1" smtClean="0"/>
              <a:t>asuvad</a:t>
            </a:r>
            <a:r>
              <a:rPr lang="en-US" sz="2400" dirty="0" smtClean="0"/>
              <a:t> </a:t>
            </a:r>
            <a:r>
              <a:rPr lang="en-US" sz="2400" dirty="0" err="1" smtClean="0"/>
              <a:t>hooned</a:t>
            </a:r>
            <a:r>
              <a:rPr lang="en-US" sz="2400" dirty="0" smtClean="0"/>
              <a:t>.</a:t>
            </a:r>
          </a:p>
        </p:txBody>
      </p:sp>
    </p:spTree>
    <p:extLst>
      <p:ext uri="{BB962C8B-B14F-4D97-AF65-F5344CB8AC3E}">
        <p14:creationId xmlns:p14="http://schemas.microsoft.com/office/powerpoint/2010/main" val="1935270068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" name="Content Placeholder 3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086273" y="2506662"/>
            <a:ext cx="6980559" cy="4351338"/>
          </a:xfrm>
          <a:prstGeom prst="rect">
            <a:avLst/>
          </a:prstGeom>
        </p:spPr>
      </p:pic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128081" y="1690688"/>
            <a:ext cx="7206574" cy="4351338"/>
          </a:xfrm>
          <a:solidFill>
            <a:schemeClr val="bg1"/>
          </a:solidFill>
        </p:spPr>
        <p:txBody>
          <a:bodyPr/>
          <a:lstStyle/>
          <a:p>
            <a:r>
              <a:rPr lang="en-US" dirty="0" err="1" smtClean="0"/>
              <a:t>Välimõõtmised</a:t>
            </a:r>
            <a:r>
              <a:rPr lang="en-US" dirty="0" smtClean="0"/>
              <a:t> RTK-GPS </a:t>
            </a:r>
            <a:r>
              <a:rPr lang="en-US" dirty="0" err="1" smtClean="0"/>
              <a:t>seadmega</a:t>
            </a:r>
            <a:r>
              <a:rPr lang="en-US" dirty="0" smtClean="0"/>
              <a:t>, </a:t>
            </a:r>
            <a:r>
              <a:rPr lang="en-US" dirty="0" err="1" smtClean="0"/>
              <a:t>vaatlused</a:t>
            </a:r>
            <a:r>
              <a:rPr lang="en-US" dirty="0" smtClean="0"/>
              <a:t>, </a:t>
            </a:r>
            <a:r>
              <a:rPr lang="en-US" dirty="0" err="1" smtClean="0"/>
              <a:t>fotod</a:t>
            </a:r>
            <a:endParaRPr lang="en-US" dirty="0" smtClean="0"/>
          </a:p>
          <a:p>
            <a:r>
              <a:rPr lang="en-US" dirty="0" err="1" smtClean="0"/>
              <a:t>Astangu</a:t>
            </a:r>
            <a:r>
              <a:rPr lang="en-US" dirty="0" smtClean="0"/>
              <a:t> </a:t>
            </a:r>
            <a:r>
              <a:rPr lang="en-US" dirty="0" err="1" smtClean="0"/>
              <a:t>perve</a:t>
            </a:r>
            <a:r>
              <a:rPr lang="en-US" dirty="0" smtClean="0"/>
              <a:t> </a:t>
            </a:r>
            <a:r>
              <a:rPr lang="en-US" dirty="0" err="1" smtClean="0"/>
              <a:t>asukoha</a:t>
            </a:r>
            <a:r>
              <a:rPr lang="en-US" dirty="0" smtClean="0"/>
              <a:t> </a:t>
            </a:r>
            <a:r>
              <a:rPr lang="en-US" dirty="0" err="1" smtClean="0"/>
              <a:t>digitaliseerimine</a:t>
            </a:r>
            <a:r>
              <a:rPr lang="en-US" dirty="0" smtClean="0"/>
              <a:t> </a:t>
            </a:r>
            <a:r>
              <a:rPr lang="en-US" dirty="0"/>
              <a:t>(</a:t>
            </a:r>
            <a:r>
              <a:rPr lang="en-US" dirty="0" err="1"/>
              <a:t>üle</a:t>
            </a:r>
            <a:r>
              <a:rPr lang="en-US" dirty="0"/>
              <a:t> </a:t>
            </a:r>
            <a:r>
              <a:rPr lang="en-US" dirty="0" err="1" smtClean="0"/>
              <a:t>joonistamine</a:t>
            </a:r>
            <a:r>
              <a:rPr lang="en-US" dirty="0" smtClean="0"/>
              <a:t>) </a:t>
            </a:r>
            <a:r>
              <a:rPr lang="en-US" dirty="0" err="1" smtClean="0"/>
              <a:t>erivanuselistelt</a:t>
            </a:r>
            <a:r>
              <a:rPr lang="en-US" dirty="0" smtClean="0"/>
              <a:t> </a:t>
            </a:r>
            <a:r>
              <a:rPr lang="en-US" dirty="0" err="1" smtClean="0"/>
              <a:t>ortofotodelt</a:t>
            </a:r>
            <a:r>
              <a:rPr lang="en-US" dirty="0" smtClean="0"/>
              <a:t> (1994-2023)</a:t>
            </a:r>
          </a:p>
          <a:p>
            <a:endParaRPr lang="en-US" dirty="0" smtClean="0"/>
          </a:p>
        </p:txBody>
      </p:sp>
      <p:sp>
        <p:nvSpPr>
          <p:cNvPr id="4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b="1" dirty="0" err="1" smtClean="0"/>
              <a:t>Tehtu</a:t>
            </a:r>
            <a:r>
              <a:rPr lang="en-US" b="1" dirty="0" smtClean="0"/>
              <a:t> </a:t>
            </a:r>
            <a:r>
              <a:rPr lang="en-US" b="1" dirty="0" err="1" smtClean="0"/>
              <a:t>kireldus</a:t>
            </a:r>
            <a:r>
              <a:rPr lang="en-US" b="1" dirty="0" smtClean="0"/>
              <a:t> (</a:t>
            </a:r>
            <a:r>
              <a:rPr lang="en-US" b="1" dirty="0" err="1" smtClean="0"/>
              <a:t>metoodika</a:t>
            </a:r>
            <a:r>
              <a:rPr lang="en-US" b="1" dirty="0" smtClean="0"/>
              <a:t>)</a:t>
            </a:r>
            <a:endParaRPr lang="et-EE" b="1" dirty="0"/>
          </a:p>
        </p:txBody>
      </p:sp>
    </p:spTree>
    <p:extLst>
      <p:ext uri="{BB962C8B-B14F-4D97-AF65-F5344CB8AC3E}">
        <p14:creationId xmlns:p14="http://schemas.microsoft.com/office/powerpoint/2010/main" val="1283905558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et-EE"/>
          </a:p>
        </p:txBody>
      </p:sp>
      <p:sp>
        <p:nvSpPr>
          <p:cNvPr id="5" name="Content Placeholder 4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et-EE" dirty="0"/>
          </a:p>
        </p:txBody>
      </p:sp>
      <p:pic>
        <p:nvPicPr>
          <p:cNvPr id="6" name="Picture 5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1"/>
            <a:ext cx="12192000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736793200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et-EE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et-EE"/>
          </a:p>
        </p:txBody>
      </p:sp>
      <p:pic>
        <p:nvPicPr>
          <p:cNvPr id="4" name="Picture 3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" y="0"/>
            <a:ext cx="12192000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763040457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et-EE"/>
          </a:p>
        </p:txBody>
      </p:sp>
      <p:pic>
        <p:nvPicPr>
          <p:cNvPr id="5" name="Picture 4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1"/>
            <a:ext cx="12192000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48626612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et-EE"/>
          </a:p>
        </p:txBody>
      </p:sp>
      <p:sp>
        <p:nvSpPr>
          <p:cNvPr id="4" name="Title 3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et-EE"/>
          </a:p>
        </p:txBody>
      </p:sp>
      <p:pic>
        <p:nvPicPr>
          <p:cNvPr id="5" name="Picture 4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1"/>
            <a:ext cx="12192000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39207142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et-EE"/>
          </a:p>
        </p:txBody>
      </p:sp>
      <p:sp>
        <p:nvSpPr>
          <p:cNvPr id="4" name="Title 3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et-EE"/>
          </a:p>
        </p:txBody>
      </p:sp>
      <p:pic>
        <p:nvPicPr>
          <p:cNvPr id="5" name="Picture 4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1"/>
            <a:ext cx="12192000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807934705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et-EE"/>
          </a:p>
        </p:txBody>
      </p:sp>
      <p:sp>
        <p:nvSpPr>
          <p:cNvPr id="4" name="Title 3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et-EE"/>
          </a:p>
        </p:txBody>
      </p:sp>
      <p:pic>
        <p:nvPicPr>
          <p:cNvPr id="2" name="Picture 1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-3845" y="0"/>
            <a:ext cx="12205573" cy="686563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793730259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et-EE"/>
          </a:p>
        </p:txBody>
      </p:sp>
      <p:sp>
        <p:nvSpPr>
          <p:cNvPr id="4" name="Title 3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et-EE"/>
          </a:p>
        </p:txBody>
      </p:sp>
      <p:pic>
        <p:nvPicPr>
          <p:cNvPr id="2" name="Picture 1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1"/>
            <a:ext cx="12192000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818759238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et-EE"/>
          </a:p>
        </p:txBody>
      </p:sp>
      <p:sp>
        <p:nvSpPr>
          <p:cNvPr id="4" name="Title 3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et-EE"/>
          </a:p>
        </p:txBody>
      </p:sp>
      <p:pic>
        <p:nvPicPr>
          <p:cNvPr id="5" name="Picture 4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934330448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et-EE"/>
          </a:p>
        </p:txBody>
      </p:sp>
      <p:sp>
        <p:nvSpPr>
          <p:cNvPr id="4" name="Title 3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et-EE"/>
          </a:p>
        </p:txBody>
      </p:sp>
      <p:pic>
        <p:nvPicPr>
          <p:cNvPr id="2" name="Picture 1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1"/>
            <a:ext cx="12192000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044538816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et-EE"/>
          </a:p>
        </p:txBody>
      </p:sp>
      <p:sp>
        <p:nvSpPr>
          <p:cNvPr id="4" name="Title 3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et-EE"/>
          </a:p>
        </p:txBody>
      </p:sp>
      <p:pic>
        <p:nvPicPr>
          <p:cNvPr id="2" name="Picture 1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052783662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et-EE"/>
          </a:p>
        </p:txBody>
      </p:sp>
      <p:sp>
        <p:nvSpPr>
          <p:cNvPr id="4" name="Title 3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et-EE"/>
          </a:p>
        </p:txBody>
      </p:sp>
      <p:pic>
        <p:nvPicPr>
          <p:cNvPr id="2" name="Picture 1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468186825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et-EE"/>
          </a:p>
        </p:txBody>
      </p:sp>
      <p:sp>
        <p:nvSpPr>
          <p:cNvPr id="4" name="Title 3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et-EE"/>
          </a:p>
        </p:txBody>
      </p:sp>
      <p:pic>
        <p:nvPicPr>
          <p:cNvPr id="2" name="Picture 1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" y="1"/>
            <a:ext cx="12192000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794109714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et-EE"/>
          </a:p>
        </p:txBody>
      </p:sp>
      <p:sp>
        <p:nvSpPr>
          <p:cNvPr id="4" name="Title 3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et-EE"/>
          </a:p>
        </p:txBody>
      </p:sp>
      <p:pic>
        <p:nvPicPr>
          <p:cNvPr id="5" name="Picture 4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1"/>
            <a:ext cx="12192000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830938763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" name="Content Placeholder 3"/>
          <p:cNvPicPr>
            <a:picLocks noGrp="1" noChangeAspect="1"/>
          </p:cNvPicPr>
          <p:nvPr>
            <p:ph idx="1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822129" y="107004"/>
            <a:ext cx="8369871" cy="6819090"/>
          </a:xfrm>
        </p:spPr>
      </p:pic>
      <p:sp>
        <p:nvSpPr>
          <p:cNvPr id="7" name="Rectangle 6"/>
          <p:cNvSpPr/>
          <p:nvPr/>
        </p:nvSpPr>
        <p:spPr>
          <a:xfrm>
            <a:off x="353438" y="313997"/>
            <a:ext cx="6096000" cy="954107"/>
          </a:xfrm>
          <a:prstGeom prst="rect">
            <a:avLst/>
          </a:prstGeom>
        </p:spPr>
        <p:txBody>
          <a:bodyPr>
            <a:spAutoFit/>
          </a:bodyPr>
          <a:lstStyle/>
          <a:p>
            <a:pPr marL="285750" indent="-285750">
              <a:buFont typeface="Arial" panose="020B0604020202020204" pitchFamily="34" charset="0"/>
              <a:buChar char="•"/>
            </a:pPr>
            <a:r>
              <a:rPr lang="en-US" sz="2800" dirty="0" err="1"/>
              <a:t>Perve</a:t>
            </a:r>
            <a:r>
              <a:rPr lang="en-US" sz="2800" dirty="0"/>
              <a:t> </a:t>
            </a:r>
            <a:r>
              <a:rPr lang="en-US" sz="2800" dirty="0" err="1" smtClean="0"/>
              <a:t>taganemise</a:t>
            </a:r>
            <a:r>
              <a:rPr lang="en-US" sz="2800" dirty="0" smtClean="0"/>
              <a:t> </a:t>
            </a:r>
            <a:r>
              <a:rPr lang="en-US" sz="2800" dirty="0" err="1" smtClean="0"/>
              <a:t>kiiruse</a:t>
            </a:r>
            <a:r>
              <a:rPr lang="en-US" sz="2800" dirty="0" smtClean="0"/>
              <a:t> </a:t>
            </a:r>
            <a:r>
              <a:rPr lang="en-US" sz="2800" dirty="0" err="1"/>
              <a:t>arvutamine</a:t>
            </a:r>
            <a:r>
              <a:rPr lang="en-US" sz="2800" dirty="0"/>
              <a:t> ja </a:t>
            </a:r>
            <a:r>
              <a:rPr lang="en-US" sz="2800" dirty="0" err="1"/>
              <a:t>selle</a:t>
            </a:r>
            <a:r>
              <a:rPr lang="en-US" sz="2800" dirty="0"/>
              <a:t> </a:t>
            </a:r>
            <a:r>
              <a:rPr lang="en-US" sz="2800" dirty="0" err="1"/>
              <a:t>põhjal</a:t>
            </a:r>
            <a:r>
              <a:rPr lang="en-US" sz="2800" dirty="0"/>
              <a:t> </a:t>
            </a:r>
            <a:r>
              <a:rPr lang="en-US" sz="2800" dirty="0" err="1"/>
              <a:t>prognoosi</a:t>
            </a:r>
            <a:r>
              <a:rPr lang="en-US" sz="2800" dirty="0"/>
              <a:t> </a:t>
            </a:r>
            <a:r>
              <a:rPr lang="en-US" sz="2800" dirty="0" err="1"/>
              <a:t>tegemine</a:t>
            </a:r>
            <a:endParaRPr lang="en-US" sz="2800" dirty="0"/>
          </a:p>
        </p:txBody>
      </p:sp>
      <p:pic>
        <p:nvPicPr>
          <p:cNvPr id="8" name="Content Placeholder 3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2982240"/>
            <a:ext cx="6221391" cy="3136457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802428630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" y="0"/>
            <a:ext cx="2694562" cy="875489"/>
          </a:xfrm>
        </p:spPr>
        <p:txBody>
          <a:bodyPr/>
          <a:lstStyle/>
          <a:p>
            <a:r>
              <a:rPr lang="en-US" dirty="0" err="1" smtClean="0"/>
              <a:t>Tulemused</a:t>
            </a:r>
            <a:endParaRPr lang="et-EE" dirty="0"/>
          </a:p>
        </p:txBody>
      </p:sp>
      <p:pic>
        <p:nvPicPr>
          <p:cNvPr id="4" name="Content Placeholder 3"/>
          <p:cNvPicPr>
            <a:picLocks noGrp="1" noChangeAspect="1"/>
          </p:cNvPicPr>
          <p:nvPr>
            <p:ph idx="1"/>
          </p:nvPr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21515"/>
          <a:stretch/>
        </p:blipFill>
        <p:spPr>
          <a:xfrm>
            <a:off x="3557239" y="1"/>
            <a:ext cx="8634762" cy="6858000"/>
          </a:xfrm>
        </p:spPr>
      </p:pic>
      <p:sp>
        <p:nvSpPr>
          <p:cNvPr id="5" name="TextBox 4"/>
          <p:cNvSpPr txBox="1"/>
          <p:nvPr/>
        </p:nvSpPr>
        <p:spPr>
          <a:xfrm>
            <a:off x="1" y="1750978"/>
            <a:ext cx="3557238" cy="1938992"/>
          </a:xfrm>
          <a:prstGeom prst="rect">
            <a:avLst/>
          </a:prstGeom>
          <a:solidFill>
            <a:schemeClr val="bg1"/>
          </a:solidFill>
        </p:spPr>
        <p:txBody>
          <a:bodyPr wrap="square" rtlCol="0">
            <a:spAutoFit/>
          </a:bodyPr>
          <a:lstStyle/>
          <a:p>
            <a:pPr marL="285750" indent="-285750">
              <a:buFont typeface="Arial" panose="020B0604020202020204" pitchFamily="34" charset="0"/>
              <a:buChar char="•"/>
            </a:pPr>
            <a:r>
              <a:rPr lang="en-US" sz="2400" dirty="0" err="1" smtClean="0"/>
              <a:t>Taganemise</a:t>
            </a:r>
            <a:r>
              <a:rPr lang="en-US" sz="2400" dirty="0" smtClean="0"/>
              <a:t> </a:t>
            </a:r>
            <a:r>
              <a:rPr lang="en-US" sz="2400" dirty="0" err="1" smtClean="0"/>
              <a:t>kiirus</a:t>
            </a:r>
            <a:r>
              <a:rPr lang="en-US" sz="2400" dirty="0" smtClean="0"/>
              <a:t>  0.3-0.7 </a:t>
            </a:r>
            <a:r>
              <a:rPr lang="en-US" sz="2400" dirty="0" err="1" smtClean="0"/>
              <a:t>meetrit</a:t>
            </a:r>
            <a:r>
              <a:rPr lang="en-US" sz="2400" dirty="0" smtClean="0"/>
              <a:t> </a:t>
            </a:r>
            <a:r>
              <a:rPr lang="en-US" sz="2400" dirty="0" err="1" smtClean="0"/>
              <a:t>aastas</a:t>
            </a:r>
            <a:endParaRPr lang="en-US" sz="2400" dirty="0" smtClean="0"/>
          </a:p>
          <a:p>
            <a:pPr marL="285750" indent="-285750">
              <a:buFont typeface="Arial" panose="020B0604020202020204" pitchFamily="34" charset="0"/>
              <a:buChar char="•"/>
            </a:pPr>
            <a:endParaRPr lang="en-US" sz="2400" dirty="0" smtClean="0"/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en-US" sz="2400" dirty="0" err="1" smtClean="0"/>
              <a:t>Keskmine</a:t>
            </a:r>
            <a:r>
              <a:rPr lang="en-US" sz="2400" dirty="0" smtClean="0"/>
              <a:t> </a:t>
            </a:r>
            <a:r>
              <a:rPr lang="en-US" sz="2400" dirty="0" err="1" smtClean="0"/>
              <a:t>erodeeritav</a:t>
            </a:r>
            <a:r>
              <a:rPr lang="en-US" sz="2400" dirty="0" smtClean="0"/>
              <a:t> </a:t>
            </a:r>
            <a:r>
              <a:rPr lang="en-US" sz="2400" dirty="0" err="1" smtClean="0"/>
              <a:t>setete</a:t>
            </a:r>
            <a:r>
              <a:rPr lang="en-US" sz="2400" dirty="0" smtClean="0"/>
              <a:t> </a:t>
            </a:r>
            <a:r>
              <a:rPr lang="en-US" sz="2400" dirty="0" err="1" smtClean="0"/>
              <a:t>maht</a:t>
            </a:r>
            <a:r>
              <a:rPr lang="en-US" sz="2400" dirty="0" smtClean="0"/>
              <a:t> 6 </a:t>
            </a:r>
            <a:r>
              <a:rPr lang="et-EE" sz="2400" dirty="0" smtClean="0">
                <a:latin typeface="Times New Roman" panose="02020603050405020304" pitchFamily="18" charset="0"/>
                <a:ea typeface="Times New Roman" panose="02020603050405020304" pitchFamily="18" charset="0"/>
              </a:rPr>
              <a:t>m</a:t>
            </a:r>
            <a:r>
              <a:rPr lang="et-EE" sz="2400" baseline="30000" dirty="0" smtClean="0">
                <a:latin typeface="Times New Roman" panose="02020603050405020304" pitchFamily="18" charset="0"/>
                <a:ea typeface="Times New Roman" panose="02020603050405020304" pitchFamily="18" charset="0"/>
              </a:rPr>
              <a:t>3</a:t>
            </a:r>
            <a:r>
              <a:rPr lang="et-EE" sz="2400" dirty="0" smtClean="0">
                <a:latin typeface="Times New Roman" panose="02020603050405020304" pitchFamily="18" charset="0"/>
                <a:ea typeface="Times New Roman" panose="02020603050405020304" pitchFamily="18" charset="0"/>
              </a:rPr>
              <a:t>/a</a:t>
            </a:r>
            <a:endParaRPr lang="et-EE" sz="2400" dirty="0"/>
          </a:p>
        </p:txBody>
      </p:sp>
    </p:spTree>
    <p:extLst>
      <p:ext uri="{BB962C8B-B14F-4D97-AF65-F5344CB8AC3E}">
        <p14:creationId xmlns:p14="http://schemas.microsoft.com/office/powerpoint/2010/main" val="2176578436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9170" y="0"/>
            <a:ext cx="5047034" cy="1325563"/>
          </a:xfrm>
        </p:spPr>
        <p:txBody>
          <a:bodyPr/>
          <a:lstStyle/>
          <a:p>
            <a:r>
              <a:rPr lang="en-US" dirty="0" err="1" smtClean="0"/>
              <a:t>Kõige</a:t>
            </a:r>
            <a:r>
              <a:rPr lang="en-US" dirty="0" smtClean="0"/>
              <a:t> </a:t>
            </a:r>
            <a:r>
              <a:rPr lang="en-US" dirty="0" err="1" smtClean="0"/>
              <a:t>kriitilisem</a:t>
            </a:r>
            <a:r>
              <a:rPr lang="en-US" dirty="0" smtClean="0"/>
              <a:t> </a:t>
            </a:r>
            <a:r>
              <a:rPr lang="en-US" dirty="0" err="1" smtClean="0"/>
              <a:t>koht</a:t>
            </a:r>
            <a:endParaRPr lang="et-EE" dirty="0"/>
          </a:p>
        </p:txBody>
      </p:sp>
      <p:pic>
        <p:nvPicPr>
          <p:cNvPr id="4" name="Content Placeholder 3"/>
          <p:cNvPicPr>
            <a:picLocks noGrp="1" noChangeAspect="1"/>
          </p:cNvPicPr>
          <p:nvPr>
            <p:ph idx="1"/>
          </p:nvPr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7662"/>
          <a:stretch/>
        </p:blipFill>
        <p:spPr>
          <a:xfrm>
            <a:off x="3540867" y="1017864"/>
            <a:ext cx="8651133" cy="5840136"/>
          </a:xfrm>
        </p:spPr>
      </p:pic>
    </p:spTree>
    <p:extLst>
      <p:ext uri="{BB962C8B-B14F-4D97-AF65-F5344CB8AC3E}">
        <p14:creationId xmlns:p14="http://schemas.microsoft.com/office/powerpoint/2010/main" val="4001146189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err="1" smtClean="0"/>
              <a:t>Mis</a:t>
            </a:r>
            <a:r>
              <a:rPr lang="en-US" dirty="0" smtClean="0"/>
              <a:t> </a:t>
            </a:r>
            <a:r>
              <a:rPr lang="en-US" dirty="0" err="1" smtClean="0"/>
              <a:t>aastal</a:t>
            </a:r>
            <a:r>
              <a:rPr lang="en-US" dirty="0" smtClean="0"/>
              <a:t> </a:t>
            </a:r>
            <a:r>
              <a:rPr lang="en-US" dirty="0" err="1" smtClean="0"/>
              <a:t>jõuab</a:t>
            </a:r>
            <a:r>
              <a:rPr lang="en-US" dirty="0" smtClean="0"/>
              <a:t> </a:t>
            </a:r>
            <a:r>
              <a:rPr lang="en-US" dirty="0" err="1" smtClean="0"/>
              <a:t>astangu</a:t>
            </a:r>
            <a:r>
              <a:rPr lang="en-US" dirty="0" smtClean="0"/>
              <a:t> </a:t>
            </a:r>
            <a:r>
              <a:rPr lang="en-US" dirty="0" err="1" smtClean="0"/>
              <a:t>perv</a:t>
            </a:r>
            <a:r>
              <a:rPr lang="en-US" dirty="0" smtClean="0"/>
              <a:t> </a:t>
            </a:r>
            <a:r>
              <a:rPr lang="en-US" dirty="0" err="1" smtClean="0"/>
              <a:t>teeni</a:t>
            </a:r>
            <a:endParaRPr lang="et-EE" dirty="0"/>
          </a:p>
        </p:txBody>
      </p:sp>
      <p:pic>
        <p:nvPicPr>
          <p:cNvPr id="4" name="Content Placeholder 3"/>
          <p:cNvPicPr>
            <a:picLocks noGrp="1" noChangeAspect="1"/>
          </p:cNvPicPr>
          <p:nvPr>
            <p:ph idx="1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840228" y="1595336"/>
            <a:ext cx="9961522" cy="5058383"/>
          </a:xfrm>
        </p:spPr>
      </p:pic>
    </p:spTree>
    <p:extLst>
      <p:ext uri="{BB962C8B-B14F-4D97-AF65-F5344CB8AC3E}">
        <p14:creationId xmlns:p14="http://schemas.microsoft.com/office/powerpoint/2010/main" val="2579878879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6719" y="83023"/>
            <a:ext cx="10515600" cy="1325563"/>
          </a:xfrm>
        </p:spPr>
        <p:txBody>
          <a:bodyPr/>
          <a:lstStyle/>
          <a:p>
            <a:endParaRPr lang="et-EE"/>
          </a:p>
        </p:txBody>
      </p:sp>
      <p:sp>
        <p:nvSpPr>
          <p:cNvPr id="5" name="Content Placeholder 4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et-EE"/>
          </a:p>
        </p:txBody>
      </p:sp>
      <p:pic>
        <p:nvPicPr>
          <p:cNvPr id="6" name="image10.png"/>
          <p:cNvPicPr/>
          <p:nvPr/>
        </p:nvPicPr>
        <p:blipFill>
          <a:blip r:embed="rId2"/>
          <a:srcRect/>
          <a:stretch>
            <a:fillRect/>
          </a:stretch>
        </p:blipFill>
        <p:spPr>
          <a:xfrm>
            <a:off x="1089498" y="0"/>
            <a:ext cx="10013004" cy="6858000"/>
          </a:xfrm>
          <a:prstGeom prst="rect">
            <a:avLst/>
          </a:prstGeom>
          <a:ln/>
        </p:spPr>
      </p:pic>
    </p:spTree>
    <p:extLst>
      <p:ext uri="{BB962C8B-B14F-4D97-AF65-F5344CB8AC3E}">
        <p14:creationId xmlns:p14="http://schemas.microsoft.com/office/powerpoint/2010/main" val="1907294249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err="1" smtClean="0"/>
              <a:t>Kokkuvõte</a:t>
            </a:r>
            <a:endParaRPr lang="et-EE" dirty="0"/>
          </a:p>
        </p:txBody>
      </p:sp>
      <p:sp>
        <p:nvSpPr>
          <p:cNvPr id="5" name="Content Placeholder 4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dirty="0"/>
              <a:t>A</a:t>
            </a:r>
            <a:r>
              <a:rPr lang="et-EE" dirty="0" smtClean="0"/>
              <a:t>stangu </a:t>
            </a:r>
            <a:r>
              <a:rPr lang="et-EE" dirty="0"/>
              <a:t>perve taganemise </a:t>
            </a:r>
            <a:r>
              <a:rPr lang="et-EE" dirty="0" smtClean="0"/>
              <a:t>kiirus</a:t>
            </a:r>
            <a:r>
              <a:rPr lang="en-US" dirty="0" smtClean="0"/>
              <a:t> on</a:t>
            </a:r>
            <a:r>
              <a:rPr lang="et-EE" dirty="0" smtClean="0"/>
              <a:t> </a:t>
            </a:r>
            <a:r>
              <a:rPr lang="et-EE" dirty="0"/>
              <a:t>valdavalt </a:t>
            </a:r>
            <a:r>
              <a:rPr lang="et-EE" dirty="0" smtClean="0"/>
              <a:t>0.</a:t>
            </a:r>
            <a:r>
              <a:rPr lang="en-US" dirty="0" smtClean="0"/>
              <a:t>3</a:t>
            </a:r>
            <a:r>
              <a:rPr lang="et-EE" dirty="0" smtClean="0"/>
              <a:t>-0.7 m/a</a:t>
            </a:r>
            <a:endParaRPr lang="en-US" dirty="0" smtClean="0"/>
          </a:p>
          <a:p>
            <a:r>
              <a:rPr lang="en-US" dirty="0"/>
              <a:t>L</a:t>
            </a:r>
            <a:r>
              <a:rPr lang="et-EE" dirty="0" smtClean="0"/>
              <a:t>ähema </a:t>
            </a:r>
            <a:r>
              <a:rPr lang="et-EE" dirty="0"/>
              <a:t>30 aastaga </a:t>
            </a:r>
            <a:r>
              <a:rPr lang="en-US" dirty="0" err="1" smtClean="0"/>
              <a:t>võib</a:t>
            </a:r>
            <a:r>
              <a:rPr lang="en-US" dirty="0" smtClean="0"/>
              <a:t> </a:t>
            </a:r>
            <a:r>
              <a:rPr lang="et-EE" dirty="0" smtClean="0"/>
              <a:t>pan</a:t>
            </a:r>
            <a:r>
              <a:rPr lang="en-US" dirty="0" err="1" smtClean="0"/>
              <a:t>ga</a:t>
            </a:r>
            <a:r>
              <a:rPr lang="en-US" dirty="0" smtClean="0"/>
              <a:t> </a:t>
            </a:r>
            <a:r>
              <a:rPr lang="en-US" dirty="0" err="1" smtClean="0"/>
              <a:t>perv</a:t>
            </a:r>
            <a:r>
              <a:rPr lang="et-EE" dirty="0" smtClean="0"/>
              <a:t> </a:t>
            </a:r>
            <a:r>
              <a:rPr lang="et-EE" dirty="0"/>
              <a:t>taganeda kuni </a:t>
            </a:r>
            <a:r>
              <a:rPr lang="et-EE" dirty="0" smtClean="0"/>
              <a:t>20</a:t>
            </a:r>
            <a:r>
              <a:rPr lang="en-US" dirty="0" smtClean="0"/>
              <a:t> </a:t>
            </a:r>
            <a:r>
              <a:rPr lang="et-EE" dirty="0" smtClean="0"/>
              <a:t>m</a:t>
            </a:r>
            <a:endParaRPr lang="en-US" dirty="0" smtClean="0"/>
          </a:p>
          <a:p>
            <a:r>
              <a:rPr lang="en-US" dirty="0" err="1"/>
              <a:t>Keskmine</a:t>
            </a:r>
            <a:r>
              <a:rPr lang="en-US" dirty="0"/>
              <a:t> </a:t>
            </a:r>
            <a:r>
              <a:rPr lang="en-US" dirty="0" err="1"/>
              <a:t>erodeeritav</a:t>
            </a:r>
            <a:r>
              <a:rPr lang="en-US" dirty="0"/>
              <a:t> </a:t>
            </a:r>
            <a:r>
              <a:rPr lang="en-US" dirty="0" err="1"/>
              <a:t>setete</a:t>
            </a:r>
            <a:r>
              <a:rPr lang="en-US" dirty="0"/>
              <a:t> </a:t>
            </a:r>
            <a:r>
              <a:rPr lang="en-US" dirty="0" err="1"/>
              <a:t>maht</a:t>
            </a:r>
            <a:r>
              <a:rPr lang="en-US" dirty="0"/>
              <a:t> 6 </a:t>
            </a:r>
            <a:r>
              <a:rPr lang="et-EE" dirty="0">
                <a:latin typeface="Times New Roman" panose="02020603050405020304" pitchFamily="18" charset="0"/>
                <a:ea typeface="Times New Roman" panose="02020603050405020304" pitchFamily="18" charset="0"/>
              </a:rPr>
              <a:t>m</a:t>
            </a:r>
            <a:r>
              <a:rPr lang="et-EE" baseline="30000" dirty="0">
                <a:latin typeface="Times New Roman" panose="02020603050405020304" pitchFamily="18" charset="0"/>
                <a:ea typeface="Times New Roman" panose="02020603050405020304" pitchFamily="18" charset="0"/>
              </a:rPr>
              <a:t>3</a:t>
            </a:r>
            <a:r>
              <a:rPr lang="et-EE" dirty="0">
                <a:latin typeface="Times New Roman" panose="02020603050405020304" pitchFamily="18" charset="0"/>
                <a:ea typeface="Times New Roman" panose="02020603050405020304" pitchFamily="18" charset="0"/>
              </a:rPr>
              <a:t>/a</a:t>
            </a:r>
            <a:endParaRPr lang="et-EE" dirty="0"/>
          </a:p>
          <a:p>
            <a:r>
              <a:rPr lang="en-US" dirty="0" smtClean="0"/>
              <a:t>Tee </a:t>
            </a:r>
            <a:r>
              <a:rPr lang="en-US" dirty="0" err="1" smtClean="0"/>
              <a:t>satub</a:t>
            </a:r>
            <a:r>
              <a:rPr lang="en-US" dirty="0" smtClean="0"/>
              <a:t> </a:t>
            </a:r>
            <a:r>
              <a:rPr lang="en-US" dirty="0" err="1" smtClean="0"/>
              <a:t>varinguohtu</a:t>
            </a:r>
            <a:r>
              <a:rPr lang="en-US" dirty="0" smtClean="0"/>
              <a:t> juba 2027. </a:t>
            </a:r>
            <a:r>
              <a:rPr lang="en-US" dirty="0" err="1" smtClean="0"/>
              <a:t>aastal</a:t>
            </a:r>
            <a:r>
              <a:rPr lang="en-US" dirty="0" smtClean="0"/>
              <a:t> ja </a:t>
            </a:r>
            <a:r>
              <a:rPr lang="en-US" dirty="0" err="1" smtClean="0"/>
              <a:t>lähimad</a:t>
            </a:r>
            <a:r>
              <a:rPr lang="en-US" dirty="0" smtClean="0"/>
              <a:t> </a:t>
            </a:r>
            <a:r>
              <a:rPr lang="en-US" dirty="0" err="1" smtClean="0"/>
              <a:t>hooned</a:t>
            </a:r>
            <a:r>
              <a:rPr lang="en-US" dirty="0" smtClean="0"/>
              <a:t> </a:t>
            </a:r>
            <a:r>
              <a:rPr lang="en-US" dirty="0" err="1" smtClean="0"/>
              <a:t>peale</a:t>
            </a:r>
            <a:r>
              <a:rPr lang="en-US" dirty="0" smtClean="0"/>
              <a:t> 2052. </a:t>
            </a:r>
            <a:r>
              <a:rPr lang="en-US" dirty="0" err="1" smtClean="0"/>
              <a:t>aastat</a:t>
            </a:r>
            <a:endParaRPr lang="en-US" dirty="0"/>
          </a:p>
          <a:p>
            <a:r>
              <a:rPr lang="en-US" dirty="0" err="1" smtClean="0"/>
              <a:t>Kohalikud</a:t>
            </a:r>
            <a:r>
              <a:rPr lang="en-US" dirty="0" smtClean="0"/>
              <a:t> </a:t>
            </a:r>
            <a:r>
              <a:rPr lang="en-US" dirty="0" err="1" smtClean="0"/>
              <a:t>elanikud</a:t>
            </a:r>
            <a:r>
              <a:rPr lang="en-US" dirty="0" smtClean="0"/>
              <a:t> </a:t>
            </a:r>
            <a:r>
              <a:rPr lang="en-US" dirty="0" err="1" smtClean="0"/>
              <a:t>peaksid</a:t>
            </a:r>
            <a:r>
              <a:rPr lang="en-US" dirty="0" smtClean="0"/>
              <a:t> </a:t>
            </a:r>
            <a:r>
              <a:rPr lang="en-US" dirty="0" err="1" smtClean="0"/>
              <a:t>kiiremas</a:t>
            </a:r>
            <a:r>
              <a:rPr lang="en-US" dirty="0" smtClean="0"/>
              <a:t> </a:t>
            </a:r>
            <a:r>
              <a:rPr lang="en-US" dirty="0" err="1" smtClean="0"/>
              <a:t>korras</a:t>
            </a:r>
            <a:r>
              <a:rPr lang="en-US" dirty="0" smtClean="0"/>
              <a:t> </a:t>
            </a:r>
            <a:r>
              <a:rPr lang="en-US" dirty="0" err="1" smtClean="0"/>
              <a:t>pöörduma</a:t>
            </a:r>
            <a:r>
              <a:rPr lang="en-US" dirty="0" smtClean="0"/>
              <a:t> </a:t>
            </a:r>
            <a:r>
              <a:rPr lang="en-US" dirty="0" err="1" smtClean="0"/>
              <a:t>Tallinna</a:t>
            </a:r>
            <a:r>
              <a:rPr lang="en-US" dirty="0" smtClean="0"/>
              <a:t> </a:t>
            </a:r>
            <a:r>
              <a:rPr lang="en-US" dirty="0" err="1" smtClean="0"/>
              <a:t>Linnavalitsuse</a:t>
            </a:r>
            <a:r>
              <a:rPr lang="en-US" dirty="0" smtClean="0"/>
              <a:t> </a:t>
            </a:r>
            <a:r>
              <a:rPr lang="en-US" dirty="0" err="1" smtClean="0"/>
              <a:t>poole</a:t>
            </a:r>
            <a:r>
              <a:rPr lang="en-US" dirty="0" smtClean="0"/>
              <a:t>, </a:t>
            </a:r>
            <a:r>
              <a:rPr lang="en-US" dirty="0" err="1" smtClean="0"/>
              <a:t>kes</a:t>
            </a:r>
            <a:r>
              <a:rPr lang="en-US" dirty="0" smtClean="0"/>
              <a:t> peaks </a:t>
            </a:r>
            <a:r>
              <a:rPr lang="en-US" dirty="0" err="1" smtClean="0"/>
              <a:t>otsustama</a:t>
            </a:r>
            <a:r>
              <a:rPr lang="en-US" dirty="0" smtClean="0"/>
              <a:t>, </a:t>
            </a:r>
            <a:r>
              <a:rPr lang="en-US" dirty="0" err="1" smtClean="0"/>
              <a:t>kas</a:t>
            </a:r>
            <a:r>
              <a:rPr lang="en-US" dirty="0" smtClean="0"/>
              <a:t> </a:t>
            </a:r>
            <a:r>
              <a:rPr lang="en-US" dirty="0" err="1" smtClean="0"/>
              <a:t>valida</a:t>
            </a:r>
            <a:r>
              <a:rPr lang="en-US" dirty="0" smtClean="0"/>
              <a:t> </a:t>
            </a:r>
            <a:r>
              <a:rPr lang="en-US" dirty="0" err="1" smtClean="0"/>
              <a:t>taganemise</a:t>
            </a:r>
            <a:r>
              <a:rPr lang="en-US" dirty="0"/>
              <a:t> </a:t>
            </a:r>
            <a:r>
              <a:rPr lang="en-US" dirty="0" err="1" smtClean="0"/>
              <a:t>või</a:t>
            </a:r>
            <a:r>
              <a:rPr lang="en-US" dirty="0" smtClean="0"/>
              <a:t> </a:t>
            </a:r>
            <a:r>
              <a:rPr lang="en-US" dirty="0" err="1" smtClean="0"/>
              <a:t>kaitsmise</a:t>
            </a:r>
            <a:r>
              <a:rPr lang="en-US" dirty="0" smtClean="0"/>
              <a:t> </a:t>
            </a:r>
            <a:r>
              <a:rPr lang="en-US" dirty="0" err="1" smtClean="0"/>
              <a:t>strateegia</a:t>
            </a:r>
            <a:r>
              <a:rPr lang="en-US" dirty="0" smtClean="0"/>
              <a:t>.</a:t>
            </a:r>
          </a:p>
        </p:txBody>
      </p:sp>
    </p:spTree>
    <p:extLst>
      <p:ext uri="{BB962C8B-B14F-4D97-AF65-F5344CB8AC3E}">
        <p14:creationId xmlns:p14="http://schemas.microsoft.com/office/powerpoint/2010/main" val="1031779439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 </a:t>
            </a:r>
            <a:endParaRPr lang="et-EE" dirty="0"/>
          </a:p>
        </p:txBody>
      </p:sp>
      <p:pic>
        <p:nvPicPr>
          <p:cNvPr id="4" name="Picture 3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378940" y="40105"/>
            <a:ext cx="11104605" cy="6851449"/>
          </a:xfrm>
          <a:prstGeom prst="rect">
            <a:avLst/>
          </a:prstGeom>
        </p:spPr>
      </p:pic>
      <p:sp>
        <p:nvSpPr>
          <p:cNvPr id="5" name="TextBox 4"/>
          <p:cNvSpPr txBox="1"/>
          <p:nvPr/>
        </p:nvSpPr>
        <p:spPr>
          <a:xfrm>
            <a:off x="7852611" y="665747"/>
            <a:ext cx="2606842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3600" b="1" dirty="0" smtClean="0"/>
              <a:t>2023-&gt;2024</a:t>
            </a:r>
            <a:endParaRPr lang="et-EE" sz="3600" b="1" dirty="0"/>
          </a:p>
        </p:txBody>
      </p:sp>
    </p:spTree>
    <p:extLst>
      <p:ext uri="{BB962C8B-B14F-4D97-AF65-F5344CB8AC3E}">
        <p14:creationId xmlns:p14="http://schemas.microsoft.com/office/powerpoint/2010/main" val="1447981614"/>
      </p:ext>
    </p:extLst>
  </p:cSld>
  <p:clrMapOvr>
    <a:masterClrMapping/>
  </p:clrMapOvr>
</p:sld>
</file>

<file path=ppt/slides/slide2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et-EE"/>
          </a:p>
        </p:txBody>
      </p:sp>
      <p:pic>
        <p:nvPicPr>
          <p:cNvPr id="4" name="Picture 3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49530"/>
            <a:ext cx="12192000" cy="675894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759279062"/>
      </p:ext>
    </p:extLst>
  </p:cSld>
  <p:clrMapOvr>
    <a:masterClrMapping/>
  </p:clrMapOvr>
</p:sld>
</file>

<file path=ppt/slides/slide2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et-EE"/>
          </a:p>
        </p:txBody>
      </p:sp>
      <p:pic>
        <p:nvPicPr>
          <p:cNvPr id="4" name="Picture 3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11702716" cy="6851591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920344572"/>
      </p:ext>
    </p:extLst>
  </p:cSld>
  <p:clrMapOvr>
    <a:masterClrMapping/>
  </p:clrMapOvr>
</p:sld>
</file>

<file path=ppt/slides/slide2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et-EE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et-EE"/>
          </a:p>
        </p:txBody>
      </p:sp>
      <p:pic>
        <p:nvPicPr>
          <p:cNvPr id="4" name="Picture 3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1"/>
            <a:ext cx="12192000" cy="6857999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726976903"/>
      </p:ext>
    </p:extLst>
  </p:cSld>
  <p:clrMapOvr>
    <a:masterClrMapping/>
  </p:clrMapOvr>
</p:sld>
</file>

<file path=ppt/slides/slide3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et-EE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et-EE"/>
          </a:p>
        </p:txBody>
      </p:sp>
      <p:pic>
        <p:nvPicPr>
          <p:cNvPr id="4" name="Picture 3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468343618"/>
      </p:ext>
    </p:extLst>
  </p:cSld>
  <p:clrMapOvr>
    <a:masterClrMapping/>
  </p:clrMapOvr>
</p:sld>
</file>

<file path=ppt/slides/slide3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et-EE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et-EE"/>
          </a:p>
        </p:txBody>
      </p:sp>
      <p:pic>
        <p:nvPicPr>
          <p:cNvPr id="4" name="Picture 3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12209838" cy="1491916"/>
          </a:xfrm>
          <a:prstGeom prst="rect">
            <a:avLst/>
          </a:prstGeom>
        </p:spPr>
      </p:pic>
      <p:pic>
        <p:nvPicPr>
          <p:cNvPr id="5" name="Picture 4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7929" y="1602095"/>
            <a:ext cx="12173980" cy="538789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344921222"/>
      </p:ext>
    </p:extLst>
  </p:cSld>
  <p:clrMapOvr>
    <a:masterClrMapping/>
  </p:clrMapOvr>
</p:sld>
</file>

<file path=ppt/slides/slide3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et-EE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et-EE"/>
          </a:p>
        </p:txBody>
      </p:sp>
      <p:pic>
        <p:nvPicPr>
          <p:cNvPr id="4" name="Picture 3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799529547"/>
      </p:ext>
    </p:extLst>
  </p:cSld>
  <p:clrMapOvr>
    <a:masterClrMapping/>
  </p:clrMapOvr>
</p:sld>
</file>

<file path=ppt/slides/slide3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Picture 3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" y="-24125"/>
            <a:ext cx="12192000" cy="6882125"/>
          </a:xfrm>
          <a:prstGeom prst="rect">
            <a:avLst/>
          </a:prstGeom>
        </p:spPr>
      </p:pic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0" y="335678"/>
            <a:ext cx="12192000" cy="1325563"/>
          </a:xfrm>
        </p:spPr>
        <p:txBody>
          <a:bodyPr>
            <a:noAutofit/>
          </a:bodyPr>
          <a:lstStyle/>
          <a:p>
            <a:pPr algn="ctr"/>
            <a:r>
              <a:rPr lang="en-US" sz="9600" dirty="0" err="1" smtClean="0"/>
              <a:t>Tänan</a:t>
            </a:r>
            <a:r>
              <a:rPr lang="en-US" sz="9600" dirty="0" smtClean="0"/>
              <a:t> </a:t>
            </a:r>
            <a:r>
              <a:rPr lang="en-US" sz="9600" dirty="0" err="1" smtClean="0"/>
              <a:t>kuulamast</a:t>
            </a:r>
            <a:r>
              <a:rPr lang="en-US" sz="9600" dirty="0" smtClean="0"/>
              <a:t>!</a:t>
            </a:r>
            <a:endParaRPr lang="et-EE" sz="9600" dirty="0"/>
          </a:p>
        </p:txBody>
      </p:sp>
    </p:spTree>
    <p:extLst>
      <p:ext uri="{BB962C8B-B14F-4D97-AF65-F5344CB8AC3E}">
        <p14:creationId xmlns:p14="http://schemas.microsoft.com/office/powerpoint/2010/main" val="4053679829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7266</TotalTime>
  <Words>256</Words>
  <Application>Microsoft Office PowerPoint</Application>
  <PresentationFormat>Widescreen</PresentationFormat>
  <Paragraphs>41</Paragraphs>
  <Slides>33</Slides>
  <Notes>0</Notes>
  <HiddenSlides>0</HiddenSlides>
  <MMClips>0</MMClips>
  <ScaleCrop>false</ScaleCrop>
  <HeadingPairs>
    <vt:vector size="6" baseType="variant">
      <vt:variant>
        <vt:lpstr>Fonts Used</vt:lpstr>
      </vt:variant>
      <vt:variant>
        <vt:i4>4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33</vt:i4>
      </vt:variant>
    </vt:vector>
  </HeadingPairs>
  <TitlesOfParts>
    <vt:vector size="38" baseType="lpstr">
      <vt:lpstr>Arial</vt:lpstr>
      <vt:lpstr>Calibri</vt:lpstr>
      <vt:lpstr>Calibri Light</vt:lpstr>
      <vt:lpstr>Times New Roman</vt:lpstr>
      <vt:lpstr>Office Theme</vt:lpstr>
      <vt:lpstr>Kakumäe poolsaare tipu erosioon läbi aegade ja prognoos tulevikuks</vt:lpstr>
      <vt:lpstr>PowerPoint Presentation</vt:lpstr>
      <vt:lpstr>Uuringuala asukoht:</vt:lpstr>
      <vt:lpstr>PowerPoint Presentation</vt:lpstr>
      <vt:lpstr>Uurimise vajadus:</vt:lpstr>
      <vt:lpstr>Tehtu kireldus (metoodika)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Tulemused</vt:lpstr>
      <vt:lpstr>Kõige kriitilisem koht</vt:lpstr>
      <vt:lpstr>Mis aastal jõuab astangu perv teeni</vt:lpstr>
      <vt:lpstr>PowerPoint Presentation</vt:lpstr>
      <vt:lpstr>Kokkuvõte</vt:lpstr>
      <vt:lpstr> 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Tänan kuulamast!</vt:lpstr>
    </vt:vector>
  </TitlesOfParts>
  <Company/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Kakumäe poolsaare tipu erosion läbi aegade ja prognoos tulevikuks</dc:title>
  <dc:creator>Mattias</dc:creator>
  <cp:lastModifiedBy>Hannes</cp:lastModifiedBy>
  <cp:revision>26</cp:revision>
  <dcterms:created xsi:type="dcterms:W3CDTF">2024-04-29T14:09:47Z</dcterms:created>
  <dcterms:modified xsi:type="dcterms:W3CDTF">2025-04-08T19:46:17Z</dcterms:modified>
</cp:coreProperties>
</file>