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</p:sldIdLst>
  <p:sldSz cx="12192000" cy="6858000"/>
  <p:notesSz cx="6858000" cy="9144000"/>
  <p:defaultTextStyle>
    <a:defPPr>
      <a:defRPr lang="et-E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6" autoAdjust="0"/>
    <p:restoredTop sz="94660"/>
  </p:normalViewPr>
  <p:slideViewPr>
    <p:cSldViewPr snapToGrid="0">
      <p:cViewPr varScale="1">
        <p:scale>
          <a:sx n="70" d="100"/>
          <a:sy n="70" d="100"/>
        </p:scale>
        <p:origin x="525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t-E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t-E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5F32D-8464-4607-ADDD-E8D03F1FEB7D}" type="datetimeFigureOut">
              <a:rPr lang="et-EE" smtClean="0"/>
              <a:t>13.12.2024</a:t>
            </a:fld>
            <a:endParaRPr lang="et-E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001C-5D9A-4B9B-945C-C64E9E0B94C7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7004328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t-E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t-E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5F32D-8464-4607-ADDD-E8D03F1FEB7D}" type="datetimeFigureOut">
              <a:rPr lang="et-EE" smtClean="0"/>
              <a:t>13.12.2024</a:t>
            </a:fld>
            <a:endParaRPr lang="et-E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001C-5D9A-4B9B-945C-C64E9E0B94C7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6007318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t-E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t-E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5F32D-8464-4607-ADDD-E8D03F1FEB7D}" type="datetimeFigureOut">
              <a:rPr lang="et-EE" smtClean="0"/>
              <a:t>13.12.2024</a:t>
            </a:fld>
            <a:endParaRPr lang="et-E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001C-5D9A-4B9B-945C-C64E9E0B94C7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537610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t-E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t-E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5F32D-8464-4607-ADDD-E8D03F1FEB7D}" type="datetimeFigureOut">
              <a:rPr lang="et-EE" smtClean="0"/>
              <a:t>13.12.2024</a:t>
            </a:fld>
            <a:endParaRPr lang="et-E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001C-5D9A-4B9B-945C-C64E9E0B94C7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703097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t-E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5F32D-8464-4607-ADDD-E8D03F1FEB7D}" type="datetimeFigureOut">
              <a:rPr lang="et-EE" smtClean="0"/>
              <a:t>13.12.2024</a:t>
            </a:fld>
            <a:endParaRPr lang="et-E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001C-5D9A-4B9B-945C-C64E9E0B94C7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103277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t-E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t-E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t-E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5F32D-8464-4607-ADDD-E8D03F1FEB7D}" type="datetimeFigureOut">
              <a:rPr lang="et-EE" smtClean="0"/>
              <a:t>13.12.2024</a:t>
            </a:fld>
            <a:endParaRPr lang="et-E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001C-5D9A-4B9B-945C-C64E9E0B94C7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859058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t-E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t-E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t-E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5F32D-8464-4607-ADDD-E8D03F1FEB7D}" type="datetimeFigureOut">
              <a:rPr lang="et-EE" smtClean="0"/>
              <a:t>13.12.2024</a:t>
            </a:fld>
            <a:endParaRPr lang="et-E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001C-5D9A-4B9B-945C-C64E9E0B94C7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905265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t-E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5F32D-8464-4607-ADDD-E8D03F1FEB7D}" type="datetimeFigureOut">
              <a:rPr lang="et-EE" smtClean="0"/>
              <a:t>13.12.2024</a:t>
            </a:fld>
            <a:endParaRPr lang="et-E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001C-5D9A-4B9B-945C-C64E9E0B94C7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312782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5F32D-8464-4607-ADDD-E8D03F1FEB7D}" type="datetimeFigureOut">
              <a:rPr lang="et-EE" smtClean="0"/>
              <a:t>13.12.2024</a:t>
            </a:fld>
            <a:endParaRPr lang="et-E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001C-5D9A-4B9B-945C-C64E9E0B94C7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338478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t-E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t-E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5F32D-8464-4607-ADDD-E8D03F1FEB7D}" type="datetimeFigureOut">
              <a:rPr lang="et-EE" smtClean="0"/>
              <a:t>13.12.2024</a:t>
            </a:fld>
            <a:endParaRPr lang="et-E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001C-5D9A-4B9B-945C-C64E9E0B94C7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9302879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t-E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t-E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5F32D-8464-4607-ADDD-E8D03F1FEB7D}" type="datetimeFigureOut">
              <a:rPr lang="et-EE" smtClean="0"/>
              <a:t>13.12.2024</a:t>
            </a:fld>
            <a:endParaRPr lang="et-E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B001C-5D9A-4B9B-945C-C64E9E0B94C7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3327522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t-E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t-E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05F32D-8464-4607-ADDD-E8D03F1FEB7D}" type="datetimeFigureOut">
              <a:rPr lang="et-EE" smtClean="0"/>
              <a:t>13.12.2024</a:t>
            </a:fld>
            <a:endParaRPr lang="et-E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t-E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AB001C-5D9A-4B9B-945C-C64E9E0B94C7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745387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t-E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0639"/>
            <a:ext cx="12192000" cy="556736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9654" y="90310"/>
            <a:ext cx="118189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Kaldajoon</a:t>
            </a:r>
            <a:r>
              <a:rPr lang="en-US" dirty="0" smtClean="0"/>
              <a:t> on </a:t>
            </a:r>
            <a:r>
              <a:rPr lang="en-US" dirty="0" err="1" smtClean="0"/>
              <a:t>taganenud</a:t>
            </a:r>
            <a:r>
              <a:rPr lang="en-US" dirty="0" smtClean="0"/>
              <a:t> võrreldes 1959 aasta aerofotoga, viitab sellele, et selle </a:t>
            </a:r>
            <a:r>
              <a:rPr lang="en-US" dirty="0" err="1" smtClean="0"/>
              <a:t>õõtsiku</a:t>
            </a:r>
            <a:r>
              <a:rPr lang="en-US" dirty="0" smtClean="0"/>
              <a:t> </a:t>
            </a:r>
            <a:r>
              <a:rPr lang="en-US" dirty="0" err="1" smtClean="0"/>
              <a:t>kohapealt</a:t>
            </a:r>
            <a:r>
              <a:rPr lang="en-US" dirty="0" smtClean="0"/>
              <a:t> </a:t>
            </a:r>
            <a:r>
              <a:rPr lang="en-US" dirty="0" err="1" smtClean="0"/>
              <a:t>aegapidi</a:t>
            </a:r>
            <a:r>
              <a:rPr lang="en-US" dirty="0" smtClean="0"/>
              <a:t> </a:t>
            </a:r>
            <a:r>
              <a:rPr lang="en-US" dirty="0" err="1" smtClean="0"/>
              <a:t>kulutab</a:t>
            </a:r>
            <a:r>
              <a:rPr lang="en-US" dirty="0" smtClean="0"/>
              <a:t>, kusjuures </a:t>
            </a:r>
            <a:r>
              <a:rPr lang="en-US" dirty="0" err="1" smtClean="0"/>
              <a:t>peale</a:t>
            </a:r>
            <a:r>
              <a:rPr lang="en-US" dirty="0" smtClean="0"/>
              <a:t> 1995 aastat on </a:t>
            </a:r>
            <a:r>
              <a:rPr lang="en-US" dirty="0" err="1" smtClean="0"/>
              <a:t>kulutus</a:t>
            </a:r>
            <a:r>
              <a:rPr lang="en-US" dirty="0" smtClean="0"/>
              <a:t> olnud minimaalne, pea </a:t>
            </a:r>
            <a:r>
              <a:rPr lang="en-US" dirty="0" err="1" smtClean="0"/>
              <a:t>märkamatu</a:t>
            </a:r>
            <a:r>
              <a:rPr lang="en-US" dirty="0" smtClean="0"/>
              <a:t> </a:t>
            </a:r>
            <a:r>
              <a:rPr lang="en-US" dirty="0" err="1" smtClean="0"/>
              <a:t>kaardipildis</a:t>
            </a:r>
            <a:r>
              <a:rPr lang="en-US" dirty="0" smtClean="0"/>
              <a:t>. Punane </a:t>
            </a:r>
            <a:r>
              <a:rPr lang="en-US" dirty="0" err="1" smtClean="0"/>
              <a:t>ruut</a:t>
            </a:r>
            <a:r>
              <a:rPr lang="en-US" dirty="0" smtClean="0"/>
              <a:t> näitab kõige </a:t>
            </a:r>
            <a:r>
              <a:rPr lang="en-US" dirty="0" err="1" smtClean="0"/>
              <a:t>selgemat</a:t>
            </a:r>
            <a:r>
              <a:rPr lang="en-US" dirty="0" smtClean="0"/>
              <a:t> </a:t>
            </a:r>
            <a:r>
              <a:rPr lang="en-US" dirty="0" err="1" smtClean="0"/>
              <a:t>anomaaliat</a:t>
            </a:r>
            <a:r>
              <a:rPr lang="en-US" dirty="0" smtClean="0"/>
              <a:t> (kohe täitsa </a:t>
            </a:r>
            <a:r>
              <a:rPr lang="en-US" dirty="0" err="1" smtClean="0"/>
              <a:t>kandiline</a:t>
            </a:r>
            <a:r>
              <a:rPr lang="en-US" dirty="0" smtClean="0"/>
              <a:t>, sellist asja tavalislet </a:t>
            </a:r>
            <a:r>
              <a:rPr lang="en-US" dirty="0" err="1" smtClean="0"/>
              <a:t>looduses</a:t>
            </a:r>
            <a:r>
              <a:rPr lang="en-US" dirty="0" smtClean="0"/>
              <a:t> pole), kollane ja </a:t>
            </a:r>
            <a:r>
              <a:rPr lang="en-US" dirty="0" err="1" smtClean="0"/>
              <a:t>sininie</a:t>
            </a:r>
            <a:r>
              <a:rPr lang="en-US" dirty="0" smtClean="0"/>
              <a:t> näitavad </a:t>
            </a:r>
            <a:r>
              <a:rPr lang="en-US" dirty="0" err="1" smtClean="0"/>
              <a:t>ka</a:t>
            </a:r>
            <a:r>
              <a:rPr lang="en-US" dirty="0" smtClean="0"/>
              <a:t> midagi, </a:t>
            </a:r>
            <a:r>
              <a:rPr lang="en-US" dirty="0" err="1" smtClean="0"/>
              <a:t>mis</a:t>
            </a:r>
            <a:r>
              <a:rPr lang="en-US" dirty="0" smtClean="0"/>
              <a:t> on veidi </a:t>
            </a:r>
            <a:r>
              <a:rPr lang="en-US" dirty="0" err="1" smtClean="0"/>
              <a:t>erineval</a:t>
            </a:r>
            <a:r>
              <a:rPr lang="en-US" dirty="0" smtClean="0"/>
              <a:t> </a:t>
            </a:r>
            <a:r>
              <a:rPr lang="en-US" dirty="0" err="1" smtClean="0"/>
              <a:t>sügavusel</a:t>
            </a:r>
            <a:endParaRPr lang="et-EE" dirty="0"/>
          </a:p>
        </p:txBody>
      </p:sp>
    </p:spTree>
    <p:extLst>
      <p:ext uri="{BB962C8B-B14F-4D97-AF65-F5344CB8AC3E}">
        <p14:creationId xmlns:p14="http://schemas.microsoft.com/office/powerpoint/2010/main" val="144859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3483" y="0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Radargrammil</a:t>
            </a:r>
            <a:r>
              <a:rPr lang="en-US" dirty="0" smtClean="0"/>
              <a:t> on </a:t>
            </a:r>
            <a:r>
              <a:rPr lang="en-US" dirty="0" err="1" smtClean="0"/>
              <a:t>samuti</a:t>
            </a:r>
            <a:r>
              <a:rPr lang="en-US" dirty="0" smtClean="0"/>
              <a:t> </a:t>
            </a:r>
            <a:r>
              <a:rPr lang="en-US" dirty="0" err="1" smtClean="0"/>
              <a:t>ülimalt</a:t>
            </a:r>
            <a:r>
              <a:rPr lang="en-US" dirty="0" smtClean="0"/>
              <a:t> </a:t>
            </a:r>
            <a:r>
              <a:rPr lang="en-US" dirty="0" err="1" smtClean="0"/>
              <a:t>selgepiiriline</a:t>
            </a:r>
            <a:r>
              <a:rPr lang="en-US" dirty="0" smtClean="0"/>
              <a:t> </a:t>
            </a:r>
            <a:r>
              <a:rPr lang="en-US" dirty="0" err="1" smtClean="0"/>
              <a:t>anomaalia</a:t>
            </a:r>
            <a:r>
              <a:rPr lang="en-US" dirty="0" smtClean="0"/>
              <a:t>, sellist asja </a:t>
            </a:r>
            <a:r>
              <a:rPr lang="en-US" dirty="0" err="1" smtClean="0"/>
              <a:t>tavaliselt</a:t>
            </a:r>
            <a:r>
              <a:rPr lang="en-US" dirty="0" smtClean="0"/>
              <a:t> </a:t>
            </a:r>
            <a:r>
              <a:rPr lang="en-US" dirty="0" err="1" smtClean="0"/>
              <a:t>looduses</a:t>
            </a:r>
            <a:r>
              <a:rPr lang="en-US" dirty="0" smtClean="0"/>
              <a:t> ei </a:t>
            </a:r>
            <a:r>
              <a:rPr lang="en-US" dirty="0" err="1" smtClean="0"/>
              <a:t>esine</a:t>
            </a:r>
            <a:endParaRPr lang="et-EE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9566"/>
          <a:stretch/>
        </p:blipFill>
        <p:spPr>
          <a:xfrm>
            <a:off x="54590" y="1325563"/>
            <a:ext cx="12137410" cy="5431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872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Kokkuvõtteks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Võib öelda, et vahemikus 80-100 cm tuleb välja väga tugev ja selge </a:t>
            </a:r>
            <a:r>
              <a:rPr lang="en-US" dirty="0" err="1" smtClean="0"/>
              <a:t>anomaalia</a:t>
            </a:r>
            <a:r>
              <a:rPr lang="en-US" dirty="0" smtClean="0"/>
              <a:t>, </a:t>
            </a:r>
            <a:r>
              <a:rPr lang="en-US" dirty="0" err="1" smtClean="0"/>
              <a:t>mis</a:t>
            </a:r>
            <a:r>
              <a:rPr lang="en-US" dirty="0" smtClean="0"/>
              <a:t> on samas </a:t>
            </a:r>
            <a:r>
              <a:rPr lang="en-US" dirty="0" err="1" smtClean="0"/>
              <a:t>ka</a:t>
            </a:r>
            <a:r>
              <a:rPr lang="en-US" dirty="0" smtClean="0"/>
              <a:t> väga </a:t>
            </a:r>
            <a:r>
              <a:rPr lang="en-US" dirty="0" err="1" smtClean="0"/>
              <a:t>kandilise</a:t>
            </a:r>
            <a:r>
              <a:rPr lang="en-US" dirty="0" smtClean="0"/>
              <a:t> </a:t>
            </a:r>
            <a:r>
              <a:rPr lang="en-US" dirty="0" err="1" smtClean="0"/>
              <a:t>kujuga</a:t>
            </a:r>
            <a:r>
              <a:rPr lang="en-US" dirty="0" smtClean="0"/>
              <a:t>. Selliseid asju </a:t>
            </a:r>
            <a:r>
              <a:rPr lang="en-US" dirty="0" err="1" smtClean="0"/>
              <a:t>looduses</a:t>
            </a:r>
            <a:r>
              <a:rPr lang="en-US" dirty="0" smtClean="0"/>
              <a:t> ei </a:t>
            </a:r>
            <a:r>
              <a:rPr lang="en-US" dirty="0" err="1" smtClean="0"/>
              <a:t>esine</a:t>
            </a:r>
            <a:r>
              <a:rPr lang="en-US" dirty="0" smtClean="0"/>
              <a:t>, </a:t>
            </a:r>
            <a:r>
              <a:rPr lang="en-US" dirty="0" err="1" smtClean="0"/>
              <a:t>seeb</a:t>
            </a:r>
            <a:r>
              <a:rPr lang="en-US" dirty="0" smtClean="0"/>
              <a:t> </a:t>
            </a:r>
            <a:r>
              <a:rPr lang="en-US" dirty="0" err="1" smtClean="0"/>
              <a:t>peab</a:t>
            </a:r>
            <a:r>
              <a:rPr lang="en-US" dirty="0" smtClean="0"/>
              <a:t> olema mingi inimese poolt tehtud </a:t>
            </a:r>
            <a:r>
              <a:rPr lang="en-US" dirty="0" err="1" smtClean="0"/>
              <a:t>asi</a:t>
            </a:r>
            <a:endParaRPr lang="en-US" dirty="0" smtClean="0"/>
          </a:p>
          <a:p>
            <a:r>
              <a:rPr lang="en-US" dirty="0" smtClean="0"/>
              <a:t>Tugev </a:t>
            </a:r>
            <a:r>
              <a:rPr lang="en-US" dirty="0" err="1" smtClean="0"/>
              <a:t>anomaalia</a:t>
            </a:r>
            <a:r>
              <a:rPr lang="en-US" dirty="0" smtClean="0"/>
              <a:t> (</a:t>
            </a:r>
            <a:r>
              <a:rPr lang="en-US" dirty="0" err="1" smtClean="0"/>
              <a:t>sinakas</a:t>
            </a:r>
            <a:r>
              <a:rPr lang="en-US" dirty="0" smtClean="0"/>
              <a:t> </a:t>
            </a:r>
            <a:r>
              <a:rPr lang="en-US" dirty="0" err="1" smtClean="0"/>
              <a:t>lillakas</a:t>
            </a:r>
            <a:r>
              <a:rPr lang="en-US" dirty="0" smtClean="0"/>
              <a:t> kontuuri) </a:t>
            </a:r>
            <a:r>
              <a:rPr lang="en-US" dirty="0" err="1" smtClean="0"/>
              <a:t>mis</a:t>
            </a:r>
            <a:r>
              <a:rPr lang="en-US" dirty="0" smtClean="0"/>
              <a:t> oleks </a:t>
            </a:r>
            <a:r>
              <a:rPr lang="en-US" dirty="0" err="1" smtClean="0"/>
              <a:t>nagu</a:t>
            </a:r>
            <a:r>
              <a:rPr lang="en-US" dirty="0" smtClean="0"/>
              <a:t> </a:t>
            </a:r>
            <a:r>
              <a:rPr lang="en-US" dirty="0" err="1" smtClean="0"/>
              <a:t>kirde</a:t>
            </a:r>
            <a:r>
              <a:rPr lang="en-US" dirty="0" smtClean="0"/>
              <a:t> pool, see oleks </a:t>
            </a:r>
            <a:r>
              <a:rPr lang="en-US" dirty="0" err="1" smtClean="0"/>
              <a:t>nagu</a:t>
            </a:r>
            <a:r>
              <a:rPr lang="en-US" dirty="0" smtClean="0"/>
              <a:t> olnud mingi pigem </a:t>
            </a:r>
            <a:r>
              <a:rPr lang="en-US" dirty="0" err="1" smtClean="0"/>
              <a:t>hoonesse</a:t>
            </a:r>
            <a:r>
              <a:rPr lang="en-US" dirty="0" smtClean="0"/>
              <a:t> </a:t>
            </a:r>
            <a:r>
              <a:rPr lang="en-US" dirty="0" err="1" smtClean="0"/>
              <a:t>sissekäigu</a:t>
            </a:r>
            <a:r>
              <a:rPr lang="en-US" dirty="0" smtClean="0"/>
              <a:t> tee.</a:t>
            </a:r>
          </a:p>
          <a:p>
            <a:r>
              <a:rPr lang="en-US" dirty="0" smtClean="0"/>
              <a:t>Kuna radari peal ei olnud näha mingit </a:t>
            </a:r>
            <a:r>
              <a:rPr lang="en-US" dirty="0" err="1" smtClean="0"/>
              <a:t>kivide</a:t>
            </a:r>
            <a:r>
              <a:rPr lang="en-US" dirty="0" smtClean="0"/>
              <a:t> </a:t>
            </a:r>
            <a:r>
              <a:rPr lang="en-US" dirty="0" err="1" smtClean="0"/>
              <a:t>anomaaliat</a:t>
            </a:r>
            <a:r>
              <a:rPr lang="en-US" dirty="0" smtClean="0"/>
              <a:t>, siis ma ei tea kas </a:t>
            </a:r>
            <a:r>
              <a:rPr lang="en-US" dirty="0" err="1" smtClean="0"/>
              <a:t>kaevamisel</a:t>
            </a:r>
            <a:r>
              <a:rPr lang="en-US" dirty="0" smtClean="0"/>
              <a:t> midagi </a:t>
            </a:r>
            <a:r>
              <a:rPr lang="en-US" dirty="0" err="1" smtClean="0"/>
              <a:t>selget</a:t>
            </a:r>
            <a:r>
              <a:rPr lang="en-US" dirty="0" smtClean="0"/>
              <a:t> välja tuleks. </a:t>
            </a:r>
            <a:r>
              <a:rPr lang="en-US" dirty="0" err="1" smtClean="0"/>
              <a:t>Tõenäoliselt</a:t>
            </a:r>
            <a:r>
              <a:rPr lang="en-US" dirty="0" smtClean="0"/>
              <a:t> on </a:t>
            </a:r>
            <a:r>
              <a:rPr lang="en-US" dirty="0" err="1" smtClean="0"/>
              <a:t>tegemist</a:t>
            </a:r>
            <a:r>
              <a:rPr lang="en-US" dirty="0" smtClean="0"/>
              <a:t> </a:t>
            </a:r>
            <a:r>
              <a:rPr lang="en-US" dirty="0" err="1" smtClean="0"/>
              <a:t>hoone</a:t>
            </a:r>
            <a:r>
              <a:rPr lang="en-US" dirty="0" smtClean="0"/>
              <a:t> põhjaga ja võib-olla on </a:t>
            </a:r>
            <a:r>
              <a:rPr lang="en-US" dirty="0" err="1" smtClean="0"/>
              <a:t>säilinud</a:t>
            </a:r>
            <a:r>
              <a:rPr lang="en-US" dirty="0" smtClean="0"/>
              <a:t> mingit </a:t>
            </a:r>
            <a:r>
              <a:rPr lang="en-US" dirty="0" err="1" smtClean="0"/>
              <a:t>puidust</a:t>
            </a:r>
            <a:r>
              <a:rPr lang="en-US" dirty="0" smtClean="0"/>
              <a:t> </a:t>
            </a:r>
            <a:r>
              <a:rPr lang="en-US" dirty="0" err="1" smtClean="0"/>
              <a:t>materjali</a:t>
            </a:r>
            <a:r>
              <a:rPr lang="en-US" dirty="0" smtClean="0"/>
              <a:t> </a:t>
            </a:r>
            <a:r>
              <a:rPr lang="en-US" dirty="0" err="1" smtClean="0"/>
              <a:t>vms</a:t>
            </a:r>
            <a:r>
              <a:rPr lang="en-US" dirty="0" smtClean="0"/>
              <a:t>.</a:t>
            </a:r>
            <a:endParaRPr lang="et-EE" dirty="0"/>
          </a:p>
        </p:txBody>
      </p:sp>
    </p:spTree>
    <p:extLst>
      <p:ext uri="{BB962C8B-B14F-4D97-AF65-F5344CB8AC3E}">
        <p14:creationId xmlns:p14="http://schemas.microsoft.com/office/powerpoint/2010/main" val="1655153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0639"/>
            <a:ext cx="12192000" cy="556736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9654" y="90310"/>
            <a:ext cx="11818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Panin </a:t>
            </a:r>
            <a:r>
              <a:rPr lang="en-US" dirty="0" err="1" smtClean="0"/>
              <a:t>käsitsi</a:t>
            </a:r>
            <a:r>
              <a:rPr lang="en-US" dirty="0" smtClean="0"/>
              <a:t> </a:t>
            </a:r>
            <a:r>
              <a:rPr lang="en-US" dirty="0" err="1" smtClean="0"/>
              <a:t>alla</a:t>
            </a:r>
            <a:r>
              <a:rPr lang="en-US" dirty="0" smtClean="0"/>
              <a:t> </a:t>
            </a:r>
            <a:r>
              <a:rPr lang="en-US" dirty="0" err="1" smtClean="0"/>
              <a:t>ka</a:t>
            </a:r>
            <a:r>
              <a:rPr lang="en-US" dirty="0" smtClean="0"/>
              <a:t> 1959 aasta aerofoto (tegin </a:t>
            </a:r>
            <a:r>
              <a:rPr lang="en-US" dirty="0" err="1" smtClean="0"/>
              <a:t>ise</a:t>
            </a:r>
            <a:r>
              <a:rPr lang="en-US" dirty="0" smtClean="0"/>
              <a:t> koordinaadid). </a:t>
            </a:r>
            <a:r>
              <a:rPr lang="en-US" dirty="0" err="1" smtClean="0"/>
              <a:t>Samad</a:t>
            </a:r>
            <a:r>
              <a:rPr lang="en-US" dirty="0" smtClean="0"/>
              <a:t> </a:t>
            </a:r>
            <a:r>
              <a:rPr lang="en-US" dirty="0" err="1" smtClean="0"/>
              <a:t>kontuurid</a:t>
            </a:r>
            <a:r>
              <a:rPr lang="en-US" dirty="0" smtClean="0"/>
              <a:t> NB! Kui hästi vaadata, siis näed seal </a:t>
            </a:r>
            <a:r>
              <a:rPr lang="en-US" dirty="0" err="1" smtClean="0"/>
              <a:t>vanal</a:t>
            </a:r>
            <a:r>
              <a:rPr lang="en-US" dirty="0" smtClean="0"/>
              <a:t> aerofotol just seal meie </a:t>
            </a:r>
            <a:r>
              <a:rPr lang="en-US" dirty="0" err="1" smtClean="0"/>
              <a:t>anomaalia</a:t>
            </a:r>
            <a:r>
              <a:rPr lang="en-US" dirty="0" smtClean="0"/>
              <a:t> juures mingeid imelikku </a:t>
            </a:r>
            <a:r>
              <a:rPr lang="en-US" dirty="0" err="1" smtClean="0"/>
              <a:t>kontuure</a:t>
            </a:r>
            <a:r>
              <a:rPr lang="en-US" dirty="0" smtClean="0"/>
              <a:t> </a:t>
            </a:r>
            <a:endParaRPr lang="et-EE" dirty="0"/>
          </a:p>
        </p:txBody>
      </p:sp>
    </p:spTree>
    <p:extLst>
      <p:ext uri="{BB962C8B-B14F-4D97-AF65-F5344CB8AC3E}">
        <p14:creationId xmlns:p14="http://schemas.microsoft.com/office/powerpoint/2010/main" val="1012128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0639"/>
            <a:ext cx="12192000" cy="556736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9654" y="90310"/>
            <a:ext cx="118189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Nüüd tulevad järjest need </a:t>
            </a:r>
            <a:r>
              <a:rPr lang="en-US" dirty="0" err="1" smtClean="0"/>
              <a:t>anomaaliate</a:t>
            </a:r>
            <a:r>
              <a:rPr lang="en-US" dirty="0" smtClean="0"/>
              <a:t> kaardid </a:t>
            </a:r>
            <a:r>
              <a:rPr lang="en-US" dirty="0" err="1" smtClean="0"/>
              <a:t>paigutatuna</a:t>
            </a:r>
            <a:r>
              <a:rPr lang="en-US" dirty="0" smtClean="0"/>
              <a:t> ortofotole, </a:t>
            </a:r>
            <a:r>
              <a:rPr lang="en-US" dirty="0" err="1" smtClean="0"/>
              <a:t>kontuurid</a:t>
            </a:r>
            <a:r>
              <a:rPr lang="en-US" dirty="0" smtClean="0"/>
              <a:t> on koguaeg </a:t>
            </a:r>
            <a:r>
              <a:rPr lang="en-US" dirty="0" err="1" smtClean="0"/>
              <a:t>samad</a:t>
            </a:r>
            <a:r>
              <a:rPr lang="en-US" dirty="0" smtClean="0"/>
              <a:t>, </a:t>
            </a:r>
            <a:r>
              <a:rPr lang="en-US" dirty="0" err="1" smtClean="0"/>
              <a:t>muutub</a:t>
            </a:r>
            <a:r>
              <a:rPr lang="en-US" dirty="0" smtClean="0"/>
              <a:t> </a:t>
            </a:r>
            <a:r>
              <a:rPr lang="en-US" dirty="0" err="1" smtClean="0"/>
              <a:t>sügavus</a:t>
            </a:r>
            <a:r>
              <a:rPr lang="en-US" dirty="0" smtClean="0"/>
              <a:t>, </a:t>
            </a:r>
            <a:r>
              <a:rPr lang="en-US" dirty="0" err="1" smtClean="0"/>
              <a:t>alustame</a:t>
            </a:r>
            <a:r>
              <a:rPr lang="en-US" dirty="0" smtClean="0"/>
              <a:t> -50 cm (NB! </a:t>
            </a:r>
            <a:r>
              <a:rPr lang="en-US" dirty="0" err="1" smtClean="0"/>
              <a:t>Sügavused</a:t>
            </a:r>
            <a:r>
              <a:rPr lang="en-US" dirty="0" smtClean="0"/>
              <a:t> võivad pisut </a:t>
            </a:r>
            <a:r>
              <a:rPr lang="en-US" dirty="0" err="1" smtClean="0"/>
              <a:t>erineda</a:t>
            </a:r>
            <a:r>
              <a:rPr lang="en-US" dirty="0" smtClean="0"/>
              <a:t>, sest </a:t>
            </a:r>
            <a:r>
              <a:rPr lang="en-US" dirty="0" err="1" smtClean="0"/>
              <a:t>sügavuse</a:t>
            </a:r>
            <a:r>
              <a:rPr lang="en-US" dirty="0" smtClean="0"/>
              <a:t> </a:t>
            </a:r>
            <a:r>
              <a:rPr lang="en-US" dirty="0" err="1" smtClean="0"/>
              <a:t>väärtused</a:t>
            </a:r>
            <a:r>
              <a:rPr lang="en-US" dirty="0" smtClean="0"/>
              <a:t> on </a:t>
            </a:r>
            <a:r>
              <a:rPr lang="en-US" dirty="0" err="1" smtClean="0"/>
              <a:t>teoreetilised</a:t>
            </a:r>
            <a:r>
              <a:rPr lang="en-US" dirty="0" smtClean="0"/>
              <a:t>, </a:t>
            </a:r>
            <a:r>
              <a:rPr lang="en-US" dirty="0" err="1" smtClean="0"/>
              <a:t>kuna</a:t>
            </a:r>
            <a:r>
              <a:rPr lang="en-US" dirty="0" smtClean="0"/>
              <a:t> mul polnud seal </a:t>
            </a:r>
            <a:r>
              <a:rPr lang="en-US" dirty="0" err="1" smtClean="0"/>
              <a:t>ühtegi</a:t>
            </a:r>
            <a:r>
              <a:rPr lang="en-US" dirty="0" smtClean="0"/>
              <a:t> </a:t>
            </a:r>
            <a:r>
              <a:rPr lang="en-US" dirty="0" err="1" smtClean="0"/>
              <a:t>kinldat</a:t>
            </a:r>
            <a:r>
              <a:rPr lang="en-US" dirty="0" smtClean="0"/>
              <a:t> mõõdukas </a:t>
            </a:r>
            <a:r>
              <a:rPr lang="en-US" dirty="0" err="1" smtClean="0"/>
              <a:t>vajalikku</a:t>
            </a:r>
            <a:r>
              <a:rPr lang="en-US" dirty="0" smtClean="0"/>
              <a:t> hüperboole)</a:t>
            </a:r>
            <a:endParaRPr lang="et-EE" dirty="0"/>
          </a:p>
        </p:txBody>
      </p:sp>
      <p:sp>
        <p:nvSpPr>
          <p:cNvPr id="4" name="TextBox 3"/>
          <p:cNvSpPr txBox="1"/>
          <p:nvPr/>
        </p:nvSpPr>
        <p:spPr>
          <a:xfrm>
            <a:off x="5006452" y="1703021"/>
            <a:ext cx="1285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-50 cm</a:t>
            </a:r>
            <a:endParaRPr lang="et-EE" sz="2800" b="1" dirty="0"/>
          </a:p>
        </p:txBody>
      </p:sp>
    </p:spTree>
    <p:extLst>
      <p:ext uri="{BB962C8B-B14F-4D97-AF65-F5344CB8AC3E}">
        <p14:creationId xmlns:p14="http://schemas.microsoft.com/office/powerpoint/2010/main" val="3226106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289713"/>
            <a:ext cx="12194027" cy="556828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006452" y="1703021"/>
            <a:ext cx="1285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-60 cm</a:t>
            </a:r>
            <a:endParaRPr lang="et-EE" sz="2800" b="1" dirty="0"/>
          </a:p>
        </p:txBody>
      </p:sp>
    </p:spTree>
    <p:extLst>
      <p:ext uri="{BB962C8B-B14F-4D97-AF65-F5344CB8AC3E}">
        <p14:creationId xmlns:p14="http://schemas.microsoft.com/office/powerpoint/2010/main" val="2884766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289713"/>
            <a:ext cx="12194027" cy="556828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006452" y="1703021"/>
            <a:ext cx="1285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-70 cm</a:t>
            </a:r>
            <a:endParaRPr lang="et-EE" sz="2800" b="1" dirty="0"/>
          </a:p>
        </p:txBody>
      </p:sp>
    </p:spTree>
    <p:extLst>
      <p:ext uri="{BB962C8B-B14F-4D97-AF65-F5344CB8AC3E}">
        <p14:creationId xmlns:p14="http://schemas.microsoft.com/office/powerpoint/2010/main" val="556840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289713"/>
            <a:ext cx="12194027" cy="556828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006452" y="1703021"/>
            <a:ext cx="1285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-80 cm</a:t>
            </a:r>
            <a:endParaRPr lang="et-EE" sz="2800" b="1" dirty="0"/>
          </a:p>
        </p:txBody>
      </p:sp>
    </p:spTree>
    <p:extLst>
      <p:ext uri="{BB962C8B-B14F-4D97-AF65-F5344CB8AC3E}">
        <p14:creationId xmlns:p14="http://schemas.microsoft.com/office/powerpoint/2010/main" val="2535926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0639"/>
            <a:ext cx="12192000" cy="556736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006452" y="1703021"/>
            <a:ext cx="1285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-90 cm</a:t>
            </a:r>
            <a:endParaRPr lang="et-EE" sz="2800" b="1" dirty="0"/>
          </a:p>
        </p:txBody>
      </p:sp>
    </p:spTree>
    <p:extLst>
      <p:ext uri="{BB962C8B-B14F-4D97-AF65-F5344CB8AC3E}">
        <p14:creationId xmlns:p14="http://schemas.microsoft.com/office/powerpoint/2010/main" val="2019510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289713"/>
            <a:ext cx="12194027" cy="556828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006452" y="1703021"/>
            <a:ext cx="12851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-100 cm</a:t>
            </a:r>
            <a:endParaRPr lang="et-EE" sz="2800" b="1" dirty="0"/>
          </a:p>
        </p:txBody>
      </p:sp>
    </p:spTree>
    <p:extLst>
      <p:ext uri="{BB962C8B-B14F-4D97-AF65-F5344CB8AC3E}">
        <p14:creationId xmlns:p14="http://schemas.microsoft.com/office/powerpoint/2010/main" val="201837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289713"/>
            <a:ext cx="12194029" cy="556828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006452" y="1703021"/>
            <a:ext cx="12851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-110 cm</a:t>
            </a:r>
            <a:endParaRPr lang="et-EE" sz="2800" b="1" dirty="0"/>
          </a:p>
        </p:txBody>
      </p:sp>
    </p:spTree>
    <p:extLst>
      <p:ext uri="{BB962C8B-B14F-4D97-AF65-F5344CB8AC3E}">
        <p14:creationId xmlns:p14="http://schemas.microsoft.com/office/powerpoint/2010/main" val="3611402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268</Words>
  <Application>Microsoft Office PowerPoint</Application>
  <PresentationFormat>Widescreen</PresentationFormat>
  <Paragraphs>15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Radargrammil on samuti ülimalt selgepiiriline anomaalia, sellist asja tavaliselt looduses ei esine</vt:lpstr>
      <vt:lpstr>Kokkuvõtteks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Hannes</dc:creator>
  <cp:lastModifiedBy>Hannes</cp:lastModifiedBy>
  <cp:revision>5</cp:revision>
  <dcterms:created xsi:type="dcterms:W3CDTF">2024-12-12T22:17:04Z</dcterms:created>
  <dcterms:modified xsi:type="dcterms:W3CDTF">2024-12-12T22:36:51Z</dcterms:modified>
</cp:coreProperties>
</file>