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9116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1192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3620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6888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02928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23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30437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627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8569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9588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2876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13D14-139D-444C-A8CF-974533241BBC}" type="datetimeFigureOut">
              <a:rPr lang="et-EE" smtClean="0"/>
              <a:t>28.08.2016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E4997-2017-435F-9187-AC4E271F862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475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Trigger</a:t>
            </a:r>
            <a:endParaRPr lang="et-EE" dirty="0"/>
          </a:p>
        </p:txBody>
      </p:sp>
      <p:sp>
        <p:nvSpPr>
          <p:cNvPr id="10" name="Rectangle 9"/>
          <p:cNvSpPr/>
          <p:nvPr/>
        </p:nvSpPr>
        <p:spPr>
          <a:xfrm>
            <a:off x="1033272" y="1690688"/>
            <a:ext cx="4014216" cy="668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 err="1" smtClean="0"/>
              <a:t>georg</a:t>
            </a:r>
            <a:endParaRPr lang="et-EE" dirty="0"/>
          </a:p>
        </p:txBody>
      </p:sp>
      <p:sp>
        <p:nvSpPr>
          <p:cNvPr id="11" name="Rectangle 10"/>
          <p:cNvSpPr/>
          <p:nvPr/>
        </p:nvSpPr>
        <p:spPr>
          <a:xfrm>
            <a:off x="1033272" y="2769680"/>
            <a:ext cx="4014216" cy="668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 err="1" smtClean="0"/>
              <a:t>katrin</a:t>
            </a:r>
            <a:endParaRPr lang="et-EE" dirty="0"/>
          </a:p>
        </p:txBody>
      </p:sp>
      <p:sp>
        <p:nvSpPr>
          <p:cNvPr id="12" name="Rectangle 11"/>
          <p:cNvSpPr/>
          <p:nvPr/>
        </p:nvSpPr>
        <p:spPr>
          <a:xfrm>
            <a:off x="1033272" y="3848672"/>
            <a:ext cx="4014216" cy="668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 err="1" smtClean="0"/>
              <a:t>grete</a:t>
            </a:r>
            <a:endParaRPr lang="et-EE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286" y="314992"/>
            <a:ext cx="2564892" cy="34198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434" y="1740821"/>
            <a:ext cx="2564892" cy="34198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372" y="3346508"/>
            <a:ext cx="2564892" cy="341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0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Trigger</vt:lpstr>
    </vt:vector>
  </TitlesOfParts>
  <Company>Tallinna Ülikool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</dc:title>
  <dc:creator>Kalle</dc:creator>
  <cp:lastModifiedBy>Kalle</cp:lastModifiedBy>
  <cp:revision>1</cp:revision>
  <dcterms:created xsi:type="dcterms:W3CDTF">2016-08-28T08:28:14Z</dcterms:created>
  <dcterms:modified xsi:type="dcterms:W3CDTF">2016-08-28T08:28:22Z</dcterms:modified>
</cp:coreProperties>
</file>