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t-E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outlineView">
  <p:normalViewPr showOutlineIcons="0">
    <p:restoredLeft sz="34587" autoAdjust="0"/>
    <p:restoredTop sz="86426" autoAdjust="0"/>
  </p:normalViewPr>
  <p:slideViewPr>
    <p:cSldViewPr snapToGrid="0">
      <p:cViewPr varScale="1">
        <p:scale>
          <a:sx n="75" d="100"/>
          <a:sy n="75" d="100"/>
        </p:scale>
        <p:origin x="77" y="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F16A11-78D1-45EA-86CC-69BEC61578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4D5542-44C5-471D-B045-F50DE98CB4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t-E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B033EA-D956-46D5-8E40-4A284B92BF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E9F14-973F-4300-953B-A1671D154300}" type="datetimeFigureOut">
              <a:rPr lang="et-EE" smtClean="0"/>
              <a:t>10.09.2020</a:t>
            </a:fld>
            <a:endParaRPr lang="et-E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49DB41-6FBE-4450-964B-38E3E6CB7A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60426C-9835-4788-8816-0AF8E206A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F5BD9-CCC9-48A9-BD15-167F7CDD3F60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42399537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A991BF-C984-4AFD-960B-9FF72D1D34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426778-B322-4300-8EC1-E6A81C746C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6581E7-064B-439A-9132-1DF127F6A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E9F14-973F-4300-953B-A1671D154300}" type="datetimeFigureOut">
              <a:rPr lang="et-EE" smtClean="0"/>
              <a:t>10.09.2020</a:t>
            </a:fld>
            <a:endParaRPr lang="et-E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4E9018-5FA4-4AC2-A599-6927D6FB88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127AC8-BC07-46B0-B7FE-B1133D6DC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F5BD9-CCC9-48A9-BD15-167F7CDD3F60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2115492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4827D6-49E7-4BF6-826A-5AC9FE813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3A807E-6E89-4D8E-B52C-D58757F1D2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4687D8-DBC3-4E36-B96D-EA350EC63C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E9F14-973F-4300-953B-A1671D154300}" type="datetimeFigureOut">
              <a:rPr lang="et-EE" smtClean="0"/>
              <a:t>10.09.2020</a:t>
            </a:fld>
            <a:endParaRPr lang="et-E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AF6684-7CFD-4E28-AD6D-07CC292D5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F97628-DD62-4B19-B6CB-8ADAF86732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F5BD9-CCC9-48A9-BD15-167F7CDD3F60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5039572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ED4FED-8990-48F6-91B1-7B7EE48FA4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EBC5AF-F570-4C70-A489-F39463BA7E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2A5A86-DAB9-4FBA-AD22-4561FAAAC1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FE6601-2A8B-4A9A-87C6-A2F9BA4AFE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E9F14-973F-4300-953B-A1671D154300}" type="datetimeFigureOut">
              <a:rPr lang="et-EE" smtClean="0"/>
              <a:t>10.09.2020</a:t>
            </a:fld>
            <a:endParaRPr lang="et-E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D32280-6DA3-4B53-9B4F-1004D9385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ADBDB1-9874-4EF1-B6CD-7A7FCC2C1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F5BD9-CCC9-48A9-BD15-167F7CDD3F60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69293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D14643-9D0C-4D39-98F4-3A125A8B04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47509B-EC6F-4D20-B484-75B8D453CA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536B58-3266-4C37-85B8-57EFA1B9B3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086C4D8-260F-487A-A234-6C260DDBBF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472A888-38FF-4AF1-BDBF-0CC6EE2130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1F5ADB1-7085-4EA2-A990-BC339B0909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E9F14-973F-4300-953B-A1671D154300}" type="datetimeFigureOut">
              <a:rPr lang="et-EE" smtClean="0"/>
              <a:t>10.09.2020</a:t>
            </a:fld>
            <a:endParaRPr lang="et-E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D9BFC55-07D1-44CF-82C6-F2A973EBCE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B9870FD-F28C-4B61-A96A-07C9D1F75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F5BD9-CCC9-48A9-BD15-167F7CDD3F60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41766186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1A3AAF-0404-43F0-9388-1BE0A5FB1F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148A73-5705-48FC-90A8-823CC80EBB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E9F14-973F-4300-953B-A1671D154300}" type="datetimeFigureOut">
              <a:rPr lang="et-EE" smtClean="0"/>
              <a:t>10.09.2020</a:t>
            </a:fld>
            <a:endParaRPr lang="et-E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1A15669-C737-4828-A834-9550C58CA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DCB437-2818-4B2A-BE6D-D3F6643F5C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F5BD9-CCC9-48A9-BD15-167F7CDD3F60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9089918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F30EF0B-6213-4D71-9882-E533A987E9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E9F14-973F-4300-953B-A1671D154300}" type="datetimeFigureOut">
              <a:rPr lang="et-EE" smtClean="0"/>
              <a:t>10.09.2020</a:t>
            </a:fld>
            <a:endParaRPr lang="et-E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4FE7E9E-4E86-434A-8F02-036C52BCE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DEB411-50F5-41E0-8084-DC757A220B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F5BD9-CCC9-48A9-BD15-167F7CDD3F60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3960343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1BF115-28D7-4A2E-B78E-0EFBC4DC9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59746B-BE95-46EE-B6B8-A2F3CBFC33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028492-76B5-4905-9AAE-6E1CB00258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B67BCB-B31E-49F3-B8DF-A68A022D6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E9F14-973F-4300-953B-A1671D154300}" type="datetimeFigureOut">
              <a:rPr lang="et-EE" smtClean="0"/>
              <a:t>10.09.2020</a:t>
            </a:fld>
            <a:endParaRPr lang="et-E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1F8CE0-BB8E-4773-AA2A-8DDEBB3CD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80F155-4FBF-41D7-AE8A-1411A27A9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F5BD9-CCC9-48A9-BD15-167F7CDD3F60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518310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55FF5E-26EF-4C53-9A0A-C2AA14B85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5B377AE-5F97-44B7-93C1-927B4587C4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t-E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9CCC9A-C901-40FA-B98B-0E6E31E283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9AB73A-20BB-489E-8CDA-3D0DCF9B0A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E9F14-973F-4300-953B-A1671D154300}" type="datetimeFigureOut">
              <a:rPr lang="et-EE" smtClean="0"/>
              <a:t>10.09.2020</a:t>
            </a:fld>
            <a:endParaRPr lang="et-E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527B21-DAA5-41CB-941E-7A366EB6F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B6B966-C5BD-438C-9D3B-6F9477D4D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F5BD9-CCC9-48A9-BD15-167F7CDD3F60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9006657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3EF777-AC59-4771-A3B9-C606CB4D9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3B8751-5F4D-4735-AACF-A2E6244E73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8A4786-55A7-4187-A53D-11077788D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E9F14-973F-4300-953B-A1671D154300}" type="datetimeFigureOut">
              <a:rPr lang="et-EE" smtClean="0"/>
              <a:t>10.09.2020</a:t>
            </a:fld>
            <a:endParaRPr lang="et-E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D3C3A9-4B14-4A7C-B912-9781F00A08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51D44F-463D-4A13-B997-BA1DD29B2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F5BD9-CCC9-48A9-BD15-167F7CDD3F60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3992259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351F439-AF5F-4BED-A368-23935929CC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D5B5D6-9512-45F0-97F2-E86A52D6C9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D5F9A7-F22A-4E58-BF27-0FC288FBF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E9F14-973F-4300-953B-A1671D154300}" type="datetimeFigureOut">
              <a:rPr lang="et-EE" smtClean="0"/>
              <a:t>10.09.2020</a:t>
            </a:fld>
            <a:endParaRPr lang="et-E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E79EF8-E99B-4F41-868D-5EF7B1383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582F4A-5AB6-4CD9-BDF0-BFF7EB81A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F5BD9-CCC9-48A9-BD15-167F7CDD3F60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4281986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AD8A9F0-5B71-4DBE-950C-C6BB7091A9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535685-5477-49CB-9A9C-CDBCE671E6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20C44A-1293-431D-A044-1F19615004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8E9F14-973F-4300-953B-A1671D154300}" type="datetimeFigureOut">
              <a:rPr lang="et-EE" smtClean="0"/>
              <a:t>10.09.2020</a:t>
            </a:fld>
            <a:endParaRPr lang="et-E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817F14-B9E1-4AA3-A07B-F7B32BFD71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t-E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A90EEC-6C22-4844-A2CF-0E65366B8B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BF5BD9-CCC9-48A9-BD15-167F7CDD3F60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612797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t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88B5E6-841F-4FB1-AA40-97A3CD18257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t-EE" dirty="0"/>
              <a:t>ELU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C1FD52-F4E1-450C-AAB1-9D307F553FA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t-EE" dirty="0"/>
              <a:t>Vastused</a:t>
            </a:r>
          </a:p>
        </p:txBody>
      </p:sp>
    </p:spTree>
    <p:extLst>
      <p:ext uri="{BB962C8B-B14F-4D97-AF65-F5344CB8AC3E}">
        <p14:creationId xmlns:p14="http://schemas.microsoft.com/office/powerpoint/2010/main" val="21636064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0C0C9A-4D01-4C48-AF17-BA8BF2A53C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96A0B9-8824-464B-B102-13AAE54BE2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Küsimus</a:t>
            </a:r>
            <a:r>
              <a:rPr lang="en-US" dirty="0"/>
              <a:t>: </a:t>
            </a:r>
            <a:r>
              <a:rPr lang="en-US" dirty="0" err="1"/>
              <a:t>Miks</a:t>
            </a:r>
            <a:r>
              <a:rPr lang="en-US" dirty="0"/>
              <a:t> </a:t>
            </a:r>
            <a:r>
              <a:rPr lang="en-US" dirty="0" err="1"/>
              <a:t>liitun</a:t>
            </a:r>
            <a:r>
              <a:rPr lang="en-US" dirty="0"/>
              <a:t> just </a:t>
            </a:r>
            <a:r>
              <a:rPr lang="en-US" dirty="0" err="1"/>
              <a:t>selle</a:t>
            </a:r>
            <a:r>
              <a:rPr lang="en-US" dirty="0"/>
              <a:t> </a:t>
            </a:r>
            <a:r>
              <a:rPr lang="en-US" dirty="0" err="1"/>
              <a:t>projektiga</a:t>
            </a:r>
            <a:r>
              <a:rPr lang="en-US" dirty="0"/>
              <a:t>?</a:t>
            </a:r>
            <a:endParaRPr lang="et-EE" dirty="0"/>
          </a:p>
          <a:p>
            <a:r>
              <a:rPr lang="en-US" dirty="0"/>
              <a:t>Vastus: </a:t>
            </a:r>
            <a:r>
              <a:rPr lang="en-US" dirty="0" err="1"/>
              <a:t>Huvitatud</a:t>
            </a:r>
            <a:r>
              <a:rPr lang="en-US" dirty="0"/>
              <a:t> 3D </a:t>
            </a:r>
            <a:r>
              <a:rPr lang="en-US" dirty="0" err="1"/>
              <a:t>printimisest</a:t>
            </a:r>
            <a:r>
              <a:rPr lang="en-US" dirty="0"/>
              <a:t> ja </a:t>
            </a:r>
            <a:r>
              <a:rPr lang="en-US" dirty="0" err="1"/>
              <a:t>arvutiga</a:t>
            </a:r>
            <a:r>
              <a:rPr lang="en-US" dirty="0"/>
              <a:t> </a:t>
            </a:r>
            <a:r>
              <a:rPr lang="en-US" dirty="0" err="1"/>
              <a:t>töötamisest</a:t>
            </a:r>
            <a:endParaRPr lang="et-EE" dirty="0"/>
          </a:p>
          <a:p>
            <a:r>
              <a:rPr lang="en-US" dirty="0" err="1"/>
              <a:t>Küsimus</a:t>
            </a:r>
            <a:r>
              <a:rPr lang="en-US" dirty="0"/>
              <a:t>: </a:t>
            </a:r>
            <a:r>
              <a:rPr lang="en-US" dirty="0" err="1"/>
              <a:t>Millega</a:t>
            </a:r>
            <a:r>
              <a:rPr lang="en-US" dirty="0"/>
              <a:t> mina </a:t>
            </a:r>
            <a:r>
              <a:rPr lang="en-US" dirty="0" err="1"/>
              <a:t>soovin</a:t>
            </a:r>
            <a:r>
              <a:rPr lang="en-US" dirty="0"/>
              <a:t> </a:t>
            </a:r>
            <a:r>
              <a:rPr lang="en-US" dirty="0" err="1"/>
              <a:t>projekti</a:t>
            </a:r>
            <a:r>
              <a:rPr lang="en-US" dirty="0"/>
              <a:t> </a:t>
            </a:r>
            <a:r>
              <a:rPr lang="en-US" dirty="0" err="1"/>
              <a:t>panustada</a:t>
            </a:r>
            <a:r>
              <a:rPr lang="en-US" dirty="0"/>
              <a:t>?</a:t>
            </a:r>
            <a:endParaRPr lang="et-EE" dirty="0"/>
          </a:p>
          <a:p>
            <a:r>
              <a:rPr lang="en-US" dirty="0"/>
              <a:t>Vastus: Kuna </a:t>
            </a:r>
            <a:r>
              <a:rPr lang="en-US" dirty="0" err="1"/>
              <a:t>võtsin</a:t>
            </a:r>
            <a:r>
              <a:rPr lang="en-US" dirty="0"/>
              <a:t> </a:t>
            </a:r>
            <a:r>
              <a:rPr lang="en-US" dirty="0" err="1"/>
              <a:t>eelmisel</a:t>
            </a:r>
            <a:r>
              <a:rPr lang="en-US" dirty="0"/>
              <a:t> </a:t>
            </a:r>
            <a:r>
              <a:rPr lang="en-US" dirty="0" err="1"/>
              <a:t>kevadel</a:t>
            </a:r>
            <a:r>
              <a:rPr lang="en-US" dirty="0"/>
              <a:t> 3D </a:t>
            </a:r>
            <a:r>
              <a:rPr lang="en-US" dirty="0" err="1"/>
              <a:t>modelleerimist</a:t>
            </a:r>
            <a:r>
              <a:rPr lang="en-US" dirty="0"/>
              <a:t> </a:t>
            </a:r>
            <a:r>
              <a:rPr lang="en-US" dirty="0" err="1"/>
              <a:t>siis</a:t>
            </a:r>
            <a:r>
              <a:rPr lang="en-US" dirty="0"/>
              <a:t> </a:t>
            </a:r>
            <a:r>
              <a:rPr lang="en-US" dirty="0" err="1"/>
              <a:t>arvan</a:t>
            </a:r>
            <a:r>
              <a:rPr lang="en-US" dirty="0"/>
              <a:t> et see </a:t>
            </a:r>
            <a:r>
              <a:rPr lang="en-US" dirty="0" err="1"/>
              <a:t>tuleb</a:t>
            </a:r>
            <a:r>
              <a:rPr lang="en-US" dirty="0"/>
              <a:t> </a:t>
            </a:r>
            <a:r>
              <a:rPr lang="en-US" dirty="0" err="1"/>
              <a:t>kasuks</a:t>
            </a:r>
            <a:r>
              <a:rPr lang="en-US" dirty="0"/>
              <a:t> </a:t>
            </a:r>
            <a:r>
              <a:rPr lang="en-US" dirty="0" err="1"/>
              <a:t>kujundi</a:t>
            </a:r>
            <a:r>
              <a:rPr lang="en-US" dirty="0"/>
              <a:t> </a:t>
            </a:r>
            <a:r>
              <a:rPr lang="en-US" dirty="0" err="1"/>
              <a:t>koostamisel</a:t>
            </a:r>
            <a:r>
              <a:rPr lang="en-US" dirty="0"/>
              <a:t> </a:t>
            </a:r>
            <a:r>
              <a:rPr lang="en-US" dirty="0" err="1"/>
              <a:t>ning</a:t>
            </a:r>
            <a:r>
              <a:rPr lang="en-US" dirty="0"/>
              <a:t> </a:t>
            </a:r>
            <a:r>
              <a:rPr lang="en-US" dirty="0" err="1"/>
              <a:t>arvutigraafikaga</a:t>
            </a:r>
            <a:r>
              <a:rPr lang="en-US" dirty="0"/>
              <a:t> </a:t>
            </a:r>
            <a:r>
              <a:rPr lang="en-US" dirty="0" err="1"/>
              <a:t>infolehe</a:t>
            </a:r>
            <a:endParaRPr lang="et-EE" dirty="0"/>
          </a:p>
          <a:p>
            <a:r>
              <a:rPr lang="en-US" dirty="0" err="1"/>
              <a:t>Küsimus</a:t>
            </a:r>
            <a:r>
              <a:rPr lang="en-US" dirty="0"/>
              <a:t>: </a:t>
            </a:r>
            <a:r>
              <a:rPr lang="en-US" dirty="0" err="1"/>
              <a:t>Millised</a:t>
            </a:r>
            <a:r>
              <a:rPr lang="en-US" dirty="0"/>
              <a:t> on </a:t>
            </a:r>
            <a:r>
              <a:rPr lang="en-US" dirty="0" err="1"/>
              <a:t>minu</a:t>
            </a:r>
            <a:r>
              <a:rPr lang="en-US" dirty="0"/>
              <a:t> </a:t>
            </a:r>
            <a:r>
              <a:rPr lang="en-US" dirty="0" err="1"/>
              <a:t>ootused</a:t>
            </a:r>
            <a:r>
              <a:rPr lang="en-US" dirty="0"/>
              <a:t>?</a:t>
            </a:r>
            <a:endParaRPr lang="et-EE" dirty="0"/>
          </a:p>
          <a:p>
            <a:r>
              <a:rPr lang="en-US" dirty="0"/>
              <a:t>Vastus: </a:t>
            </a:r>
            <a:r>
              <a:rPr lang="en-US" dirty="0" err="1"/>
              <a:t>Hea</a:t>
            </a:r>
            <a:r>
              <a:rPr lang="en-US" dirty="0"/>
              <a:t> </a:t>
            </a:r>
            <a:r>
              <a:rPr lang="en-US" dirty="0" err="1"/>
              <a:t>tiimitöö</a:t>
            </a:r>
            <a:r>
              <a:rPr lang="en-US" dirty="0"/>
              <a:t> </a:t>
            </a:r>
            <a:r>
              <a:rPr lang="en-US" dirty="0" err="1"/>
              <a:t>ning</a:t>
            </a:r>
            <a:r>
              <a:rPr lang="en-US" dirty="0"/>
              <a:t> </a:t>
            </a:r>
            <a:r>
              <a:rPr lang="en-US" dirty="0" err="1"/>
              <a:t>ootuspärane</a:t>
            </a:r>
            <a:r>
              <a:rPr lang="en-US" dirty="0"/>
              <a:t> </a:t>
            </a:r>
            <a:r>
              <a:rPr lang="en-US" dirty="0" err="1"/>
              <a:t>projekti</a:t>
            </a:r>
            <a:r>
              <a:rPr lang="en-US" dirty="0"/>
              <a:t> </a:t>
            </a:r>
            <a:r>
              <a:rPr lang="en-US" dirty="0" err="1"/>
              <a:t>tulemus</a:t>
            </a: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33775445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928215-73C8-498C-8915-4AD38A2845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4F7614-C051-4FBB-8F3F-1729B9600A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Küsimus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Miks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liitun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just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selle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projektiga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</a:t>
            </a:r>
            <a:endParaRPr lang="et-EE" sz="2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Vastus: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Huvitab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väga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3d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printimiseks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maailm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t-EE" sz="2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Küsimus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Millega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mina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soovin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projekti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panustada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</a:t>
            </a:r>
            <a:endParaRPr lang="et-EE" sz="2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Vastus: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Endal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olemas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algeline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printer ja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natuke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teadmisi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t-EE" sz="2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Küsimus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Millised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on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minu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ootused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</a:t>
            </a:r>
            <a:endParaRPr lang="et-EE" sz="2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Vastus: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Harida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ennast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selles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valdkonnas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t-EE" sz="2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76662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BE7B8B-D928-4851-828E-5B487F5511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0D5166-4A47-4FE0-A4D2-4B60BF397C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Küsimus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Miks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liitun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just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selle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projektiga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</a:t>
            </a:r>
            <a:endParaRPr lang="et-EE" sz="2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Vastus: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Huvi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pakkuv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t-EE" sz="2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Küsimus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Millega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mina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soovin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projekti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panustada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</a:t>
            </a:r>
            <a:endParaRPr lang="et-EE" sz="2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Vastus: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Jooniste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tegemisega</a:t>
            </a:r>
            <a:endParaRPr lang="et-EE" sz="2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Küsimus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Millised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on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minu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ootused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</a:t>
            </a:r>
            <a:endParaRPr lang="et-EE" sz="2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Vastus: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Saada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selgeks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3d printer.</a:t>
            </a:r>
            <a:endParaRPr lang="et-EE" sz="2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11472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C07FF-8B1F-4350-BD93-D6AB10C17A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DFD604-ADF1-48CE-A150-C17D5F8472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Küsimus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Miks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liitun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just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selle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projektiga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</a:t>
            </a:r>
            <a:endParaRPr lang="et-EE" sz="2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Vastus: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Huvitab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väga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3d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printimiseks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maailm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t-EE" sz="2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Küsimus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Millega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mina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soovin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projekti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panustada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</a:t>
            </a:r>
            <a:endParaRPr lang="et-EE" sz="2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Vastus: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Endal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olemas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algeline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printer ja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natuke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teadmisi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t-EE" sz="2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Küsimus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Millised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on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minu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ootused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</a:t>
            </a:r>
            <a:endParaRPr lang="et-EE" sz="2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Vastus: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Harida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ennast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selles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valdkonnas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t-EE" sz="2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Küsimus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Miks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liitun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just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selle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projektiga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</a:t>
            </a:r>
            <a:endParaRPr lang="et-EE" sz="2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Vastus: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Huvitab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väga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3d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printimiseks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maailm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30475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7FC4E3-1017-41D1-8063-8C1871338B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4ED03-BEC2-4D7E-9238-CCA029EAB0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Küsimus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Miks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liitun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just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selle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projektiga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</a:t>
            </a:r>
            <a:endParaRPr lang="et-EE" sz="2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Vastus: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Projekt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tundub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huvitav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ja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sobib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minu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üldise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õppesuunaga</a:t>
            </a:r>
            <a:endParaRPr lang="et-EE" sz="2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Küsimus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Millega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mina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soovin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projekti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panustada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</a:t>
            </a:r>
            <a:endParaRPr lang="et-EE" sz="2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Vastus: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Informaatika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eriala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erinevate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ainete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läbimise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käigus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omandatud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oskustega</a:t>
            </a:r>
            <a:endParaRPr lang="et-EE" sz="2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Küsimus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Millised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on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minu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ootused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</a:t>
            </a:r>
            <a:endParaRPr lang="et-EE" sz="2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Vastus: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Saada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huvitav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kogemus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koos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töötamisest</a:t>
            </a:r>
            <a:endParaRPr lang="et-EE" sz="2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14292610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BF0B43-0556-45D6-8880-8CC23FC87B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9E1E54-A274-4415-9B6D-D087B6DD4F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Küsimus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Miks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liitun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just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selle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projektiga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</a:t>
            </a:r>
            <a:endParaRPr lang="et-EE" sz="2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Vastus: Olen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huvitanud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3d-modeleeridega.</a:t>
            </a:r>
            <a:endParaRPr lang="et-EE" sz="2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Küsimus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Millega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mina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soovin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projekti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panustada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</a:t>
            </a:r>
            <a:endParaRPr lang="et-EE" sz="2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Vastus: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Organiseeritud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koostöö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t-EE" sz="2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Küsimus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Millised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on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minu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ootused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</a:t>
            </a:r>
            <a:endParaRPr lang="et-EE" sz="2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Vastus: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Ootan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hea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ajavidamine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t-EE" sz="2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05801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6810B1-AB02-4157-BA23-0FFD4DA099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573931-7821-4967-8943-06EB82AF9C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Küsimus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Miks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liitun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just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selle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projektiga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</a:t>
            </a:r>
            <a:endParaRPr lang="et-EE" sz="2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Vastus: Kuna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õppisin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Kallega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3d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modeleerimine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ja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mulle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meeldis</a:t>
            </a:r>
            <a:endParaRPr lang="et-EE" sz="2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Küsimus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Millega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mina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soovin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projekti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panustada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</a:t>
            </a:r>
            <a:endParaRPr lang="et-EE" sz="2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Vastus: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Hetkel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tea</a:t>
            </a:r>
            <a:endParaRPr lang="et-EE" sz="2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Küsimus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Millised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on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minu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ootused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</a:t>
            </a:r>
            <a:endParaRPr lang="et-EE" sz="2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Vastus: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Hea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seltskond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3d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mudelite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modeleerimine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ehk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printimine</a:t>
            </a:r>
            <a:endParaRPr lang="et-EE" sz="2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48021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32C885-628D-439D-AA7D-60BA48F3FA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820AB9-D873-421A-9EA8-5D8660AF70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Küsimus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Miks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liitun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just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selle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projektiga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</a:t>
            </a:r>
            <a:endParaRPr lang="et-EE" sz="2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Vastus: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tundub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huvitav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teha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kujusi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3D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printeriga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t-EE" sz="2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Küsimus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Millega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mina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soovin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projekti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panustada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</a:t>
            </a:r>
            <a:endParaRPr lang="et-EE" sz="2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Vastus: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ülikooli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õpitud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teadmistega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t-EE" sz="2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Küsimus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Millised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on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minu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ootused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</a:t>
            </a:r>
            <a:endParaRPr lang="et-EE" sz="2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Vastus: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esmatutvus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3D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printeriga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t-EE" sz="2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81625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FA691-0495-49C7-AE0D-BD8738A0F9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526585-A599-41AD-A7EC-B57C407BC0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Küsimus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Miks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liitun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just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selle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projektiga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</a:t>
            </a:r>
            <a:endParaRPr lang="et-EE" sz="2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Vastus: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Isiklik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huvi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3d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vastu</a:t>
            </a:r>
            <a:endParaRPr lang="et-EE" sz="2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Küsimus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Millega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mina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soovin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projekti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panustada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</a:t>
            </a:r>
            <a:endParaRPr lang="et-EE" sz="2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Vastus: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Programmeerimine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ja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disain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problem solving</a:t>
            </a:r>
            <a:endParaRPr lang="et-EE" sz="2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Küsimus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Millised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on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minu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ootused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</a:t>
            </a:r>
            <a:endParaRPr lang="et-EE" sz="2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Vastus: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Loodan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ja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usun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et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antud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projekt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on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huvitav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ja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väljakutset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pakkuv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!</a:t>
            </a:r>
            <a:endParaRPr lang="et-EE" sz="2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02949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F71938-4BD2-44D5-974B-CA8967FDE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02A844-7A69-4A5A-920E-C89D8E6EEB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Küsimus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Miks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liitun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just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selle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projektiga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</a:t>
            </a:r>
            <a:endParaRPr lang="et-EE" sz="2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Vastus: 3D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printimine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tundub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huvitav</a:t>
            </a:r>
            <a:endParaRPr lang="et-EE" sz="2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Küsimus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Millega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mina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soovin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projekti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panustada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</a:t>
            </a:r>
            <a:endParaRPr lang="et-EE" sz="2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Vastus: .</a:t>
            </a:r>
            <a:endParaRPr lang="et-EE" sz="2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Küsimus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Millised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on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minu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ootused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</a:t>
            </a:r>
            <a:endParaRPr lang="et-EE" sz="2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Vastus: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Saada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uusi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teadmisi</a:t>
            </a:r>
            <a:endParaRPr lang="et-EE" sz="2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61966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895E80-A57A-46BF-B757-75DEAD248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68563E-312D-4325-B144-19729125E7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Küsimus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Miks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liitun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just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selle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projektiga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</a:t>
            </a:r>
            <a:endParaRPr lang="et-EE" sz="2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Vastus: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Mulle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tundub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huvitav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3d-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printeri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kasutamine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ja on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soov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proovida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disainida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ja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programmeerida</a:t>
            </a:r>
            <a:endParaRPr lang="et-EE" sz="2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Küsimus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Millega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mina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soovin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projekti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panustada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</a:t>
            </a:r>
            <a:endParaRPr lang="et-EE" sz="2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Vastus: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Proovin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kasutada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oma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matemaatika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teadmisi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ning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printida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mudeli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mis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teised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saavad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õppimises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kasutada</a:t>
            </a:r>
            <a:endParaRPr lang="et-EE" sz="2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Küsimus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Millised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on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minu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ootused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</a:t>
            </a:r>
            <a:endParaRPr lang="et-EE" sz="2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Vastus: 3d-printeri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kasutamine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uue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tarkvara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kasutamine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tiimis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töötamine</a:t>
            </a:r>
            <a:endParaRPr lang="et-EE" sz="2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2199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ED9C75-7BE6-4378-89F3-133DC86944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EFADC5-5253-4144-B87D-5AD172CD89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Küsimus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Miks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liitun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just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selle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projektiga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</a:t>
            </a:r>
            <a:endParaRPr lang="et-EE" sz="2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Vastus: Mart Abel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suunas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eelmisel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semestritel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selle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projektiga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liituma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t-EE" sz="2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Küsimus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Millega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mina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soovin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projekti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panustada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</a:t>
            </a:r>
            <a:endParaRPr lang="et-EE" sz="2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Vastus: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Õpin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matemaatikat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ja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oskan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selle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poolega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teisi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aidata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t-EE" sz="2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Küsimus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Millised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on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minu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ootused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</a:t>
            </a:r>
            <a:endParaRPr lang="et-EE" sz="2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Vastus: Kuna pole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enne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3D-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printerit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kasutanud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siis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tahaksin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näha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kuidas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see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käib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Eelkõige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programmid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mida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kasutame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t-EE" sz="2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73080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7650D0-8F37-46B3-94D9-F8E4992C0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CE6501-794D-483B-BBA2-348C3A8E68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Küsimus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Miks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liitun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just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selle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projektiga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</a:t>
            </a:r>
            <a:endParaRPr lang="et-EE" sz="2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Vastus: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Võimalus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omanda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oskusi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ja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teadmisi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innovatiivse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ning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tulevikku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suunatud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3-D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printimise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valdkonnas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t-EE" sz="2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Küsimus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Millega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mina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soovin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projekti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panustada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</a:t>
            </a:r>
            <a:endParaRPr lang="et-EE" sz="2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Vastus: Olla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pühendunud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ja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tulemustele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orienteeritud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tiimi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liige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t-EE" sz="2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Küsimus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Millised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on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minu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ootused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</a:t>
            </a:r>
            <a:endParaRPr lang="et-EE" sz="2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Vastus: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Ootus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omandada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baasteadmised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3-D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printimise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ja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lihtsama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programmeerimise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põhimõtetest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t-EE" sz="2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23161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85DB54-175E-47FC-BBE9-4E996735DD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766B02-6213-4D04-864E-3084A817B3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Küsimus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Miks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liitun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just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selle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projektiga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</a:t>
            </a:r>
            <a:endParaRPr lang="et-EE" sz="2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Vastus: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Saadud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teadmised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3D-printimisest ja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erinevatest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võimalikest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keskkondadest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saan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koheselt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rakendama</a:t>
            </a:r>
            <a:endParaRPr lang="et-EE" sz="2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Küsimus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Millega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mina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soovin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projekti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panustada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</a:t>
            </a:r>
            <a:endParaRPr lang="et-EE" sz="2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Vastus: Oman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teadmisi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ja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oskusi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matemaatika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valdkonnas</a:t>
            </a:r>
            <a:endParaRPr lang="et-EE" sz="2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Küsimus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Millised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on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minu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ootused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</a:t>
            </a:r>
            <a:endParaRPr lang="et-EE" sz="2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Vastus: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Oskused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3D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printerite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kasutamiseks</a:t>
            </a:r>
            <a:endParaRPr lang="et-EE" sz="2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06761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36932-BB42-4A93-854C-BDDF96BA98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4CC701-D478-4C2D-9BAD-1FDF1A2F0D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Küsimus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Miks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liitun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just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selle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projektiga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</a:t>
            </a:r>
            <a:endParaRPr lang="et-EE" sz="2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Vastus: Et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saada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selgeks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3D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printeriga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kasutamine</a:t>
            </a:r>
            <a:endParaRPr lang="et-EE" sz="2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Küsimus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Millega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mina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soovin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projekti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panustada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</a:t>
            </a:r>
            <a:endParaRPr lang="et-EE" sz="2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Vastus: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Portfoolia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loomisega</a:t>
            </a:r>
            <a:endParaRPr lang="et-EE" sz="2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Küsimus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Millised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on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minu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ootused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</a:t>
            </a:r>
            <a:endParaRPr lang="et-EE" sz="2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Vastus: ET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peale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projekti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oskan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programmeerida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vastavalt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et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oskaksid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kasutada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3D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printerit</a:t>
            </a:r>
            <a:endParaRPr lang="et-EE" sz="2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78013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8A1833-2A3B-425F-BDB0-A464EC6973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1F3844-B1AD-4D7C-AA2C-A8E48D95A5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Küsimus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Miks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liitun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just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selle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projektiga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</a:t>
            </a:r>
            <a:endParaRPr lang="et-EE" sz="2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Vastus: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Näen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seda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kui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olulist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tulevikutehnoloogiat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mida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sooviksin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lähemalt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tundma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õppida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t-EE" sz="2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Küsimus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Millega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mina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soovin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projekti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panustada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</a:t>
            </a:r>
            <a:endParaRPr lang="et-EE" sz="2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Vastus: Minu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tugevamaks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küljeks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oleks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visualiseerimine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ja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disain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t-EE" sz="2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Küsimus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Millised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on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minu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ootused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</a:t>
            </a:r>
            <a:endParaRPr lang="et-EE" sz="2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Vastus: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Reaalselt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luua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midagi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ägedat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ja </a:t>
            </a:r>
            <a:r>
              <a:rPr lang="en-US" sz="2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praktilist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t-EE" sz="2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2494909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828</Words>
  <Application>Microsoft Office PowerPoint</Application>
  <PresentationFormat>Widescreen</PresentationFormat>
  <Paragraphs>100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Office Theme</vt:lpstr>
      <vt:lpstr>ELU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ELU</dc:title>
  <dc:creator>Kalle</dc:creator>
  <cp:lastModifiedBy>Kalle</cp:lastModifiedBy>
  <cp:revision>2</cp:revision>
  <dcterms:created xsi:type="dcterms:W3CDTF">2020-09-10T05:41:01Z</dcterms:created>
  <dcterms:modified xsi:type="dcterms:W3CDTF">2020-09-10T05:50:18Z</dcterms:modified>
</cp:coreProperties>
</file>