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21BC-1BC3-434C-ABA3-CF72C3E28C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A9593-F6C0-4417-9A52-130073EE0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A8E38-1ACB-4178-A40F-589BEE962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1C591-3DF2-498B-8A7F-6C0956223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FC39F-AB8C-411F-B521-C2553CD6F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0679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0CBE-C23C-4161-B448-C2895FD2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86F6F-6DF6-4516-9E20-5F33CC87A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93F63-8171-4106-8F11-6F1F90F9F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37B7A-6F22-4CEA-81B9-FEDA285DE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8BD50-C3E7-49E8-A1FC-2F365E695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3101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1D7CB-ECB2-4A6E-9552-04F7E019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3D590-2BE4-469A-8EEF-D6A60D090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6F134-60F2-4FFB-8B12-9D59BB878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D7034-C7FD-4DD1-A093-588999625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15CF3-71D2-4213-BF49-FB6421EB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58639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B84F-ECD4-47C1-B8D6-9CD689C81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A6B4B-475A-4139-8F07-7F50AA3DD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2B8EF-664A-4DB5-B35A-35D932E81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9A1E1-26B5-4B84-AAFB-862433EF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DB633-629C-47BB-8192-5DC310A2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8F4FE-2294-4C60-B1A3-6E4B8779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8357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A6046-7421-40C9-94CE-483D2D07E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CD76F-A230-476F-97D2-F340CC07D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B857A-967B-4C52-ABE3-958858424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60E5E-7C0E-423F-8F8E-59B8EE8F6E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135497-AFFB-491A-819F-0BA53854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DBF21-3A1D-409A-96F1-3875AB909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57260C-27C5-4A6B-9199-A94CDAA17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64CD0-898B-4C60-8E8D-CCAA5F68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6135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598D-6256-4556-AEB1-EB96A8BE5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A6E37E-7DBF-407A-BC9B-A87DA548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A1ACE8-58DC-4D3B-B152-E4B360BBB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DD605-CA01-422A-B689-9D49A2F2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49634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F37525-DCCC-4A97-86DE-B6D6AC3B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5C89D0-64C5-4EC7-B976-724727B56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7CA7E-CB12-48B5-8998-A181D0C2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8495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EB753-984A-4D7B-890C-C81321AAB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F489F-0263-4E8B-8E4F-182FC2FED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A4FB4-458F-4D0F-B5E4-CA0CCFA89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B2FF8-8D54-484F-9758-F98A0CEC1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C61A8-D0A5-4EF9-BA04-93D2F1485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961E5-9EDA-400E-8C0D-13D13FA39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0588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E8A0-791C-4FA6-8ED0-DE8501204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742EF0-FA2C-48A4-AE53-0A0CD2626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BEB56-DE80-4DC4-B452-B9C0E4617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DED48-4C0C-48B0-81D6-3A6F6713B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C13D7-F5F4-49A0-B02A-756ABA4B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A69CA-74BB-4D7E-BCE7-7973991C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669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6D4A-4026-4C94-8D82-37B75EE5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D95F30-A7ED-46FD-9755-842BBA8C0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0EB61-4A78-47E5-A53D-E6AAD9889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951BB-922E-42E1-B59F-5999AC9E1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F6FFA-FC51-4B9E-8483-5730E18D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546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C797E9-BEE8-4D6F-8EA6-B24768B11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4D303-571E-4897-9D82-B7561568D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0BCC3-2E85-437D-A584-20DC3DB17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C1FBC-17D9-4824-BCDD-FFC00AF8F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3DF0D-23D7-4591-A736-720554095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4702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F19B8A-AD49-4F2A-B35C-4CEE1DE6E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B23A0-20B4-4E19-B40F-6CB79186B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5DDB7-B81E-48C4-9E6C-807B9BF02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8817C-750E-4F54-B6A1-A26B7B517EBA}" type="datetimeFigureOut">
              <a:rPr lang="et-EE" smtClean="0"/>
              <a:t>04.12.2025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E8CAE-538F-4799-AC48-8566D4E3E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E9A8D-0F51-4129-BDD1-159F2DA24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24E17-44E2-4263-9ED8-2B098A8A39FD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3619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17/06/relationships/model3d" Target="../media/model3d4.glb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microsoft.com/office/2017/06/relationships/model3d" Target="../media/model3d6.glb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6" Type="http://schemas.microsoft.com/office/2017/06/relationships/model3d" Target="../media/model3d3.glb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microsoft.com/office/2017/06/relationships/model3d" Target="../media/model3d5.glb"/><Relationship Id="rId4" Type="http://schemas.microsoft.com/office/2017/06/relationships/model3d" Target="../media/model3d2.glb"/><Relationship Id="rId9" Type="http://schemas.openxmlformats.org/officeDocument/2006/relationships/image" Target="../media/image4.png"/><Relationship Id="rId14" Type="http://schemas.microsoft.com/office/2017/06/relationships/model3d" Target="../media/model3d7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Star Struck Emoji">
                <a:extLst>
                  <a:ext uri="{FF2B5EF4-FFF2-40B4-BE49-F238E27FC236}">
                    <a16:creationId xmlns:a16="http://schemas.microsoft.com/office/drawing/2014/main" id="{CDA6FFF1-680B-435E-88AB-AF4FD03BFB3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6647959"/>
                  </p:ext>
                </p:extLst>
              </p:nvPr>
            </p:nvGraphicFramePr>
            <p:xfrm>
              <a:off x="354682" y="237127"/>
              <a:ext cx="3037882" cy="301883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037882" cy="3018835"/>
                    </a:xfrm>
                    <a:prstGeom prst="rect">
                      <a:avLst/>
                    </a:prstGeom>
                  </am3d:spPr>
                  <am3d:camera>
                    <am3d:pos x="0" y="0" z="805264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3610" d="1000000"/>
                    <am3d:preTrans dx="1" dy="-17693233" dz="-355396"/>
                    <am3d:scale>
                      <am3d:sx n="1000000" d="1000000"/>
                      <am3d:sy n="1000000" d="1000000"/>
                      <am3d:sz n="1000000" d="1000000"/>
                    </am3d:scale>
                    <am3d:rot ax="16276" ay="1715279" az="778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4186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Star Struck Emoji">
                <a:extLst>
                  <a:ext uri="{FF2B5EF4-FFF2-40B4-BE49-F238E27FC236}">
                    <a16:creationId xmlns:a16="http://schemas.microsoft.com/office/drawing/2014/main" id="{CDA6FFF1-680B-435E-88AB-AF4FD03BFB3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682" y="237127"/>
                <a:ext cx="3037882" cy="30188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Fireball">
                <a:extLst>
                  <a:ext uri="{FF2B5EF4-FFF2-40B4-BE49-F238E27FC236}">
                    <a16:creationId xmlns:a16="http://schemas.microsoft.com/office/drawing/2014/main" id="{DADA9FC9-DAB6-4DB5-9768-887B63B3568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9282479"/>
                  </p:ext>
                </p:extLst>
              </p:nvPr>
            </p:nvGraphicFramePr>
            <p:xfrm>
              <a:off x="3435131" y="246650"/>
              <a:ext cx="2542678" cy="2199845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542678" cy="2199845"/>
                    </a:xfrm>
                    <a:prstGeom prst="rect">
                      <a:avLst/>
                    </a:prstGeom>
                  </am3d:spPr>
                  <am3d:camera>
                    <am3d:pos x="0" y="0" z="5303238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8367618" d="1000000"/>
                    <am3d:preTrans dx="7410" dy="-6956286" dz="10345687"/>
                    <am3d:scale>
                      <am3d:sx n="1000000" d="1000000"/>
                      <am3d:sy n="1000000" d="1000000"/>
                      <am3d:sz n="1000000" d="1000000"/>
                    </am3d:scale>
                    <am3d:rot ax="-28901" ay="514592" az="-4306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4186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Fireball">
                <a:extLst>
                  <a:ext uri="{FF2B5EF4-FFF2-40B4-BE49-F238E27FC236}">
                    <a16:creationId xmlns:a16="http://schemas.microsoft.com/office/drawing/2014/main" id="{DADA9FC9-DAB6-4DB5-9768-887B63B3568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35131" y="246650"/>
                <a:ext cx="2542678" cy="21998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Toy Plane 1235">
                <a:extLst>
                  <a:ext uri="{FF2B5EF4-FFF2-40B4-BE49-F238E27FC236}">
                    <a16:creationId xmlns:a16="http://schemas.microsoft.com/office/drawing/2014/main" id="{54D57918-29ED-4EAF-B81F-1ADC4C4C6C7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9691799"/>
                  </p:ext>
                </p:extLst>
              </p:nvPr>
            </p:nvGraphicFramePr>
            <p:xfrm>
              <a:off x="6338668" y="343967"/>
              <a:ext cx="3494993" cy="2333170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494993" cy="2333170"/>
                    </a:xfrm>
                    <a:prstGeom prst="rect">
                      <a:avLst/>
                    </a:prstGeom>
                  </am3d:spPr>
                  <am3d:camera>
                    <am3d:pos x="0" y="0" z="7204472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14693" d="1000000"/>
                    <am3d:preTrans dx="0" dy="-4494949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41866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Toy Plane 1235">
                <a:extLst>
                  <a:ext uri="{FF2B5EF4-FFF2-40B4-BE49-F238E27FC236}">
                    <a16:creationId xmlns:a16="http://schemas.microsoft.com/office/drawing/2014/main" id="{54D57918-29ED-4EAF-B81F-1ADC4C4C6C7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38668" y="343967"/>
                <a:ext cx="3494993" cy="2333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 descr="Beagle">
                <a:extLst>
                  <a:ext uri="{FF2B5EF4-FFF2-40B4-BE49-F238E27FC236}">
                    <a16:creationId xmlns:a16="http://schemas.microsoft.com/office/drawing/2014/main" id="{3C818282-2F97-4FB8-A489-D8A0517AF9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1066278"/>
                  </p:ext>
                </p:extLst>
              </p:nvPr>
            </p:nvGraphicFramePr>
            <p:xfrm>
              <a:off x="-331572" y="3455948"/>
              <a:ext cx="4123518" cy="3190250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4123518" cy="3190250"/>
                    </a:xfrm>
                    <a:prstGeom prst="rect">
                      <a:avLst/>
                    </a:prstGeom>
                  </am3d:spPr>
                  <am3d:camera>
                    <am3d:pos x="0" y="0" z="631923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144601" d="1000000"/>
                    <am3d:preTrans dx="2910307" dy="-13852496" dz="-1456342"/>
                    <am3d:scale>
                      <am3d:sx n="1000000" d="1000000"/>
                      <am3d:sy n="1000000" d="1000000"/>
                      <am3d:sz n="1000000" d="1000000"/>
                    </am3d:scale>
                    <am3d:rot ay="540000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Beagle">
                <a:extLst>
                  <a:ext uri="{FF2B5EF4-FFF2-40B4-BE49-F238E27FC236}">
                    <a16:creationId xmlns:a16="http://schemas.microsoft.com/office/drawing/2014/main" id="{3C818282-2F97-4FB8-A489-D8A0517AF9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331572" y="3455948"/>
                <a:ext cx="4123518" cy="31902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Beating heart">
                <a:extLst>
                  <a:ext uri="{FF2B5EF4-FFF2-40B4-BE49-F238E27FC236}">
                    <a16:creationId xmlns:a16="http://schemas.microsoft.com/office/drawing/2014/main" id="{6B4FB244-EED3-4493-921D-441CD6B337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57548084"/>
                  </p:ext>
                </p:extLst>
              </p:nvPr>
            </p:nvGraphicFramePr>
            <p:xfrm>
              <a:off x="8206382" y="3012947"/>
              <a:ext cx="3434599" cy="4170262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3434599" cy="4170262"/>
                    </a:xfrm>
                    <a:prstGeom prst="rect">
                      <a:avLst/>
                    </a:prstGeom>
                  </am3d:spPr>
                  <am3d:camera>
                    <am3d:pos x="0" y="0" z="6420157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624546" d="1000000"/>
                    <am3d:preTrans dx="225996" dy="-17636886" dz="3137461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000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Beating heart">
                <a:extLst>
                  <a:ext uri="{FF2B5EF4-FFF2-40B4-BE49-F238E27FC236}">
                    <a16:creationId xmlns:a16="http://schemas.microsoft.com/office/drawing/2014/main" id="{6B4FB244-EED3-4493-921D-441CD6B337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06382" y="3012947"/>
                <a:ext cx="3434599" cy="41702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Model 8" descr="Decorative Anemometer">
                <a:extLst>
                  <a:ext uri="{FF2B5EF4-FFF2-40B4-BE49-F238E27FC236}">
                    <a16:creationId xmlns:a16="http://schemas.microsoft.com/office/drawing/2014/main" id="{749454A6-4736-4B3B-B60B-B93F61FEFC5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0032942"/>
                  </p:ext>
                </p:extLst>
              </p:nvPr>
            </p:nvGraphicFramePr>
            <p:xfrm>
              <a:off x="4033345" y="3257316"/>
              <a:ext cx="3228345" cy="3552132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3228345" cy="3552132"/>
                    </a:xfrm>
                    <a:prstGeom prst="rect">
                      <a:avLst/>
                    </a:prstGeom>
                  </am3d:spPr>
                  <am3d:camera>
                    <am3d:pos x="0" y="0" z="8079257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51622" d="1000000"/>
                    <am3d:preTrans dx="0" dy="-1390005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541866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Model 8" descr="Decorative Anemometer">
                <a:extLst>
                  <a:ext uri="{FF2B5EF4-FFF2-40B4-BE49-F238E27FC236}">
                    <a16:creationId xmlns:a16="http://schemas.microsoft.com/office/drawing/2014/main" id="{749454A6-4736-4B3B-B60B-B93F61FEFC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33345" y="3257316"/>
                <a:ext cx="3228345" cy="35521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Tyrannosaurus Rex">
                <a:extLst>
                  <a:ext uri="{FF2B5EF4-FFF2-40B4-BE49-F238E27FC236}">
                    <a16:creationId xmlns:a16="http://schemas.microsoft.com/office/drawing/2014/main" id="{BED1AE31-DC2A-45A1-8D11-64C11D2AEFC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3746780"/>
                  </p:ext>
                </p:extLst>
              </p:nvPr>
            </p:nvGraphicFramePr>
            <p:xfrm>
              <a:off x="10271674" y="184575"/>
              <a:ext cx="1628457" cy="2828372"/>
            </p:xfrm>
            <a:graphic>
              <a:graphicData uri="http://schemas.microsoft.com/office/drawing/2017/model3d">
                <am3d:model3d r:embed="rId14">
                  <am3d:spPr>
                    <a:xfrm>
                      <a:off x="0" y="0"/>
                      <a:ext cx="1628457" cy="2828372"/>
                    </a:xfrm>
                    <a:prstGeom prst="rect">
                      <a:avLst/>
                    </a:prstGeom>
                  </am3d:spPr>
                  <am3d:camera>
                    <am3d:pos x="0" y="0" z="5476818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4658" d="1000000"/>
                    <am3d:preTrans dx="-1198853" dy="-8714774" dz="190675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54186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Tyrannosaurus Rex">
                <a:extLst>
                  <a:ext uri="{FF2B5EF4-FFF2-40B4-BE49-F238E27FC236}">
                    <a16:creationId xmlns:a16="http://schemas.microsoft.com/office/drawing/2014/main" id="{BED1AE31-DC2A-45A1-8D11-64C11D2AEF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271674" y="184575"/>
                <a:ext cx="1628457" cy="28283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113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Kalle Kivi</dc:creator>
  <cp:lastModifiedBy>Kalle Kivi</cp:lastModifiedBy>
  <cp:revision>1</cp:revision>
  <dcterms:created xsi:type="dcterms:W3CDTF">2025-12-04T18:31:21Z</dcterms:created>
  <dcterms:modified xsi:type="dcterms:W3CDTF">2025-12-04T18:32:08Z</dcterms:modified>
</cp:coreProperties>
</file>