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202E5-347D-45EA-A7EF-605147D10CF9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E920A-493D-47F6-9995-6AA992879141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600" dirty="0" smtClean="0"/>
              <a:t>Integraalkõverad</a:t>
            </a:r>
            <a:endParaRPr lang="et-EE" sz="3600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741682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Integraalkõverad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Integraalkõverad</dc:title>
  <dc:creator>Maria</dc:creator>
  <cp:lastModifiedBy>Maria</cp:lastModifiedBy>
  <cp:revision>2</cp:revision>
  <dcterms:created xsi:type="dcterms:W3CDTF">2011-05-31T19:50:12Z</dcterms:created>
  <dcterms:modified xsi:type="dcterms:W3CDTF">2011-05-31T21:54:43Z</dcterms:modified>
</cp:coreProperties>
</file>