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72" r:id="rId2"/>
    <p:sldMasterId id="2147483682" r:id="rId3"/>
  </p:sldMasterIdLst>
  <p:notesMasterIdLst>
    <p:notesMasterId r:id="rId11"/>
  </p:notesMasterIdLst>
  <p:sldIdLst>
    <p:sldId id="257" r:id="rId4"/>
    <p:sldId id="262" r:id="rId5"/>
    <p:sldId id="275" r:id="rId6"/>
    <p:sldId id="320" r:id="rId7"/>
    <p:sldId id="298" r:id="rId8"/>
    <p:sldId id="300" r:id="rId9"/>
    <p:sldId id="32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5" roundtripDataSignature="AMtx7mgMH399FkTgYOqPTjUMxZ8SqEzC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B737CC-CEB4-4D7A-ACD2-C8499D48A6E6}">
  <a:tblStyle styleId="{A6B737CC-CEB4-4D7A-ACD2-C8499D48A6E6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55" Type="http://customschemas.google.com/relationships/presentationmetadata" Target="metadata"/><Relationship Id="rId7" Type="http://schemas.openxmlformats.org/officeDocument/2006/relationships/slide" Target="slides/slide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5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Adviser for students with special needs. Who is ……You will see later </a:t>
            </a:r>
            <a:endParaRPr dirty="0"/>
          </a:p>
        </p:txBody>
      </p:sp>
      <p:sp>
        <p:nvSpPr>
          <p:cNvPr id="177" name="Google Shape;1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dirty="0"/>
              <a:t>Our aim is to support and help students with labour market as well as personal life topics.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dirty="0"/>
              <a:t>https://www.mentimeter.com/app/presentation/alfa4eugbzjz7d3iwiat7s32eom1ivhs/5r8sfxo6cjb7/edit</a:t>
            </a:r>
            <a:endParaRPr dirty="0"/>
          </a:p>
        </p:txBody>
      </p:sp>
      <p:sp>
        <p:nvSpPr>
          <p:cNvPr id="201" name="Google Shape;2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52b67d30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g152b67d303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152b67d303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plan to stay there 3-5y</a:t>
            </a:r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4757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Something to prove. more detailed conditions. SIS study inform system</a:t>
            </a:r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46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181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3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3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7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77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 type="titleOnly">
  <p:cSld name="TITLE_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8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47" name="Google Shape;147;p78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9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0" name="Google Shape;150;p79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0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3" name="Google Shape;153;p80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4" name="Google Shape;154;p80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1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7" name="Google Shape;157;p8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81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82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1" name="Google Shape;161;p82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>
  <p:cSld name="Title and Content 3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3"/>
          <p:cNvSpPr txBox="1">
            <a:spLocks noGrp="1"/>
          </p:cNvSpPr>
          <p:nvPr>
            <p:ph type="title"/>
          </p:nvPr>
        </p:nvSpPr>
        <p:spPr>
          <a:xfrm>
            <a:off x="628650" y="62102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8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4"/>
          <p:cNvSpPr txBox="1"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8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3"/>
          <p:cNvSpPr txBox="1"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4"/>
          <p:cNvSpPr txBox="1">
            <a:spLocks noGrp="1"/>
          </p:cNvSpPr>
          <p:nvPr>
            <p:ph type="title"/>
          </p:nvPr>
        </p:nvSpPr>
        <p:spPr>
          <a:xfrm>
            <a:off x="628650" y="36235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9" name="Google Shape;49;p14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" name="Google Shape;50;p14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30091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5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5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1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5" name="Google Shape;125;p7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71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2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9" name="Google Shape;129;p72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0" name="Google Shape;130;p72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73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73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4"/>
          <p:cNvSpPr txBox="1"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  <a:defRPr sz="4000" i="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7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2"/>
          <p:cNvSpPr txBox="1">
            <a:spLocks noGrp="1"/>
          </p:cNvSpPr>
          <p:nvPr>
            <p:ph type="title"/>
          </p:nvPr>
        </p:nvSpPr>
        <p:spPr>
          <a:xfrm>
            <a:off x="628650" y="49745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2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2" name="Google Shape;12;p4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92" r:id="rId4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4"/>
          <p:cNvSpPr txBox="1"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9" name="Google Shape;109;p4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10" name="Google Shape;110;p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7" r:id="rId2"/>
    <p:sldLayoutId id="2147483678" r:id="rId3"/>
    <p:sldLayoutId id="2147483679" r:id="rId4"/>
    <p:sldLayoutId id="2147483680" r:id="rId5"/>
    <p:sldLayoutId id="2147483681" r:id="rId6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6"/>
          <p:cNvSpPr txBox="1"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0" name="Google Shape;140;p76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41" name="Google Shape;141;p7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8321" y="4338769"/>
            <a:ext cx="2081818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"/>
          <p:cNvSpPr txBox="1">
            <a:spLocks noGrp="1"/>
          </p:cNvSpPr>
          <p:nvPr>
            <p:ph type="ctrTitle"/>
          </p:nvPr>
        </p:nvSpPr>
        <p:spPr>
          <a:xfrm>
            <a:off x="543733" y="762000"/>
            <a:ext cx="7857150" cy="120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</a:pPr>
            <a:r>
              <a:rPr lang="en-US" sz="4800" dirty="0"/>
              <a:t>Supporting students with special needs in TLÜ</a:t>
            </a:r>
            <a:endParaRPr sz="4800" dirty="0"/>
          </a:p>
        </p:txBody>
      </p:sp>
      <p:sp>
        <p:nvSpPr>
          <p:cNvPr id="180" name="Google Shape;180;p2"/>
          <p:cNvSpPr txBox="1">
            <a:spLocks noGrp="1"/>
          </p:cNvSpPr>
          <p:nvPr>
            <p:ph type="subTitle" idx="1"/>
          </p:nvPr>
        </p:nvSpPr>
        <p:spPr>
          <a:xfrm>
            <a:off x="857787" y="4051695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Kai Rannastu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Oct 10-th 2023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072361-9405-4ABA-8A1F-C084EE8DF655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805104-CDC0-47B7-88FC-317D42D98BEE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DCA615-E589-4718-9DCA-80A14332EB31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461844-9013-4EA4-9E66-3D313CAED49C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D2AA9-A536-430F-A5E6-1B0B8F5F23AD}"/>
              </a:ext>
            </a:extLst>
          </p:cNvPr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150" dirty="0"/>
              <a:t> 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"/>
          <p:cNvSpPr txBox="1">
            <a:spLocks noGrp="1"/>
          </p:cNvSpPr>
          <p:nvPr>
            <p:ph type="title"/>
          </p:nvPr>
        </p:nvSpPr>
        <p:spPr>
          <a:xfrm>
            <a:off x="175300" y="154050"/>
            <a:ext cx="8069100" cy="9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t-EE" sz="4000"/>
              <a:t>THE STUDENT SUPPORT CENTRE</a:t>
            </a:r>
            <a:endParaRPr sz="3000"/>
          </a:p>
        </p:txBody>
      </p:sp>
      <p:sp>
        <p:nvSpPr>
          <p:cNvPr id="204" name="Google Shape;204;p3"/>
          <p:cNvSpPr txBox="1">
            <a:spLocks noGrp="1"/>
          </p:cNvSpPr>
          <p:nvPr>
            <p:ph type="body" idx="4294967295"/>
          </p:nvPr>
        </p:nvSpPr>
        <p:spPr>
          <a:xfrm>
            <a:off x="2227900" y="1635152"/>
            <a:ext cx="6016500" cy="18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t-EE" sz="2900"/>
              <a:t>The aim of the centre is to support our students and offer different services </a:t>
            </a:r>
            <a:r>
              <a:rPr lang="et-EE" sz="2900" b="1"/>
              <a:t>to help them succeed</a:t>
            </a:r>
            <a:r>
              <a:rPr lang="et-EE" sz="2900"/>
              <a:t> in studies, labour market and personal life.</a:t>
            </a:r>
            <a:endParaRPr sz="29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290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52b67d3030_0_0"/>
          <p:cNvSpPr txBox="1">
            <a:spLocks noGrp="1"/>
          </p:cNvSpPr>
          <p:nvPr>
            <p:ph type="title"/>
          </p:nvPr>
        </p:nvSpPr>
        <p:spPr>
          <a:xfrm>
            <a:off x="174450" y="141675"/>
            <a:ext cx="5925300" cy="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t-EE"/>
              <a:t>OUR TEAM</a:t>
            </a:r>
            <a:endParaRPr/>
          </a:p>
        </p:txBody>
      </p:sp>
      <p:sp>
        <p:nvSpPr>
          <p:cNvPr id="303" name="Google Shape;303;g152b67d3030_0_0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304" name="Google Shape;304;g152b67d303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219734"/>
            <a:ext cx="9144000" cy="2704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6240-EFC0-45A2-97FE-845B05E2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375"/>
            <a:ext cx="7886700" cy="1256872"/>
          </a:xfrm>
        </p:spPr>
        <p:txBody>
          <a:bodyPr/>
          <a:lstStyle/>
          <a:p>
            <a:pPr algn="ctr"/>
            <a:r>
              <a:rPr lang="en-US" sz="4000" dirty="0"/>
              <a:t>Your special need must be documented/proven</a:t>
            </a:r>
            <a:endParaRPr lang="en-150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C1065-3878-4954-9DDA-ADAD1DAF0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66583"/>
            <a:ext cx="7886700" cy="27043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Verification is voluntary</a:t>
            </a:r>
          </a:p>
          <a:p>
            <a:r>
              <a:rPr lang="en-US" b="1" dirty="0"/>
              <a:t>If you need adjustments for studies</a:t>
            </a:r>
            <a:r>
              <a:rPr lang="en-US" dirty="0"/>
              <a:t>: proof from your country </a:t>
            </a:r>
          </a:p>
          <a:p>
            <a:pPr lvl="1"/>
            <a:r>
              <a:rPr lang="en-US" dirty="0"/>
              <a:t>Recommendations provided by your Doctor or home University</a:t>
            </a:r>
          </a:p>
          <a:p>
            <a:r>
              <a:rPr lang="en-US" dirty="0"/>
              <a:t>It is important to </a:t>
            </a:r>
            <a:r>
              <a:rPr lang="en-US" b="1" dirty="0"/>
              <a:t>prepare yourself </a:t>
            </a:r>
            <a:r>
              <a:rPr lang="en-US" dirty="0"/>
              <a:t>for the possibility that your mental health/physical illness appears again (adaptation)</a:t>
            </a:r>
          </a:p>
          <a:p>
            <a:r>
              <a:rPr lang="en-US" dirty="0"/>
              <a:t>If a long-term illness/exacerbation occurs in Estonia, then...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Specialist care might be chargeable.</a:t>
            </a:r>
          </a:p>
        </p:txBody>
      </p:sp>
    </p:spTree>
    <p:extLst>
      <p:ext uri="{BB962C8B-B14F-4D97-AF65-F5344CB8AC3E}">
        <p14:creationId xmlns:p14="http://schemas.microsoft.com/office/powerpoint/2010/main" val="7042378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6444-2506-4528-9D2E-D86AFBED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to get adjustments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5BA4-7E17-46E8-9974-EF4F1D274E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EFF83-2B82-41A2-AE5E-010F91D1C545}"/>
              </a:ext>
            </a:extLst>
          </p:cNvPr>
          <p:cNvSpPr/>
          <p:nvPr/>
        </p:nvSpPr>
        <p:spPr>
          <a:xfrm>
            <a:off x="726142" y="1707777"/>
            <a:ext cx="2178424" cy="863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1.Certificate/document (doctor or from home university)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6F963-C8A2-46C4-845A-FA42A99ACD40}"/>
              </a:ext>
            </a:extLst>
          </p:cNvPr>
          <p:cNvSpPr/>
          <p:nvPr/>
        </p:nvSpPr>
        <p:spPr>
          <a:xfrm>
            <a:off x="3334871" y="1707777"/>
            <a:ext cx="2171700" cy="863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F0976E-D4D0-4F0A-87A3-0EEC2C9DC21E}"/>
              </a:ext>
            </a:extLst>
          </p:cNvPr>
          <p:cNvSpPr/>
          <p:nvPr/>
        </p:nvSpPr>
        <p:spPr>
          <a:xfrm>
            <a:off x="1984826" y="2901222"/>
            <a:ext cx="1694330" cy="927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 Student: conversation with lecturer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101885-D36E-4F27-89E6-C7117FFEB1D9}"/>
              </a:ext>
            </a:extLst>
          </p:cNvPr>
          <p:cNvSpPr/>
          <p:nvPr/>
        </p:nvSpPr>
        <p:spPr>
          <a:xfrm>
            <a:off x="6004785" y="1685906"/>
            <a:ext cx="2012351" cy="863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Kohan</a:t>
            </a:r>
            <a:endParaRPr lang="en-1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EADB9-0928-48D5-83A5-DC9BC8CE7559}"/>
              </a:ext>
            </a:extLst>
          </p:cNvPr>
          <p:cNvSpPr txBox="1"/>
          <p:nvPr/>
        </p:nvSpPr>
        <p:spPr>
          <a:xfrm>
            <a:off x="3402105" y="1758473"/>
            <a:ext cx="2218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Meeting: adviser-student </a:t>
            </a:r>
            <a:endParaRPr lang="et-E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F48D4-4B63-4D50-9D92-E6EBA8FF80F2}"/>
              </a:ext>
            </a:extLst>
          </p:cNvPr>
          <p:cNvSpPr txBox="1"/>
          <p:nvPr/>
        </p:nvSpPr>
        <p:spPr>
          <a:xfrm>
            <a:off x="6004784" y="1809776"/>
            <a:ext cx="193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3.Agreed adjustments</a:t>
            </a:r>
            <a:endParaRPr lang="et-EE" dirty="0"/>
          </a:p>
          <a:p>
            <a:r>
              <a:rPr lang="en-US" dirty="0"/>
              <a:t>in</a:t>
            </a:r>
            <a:r>
              <a:rPr lang="et-EE" dirty="0"/>
              <a:t> ÕIS</a:t>
            </a:r>
            <a:r>
              <a:rPr lang="en-US" dirty="0"/>
              <a:t> (SIS)</a:t>
            </a:r>
            <a:endParaRPr lang="et-EE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CA243B-2DB2-4DBE-9521-8FC132BCA2B9}"/>
              </a:ext>
            </a:extLst>
          </p:cNvPr>
          <p:cNvSpPr/>
          <p:nvPr/>
        </p:nvSpPr>
        <p:spPr>
          <a:xfrm>
            <a:off x="4020670" y="2909608"/>
            <a:ext cx="2039245" cy="927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6ED998-1440-4E87-9AC2-C1EAC280379D}"/>
              </a:ext>
            </a:extLst>
          </p:cNvPr>
          <p:cNvSpPr txBox="1"/>
          <p:nvPr/>
        </p:nvSpPr>
        <p:spPr>
          <a:xfrm>
            <a:off x="4121856" y="3040989"/>
            <a:ext cx="1714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6.</a:t>
            </a:r>
            <a:r>
              <a:rPr lang="et-EE" dirty="0"/>
              <a:t> Monitoring</a:t>
            </a:r>
            <a:endParaRPr lang="en-US" dirty="0"/>
          </a:p>
          <a:p>
            <a:r>
              <a:rPr lang="en-US" dirty="0"/>
              <a:t>Changes if needed</a:t>
            </a:r>
            <a:endParaRPr lang="et-EE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93CFAB-1743-46D0-943C-9A2B81A4B750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917676" y="2139764"/>
            <a:ext cx="417195" cy="18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9386D6-067B-46A2-A70E-94266D8EFBED}"/>
              </a:ext>
            </a:extLst>
          </p:cNvPr>
          <p:cNvCxnSpPr>
            <a:cxnSpLocks/>
          </p:cNvCxnSpPr>
          <p:nvPr/>
        </p:nvCxnSpPr>
        <p:spPr>
          <a:xfrm>
            <a:off x="5520017" y="2153211"/>
            <a:ext cx="484767" cy="5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CBD9BB6-3762-4A46-A315-8EC7CCA43028}"/>
              </a:ext>
            </a:extLst>
          </p:cNvPr>
          <p:cNvCxnSpPr>
            <a:endCxn id="6" idx="1"/>
          </p:cNvCxnSpPr>
          <p:nvPr/>
        </p:nvCxnSpPr>
        <p:spPr>
          <a:xfrm>
            <a:off x="1715885" y="3359768"/>
            <a:ext cx="268941" cy="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D0E8859-D184-4B2A-B390-DA4B6E6C3B9D}"/>
              </a:ext>
            </a:extLst>
          </p:cNvPr>
          <p:cNvCxnSpPr>
            <a:cxnSpLocks/>
          </p:cNvCxnSpPr>
          <p:nvPr/>
        </p:nvCxnSpPr>
        <p:spPr>
          <a:xfrm flipV="1">
            <a:off x="3687227" y="3331508"/>
            <a:ext cx="333443" cy="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6525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"/>
          <p:cNvSpPr txBox="1">
            <a:spLocks noGrp="1"/>
          </p:cNvSpPr>
          <p:nvPr>
            <p:ph type="title"/>
          </p:nvPr>
        </p:nvSpPr>
        <p:spPr>
          <a:xfrm>
            <a:off x="628650" y="362352"/>
            <a:ext cx="7886700" cy="8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br>
              <a:rPr lang="en-US" sz="3200" dirty="0"/>
            </a:br>
            <a:r>
              <a:rPr lang="en-US" sz="3200" dirty="0"/>
              <a:t>Some examples</a:t>
            </a:r>
            <a:br>
              <a:rPr lang="en-US" dirty="0"/>
            </a:br>
            <a:endParaRPr dirty="0"/>
          </a:p>
        </p:txBody>
      </p:sp>
      <p:sp>
        <p:nvSpPr>
          <p:cNvPr id="247" name="Google Shape;247;p14"/>
          <p:cNvSpPr txBox="1">
            <a:spLocks noGrp="1"/>
          </p:cNvSpPr>
          <p:nvPr>
            <p:ph type="body" idx="1"/>
          </p:nvPr>
        </p:nvSpPr>
        <p:spPr>
          <a:xfrm>
            <a:off x="628650" y="1069041"/>
            <a:ext cx="7886700" cy="3201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fontAlgn="base"/>
            <a:r>
              <a:rPr lang="et-EE" dirty="0"/>
              <a:t> Accessible study rooms</a:t>
            </a:r>
            <a:r>
              <a:rPr lang="en-US" dirty="0"/>
              <a:t> (physical difficulties)</a:t>
            </a:r>
            <a:endParaRPr lang="et-EE" dirty="0"/>
          </a:p>
          <a:p>
            <a:pPr fontAlgn="base"/>
            <a:r>
              <a:rPr lang="en-US" dirty="0"/>
              <a:t>Reduction of compulsory literature</a:t>
            </a:r>
            <a:r>
              <a:rPr lang="et-EE" dirty="0"/>
              <a:t> </a:t>
            </a:r>
            <a:r>
              <a:rPr lang="en-US" dirty="0"/>
              <a:t>/ </a:t>
            </a:r>
            <a:r>
              <a:rPr lang="en-US" dirty="0">
                <a:solidFill>
                  <a:srgbClr val="0070C0"/>
                </a:solidFill>
              </a:rPr>
              <a:t>MUST BE </a:t>
            </a:r>
            <a:endParaRPr lang="et-EE" dirty="0">
              <a:solidFill>
                <a:srgbClr val="0070C0"/>
              </a:solidFill>
            </a:endParaRPr>
          </a:p>
          <a:p>
            <a:pPr fontAlgn="base"/>
            <a:r>
              <a:rPr lang="en-US" dirty="0"/>
              <a:t>Slides/m</a:t>
            </a:r>
            <a:r>
              <a:rPr lang="et-EE" dirty="0"/>
              <a:t>aterials before lecture</a:t>
            </a:r>
            <a:r>
              <a:rPr lang="en-US" dirty="0"/>
              <a:t> (Hearing difficulties)</a:t>
            </a:r>
          </a:p>
          <a:p>
            <a:pPr fontAlgn="base"/>
            <a:r>
              <a:rPr lang="en-US" dirty="0"/>
              <a:t>Sharing material in large print/letters (vision problems)</a:t>
            </a:r>
            <a:endParaRPr lang="et-EE" dirty="0"/>
          </a:p>
          <a:p>
            <a:pPr fontAlgn="base"/>
            <a:r>
              <a:rPr lang="en-US" dirty="0"/>
              <a:t>Extra time for taking the test.</a:t>
            </a:r>
          </a:p>
          <a:p>
            <a:pPr fontAlgn="base"/>
            <a:r>
              <a:rPr lang="et-EE" dirty="0"/>
              <a:t>Extension of the deadline </a:t>
            </a:r>
            <a:endParaRPr lang="en-US" dirty="0"/>
          </a:p>
          <a:p>
            <a:pPr fontAlgn="base"/>
            <a:r>
              <a:rPr lang="en-US" dirty="0"/>
              <a:t>Other adjustments alternative assessment methods)</a:t>
            </a:r>
            <a:endParaRPr lang="et-EE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47125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8A4F-0AEE-4234-AF86-F9BFB3A607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Thank you!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FCE9D-6FAB-4BB1-B67B-5A9668E5DE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Kai Rannastu</a:t>
            </a:r>
          </a:p>
          <a:p>
            <a:pPr algn="ctr"/>
            <a:r>
              <a:rPr lang="en-US" dirty="0"/>
              <a:t>Room S-142/kai.Rannastu@tlu.ee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2792309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 black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U red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309</Words>
  <Application>Microsoft Office PowerPoint</Application>
  <PresentationFormat>On-screen Show (16:9)</PresentationFormat>
  <Paragraphs>46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TU white</vt:lpstr>
      <vt:lpstr>TU black</vt:lpstr>
      <vt:lpstr>TU red</vt:lpstr>
      <vt:lpstr>Supporting students with special needs in TLÜ</vt:lpstr>
      <vt:lpstr>THE STUDENT SUPPORT CENTRE</vt:lpstr>
      <vt:lpstr>OUR TEAM</vt:lpstr>
      <vt:lpstr>Your special need must be documented/proven</vt:lpstr>
      <vt:lpstr>The process to get adjustments</vt:lpstr>
      <vt:lpstr> Some examples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TOEVAJADUSEGA ÜLIÕPILASTE  INFOTUND</dc:title>
  <dc:creator>Microsoft Office User</dc:creator>
  <cp:lastModifiedBy>Kai Rannastu</cp:lastModifiedBy>
  <cp:revision>96</cp:revision>
  <dcterms:created xsi:type="dcterms:W3CDTF">2018-05-31T10:13:30Z</dcterms:created>
  <dcterms:modified xsi:type="dcterms:W3CDTF">2024-12-18T13:28:08Z</dcterms:modified>
</cp:coreProperties>
</file>