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27" roundtripDataSignature="AMtx7mh6NL6ncnzQP1sNhg4gMmnSFtrHa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6858000" cy="9144000"/>
          </a:xfrm>
          <a:prstGeom prst="roundRect">
            <a:avLst>
              <a:gd fmla="val 5"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4" name="Google Shape;4;n"/>
          <p:cNvSpPr/>
          <p:nvPr>
            <p:ph idx="2" type="sldImg"/>
          </p:nvPr>
        </p:nvSpPr>
        <p:spPr>
          <a:xfrm>
            <a:off x="0" y="-6624636"/>
            <a:ext cx="0" cy="14638336"/>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lvl1pPr indent="-342900" lvl="0" marL="457200" marR="0" rtl="0" algn="l">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1pPr>
            <a:lvl2pPr indent="-342900" lvl="1" marL="914400" marR="0" rtl="0" algn="l">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42900" lvl="2" marL="1371600" marR="0" rtl="0" algn="l">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42900" lvl="3" marL="1828800" marR="0" rtl="0" algn="l">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spcBef>
                <a:spcPts val="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txBox="1"/>
          <p:nvPr/>
        </p:nvSpPr>
        <p:spPr>
          <a:xfrm>
            <a:off x="2143125" y="695325"/>
            <a:ext cx="2571749"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52" name="Google Shape;52;p1:notes"/>
          <p:cNvSpPr txBox="1"/>
          <p:nvPr>
            <p:ph idx="1" type="body"/>
          </p:nvPr>
        </p:nvSpPr>
        <p:spPr>
          <a:xfrm>
            <a:off x="685800" y="4343400"/>
            <a:ext cx="5484812"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Clr>
                <a:schemeClr val="dk1"/>
              </a:buClr>
              <a:buSzPts val="450"/>
              <a:buFont typeface="Arial"/>
              <a:buNone/>
            </a:pPr>
            <a:r>
              <a:t/>
            </a:r>
            <a:endParaRPr b="0" i="0" sz="1800" u="none" cap="none" strike="noStrike"/>
          </a:p>
        </p:txBody>
      </p:sp>
      <p:sp>
        <p:nvSpPr>
          <p:cNvPr id="53" name="Google Shape;53;p1: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0: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21" name="Google Shape;121;p10: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1:notes"/>
          <p:cNvSpPr txBox="1"/>
          <p:nvPr/>
        </p:nvSpPr>
        <p:spPr>
          <a:xfrm>
            <a:off x="2143125" y="695325"/>
            <a:ext cx="2571749"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128" name="Google Shape;128;p11:notes"/>
          <p:cNvSpPr txBox="1"/>
          <p:nvPr>
            <p:ph idx="1" type="body"/>
          </p:nvPr>
        </p:nvSpPr>
        <p:spPr>
          <a:xfrm>
            <a:off x="685800" y="4343400"/>
            <a:ext cx="5484812"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Clr>
                <a:schemeClr val="dk1"/>
              </a:buClr>
              <a:buSzPts val="250"/>
              <a:buFont typeface="Arial"/>
              <a:buNone/>
            </a:pPr>
            <a:r>
              <a:rPr b="0" i="0" lang="en-US" sz="1000" u="none" cap="none" strike="noStrike"/>
              <a:t>NB! ka nendesse ainetesse, mis algavad sügissemestri II perioodis tuleb registreeruda praegu.</a:t>
            </a:r>
            <a:endParaRPr/>
          </a:p>
        </p:txBody>
      </p:sp>
      <p:sp>
        <p:nvSpPr>
          <p:cNvPr id="129" name="Google Shape;129;p11: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2: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36" name="Google Shape;136;p12: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3: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43" name="Google Shape;143;p13: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4: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50" name="Google Shape;150;p14: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5: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57" name="Google Shape;157;p15: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f704519622_0_13:notes"/>
          <p:cNvSpPr txBox="1"/>
          <p:nvPr>
            <p:ph idx="1" type="body"/>
          </p:nvPr>
        </p:nvSpPr>
        <p:spPr>
          <a:xfrm>
            <a:off x="685800" y="4343400"/>
            <a:ext cx="5483100" cy="4113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64" name="Google Shape;164;g2f704519622_0_13:notes"/>
          <p:cNvSpPr/>
          <p:nvPr>
            <p:ph idx="2" type="sldImg"/>
          </p:nvPr>
        </p:nvSpPr>
        <p:spPr>
          <a:xfrm>
            <a:off x="-9758363" y="-6624638"/>
            <a:ext cx="19516800" cy="146382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6: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71" name="Google Shape;171;p16: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7: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78" name="Google Shape;178;p17: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8:notes"/>
          <p:cNvSpPr txBox="1"/>
          <p:nvPr/>
        </p:nvSpPr>
        <p:spPr>
          <a:xfrm>
            <a:off x="2143125" y="695325"/>
            <a:ext cx="2571749"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185" name="Google Shape;185;p18:notes"/>
          <p:cNvSpPr txBox="1"/>
          <p:nvPr>
            <p:ph idx="1" type="body"/>
          </p:nvPr>
        </p:nvSpPr>
        <p:spPr>
          <a:xfrm>
            <a:off x="685800" y="4343400"/>
            <a:ext cx="5484812"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Clr>
                <a:schemeClr val="dk1"/>
              </a:buClr>
              <a:buSzPts val="450"/>
              <a:buFont typeface="Arial"/>
              <a:buNone/>
            </a:pPr>
            <a:r>
              <a:t/>
            </a:r>
            <a:endParaRPr b="0" i="0" sz="1800" u="none" cap="none" strike="noStrike"/>
          </a:p>
        </p:txBody>
      </p:sp>
      <p:sp>
        <p:nvSpPr>
          <p:cNvPr id="186" name="Google Shape;186;p18: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60" name="Google Shape;60;p2: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9:notes"/>
          <p:cNvSpPr txBox="1"/>
          <p:nvPr/>
        </p:nvSpPr>
        <p:spPr>
          <a:xfrm>
            <a:off x="2143125" y="695325"/>
            <a:ext cx="2571749"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193" name="Google Shape;193;p19:notes"/>
          <p:cNvSpPr txBox="1"/>
          <p:nvPr>
            <p:ph idx="1" type="body"/>
          </p:nvPr>
        </p:nvSpPr>
        <p:spPr>
          <a:xfrm>
            <a:off x="685800" y="4343400"/>
            <a:ext cx="5484812"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Clr>
                <a:schemeClr val="dk1"/>
              </a:buClr>
              <a:buSzPts val="450"/>
              <a:buFont typeface="Arial"/>
              <a:buNone/>
            </a:pPr>
            <a:r>
              <a:t/>
            </a:r>
            <a:endParaRPr b="0" i="0" sz="1800" u="none" cap="none" strike="noStrike"/>
          </a:p>
        </p:txBody>
      </p:sp>
      <p:sp>
        <p:nvSpPr>
          <p:cNvPr id="194" name="Google Shape;194;p19: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f704519622_0_3:notes"/>
          <p:cNvSpPr txBox="1"/>
          <p:nvPr/>
        </p:nvSpPr>
        <p:spPr>
          <a:xfrm>
            <a:off x="2143125" y="695325"/>
            <a:ext cx="2571600"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201" name="Google Shape;201;g2f704519622_0_3:notes"/>
          <p:cNvSpPr txBox="1"/>
          <p:nvPr>
            <p:ph idx="1" type="body"/>
          </p:nvPr>
        </p:nvSpPr>
        <p:spPr>
          <a:xfrm>
            <a:off x="685800" y="4343400"/>
            <a:ext cx="5484900"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Clr>
                <a:schemeClr val="dk1"/>
              </a:buClr>
              <a:buSzPts val="450"/>
              <a:buFont typeface="Arial"/>
              <a:buNone/>
            </a:pPr>
            <a:r>
              <a:t/>
            </a:r>
            <a:endParaRPr b="0" i="0" sz="1800" u="none" cap="none" strike="noStrike"/>
          </a:p>
        </p:txBody>
      </p:sp>
      <p:sp>
        <p:nvSpPr>
          <p:cNvPr id="202" name="Google Shape;202;g2f704519622_0_3:notes"/>
          <p:cNvSpPr/>
          <p:nvPr>
            <p:ph idx="2" type="sldImg"/>
          </p:nvPr>
        </p:nvSpPr>
        <p:spPr>
          <a:xfrm>
            <a:off x="-9758363" y="-6624638"/>
            <a:ext cx="19516800" cy="14638200"/>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p3: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67" name="Google Shape;67;p3: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4: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74" name="Google Shape;74;p4: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p5:notes"/>
          <p:cNvSpPr txBox="1"/>
          <p:nvPr/>
        </p:nvSpPr>
        <p:spPr>
          <a:xfrm>
            <a:off x="2143125" y="695325"/>
            <a:ext cx="2571749" cy="3429000"/>
          </a:xfrm>
          <a:prstGeom prst="rect">
            <a:avLst/>
          </a:prstGeom>
          <a:solidFill>
            <a:srgbClr val="FFFFFF"/>
          </a:solidFill>
          <a:ln cap="flat" cmpd="sng" w="9525">
            <a:solidFill>
              <a:srgbClr val="00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Times New Roman"/>
              <a:ea typeface="Times New Roman"/>
              <a:cs typeface="Times New Roman"/>
              <a:sym typeface="Times New Roman"/>
            </a:endParaRPr>
          </a:p>
        </p:txBody>
      </p:sp>
      <p:sp>
        <p:nvSpPr>
          <p:cNvPr id="81" name="Google Shape;81;p5:notes"/>
          <p:cNvSpPr txBox="1"/>
          <p:nvPr>
            <p:ph idx="1" type="body"/>
          </p:nvPr>
        </p:nvSpPr>
        <p:spPr>
          <a:xfrm>
            <a:off x="685800" y="4343400"/>
            <a:ext cx="5484812" cy="4114800"/>
          </a:xfrm>
          <a:prstGeom prst="rect">
            <a:avLst/>
          </a:prstGeom>
          <a:noFill/>
          <a:ln>
            <a:noFill/>
          </a:ln>
        </p:spPr>
        <p:txBody>
          <a:bodyPr anchorCtr="0" anchor="ctr" bIns="0" lIns="0" spcFirstLastPara="1" rIns="0" wrap="square" tIns="0">
            <a:noAutofit/>
          </a:bodyPr>
          <a:lstStyle/>
          <a:p>
            <a:pPr indent="0" lvl="0" marL="0" marR="0" rtl="0" algn="l">
              <a:spcBef>
                <a:spcPts val="0"/>
              </a:spcBef>
              <a:spcAft>
                <a:spcPts val="0"/>
              </a:spcAft>
              <a:buClr>
                <a:schemeClr val="dk1"/>
              </a:buClr>
              <a:buSzPts val="250"/>
              <a:buFont typeface="Arial"/>
              <a:buNone/>
            </a:pPr>
            <a:r>
              <a:rPr b="0" i="0" lang="en-US" sz="1000" u="none" cap="none" strike="noStrike"/>
              <a:t>NB! ka nendesse ainetesse, mis algavad sügissemestri II perioodis tuleb registreeruda praegu.</a:t>
            </a:r>
            <a:endParaRPr/>
          </a:p>
        </p:txBody>
      </p:sp>
      <p:sp>
        <p:nvSpPr>
          <p:cNvPr id="82" name="Google Shape;82;p5: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6: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89" name="Google Shape;89;p6: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7: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97" name="Google Shape;97;p7: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8: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05" name="Google Shape;105;p8: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9:notes"/>
          <p:cNvSpPr txBox="1"/>
          <p:nvPr>
            <p:ph idx="1" type="body"/>
          </p:nvPr>
        </p:nvSpPr>
        <p:spPr>
          <a:xfrm>
            <a:off x="685800" y="4343400"/>
            <a:ext cx="5483224" cy="4113211"/>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800"/>
              <a:buFont typeface="Arial"/>
              <a:buNone/>
            </a:pPr>
            <a:r>
              <a:t/>
            </a:r>
            <a:endParaRPr/>
          </a:p>
        </p:txBody>
      </p:sp>
      <p:sp>
        <p:nvSpPr>
          <p:cNvPr id="113" name="Google Shape;113;p9:notes"/>
          <p:cNvSpPr/>
          <p:nvPr>
            <p:ph idx="2" type="sldImg"/>
          </p:nvPr>
        </p:nvSpPr>
        <p:spPr>
          <a:xfrm>
            <a:off x="-9758363" y="-6624638"/>
            <a:ext cx="19516726" cy="14638338"/>
          </a:xfrm>
          <a:custGeom>
            <a:rect b="b" l="l" r="r" t="t"/>
            <a:pathLst>
              <a:path extrusionOk="0" h="120000" w="12000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 name="Shape 12"/>
        <p:cNvGrpSpPr/>
        <p:nvPr/>
      </p:nvGrpSpPr>
      <p:grpSpPr>
        <a:xfrm>
          <a:off x="0" y="0"/>
          <a:ext cx="0" cy="0"/>
          <a:chOff x="0" y="0"/>
          <a:chExt cx="0" cy="0"/>
        </a:xfrm>
      </p:grpSpPr>
      <p:sp>
        <p:nvSpPr>
          <p:cNvPr id="13" name="Google Shape;13;p22"/>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14" name="Google Shape;14;p22"/>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15" name="Google Shape;15;p22"/>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6" name="Shape 16"/>
        <p:cNvGrpSpPr/>
        <p:nvPr/>
      </p:nvGrpSpPr>
      <p:grpSpPr>
        <a:xfrm>
          <a:off x="0" y="0"/>
          <a:ext cx="0" cy="0"/>
          <a:chOff x="0" y="0"/>
          <a:chExt cx="0" cy="0"/>
        </a:xfrm>
      </p:grpSpPr>
      <p:sp>
        <p:nvSpPr>
          <p:cNvPr id="17" name="Google Shape;17;p23"/>
          <p:cNvSpPr txBox="1"/>
          <p:nvPr>
            <p:ph type="title"/>
          </p:nvPr>
        </p:nvSpPr>
        <p:spPr>
          <a:xfrm>
            <a:off x="457200" y="274637"/>
            <a:ext cx="8229600" cy="1143000"/>
          </a:xfrm>
          <a:prstGeom prst="rect">
            <a:avLst/>
          </a:prstGeom>
          <a:noFill/>
          <a:ln>
            <a:noFill/>
          </a:ln>
        </p:spPr>
        <p:txBody>
          <a:bodyPr anchorCtr="0" anchor="ctr" bIns="91425" lIns="91425" spcFirstLastPara="1" rIns="91425" wrap="square" tIns="91425">
            <a:noAutofit/>
          </a:bodyPr>
          <a:lstStyle>
            <a:lvl1pPr lvl="0"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18" name="Google Shape;18;p23"/>
          <p:cNvSpPr txBox="1"/>
          <p:nvPr>
            <p:ph idx="1" type="body"/>
          </p:nvPr>
        </p:nvSpPr>
        <p:spPr>
          <a:xfrm>
            <a:off x="457200" y="1535112"/>
            <a:ext cx="4040187"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90000"/>
              </a:lnSpc>
              <a:spcBef>
                <a:spcPts val="8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90000"/>
              </a:lnSpc>
              <a:spcBef>
                <a:spcPts val="7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90000"/>
              </a:lnSpc>
              <a:spcBef>
                <a:spcPts val="6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9pPr>
          </a:lstStyle>
          <a:p/>
        </p:txBody>
      </p:sp>
      <p:sp>
        <p:nvSpPr>
          <p:cNvPr id="19" name="Google Shape;19;p23"/>
          <p:cNvSpPr txBox="1"/>
          <p:nvPr>
            <p:ph idx="2" type="body"/>
          </p:nvPr>
        </p:nvSpPr>
        <p:spPr>
          <a:xfrm>
            <a:off x="457200" y="2174875"/>
            <a:ext cx="4040187" cy="3951287"/>
          </a:xfrm>
          <a:prstGeom prst="rect">
            <a:avLst/>
          </a:prstGeom>
          <a:noFill/>
          <a:ln>
            <a:noFill/>
          </a:ln>
        </p:spPr>
        <p:txBody>
          <a:bodyPr anchorCtr="0" anchor="t" bIns="91425" lIns="91425" spcFirstLastPara="1" rIns="91425" wrap="square" tIns="91425">
            <a:noAutofit/>
          </a:bodyPr>
          <a:lstStyle>
            <a:lvl1pPr indent="-381000" lvl="0" marL="457200" marR="0" algn="l">
              <a:lnSpc>
                <a:spcPct val="90000"/>
              </a:lnSpc>
              <a:spcBef>
                <a:spcPts val="8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1pPr>
            <a:lvl2pPr indent="-355600" lvl="1" marL="914400" marR="0" algn="l">
              <a:lnSpc>
                <a:spcPct val="90000"/>
              </a:lnSpc>
              <a:spcBef>
                <a:spcPts val="7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2pPr>
            <a:lvl3pPr indent="-342900" lvl="2" marL="1371600" marR="0" algn="l">
              <a:lnSpc>
                <a:spcPct val="90000"/>
              </a:lnSpc>
              <a:spcBef>
                <a:spcPts val="6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3pPr>
            <a:lvl4pPr indent="-330200" lvl="3" marL="18288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4pPr>
            <a:lvl5pPr indent="-330200" lvl="4" marL="22860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5pPr>
            <a:lvl6pPr indent="-330200" lvl="5" marL="27432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6pPr>
            <a:lvl7pPr indent="-330200" lvl="6" marL="32004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7pPr>
            <a:lvl8pPr indent="-330200" lvl="7" marL="36576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8pPr>
            <a:lvl9pPr indent="-330200" lvl="8" marL="41148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9pPr>
          </a:lstStyle>
          <a:p/>
        </p:txBody>
      </p:sp>
      <p:sp>
        <p:nvSpPr>
          <p:cNvPr id="20" name="Google Shape;20;p23"/>
          <p:cNvSpPr txBox="1"/>
          <p:nvPr>
            <p:ph idx="3" type="body"/>
          </p:nvPr>
        </p:nvSpPr>
        <p:spPr>
          <a:xfrm>
            <a:off x="4645025" y="1535112"/>
            <a:ext cx="4041774" cy="639762"/>
          </a:xfrm>
          <a:prstGeom prst="rect">
            <a:avLst/>
          </a:prstGeom>
          <a:noFill/>
          <a:ln>
            <a:noFill/>
          </a:ln>
        </p:spPr>
        <p:txBody>
          <a:bodyPr anchorCtr="0" anchor="b" bIns="91425" lIns="91425" spcFirstLastPara="1" rIns="91425" wrap="square" tIns="91425">
            <a:noAutofit/>
          </a:bodyPr>
          <a:lstStyle>
            <a:lvl1pPr indent="-228600" lvl="0" marL="457200" marR="0" algn="l">
              <a:lnSpc>
                <a:spcPct val="90000"/>
              </a:lnSpc>
              <a:spcBef>
                <a:spcPts val="800"/>
              </a:spcBef>
              <a:spcAft>
                <a:spcPts val="0"/>
              </a:spcAft>
              <a:buClr>
                <a:srgbClr val="000000"/>
              </a:buClr>
              <a:buSzPts val="2400"/>
              <a:buFont typeface="Times New Roman"/>
              <a:buNone/>
              <a:defRPr b="1" i="0" sz="2400" u="none" cap="none" strike="noStrike">
                <a:solidFill>
                  <a:srgbClr val="000000"/>
                </a:solidFill>
                <a:latin typeface="Times New Roman"/>
                <a:ea typeface="Times New Roman"/>
                <a:cs typeface="Times New Roman"/>
                <a:sym typeface="Times New Roman"/>
              </a:defRPr>
            </a:lvl1pPr>
            <a:lvl2pPr indent="-228600" lvl="1" marL="914400" marR="0" algn="l">
              <a:lnSpc>
                <a:spcPct val="90000"/>
              </a:lnSpc>
              <a:spcBef>
                <a:spcPts val="700"/>
              </a:spcBef>
              <a:spcAft>
                <a:spcPts val="0"/>
              </a:spcAft>
              <a:buClr>
                <a:srgbClr val="000000"/>
              </a:buClr>
              <a:buSzPts val="2000"/>
              <a:buFont typeface="Times New Roman"/>
              <a:buNone/>
              <a:defRPr b="1" i="0" sz="2000" u="none" cap="none" strike="noStrike">
                <a:solidFill>
                  <a:srgbClr val="000000"/>
                </a:solidFill>
                <a:latin typeface="Times New Roman"/>
                <a:ea typeface="Times New Roman"/>
                <a:cs typeface="Times New Roman"/>
                <a:sym typeface="Times New Roman"/>
              </a:defRPr>
            </a:lvl2pPr>
            <a:lvl3pPr indent="-228600" lvl="2" marL="1371600" marR="0" algn="l">
              <a:lnSpc>
                <a:spcPct val="90000"/>
              </a:lnSpc>
              <a:spcBef>
                <a:spcPts val="600"/>
              </a:spcBef>
              <a:spcAft>
                <a:spcPts val="0"/>
              </a:spcAft>
              <a:buClr>
                <a:srgbClr val="000000"/>
              </a:buClr>
              <a:buSzPts val="1800"/>
              <a:buFont typeface="Times New Roman"/>
              <a:buNone/>
              <a:defRPr b="1" i="0" sz="1800" u="none" cap="none" strike="noStrike">
                <a:solidFill>
                  <a:srgbClr val="000000"/>
                </a:solidFill>
                <a:latin typeface="Times New Roman"/>
                <a:ea typeface="Times New Roman"/>
                <a:cs typeface="Times New Roman"/>
                <a:sym typeface="Times New Roman"/>
              </a:defRPr>
            </a:lvl3pPr>
            <a:lvl4pPr indent="-228600" lvl="3" marL="18288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4pPr>
            <a:lvl5pPr indent="-228600" lvl="4" marL="22860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5pPr>
            <a:lvl6pPr indent="-228600" lvl="5" marL="27432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6pPr>
            <a:lvl7pPr indent="-228600" lvl="6" marL="32004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7pPr>
            <a:lvl8pPr indent="-228600" lvl="7" marL="36576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8pPr>
            <a:lvl9pPr indent="-228600" lvl="8" marL="4114800" marR="0" algn="l">
              <a:lnSpc>
                <a:spcPct val="90000"/>
              </a:lnSpc>
              <a:spcBef>
                <a:spcPts val="500"/>
              </a:spcBef>
              <a:spcAft>
                <a:spcPts val="0"/>
              </a:spcAft>
              <a:buClr>
                <a:srgbClr val="000000"/>
              </a:buClr>
              <a:buSzPts val="1600"/>
              <a:buFont typeface="Times New Roman"/>
              <a:buNone/>
              <a:defRPr b="1" i="0" sz="1600" u="none" cap="none" strike="noStrike">
                <a:solidFill>
                  <a:srgbClr val="000000"/>
                </a:solidFill>
                <a:latin typeface="Times New Roman"/>
                <a:ea typeface="Times New Roman"/>
                <a:cs typeface="Times New Roman"/>
                <a:sym typeface="Times New Roman"/>
              </a:defRPr>
            </a:lvl9pPr>
          </a:lstStyle>
          <a:p/>
        </p:txBody>
      </p:sp>
      <p:sp>
        <p:nvSpPr>
          <p:cNvPr id="21" name="Google Shape;21;p23"/>
          <p:cNvSpPr txBox="1"/>
          <p:nvPr>
            <p:ph idx="4" type="body"/>
          </p:nvPr>
        </p:nvSpPr>
        <p:spPr>
          <a:xfrm>
            <a:off x="4645025" y="2174875"/>
            <a:ext cx="4041774" cy="3951287"/>
          </a:xfrm>
          <a:prstGeom prst="rect">
            <a:avLst/>
          </a:prstGeom>
          <a:noFill/>
          <a:ln>
            <a:noFill/>
          </a:ln>
        </p:spPr>
        <p:txBody>
          <a:bodyPr anchorCtr="0" anchor="t" bIns="91425" lIns="91425" spcFirstLastPara="1" rIns="91425" wrap="square" tIns="91425">
            <a:noAutofit/>
          </a:bodyPr>
          <a:lstStyle>
            <a:lvl1pPr indent="-381000" lvl="0" marL="457200" marR="0" algn="l">
              <a:lnSpc>
                <a:spcPct val="90000"/>
              </a:lnSpc>
              <a:spcBef>
                <a:spcPts val="8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1pPr>
            <a:lvl2pPr indent="-355600" lvl="1" marL="914400" marR="0" algn="l">
              <a:lnSpc>
                <a:spcPct val="90000"/>
              </a:lnSpc>
              <a:spcBef>
                <a:spcPts val="7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2pPr>
            <a:lvl3pPr indent="-342900" lvl="2" marL="1371600" marR="0" algn="l">
              <a:lnSpc>
                <a:spcPct val="90000"/>
              </a:lnSpc>
              <a:spcBef>
                <a:spcPts val="6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3pPr>
            <a:lvl4pPr indent="-330200" lvl="3" marL="18288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4pPr>
            <a:lvl5pPr indent="-330200" lvl="4" marL="22860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5pPr>
            <a:lvl6pPr indent="-330200" lvl="5" marL="27432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6pPr>
            <a:lvl7pPr indent="-330200" lvl="6" marL="32004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7pPr>
            <a:lvl8pPr indent="-330200" lvl="7" marL="36576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8pPr>
            <a:lvl9pPr indent="-330200" lvl="8" marL="4114800" marR="0" algn="l">
              <a:lnSpc>
                <a:spcPct val="90000"/>
              </a:lnSpc>
              <a:spcBef>
                <a:spcPts val="500"/>
              </a:spcBef>
              <a:spcAft>
                <a:spcPts val="0"/>
              </a:spcAft>
              <a:buClr>
                <a:srgbClr val="000000"/>
              </a:buClr>
              <a:buSzPts val="1600"/>
              <a:buFont typeface="Times New Roman"/>
              <a:buChar char="»"/>
              <a:defRPr b="0" i="0" sz="1600" u="none" cap="none" strike="noStrike">
                <a:solidFill>
                  <a:srgbClr val="000000"/>
                </a:solidFill>
                <a:latin typeface="Times New Roman"/>
                <a:ea typeface="Times New Roman"/>
                <a:cs typeface="Times New Roman"/>
                <a:sym typeface="Times New Roman"/>
              </a:defRPr>
            </a:lvl9pPr>
          </a:lstStyle>
          <a:p/>
        </p:txBody>
      </p:sp>
      <p:sp>
        <p:nvSpPr>
          <p:cNvPr id="22" name="Google Shape;22;p23"/>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23" name="Google Shape;23;p23"/>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24" name="Google Shape;24;p23"/>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5" name="Shape 25"/>
        <p:cNvGrpSpPr/>
        <p:nvPr/>
      </p:nvGrpSpPr>
      <p:grpSpPr>
        <a:xfrm>
          <a:off x="0" y="0"/>
          <a:ext cx="0" cy="0"/>
          <a:chOff x="0" y="0"/>
          <a:chExt cx="0" cy="0"/>
        </a:xfrm>
      </p:grpSpPr>
      <p:sp>
        <p:nvSpPr>
          <p:cNvPr id="26" name="Google Shape;26;p24"/>
          <p:cNvSpPr txBox="1"/>
          <p:nvPr>
            <p:ph type="title"/>
          </p:nvPr>
        </p:nvSpPr>
        <p:spPr>
          <a:xfrm>
            <a:off x="685800" y="609600"/>
            <a:ext cx="7769225" cy="1141411"/>
          </a:xfrm>
          <a:prstGeom prst="rect">
            <a:avLst/>
          </a:prstGeom>
          <a:noFill/>
          <a:ln>
            <a:noFill/>
          </a:ln>
        </p:spPr>
        <p:txBody>
          <a:bodyPr anchorCtr="0" anchor="ctr" bIns="91425" lIns="91425" spcFirstLastPara="1" rIns="91425" wrap="square" tIns="91425">
            <a:noAutofit/>
          </a:bodyPr>
          <a:lstStyle>
            <a:lvl1pPr lvl="0"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27" name="Google Shape;27;p24"/>
          <p:cNvSpPr txBox="1"/>
          <p:nvPr>
            <p:ph idx="1" type="body"/>
          </p:nvPr>
        </p:nvSpPr>
        <p:spPr>
          <a:xfrm>
            <a:off x="685800" y="1981200"/>
            <a:ext cx="3808413" cy="4113212"/>
          </a:xfrm>
          <a:prstGeom prst="rect">
            <a:avLst/>
          </a:prstGeom>
          <a:noFill/>
          <a:ln>
            <a:noFill/>
          </a:ln>
        </p:spPr>
        <p:txBody>
          <a:bodyPr anchorCtr="0" anchor="t" bIns="91425" lIns="91425" spcFirstLastPara="1" rIns="91425" wrap="square" tIns="91425">
            <a:noAutofit/>
          </a:bodyPr>
          <a:lstStyle>
            <a:lvl1pPr indent="-406400" lvl="0" marL="457200" marR="0" algn="l">
              <a:lnSpc>
                <a:spcPct val="90000"/>
              </a:lnSpc>
              <a:spcBef>
                <a:spcPts val="800"/>
              </a:spcBef>
              <a:spcAft>
                <a:spcPts val="0"/>
              </a:spcAft>
              <a:buClr>
                <a:srgbClr val="000000"/>
              </a:buClr>
              <a:buSzPts val="2800"/>
              <a:buFont typeface="Times New Roman"/>
              <a:buChar char="•"/>
              <a:defRPr b="0" i="0" sz="2800" u="none" cap="none" strike="noStrike">
                <a:solidFill>
                  <a:srgbClr val="000000"/>
                </a:solidFill>
                <a:latin typeface="Times New Roman"/>
                <a:ea typeface="Times New Roman"/>
                <a:cs typeface="Times New Roman"/>
                <a:sym typeface="Times New Roman"/>
              </a:defRPr>
            </a:lvl1pPr>
            <a:lvl2pPr indent="-381000" lvl="1" marL="914400" marR="0" algn="l">
              <a:lnSpc>
                <a:spcPct val="90000"/>
              </a:lnSpc>
              <a:spcBef>
                <a:spcPts val="7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2pPr>
            <a:lvl3pPr indent="-355600" lvl="2" marL="1371600" marR="0" algn="l">
              <a:lnSpc>
                <a:spcPct val="90000"/>
              </a:lnSpc>
              <a:spcBef>
                <a:spcPts val="6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3pPr>
            <a:lvl4pPr indent="-342900" lvl="3" marL="18288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4pPr>
            <a:lvl5pPr indent="-342900" lvl="4" marL="22860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5pPr>
            <a:lvl6pPr indent="-342900" lvl="5" marL="27432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6pPr>
            <a:lvl7pPr indent="-342900" lvl="6" marL="32004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7pPr>
            <a:lvl8pPr indent="-342900" lvl="7" marL="36576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8pPr>
            <a:lvl9pPr indent="-342900" lvl="8" marL="41148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9pPr>
          </a:lstStyle>
          <a:p/>
        </p:txBody>
      </p:sp>
      <p:sp>
        <p:nvSpPr>
          <p:cNvPr id="28" name="Google Shape;28;p24"/>
          <p:cNvSpPr txBox="1"/>
          <p:nvPr>
            <p:ph idx="2" type="body"/>
          </p:nvPr>
        </p:nvSpPr>
        <p:spPr>
          <a:xfrm>
            <a:off x="4646612" y="1981200"/>
            <a:ext cx="3808412" cy="4113212"/>
          </a:xfrm>
          <a:prstGeom prst="rect">
            <a:avLst/>
          </a:prstGeom>
          <a:noFill/>
          <a:ln>
            <a:noFill/>
          </a:ln>
        </p:spPr>
        <p:txBody>
          <a:bodyPr anchorCtr="0" anchor="t" bIns="91425" lIns="91425" spcFirstLastPara="1" rIns="91425" wrap="square" tIns="91425">
            <a:noAutofit/>
          </a:bodyPr>
          <a:lstStyle>
            <a:lvl1pPr indent="-406400" lvl="0" marL="457200" marR="0" algn="l">
              <a:lnSpc>
                <a:spcPct val="90000"/>
              </a:lnSpc>
              <a:spcBef>
                <a:spcPts val="800"/>
              </a:spcBef>
              <a:spcAft>
                <a:spcPts val="0"/>
              </a:spcAft>
              <a:buClr>
                <a:srgbClr val="000000"/>
              </a:buClr>
              <a:buSzPts val="2800"/>
              <a:buFont typeface="Times New Roman"/>
              <a:buChar char="•"/>
              <a:defRPr b="0" i="0" sz="2800" u="none" cap="none" strike="noStrike">
                <a:solidFill>
                  <a:srgbClr val="000000"/>
                </a:solidFill>
                <a:latin typeface="Times New Roman"/>
                <a:ea typeface="Times New Roman"/>
                <a:cs typeface="Times New Roman"/>
                <a:sym typeface="Times New Roman"/>
              </a:defRPr>
            </a:lvl1pPr>
            <a:lvl2pPr indent="-381000" lvl="1" marL="914400" marR="0" algn="l">
              <a:lnSpc>
                <a:spcPct val="90000"/>
              </a:lnSpc>
              <a:spcBef>
                <a:spcPts val="7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2pPr>
            <a:lvl3pPr indent="-355600" lvl="2" marL="1371600" marR="0" algn="l">
              <a:lnSpc>
                <a:spcPct val="90000"/>
              </a:lnSpc>
              <a:spcBef>
                <a:spcPts val="6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3pPr>
            <a:lvl4pPr indent="-342900" lvl="3" marL="18288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4pPr>
            <a:lvl5pPr indent="-342900" lvl="4" marL="22860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5pPr>
            <a:lvl6pPr indent="-342900" lvl="5" marL="27432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6pPr>
            <a:lvl7pPr indent="-342900" lvl="6" marL="32004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7pPr>
            <a:lvl8pPr indent="-342900" lvl="7" marL="36576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8pPr>
            <a:lvl9pPr indent="-342900" lvl="8" marL="4114800" marR="0" algn="l">
              <a:lnSpc>
                <a:spcPct val="90000"/>
              </a:lnSpc>
              <a:spcBef>
                <a:spcPts val="500"/>
              </a:spcBef>
              <a:spcAft>
                <a:spcPts val="0"/>
              </a:spcAft>
              <a:buClr>
                <a:srgbClr val="000000"/>
              </a:buClr>
              <a:buSzPts val="1800"/>
              <a:buFont typeface="Times New Roman"/>
              <a:buChar char="»"/>
              <a:defRPr b="0" i="0" sz="1800" u="none" cap="none" strike="noStrike">
                <a:solidFill>
                  <a:srgbClr val="000000"/>
                </a:solidFill>
                <a:latin typeface="Times New Roman"/>
                <a:ea typeface="Times New Roman"/>
                <a:cs typeface="Times New Roman"/>
                <a:sym typeface="Times New Roman"/>
              </a:defRPr>
            </a:lvl9pPr>
          </a:lstStyle>
          <a:p/>
        </p:txBody>
      </p:sp>
      <p:sp>
        <p:nvSpPr>
          <p:cNvPr id="29" name="Google Shape;29;p24"/>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30" name="Google Shape;30;p24"/>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31" name="Google Shape;31;p24"/>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25"/>
          <p:cNvSpPr txBox="1"/>
          <p:nvPr>
            <p:ph type="title"/>
          </p:nvPr>
        </p:nvSpPr>
        <p:spPr>
          <a:xfrm>
            <a:off x="722312" y="4406900"/>
            <a:ext cx="7772400" cy="1362075"/>
          </a:xfrm>
          <a:prstGeom prst="rect">
            <a:avLst/>
          </a:prstGeom>
          <a:noFill/>
          <a:ln>
            <a:noFill/>
          </a:ln>
        </p:spPr>
        <p:txBody>
          <a:bodyPr anchorCtr="0" anchor="t" bIns="91425" lIns="91425" spcFirstLastPara="1" rIns="91425" wrap="square" tIns="91425">
            <a:noAutofit/>
          </a:bodyPr>
          <a:lstStyle>
            <a:lvl1pPr lvl="0" marR="0" algn="l">
              <a:lnSpc>
                <a:spcPct val="90000"/>
              </a:lnSpc>
              <a:spcBef>
                <a:spcPts val="0"/>
              </a:spcBef>
              <a:spcAft>
                <a:spcPts val="0"/>
              </a:spcAft>
              <a:buClr>
                <a:srgbClr val="000000"/>
              </a:buClr>
              <a:buSzPts val="4000"/>
              <a:buFont typeface="Times New Roman"/>
              <a:buNone/>
              <a:defRPr b="1" i="0" sz="40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34" name="Google Shape;34;p25"/>
          <p:cNvSpPr txBox="1"/>
          <p:nvPr>
            <p:ph idx="1" type="body"/>
          </p:nvPr>
        </p:nvSpPr>
        <p:spPr>
          <a:xfrm>
            <a:off x="722312" y="2906713"/>
            <a:ext cx="7772400" cy="1500187"/>
          </a:xfrm>
          <a:prstGeom prst="rect">
            <a:avLst/>
          </a:prstGeom>
          <a:noFill/>
          <a:ln>
            <a:noFill/>
          </a:ln>
        </p:spPr>
        <p:txBody>
          <a:bodyPr anchorCtr="0" anchor="b" bIns="91425" lIns="91425" spcFirstLastPara="1" rIns="91425" wrap="square" tIns="91425">
            <a:noAutofit/>
          </a:bodyPr>
          <a:lstStyle>
            <a:lvl1pPr indent="-228600" lvl="0" marL="457200" marR="0" algn="l">
              <a:lnSpc>
                <a:spcPct val="90000"/>
              </a:lnSpc>
              <a:spcBef>
                <a:spcPts val="8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1pPr>
            <a:lvl2pPr indent="-228600" lvl="1" marL="914400" marR="0" algn="l">
              <a:lnSpc>
                <a:spcPct val="90000"/>
              </a:lnSpc>
              <a:spcBef>
                <a:spcPts val="700"/>
              </a:spcBef>
              <a:spcAft>
                <a:spcPts val="0"/>
              </a:spcAft>
              <a:buClr>
                <a:srgbClr val="000000"/>
              </a:buClr>
              <a:buSzPts val="1800"/>
              <a:buFont typeface="Times New Roman"/>
              <a:buNone/>
              <a:defRPr b="0" i="0" sz="1800" u="none" cap="none" strike="noStrike">
                <a:solidFill>
                  <a:srgbClr val="000000"/>
                </a:solidFill>
                <a:latin typeface="Times New Roman"/>
                <a:ea typeface="Times New Roman"/>
                <a:cs typeface="Times New Roman"/>
                <a:sym typeface="Times New Roman"/>
              </a:defRPr>
            </a:lvl2pPr>
            <a:lvl3pPr indent="-228600" lvl="2" marL="1371600" marR="0" algn="l">
              <a:lnSpc>
                <a:spcPct val="90000"/>
              </a:lnSpc>
              <a:spcBef>
                <a:spcPts val="600"/>
              </a:spcBef>
              <a:spcAft>
                <a:spcPts val="0"/>
              </a:spcAft>
              <a:buClr>
                <a:srgbClr val="000000"/>
              </a:buClr>
              <a:buSzPts val="1600"/>
              <a:buFont typeface="Times New Roman"/>
              <a:buNone/>
              <a:defRPr b="0" i="0" sz="1600" u="none" cap="none" strike="noStrike">
                <a:solidFill>
                  <a:srgbClr val="000000"/>
                </a:solidFill>
                <a:latin typeface="Times New Roman"/>
                <a:ea typeface="Times New Roman"/>
                <a:cs typeface="Times New Roman"/>
                <a:sym typeface="Times New Roman"/>
              </a:defRPr>
            </a:lvl3pPr>
            <a:lvl4pPr indent="-228600" lvl="3" marL="18288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228600" lvl="4" marL="22860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228600" lvl="5" marL="27432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228600" lvl="6" marL="32004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228600" lvl="7" marL="36576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228600" lvl="8" marL="4114800" marR="0" algn="l">
              <a:lnSpc>
                <a:spcPct val="90000"/>
              </a:lnSpc>
              <a:spcBef>
                <a:spcPts val="50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9pPr>
          </a:lstStyle>
          <a:p/>
        </p:txBody>
      </p:sp>
      <p:sp>
        <p:nvSpPr>
          <p:cNvPr id="35" name="Google Shape;35;p25"/>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36" name="Google Shape;36;p25"/>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37" name="Google Shape;37;p25"/>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8" name="Shape 38"/>
        <p:cNvGrpSpPr/>
        <p:nvPr/>
      </p:nvGrpSpPr>
      <p:grpSpPr>
        <a:xfrm>
          <a:off x="0" y="0"/>
          <a:ext cx="0" cy="0"/>
          <a:chOff x="0" y="0"/>
          <a:chExt cx="0" cy="0"/>
        </a:xfrm>
      </p:grpSpPr>
      <p:sp>
        <p:nvSpPr>
          <p:cNvPr id="39" name="Google Shape;39;p26"/>
          <p:cNvSpPr txBox="1"/>
          <p:nvPr>
            <p:ph type="title"/>
          </p:nvPr>
        </p:nvSpPr>
        <p:spPr>
          <a:xfrm>
            <a:off x="685800" y="609600"/>
            <a:ext cx="7769225" cy="1141411"/>
          </a:xfrm>
          <a:prstGeom prst="rect">
            <a:avLst/>
          </a:prstGeom>
          <a:noFill/>
          <a:ln>
            <a:noFill/>
          </a:ln>
        </p:spPr>
        <p:txBody>
          <a:bodyPr anchorCtr="0" anchor="ctr" bIns="91425" lIns="91425" spcFirstLastPara="1" rIns="91425" wrap="square" tIns="91425">
            <a:noAutofit/>
          </a:bodyPr>
          <a:lstStyle>
            <a:lvl1pPr lvl="0"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40" name="Google Shape;40;p26"/>
          <p:cNvSpPr txBox="1"/>
          <p:nvPr>
            <p:ph idx="1" type="body"/>
          </p:nvPr>
        </p:nvSpPr>
        <p:spPr>
          <a:xfrm>
            <a:off x="685800" y="1981200"/>
            <a:ext cx="7769225" cy="4113211"/>
          </a:xfrm>
          <a:prstGeom prst="rect">
            <a:avLst/>
          </a:prstGeom>
          <a:noFill/>
          <a:ln>
            <a:noFill/>
          </a:ln>
        </p:spPr>
        <p:txBody>
          <a:bodyPr anchorCtr="0" anchor="t" bIns="91425" lIns="91425" spcFirstLastPara="1" rIns="91425" wrap="square" tIns="91425">
            <a:noAutofit/>
          </a:bodyPr>
          <a:lstStyle>
            <a:lvl1pPr indent="-431800" lvl="0" marL="457200" marR="0" algn="l">
              <a:lnSpc>
                <a:spcPct val="90000"/>
              </a:lnSpc>
              <a:spcBef>
                <a:spcPts val="800"/>
              </a:spcBef>
              <a:spcAft>
                <a:spcPts val="0"/>
              </a:spcAft>
              <a:buClr>
                <a:srgbClr val="000000"/>
              </a:buClr>
              <a:buSzPts val="3200"/>
              <a:buFont typeface="Times New Roman"/>
              <a:buChar char="•"/>
              <a:defRPr b="0" i="0" sz="3200" u="none" cap="none" strike="noStrike">
                <a:solidFill>
                  <a:srgbClr val="000000"/>
                </a:solidFill>
                <a:latin typeface="Times New Roman"/>
                <a:ea typeface="Times New Roman"/>
                <a:cs typeface="Times New Roman"/>
                <a:sym typeface="Times New Roman"/>
              </a:defRPr>
            </a:lvl1pPr>
            <a:lvl2pPr indent="-406400" lvl="1" marL="914400" marR="0" algn="l">
              <a:lnSpc>
                <a:spcPct val="90000"/>
              </a:lnSpc>
              <a:spcBef>
                <a:spcPts val="700"/>
              </a:spcBef>
              <a:spcAft>
                <a:spcPts val="0"/>
              </a:spcAft>
              <a:buClr>
                <a:srgbClr val="000000"/>
              </a:buClr>
              <a:buSzPts val="2800"/>
              <a:buFont typeface="Times New Roman"/>
              <a:buChar char="–"/>
              <a:defRPr b="0" i="0" sz="2800" u="none" cap="none" strike="noStrike">
                <a:solidFill>
                  <a:srgbClr val="000000"/>
                </a:solidFill>
                <a:latin typeface="Times New Roman"/>
                <a:ea typeface="Times New Roman"/>
                <a:cs typeface="Times New Roman"/>
                <a:sym typeface="Times New Roman"/>
              </a:defRPr>
            </a:lvl2pPr>
            <a:lvl3pPr indent="-381000" lvl="2" marL="1371600" marR="0" algn="l">
              <a:lnSpc>
                <a:spcPct val="90000"/>
              </a:lnSpc>
              <a:spcBef>
                <a:spcPts val="6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3pPr>
            <a:lvl4pPr indent="-355600" lvl="3" marL="18288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4pPr>
            <a:lvl5pPr indent="-355600" lvl="4" marL="22860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5pPr>
            <a:lvl6pPr indent="-355600" lvl="5" marL="27432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6pPr>
            <a:lvl7pPr indent="-355600" lvl="6" marL="32004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7pPr>
            <a:lvl8pPr indent="-355600" lvl="7" marL="36576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8pPr>
            <a:lvl9pPr indent="-355600" lvl="8" marL="4114800" marR="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9pPr>
          </a:lstStyle>
          <a:p/>
        </p:txBody>
      </p:sp>
      <p:sp>
        <p:nvSpPr>
          <p:cNvPr id="41" name="Google Shape;41;p26"/>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42" name="Google Shape;42;p26"/>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43" name="Google Shape;43;p26"/>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44" name="Shape 44"/>
        <p:cNvGrpSpPr/>
        <p:nvPr/>
      </p:nvGrpSpPr>
      <p:grpSpPr>
        <a:xfrm>
          <a:off x="0" y="0"/>
          <a:ext cx="0" cy="0"/>
          <a:chOff x="0" y="0"/>
          <a:chExt cx="0" cy="0"/>
        </a:xfrm>
      </p:grpSpPr>
      <p:sp>
        <p:nvSpPr>
          <p:cNvPr id="45" name="Google Shape;45;p27"/>
          <p:cNvSpPr txBox="1"/>
          <p:nvPr>
            <p:ph type="ctrTitle"/>
          </p:nvPr>
        </p:nvSpPr>
        <p:spPr>
          <a:xfrm>
            <a:off x="685800" y="2130425"/>
            <a:ext cx="7772400" cy="1470024"/>
          </a:xfrm>
          <a:prstGeom prst="rect">
            <a:avLst/>
          </a:prstGeom>
          <a:noFill/>
          <a:ln>
            <a:noFill/>
          </a:ln>
        </p:spPr>
        <p:txBody>
          <a:bodyPr anchorCtr="0" anchor="ctr" bIns="91425" lIns="91425" spcFirstLastPara="1" rIns="91425" wrap="square" tIns="91425">
            <a:noAutofit/>
          </a:bodyPr>
          <a:lstStyle>
            <a:lvl1pPr lvl="0"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46" name="Google Shape;46;p27"/>
          <p:cNvSpPr txBox="1"/>
          <p:nvPr>
            <p:ph idx="1" type="subTitle"/>
          </p:nvPr>
        </p:nvSpPr>
        <p:spPr>
          <a:xfrm>
            <a:off x="1371600" y="3886200"/>
            <a:ext cx="6400799" cy="1752600"/>
          </a:xfrm>
          <a:prstGeom prst="rect">
            <a:avLst/>
          </a:prstGeom>
          <a:noFill/>
          <a:ln>
            <a:noFill/>
          </a:ln>
        </p:spPr>
        <p:txBody>
          <a:bodyPr anchorCtr="0" anchor="t" bIns="91425" lIns="91425" spcFirstLastPara="1" rIns="91425" wrap="square" tIns="91425">
            <a:noAutofit/>
          </a:bodyPr>
          <a:lstStyle>
            <a:lvl1pPr lvl="0" marR="0" algn="ctr">
              <a:lnSpc>
                <a:spcPct val="90000"/>
              </a:lnSpc>
              <a:spcBef>
                <a:spcPts val="800"/>
              </a:spcBef>
              <a:spcAft>
                <a:spcPts val="0"/>
              </a:spcAft>
              <a:buClr>
                <a:srgbClr val="000000"/>
              </a:buClr>
              <a:buSzPts val="3200"/>
              <a:buFont typeface="Times New Roman"/>
              <a:buNone/>
              <a:defRPr b="0" i="0" sz="3200" u="none" cap="none" strike="noStrike">
                <a:solidFill>
                  <a:srgbClr val="000000"/>
                </a:solidFill>
                <a:latin typeface="Times New Roman"/>
                <a:ea typeface="Times New Roman"/>
                <a:cs typeface="Times New Roman"/>
                <a:sym typeface="Times New Roman"/>
              </a:defRPr>
            </a:lvl1pPr>
            <a:lvl2pPr lvl="1" marR="0" algn="ctr">
              <a:lnSpc>
                <a:spcPct val="90000"/>
              </a:lnSpc>
              <a:spcBef>
                <a:spcPts val="700"/>
              </a:spcBef>
              <a:spcAft>
                <a:spcPts val="0"/>
              </a:spcAft>
              <a:buClr>
                <a:srgbClr val="000000"/>
              </a:buClr>
              <a:buSzPts val="2800"/>
              <a:buFont typeface="Times New Roman"/>
              <a:buNone/>
              <a:defRPr b="0" i="0" sz="2800" u="none" cap="none" strike="noStrike">
                <a:solidFill>
                  <a:srgbClr val="000000"/>
                </a:solidFill>
                <a:latin typeface="Times New Roman"/>
                <a:ea typeface="Times New Roman"/>
                <a:cs typeface="Times New Roman"/>
                <a:sym typeface="Times New Roman"/>
              </a:defRPr>
            </a:lvl2pPr>
            <a:lvl3pPr lvl="2" marR="0" algn="ctr">
              <a:lnSpc>
                <a:spcPct val="90000"/>
              </a:lnSpc>
              <a:spcBef>
                <a:spcPts val="600"/>
              </a:spcBef>
              <a:spcAft>
                <a:spcPts val="0"/>
              </a:spcAft>
              <a:buClr>
                <a:srgbClr val="000000"/>
              </a:buClr>
              <a:buSzPts val="2400"/>
              <a:buFont typeface="Times New Roman"/>
              <a:buNone/>
              <a:defRPr b="0" i="0" sz="2400" u="none" cap="none" strike="noStrike">
                <a:solidFill>
                  <a:srgbClr val="000000"/>
                </a:solidFill>
                <a:latin typeface="Times New Roman"/>
                <a:ea typeface="Times New Roman"/>
                <a:cs typeface="Times New Roman"/>
                <a:sym typeface="Times New Roman"/>
              </a:defRPr>
            </a:lvl3pPr>
            <a:lvl4pPr lvl="3"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4pPr>
            <a:lvl5pPr lvl="4"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5pPr>
            <a:lvl6pPr lvl="5"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6pPr>
            <a:lvl7pPr lvl="6"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7pPr>
            <a:lvl8pPr lvl="7"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8pPr>
            <a:lvl9pPr lvl="8" marR="0" algn="ctr">
              <a:lnSpc>
                <a:spcPct val="90000"/>
              </a:lnSpc>
              <a:spcBef>
                <a:spcPts val="500"/>
              </a:spcBef>
              <a:spcAft>
                <a:spcPts val="0"/>
              </a:spcAft>
              <a:buClr>
                <a:srgbClr val="000000"/>
              </a:buClr>
              <a:buSzPts val="2000"/>
              <a:buFont typeface="Times New Roman"/>
              <a:buNone/>
              <a:defRPr b="0" i="0" sz="2000" u="none" cap="none" strike="noStrike">
                <a:solidFill>
                  <a:srgbClr val="000000"/>
                </a:solidFill>
                <a:latin typeface="Times New Roman"/>
                <a:ea typeface="Times New Roman"/>
                <a:cs typeface="Times New Roman"/>
                <a:sym typeface="Times New Roman"/>
              </a:defRPr>
            </a:lvl9pPr>
          </a:lstStyle>
          <a:p/>
        </p:txBody>
      </p:sp>
      <p:sp>
        <p:nvSpPr>
          <p:cNvPr id="47" name="Google Shape;47;p27"/>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48" name="Google Shape;48;p27"/>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lt1"/>
              </a:buClr>
              <a:buSzPts val="2400"/>
              <a:buFont typeface="Times New Roman"/>
              <a:buNone/>
              <a:defRPr b="0" i="0" sz="2400" u="none">
                <a:solidFill>
                  <a:schemeClr val="lt1"/>
                </a:solidFill>
                <a:latin typeface="Times New Roman"/>
                <a:ea typeface="Times New Roman"/>
                <a:cs typeface="Times New Roman"/>
                <a:sym typeface="Times New Roman"/>
              </a:defRPr>
            </a:lvl1pPr>
            <a:lvl2pPr lvl="1"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49" name="Google Shape;49;p27"/>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1pPr>
            <a:lvl2pPr indent="0" lvl="1"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2pPr>
            <a:lvl3pPr indent="0" lvl="2"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3pPr>
            <a:lvl4pPr indent="0" lvl="3"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4pPr>
            <a:lvl5pPr indent="0" lvl="4"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5pPr>
            <a:lvl6pPr indent="0" lvl="5"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6pPr>
            <a:lvl7pPr indent="0" lvl="6"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7pPr>
            <a:lvl8pPr indent="0" lvl="7"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8pPr>
            <a:lvl9pPr indent="0" lvl="8" marL="0" marR="0" algn="r">
              <a:lnSpc>
                <a:spcPct val="100000"/>
              </a:lnSpc>
              <a:spcBef>
                <a:spcPts val="0"/>
              </a:spcBef>
              <a:spcAft>
                <a:spcPts val="0"/>
              </a:spcAft>
              <a:buClr>
                <a:srgbClr val="000000"/>
              </a:buClr>
              <a:buSzPts val="350"/>
              <a:buFont typeface="Times New Roman"/>
              <a:buNone/>
              <a:defRPr b="0" i="0" sz="1400" u="non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6" name="Shape 6"/>
        <p:cNvGrpSpPr/>
        <p:nvPr/>
      </p:nvGrpSpPr>
      <p:grpSpPr>
        <a:xfrm>
          <a:off x="0" y="0"/>
          <a:ext cx="0" cy="0"/>
          <a:chOff x="0" y="0"/>
          <a:chExt cx="0" cy="0"/>
        </a:xfrm>
      </p:grpSpPr>
      <p:sp>
        <p:nvSpPr>
          <p:cNvPr id="7" name="Google Shape;7;p21"/>
          <p:cNvSpPr txBox="1"/>
          <p:nvPr>
            <p:ph type="title"/>
          </p:nvPr>
        </p:nvSpPr>
        <p:spPr>
          <a:xfrm>
            <a:off x="685800" y="609600"/>
            <a:ext cx="7769225" cy="1141411"/>
          </a:xfrm>
          <a:prstGeom prst="rect">
            <a:avLst/>
          </a:prstGeom>
          <a:noFill/>
          <a:ln>
            <a:noFill/>
          </a:ln>
        </p:spPr>
        <p:txBody>
          <a:bodyPr anchorCtr="0" anchor="ctr" bIns="91425" lIns="91425" spcFirstLastPara="1" rIns="91425" wrap="square" tIns="91425">
            <a:noAutofit/>
          </a:bodyPr>
          <a:lstStyle>
            <a:lvl1pPr lvl="0"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1pPr>
            <a:lvl2pPr lvl="1"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2pPr>
            <a:lvl3pPr lvl="2"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3pPr>
            <a:lvl4pPr lvl="3"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4pPr>
            <a:lvl5pPr lvl="4"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5pPr>
            <a:lvl6pPr lvl="5"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6pPr>
            <a:lvl7pPr lvl="6"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7pPr>
            <a:lvl8pPr lvl="7"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8pPr>
            <a:lvl9pPr lvl="8" marR="0" rtl="0" algn="ctr">
              <a:lnSpc>
                <a:spcPct val="90000"/>
              </a:lnSpc>
              <a:spcBef>
                <a:spcPts val="0"/>
              </a:spcBef>
              <a:spcAft>
                <a:spcPts val="0"/>
              </a:spcAft>
              <a:buClr>
                <a:srgbClr val="000000"/>
              </a:buClr>
              <a:buSzPts val="4400"/>
              <a:buFont typeface="Times New Roman"/>
              <a:buNone/>
              <a:defRPr b="0" i="0" sz="4400" u="none" cap="none" strike="noStrike">
                <a:solidFill>
                  <a:srgbClr val="000000"/>
                </a:solidFill>
                <a:latin typeface="Times New Roman"/>
                <a:ea typeface="Times New Roman"/>
                <a:cs typeface="Times New Roman"/>
                <a:sym typeface="Times New Roman"/>
              </a:defRPr>
            </a:lvl9pPr>
          </a:lstStyle>
          <a:p/>
        </p:txBody>
      </p:sp>
      <p:sp>
        <p:nvSpPr>
          <p:cNvPr id="8" name="Google Shape;8;p21"/>
          <p:cNvSpPr txBox="1"/>
          <p:nvPr>
            <p:ph idx="1" type="body"/>
          </p:nvPr>
        </p:nvSpPr>
        <p:spPr>
          <a:xfrm>
            <a:off x="685800" y="1981200"/>
            <a:ext cx="7769225" cy="4113211"/>
          </a:xfrm>
          <a:prstGeom prst="rect">
            <a:avLst/>
          </a:prstGeom>
          <a:noFill/>
          <a:ln>
            <a:noFill/>
          </a:ln>
        </p:spPr>
        <p:txBody>
          <a:bodyPr anchorCtr="0" anchor="t" bIns="91425" lIns="91425" spcFirstLastPara="1" rIns="91425" wrap="square" tIns="91425">
            <a:noAutofit/>
          </a:bodyPr>
          <a:lstStyle>
            <a:lvl1pPr indent="-431800" lvl="0" marL="457200" marR="0" rtl="0" algn="l">
              <a:lnSpc>
                <a:spcPct val="90000"/>
              </a:lnSpc>
              <a:spcBef>
                <a:spcPts val="800"/>
              </a:spcBef>
              <a:spcAft>
                <a:spcPts val="0"/>
              </a:spcAft>
              <a:buClr>
                <a:srgbClr val="000000"/>
              </a:buClr>
              <a:buSzPts val="3200"/>
              <a:buFont typeface="Times New Roman"/>
              <a:buChar char="•"/>
              <a:defRPr b="0" i="0" sz="3200" u="none" cap="none" strike="noStrike">
                <a:solidFill>
                  <a:srgbClr val="000000"/>
                </a:solidFill>
                <a:latin typeface="Times New Roman"/>
                <a:ea typeface="Times New Roman"/>
                <a:cs typeface="Times New Roman"/>
                <a:sym typeface="Times New Roman"/>
              </a:defRPr>
            </a:lvl1pPr>
            <a:lvl2pPr indent="-406400" lvl="1" marL="914400" marR="0" rtl="0" algn="l">
              <a:lnSpc>
                <a:spcPct val="90000"/>
              </a:lnSpc>
              <a:spcBef>
                <a:spcPts val="700"/>
              </a:spcBef>
              <a:spcAft>
                <a:spcPts val="0"/>
              </a:spcAft>
              <a:buClr>
                <a:srgbClr val="000000"/>
              </a:buClr>
              <a:buSzPts val="2800"/>
              <a:buFont typeface="Times New Roman"/>
              <a:buChar char="–"/>
              <a:defRPr b="0" i="0" sz="2800" u="none" cap="none" strike="noStrike">
                <a:solidFill>
                  <a:srgbClr val="000000"/>
                </a:solidFill>
                <a:latin typeface="Times New Roman"/>
                <a:ea typeface="Times New Roman"/>
                <a:cs typeface="Times New Roman"/>
                <a:sym typeface="Times New Roman"/>
              </a:defRPr>
            </a:lvl2pPr>
            <a:lvl3pPr indent="-381000" lvl="2" marL="1371600" marR="0" rtl="0" algn="l">
              <a:lnSpc>
                <a:spcPct val="90000"/>
              </a:lnSpc>
              <a:spcBef>
                <a:spcPts val="600"/>
              </a:spcBef>
              <a:spcAft>
                <a:spcPts val="0"/>
              </a:spcAft>
              <a:buClr>
                <a:srgbClr val="000000"/>
              </a:buClr>
              <a:buSzPts val="2400"/>
              <a:buFont typeface="Times New Roman"/>
              <a:buChar char="•"/>
              <a:defRPr b="0" i="0" sz="2400" u="none" cap="none" strike="noStrike">
                <a:solidFill>
                  <a:srgbClr val="000000"/>
                </a:solidFill>
                <a:latin typeface="Times New Roman"/>
                <a:ea typeface="Times New Roman"/>
                <a:cs typeface="Times New Roman"/>
                <a:sym typeface="Times New Roman"/>
              </a:defRPr>
            </a:lvl3pPr>
            <a:lvl4pPr indent="-355600" lvl="3" marL="18288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4pPr>
            <a:lvl5pPr indent="-355600" lvl="4" marL="22860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5pPr>
            <a:lvl6pPr indent="-355600" lvl="5" marL="27432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6pPr>
            <a:lvl7pPr indent="-355600" lvl="6" marL="32004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7pPr>
            <a:lvl8pPr indent="-355600" lvl="7" marL="36576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8pPr>
            <a:lvl9pPr indent="-355600" lvl="8" marL="4114800" marR="0" rtl="0" algn="l">
              <a:lnSpc>
                <a:spcPct val="90000"/>
              </a:lnSpc>
              <a:spcBef>
                <a:spcPts val="500"/>
              </a:spcBef>
              <a:spcAft>
                <a:spcPts val="0"/>
              </a:spcAft>
              <a:buClr>
                <a:srgbClr val="000000"/>
              </a:buClr>
              <a:buSzPts val="2000"/>
              <a:buFont typeface="Times New Roman"/>
              <a:buChar char="»"/>
              <a:defRPr b="0" i="0" sz="2000" u="none" cap="none" strike="noStrike">
                <a:solidFill>
                  <a:srgbClr val="000000"/>
                </a:solidFill>
                <a:latin typeface="Times New Roman"/>
                <a:ea typeface="Times New Roman"/>
                <a:cs typeface="Times New Roman"/>
                <a:sym typeface="Times New Roman"/>
              </a:defRPr>
            </a:lvl9pPr>
          </a:lstStyle>
          <a:p/>
        </p:txBody>
      </p:sp>
      <p:sp>
        <p:nvSpPr>
          <p:cNvPr id="9" name="Google Shape;9;p21"/>
          <p:cNvSpPr txBox="1"/>
          <p:nvPr>
            <p:ph idx="10" type="dt"/>
          </p:nvPr>
        </p:nvSpPr>
        <p:spPr>
          <a:xfrm>
            <a:off x="685800" y="6248400"/>
            <a:ext cx="1901824" cy="454024"/>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10" name="Google Shape;10;p21"/>
          <p:cNvSpPr txBox="1"/>
          <p:nvPr>
            <p:ph idx="11" type="ftr"/>
          </p:nvPr>
        </p:nvSpPr>
        <p:spPr>
          <a:xfrm>
            <a:off x="3124200" y="6248400"/>
            <a:ext cx="2892425" cy="454024"/>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2pPr>
            <a:lvl3pPr lvl="2"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3pPr>
            <a:lvl4pPr lvl="3"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4pPr>
            <a:lvl5pPr lvl="4"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5pPr>
            <a:lvl6pPr lvl="5"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6pPr>
            <a:lvl7pPr lvl="6"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7pPr>
            <a:lvl8pPr lvl="7"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8pPr>
            <a:lvl9pPr lvl="8" marR="0" rtl="0" algn="l">
              <a:lnSpc>
                <a:spcPct val="100000"/>
              </a:lnSpc>
              <a:spcBef>
                <a:spcPts val="0"/>
              </a:spcBef>
              <a:spcAft>
                <a:spcPts val="0"/>
              </a:spcAft>
              <a:buClr>
                <a:schemeClr val="lt1"/>
              </a:buClr>
              <a:buSzPts val="2400"/>
              <a:buFont typeface="Times New Roman"/>
              <a:buNone/>
              <a:defRPr b="0" i="0" sz="2400" u="none" cap="none" strike="noStrike">
                <a:solidFill>
                  <a:schemeClr val="lt1"/>
                </a:solidFill>
                <a:latin typeface="Times New Roman"/>
                <a:ea typeface="Times New Roman"/>
                <a:cs typeface="Times New Roman"/>
                <a:sym typeface="Times New Roman"/>
              </a:defRPr>
            </a:lvl9pPr>
          </a:lstStyle>
          <a:p/>
        </p:txBody>
      </p:sp>
      <p:sp>
        <p:nvSpPr>
          <p:cNvPr id="11" name="Google Shape;11;p21"/>
          <p:cNvSpPr txBox="1"/>
          <p:nvPr>
            <p:ph idx="12" type="sldNum"/>
          </p:nvPr>
        </p:nvSpPr>
        <p:spPr>
          <a:xfrm>
            <a:off x="6553200" y="6248400"/>
            <a:ext cx="1901824" cy="454024"/>
          </a:xfrm>
          <a:prstGeom prst="rect">
            <a:avLst/>
          </a:prstGeom>
          <a:noFill/>
          <a:ln>
            <a:noFill/>
          </a:ln>
        </p:spPr>
        <p:txBody>
          <a:bodyPr anchorCtr="0" anchor="t" bIns="46800" lIns="90000" spcFirstLastPara="1" rIns="90000" wrap="square" tIns="46800">
            <a:noAutofit/>
          </a:bodyPr>
          <a:lstStyle>
            <a:lvl1pPr indent="0" lvl="0"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1pPr>
            <a:lvl2pPr indent="0" lvl="1"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2pPr>
            <a:lvl3pPr indent="0" lvl="2"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3pPr>
            <a:lvl4pPr indent="0" lvl="3"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4pPr>
            <a:lvl5pPr indent="0" lvl="4"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5pPr>
            <a:lvl6pPr indent="0" lvl="5"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6pPr>
            <a:lvl7pPr indent="0" lvl="6"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7pPr>
            <a:lvl8pPr indent="0" lvl="7"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8pPr>
            <a:lvl9pPr indent="0" lvl="8" marL="0" marR="0" rtl="0" algn="r">
              <a:lnSpc>
                <a:spcPct val="100000"/>
              </a:lnSpc>
              <a:spcBef>
                <a:spcPts val="0"/>
              </a:spcBef>
              <a:spcAft>
                <a:spcPts val="0"/>
              </a:spcAft>
              <a:buClr>
                <a:srgbClr val="000000"/>
              </a:buClr>
              <a:buSzPts val="350"/>
              <a:buFont typeface="Times New Roman"/>
              <a:buNone/>
              <a:defRPr b="0" i="0" sz="1400" u="none" cap="none" strike="noStrike">
                <a:solidFill>
                  <a:srgbClr val="000000"/>
                </a:solidFill>
                <a:latin typeface="Times New Roman"/>
                <a:ea typeface="Times New Roman"/>
                <a:cs typeface="Times New Roman"/>
                <a:sym typeface="Times New Roman"/>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www.tlu.ee/ht/oppeinfooppeinfo/korduma-kippuvad-kusimused"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hyperlink" Target="https://www.tlu.ee/ht/oppenoustamine#oppenoustajad" TargetMode="External"/><Relationship Id="rId4" Type="http://schemas.openxmlformats.org/officeDocument/2006/relationships/hyperlink" Target="https://www.tlu.ee/uliopilaste-noustamiskeskus" TargetMode="External"/><Relationship Id="rId5" Type="http://schemas.openxmlformats.org/officeDocument/2006/relationships/hyperlink" Target="mailto:oppeosakond@tlu.ee"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hyperlink" Target="https://www.tlu.ee/stardipauk"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www.tlu.ee/kasutajakonto"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
          <p:cNvSpPr txBox="1"/>
          <p:nvPr/>
        </p:nvSpPr>
        <p:spPr>
          <a:xfrm>
            <a:off x="838200" y="106361"/>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1" i="0" sz="2400" u="none" cap="none" strike="noStrike">
              <a:solidFill>
                <a:srgbClr val="000000"/>
              </a:solidFill>
              <a:latin typeface="Verdana"/>
              <a:ea typeface="Verdana"/>
              <a:cs typeface="Verdana"/>
              <a:sym typeface="Verdana"/>
            </a:endParaRPr>
          </a:p>
        </p:txBody>
      </p:sp>
      <p:sp>
        <p:nvSpPr>
          <p:cNvPr id="56" name="Google Shape;56;p1"/>
          <p:cNvSpPr txBox="1"/>
          <p:nvPr/>
        </p:nvSpPr>
        <p:spPr>
          <a:xfrm>
            <a:off x="0" y="893764"/>
            <a:ext cx="8824937" cy="4768127"/>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000000"/>
              </a:buClr>
              <a:buSzPts val="1400"/>
              <a:buFont typeface="Verdana"/>
              <a:buNone/>
            </a:pPr>
            <a:r>
              <a:t/>
            </a:r>
            <a:endParaRPr b="0" i="0" sz="1400" u="none" cap="none" strike="noStrike">
              <a:solidFill>
                <a:srgbClr val="000000"/>
              </a:solidFill>
              <a:latin typeface="Arial"/>
              <a:ea typeface="Arial"/>
              <a:cs typeface="Arial"/>
              <a:sym typeface="Arial"/>
            </a:endParaRPr>
          </a:p>
          <a:p>
            <a:pPr indent="0" lvl="0" marL="357188" marR="0" rtl="0" algn="l">
              <a:lnSpc>
                <a:spcPct val="90000"/>
              </a:lnSpc>
              <a:spcBef>
                <a:spcPts val="0"/>
              </a:spcBef>
              <a:spcAft>
                <a:spcPts val="0"/>
              </a:spcAft>
              <a:buClr>
                <a:srgbClr val="000000"/>
              </a:buClr>
              <a:buSzPts val="700"/>
              <a:buFont typeface="Verdana"/>
              <a:buNone/>
            </a:pPr>
            <a:r>
              <a:rPr b="1" i="0" lang="en-US" sz="2800" u="none" cap="none" strike="noStrike">
                <a:solidFill>
                  <a:srgbClr val="FF0000"/>
                </a:solidFill>
                <a:latin typeface="Verdana"/>
                <a:ea typeface="Verdana"/>
                <a:cs typeface="Verdana"/>
                <a:sym typeface="Verdana"/>
              </a:rPr>
              <a:t>Eriala infotunnid toimuvad </a:t>
            </a:r>
            <a:r>
              <a:rPr b="1" lang="en-US" sz="2800">
                <a:solidFill>
                  <a:srgbClr val="FF0000"/>
                </a:solidFill>
                <a:latin typeface="Verdana"/>
                <a:ea typeface="Verdana"/>
                <a:cs typeface="Verdana"/>
                <a:sym typeface="Verdana"/>
              </a:rPr>
              <a:t>29</a:t>
            </a:r>
            <a:r>
              <a:rPr b="1" i="0" lang="en-US" sz="2800" u="none" cap="none" strike="noStrike">
                <a:solidFill>
                  <a:srgbClr val="FF0000"/>
                </a:solidFill>
                <a:latin typeface="Verdana"/>
                <a:ea typeface="Verdana"/>
                <a:cs typeface="Verdana"/>
                <a:sym typeface="Verdana"/>
              </a:rPr>
              <a:t>.08.202</a:t>
            </a:r>
            <a:r>
              <a:rPr b="1" lang="en-US" sz="2800">
                <a:solidFill>
                  <a:srgbClr val="FF0000"/>
                </a:solidFill>
                <a:latin typeface="Verdana"/>
                <a:ea typeface="Verdana"/>
                <a:cs typeface="Verdana"/>
                <a:sym typeface="Verdana"/>
              </a:rPr>
              <a:t>4</a:t>
            </a:r>
            <a:endParaRPr b="1" i="0" sz="2800" u="none" cap="none" strike="noStrike">
              <a:solidFill>
                <a:schemeClr val="dk1"/>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Aasia uuringud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S-240</a:t>
            </a:r>
            <a:endParaRPr sz="2800">
              <a:latin typeface="Verdana"/>
              <a:ea typeface="Verdana"/>
              <a:cs typeface="Verdana"/>
              <a:sym typeface="Verdana"/>
            </a:endParaRPr>
          </a:p>
          <a:p>
            <a:pPr indent="0" lvl="0" marL="357188"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Ajalugu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A-325</a:t>
            </a:r>
            <a:endParaRPr/>
          </a:p>
          <a:p>
            <a:pPr indent="0" lvl="0" marL="357188"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Antropoloogia </a:t>
            </a:r>
            <a:r>
              <a:rPr b="0" i="0" lang="en-US" sz="2800" u="none" cap="none" strike="noStrike">
                <a:solidFill>
                  <a:srgbClr val="000000"/>
                </a:solidFill>
                <a:latin typeface="Verdana"/>
                <a:ea typeface="Verdana"/>
                <a:cs typeface="Verdana"/>
                <a:sym typeface="Verdana"/>
              </a:rPr>
              <a:t>kl 12 ruumis S-</a:t>
            </a:r>
            <a:r>
              <a:rPr lang="en-US" sz="2800">
                <a:latin typeface="Verdana"/>
                <a:ea typeface="Verdana"/>
                <a:cs typeface="Verdana"/>
                <a:sym typeface="Verdana"/>
              </a:rPr>
              <a:t>236</a:t>
            </a:r>
            <a:endParaRPr b="1" i="0" sz="2000" u="none" cap="none" strike="noStrike">
              <a:solidFill>
                <a:schemeClr val="dk1"/>
              </a:solidFill>
              <a:latin typeface="Verdana"/>
              <a:ea typeface="Verdana"/>
              <a:cs typeface="Verdana"/>
              <a:sym typeface="Verdana"/>
            </a:endParaRPr>
          </a:p>
          <a:p>
            <a:pPr indent="0" lvl="0" marL="357188"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Eesti filoloogia </a:t>
            </a:r>
            <a:r>
              <a:rPr b="0" i="0" lang="en-US" sz="2800" u="none" cap="none" strike="noStrike">
                <a:solidFill>
                  <a:srgbClr val="000000"/>
                </a:solidFill>
                <a:latin typeface="Verdana"/>
                <a:ea typeface="Verdana"/>
                <a:cs typeface="Verdana"/>
                <a:sym typeface="Verdana"/>
              </a:rPr>
              <a:t>kl 12 ruumis S-</a:t>
            </a:r>
            <a:r>
              <a:rPr lang="en-US" sz="2800">
                <a:latin typeface="Verdana"/>
                <a:ea typeface="Verdana"/>
                <a:cs typeface="Verdana"/>
                <a:sym typeface="Verdana"/>
              </a:rPr>
              <a:t>428</a:t>
            </a:r>
            <a:endParaRPr/>
          </a:p>
          <a:p>
            <a:pPr indent="0" lvl="0" marL="357188"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Euroopa nüüdiskeeled ja kultuurid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T-324 (I osa aulas)</a:t>
            </a:r>
            <a:endParaRPr/>
          </a:p>
          <a:p>
            <a:pPr indent="0" lvl="0" marL="357188"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Filosoofia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M-227</a:t>
            </a:r>
            <a:endParaRPr/>
          </a:p>
          <a:p>
            <a:pPr indent="0" lvl="0" marL="357188"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Kultuuriteadus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S-333</a:t>
            </a:r>
            <a:endParaRPr b="0" i="0" sz="2800" u="none" cap="none" strike="noStrike">
              <a:solidFill>
                <a:srgbClr val="000000"/>
              </a:solidFill>
              <a:latin typeface="Verdana"/>
              <a:ea typeface="Verdana"/>
              <a:cs typeface="Verdana"/>
              <a:sym typeface="Verdana"/>
            </a:endParaRPr>
          </a:p>
          <a:p>
            <a:pPr indent="0" lvl="0" marL="357188"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Vene filoloogia </a:t>
            </a:r>
            <a:r>
              <a:rPr b="0" i="0" lang="en-US" sz="2800" u="none" cap="none" strike="noStrike">
                <a:solidFill>
                  <a:srgbClr val="000000"/>
                </a:solidFill>
                <a:latin typeface="Verdana"/>
                <a:ea typeface="Verdana"/>
                <a:cs typeface="Verdana"/>
                <a:sym typeface="Verdana"/>
              </a:rPr>
              <a:t>kl 12 ruumis S-3</a:t>
            </a:r>
            <a:r>
              <a:rPr lang="en-US" sz="2800">
                <a:latin typeface="Verdana"/>
                <a:ea typeface="Verdana"/>
                <a:cs typeface="Verdana"/>
                <a:sym typeface="Verdana"/>
              </a:rPr>
              <a:t>35</a:t>
            </a:r>
            <a:endParaRPr b="0" i="0" sz="2800" u="none" cap="none" strike="noStrike">
              <a:solidFill>
                <a:srgbClr val="000000"/>
              </a:solidFill>
              <a:latin typeface="Verdana"/>
              <a:ea typeface="Verdana"/>
              <a:cs typeface="Verdana"/>
              <a:sym typeface="Verdana"/>
            </a:endParaRPr>
          </a:p>
          <a:p>
            <a:pPr indent="0" lvl="0" marL="357188" marR="0" rtl="0" algn="l">
              <a:lnSpc>
                <a:spcPct val="100000"/>
              </a:lnSpc>
              <a:spcBef>
                <a:spcPts val="0"/>
              </a:spcBef>
              <a:spcAft>
                <a:spcPts val="0"/>
              </a:spcAft>
              <a:buClr>
                <a:srgbClr val="000000"/>
              </a:buClr>
              <a:buSzPts val="2800"/>
              <a:buFont typeface="Arial"/>
              <a:buNone/>
            </a:pPr>
            <a:r>
              <a:t/>
            </a:r>
            <a:endParaRPr b="0" i="0" sz="2800" u="none" cap="none" strike="noStrike">
              <a:solidFill>
                <a:srgbClr val="000000"/>
              </a:solidFill>
              <a:latin typeface="Verdana"/>
              <a:ea typeface="Verdana"/>
              <a:cs typeface="Verdana"/>
              <a:sym typeface="Verdana"/>
            </a:endParaRPr>
          </a:p>
        </p:txBody>
      </p:sp>
      <p:cxnSp>
        <p:nvCxnSpPr>
          <p:cNvPr id="57" name="Google Shape;57;p1"/>
          <p:cNvCxnSpPr/>
          <p:nvPr/>
        </p:nvCxnSpPr>
        <p:spPr>
          <a:xfrm>
            <a:off x="838200" y="723900"/>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0"/>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24" name="Google Shape;124;p10"/>
          <p:cNvSpPr txBox="1"/>
          <p:nvPr/>
        </p:nvSpPr>
        <p:spPr>
          <a:xfrm>
            <a:off x="539750" y="981075"/>
            <a:ext cx="8353425" cy="4637086"/>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2200"/>
              <a:buFont typeface="Verdana"/>
              <a:buNone/>
            </a:pPr>
            <a:r>
              <a:rPr b="1" i="0" lang="en-US" sz="2200" u="none" cap="none" strike="noStrike">
                <a:solidFill>
                  <a:srgbClr val="FF0000"/>
                </a:solidFill>
                <a:latin typeface="Verdana"/>
                <a:ea typeface="Verdana"/>
                <a:cs typeface="Verdana"/>
                <a:sym typeface="Verdana"/>
              </a:rPr>
              <a:t>Ainetesse registreerumine</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1" i="0" sz="2200" u="none" cap="none" strike="noStrike">
              <a:solidFill>
                <a:srgbClr val="FF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Ainetesse registreerimisega võtab üliõpilane endale kohustuse sooritada selle aine lõpus eksam või arvestus.</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Kui oled end ainesse kirja pannud, kuid ainet kuulata ei soovi, siis tuleb registreerumine tühistada.</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2" marL="428625"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Kuni </a:t>
            </a:r>
            <a:r>
              <a:rPr b="1" lang="en-US" sz="2200">
                <a:solidFill>
                  <a:srgbClr val="FF0000"/>
                </a:solidFill>
                <a:latin typeface="Verdana"/>
                <a:ea typeface="Verdana"/>
                <a:cs typeface="Verdana"/>
                <a:sym typeface="Verdana"/>
              </a:rPr>
              <a:t>09</a:t>
            </a:r>
            <a:r>
              <a:rPr b="1" i="0" lang="en-US" sz="2200" u="none" cap="none" strike="noStrike">
                <a:solidFill>
                  <a:srgbClr val="FF0000"/>
                </a:solidFill>
                <a:latin typeface="Verdana"/>
                <a:ea typeface="Verdana"/>
                <a:cs typeface="Verdana"/>
                <a:sym typeface="Verdana"/>
              </a:rPr>
              <a:t>.09 </a:t>
            </a:r>
            <a:r>
              <a:rPr b="0" i="0" lang="en-US" sz="2200" u="none" cap="none" strike="noStrike">
                <a:solidFill>
                  <a:srgbClr val="000000"/>
                </a:solidFill>
                <a:latin typeface="Verdana"/>
                <a:ea typeface="Verdana"/>
                <a:cs typeface="Verdana"/>
                <a:sym typeface="Verdana"/>
              </a:rPr>
              <a:t>saad registreerumise ise tühistada,</a:t>
            </a:r>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pärast seda saab registreerumise tühistada nelja tööpäeva jooksul avalduse alusel </a:t>
            </a:r>
            <a:endParaRPr b="0" i="0" sz="2200" u="none" cap="none" strike="noStrike">
              <a:solidFill>
                <a:srgbClr val="000000"/>
              </a:solidFill>
              <a:latin typeface="Verdana"/>
              <a:ea typeface="Verdana"/>
              <a:cs typeface="Verdana"/>
              <a:sym typeface="Verdana"/>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(ÕISis „Muud avaldused“).</a:t>
            </a:r>
            <a:endParaRPr b="0" i="0" sz="2200" u="none" cap="none" strike="noStrike">
              <a:solidFill>
                <a:srgbClr val="000000"/>
              </a:solidFill>
              <a:latin typeface="Verdana"/>
              <a:ea typeface="Verdana"/>
              <a:cs typeface="Verdana"/>
              <a:sym typeface="Verdana"/>
            </a:endParaRPr>
          </a:p>
        </p:txBody>
      </p:sp>
      <p:cxnSp>
        <p:nvCxnSpPr>
          <p:cNvPr id="125" name="Google Shape;125;p10"/>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1"/>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32" name="Google Shape;132;p11"/>
          <p:cNvSpPr txBox="1"/>
          <p:nvPr/>
        </p:nvSpPr>
        <p:spPr>
          <a:xfrm>
            <a:off x="600040" y="852487"/>
            <a:ext cx="8353425" cy="5292248"/>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700"/>
              <a:buFont typeface="Verdana"/>
              <a:buNone/>
            </a:pPr>
            <a:r>
              <a:t/>
            </a:r>
            <a:endParaRPr b="1" sz="2800">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700"/>
              <a:buFont typeface="Verdana"/>
              <a:buNone/>
            </a:pPr>
            <a:r>
              <a:rPr b="1" i="0" lang="en-US" sz="2800" u="none" cap="none" strike="noStrike">
                <a:solidFill>
                  <a:srgbClr val="FF0000"/>
                </a:solidFill>
                <a:latin typeface="Verdana"/>
                <a:ea typeface="Verdana"/>
                <a:cs typeface="Verdana"/>
                <a:sym typeface="Verdana"/>
              </a:rPr>
              <a:t>Õpingute kavandamine</a:t>
            </a:r>
            <a:endParaRPr b="1" i="0" sz="28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Esimese aasta üliõpilased registreerivad esimesel semestril </a:t>
            </a:r>
            <a:r>
              <a:rPr b="1" i="0" lang="en-US" sz="2200" u="none" cap="none" strike="noStrike">
                <a:solidFill>
                  <a:srgbClr val="000000"/>
                </a:solidFill>
                <a:latin typeface="Verdana"/>
                <a:ea typeface="Verdana"/>
                <a:cs typeface="Verdana"/>
                <a:sym typeface="Verdana"/>
              </a:rPr>
              <a:t>5 ainet</a:t>
            </a:r>
            <a:r>
              <a:rPr b="0" i="0" lang="en-US" sz="2200" u="none" cap="none" strike="noStrike">
                <a:solidFill>
                  <a:srgbClr val="000000"/>
                </a:solidFill>
                <a:latin typeface="Verdana"/>
                <a:ea typeface="Verdana"/>
                <a:cs typeface="Verdana"/>
                <a:sym typeface="Verdana"/>
              </a:rPr>
              <a:t>, 30 EAP-d. Kõige vähem saab esimesel semestril registreerida 4 ainet (see on täiskoormuse miinimum).</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Ülikoolis jätkamiseks tuleb esimese semestri lõpuks koguda kõige vähem 15 EAPd.</a:t>
            </a:r>
            <a:endParaRPr/>
          </a:p>
          <a:p>
            <a:pPr indent="-203200" lvl="0" marL="4318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Kõik üliõpilased alustavad täiskoormuses, koormust muudetakse vajadusel teise õppeaasta alguses (pärast teist õpitud semestrit).</a:t>
            </a:r>
            <a:endParaRPr b="0" i="0" sz="2200" u="none" cap="none" strike="noStrike">
              <a:solidFill>
                <a:srgbClr val="000000"/>
              </a:solidFill>
              <a:latin typeface="Verdana"/>
              <a:ea typeface="Verdana"/>
              <a:cs typeface="Verdana"/>
              <a:sym typeface="Verdana"/>
            </a:endParaRPr>
          </a:p>
        </p:txBody>
      </p:sp>
      <p:cxnSp>
        <p:nvCxnSpPr>
          <p:cNvPr id="133" name="Google Shape;133;p11"/>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2"/>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39" name="Google Shape;139;p12"/>
          <p:cNvSpPr txBox="1"/>
          <p:nvPr/>
        </p:nvSpPr>
        <p:spPr>
          <a:xfrm>
            <a:off x="539750" y="981075"/>
            <a:ext cx="8159633" cy="530225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i="0" lang="en-US" sz="2200" u="none" cap="none" strike="noStrike">
                <a:solidFill>
                  <a:srgbClr val="FF0000"/>
                </a:solidFill>
                <a:latin typeface="Verdana"/>
                <a:ea typeface="Verdana"/>
                <a:cs typeface="Verdana"/>
                <a:sym typeface="Verdana"/>
              </a:rPr>
              <a:t>Eksamite ja arvestuste sooritamine</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1" i="0" sz="22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Õppejõul on õigus kehtestada </a:t>
            </a:r>
            <a:r>
              <a:rPr b="0" i="0" lang="en-US" sz="2000" u="sng" cap="none" strike="noStrike">
                <a:solidFill>
                  <a:srgbClr val="000000"/>
                </a:solidFill>
                <a:latin typeface="Verdana"/>
                <a:ea typeface="Verdana"/>
                <a:cs typeface="Verdana"/>
                <a:sym typeface="Verdana"/>
              </a:rPr>
              <a:t>kursuseprogrammis</a:t>
            </a:r>
            <a:r>
              <a:rPr b="0" i="0" lang="en-US" sz="2000" u="none" cap="none" strike="noStrike">
                <a:solidFill>
                  <a:srgbClr val="000000"/>
                </a:solidFill>
                <a:latin typeface="Verdana"/>
                <a:ea typeface="Verdana"/>
                <a:cs typeface="Verdana"/>
                <a:sym typeface="Verdana"/>
              </a:rPr>
              <a:t> nõudeid, mis peavad olema täidetud ainekursusele järgnevale eksamile pääsemiseks või arvestuse sooritamiseks.</a:t>
            </a:r>
            <a:endParaRPr/>
          </a:p>
          <a:p>
            <a:pPr indent="-215900" lvl="0"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Eksameid ja arvestusi saab teha kaks korda v.a erandjuhud (v.t õppekorralduse eeskirjast </a:t>
            </a:r>
            <a:r>
              <a:rPr b="0" i="0" lang="en-US" sz="2000" u="none" cap="none" strike="noStrike">
                <a:solidFill>
                  <a:srgbClr val="000000"/>
                </a:solidFill>
                <a:latin typeface="Arial"/>
                <a:ea typeface="Arial"/>
                <a:cs typeface="Arial"/>
                <a:sym typeface="Arial"/>
              </a:rPr>
              <a:t>§ 21. </a:t>
            </a:r>
            <a:r>
              <a:rPr b="0" i="0" lang="en-US" sz="2000" u="none" cap="none" strike="noStrike">
                <a:solidFill>
                  <a:srgbClr val="000000"/>
                </a:solidFill>
                <a:latin typeface="Verdana"/>
                <a:ea typeface="Verdana"/>
                <a:cs typeface="Verdana"/>
                <a:sym typeface="Verdana"/>
              </a:rPr>
              <a:t>Eksamid ja arvestused punkt 2).</a:t>
            </a:r>
            <a:endParaRPr/>
          </a:p>
          <a:p>
            <a:pPr indent="-215900" lvl="0"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00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1" i="0" lang="en-US" sz="2000" u="none" cap="none" strike="noStrike">
                <a:solidFill>
                  <a:srgbClr val="000000"/>
                </a:solidFill>
                <a:latin typeface="Verdana"/>
                <a:ea typeface="Verdana"/>
                <a:cs typeface="Verdana"/>
                <a:sym typeface="Verdana"/>
              </a:rPr>
              <a:t>Sügisel registreeritud ainetes pead sooritama eksami või arvestuse hiljemalt 2</a:t>
            </a:r>
            <a:r>
              <a:rPr b="1" lang="en-US" sz="2000">
                <a:latin typeface="Verdana"/>
                <a:ea typeface="Verdana"/>
                <a:cs typeface="Verdana"/>
                <a:sym typeface="Verdana"/>
              </a:rPr>
              <a:t>6</a:t>
            </a:r>
            <a:r>
              <a:rPr b="1" i="0" lang="en-US" sz="2000" u="none" cap="none" strike="noStrike">
                <a:solidFill>
                  <a:srgbClr val="000000"/>
                </a:solidFill>
                <a:latin typeface="Verdana"/>
                <a:ea typeface="Verdana"/>
                <a:cs typeface="Verdana"/>
                <a:sym typeface="Verdana"/>
              </a:rPr>
              <a:t>.01.202</a:t>
            </a:r>
            <a:r>
              <a:rPr b="1" lang="en-US" sz="2000">
                <a:latin typeface="Verdana"/>
                <a:ea typeface="Verdana"/>
                <a:cs typeface="Verdana"/>
                <a:sym typeface="Verdana"/>
              </a:rPr>
              <a:t>5</a:t>
            </a:r>
            <a:r>
              <a:rPr b="1" i="0" lang="en-US" sz="2000" u="none" cap="none" strike="noStrike">
                <a:solidFill>
                  <a:srgbClr val="000000"/>
                </a:solidFill>
                <a:latin typeface="Verdana"/>
                <a:ea typeface="Verdana"/>
                <a:cs typeface="Verdana"/>
                <a:sym typeface="Verdana"/>
              </a:rPr>
              <a:t>.</a:t>
            </a:r>
            <a:endParaRPr b="1" i="0" sz="2200" u="none" cap="none" strike="noStrike">
              <a:solidFill>
                <a:srgbClr val="000000"/>
              </a:solidFill>
              <a:latin typeface="Verdana"/>
              <a:ea typeface="Verdana"/>
              <a:cs typeface="Verdana"/>
              <a:sym typeface="Verdana"/>
            </a:endParaRPr>
          </a:p>
        </p:txBody>
      </p:sp>
      <p:cxnSp>
        <p:nvCxnSpPr>
          <p:cNvPr id="140" name="Google Shape;140;p12"/>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3"/>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46" name="Google Shape;146;p13"/>
          <p:cNvSpPr txBox="1"/>
          <p:nvPr/>
        </p:nvSpPr>
        <p:spPr>
          <a:xfrm>
            <a:off x="539750" y="981075"/>
            <a:ext cx="8353425" cy="4449907"/>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i="0" lang="en-US" sz="2200" u="none" cap="none" strike="noStrike">
                <a:solidFill>
                  <a:srgbClr val="FF0000"/>
                </a:solidFill>
                <a:latin typeface="Verdana"/>
                <a:ea typeface="Verdana"/>
                <a:cs typeface="Verdana"/>
                <a:sym typeface="Verdana"/>
              </a:rPr>
              <a:t>Eksamite ja arvestuste sooritamine</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Verdana"/>
              <a:buNone/>
            </a:pPr>
            <a:r>
              <a:t/>
            </a:r>
            <a:endParaRPr b="1" i="0" sz="2200" u="none" cap="none" strike="noStrike">
              <a:solidFill>
                <a:srgbClr val="FF0000"/>
              </a:solidFill>
              <a:latin typeface="Verdana"/>
              <a:ea typeface="Verdana"/>
              <a:cs typeface="Verdana"/>
              <a:sym typeface="Verdana"/>
            </a:endParaRPr>
          </a:p>
          <a:p>
            <a:pPr indent="0" lvl="1" marL="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Eksamitele ja arvestustele tuleb registreeruda ÕISis.</a:t>
            </a:r>
            <a:endParaRPr/>
          </a:p>
          <a:p>
            <a:pPr indent="127000" lvl="1" marL="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127000" lvl="1" marL="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342900" lvl="1"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 Registreeruda tuleb ka siis kui aine lõpeb iseseisva töö esitamisega või kui sooritad järeleksamit.</a:t>
            </a:r>
            <a:r>
              <a:rPr b="0" i="0" lang="en-US" sz="2000" u="none" cap="none" strike="noStrike">
                <a:solidFill>
                  <a:srgbClr val="000000"/>
                </a:solidFill>
                <a:latin typeface="Arial"/>
                <a:ea typeface="Arial"/>
                <a:cs typeface="Arial"/>
                <a:sym typeface="Arial"/>
              </a:rPr>
              <a:t> </a:t>
            </a:r>
            <a:r>
              <a:rPr b="0" i="0" lang="en-US" sz="2000" u="none" cap="none" strike="noStrike">
                <a:solidFill>
                  <a:srgbClr val="000000"/>
                </a:solidFill>
                <a:latin typeface="Verdana"/>
                <a:ea typeface="Verdana"/>
                <a:cs typeface="Verdana"/>
                <a:sym typeface="Verdana"/>
              </a:rPr>
              <a:t>Registreerimata üliõpilast on õigus eksamile/arvestusele mitte lubada.</a:t>
            </a:r>
            <a:endParaRPr b="0" i="0" sz="2000" u="none" cap="none" strike="noStrike">
              <a:solidFill>
                <a:srgbClr val="000000"/>
              </a:solidFill>
              <a:latin typeface="Verdana"/>
              <a:ea typeface="Verdana"/>
              <a:cs typeface="Verdana"/>
              <a:sym typeface="Verdana"/>
            </a:endParaRPr>
          </a:p>
          <a:p>
            <a:pPr indent="-215900" lvl="1"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215900" lvl="1"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000000"/>
              </a:solidFill>
              <a:latin typeface="Verdana"/>
              <a:ea typeface="Verdana"/>
              <a:cs typeface="Verdana"/>
              <a:sym typeface="Verdana"/>
            </a:endParaRPr>
          </a:p>
          <a:p>
            <a:pPr indent="-342900" lvl="0" marL="36195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 Ainet, milles ei ole saadud positiivset tulemust, on võimalik üks kord tasuta korduskuulata.</a:t>
            </a:r>
            <a:endParaRPr b="0" i="0" sz="20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1" i="0" sz="2200" u="none" cap="none" strike="noStrike">
              <a:solidFill>
                <a:srgbClr val="FF0000"/>
              </a:solidFill>
              <a:latin typeface="Verdana"/>
              <a:ea typeface="Verdana"/>
              <a:cs typeface="Verdana"/>
              <a:sym typeface="Verdana"/>
            </a:endParaRPr>
          </a:p>
        </p:txBody>
      </p:sp>
      <p:cxnSp>
        <p:nvCxnSpPr>
          <p:cNvPr id="147" name="Google Shape;147;p13"/>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4"/>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53" name="Google Shape;153;p14"/>
          <p:cNvSpPr txBox="1"/>
          <p:nvPr/>
        </p:nvSpPr>
        <p:spPr>
          <a:xfrm>
            <a:off x="539750" y="981075"/>
            <a:ext cx="8312700" cy="50847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lang="en-US" sz="2200">
                <a:solidFill>
                  <a:srgbClr val="FF0000"/>
                </a:solidFill>
                <a:latin typeface="Verdana"/>
                <a:ea typeface="Verdana"/>
                <a:cs typeface="Verdana"/>
                <a:sym typeface="Verdana"/>
              </a:rPr>
              <a:t>   </a:t>
            </a:r>
            <a:r>
              <a:rPr b="1" i="0" lang="en-US" sz="2200" u="none" cap="none" strike="noStrike">
                <a:solidFill>
                  <a:srgbClr val="FF0000"/>
                </a:solidFill>
                <a:latin typeface="Verdana"/>
                <a:ea typeface="Verdana"/>
                <a:cs typeface="Verdana"/>
                <a:sym typeface="Verdana"/>
              </a:rPr>
              <a:t>Tasuta kõrgharidus</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0"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Tasuta õpe = 30 ainepunkti semestri kohta.</a:t>
            </a:r>
            <a:endParaRPr/>
          </a:p>
          <a:p>
            <a:pPr indent="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 </a:t>
            </a:r>
            <a:endParaRPr/>
          </a:p>
          <a:p>
            <a:pPr indent="-342900" lvl="7"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Arvesse lähevad ainult õppekavajärgsed ained (ained, mis on õppekavas).</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2"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Kui õppekava täitmisest jääb puudu rohkem kui </a:t>
            </a:r>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6 EAPd, siis esitab ülikool trahvirahaarve juba esimese semestri lõpus (</a:t>
            </a:r>
            <a:r>
              <a:rPr lang="en-US" sz="2200">
                <a:latin typeface="Verdana"/>
                <a:ea typeface="Verdana"/>
                <a:cs typeface="Verdana"/>
                <a:sym typeface="Verdana"/>
              </a:rPr>
              <a:t>5</a:t>
            </a:r>
            <a:r>
              <a:rPr b="0" i="0" lang="en-US" sz="2200" u="none" cap="none" strike="noStrike">
                <a:solidFill>
                  <a:srgbClr val="000000"/>
                </a:solidFill>
                <a:latin typeface="Verdana"/>
                <a:ea typeface="Verdana"/>
                <a:cs typeface="Verdana"/>
                <a:sym typeface="Verdana"/>
              </a:rPr>
              <a:t>0 eurot iga ainepunkti kohta).</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Näiteks kui sooritamata jääb kaks ainet ja oled kogunud vaid 18 EAPd, siis tuleb ülikoolile hüvitada 6x</a:t>
            </a:r>
            <a:r>
              <a:rPr lang="en-US" sz="2200">
                <a:latin typeface="Verdana"/>
                <a:ea typeface="Verdana"/>
                <a:cs typeface="Verdana"/>
                <a:sym typeface="Verdana"/>
              </a:rPr>
              <a:t>5</a:t>
            </a:r>
            <a:r>
              <a:rPr b="0" i="0" lang="en-US" sz="2200" u="none" cap="none" strike="noStrike">
                <a:solidFill>
                  <a:srgbClr val="000000"/>
                </a:solidFill>
                <a:latin typeface="Verdana"/>
                <a:ea typeface="Verdana"/>
                <a:cs typeface="Verdana"/>
                <a:sym typeface="Verdana"/>
              </a:rPr>
              <a:t>0=</a:t>
            </a:r>
            <a:r>
              <a:rPr lang="en-US" sz="2200">
                <a:latin typeface="Verdana"/>
                <a:ea typeface="Verdana"/>
                <a:cs typeface="Verdana"/>
                <a:sym typeface="Verdana"/>
              </a:rPr>
              <a:t>300</a:t>
            </a:r>
            <a:r>
              <a:rPr b="0" i="0" lang="en-US" sz="2200" u="none" cap="none" strike="noStrike">
                <a:solidFill>
                  <a:srgbClr val="000000"/>
                </a:solidFill>
                <a:latin typeface="Verdana"/>
                <a:ea typeface="Verdana"/>
                <a:cs typeface="Verdana"/>
                <a:sym typeface="Verdana"/>
              </a:rPr>
              <a:t> eurot.</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400"/>
              <a:buFont typeface="Times New Roman"/>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p:txBody>
      </p:sp>
      <p:cxnSp>
        <p:nvCxnSpPr>
          <p:cNvPr id="154" name="Google Shape;154;p14"/>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5"/>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60" name="Google Shape;160;p15"/>
          <p:cNvSpPr txBox="1"/>
          <p:nvPr/>
        </p:nvSpPr>
        <p:spPr>
          <a:xfrm>
            <a:off x="539750" y="981074"/>
            <a:ext cx="8353425" cy="5051863"/>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lang="en-US" sz="2200">
                <a:solidFill>
                  <a:srgbClr val="FF0000"/>
                </a:solidFill>
                <a:latin typeface="Verdana"/>
                <a:ea typeface="Verdana"/>
                <a:cs typeface="Verdana"/>
                <a:sym typeface="Verdana"/>
              </a:rPr>
              <a:t>    </a:t>
            </a:r>
            <a:r>
              <a:rPr b="1" i="0" lang="en-US" sz="2200" u="none" cap="none" strike="noStrike">
                <a:solidFill>
                  <a:srgbClr val="FF0000"/>
                </a:solidFill>
                <a:latin typeface="Verdana"/>
                <a:ea typeface="Verdana"/>
                <a:cs typeface="Verdana"/>
                <a:sym typeface="Verdana"/>
              </a:rPr>
              <a:t>Tasuta kõrgharidus</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Eritingimus: õppekulude hüvitamist ei nõuta üliõpilastelt, kes täidavad vähemalt osakoormuses õppimise nõuded ja on keskmise, raske või sügava puudega; alla 7-aastase või puudega lapse vanem või eestkostja.</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NB! Eritingimusest (alla 7-aastane laps) anna teada oma õppenõustajale, puude kohta (s.h puudega laps) aga erivajadustega inimeste nõustaja Kai Rannastule (kai.rannastu@tlu.ee).</a:t>
            </a:r>
            <a:endParaRPr/>
          </a:p>
          <a:p>
            <a:pPr indent="0" lvl="0" marL="889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p:txBody>
      </p:sp>
      <p:cxnSp>
        <p:nvCxnSpPr>
          <p:cNvPr id="161" name="Google Shape;161;p15"/>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g2f704519622_0_13"/>
          <p:cNvSpPr txBox="1"/>
          <p:nvPr/>
        </p:nvSpPr>
        <p:spPr>
          <a:xfrm>
            <a:off x="838200" y="260350"/>
            <a:ext cx="7543800" cy="4635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67" name="Google Shape;167;g2f704519622_0_13"/>
          <p:cNvSpPr txBox="1"/>
          <p:nvPr/>
        </p:nvSpPr>
        <p:spPr>
          <a:xfrm>
            <a:off x="539750" y="981075"/>
            <a:ext cx="8353500" cy="48129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lang="en-US" sz="2200">
                <a:solidFill>
                  <a:srgbClr val="FF0000"/>
                </a:solidFill>
                <a:latin typeface="Verdana"/>
                <a:ea typeface="Verdana"/>
                <a:cs typeface="Verdana"/>
                <a:sym typeface="Verdana"/>
              </a:rPr>
              <a:t>     Õ</a:t>
            </a:r>
            <a:r>
              <a:rPr b="1" i="0" lang="en-US" sz="2200" u="none" cap="none" strike="noStrike">
                <a:solidFill>
                  <a:srgbClr val="FF0000"/>
                </a:solidFill>
                <a:latin typeface="Verdana"/>
                <a:ea typeface="Verdana"/>
                <a:cs typeface="Verdana"/>
                <a:sym typeface="Verdana"/>
              </a:rPr>
              <a:t>pingute katkestamine ja tasuta kõrgharidus</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68300" lvl="0" marL="457200" marR="0" rtl="0" algn="l">
              <a:lnSpc>
                <a:spcPct val="90000"/>
              </a:lnSpc>
              <a:spcBef>
                <a:spcPts val="0"/>
              </a:spcBef>
              <a:spcAft>
                <a:spcPts val="0"/>
              </a:spcAft>
              <a:buSzPts val="2200"/>
              <a:buFont typeface="Verdana"/>
              <a:buChar char="●"/>
            </a:pPr>
            <a:r>
              <a:rPr lang="en-US" sz="2200">
                <a:latin typeface="Verdana"/>
                <a:ea typeface="Verdana"/>
                <a:cs typeface="Verdana"/>
                <a:sym typeface="Verdana"/>
              </a:rPr>
              <a:t>Kui üliõpilane taotleb omal soovil eksmatrikuleerimist pärast 70 kalendripäeva möödumist semestri kontaktõppe algusest (sel õppeaastal </a:t>
            </a:r>
            <a:r>
              <a:rPr b="1" lang="en-US" sz="2200">
                <a:latin typeface="Verdana"/>
                <a:ea typeface="Verdana"/>
                <a:cs typeface="Verdana"/>
                <a:sym typeface="Verdana"/>
              </a:rPr>
              <a:t>10.11.2024</a:t>
            </a:r>
            <a:r>
              <a:rPr lang="en-US" sz="2200">
                <a:latin typeface="Verdana"/>
                <a:ea typeface="Verdana"/>
                <a:cs typeface="Verdana"/>
                <a:sym typeface="Verdana"/>
              </a:rPr>
              <a:t>), tuleb tasuda õpingukavasse registreeritud, kuid positiivsele tulemusele sooritamata ainepunktide mahu eest.</a:t>
            </a:r>
            <a:endParaRPr sz="2200">
              <a:latin typeface="Verdana"/>
              <a:ea typeface="Verdana"/>
              <a:cs typeface="Verdana"/>
              <a:sym typeface="Verdana"/>
            </a:endParaRPr>
          </a:p>
          <a:p>
            <a:pPr indent="0" lvl="0" marL="914400" marR="0" rtl="0" algn="l">
              <a:lnSpc>
                <a:spcPct val="90000"/>
              </a:lnSpc>
              <a:spcBef>
                <a:spcPts val="0"/>
              </a:spcBef>
              <a:spcAft>
                <a:spcPts val="0"/>
              </a:spcAft>
              <a:buNone/>
            </a:pPr>
            <a:r>
              <a:t/>
            </a:r>
            <a:endParaRPr sz="2200">
              <a:latin typeface="Verdana"/>
              <a:ea typeface="Verdana"/>
              <a:cs typeface="Verdana"/>
              <a:sym typeface="Verdana"/>
            </a:endParaRPr>
          </a:p>
          <a:p>
            <a:pPr indent="-368300" lvl="0" marL="457200" marR="0" rtl="0" algn="l">
              <a:lnSpc>
                <a:spcPct val="90000"/>
              </a:lnSpc>
              <a:spcBef>
                <a:spcPts val="0"/>
              </a:spcBef>
              <a:spcAft>
                <a:spcPts val="0"/>
              </a:spcAft>
              <a:buSzPts val="2200"/>
              <a:buFont typeface="Verdana"/>
              <a:buChar char="●"/>
            </a:pPr>
            <a:r>
              <a:rPr lang="en-US" sz="2200">
                <a:latin typeface="Verdana"/>
                <a:ea typeface="Verdana"/>
                <a:cs typeface="Verdana"/>
                <a:sym typeface="Verdana"/>
              </a:rPr>
              <a:t>Kui üliõpilane on õppinud tasuta samal kõrgharidusastmel vähemalt 365 kalendripäeva ja otsustab õpingud katkestada, ei saa ta uuesti tasuta õppekohale kandideerida enne, kui tema eksmatrikuleerimisest on möödas kümme aastat (vaadatakse kuupäeva täpsusega)</a:t>
            </a:r>
            <a:endParaRPr sz="2200">
              <a:latin typeface="Verdana"/>
              <a:ea typeface="Verdana"/>
              <a:cs typeface="Verdana"/>
              <a:sym typeface="Verdana"/>
            </a:endParaRPr>
          </a:p>
          <a:p>
            <a:pPr indent="0" lvl="0" marL="889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p:txBody>
      </p:sp>
      <p:cxnSp>
        <p:nvCxnSpPr>
          <p:cNvPr id="168" name="Google Shape;168;g2f704519622_0_13"/>
          <p:cNvCxnSpPr/>
          <p:nvPr/>
        </p:nvCxnSpPr>
        <p:spPr>
          <a:xfrm>
            <a:off x="755650" y="836612"/>
            <a:ext cx="7478700" cy="15900"/>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6"/>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74" name="Google Shape;174;p16"/>
          <p:cNvSpPr txBox="1"/>
          <p:nvPr/>
        </p:nvSpPr>
        <p:spPr>
          <a:xfrm>
            <a:off x="557857" y="1053502"/>
            <a:ext cx="8353425" cy="4719637"/>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FF0000"/>
              </a:buClr>
              <a:buSzPts val="2400"/>
              <a:buFont typeface="Verdana"/>
              <a:buNone/>
            </a:pPr>
            <a:r>
              <a:rPr b="1" i="0" lang="en-US" sz="2400" u="none" cap="none" strike="noStrike">
                <a:solidFill>
                  <a:srgbClr val="FF0000"/>
                </a:solidFill>
                <a:latin typeface="Verdana"/>
                <a:ea typeface="Verdana"/>
                <a:cs typeface="Verdana"/>
                <a:sym typeface="Verdana"/>
              </a:rPr>
              <a:t>Kust leian infot?</a:t>
            </a:r>
            <a:endParaRPr b="1" i="0" sz="2000" u="none" cap="none" strike="noStrike">
              <a:solidFill>
                <a:srgbClr val="FF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Ülikooli kodulehelt: </a:t>
            </a:r>
            <a:endParaRPr/>
          </a:p>
          <a:p>
            <a:pPr indent="0" lvl="0" marL="361950" marR="0" rtl="0" algn="l">
              <a:lnSpc>
                <a:spcPct val="100000"/>
              </a:lnSpc>
              <a:spcBef>
                <a:spcPts val="0"/>
              </a:spcBef>
              <a:spcAft>
                <a:spcPts val="0"/>
              </a:spcAft>
              <a:buClr>
                <a:srgbClr val="FF0000"/>
              </a:buClr>
              <a:buSzPts val="2000"/>
              <a:buFont typeface="Verdana"/>
              <a:buNone/>
            </a:pPr>
            <a:r>
              <a:rPr b="0" i="0" lang="en-US" sz="2000" u="none" cap="none" strike="noStrike">
                <a:solidFill>
                  <a:srgbClr val="FF0000"/>
                </a:solidFill>
                <a:latin typeface="Verdana"/>
                <a:ea typeface="Verdana"/>
                <a:cs typeface="Verdana"/>
                <a:sym typeface="Verdana"/>
              </a:rPr>
              <a:t>https://www.tlu.ee/oppeinfo</a:t>
            </a:r>
            <a:endParaRPr/>
          </a:p>
          <a:p>
            <a:pPr indent="-215900" lvl="0"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Instituudi kodulehelt:</a:t>
            </a:r>
            <a:endParaRPr/>
          </a:p>
          <a:p>
            <a:pPr indent="0" lvl="0" marL="361950" marR="0" rtl="0" algn="l">
              <a:lnSpc>
                <a:spcPct val="100000"/>
              </a:lnSpc>
              <a:spcBef>
                <a:spcPts val="0"/>
              </a:spcBef>
              <a:spcAft>
                <a:spcPts val="0"/>
              </a:spcAft>
              <a:buClr>
                <a:srgbClr val="FF0000"/>
              </a:buClr>
              <a:buSzPts val="2000"/>
              <a:buFont typeface="Verdana"/>
              <a:buNone/>
            </a:pPr>
            <a:r>
              <a:rPr b="0" i="0" lang="en-US" sz="2000" u="none" cap="none" strike="noStrike">
                <a:solidFill>
                  <a:srgbClr val="FF0000"/>
                </a:solidFill>
                <a:latin typeface="Verdana"/>
                <a:ea typeface="Verdana"/>
                <a:cs typeface="Verdana"/>
                <a:sym typeface="Verdana"/>
              </a:rPr>
              <a:t>https://www.tlu.ee/ht</a:t>
            </a:r>
            <a:endParaRPr/>
          </a:p>
          <a:p>
            <a:pPr indent="-342900" lvl="0" marL="342900" marR="0" rtl="0" algn="l">
              <a:lnSpc>
                <a:spcPct val="100000"/>
              </a:lnSpc>
              <a:spcBef>
                <a:spcPts val="0"/>
              </a:spcBef>
              <a:spcAft>
                <a:spcPts val="0"/>
              </a:spcAft>
              <a:buClr>
                <a:srgbClr val="FF0000"/>
              </a:buClr>
              <a:buSzPts val="2000"/>
              <a:buFont typeface="Arial"/>
              <a:buChar char="•"/>
            </a:pPr>
            <a:r>
              <a:rPr b="0" i="0" lang="en-US" sz="2000" u="sng" cap="none" strike="noStrike">
                <a:solidFill>
                  <a:srgbClr val="FF0000"/>
                </a:solidFill>
                <a:latin typeface="Verdana"/>
                <a:ea typeface="Verdana"/>
                <a:cs typeface="Verdana"/>
                <a:sym typeface="Verdana"/>
                <a:hlinkClick r:id="rId3">
                  <a:extLst>
                    <a:ext uri="{A12FA001-AC4F-418D-AE19-62706E023703}">
                      <ahyp:hlinkClr val="tx"/>
                    </a:ext>
                  </a:extLst>
                </a:hlinkClick>
              </a:rPr>
              <a:t>https://www.tlu.ee/ht/oppeinfooppeinfo/korduma-kippuvad-kusimused</a:t>
            </a:r>
            <a:endParaRPr b="0" i="0" sz="2000" u="none" cap="none" strike="noStrike">
              <a:solidFill>
                <a:srgbClr val="FF0000"/>
              </a:solidFill>
              <a:latin typeface="Verdana"/>
              <a:ea typeface="Verdana"/>
              <a:cs typeface="Verdana"/>
              <a:sym typeface="Verdana"/>
            </a:endParaRPr>
          </a:p>
          <a:p>
            <a:pPr indent="-215900" lvl="0" marL="342900" marR="0" rtl="0" algn="l">
              <a:lnSpc>
                <a:spcPct val="100000"/>
              </a:lnSpc>
              <a:spcBef>
                <a:spcPts val="0"/>
              </a:spcBef>
              <a:spcAft>
                <a:spcPts val="0"/>
              </a:spcAft>
              <a:buClr>
                <a:srgbClr val="000000"/>
              </a:buClr>
              <a:buSzPts val="2000"/>
              <a:buFont typeface="Arial"/>
              <a:buNone/>
            </a:pPr>
            <a:r>
              <a:t/>
            </a:r>
            <a:endParaRPr b="0" i="0" sz="20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Oma õppelepingust (näidis):</a:t>
            </a:r>
            <a:endParaRPr/>
          </a:p>
          <a:p>
            <a:pPr indent="0" lvl="0" marL="361950" marR="0" rtl="0" algn="l">
              <a:lnSpc>
                <a:spcPct val="100000"/>
              </a:lnSpc>
              <a:spcBef>
                <a:spcPts val="0"/>
              </a:spcBef>
              <a:spcAft>
                <a:spcPts val="0"/>
              </a:spcAft>
              <a:buClr>
                <a:srgbClr val="FF0000"/>
              </a:buClr>
              <a:buSzPts val="2000"/>
              <a:buFont typeface="Verdana"/>
              <a:buNone/>
            </a:pPr>
            <a:r>
              <a:rPr b="0" i="0" lang="en-US" sz="2000" u="none" cap="none" strike="noStrike">
                <a:solidFill>
                  <a:srgbClr val="FF0000"/>
                </a:solidFill>
                <a:latin typeface="Verdana"/>
                <a:ea typeface="Verdana"/>
                <a:cs typeface="Verdana"/>
                <a:sym typeface="Verdana"/>
              </a:rPr>
              <a:t>https://www.tlu.ee/leping </a:t>
            </a:r>
            <a:endParaRPr/>
          </a:p>
          <a:p>
            <a:pPr indent="-215900" lvl="0" marL="342900" marR="0" rtl="0" algn="l">
              <a:lnSpc>
                <a:spcPct val="100000"/>
              </a:lnSpc>
              <a:spcBef>
                <a:spcPts val="0"/>
              </a:spcBef>
              <a:spcAft>
                <a:spcPts val="0"/>
              </a:spcAft>
              <a:buClr>
                <a:srgbClr val="000000"/>
              </a:buClr>
              <a:buSzPts val="2000"/>
              <a:buFont typeface="Noto Sans Symbols"/>
              <a:buNone/>
            </a:pPr>
            <a:r>
              <a:t/>
            </a:r>
            <a:endParaRPr b="0" i="0" sz="2000" u="none" cap="none" strike="noStrike">
              <a:solidFill>
                <a:srgbClr val="FF0000"/>
              </a:solidFill>
              <a:latin typeface="Verdana"/>
              <a:ea typeface="Verdana"/>
              <a:cs typeface="Verdana"/>
              <a:sym typeface="Verdana"/>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Õppekorralduse eeskirjast</a:t>
            </a:r>
            <a:endParaRPr/>
          </a:p>
          <a:p>
            <a:pPr indent="-342900" lvl="0" marL="342900" marR="0" rtl="0" algn="l">
              <a:lnSpc>
                <a:spcPct val="100000"/>
              </a:lnSpc>
              <a:spcBef>
                <a:spcPts val="0"/>
              </a:spcBef>
              <a:spcAft>
                <a:spcPts val="0"/>
              </a:spcAft>
              <a:buClr>
                <a:srgbClr val="000000"/>
              </a:buClr>
              <a:buSzPts val="2000"/>
              <a:buFont typeface="Arial"/>
              <a:buChar char="•"/>
            </a:pPr>
            <a:r>
              <a:rPr b="0" i="0" lang="en-US" sz="2000" u="none" cap="none" strike="noStrike">
                <a:solidFill>
                  <a:srgbClr val="000000"/>
                </a:solidFill>
                <a:latin typeface="Verdana"/>
                <a:ea typeface="Verdana"/>
                <a:cs typeface="Verdana"/>
                <a:sym typeface="Verdana"/>
              </a:rPr>
              <a:t>Akadeemilisest kalendrist</a:t>
            </a:r>
            <a:endParaRPr/>
          </a:p>
        </p:txBody>
      </p:sp>
      <p:cxnSp>
        <p:nvCxnSpPr>
          <p:cNvPr id="175" name="Google Shape;175;p16"/>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7"/>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81" name="Google Shape;181;p17"/>
          <p:cNvSpPr txBox="1"/>
          <p:nvPr/>
        </p:nvSpPr>
        <p:spPr>
          <a:xfrm>
            <a:off x="539751" y="1139826"/>
            <a:ext cx="8604249" cy="5718174"/>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550"/>
              <a:buFont typeface="Verdana"/>
              <a:buNone/>
            </a:pPr>
            <a:r>
              <a:rPr b="1" i="0" lang="en-US" sz="2200" u="none" cap="none" strike="noStrike">
                <a:solidFill>
                  <a:srgbClr val="FF0000"/>
                </a:solidFill>
                <a:latin typeface="Verdana"/>
                <a:ea typeface="Verdana"/>
                <a:cs typeface="Verdana"/>
                <a:sym typeface="Verdana"/>
              </a:rPr>
              <a:t>Kelle poole küsimustega pöördun?</a:t>
            </a:r>
            <a:endParaRPr b="1" i="0" sz="2200" u="none" cap="none" strike="noStrike">
              <a:solidFill>
                <a:srgbClr val="FF0000"/>
              </a:solidFill>
              <a:latin typeface="Verdana"/>
              <a:ea typeface="Verdana"/>
              <a:cs typeface="Verdana"/>
              <a:sym typeface="Verdana"/>
            </a:endParaRPr>
          </a:p>
          <a:p>
            <a:pPr indent="0" lvl="0" marL="254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254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Õppejõud (kui küsimus puudutab õppetööd/aine sisu)</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Verdana"/>
              <a:buNone/>
            </a:pPr>
            <a:r>
              <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Verdana"/>
              <a:buNone/>
            </a:pPr>
            <a:r>
              <a:rPr b="0" i="0" lang="en-US" sz="2200" u="none" cap="none" strike="noStrike">
                <a:solidFill>
                  <a:schemeClr val="dk1"/>
                </a:solidFill>
                <a:latin typeface="Verdana"/>
                <a:ea typeface="Verdana"/>
                <a:cs typeface="Verdana"/>
                <a:sym typeface="Verdana"/>
              </a:rPr>
              <a:t>Üliõpilasesindus </a:t>
            </a:r>
            <a:r>
              <a:rPr b="0" i="0" lang="en-US" sz="2200" u="none" cap="none" strike="noStrike">
                <a:solidFill>
                  <a:srgbClr val="FF0000"/>
                </a:solidFill>
                <a:latin typeface="Verdana"/>
                <a:ea typeface="Verdana"/>
                <a:cs typeface="Verdana"/>
                <a:sym typeface="Verdana"/>
              </a:rPr>
              <a:t>tyhiyn@esindus.ee</a:t>
            </a:r>
            <a:endParaRPr b="0"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1" i="0" sz="2200" u="none" cap="none" strike="noStrike">
              <a:solidFill>
                <a:srgbClr val="FF0000"/>
              </a:solidFill>
              <a:latin typeface="Verdana"/>
              <a:ea typeface="Verdana"/>
              <a:cs typeface="Verdana"/>
              <a:sym typeface="Verdana"/>
            </a:endParaRPr>
          </a:p>
          <a:p>
            <a:pPr indent="0" lvl="0" marL="254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Õppenõustaja  </a:t>
            </a:r>
            <a:r>
              <a:rPr b="0" i="0" lang="en-US" sz="2200" u="sng" cap="none" strike="noStrike">
                <a:solidFill>
                  <a:srgbClr val="FF0000"/>
                </a:solidFill>
                <a:latin typeface="Verdana"/>
                <a:ea typeface="Verdana"/>
                <a:cs typeface="Verdana"/>
                <a:sym typeface="Verdana"/>
                <a:hlinkClick r:id="rId3">
                  <a:extLst>
                    <a:ext uri="{A12FA001-AC4F-418D-AE19-62706E023703}">
                      <ahyp:hlinkClr val="tx"/>
                    </a:ext>
                  </a:extLst>
                </a:hlinkClick>
              </a:rPr>
              <a:t>https://www.tlu.ee/ht/oppenoustamine#oppenoustajad</a:t>
            </a:r>
            <a:endParaRPr b="0"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Times New Roman"/>
              <a:buNone/>
            </a:pPr>
            <a:r>
              <a:t/>
            </a:r>
            <a:endParaRPr b="0"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Nõustamiskeskus</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Verdana"/>
              <a:buNone/>
            </a:pPr>
            <a:r>
              <a:rPr b="0" i="0" lang="en-US" sz="2200" u="sng" cap="none" strike="noStrike">
                <a:solidFill>
                  <a:srgbClr val="FF0000"/>
                </a:solidFill>
                <a:latin typeface="Verdana"/>
                <a:ea typeface="Verdana"/>
                <a:cs typeface="Verdana"/>
                <a:sym typeface="Verdana"/>
                <a:hlinkClick r:id="rId4">
                  <a:extLst>
                    <a:ext uri="{A12FA001-AC4F-418D-AE19-62706E023703}">
                      <ahyp:hlinkClr val="tx"/>
                    </a:ext>
                  </a:extLst>
                </a:hlinkClick>
              </a:rPr>
              <a:t>https://www.tlu.ee/uliopilaste-noustamiskeskus</a:t>
            </a:r>
            <a:endParaRPr b="0" i="0" sz="2200" u="sng"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550"/>
              <a:buFont typeface="Arial"/>
              <a:buNone/>
            </a:pPr>
            <a:r>
              <a:t/>
            </a:r>
            <a:endParaRPr b="0" i="0" sz="2200" u="sng"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550"/>
              <a:buFont typeface="Verdana"/>
              <a:buNone/>
            </a:pPr>
            <a:r>
              <a:rPr b="0" i="0" lang="en-US" sz="2200" u="none" cap="none" strike="noStrike">
                <a:solidFill>
                  <a:srgbClr val="000000"/>
                </a:solidFill>
                <a:latin typeface="Verdana"/>
                <a:ea typeface="Verdana"/>
                <a:cs typeface="Verdana"/>
                <a:sym typeface="Verdana"/>
              </a:rPr>
              <a:t>Stipendiumide osas ülikooli õppeosakond</a:t>
            </a:r>
            <a:r>
              <a:rPr b="1" i="0" lang="en-US" sz="2200" u="none" cap="none" strike="noStrike">
                <a:solidFill>
                  <a:schemeClr val="dk2"/>
                </a:solidFill>
                <a:latin typeface="Verdana"/>
                <a:ea typeface="Verdana"/>
                <a:cs typeface="Verdana"/>
                <a:sym typeface="Verdana"/>
              </a:rPr>
              <a:t> </a:t>
            </a:r>
            <a:r>
              <a:rPr b="0" i="0" lang="en-US" sz="2200" u="sng" cap="none" strike="noStrike">
                <a:solidFill>
                  <a:schemeClr val="dk1"/>
                </a:solidFill>
                <a:latin typeface="Verdana"/>
                <a:ea typeface="Verdana"/>
                <a:cs typeface="Verdana"/>
                <a:sym typeface="Verdana"/>
                <a:hlinkClick r:id="rId5">
                  <a:extLst>
                    <a:ext uri="{A12FA001-AC4F-418D-AE19-62706E023703}">
                      <ahyp:hlinkClr val="tx"/>
                    </a:ext>
                  </a:extLst>
                </a:hlinkClick>
              </a:rPr>
              <a:t>oppeosakond@tlu.ee</a:t>
            </a:r>
            <a:endParaRPr/>
          </a:p>
          <a:p>
            <a:pPr indent="0" lvl="0" marL="0" marR="0" rtl="0" algn="l">
              <a:lnSpc>
                <a:spcPct val="90000"/>
              </a:lnSpc>
              <a:spcBef>
                <a:spcPts val="0"/>
              </a:spcBef>
              <a:spcAft>
                <a:spcPts val="0"/>
              </a:spcAft>
              <a:buClr>
                <a:schemeClr val="dk2"/>
              </a:buClr>
              <a:buSzPts val="550"/>
              <a:buFont typeface="Verdana"/>
              <a:buNone/>
            </a:pPr>
            <a:r>
              <a:rPr b="0" i="0" lang="en-US" sz="2200" u="sng" cap="none" strike="noStrike">
                <a:solidFill>
                  <a:srgbClr val="FF0000"/>
                </a:solidFill>
                <a:latin typeface="Verdana"/>
                <a:ea typeface="Verdana"/>
                <a:cs typeface="Verdana"/>
                <a:sym typeface="Verdana"/>
              </a:rPr>
              <a:t>https://www.tlu.ee/toetused</a:t>
            </a:r>
            <a:endParaRPr b="1" i="0" sz="2400" u="none" cap="none" strike="noStrike">
              <a:solidFill>
                <a:schemeClr val="dk2"/>
              </a:solidFill>
              <a:latin typeface="Verdana"/>
              <a:ea typeface="Verdana"/>
              <a:cs typeface="Verdana"/>
              <a:sym typeface="Verdana"/>
            </a:endParaRPr>
          </a:p>
        </p:txBody>
      </p:sp>
      <p:cxnSp>
        <p:nvCxnSpPr>
          <p:cNvPr id="182" name="Google Shape;182;p17"/>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18"/>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89" name="Google Shape;189;p18"/>
          <p:cNvSpPr txBox="1"/>
          <p:nvPr/>
        </p:nvSpPr>
        <p:spPr>
          <a:xfrm>
            <a:off x="609662" y="965199"/>
            <a:ext cx="8293200" cy="5198836"/>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chemeClr val="lt1"/>
              </a:buClr>
              <a:buSzPts val="1600"/>
              <a:buFont typeface="Times New Roman"/>
              <a:buNone/>
            </a:pPr>
            <a:r>
              <a:t/>
            </a:r>
            <a:endParaRPr b="1" i="0" sz="16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FF0000"/>
              </a:buClr>
              <a:buSzPts val="650"/>
              <a:buFont typeface="Verdana"/>
              <a:buNone/>
            </a:pPr>
            <a:r>
              <a:rPr b="1" i="0" lang="en-US" sz="2600" u="none" cap="none" strike="noStrike">
                <a:solidFill>
                  <a:srgbClr val="FF0000"/>
                </a:solidFill>
                <a:latin typeface="Verdana"/>
                <a:ea typeface="Verdana"/>
                <a:cs typeface="Verdana"/>
                <a:sym typeface="Verdana"/>
              </a:rPr>
              <a:t>Palun kasuta ülikoolis @tlu.ee meili</a:t>
            </a:r>
            <a:endParaRPr/>
          </a:p>
          <a:p>
            <a:pPr indent="0" lvl="0" marL="0" marR="0" rtl="0" algn="l">
              <a:lnSpc>
                <a:spcPct val="90000"/>
              </a:lnSpc>
              <a:spcBef>
                <a:spcPts val="0"/>
              </a:spcBef>
              <a:spcAft>
                <a:spcPts val="0"/>
              </a:spcAft>
              <a:buClr>
                <a:srgbClr val="FF0000"/>
              </a:buClr>
              <a:buSzPts val="650"/>
              <a:buFont typeface="Verdana"/>
              <a:buNone/>
            </a:pPr>
            <a:r>
              <a:t/>
            </a:r>
            <a:endParaRPr b="1" i="0" sz="26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1"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Õppelepingu järgi on see üliõpilasele kohustuslik ning selle meiliaadressiga on kõik üliõpilased liidetud instituudi õppeinfolisti.</a:t>
            </a:r>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Anonüümkirju käsitletakse rämpspostina ja nendele ei vastata.  </a:t>
            </a:r>
            <a:endParaRPr b="0" i="0" sz="2200" u="none" cap="none" strike="noStrike">
              <a:solidFill>
                <a:srgbClr val="000000"/>
              </a:solidFill>
              <a:latin typeface="Verdana"/>
              <a:ea typeface="Verdana"/>
              <a:cs typeface="Verdana"/>
              <a:sym typeface="Verdana"/>
            </a:endParaRPr>
          </a:p>
          <a:p>
            <a:pPr indent="-228600" lvl="0" marL="457200" marR="0" rtl="0" algn="l">
              <a:lnSpc>
                <a:spcPct val="90000"/>
              </a:lnSpc>
              <a:spcBef>
                <a:spcPts val="0"/>
              </a:spcBef>
              <a:spcAft>
                <a:spcPts val="0"/>
              </a:spcAft>
              <a:buClr>
                <a:srgbClr val="000000"/>
              </a:buClr>
              <a:buSzPts val="2200"/>
              <a:buFont typeface="Verdana"/>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Kirjuta alati kirja lõppu, kes Sa oled ja mis eriala õpid. Teema (subjekti) reale kirjuta, mis küsimuses Sa pöördud</a:t>
            </a:r>
            <a:r>
              <a:rPr b="0" i="0" lang="en-US" sz="2000" u="none" cap="none" strike="noStrike">
                <a:solidFill>
                  <a:srgbClr val="000000"/>
                </a:solidFill>
                <a:latin typeface="Verdana"/>
                <a:ea typeface="Verdana"/>
                <a:cs typeface="Verdana"/>
                <a:sym typeface="Verdana"/>
              </a:rPr>
              <a:t>. </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400"/>
              <a:buFont typeface="Times New Roman"/>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p:txBody>
      </p:sp>
      <p:cxnSp>
        <p:nvCxnSpPr>
          <p:cNvPr id="190" name="Google Shape;190;p18"/>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1" i="0" sz="2400" u="none" cap="none" strike="noStrike">
              <a:solidFill>
                <a:srgbClr val="000000"/>
              </a:solidFill>
              <a:latin typeface="Verdana"/>
              <a:ea typeface="Verdana"/>
              <a:cs typeface="Verdana"/>
              <a:sym typeface="Verdana"/>
            </a:endParaRPr>
          </a:p>
        </p:txBody>
      </p:sp>
      <p:sp>
        <p:nvSpPr>
          <p:cNvPr id="63" name="Google Shape;63;p2"/>
          <p:cNvSpPr txBox="1"/>
          <p:nvPr/>
        </p:nvSpPr>
        <p:spPr>
          <a:xfrm>
            <a:off x="690550" y="912273"/>
            <a:ext cx="7543800" cy="48216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2400"/>
              <a:buFont typeface="Verdana"/>
              <a:buNone/>
            </a:pPr>
            <a:r>
              <a:t/>
            </a:r>
            <a:endParaRPr/>
          </a:p>
          <a:p>
            <a:pPr indent="0" lvl="0" marL="0" marR="0" rtl="0" algn="l">
              <a:lnSpc>
                <a:spcPct val="100000"/>
              </a:lnSpc>
              <a:spcBef>
                <a:spcPts val="0"/>
              </a:spcBef>
              <a:spcAft>
                <a:spcPts val="0"/>
              </a:spcAft>
              <a:buClr>
                <a:srgbClr val="000000"/>
              </a:buClr>
              <a:buSzPts val="2400"/>
              <a:buFont typeface="Verdana"/>
              <a:buNone/>
            </a:pPr>
            <a:r>
              <a:rPr b="0" i="0" lang="en-US" sz="2400" u="sng" cap="none" strike="noStrike">
                <a:solidFill>
                  <a:srgbClr val="000000"/>
                </a:solidFill>
                <a:latin typeface="Verdana"/>
                <a:ea typeface="Verdana"/>
                <a:cs typeface="Verdana"/>
                <a:sym typeface="Verdana"/>
                <a:hlinkClick r:id="rId3">
                  <a:extLst>
                    <a:ext uri="{A12FA001-AC4F-418D-AE19-62706E023703}">
                      <ahyp:hlinkClr val="tx"/>
                    </a:ext>
                  </a:extLst>
                </a:hlinkClick>
              </a:rPr>
              <a:t>https://www.tlu.ee/stardipauk</a:t>
            </a:r>
            <a:endParaRPr sz="2400">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Verdana"/>
              <a:buNone/>
            </a:pPr>
            <a:r>
              <a:t/>
            </a:r>
            <a:endParaRPr sz="2400">
              <a:latin typeface="Verdana"/>
              <a:ea typeface="Verdana"/>
              <a:cs typeface="Verdana"/>
              <a:sym typeface="Verdana"/>
            </a:endParaRPr>
          </a:p>
          <a:p>
            <a:pPr indent="-381000" lvl="0" marL="457200" marR="0" rtl="0" algn="l">
              <a:lnSpc>
                <a:spcPct val="100000"/>
              </a:lnSpc>
              <a:spcBef>
                <a:spcPts val="0"/>
              </a:spcBef>
              <a:spcAft>
                <a:spcPts val="0"/>
              </a:spcAft>
              <a:buSzPts val="2400"/>
              <a:buFont typeface="Verdana"/>
              <a:buChar char="●"/>
            </a:pPr>
            <a:r>
              <a:rPr lang="en-US" sz="2400">
                <a:latin typeface="Verdana"/>
                <a:ea typeface="Verdana"/>
                <a:cs typeface="Verdana"/>
                <a:sym typeface="Verdana"/>
              </a:rPr>
              <a:t>Lae alla Tallinna Ülikooli äpp! </a:t>
            </a:r>
            <a:endParaRPr sz="2400">
              <a:latin typeface="Verdana"/>
              <a:ea typeface="Verdana"/>
              <a:cs typeface="Verdana"/>
              <a:sym typeface="Verdana"/>
            </a:endParaRPr>
          </a:p>
          <a:p>
            <a:pPr indent="0" lvl="0" marL="457200" marR="0" rtl="0" algn="l">
              <a:lnSpc>
                <a:spcPct val="100000"/>
              </a:lnSpc>
              <a:spcBef>
                <a:spcPts val="0"/>
              </a:spcBef>
              <a:spcAft>
                <a:spcPts val="0"/>
              </a:spcAft>
              <a:buNone/>
            </a:pPr>
            <a:r>
              <a:rPr lang="en-US" sz="1800">
                <a:latin typeface="Verdana"/>
                <a:ea typeface="Verdana"/>
                <a:cs typeface="Verdana"/>
                <a:sym typeface="Verdana"/>
              </a:rPr>
              <a:t>Alates 1. augustist on App Store´is ja Google Plays saadaval uus ülikooli tudengiteatmik, mille eesmärgiks on lihtsustada esmakursuslaste sisseelamist Tallinna Ülikooli.</a:t>
            </a:r>
            <a:endParaRPr b="1" sz="700">
              <a:solidFill>
                <a:schemeClr val="dk1"/>
              </a:solidFill>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266700" lvl="0" marL="342900" marR="0" rtl="0" algn="l">
              <a:lnSpc>
                <a:spcPct val="100000"/>
              </a:lnSpc>
              <a:spcBef>
                <a:spcPts val="0"/>
              </a:spcBef>
              <a:spcAft>
                <a:spcPts val="0"/>
              </a:spcAft>
              <a:buClr>
                <a:srgbClr val="000000"/>
              </a:buClr>
              <a:buSzPts val="2400"/>
              <a:buFont typeface="Arial"/>
              <a:buChar char="●"/>
            </a:pPr>
            <a:r>
              <a:rPr b="0" i="0" lang="en-US" sz="2400" u="none" cap="none" strike="noStrike">
                <a:solidFill>
                  <a:srgbClr val="000000"/>
                </a:solidFill>
                <a:latin typeface="Verdana"/>
                <a:ea typeface="Verdana"/>
                <a:cs typeface="Verdana"/>
                <a:sym typeface="Verdana"/>
              </a:rPr>
              <a:t>Aktus toimub 3</a:t>
            </a:r>
            <a:r>
              <a:rPr lang="en-US" sz="2400">
                <a:latin typeface="Verdana"/>
                <a:ea typeface="Verdana"/>
                <a:cs typeface="Verdana"/>
                <a:sym typeface="Verdana"/>
              </a:rPr>
              <a:t>0</a:t>
            </a:r>
            <a:r>
              <a:rPr b="0" i="0" lang="en-US" sz="2400" u="none" cap="none" strike="noStrike">
                <a:solidFill>
                  <a:srgbClr val="000000"/>
                </a:solidFill>
                <a:latin typeface="Verdana"/>
                <a:ea typeface="Verdana"/>
                <a:cs typeface="Verdana"/>
                <a:sym typeface="Verdana"/>
              </a:rPr>
              <a:t>. augustil kell 14.00 sisehoovis</a:t>
            </a:r>
            <a:endParaRPr b="0" i="0" sz="2400" u="none" cap="none" strike="noStrike">
              <a:solidFill>
                <a:srgbClr val="000000"/>
              </a:solidFill>
              <a:latin typeface="Verdana"/>
              <a:ea typeface="Verdana"/>
              <a:cs typeface="Verdana"/>
              <a:sym typeface="Verdana"/>
            </a:endParaRPr>
          </a:p>
          <a:p>
            <a:pPr indent="0" lvl="0" marL="457200" marR="0" rtl="0" algn="l">
              <a:lnSpc>
                <a:spcPct val="100000"/>
              </a:lnSpc>
              <a:spcBef>
                <a:spcPts val="0"/>
              </a:spcBef>
              <a:spcAft>
                <a:spcPts val="0"/>
              </a:spcAft>
              <a:buNone/>
            </a:pPr>
            <a:r>
              <a:t/>
            </a:r>
            <a:endParaRPr sz="2400">
              <a:latin typeface="Verdana"/>
              <a:ea typeface="Verdana"/>
              <a:cs typeface="Verdana"/>
              <a:sym typeface="Verdana"/>
            </a:endParaRPr>
          </a:p>
          <a:p>
            <a:pPr indent="-266700" lvl="0" marL="342900" rtl="0" algn="l">
              <a:spcBef>
                <a:spcPts val="0"/>
              </a:spcBef>
              <a:spcAft>
                <a:spcPts val="0"/>
              </a:spcAft>
              <a:buClr>
                <a:schemeClr val="dk1"/>
              </a:buClr>
              <a:buSzPts val="2400"/>
              <a:buFont typeface="Verdana"/>
              <a:buChar char="●"/>
            </a:pPr>
            <a:r>
              <a:rPr lang="en-US" sz="2400">
                <a:solidFill>
                  <a:schemeClr val="dk1"/>
                </a:solidFill>
                <a:highlight>
                  <a:srgbClr val="FFFFFF"/>
                </a:highlight>
                <a:latin typeface="Verdana"/>
                <a:ea typeface="Verdana"/>
                <a:cs typeface="Verdana"/>
                <a:sym typeface="Verdana"/>
              </a:rPr>
              <a:t>Õpingukavade koostamise, õppekoormuse ja õppekulude infotund toimub 5. septembril kell 16.00</a:t>
            </a:r>
            <a:endParaRPr sz="2400">
              <a:solidFill>
                <a:schemeClr val="dk1"/>
              </a:solidFill>
              <a:latin typeface="Verdana"/>
              <a:ea typeface="Verdana"/>
              <a:cs typeface="Verdana"/>
              <a:sym typeface="Verdana"/>
            </a:endParaRPr>
          </a:p>
          <a:p>
            <a:pPr indent="0" lvl="0" marL="0" marR="0" rtl="0" algn="l">
              <a:lnSpc>
                <a:spcPct val="100000"/>
              </a:lnSpc>
              <a:spcBef>
                <a:spcPts val="0"/>
              </a:spcBef>
              <a:spcAft>
                <a:spcPts val="0"/>
              </a:spcAft>
              <a:buNone/>
            </a:pPr>
            <a:r>
              <a:t/>
            </a:r>
            <a:endParaRPr sz="2400">
              <a:latin typeface="Verdana"/>
              <a:ea typeface="Verdana"/>
              <a:cs typeface="Verdana"/>
              <a:sym typeface="Verdana"/>
            </a:endParaRPr>
          </a:p>
          <a:p>
            <a:pPr indent="-190500" lvl="0" marL="34290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0" lvl="0" marL="457200" marR="0" rtl="0" algn="l">
              <a:lnSpc>
                <a:spcPct val="100000"/>
              </a:lnSpc>
              <a:spcBef>
                <a:spcPts val="0"/>
              </a:spcBef>
              <a:spcAft>
                <a:spcPts val="0"/>
              </a:spcAft>
              <a:buNone/>
            </a:pPr>
            <a:r>
              <a:t/>
            </a:r>
            <a:endParaRPr b="0" i="0" sz="2400" u="none" cap="none" strike="noStrike">
              <a:solidFill>
                <a:srgbClr val="000000"/>
              </a:solidFill>
              <a:latin typeface="Verdana"/>
              <a:ea typeface="Verdana"/>
              <a:cs typeface="Verdana"/>
              <a:sym typeface="Verdana"/>
            </a:endParaRPr>
          </a:p>
          <a:p>
            <a:pPr indent="-190500" lvl="0" marL="34290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a:p>
            <a:pPr indent="-203200" lvl="0" marL="34290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190500" lvl="0" marL="342900" marR="0" rtl="0" algn="l">
              <a:lnSpc>
                <a:spcPct val="90000"/>
              </a:lnSpc>
              <a:spcBef>
                <a:spcPts val="800"/>
              </a:spcBef>
              <a:spcAft>
                <a:spcPts val="0"/>
              </a:spcAft>
              <a:buClr>
                <a:srgbClr val="000000"/>
              </a:buClr>
              <a:buSzPts val="2400"/>
              <a:buFont typeface="Times New Roman"/>
              <a:buNone/>
            </a:pPr>
            <a:r>
              <a:t/>
            </a:r>
            <a:endParaRPr b="0" i="0" sz="2400" u="none" cap="none" strike="noStrike">
              <a:solidFill>
                <a:srgbClr val="000000"/>
              </a:solidFill>
              <a:latin typeface="Times New Roman"/>
              <a:ea typeface="Times New Roman"/>
              <a:cs typeface="Times New Roman"/>
              <a:sym typeface="Times New Roman"/>
            </a:endParaRPr>
          </a:p>
        </p:txBody>
      </p:sp>
      <p:cxnSp>
        <p:nvCxnSpPr>
          <p:cNvPr id="64" name="Google Shape;64;p2"/>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19"/>
          <p:cNvSpPr txBox="1"/>
          <p:nvPr/>
        </p:nvSpPr>
        <p:spPr>
          <a:xfrm>
            <a:off x="838200" y="106361"/>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97" name="Google Shape;197;p19"/>
          <p:cNvSpPr txBox="1"/>
          <p:nvPr/>
        </p:nvSpPr>
        <p:spPr>
          <a:xfrm>
            <a:off x="838200" y="827850"/>
            <a:ext cx="8055000" cy="4926405"/>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000000"/>
              </a:buClr>
              <a:buSzPts val="1800"/>
              <a:buFont typeface="Verdana"/>
              <a:buNone/>
            </a:pPr>
            <a:r>
              <a:t/>
            </a:r>
            <a:endParaRPr b="0"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Õppenõustaja Helina Puksmann</a:t>
            </a:r>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(helina.puksmann@tlu.ee) </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0" i="0" lang="en-US" sz="1800" u="none" cap="none" strike="noStrike">
                <a:solidFill>
                  <a:schemeClr val="dk1"/>
                </a:solidFill>
                <a:latin typeface="Verdana"/>
                <a:ea typeface="Verdana"/>
                <a:cs typeface="Verdana"/>
                <a:sym typeface="Verdana"/>
              </a:rPr>
              <a:t>Eesti filoloogia, vene filoloogia</a:t>
            </a:r>
            <a:endParaRPr b="0"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chemeClr val="dk1"/>
              </a:buClr>
              <a:buSzPts val="450"/>
              <a:buFont typeface="Verdana"/>
              <a:buNone/>
            </a:pPr>
            <a:r>
              <a:t/>
            </a:r>
            <a:endParaRPr b="0"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Õppenõustaja Signe Steinpilm</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(signe.steinpilm@tlu.ee) S-409</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0" i="0" lang="en-US" sz="1800" u="none" cap="none" strike="noStrike">
                <a:solidFill>
                  <a:schemeClr val="dk1"/>
                </a:solidFill>
                <a:latin typeface="Verdana"/>
                <a:ea typeface="Verdana"/>
                <a:cs typeface="Verdana"/>
                <a:sym typeface="Verdana"/>
              </a:rPr>
              <a:t>Aasia uuringud, ajalugu, antropoloogia, filosoofia, kultuuriteadus</a:t>
            </a:r>
            <a:endParaRPr b="0"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chemeClr val="dk1"/>
              </a:buClr>
              <a:buSzPts val="450"/>
              <a:buFont typeface="Verdana"/>
              <a:buNone/>
            </a:pPr>
            <a:r>
              <a:t/>
            </a:r>
            <a:endParaRPr b="0"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Õppenõustaja-õppespetsialist Karmen Alamets</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(karmen.alamets@tlu.ee) S-409</a:t>
            </a:r>
            <a:endParaRPr/>
          </a:p>
          <a:p>
            <a:pPr indent="0" lvl="0" marL="0" marR="0" rtl="0" algn="l">
              <a:lnSpc>
                <a:spcPct val="90000"/>
              </a:lnSpc>
              <a:spcBef>
                <a:spcPts val="0"/>
              </a:spcBef>
              <a:spcAft>
                <a:spcPts val="0"/>
              </a:spcAft>
              <a:buClr>
                <a:srgbClr val="000000"/>
              </a:buClr>
              <a:buSzPts val="450"/>
              <a:buFont typeface="Verdana"/>
              <a:buNone/>
            </a:pPr>
            <a:r>
              <a:rPr b="0" i="0" lang="en-US" sz="1800" u="none" cap="none" strike="noStrike">
                <a:solidFill>
                  <a:schemeClr val="dk1"/>
                </a:solidFill>
                <a:latin typeface="Verdana"/>
                <a:ea typeface="Verdana"/>
                <a:cs typeface="Verdana"/>
                <a:sym typeface="Verdana"/>
              </a:rPr>
              <a:t>Euroopa nüüdiskeeled ja kultuurid</a:t>
            </a:r>
            <a:endParaRPr b="0"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1800"/>
              <a:buFont typeface="Verdana"/>
              <a:buNone/>
            </a:pPr>
            <a:r>
              <a:t/>
            </a:r>
            <a:endParaRPr b="0"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Rahvusvahelistumise koordinaator Maris Peters </a:t>
            </a:r>
            <a:r>
              <a:rPr b="1" i="0" lang="en-US" sz="1800" u="none" cap="none" strike="noStrike">
                <a:solidFill>
                  <a:schemeClr val="dk1"/>
                </a:solidFill>
                <a:latin typeface="Verdana"/>
                <a:ea typeface="Verdana"/>
                <a:cs typeface="Verdana"/>
                <a:sym typeface="Verdana"/>
              </a:rPr>
              <a:t>(</a:t>
            </a:r>
            <a:r>
              <a:rPr b="1" i="0" lang="en-US" sz="1800" u="sng" cap="none" strike="noStrike">
                <a:solidFill>
                  <a:schemeClr val="dk1"/>
                </a:solidFill>
                <a:latin typeface="Verdana"/>
                <a:ea typeface="Verdana"/>
                <a:cs typeface="Verdana"/>
                <a:sym typeface="Verdana"/>
              </a:rPr>
              <a:t>maris.peters@tlu.ee</a:t>
            </a:r>
            <a:r>
              <a:rPr b="1" i="0" lang="en-US" sz="1800" u="none" cap="none" strike="noStrike">
                <a:solidFill>
                  <a:srgbClr val="000000"/>
                </a:solidFill>
                <a:latin typeface="Verdana"/>
                <a:ea typeface="Verdana"/>
                <a:cs typeface="Verdana"/>
                <a:sym typeface="Verdana"/>
              </a:rPr>
              <a:t>) </a:t>
            </a:r>
            <a:r>
              <a:rPr b="1" i="0" lang="en-US" sz="1800" u="none" cap="none" strike="noStrike">
                <a:solidFill>
                  <a:schemeClr val="dk1"/>
                </a:solidFill>
                <a:latin typeface="Verdana"/>
                <a:ea typeface="Verdana"/>
                <a:cs typeface="Verdana"/>
                <a:sym typeface="Verdana"/>
              </a:rPr>
              <a:t>S-408</a:t>
            </a:r>
            <a:endParaRPr b="1" i="0" sz="18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1800"/>
              <a:buFont typeface="Times New Roman"/>
              <a:buNone/>
            </a:pPr>
            <a:r>
              <a:t/>
            </a:r>
            <a:endParaRPr b="1" i="0" sz="18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Õppejuht Siiri Soidro </a:t>
            </a:r>
            <a:endParaRPr/>
          </a:p>
          <a:p>
            <a:pPr indent="0" lvl="0" marL="0" marR="0" rtl="0" algn="l">
              <a:lnSpc>
                <a:spcPct val="90000"/>
              </a:lnSpc>
              <a:spcBef>
                <a:spcPts val="0"/>
              </a:spcBef>
              <a:spcAft>
                <a:spcPts val="0"/>
              </a:spcAft>
              <a:buClr>
                <a:srgbClr val="000000"/>
              </a:buClr>
              <a:buSzPts val="450"/>
              <a:buFont typeface="Verdana"/>
              <a:buNone/>
            </a:pPr>
            <a:r>
              <a:rPr b="1" i="0" lang="en-US" sz="1800" u="none" cap="none" strike="noStrike">
                <a:solidFill>
                  <a:srgbClr val="000000"/>
                </a:solidFill>
                <a:latin typeface="Verdana"/>
                <a:ea typeface="Verdana"/>
                <a:cs typeface="Verdana"/>
                <a:sym typeface="Verdana"/>
              </a:rPr>
              <a:t>(</a:t>
            </a:r>
            <a:r>
              <a:rPr b="1" i="0" lang="en-US" sz="1800" u="none" cap="none" strike="noStrike">
                <a:solidFill>
                  <a:schemeClr val="dk1"/>
                </a:solidFill>
                <a:latin typeface="Verdana"/>
                <a:ea typeface="Verdana"/>
                <a:cs typeface="Verdana"/>
                <a:sym typeface="Verdana"/>
              </a:rPr>
              <a:t>siiri.soidro@tlu.ee) S-407</a:t>
            </a:r>
            <a:endParaRPr b="1" i="0" sz="1800" u="none" cap="none" strike="noStrike">
              <a:solidFill>
                <a:schemeClr val="dk1"/>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chemeClr val="dk1"/>
              </a:solidFill>
              <a:latin typeface="Verdana"/>
              <a:ea typeface="Verdana"/>
              <a:cs typeface="Verdana"/>
              <a:sym typeface="Verdana"/>
            </a:endParaRPr>
          </a:p>
        </p:txBody>
      </p:sp>
      <p:cxnSp>
        <p:nvCxnSpPr>
          <p:cNvPr id="198" name="Google Shape;198;p19"/>
          <p:cNvCxnSpPr/>
          <p:nvPr/>
        </p:nvCxnSpPr>
        <p:spPr>
          <a:xfrm>
            <a:off x="838200" y="723900"/>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g2f704519622_0_3"/>
          <p:cNvSpPr txBox="1"/>
          <p:nvPr/>
        </p:nvSpPr>
        <p:spPr>
          <a:xfrm>
            <a:off x="838200" y="106361"/>
            <a:ext cx="7543800" cy="46350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1" i="0" sz="2400" u="none" cap="none" strike="noStrike">
              <a:solidFill>
                <a:srgbClr val="000000"/>
              </a:solidFill>
              <a:latin typeface="Verdana"/>
              <a:ea typeface="Verdana"/>
              <a:cs typeface="Verdana"/>
              <a:sym typeface="Verdana"/>
            </a:endParaRPr>
          </a:p>
        </p:txBody>
      </p:sp>
      <p:sp>
        <p:nvSpPr>
          <p:cNvPr id="205" name="Google Shape;205;g2f704519622_0_3"/>
          <p:cNvSpPr txBox="1"/>
          <p:nvPr/>
        </p:nvSpPr>
        <p:spPr>
          <a:xfrm>
            <a:off x="0" y="893764"/>
            <a:ext cx="8824800" cy="47682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000000"/>
              </a:buClr>
              <a:buSzPts val="1400"/>
              <a:buFont typeface="Verdana"/>
              <a:buNone/>
            </a:pPr>
            <a:r>
              <a:t/>
            </a:r>
            <a:endParaRPr b="0" i="0" sz="1400" u="none" cap="none" strike="noStrike">
              <a:solidFill>
                <a:srgbClr val="000000"/>
              </a:solidFill>
              <a:latin typeface="Arial"/>
              <a:ea typeface="Arial"/>
              <a:cs typeface="Arial"/>
              <a:sym typeface="Arial"/>
            </a:endParaRPr>
          </a:p>
          <a:p>
            <a:pPr indent="0" lvl="0" marL="357187" marR="0" rtl="0" algn="l">
              <a:lnSpc>
                <a:spcPct val="90000"/>
              </a:lnSpc>
              <a:spcBef>
                <a:spcPts val="0"/>
              </a:spcBef>
              <a:spcAft>
                <a:spcPts val="0"/>
              </a:spcAft>
              <a:buClr>
                <a:srgbClr val="000000"/>
              </a:buClr>
              <a:buSzPts val="700"/>
              <a:buFont typeface="Verdana"/>
              <a:buNone/>
            </a:pPr>
            <a:r>
              <a:rPr b="1" i="0" lang="en-US" sz="2800" u="none" cap="none" strike="noStrike">
                <a:solidFill>
                  <a:srgbClr val="FF0000"/>
                </a:solidFill>
                <a:latin typeface="Verdana"/>
                <a:ea typeface="Verdana"/>
                <a:cs typeface="Verdana"/>
                <a:sym typeface="Verdana"/>
              </a:rPr>
              <a:t>Eriala infotunnid toimuvad </a:t>
            </a:r>
            <a:r>
              <a:rPr b="1" lang="en-US" sz="2800">
                <a:solidFill>
                  <a:srgbClr val="FF0000"/>
                </a:solidFill>
                <a:latin typeface="Verdana"/>
                <a:ea typeface="Verdana"/>
                <a:cs typeface="Verdana"/>
                <a:sym typeface="Verdana"/>
              </a:rPr>
              <a:t>29</a:t>
            </a:r>
            <a:r>
              <a:rPr b="1" i="0" lang="en-US" sz="2800" u="none" cap="none" strike="noStrike">
                <a:solidFill>
                  <a:srgbClr val="FF0000"/>
                </a:solidFill>
                <a:latin typeface="Verdana"/>
                <a:ea typeface="Verdana"/>
                <a:cs typeface="Verdana"/>
                <a:sym typeface="Verdana"/>
              </a:rPr>
              <a:t>.08.202</a:t>
            </a:r>
            <a:r>
              <a:rPr b="1" lang="en-US" sz="2800">
                <a:solidFill>
                  <a:srgbClr val="FF0000"/>
                </a:solidFill>
                <a:latin typeface="Verdana"/>
                <a:ea typeface="Verdana"/>
                <a:cs typeface="Verdana"/>
                <a:sym typeface="Verdana"/>
              </a:rPr>
              <a:t>4</a:t>
            </a:r>
            <a:endParaRPr b="1" i="0" sz="2800" u="none" cap="none" strike="noStrike">
              <a:solidFill>
                <a:schemeClr val="dk1"/>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Aasia uuringud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S-240</a:t>
            </a:r>
            <a:endParaRPr sz="2800">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Ajalugu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A-325</a:t>
            </a:r>
            <a:endParaRPr/>
          </a:p>
          <a:p>
            <a:pPr indent="0" lvl="0" marL="357187"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Antropoloogia </a:t>
            </a:r>
            <a:r>
              <a:rPr b="0" i="0" lang="en-US" sz="2800" u="none" cap="none" strike="noStrike">
                <a:solidFill>
                  <a:srgbClr val="000000"/>
                </a:solidFill>
                <a:latin typeface="Verdana"/>
                <a:ea typeface="Verdana"/>
                <a:cs typeface="Verdana"/>
                <a:sym typeface="Verdana"/>
              </a:rPr>
              <a:t>kl 12 ruumis S-</a:t>
            </a:r>
            <a:r>
              <a:rPr lang="en-US" sz="2800">
                <a:latin typeface="Verdana"/>
                <a:ea typeface="Verdana"/>
                <a:cs typeface="Verdana"/>
                <a:sym typeface="Verdana"/>
              </a:rPr>
              <a:t>236</a:t>
            </a:r>
            <a:endParaRPr b="1" i="0" sz="2000" u="none" cap="none" strike="noStrike">
              <a:solidFill>
                <a:schemeClr val="dk1"/>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Eesti filoloogia </a:t>
            </a:r>
            <a:r>
              <a:rPr b="0" i="0" lang="en-US" sz="2800" u="none" cap="none" strike="noStrike">
                <a:solidFill>
                  <a:srgbClr val="000000"/>
                </a:solidFill>
                <a:latin typeface="Verdana"/>
                <a:ea typeface="Verdana"/>
                <a:cs typeface="Verdana"/>
                <a:sym typeface="Verdana"/>
              </a:rPr>
              <a:t>kl 12 ruumis S-</a:t>
            </a:r>
            <a:r>
              <a:rPr lang="en-US" sz="2800">
                <a:latin typeface="Verdana"/>
                <a:ea typeface="Verdana"/>
                <a:cs typeface="Verdana"/>
                <a:sym typeface="Verdana"/>
              </a:rPr>
              <a:t>428</a:t>
            </a:r>
            <a:endParaRPr/>
          </a:p>
          <a:p>
            <a:pPr indent="0" lvl="0" marL="357187"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Euroopa nüüdiskeeled ja kultuurid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T-324 (I osa aulas)</a:t>
            </a:r>
            <a:endParaRPr/>
          </a:p>
          <a:p>
            <a:pPr indent="0" lvl="0" marL="357187"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Filosoofia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M-227</a:t>
            </a:r>
            <a:endParaRPr/>
          </a:p>
          <a:p>
            <a:pPr indent="0" lvl="0" marL="357187"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Kultuuriteadus </a:t>
            </a:r>
            <a:r>
              <a:rPr b="0" i="0" lang="en-US" sz="2800" u="none" cap="none" strike="noStrike">
                <a:solidFill>
                  <a:srgbClr val="000000"/>
                </a:solidFill>
                <a:latin typeface="Verdana"/>
                <a:ea typeface="Verdana"/>
                <a:cs typeface="Verdana"/>
                <a:sym typeface="Verdana"/>
              </a:rPr>
              <a:t>kl 12 ruumis </a:t>
            </a:r>
            <a:r>
              <a:rPr lang="en-US" sz="2800">
                <a:latin typeface="Verdana"/>
                <a:ea typeface="Verdana"/>
                <a:cs typeface="Verdana"/>
                <a:sym typeface="Verdana"/>
              </a:rPr>
              <a:t>S-333</a:t>
            </a:r>
            <a:endParaRPr b="0" i="0" sz="2800" u="none" cap="none" strike="noStrike">
              <a:solidFill>
                <a:srgbClr val="000000"/>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Verdana"/>
              <a:buNone/>
            </a:pPr>
            <a:r>
              <a:rPr b="1" i="0" lang="en-US" sz="2800" u="none" cap="none" strike="noStrike">
                <a:solidFill>
                  <a:srgbClr val="000000"/>
                </a:solidFill>
                <a:latin typeface="Verdana"/>
                <a:ea typeface="Verdana"/>
                <a:cs typeface="Verdana"/>
                <a:sym typeface="Verdana"/>
              </a:rPr>
              <a:t>Vene filoloogia </a:t>
            </a:r>
            <a:r>
              <a:rPr b="0" i="0" lang="en-US" sz="2800" u="none" cap="none" strike="noStrike">
                <a:solidFill>
                  <a:srgbClr val="000000"/>
                </a:solidFill>
                <a:latin typeface="Verdana"/>
                <a:ea typeface="Verdana"/>
                <a:cs typeface="Verdana"/>
                <a:sym typeface="Verdana"/>
              </a:rPr>
              <a:t>kl 12 ruumis S-3</a:t>
            </a:r>
            <a:r>
              <a:rPr lang="en-US" sz="2800">
                <a:latin typeface="Verdana"/>
                <a:ea typeface="Verdana"/>
                <a:cs typeface="Verdana"/>
                <a:sym typeface="Verdana"/>
              </a:rPr>
              <a:t>35</a:t>
            </a:r>
            <a:endParaRPr b="0" i="0" sz="2800" u="none" cap="none" strike="noStrike">
              <a:solidFill>
                <a:srgbClr val="000000"/>
              </a:solidFill>
              <a:latin typeface="Verdana"/>
              <a:ea typeface="Verdana"/>
              <a:cs typeface="Verdana"/>
              <a:sym typeface="Verdana"/>
            </a:endParaRPr>
          </a:p>
          <a:p>
            <a:pPr indent="0" lvl="0" marL="357187" marR="0" rtl="0" algn="l">
              <a:lnSpc>
                <a:spcPct val="100000"/>
              </a:lnSpc>
              <a:spcBef>
                <a:spcPts val="0"/>
              </a:spcBef>
              <a:spcAft>
                <a:spcPts val="0"/>
              </a:spcAft>
              <a:buClr>
                <a:srgbClr val="000000"/>
              </a:buClr>
              <a:buSzPts val="2800"/>
              <a:buFont typeface="Arial"/>
              <a:buNone/>
            </a:pPr>
            <a:r>
              <a:t/>
            </a:r>
            <a:endParaRPr b="0" i="0" sz="2800" u="none" cap="none" strike="noStrike">
              <a:solidFill>
                <a:srgbClr val="000000"/>
              </a:solidFill>
              <a:latin typeface="Verdana"/>
              <a:ea typeface="Verdana"/>
              <a:cs typeface="Verdana"/>
              <a:sym typeface="Verdana"/>
            </a:endParaRPr>
          </a:p>
        </p:txBody>
      </p:sp>
      <p:cxnSp>
        <p:nvCxnSpPr>
          <p:cNvPr id="206" name="Google Shape;206;g2f704519622_0_3"/>
          <p:cNvCxnSpPr/>
          <p:nvPr/>
        </p:nvCxnSpPr>
        <p:spPr>
          <a:xfrm>
            <a:off x="838200" y="723900"/>
            <a:ext cx="7478700" cy="15900"/>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3"/>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b="1" i="0" sz="2400" u="none" cap="none" strike="noStrike">
              <a:solidFill>
                <a:srgbClr val="000000"/>
              </a:solidFill>
              <a:latin typeface="Verdana"/>
              <a:ea typeface="Verdana"/>
              <a:cs typeface="Verdana"/>
              <a:sym typeface="Verdana"/>
            </a:endParaRPr>
          </a:p>
        </p:txBody>
      </p:sp>
      <p:sp>
        <p:nvSpPr>
          <p:cNvPr id="70" name="Google Shape;70;p3"/>
          <p:cNvSpPr txBox="1"/>
          <p:nvPr/>
        </p:nvSpPr>
        <p:spPr>
          <a:xfrm>
            <a:off x="838200" y="1125523"/>
            <a:ext cx="7543800" cy="48216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Ülikooli kasutajakonto loomine</a:t>
            </a:r>
            <a:endParaRPr/>
          </a:p>
          <a:p>
            <a:pPr indent="-203200" lvl="0" marL="34290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Verdana"/>
              <a:buNone/>
            </a:pPr>
            <a:r>
              <a:rPr b="0" i="0" lang="en-US" sz="2400" u="sng" cap="none" strike="noStrike">
                <a:solidFill>
                  <a:srgbClr val="000000"/>
                </a:solidFill>
                <a:latin typeface="Verdana"/>
                <a:ea typeface="Verdana"/>
                <a:cs typeface="Verdana"/>
                <a:sym typeface="Verdana"/>
                <a:hlinkClick r:id="rId3">
                  <a:extLst>
                    <a:ext uri="{A12FA001-AC4F-418D-AE19-62706E023703}">
                      <ahyp:hlinkClr val="tx"/>
                    </a:ext>
                  </a:extLst>
                </a:hlinkClick>
              </a:rPr>
              <a:t>https://www.tlu.ee/kasutajakonto</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Verdana"/>
              <a:buNone/>
            </a:pPr>
            <a:r>
              <a:rPr b="1" i="0" lang="en-US" sz="2400" u="none" cap="none" strike="noStrike">
                <a:solidFill>
                  <a:srgbClr val="000000"/>
                </a:solidFill>
                <a:latin typeface="Verdana"/>
                <a:ea typeface="Verdana"/>
                <a:cs typeface="Verdana"/>
                <a:sym typeface="Verdana"/>
              </a:rPr>
              <a:t>Kasutajate administraator </a:t>
            </a:r>
            <a:endParaRPr/>
          </a:p>
          <a:p>
            <a:pPr indent="0" lvl="0" marL="0" marR="0" rtl="0" algn="l">
              <a:lnSpc>
                <a:spcPct val="90000"/>
              </a:lnSpc>
              <a:spcBef>
                <a:spcPts val="0"/>
              </a:spcBef>
              <a:spcAft>
                <a:spcPts val="0"/>
              </a:spcAft>
              <a:buClr>
                <a:srgbClr val="000000"/>
              </a:buClr>
              <a:buSzPts val="2400"/>
              <a:buFont typeface="Verdana"/>
              <a:buNone/>
            </a:pPr>
            <a:r>
              <a:rPr b="0" i="0" lang="en-US" sz="2400" u="none" cap="none" strike="noStrike">
                <a:solidFill>
                  <a:srgbClr val="000000"/>
                </a:solidFill>
                <a:latin typeface="Verdana"/>
                <a:ea typeface="Verdana"/>
                <a:cs typeface="Verdana"/>
                <a:sym typeface="Verdana"/>
              </a:rPr>
              <a:t>Henni-Maria Johanson, ruum S-203</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1800"/>
              <a:buFont typeface="Verdana"/>
              <a:buNone/>
            </a:pPr>
            <a:br>
              <a:rPr b="0" i="0" lang="en-US" sz="1800" u="none" cap="none" strike="noStrike">
                <a:solidFill>
                  <a:srgbClr val="000000"/>
                </a:solidFill>
                <a:latin typeface="Verdana"/>
                <a:ea typeface="Verdana"/>
                <a:cs typeface="Verdana"/>
                <a:sym typeface="Verdana"/>
              </a:rPr>
            </a:br>
            <a:r>
              <a:rPr b="1" lang="en-US" sz="2400">
                <a:latin typeface="Verdana"/>
                <a:ea typeface="Verdana"/>
                <a:cs typeface="Verdana"/>
                <a:sym typeface="Verdana"/>
              </a:rPr>
              <a:t>29</a:t>
            </a:r>
            <a:r>
              <a:rPr b="1" i="0" lang="en-US" sz="2400" u="none" cap="none" strike="noStrike">
                <a:solidFill>
                  <a:srgbClr val="000000"/>
                </a:solidFill>
                <a:latin typeface="Verdana"/>
                <a:ea typeface="Verdana"/>
                <a:cs typeface="Verdana"/>
                <a:sym typeface="Verdana"/>
              </a:rPr>
              <a:t>.08.202</a:t>
            </a:r>
            <a:r>
              <a:rPr b="1" lang="en-US" sz="2400">
                <a:latin typeface="Verdana"/>
                <a:ea typeface="Verdana"/>
                <a:cs typeface="Verdana"/>
                <a:sym typeface="Verdana"/>
              </a:rPr>
              <a:t>4</a:t>
            </a:r>
            <a:r>
              <a:rPr b="1" i="0" lang="en-US" sz="2400" u="none" cap="none" strike="noStrike">
                <a:solidFill>
                  <a:srgbClr val="000000"/>
                </a:solidFill>
                <a:latin typeface="Verdana"/>
                <a:ea typeface="Verdana"/>
                <a:cs typeface="Verdana"/>
                <a:sym typeface="Verdana"/>
              </a:rPr>
              <a:t> kell 10.00–16.00 Astra maja garderoobi alal A-117</a:t>
            </a:r>
            <a:endParaRPr b="1" i="0" sz="2400" u="none" cap="none" strike="noStrike">
              <a:solidFill>
                <a:srgbClr val="000000"/>
              </a:solidFill>
              <a:latin typeface="Verdana"/>
              <a:ea typeface="Verdana"/>
              <a:cs typeface="Verdana"/>
              <a:sym typeface="Verdana"/>
            </a:endParaRPr>
          </a:p>
          <a:p>
            <a:pPr indent="-203200" lvl="0" marL="34290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2200"/>
              <a:buFont typeface="Arial"/>
              <a:buNone/>
            </a:pPr>
            <a:r>
              <a:rPr lang="en-US" sz="2200"/>
              <a:t>PS!  Kes on varem õppinud/töötanud Tallinna Ülikoolis, nende konto on arhiivis olemas ja taastatakse automaatselt.</a:t>
            </a:r>
            <a:endParaRPr b="0" i="0" sz="2200" u="none" cap="none" strike="noStrike">
              <a:solidFill>
                <a:srgbClr val="000000"/>
              </a:solidFill>
              <a:latin typeface="Arial"/>
              <a:ea typeface="Arial"/>
              <a:cs typeface="Arial"/>
              <a:sym typeface="Arial"/>
            </a:endParaRPr>
          </a:p>
          <a:p>
            <a:pPr indent="-203200" lvl="0" marL="34290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190500" lvl="0" marL="342900" marR="0" rtl="0" algn="l">
              <a:lnSpc>
                <a:spcPct val="90000"/>
              </a:lnSpc>
              <a:spcBef>
                <a:spcPts val="800"/>
              </a:spcBef>
              <a:spcAft>
                <a:spcPts val="0"/>
              </a:spcAft>
              <a:buClr>
                <a:srgbClr val="000000"/>
              </a:buClr>
              <a:buSzPts val="2400"/>
              <a:buFont typeface="Times New Roman"/>
              <a:buNone/>
            </a:pPr>
            <a:r>
              <a:t/>
            </a:r>
            <a:endParaRPr b="0" i="0" sz="2400" u="none" cap="none" strike="noStrike">
              <a:solidFill>
                <a:srgbClr val="000000"/>
              </a:solidFill>
              <a:latin typeface="Times New Roman"/>
              <a:ea typeface="Times New Roman"/>
              <a:cs typeface="Times New Roman"/>
              <a:sym typeface="Times New Roman"/>
            </a:endParaRPr>
          </a:p>
        </p:txBody>
      </p:sp>
      <p:cxnSp>
        <p:nvCxnSpPr>
          <p:cNvPr id="71" name="Google Shape;71;p3"/>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4"/>
          <p:cNvSpPr txBox="1"/>
          <p:nvPr/>
        </p:nvSpPr>
        <p:spPr>
          <a:xfrm>
            <a:off x="1267810" y="224073"/>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Arial"/>
                <a:ea typeface="Arial"/>
                <a:cs typeface="Arial"/>
                <a:sym typeface="Arial"/>
              </a:rPr>
              <a:t>Humanitaarteaduste instituut</a:t>
            </a:r>
            <a:endParaRPr/>
          </a:p>
        </p:txBody>
      </p:sp>
      <p:sp>
        <p:nvSpPr>
          <p:cNvPr id="77" name="Google Shape;77;p4"/>
          <p:cNvSpPr txBox="1"/>
          <p:nvPr/>
        </p:nvSpPr>
        <p:spPr>
          <a:xfrm>
            <a:off x="968829" y="1154551"/>
            <a:ext cx="7543800" cy="4636649"/>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000000"/>
              </a:buClr>
              <a:buSzPts val="550"/>
              <a:buFont typeface="Verdana"/>
              <a:buNone/>
            </a:pPr>
            <a:r>
              <a:rPr b="1" i="0" lang="en-US" sz="2200" u="none" cap="none" strike="noStrike">
                <a:solidFill>
                  <a:srgbClr val="000000"/>
                </a:solidFill>
                <a:latin typeface="Verdana"/>
                <a:ea typeface="Verdana"/>
                <a:cs typeface="Verdana"/>
                <a:sym typeface="Verdana"/>
              </a:rPr>
              <a:t>Õppeaasta koosneb kahest semestrist</a:t>
            </a:r>
            <a:r>
              <a:rPr b="0" i="0" lang="en-US" sz="2200" u="none" cap="none" strike="noStrike">
                <a:solidFill>
                  <a:srgbClr val="000000"/>
                </a:solidFill>
                <a:latin typeface="Verdana"/>
                <a:ea typeface="Verdana"/>
                <a:cs typeface="Verdana"/>
                <a:sym typeface="Verdana"/>
              </a:rPr>
              <a:t>:</a:t>
            </a:r>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 sügissemester</a:t>
            </a:r>
            <a:endParaRPr b="0"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 kevadsemester</a:t>
            </a:r>
            <a:endParaRPr b="0" i="0" sz="2200" u="none" cap="none" strike="noStrike">
              <a:solidFill>
                <a:srgbClr val="000000"/>
              </a:solidFill>
              <a:latin typeface="Verdana"/>
              <a:ea typeface="Verdana"/>
              <a:cs typeface="Verdana"/>
              <a:sym typeface="Verdana"/>
            </a:endParaRPr>
          </a:p>
          <a:p>
            <a:pPr indent="-203200" lvl="0" marL="342900" marR="0" rtl="0" algn="l">
              <a:lnSpc>
                <a:spcPct val="90000"/>
              </a:lnSpc>
              <a:spcBef>
                <a:spcPts val="0"/>
              </a:spcBef>
              <a:spcAft>
                <a:spcPts val="0"/>
              </a:spcAft>
              <a:buClr>
                <a:srgbClr val="000000"/>
              </a:buClr>
              <a:buSzPts val="2200"/>
              <a:buFont typeface="Noto Sans Symbols"/>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550"/>
              <a:buFont typeface="Verdana"/>
              <a:buNone/>
            </a:pPr>
            <a:r>
              <a:rPr b="1" i="0" lang="en-US" sz="2200" u="none" cap="none" strike="noStrike">
                <a:solidFill>
                  <a:srgbClr val="000000"/>
                </a:solidFill>
                <a:latin typeface="Verdana"/>
                <a:ea typeface="Verdana"/>
                <a:cs typeface="Verdana"/>
                <a:sym typeface="Verdana"/>
              </a:rPr>
              <a:t>Semestris on </a:t>
            </a:r>
            <a:endParaRPr b="1"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I kontaktõppe periood (7 nädalat)</a:t>
            </a:r>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vahenädal (iseseisva töö nädal)</a:t>
            </a:r>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II kontaktõppe periood (7 nädalat)</a:t>
            </a:r>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eksamisessioon (detsembris ja jaanuaris)</a:t>
            </a:r>
            <a:endParaRPr b="0" i="0" sz="2200" u="none" cap="none" strike="noStrike">
              <a:solidFill>
                <a:srgbClr val="000000"/>
              </a:solidFill>
              <a:latin typeface="Verdana"/>
              <a:ea typeface="Verdana"/>
              <a:cs typeface="Verdana"/>
              <a:sym typeface="Verdana"/>
            </a:endParaRPr>
          </a:p>
          <a:p>
            <a:pPr indent="-203200" lvl="0" marL="3429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Kõik olulised kuupäevad on akadeemilises kalendris:</a:t>
            </a:r>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FF0000"/>
                </a:solidFill>
                <a:latin typeface="Verdana"/>
                <a:ea typeface="Verdana"/>
                <a:cs typeface="Verdana"/>
                <a:sym typeface="Verdana"/>
              </a:rPr>
              <a:t>https://www.tlu.ee/akadeemiline-kalender</a:t>
            </a:r>
            <a:endParaRPr b="0" i="0" sz="2200" u="none" cap="none" strike="noStrike">
              <a:solidFill>
                <a:srgbClr val="FF0000"/>
              </a:solidFill>
              <a:latin typeface="Verdana"/>
              <a:ea typeface="Verdana"/>
              <a:cs typeface="Verdana"/>
              <a:sym typeface="Verdana"/>
            </a:endParaRPr>
          </a:p>
        </p:txBody>
      </p:sp>
      <p:cxnSp>
        <p:nvCxnSpPr>
          <p:cNvPr id="78" name="Google Shape;78;p4"/>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5"/>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85" name="Google Shape;85;p5"/>
          <p:cNvSpPr txBox="1"/>
          <p:nvPr/>
        </p:nvSpPr>
        <p:spPr>
          <a:xfrm>
            <a:off x="433387" y="965199"/>
            <a:ext cx="8353425" cy="5292248"/>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700"/>
              <a:buFont typeface="Verdana"/>
              <a:buNone/>
            </a:pPr>
            <a:r>
              <a:rPr b="1" i="0" lang="en-US" sz="2800" u="none" cap="none" strike="noStrike">
                <a:solidFill>
                  <a:srgbClr val="FF0000"/>
                </a:solidFill>
                <a:latin typeface="Verdana"/>
                <a:ea typeface="Verdana"/>
                <a:cs typeface="Verdana"/>
                <a:sym typeface="Verdana"/>
              </a:rPr>
              <a:t>Õpingute kavandamine</a:t>
            </a:r>
            <a:endParaRPr b="1" i="0" sz="28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200"/>
              <a:buFont typeface="Times New Roman"/>
              <a:buNone/>
            </a:pPr>
            <a:r>
              <a:t/>
            </a:r>
            <a:endParaRPr b="0"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 Õppekava nominaalkestus on</a:t>
            </a:r>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bakalaureusetasemel kolm aastat (6 semestrit). </a:t>
            </a:r>
            <a:endParaRPr/>
          </a:p>
          <a:p>
            <a:pPr indent="0" lvl="0" marL="4572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  Õpingute mahtu arvestatakse ainepunktides</a:t>
            </a:r>
            <a:r>
              <a:rPr b="1" i="0" lang="en-US" sz="2200" u="none" cap="none" strike="noStrike">
                <a:solidFill>
                  <a:srgbClr val="000000"/>
                </a:solidFill>
                <a:latin typeface="Verdana"/>
                <a:ea typeface="Verdana"/>
                <a:cs typeface="Verdana"/>
                <a:sym typeface="Verdana"/>
              </a:rPr>
              <a:t> </a:t>
            </a:r>
            <a:r>
              <a:rPr b="0" i="0" lang="en-US" sz="2200" u="none" cap="none" strike="noStrike">
                <a:solidFill>
                  <a:srgbClr val="000000"/>
                </a:solidFill>
                <a:latin typeface="Verdana"/>
                <a:ea typeface="Verdana"/>
                <a:cs typeface="Verdana"/>
                <a:sym typeface="Verdana"/>
              </a:rPr>
              <a:t>(EAP) </a:t>
            </a:r>
            <a:endParaRPr/>
          </a:p>
          <a:p>
            <a:pPr indent="45720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1 EAP = </a:t>
            </a:r>
            <a:r>
              <a:rPr b="1" i="0" lang="en-US" sz="2200" u="none" cap="none" strike="noStrike">
                <a:solidFill>
                  <a:srgbClr val="000000"/>
                </a:solidFill>
                <a:latin typeface="Verdana"/>
                <a:ea typeface="Verdana"/>
                <a:cs typeface="Verdana"/>
                <a:sym typeface="Verdana"/>
              </a:rPr>
              <a:t>26 tundi tööd</a:t>
            </a:r>
            <a:r>
              <a:rPr b="0" i="0" lang="en-US" sz="2200" u="none" cap="none" strike="noStrike">
                <a:solidFill>
                  <a:srgbClr val="000000"/>
                </a:solidFill>
                <a:latin typeface="Verdana"/>
                <a:ea typeface="Verdana"/>
                <a:cs typeface="Verdana"/>
                <a:sym typeface="Verdana"/>
              </a:rPr>
              <a:t>. </a:t>
            </a:r>
            <a:endParaRPr/>
          </a:p>
          <a:p>
            <a:pPr indent="457200" lvl="0" marL="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BA kavas on kokku 180 EAPd.</a:t>
            </a:r>
            <a:endParaRPr/>
          </a:p>
          <a:p>
            <a:pPr indent="45720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1" i="0" lang="en-US" sz="2200" u="none" cap="none" strike="noStrike">
                <a:solidFill>
                  <a:srgbClr val="000000"/>
                </a:solidFill>
                <a:latin typeface="Verdana"/>
                <a:ea typeface="Verdana"/>
                <a:cs typeface="Verdana"/>
                <a:sym typeface="Verdana"/>
              </a:rPr>
              <a:t>Ideaalne on õppida 30 ainepunkti semestri kohta.</a:t>
            </a:r>
            <a:endParaRPr/>
          </a:p>
          <a:p>
            <a:pPr indent="-203200" lvl="0" marL="3429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4318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Õpingukava koostamisel tuleb vaadata nominaaljaotust, ASIOst oma tunniplaani ja registreeruda kursustele ÕISis.</a:t>
            </a:r>
            <a:endParaRPr b="0" i="0" sz="2200" u="none" cap="none" strike="noStrike">
              <a:solidFill>
                <a:srgbClr val="000000"/>
              </a:solidFill>
              <a:latin typeface="Verdana"/>
              <a:ea typeface="Verdana"/>
              <a:cs typeface="Verdana"/>
              <a:sym typeface="Verdana"/>
            </a:endParaRPr>
          </a:p>
        </p:txBody>
      </p:sp>
      <p:cxnSp>
        <p:nvCxnSpPr>
          <p:cNvPr id="86" name="Google Shape;86;p5"/>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6"/>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92" name="Google Shape;92;p6"/>
          <p:cNvSpPr txBox="1"/>
          <p:nvPr/>
        </p:nvSpPr>
        <p:spPr>
          <a:xfrm>
            <a:off x="676275" y="908050"/>
            <a:ext cx="8137500" cy="51939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700"/>
              <a:buFont typeface="Verdana"/>
              <a:buNone/>
            </a:pPr>
            <a:r>
              <a:rPr b="1" i="0" lang="en-US" sz="2800" u="none" cap="none" strike="noStrike">
                <a:solidFill>
                  <a:srgbClr val="FF0000"/>
                </a:solidFill>
                <a:latin typeface="Verdana"/>
                <a:ea typeface="Verdana"/>
                <a:cs typeface="Verdana"/>
                <a:sym typeface="Verdana"/>
              </a:rPr>
              <a:t>Õpingute kavandamine</a:t>
            </a:r>
            <a:endParaRPr b="1" i="0" sz="28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400"/>
              <a:buFont typeface="Times New Roman"/>
              <a:buNone/>
            </a:pPr>
            <a:r>
              <a:t/>
            </a:r>
            <a:endParaRPr b="0" i="0" sz="2400" u="none" cap="none" strike="noStrike">
              <a:solidFill>
                <a:srgbClr val="000000"/>
              </a:solidFill>
              <a:latin typeface="Verdana"/>
              <a:ea typeface="Verdana"/>
              <a:cs typeface="Verdana"/>
              <a:sym typeface="Verdana"/>
            </a:endParaRPr>
          </a:p>
          <a:p>
            <a:pPr indent="0" lvl="0" marL="889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Õpingute kavandamisel lähtu oma õppekava õppeainete jaotusest semestrite kaupa - nominaaljaotuse leiad ÕISist</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FF0000"/>
              </a:solidFill>
              <a:latin typeface="Verdana"/>
              <a:ea typeface="Verdana"/>
              <a:cs typeface="Verdana"/>
              <a:sym typeface="Verdana"/>
            </a:endParaRPr>
          </a:p>
        </p:txBody>
      </p:sp>
      <p:cxnSp>
        <p:nvCxnSpPr>
          <p:cNvPr id="93" name="Google Shape;93;p6"/>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pic>
        <p:nvPicPr>
          <p:cNvPr id="94" name="Google Shape;94;p6"/>
          <p:cNvPicPr preferRelativeResize="0"/>
          <p:nvPr/>
        </p:nvPicPr>
        <p:blipFill>
          <a:blip r:embed="rId3">
            <a:alphaModFix/>
          </a:blip>
          <a:stretch>
            <a:fillRect/>
          </a:stretch>
        </p:blipFill>
        <p:spPr>
          <a:xfrm>
            <a:off x="2549050" y="2640025"/>
            <a:ext cx="6426577" cy="3170300"/>
          </a:xfrm>
          <a:prstGeom prst="rect">
            <a:avLst/>
          </a:prstGeom>
          <a:noFill/>
          <a:ln>
            <a:noFill/>
          </a:ln>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7"/>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00" name="Google Shape;100;p7"/>
          <p:cNvSpPr txBox="1"/>
          <p:nvPr/>
        </p:nvSpPr>
        <p:spPr>
          <a:xfrm>
            <a:off x="426255" y="852487"/>
            <a:ext cx="8137500" cy="51939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chemeClr val="lt1"/>
              </a:buClr>
              <a:buSzPts val="2400"/>
              <a:buFont typeface="Verdana"/>
              <a:buNone/>
            </a:pPr>
            <a:r>
              <a:rPr b="1" i="0" lang="en-US" sz="2400" u="none" cap="none" strike="noStrike">
                <a:solidFill>
                  <a:srgbClr val="FF0000"/>
                </a:solidFill>
                <a:latin typeface="Verdana"/>
                <a:ea typeface="Verdana"/>
                <a:cs typeface="Verdana"/>
                <a:sym typeface="Verdana"/>
              </a:rPr>
              <a:t>Õpingute kavandamine</a:t>
            </a:r>
            <a:r>
              <a:rPr b="1" lang="en-US" sz="2400">
                <a:solidFill>
                  <a:srgbClr val="FF0000"/>
                </a:solidFill>
                <a:latin typeface="Verdana"/>
                <a:ea typeface="Verdana"/>
                <a:cs typeface="Verdana"/>
                <a:sym typeface="Verdana"/>
              </a:rPr>
              <a:t>. Nominaaljaotus:</a:t>
            </a:r>
            <a:endParaRPr/>
          </a:p>
        </p:txBody>
      </p:sp>
      <p:cxnSp>
        <p:nvCxnSpPr>
          <p:cNvPr id="101" name="Google Shape;101;p7"/>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pic>
        <p:nvPicPr>
          <p:cNvPr id="102" name="Google Shape;102;p7"/>
          <p:cNvPicPr preferRelativeResize="0"/>
          <p:nvPr/>
        </p:nvPicPr>
        <p:blipFill>
          <a:blip r:embed="rId3">
            <a:alphaModFix/>
          </a:blip>
          <a:stretch>
            <a:fillRect/>
          </a:stretch>
        </p:blipFill>
        <p:spPr>
          <a:xfrm>
            <a:off x="551125" y="1353150"/>
            <a:ext cx="8087802" cy="4413801"/>
          </a:xfrm>
          <a:prstGeom prst="rect">
            <a:avLst/>
          </a:prstGeom>
          <a:noFill/>
          <a:ln>
            <a:noFill/>
          </a:ln>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8"/>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08" name="Google Shape;108;p8"/>
          <p:cNvSpPr txBox="1"/>
          <p:nvPr/>
        </p:nvSpPr>
        <p:spPr>
          <a:xfrm>
            <a:off x="539750" y="981075"/>
            <a:ext cx="8353425" cy="4831146"/>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2400"/>
              <a:buFont typeface="Verdana"/>
              <a:buNone/>
            </a:pPr>
            <a:r>
              <a:rPr b="1" i="0" lang="en-US" sz="2400" u="none" cap="none" strike="noStrike">
                <a:solidFill>
                  <a:srgbClr val="FF0000"/>
                </a:solidFill>
                <a:latin typeface="Verdana"/>
                <a:ea typeface="Verdana"/>
                <a:cs typeface="Verdana"/>
                <a:sym typeface="Verdana"/>
              </a:rPr>
              <a:t>Õpingute kavandamine</a:t>
            </a:r>
            <a:endParaRPr b="1" i="0" sz="24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chemeClr val="dk1"/>
              </a:buClr>
              <a:buSzPts val="2200"/>
              <a:buFont typeface="Verdana"/>
              <a:buNone/>
            </a:pPr>
            <a:r>
              <a:rPr b="1" i="0" lang="en-US" sz="2200" u="none" cap="none" strike="noStrike">
                <a:solidFill>
                  <a:schemeClr val="dk1"/>
                </a:solidFill>
                <a:latin typeface="Verdana"/>
                <a:ea typeface="Verdana"/>
                <a:cs typeface="Verdana"/>
                <a:sym typeface="Verdana"/>
              </a:rPr>
              <a:t>Tunniplaanid – ASIO</a:t>
            </a:r>
            <a:endParaRPr b="1" i="0" sz="2200" u="none" cap="none" strike="noStrike">
              <a:solidFill>
                <a:schemeClr val="dk1"/>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1" i="0" sz="2200" u="none" cap="none" strike="noStrike">
              <a:solidFill>
                <a:srgbClr val="FF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Tunniplaane näete ASIOst, valides:</a:t>
            </a:r>
            <a:endParaRPr/>
          </a:p>
          <a:p>
            <a:pPr indent="0" lvl="0" marL="457200" marR="0" rtl="0" algn="l">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Õppetöö ja üritused &gt; bakalaureuse ja integr.õpe &gt; oma eriala õppekava.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ASIOs on ainekalendrid, õppejõu ainekalendrid, ruumikalendrid.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400"/>
              <a:buFont typeface="Noto Sans Symbols"/>
              <a:buNone/>
            </a:pPr>
            <a:r>
              <a:t/>
            </a:r>
            <a:endParaRPr b="0" i="0" sz="24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chemeClr val="lt1"/>
              </a:buClr>
              <a:buSzPts val="2400"/>
              <a:buFont typeface="Times New Roman"/>
              <a:buNone/>
            </a:pPr>
            <a:r>
              <a:t/>
            </a:r>
            <a:endParaRPr b="0" i="0" sz="2400" u="none" cap="none" strike="noStrike">
              <a:solidFill>
                <a:srgbClr val="000000"/>
              </a:solidFill>
              <a:latin typeface="Verdana"/>
              <a:ea typeface="Verdana"/>
              <a:cs typeface="Verdana"/>
              <a:sym typeface="Verdana"/>
            </a:endParaRPr>
          </a:p>
          <a:p>
            <a:pPr indent="0" lvl="0" marL="0" marR="0" rtl="0" algn="l">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Verdana"/>
              <a:ea typeface="Verdana"/>
              <a:cs typeface="Verdana"/>
              <a:sym typeface="Verdana"/>
            </a:endParaRPr>
          </a:p>
        </p:txBody>
      </p:sp>
      <p:cxnSp>
        <p:nvCxnSpPr>
          <p:cNvPr id="109" name="Google Shape;109;p8"/>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pic>
        <p:nvPicPr>
          <p:cNvPr id="110" name="Google Shape;110;p8"/>
          <p:cNvPicPr preferRelativeResize="0"/>
          <p:nvPr/>
        </p:nvPicPr>
        <p:blipFill rotWithShape="1">
          <a:blip r:embed="rId3">
            <a:alphaModFix/>
          </a:blip>
          <a:srcRect b="0" l="0" r="0" t="0"/>
          <a:stretch/>
        </p:blipFill>
        <p:spPr>
          <a:xfrm>
            <a:off x="2571750" y="3829915"/>
            <a:ext cx="6572250" cy="2800350"/>
          </a:xfrm>
          <a:prstGeom prst="rect">
            <a:avLst/>
          </a:prstGeom>
          <a:noFill/>
          <a:ln>
            <a:noFill/>
          </a:ln>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9"/>
          <p:cNvSpPr txBox="1"/>
          <p:nvPr/>
        </p:nvSpPr>
        <p:spPr>
          <a:xfrm>
            <a:off x="838200" y="260350"/>
            <a:ext cx="7543800" cy="463550"/>
          </a:xfrm>
          <a:prstGeom prst="rect">
            <a:avLst/>
          </a:prstGeom>
          <a:noFill/>
          <a:ln>
            <a:noFill/>
          </a:ln>
        </p:spPr>
        <p:txBody>
          <a:bodyPr anchorCtr="0" anchor="t" bIns="46800" lIns="90000" spcFirstLastPara="1" rIns="90000" wrap="square" tIns="46800">
            <a:noAutofit/>
          </a:bodyPr>
          <a:lstStyle/>
          <a:p>
            <a:pPr indent="0" lvl="0" marL="0" marR="0" rtl="0" algn="l">
              <a:lnSpc>
                <a:spcPct val="100000"/>
              </a:lnSpc>
              <a:spcBef>
                <a:spcPts val="0"/>
              </a:spcBef>
              <a:spcAft>
                <a:spcPts val="0"/>
              </a:spcAft>
              <a:buClr>
                <a:srgbClr val="000000"/>
              </a:buClr>
              <a:buSzPts val="600"/>
              <a:buFont typeface="Verdana"/>
              <a:buNone/>
            </a:pPr>
            <a:r>
              <a:rPr b="1" i="0" lang="en-US" sz="2400" u="none" cap="none" strike="noStrike">
                <a:solidFill>
                  <a:srgbClr val="000000"/>
                </a:solidFill>
                <a:latin typeface="Verdana"/>
                <a:ea typeface="Verdana"/>
                <a:cs typeface="Verdana"/>
                <a:sym typeface="Verdana"/>
              </a:rPr>
              <a:t>Humanitaarteaduste instituut</a:t>
            </a:r>
            <a:endParaRPr/>
          </a:p>
        </p:txBody>
      </p:sp>
      <p:sp>
        <p:nvSpPr>
          <p:cNvPr id="116" name="Google Shape;116;p9"/>
          <p:cNvSpPr txBox="1"/>
          <p:nvPr/>
        </p:nvSpPr>
        <p:spPr>
          <a:xfrm>
            <a:off x="539750" y="995376"/>
            <a:ext cx="8353500" cy="5045700"/>
          </a:xfrm>
          <a:prstGeom prst="rect">
            <a:avLst/>
          </a:prstGeom>
          <a:noFill/>
          <a:ln>
            <a:noFill/>
          </a:ln>
        </p:spPr>
        <p:txBody>
          <a:bodyPr anchorCtr="0" anchor="t" bIns="46800" lIns="90000" spcFirstLastPara="1" rIns="90000" wrap="square" tIns="46800">
            <a:noAutofit/>
          </a:bodyPr>
          <a:lstStyle/>
          <a:p>
            <a:pPr indent="0" lvl="0" marL="0" marR="0" rtl="0" algn="l">
              <a:lnSpc>
                <a:spcPct val="90000"/>
              </a:lnSpc>
              <a:spcBef>
                <a:spcPts val="0"/>
              </a:spcBef>
              <a:spcAft>
                <a:spcPts val="0"/>
              </a:spcAft>
              <a:buClr>
                <a:srgbClr val="FF0000"/>
              </a:buClr>
              <a:buSzPts val="2200"/>
              <a:buFont typeface="Verdana"/>
              <a:buNone/>
            </a:pPr>
            <a:r>
              <a:rPr b="1" i="0" lang="en-US" sz="2200" u="none" cap="none" strike="noStrike">
                <a:solidFill>
                  <a:srgbClr val="FF0000"/>
                </a:solidFill>
                <a:latin typeface="Verdana"/>
                <a:ea typeface="Verdana"/>
                <a:cs typeface="Verdana"/>
                <a:sym typeface="Verdana"/>
              </a:rPr>
              <a:t>Ainetesse registreerumine ÕISis = õpingukava koostamine</a:t>
            </a:r>
            <a:endParaRPr b="1" i="0" sz="2200" u="none" cap="none" strike="noStrike">
              <a:solidFill>
                <a:srgbClr val="FF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1" i="0" sz="2200" u="none" cap="none" strike="noStrike">
              <a:solidFill>
                <a:srgbClr val="FF0000"/>
              </a:solidFill>
              <a:latin typeface="Verdana"/>
              <a:ea typeface="Verdana"/>
              <a:cs typeface="Verdana"/>
              <a:sym typeface="Verdana"/>
            </a:endParaRPr>
          </a:p>
          <a:p>
            <a:pPr indent="-342900" lvl="0" marL="3429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Ainetesse registreerumine toimub läbi õppeinfosüsteemi ÕIS. </a:t>
            </a:r>
            <a:endParaRPr b="0" i="0" sz="2200" u="none" cap="none" strike="noStrike">
              <a:solidFill>
                <a:srgbClr val="000000"/>
              </a:solidFill>
              <a:latin typeface="Verdana"/>
              <a:ea typeface="Verdana"/>
              <a:cs typeface="Verdana"/>
              <a:sym typeface="Verdana"/>
            </a:endParaRPr>
          </a:p>
          <a:p>
            <a:pPr indent="0" lvl="0" marL="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3556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ÕISi sisse logimiseks on vajalik ülikooli kasutajakonto.</a:t>
            </a:r>
            <a:endParaRPr/>
          </a:p>
          <a:p>
            <a:pPr indent="0" lvl="0" marL="12700" marR="0" rtl="0" algn="l">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342900" lvl="0" marL="355600" marR="0" rtl="0" algn="l">
              <a:lnSpc>
                <a:spcPct val="90000"/>
              </a:lnSpc>
              <a:spcBef>
                <a:spcPts val="0"/>
              </a:spcBef>
              <a:spcAft>
                <a:spcPts val="0"/>
              </a:spcAft>
              <a:buClr>
                <a:srgbClr val="000000"/>
              </a:buClr>
              <a:buSzPts val="2200"/>
              <a:buFont typeface="Arial"/>
              <a:buChar char="•"/>
            </a:pPr>
            <a:r>
              <a:rPr b="0" i="0" lang="en-US" sz="2200" u="none" cap="none" strike="noStrike">
                <a:solidFill>
                  <a:srgbClr val="000000"/>
                </a:solidFill>
                <a:latin typeface="Verdana"/>
                <a:ea typeface="Verdana"/>
                <a:cs typeface="Verdana"/>
                <a:sym typeface="Verdana"/>
              </a:rPr>
              <a:t> ÕISi pääseb ID-kaardi-ga või mobiil-ID-ga.</a:t>
            </a:r>
            <a:endParaRPr b="0" i="0" sz="2200" u="none" cap="none" strike="noStrike">
              <a:solidFill>
                <a:srgbClr val="000000"/>
              </a:solidFill>
              <a:latin typeface="Verdana"/>
              <a:ea typeface="Verdana"/>
              <a:cs typeface="Verdana"/>
              <a:sym typeface="Verdana"/>
            </a:endParaRPr>
          </a:p>
          <a:p>
            <a:pPr indent="0" lvl="0" marL="457200" marR="0" rtl="0" algn="l">
              <a:lnSpc>
                <a:spcPct val="90000"/>
              </a:lnSpc>
              <a:spcBef>
                <a:spcPts val="0"/>
              </a:spcBef>
              <a:spcAft>
                <a:spcPts val="0"/>
              </a:spcAft>
              <a:buNone/>
            </a:pPr>
            <a:r>
              <a:t/>
            </a:r>
            <a:endParaRPr sz="2200">
              <a:latin typeface="Verdana"/>
              <a:ea typeface="Verdana"/>
              <a:cs typeface="Verdana"/>
              <a:sym typeface="Verdana"/>
            </a:endParaRPr>
          </a:p>
          <a:p>
            <a:pPr indent="-203200" lvl="0" marL="342900" marR="0" rtl="0" algn="r">
              <a:lnSpc>
                <a:spcPct val="90000"/>
              </a:lnSpc>
              <a:spcBef>
                <a:spcPts val="0"/>
              </a:spcBef>
              <a:spcAft>
                <a:spcPts val="0"/>
              </a:spcAft>
              <a:buClr>
                <a:srgbClr val="000000"/>
              </a:buClr>
              <a:buSzPts val="2200"/>
              <a:buFont typeface="Arial"/>
              <a:buNone/>
            </a:pPr>
            <a:r>
              <a:t/>
            </a:r>
            <a:endParaRPr b="0" i="0" sz="2200" u="none" cap="none" strike="noStrike">
              <a:solidFill>
                <a:srgbClr val="000000"/>
              </a:solidFill>
              <a:latin typeface="Verdana"/>
              <a:ea typeface="Verdana"/>
              <a:cs typeface="Verdana"/>
              <a:sym typeface="Verdana"/>
            </a:endParaRPr>
          </a:p>
          <a:p>
            <a:pPr indent="457200" lvl="0" marL="457200" marR="0" rtl="0" algn="r">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Õpingukava koostamisel on </a:t>
            </a:r>
            <a:endParaRPr b="0" i="0" sz="2200" u="none" cap="none" strike="noStrike">
              <a:solidFill>
                <a:srgbClr val="000000"/>
              </a:solidFill>
              <a:latin typeface="Verdana"/>
              <a:ea typeface="Verdana"/>
              <a:cs typeface="Verdana"/>
              <a:sym typeface="Verdana"/>
            </a:endParaRPr>
          </a:p>
          <a:p>
            <a:pPr indent="457200" lvl="0" marL="457200" marR="0" rtl="0" algn="r">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abiks ÕISi kasutusjuhend </a:t>
            </a:r>
            <a:endParaRPr b="0" i="0" sz="2200" u="none" cap="none" strike="noStrike">
              <a:solidFill>
                <a:srgbClr val="000000"/>
              </a:solidFill>
              <a:latin typeface="Verdana"/>
              <a:ea typeface="Verdana"/>
              <a:cs typeface="Verdana"/>
              <a:sym typeface="Verdana"/>
            </a:endParaRPr>
          </a:p>
          <a:p>
            <a:pPr indent="457200" lvl="0" marL="0" marR="0" rtl="0" algn="r">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(leitav ÕISi avalehelt alt </a:t>
            </a:r>
            <a:endParaRPr b="0" i="0" sz="2200" u="none" cap="none" strike="noStrike">
              <a:solidFill>
                <a:srgbClr val="000000"/>
              </a:solidFill>
              <a:latin typeface="Verdana"/>
              <a:ea typeface="Verdana"/>
              <a:cs typeface="Verdana"/>
              <a:sym typeface="Verdana"/>
            </a:endParaRPr>
          </a:p>
          <a:p>
            <a:pPr indent="457200" lvl="0" marL="0" marR="0" rtl="0" algn="r">
              <a:lnSpc>
                <a:spcPct val="90000"/>
              </a:lnSpc>
              <a:spcBef>
                <a:spcPts val="0"/>
              </a:spcBef>
              <a:spcAft>
                <a:spcPts val="0"/>
              </a:spcAft>
              <a:buClr>
                <a:srgbClr val="000000"/>
              </a:buClr>
              <a:buSzPts val="2200"/>
              <a:buFont typeface="Verdana"/>
              <a:buNone/>
            </a:pPr>
            <a:r>
              <a:rPr b="0" i="0" lang="en-US" sz="2200" u="none" cap="none" strike="noStrike">
                <a:solidFill>
                  <a:srgbClr val="000000"/>
                </a:solidFill>
                <a:latin typeface="Verdana"/>
                <a:ea typeface="Verdana"/>
                <a:cs typeface="Verdana"/>
                <a:sym typeface="Verdana"/>
              </a:rPr>
              <a:t>vasakust nurgast).</a:t>
            </a:r>
            <a:endParaRPr b="0" i="0" sz="2200" u="none" cap="none" strike="noStrike">
              <a:solidFill>
                <a:srgbClr val="000000"/>
              </a:solidFill>
              <a:latin typeface="Verdana"/>
              <a:ea typeface="Verdana"/>
              <a:cs typeface="Verdana"/>
              <a:sym typeface="Verdana"/>
            </a:endParaRPr>
          </a:p>
        </p:txBody>
      </p:sp>
      <p:cxnSp>
        <p:nvCxnSpPr>
          <p:cNvPr id="117" name="Google Shape;117;p9"/>
          <p:cNvCxnSpPr/>
          <p:nvPr/>
        </p:nvCxnSpPr>
        <p:spPr>
          <a:xfrm>
            <a:off x="755650" y="836612"/>
            <a:ext cx="7478711" cy="15875"/>
          </a:xfrm>
          <a:prstGeom prst="straightConnector1">
            <a:avLst/>
          </a:prstGeom>
          <a:noFill/>
          <a:ln cap="flat" cmpd="sng" w="9525">
            <a:solidFill>
              <a:srgbClr val="000000"/>
            </a:solidFill>
            <a:prstDash val="solid"/>
            <a:miter lim="800000"/>
            <a:headEnd len="sm" w="sm" type="none"/>
            <a:tailEnd len="sm" w="sm" type="none"/>
          </a:ln>
        </p:spPr>
      </p:cxnSp>
      <p:pic>
        <p:nvPicPr>
          <p:cNvPr id="118" name="Google Shape;118;p9"/>
          <p:cNvPicPr preferRelativeResize="0"/>
          <p:nvPr/>
        </p:nvPicPr>
        <p:blipFill>
          <a:blip r:embed="rId3">
            <a:alphaModFix/>
          </a:blip>
          <a:stretch>
            <a:fillRect/>
          </a:stretch>
        </p:blipFill>
        <p:spPr>
          <a:xfrm>
            <a:off x="755650" y="3837950"/>
            <a:ext cx="2552567" cy="2360250"/>
          </a:xfrm>
          <a:prstGeom prst="rect">
            <a:avLst/>
          </a:prstGeom>
          <a:noFill/>
          <a:ln>
            <a:noFill/>
          </a:ln>
        </p:spPr>
      </p:pic>
    </p:spTree>
  </p:cSld>
  <p:clrMapOvr>
    <a:masterClrMapping/>
  </p:clrMapOvr>
  <mc:AlternateContent>
    <mc:Choice Requires="p14">
      <p:transition spd="slow" p14:dur="18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Office Theme">
  <a:themeElements>
    <a:clrScheme name="Kohandatud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00"/>
      </a:hlink>
      <a:folHlink>
        <a:srgbClr val="FF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Helina Puksmann</dc:creator>
</cp:coreProperties>
</file>