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301" r:id="rId12"/>
  </p:sldIdLst>
  <p:sldSz cx="12192000" cy="6858000"/>
  <p:notesSz cx="12192000" cy="6858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p:cViewPr varScale="1">
        <p:scale>
          <a:sx n="107" d="100"/>
          <a:sy n="107" d="100"/>
        </p:scale>
        <p:origin x="84" y="13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9371076" y="0"/>
            <a:ext cx="1219200" cy="6858000"/>
          </a:xfrm>
          <a:custGeom>
            <a:avLst/>
            <a:gdLst/>
            <a:ahLst/>
            <a:cxnLst/>
            <a:rect l="l" t="t" r="r" b="b"/>
            <a:pathLst>
              <a:path w="1219200" h="6858000">
                <a:moveTo>
                  <a:pt x="0" y="0"/>
                </a:moveTo>
                <a:lnTo>
                  <a:pt x="1219200" y="6857999"/>
                </a:lnTo>
              </a:path>
            </a:pathLst>
          </a:custGeom>
          <a:ln w="9525">
            <a:solidFill>
              <a:srgbClr val="BEBEBE"/>
            </a:solidFill>
          </a:ln>
        </p:spPr>
        <p:txBody>
          <a:bodyPr wrap="square" lIns="0" tIns="0" rIns="0" bIns="0" rtlCol="0"/>
          <a:lstStyle/>
          <a:p>
            <a:endParaRPr/>
          </a:p>
        </p:txBody>
      </p:sp>
      <p:sp>
        <p:nvSpPr>
          <p:cNvPr id="17" name="bg object 17"/>
          <p:cNvSpPr/>
          <p:nvPr/>
        </p:nvSpPr>
        <p:spPr>
          <a:xfrm>
            <a:off x="7424928" y="3681984"/>
            <a:ext cx="4763770" cy="3176905"/>
          </a:xfrm>
          <a:custGeom>
            <a:avLst/>
            <a:gdLst/>
            <a:ahLst/>
            <a:cxnLst/>
            <a:rect l="l" t="t" r="r" b="b"/>
            <a:pathLst>
              <a:path w="4763770" h="3176904">
                <a:moveTo>
                  <a:pt x="4763516" y="0"/>
                </a:moveTo>
                <a:lnTo>
                  <a:pt x="0" y="3176586"/>
                </a:lnTo>
              </a:path>
            </a:pathLst>
          </a:custGeom>
          <a:ln w="9525">
            <a:solidFill>
              <a:srgbClr val="D9D9D9"/>
            </a:solidFill>
          </a:ln>
        </p:spPr>
        <p:txBody>
          <a:bodyPr wrap="square" lIns="0" tIns="0" rIns="0" bIns="0" rtlCol="0"/>
          <a:lstStyle/>
          <a:p>
            <a:endParaRPr/>
          </a:p>
        </p:txBody>
      </p:sp>
      <p:sp>
        <p:nvSpPr>
          <p:cNvPr id="18" name="bg object 18"/>
          <p:cNvSpPr/>
          <p:nvPr/>
        </p:nvSpPr>
        <p:spPr>
          <a:xfrm>
            <a:off x="9182100" y="0"/>
            <a:ext cx="3007360" cy="6858000"/>
          </a:xfrm>
          <a:custGeom>
            <a:avLst/>
            <a:gdLst/>
            <a:ahLst/>
            <a:cxnLst/>
            <a:rect l="l" t="t" r="r" b="b"/>
            <a:pathLst>
              <a:path w="3007359" h="6858000">
                <a:moveTo>
                  <a:pt x="3006851" y="0"/>
                </a:moveTo>
                <a:lnTo>
                  <a:pt x="2042483" y="0"/>
                </a:lnTo>
                <a:lnTo>
                  <a:pt x="0" y="6857996"/>
                </a:lnTo>
                <a:lnTo>
                  <a:pt x="3006851" y="6857996"/>
                </a:lnTo>
                <a:lnTo>
                  <a:pt x="3006851" y="0"/>
                </a:lnTo>
                <a:close/>
              </a:path>
            </a:pathLst>
          </a:custGeom>
          <a:solidFill>
            <a:srgbClr val="90C225">
              <a:alpha val="30195"/>
            </a:srgbClr>
          </a:solidFill>
        </p:spPr>
        <p:txBody>
          <a:bodyPr wrap="square" lIns="0" tIns="0" rIns="0" bIns="0" rtlCol="0"/>
          <a:lstStyle/>
          <a:p>
            <a:endParaRPr/>
          </a:p>
        </p:txBody>
      </p:sp>
      <p:sp>
        <p:nvSpPr>
          <p:cNvPr id="19" name="bg object 19"/>
          <p:cNvSpPr/>
          <p:nvPr/>
        </p:nvSpPr>
        <p:spPr>
          <a:xfrm>
            <a:off x="9604335" y="0"/>
            <a:ext cx="2588260" cy="6858000"/>
          </a:xfrm>
          <a:custGeom>
            <a:avLst/>
            <a:gdLst/>
            <a:ahLst/>
            <a:cxnLst/>
            <a:rect l="l" t="t" r="r" b="b"/>
            <a:pathLst>
              <a:path w="2588259" h="6858000">
                <a:moveTo>
                  <a:pt x="2587664" y="0"/>
                </a:moveTo>
                <a:lnTo>
                  <a:pt x="0" y="0"/>
                </a:lnTo>
                <a:lnTo>
                  <a:pt x="1208190" y="6857996"/>
                </a:lnTo>
                <a:lnTo>
                  <a:pt x="2587664" y="6857996"/>
                </a:lnTo>
                <a:lnTo>
                  <a:pt x="2587664" y="0"/>
                </a:lnTo>
                <a:close/>
              </a:path>
            </a:pathLst>
          </a:custGeom>
          <a:solidFill>
            <a:srgbClr val="90C225">
              <a:alpha val="19999"/>
            </a:srgbClr>
          </a:solidFill>
        </p:spPr>
        <p:txBody>
          <a:bodyPr wrap="square" lIns="0" tIns="0" rIns="0" bIns="0" rtlCol="0"/>
          <a:lstStyle/>
          <a:p>
            <a:endParaRPr/>
          </a:p>
        </p:txBody>
      </p:sp>
      <p:sp>
        <p:nvSpPr>
          <p:cNvPr id="20" name="bg object 20"/>
          <p:cNvSpPr/>
          <p:nvPr/>
        </p:nvSpPr>
        <p:spPr>
          <a:xfrm>
            <a:off x="8932164" y="3048000"/>
            <a:ext cx="3260090" cy="3810000"/>
          </a:xfrm>
          <a:custGeom>
            <a:avLst/>
            <a:gdLst/>
            <a:ahLst/>
            <a:cxnLst/>
            <a:rect l="l" t="t" r="r" b="b"/>
            <a:pathLst>
              <a:path w="3260090" h="3810000">
                <a:moveTo>
                  <a:pt x="3259835" y="0"/>
                </a:moveTo>
                <a:lnTo>
                  <a:pt x="0" y="3809999"/>
                </a:lnTo>
                <a:lnTo>
                  <a:pt x="3259835" y="3809999"/>
                </a:lnTo>
                <a:lnTo>
                  <a:pt x="3259835" y="0"/>
                </a:lnTo>
                <a:close/>
              </a:path>
            </a:pathLst>
          </a:custGeom>
          <a:solidFill>
            <a:srgbClr val="539F20">
              <a:alpha val="72155"/>
            </a:srgbClr>
          </a:solidFill>
        </p:spPr>
        <p:txBody>
          <a:bodyPr wrap="square" lIns="0" tIns="0" rIns="0" bIns="0" rtlCol="0"/>
          <a:lstStyle/>
          <a:p>
            <a:endParaRPr/>
          </a:p>
        </p:txBody>
      </p:sp>
      <p:sp>
        <p:nvSpPr>
          <p:cNvPr id="21" name="bg object 21"/>
          <p:cNvSpPr/>
          <p:nvPr/>
        </p:nvSpPr>
        <p:spPr>
          <a:xfrm>
            <a:off x="9337790" y="0"/>
            <a:ext cx="2851785" cy="6858000"/>
          </a:xfrm>
          <a:custGeom>
            <a:avLst/>
            <a:gdLst/>
            <a:ahLst/>
            <a:cxnLst/>
            <a:rect l="l" t="t" r="r" b="b"/>
            <a:pathLst>
              <a:path w="2851784" h="6858000">
                <a:moveTo>
                  <a:pt x="2851161" y="0"/>
                </a:moveTo>
                <a:lnTo>
                  <a:pt x="0" y="0"/>
                </a:lnTo>
                <a:lnTo>
                  <a:pt x="2467621" y="6857996"/>
                </a:lnTo>
                <a:lnTo>
                  <a:pt x="2851161" y="6857996"/>
                </a:lnTo>
                <a:lnTo>
                  <a:pt x="2851161" y="0"/>
                </a:lnTo>
                <a:close/>
              </a:path>
            </a:pathLst>
          </a:custGeom>
          <a:solidFill>
            <a:srgbClr val="3E7818">
              <a:alpha val="70195"/>
            </a:srgbClr>
          </a:solidFill>
        </p:spPr>
        <p:txBody>
          <a:bodyPr wrap="square" lIns="0" tIns="0" rIns="0" bIns="0" rtlCol="0"/>
          <a:lstStyle/>
          <a:p>
            <a:endParaRPr/>
          </a:p>
        </p:txBody>
      </p:sp>
      <p:sp>
        <p:nvSpPr>
          <p:cNvPr id="22" name="bg object 22"/>
          <p:cNvSpPr/>
          <p:nvPr/>
        </p:nvSpPr>
        <p:spPr>
          <a:xfrm>
            <a:off x="10898124" y="0"/>
            <a:ext cx="1290955" cy="6858000"/>
          </a:xfrm>
          <a:custGeom>
            <a:avLst/>
            <a:gdLst/>
            <a:ahLst/>
            <a:cxnLst/>
            <a:rect l="l" t="t" r="r" b="b"/>
            <a:pathLst>
              <a:path w="1290954" h="6858000">
                <a:moveTo>
                  <a:pt x="1290827" y="0"/>
                </a:moveTo>
                <a:lnTo>
                  <a:pt x="1018959" y="0"/>
                </a:lnTo>
                <a:lnTo>
                  <a:pt x="0" y="6857996"/>
                </a:lnTo>
                <a:lnTo>
                  <a:pt x="1290827" y="6857996"/>
                </a:lnTo>
                <a:lnTo>
                  <a:pt x="1290827" y="0"/>
                </a:lnTo>
                <a:close/>
              </a:path>
            </a:pathLst>
          </a:custGeom>
          <a:solidFill>
            <a:srgbClr val="C0E374">
              <a:alpha val="70195"/>
            </a:srgbClr>
          </a:solidFill>
        </p:spPr>
        <p:txBody>
          <a:bodyPr wrap="square" lIns="0" tIns="0" rIns="0" bIns="0" rtlCol="0"/>
          <a:lstStyle/>
          <a:p>
            <a:endParaRPr/>
          </a:p>
        </p:txBody>
      </p:sp>
      <p:sp>
        <p:nvSpPr>
          <p:cNvPr id="23" name="bg object 23"/>
          <p:cNvSpPr/>
          <p:nvPr/>
        </p:nvSpPr>
        <p:spPr>
          <a:xfrm>
            <a:off x="10940749" y="0"/>
            <a:ext cx="1248410" cy="6858000"/>
          </a:xfrm>
          <a:custGeom>
            <a:avLst/>
            <a:gdLst/>
            <a:ahLst/>
            <a:cxnLst/>
            <a:rect l="l" t="t" r="r" b="b"/>
            <a:pathLst>
              <a:path w="1248409" h="6858000">
                <a:moveTo>
                  <a:pt x="1248203" y="0"/>
                </a:moveTo>
                <a:lnTo>
                  <a:pt x="0" y="0"/>
                </a:lnTo>
                <a:lnTo>
                  <a:pt x="1107740" y="6857996"/>
                </a:lnTo>
                <a:lnTo>
                  <a:pt x="1248203" y="6857996"/>
                </a:lnTo>
                <a:lnTo>
                  <a:pt x="1248203" y="0"/>
                </a:lnTo>
                <a:close/>
              </a:path>
            </a:pathLst>
          </a:custGeom>
          <a:solidFill>
            <a:srgbClr val="90C225">
              <a:alpha val="65097"/>
            </a:srgbClr>
          </a:solidFill>
        </p:spPr>
        <p:txBody>
          <a:bodyPr wrap="square" lIns="0" tIns="0" rIns="0" bIns="0" rtlCol="0"/>
          <a:lstStyle/>
          <a:p>
            <a:endParaRPr/>
          </a:p>
        </p:txBody>
      </p:sp>
      <p:sp>
        <p:nvSpPr>
          <p:cNvPr id="24" name="bg object 24"/>
          <p:cNvSpPr/>
          <p:nvPr/>
        </p:nvSpPr>
        <p:spPr>
          <a:xfrm>
            <a:off x="10372344" y="3590544"/>
            <a:ext cx="1816735" cy="3267710"/>
          </a:xfrm>
          <a:custGeom>
            <a:avLst/>
            <a:gdLst/>
            <a:ahLst/>
            <a:cxnLst/>
            <a:rect l="l" t="t" r="r" b="b"/>
            <a:pathLst>
              <a:path w="1816734" h="3267709">
                <a:moveTo>
                  <a:pt x="1816607" y="0"/>
                </a:moveTo>
                <a:lnTo>
                  <a:pt x="0" y="3267455"/>
                </a:lnTo>
                <a:lnTo>
                  <a:pt x="1816607" y="3267455"/>
                </a:lnTo>
                <a:lnTo>
                  <a:pt x="1816607" y="0"/>
                </a:lnTo>
                <a:close/>
              </a:path>
            </a:pathLst>
          </a:custGeom>
          <a:solidFill>
            <a:srgbClr val="90C225">
              <a:alpha val="79998"/>
            </a:srgbClr>
          </a:solidFill>
        </p:spPr>
        <p:txBody>
          <a:bodyPr wrap="square" lIns="0" tIns="0" rIns="0" bIns="0" rtlCol="0"/>
          <a:lstStyle/>
          <a:p>
            <a:endParaRPr/>
          </a:p>
        </p:txBody>
      </p:sp>
      <p:sp>
        <p:nvSpPr>
          <p:cNvPr id="25" name="bg object 25"/>
          <p:cNvSpPr/>
          <p:nvPr/>
        </p:nvSpPr>
        <p:spPr>
          <a:xfrm>
            <a:off x="0" y="4012691"/>
            <a:ext cx="448309" cy="2845435"/>
          </a:xfrm>
          <a:custGeom>
            <a:avLst/>
            <a:gdLst/>
            <a:ahLst/>
            <a:cxnLst/>
            <a:rect l="l" t="t" r="r" b="b"/>
            <a:pathLst>
              <a:path w="448309" h="2845434">
                <a:moveTo>
                  <a:pt x="0" y="0"/>
                </a:moveTo>
                <a:lnTo>
                  <a:pt x="0" y="2845307"/>
                </a:lnTo>
                <a:lnTo>
                  <a:pt x="448056" y="2845307"/>
                </a:lnTo>
                <a:lnTo>
                  <a:pt x="0" y="0"/>
                </a:lnTo>
                <a:close/>
              </a:path>
            </a:pathLst>
          </a:custGeom>
          <a:solidFill>
            <a:srgbClr val="90C225">
              <a:alpha val="85096"/>
            </a:srgbClr>
          </a:solidFill>
        </p:spPr>
        <p:txBody>
          <a:bodyPr wrap="square" lIns="0" tIns="0" rIns="0" bIns="0" rtlCol="0"/>
          <a:lstStyle/>
          <a:p>
            <a:endParaRPr/>
          </a:p>
        </p:txBody>
      </p:sp>
      <p:sp>
        <p:nvSpPr>
          <p:cNvPr id="26" name="bg object 26"/>
          <p:cNvSpPr/>
          <p:nvPr/>
        </p:nvSpPr>
        <p:spPr>
          <a:xfrm>
            <a:off x="9649206" y="104393"/>
            <a:ext cx="2472055" cy="1137285"/>
          </a:xfrm>
          <a:custGeom>
            <a:avLst/>
            <a:gdLst/>
            <a:ahLst/>
            <a:cxnLst/>
            <a:rect l="l" t="t" r="r" b="b"/>
            <a:pathLst>
              <a:path w="2472054" h="1137285">
                <a:moveTo>
                  <a:pt x="1235964" y="0"/>
                </a:moveTo>
                <a:lnTo>
                  <a:pt x="1172359" y="739"/>
                </a:lnTo>
                <a:lnTo>
                  <a:pt x="1109590" y="2934"/>
                </a:lnTo>
                <a:lnTo>
                  <a:pt x="1047734" y="6549"/>
                </a:lnTo>
                <a:lnTo>
                  <a:pt x="986868" y="11549"/>
                </a:lnTo>
                <a:lnTo>
                  <a:pt x="927070" y="17896"/>
                </a:lnTo>
                <a:lnTo>
                  <a:pt x="868418" y="25556"/>
                </a:lnTo>
                <a:lnTo>
                  <a:pt x="810989" y="34493"/>
                </a:lnTo>
                <a:lnTo>
                  <a:pt x="754862" y="44672"/>
                </a:lnTo>
                <a:lnTo>
                  <a:pt x="700113" y="56056"/>
                </a:lnTo>
                <a:lnTo>
                  <a:pt x="646820" y="68609"/>
                </a:lnTo>
                <a:lnTo>
                  <a:pt x="595062" y="82297"/>
                </a:lnTo>
                <a:lnTo>
                  <a:pt x="544915" y="97083"/>
                </a:lnTo>
                <a:lnTo>
                  <a:pt x="496458" y="112932"/>
                </a:lnTo>
                <a:lnTo>
                  <a:pt x="449767" y="129807"/>
                </a:lnTo>
                <a:lnTo>
                  <a:pt x="404921" y="147674"/>
                </a:lnTo>
                <a:lnTo>
                  <a:pt x="361997" y="166496"/>
                </a:lnTo>
                <a:lnTo>
                  <a:pt x="321073" y="186239"/>
                </a:lnTo>
                <a:lnTo>
                  <a:pt x="282227" y="206865"/>
                </a:lnTo>
                <a:lnTo>
                  <a:pt x="245536" y="228339"/>
                </a:lnTo>
                <a:lnTo>
                  <a:pt x="211077" y="250626"/>
                </a:lnTo>
                <a:lnTo>
                  <a:pt x="178929" y="273690"/>
                </a:lnTo>
                <a:lnTo>
                  <a:pt x="149169" y="297495"/>
                </a:lnTo>
                <a:lnTo>
                  <a:pt x="97125" y="347186"/>
                </a:lnTo>
                <a:lnTo>
                  <a:pt x="55564" y="399413"/>
                </a:lnTo>
                <a:lnTo>
                  <a:pt x="25109" y="453890"/>
                </a:lnTo>
                <a:lnTo>
                  <a:pt x="6380" y="510331"/>
                </a:lnTo>
                <a:lnTo>
                  <a:pt x="0" y="568451"/>
                </a:lnTo>
                <a:lnTo>
                  <a:pt x="1608" y="597704"/>
                </a:lnTo>
                <a:lnTo>
                  <a:pt x="14240" y="655020"/>
                </a:lnTo>
                <a:lnTo>
                  <a:pt x="38910" y="710515"/>
                </a:lnTo>
                <a:lnTo>
                  <a:pt x="74995" y="763903"/>
                </a:lnTo>
                <a:lnTo>
                  <a:pt x="121875" y="814897"/>
                </a:lnTo>
                <a:lnTo>
                  <a:pt x="178929" y="863213"/>
                </a:lnTo>
                <a:lnTo>
                  <a:pt x="211077" y="886277"/>
                </a:lnTo>
                <a:lnTo>
                  <a:pt x="245536" y="908564"/>
                </a:lnTo>
                <a:lnTo>
                  <a:pt x="282227" y="930038"/>
                </a:lnTo>
                <a:lnTo>
                  <a:pt x="321073" y="950664"/>
                </a:lnTo>
                <a:lnTo>
                  <a:pt x="361997" y="970406"/>
                </a:lnTo>
                <a:lnTo>
                  <a:pt x="404921" y="989229"/>
                </a:lnTo>
                <a:lnTo>
                  <a:pt x="449767" y="1007096"/>
                </a:lnTo>
                <a:lnTo>
                  <a:pt x="496458" y="1023971"/>
                </a:lnTo>
                <a:lnTo>
                  <a:pt x="544915" y="1039820"/>
                </a:lnTo>
                <a:lnTo>
                  <a:pt x="595062" y="1054606"/>
                </a:lnTo>
                <a:lnTo>
                  <a:pt x="646820" y="1068294"/>
                </a:lnTo>
                <a:lnTo>
                  <a:pt x="700113" y="1080847"/>
                </a:lnTo>
                <a:lnTo>
                  <a:pt x="754862" y="1092231"/>
                </a:lnTo>
                <a:lnTo>
                  <a:pt x="810989" y="1102410"/>
                </a:lnTo>
                <a:lnTo>
                  <a:pt x="868418" y="1111347"/>
                </a:lnTo>
                <a:lnTo>
                  <a:pt x="927070" y="1119007"/>
                </a:lnTo>
                <a:lnTo>
                  <a:pt x="986868" y="1125354"/>
                </a:lnTo>
                <a:lnTo>
                  <a:pt x="1047734" y="1130354"/>
                </a:lnTo>
                <a:lnTo>
                  <a:pt x="1109590" y="1133969"/>
                </a:lnTo>
                <a:lnTo>
                  <a:pt x="1172359" y="1136164"/>
                </a:lnTo>
                <a:lnTo>
                  <a:pt x="1235964" y="1136903"/>
                </a:lnTo>
                <a:lnTo>
                  <a:pt x="1299568" y="1136164"/>
                </a:lnTo>
                <a:lnTo>
                  <a:pt x="1362337" y="1133969"/>
                </a:lnTo>
                <a:lnTo>
                  <a:pt x="1424193" y="1130354"/>
                </a:lnTo>
                <a:lnTo>
                  <a:pt x="1485059" y="1125354"/>
                </a:lnTo>
                <a:lnTo>
                  <a:pt x="1544857" y="1119007"/>
                </a:lnTo>
                <a:lnTo>
                  <a:pt x="1603509" y="1111347"/>
                </a:lnTo>
                <a:lnTo>
                  <a:pt x="1660938" y="1102410"/>
                </a:lnTo>
                <a:lnTo>
                  <a:pt x="1717065" y="1092231"/>
                </a:lnTo>
                <a:lnTo>
                  <a:pt x="1771814" y="1080847"/>
                </a:lnTo>
                <a:lnTo>
                  <a:pt x="1825107" y="1068294"/>
                </a:lnTo>
                <a:lnTo>
                  <a:pt x="1876865" y="1054606"/>
                </a:lnTo>
                <a:lnTo>
                  <a:pt x="1927012" y="1039820"/>
                </a:lnTo>
                <a:lnTo>
                  <a:pt x="1975469" y="1023971"/>
                </a:lnTo>
                <a:lnTo>
                  <a:pt x="2022160" y="1007096"/>
                </a:lnTo>
                <a:lnTo>
                  <a:pt x="2067006" y="989229"/>
                </a:lnTo>
                <a:lnTo>
                  <a:pt x="2109930" y="970407"/>
                </a:lnTo>
                <a:lnTo>
                  <a:pt x="2150854" y="950664"/>
                </a:lnTo>
                <a:lnTo>
                  <a:pt x="2189700" y="930038"/>
                </a:lnTo>
                <a:lnTo>
                  <a:pt x="2226391" y="908564"/>
                </a:lnTo>
                <a:lnTo>
                  <a:pt x="2260850" y="886277"/>
                </a:lnTo>
                <a:lnTo>
                  <a:pt x="2292998" y="863213"/>
                </a:lnTo>
                <a:lnTo>
                  <a:pt x="2322758" y="839408"/>
                </a:lnTo>
                <a:lnTo>
                  <a:pt x="2374802" y="789717"/>
                </a:lnTo>
                <a:lnTo>
                  <a:pt x="2416363" y="737490"/>
                </a:lnTo>
                <a:lnTo>
                  <a:pt x="2446818" y="683013"/>
                </a:lnTo>
                <a:lnTo>
                  <a:pt x="2465547" y="626572"/>
                </a:lnTo>
                <a:lnTo>
                  <a:pt x="2471928" y="568451"/>
                </a:lnTo>
                <a:lnTo>
                  <a:pt x="2470319" y="539199"/>
                </a:lnTo>
                <a:lnTo>
                  <a:pt x="2457687" y="481883"/>
                </a:lnTo>
                <a:lnTo>
                  <a:pt x="2433017" y="426388"/>
                </a:lnTo>
                <a:lnTo>
                  <a:pt x="2396932" y="373000"/>
                </a:lnTo>
                <a:lnTo>
                  <a:pt x="2350052" y="322006"/>
                </a:lnTo>
                <a:lnTo>
                  <a:pt x="2292998" y="273690"/>
                </a:lnTo>
                <a:lnTo>
                  <a:pt x="2260850" y="250626"/>
                </a:lnTo>
                <a:lnTo>
                  <a:pt x="2226391" y="228339"/>
                </a:lnTo>
                <a:lnTo>
                  <a:pt x="2189700" y="206865"/>
                </a:lnTo>
                <a:lnTo>
                  <a:pt x="2150854" y="186239"/>
                </a:lnTo>
                <a:lnTo>
                  <a:pt x="2109930" y="166497"/>
                </a:lnTo>
                <a:lnTo>
                  <a:pt x="2067006" y="147674"/>
                </a:lnTo>
                <a:lnTo>
                  <a:pt x="2022160" y="129807"/>
                </a:lnTo>
                <a:lnTo>
                  <a:pt x="1975469" y="112932"/>
                </a:lnTo>
                <a:lnTo>
                  <a:pt x="1927012" y="97083"/>
                </a:lnTo>
                <a:lnTo>
                  <a:pt x="1876865" y="82297"/>
                </a:lnTo>
                <a:lnTo>
                  <a:pt x="1825107" y="68609"/>
                </a:lnTo>
                <a:lnTo>
                  <a:pt x="1771814" y="56056"/>
                </a:lnTo>
                <a:lnTo>
                  <a:pt x="1717065" y="44672"/>
                </a:lnTo>
                <a:lnTo>
                  <a:pt x="1660938" y="34493"/>
                </a:lnTo>
                <a:lnTo>
                  <a:pt x="1603509" y="25556"/>
                </a:lnTo>
                <a:lnTo>
                  <a:pt x="1544857" y="17896"/>
                </a:lnTo>
                <a:lnTo>
                  <a:pt x="1485059" y="11549"/>
                </a:lnTo>
                <a:lnTo>
                  <a:pt x="1424193" y="6549"/>
                </a:lnTo>
                <a:lnTo>
                  <a:pt x="1362337" y="2934"/>
                </a:lnTo>
                <a:lnTo>
                  <a:pt x="1299568" y="739"/>
                </a:lnTo>
                <a:lnTo>
                  <a:pt x="1235964" y="0"/>
                </a:lnTo>
                <a:close/>
              </a:path>
            </a:pathLst>
          </a:custGeom>
          <a:solidFill>
            <a:srgbClr val="90C225"/>
          </a:solidFill>
        </p:spPr>
        <p:txBody>
          <a:bodyPr wrap="square" lIns="0" tIns="0" rIns="0" bIns="0" rtlCol="0"/>
          <a:lstStyle/>
          <a:p>
            <a:endParaRPr/>
          </a:p>
        </p:txBody>
      </p:sp>
      <p:sp>
        <p:nvSpPr>
          <p:cNvPr id="27" name="bg object 27"/>
          <p:cNvSpPr/>
          <p:nvPr/>
        </p:nvSpPr>
        <p:spPr>
          <a:xfrm>
            <a:off x="9649206" y="104393"/>
            <a:ext cx="2472055" cy="1137285"/>
          </a:xfrm>
          <a:custGeom>
            <a:avLst/>
            <a:gdLst/>
            <a:ahLst/>
            <a:cxnLst/>
            <a:rect l="l" t="t" r="r" b="b"/>
            <a:pathLst>
              <a:path w="2472054" h="1137285">
                <a:moveTo>
                  <a:pt x="0" y="568451"/>
                </a:moveTo>
                <a:lnTo>
                  <a:pt x="6380" y="510331"/>
                </a:lnTo>
                <a:lnTo>
                  <a:pt x="25109" y="453890"/>
                </a:lnTo>
                <a:lnTo>
                  <a:pt x="55564" y="399413"/>
                </a:lnTo>
                <a:lnTo>
                  <a:pt x="97125" y="347186"/>
                </a:lnTo>
                <a:lnTo>
                  <a:pt x="149169" y="297495"/>
                </a:lnTo>
                <a:lnTo>
                  <a:pt x="178929" y="273690"/>
                </a:lnTo>
                <a:lnTo>
                  <a:pt x="211077" y="250626"/>
                </a:lnTo>
                <a:lnTo>
                  <a:pt x="245536" y="228339"/>
                </a:lnTo>
                <a:lnTo>
                  <a:pt x="282227" y="206865"/>
                </a:lnTo>
                <a:lnTo>
                  <a:pt x="321073" y="186239"/>
                </a:lnTo>
                <a:lnTo>
                  <a:pt x="361997" y="166496"/>
                </a:lnTo>
                <a:lnTo>
                  <a:pt x="404921" y="147674"/>
                </a:lnTo>
                <a:lnTo>
                  <a:pt x="449767" y="129807"/>
                </a:lnTo>
                <a:lnTo>
                  <a:pt x="496458" y="112932"/>
                </a:lnTo>
                <a:lnTo>
                  <a:pt x="544915" y="97083"/>
                </a:lnTo>
                <a:lnTo>
                  <a:pt x="595062" y="82297"/>
                </a:lnTo>
                <a:lnTo>
                  <a:pt x="646820" y="68609"/>
                </a:lnTo>
                <a:lnTo>
                  <a:pt x="700113" y="56056"/>
                </a:lnTo>
                <a:lnTo>
                  <a:pt x="754862" y="44672"/>
                </a:lnTo>
                <a:lnTo>
                  <a:pt x="810989" y="34493"/>
                </a:lnTo>
                <a:lnTo>
                  <a:pt x="868418" y="25556"/>
                </a:lnTo>
                <a:lnTo>
                  <a:pt x="927070" y="17896"/>
                </a:lnTo>
                <a:lnTo>
                  <a:pt x="986868" y="11549"/>
                </a:lnTo>
                <a:lnTo>
                  <a:pt x="1047734" y="6549"/>
                </a:lnTo>
                <a:lnTo>
                  <a:pt x="1109590" y="2934"/>
                </a:lnTo>
                <a:lnTo>
                  <a:pt x="1172359" y="739"/>
                </a:lnTo>
                <a:lnTo>
                  <a:pt x="1235964" y="0"/>
                </a:lnTo>
                <a:lnTo>
                  <a:pt x="1299568" y="739"/>
                </a:lnTo>
                <a:lnTo>
                  <a:pt x="1362337" y="2934"/>
                </a:lnTo>
                <a:lnTo>
                  <a:pt x="1424193" y="6549"/>
                </a:lnTo>
                <a:lnTo>
                  <a:pt x="1485059" y="11549"/>
                </a:lnTo>
                <a:lnTo>
                  <a:pt x="1544857" y="17896"/>
                </a:lnTo>
                <a:lnTo>
                  <a:pt x="1603509" y="25556"/>
                </a:lnTo>
                <a:lnTo>
                  <a:pt x="1660938" y="34493"/>
                </a:lnTo>
                <a:lnTo>
                  <a:pt x="1717065" y="44672"/>
                </a:lnTo>
                <a:lnTo>
                  <a:pt x="1771814" y="56056"/>
                </a:lnTo>
                <a:lnTo>
                  <a:pt x="1825107" y="68609"/>
                </a:lnTo>
                <a:lnTo>
                  <a:pt x="1876865" y="82297"/>
                </a:lnTo>
                <a:lnTo>
                  <a:pt x="1927012" y="97083"/>
                </a:lnTo>
                <a:lnTo>
                  <a:pt x="1975469" y="112932"/>
                </a:lnTo>
                <a:lnTo>
                  <a:pt x="2022160" y="129807"/>
                </a:lnTo>
                <a:lnTo>
                  <a:pt x="2067006" y="147674"/>
                </a:lnTo>
                <a:lnTo>
                  <a:pt x="2109930" y="166497"/>
                </a:lnTo>
                <a:lnTo>
                  <a:pt x="2150854" y="186239"/>
                </a:lnTo>
                <a:lnTo>
                  <a:pt x="2189700" y="206865"/>
                </a:lnTo>
                <a:lnTo>
                  <a:pt x="2226391" y="228339"/>
                </a:lnTo>
                <a:lnTo>
                  <a:pt x="2260850" y="250626"/>
                </a:lnTo>
                <a:lnTo>
                  <a:pt x="2292998" y="273690"/>
                </a:lnTo>
                <a:lnTo>
                  <a:pt x="2322758" y="297495"/>
                </a:lnTo>
                <a:lnTo>
                  <a:pt x="2374802" y="347186"/>
                </a:lnTo>
                <a:lnTo>
                  <a:pt x="2416363" y="399413"/>
                </a:lnTo>
                <a:lnTo>
                  <a:pt x="2446818" y="453890"/>
                </a:lnTo>
                <a:lnTo>
                  <a:pt x="2465547" y="510331"/>
                </a:lnTo>
                <a:lnTo>
                  <a:pt x="2471928" y="568451"/>
                </a:lnTo>
                <a:lnTo>
                  <a:pt x="2470319" y="597704"/>
                </a:lnTo>
                <a:lnTo>
                  <a:pt x="2457687" y="655020"/>
                </a:lnTo>
                <a:lnTo>
                  <a:pt x="2433017" y="710515"/>
                </a:lnTo>
                <a:lnTo>
                  <a:pt x="2396932" y="763903"/>
                </a:lnTo>
                <a:lnTo>
                  <a:pt x="2350052" y="814897"/>
                </a:lnTo>
                <a:lnTo>
                  <a:pt x="2292998" y="863213"/>
                </a:lnTo>
                <a:lnTo>
                  <a:pt x="2260850" y="886277"/>
                </a:lnTo>
                <a:lnTo>
                  <a:pt x="2226391" y="908564"/>
                </a:lnTo>
                <a:lnTo>
                  <a:pt x="2189700" y="930038"/>
                </a:lnTo>
                <a:lnTo>
                  <a:pt x="2150854" y="950664"/>
                </a:lnTo>
                <a:lnTo>
                  <a:pt x="2109930" y="970407"/>
                </a:lnTo>
                <a:lnTo>
                  <a:pt x="2067006" y="989229"/>
                </a:lnTo>
                <a:lnTo>
                  <a:pt x="2022160" y="1007096"/>
                </a:lnTo>
                <a:lnTo>
                  <a:pt x="1975469" y="1023971"/>
                </a:lnTo>
                <a:lnTo>
                  <a:pt x="1927012" y="1039820"/>
                </a:lnTo>
                <a:lnTo>
                  <a:pt x="1876865" y="1054606"/>
                </a:lnTo>
                <a:lnTo>
                  <a:pt x="1825107" y="1068294"/>
                </a:lnTo>
                <a:lnTo>
                  <a:pt x="1771814" y="1080847"/>
                </a:lnTo>
                <a:lnTo>
                  <a:pt x="1717065" y="1092231"/>
                </a:lnTo>
                <a:lnTo>
                  <a:pt x="1660938" y="1102410"/>
                </a:lnTo>
                <a:lnTo>
                  <a:pt x="1603509" y="1111347"/>
                </a:lnTo>
                <a:lnTo>
                  <a:pt x="1544857" y="1119007"/>
                </a:lnTo>
                <a:lnTo>
                  <a:pt x="1485059" y="1125354"/>
                </a:lnTo>
                <a:lnTo>
                  <a:pt x="1424193" y="1130354"/>
                </a:lnTo>
                <a:lnTo>
                  <a:pt x="1362337" y="1133969"/>
                </a:lnTo>
                <a:lnTo>
                  <a:pt x="1299568" y="1136164"/>
                </a:lnTo>
                <a:lnTo>
                  <a:pt x="1235964" y="1136903"/>
                </a:lnTo>
                <a:lnTo>
                  <a:pt x="1172359" y="1136164"/>
                </a:lnTo>
                <a:lnTo>
                  <a:pt x="1109590" y="1133969"/>
                </a:lnTo>
                <a:lnTo>
                  <a:pt x="1047734" y="1130354"/>
                </a:lnTo>
                <a:lnTo>
                  <a:pt x="986868" y="1125354"/>
                </a:lnTo>
                <a:lnTo>
                  <a:pt x="927070" y="1119007"/>
                </a:lnTo>
                <a:lnTo>
                  <a:pt x="868418" y="1111347"/>
                </a:lnTo>
                <a:lnTo>
                  <a:pt x="810989" y="1102410"/>
                </a:lnTo>
                <a:lnTo>
                  <a:pt x="754862" y="1092231"/>
                </a:lnTo>
                <a:lnTo>
                  <a:pt x="700113" y="1080847"/>
                </a:lnTo>
                <a:lnTo>
                  <a:pt x="646820" y="1068294"/>
                </a:lnTo>
                <a:lnTo>
                  <a:pt x="595062" y="1054606"/>
                </a:lnTo>
                <a:lnTo>
                  <a:pt x="544915" y="1039820"/>
                </a:lnTo>
                <a:lnTo>
                  <a:pt x="496458" y="1023971"/>
                </a:lnTo>
                <a:lnTo>
                  <a:pt x="449767" y="1007096"/>
                </a:lnTo>
                <a:lnTo>
                  <a:pt x="404921" y="989229"/>
                </a:lnTo>
                <a:lnTo>
                  <a:pt x="361997" y="970406"/>
                </a:lnTo>
                <a:lnTo>
                  <a:pt x="321073" y="950664"/>
                </a:lnTo>
                <a:lnTo>
                  <a:pt x="282227" y="930038"/>
                </a:lnTo>
                <a:lnTo>
                  <a:pt x="245536" y="908564"/>
                </a:lnTo>
                <a:lnTo>
                  <a:pt x="211077" y="886277"/>
                </a:lnTo>
                <a:lnTo>
                  <a:pt x="178929" y="863213"/>
                </a:lnTo>
                <a:lnTo>
                  <a:pt x="149169" y="839408"/>
                </a:lnTo>
                <a:lnTo>
                  <a:pt x="97125" y="789717"/>
                </a:lnTo>
                <a:lnTo>
                  <a:pt x="55564" y="737490"/>
                </a:lnTo>
                <a:lnTo>
                  <a:pt x="25109" y="683013"/>
                </a:lnTo>
                <a:lnTo>
                  <a:pt x="6380" y="626572"/>
                </a:lnTo>
                <a:lnTo>
                  <a:pt x="0" y="568451"/>
                </a:lnTo>
                <a:close/>
              </a:path>
            </a:pathLst>
          </a:custGeom>
          <a:ln w="19050">
            <a:solidFill>
              <a:srgbClr val="688E18"/>
            </a:solidFill>
          </a:ln>
        </p:spPr>
        <p:txBody>
          <a:bodyPr wrap="square" lIns="0" tIns="0" rIns="0" bIns="0" rtlCol="0"/>
          <a:lstStyle/>
          <a:p>
            <a:endParaRPr/>
          </a:p>
        </p:txBody>
      </p:sp>
      <p:pic>
        <p:nvPicPr>
          <p:cNvPr id="28" name="bg object 28"/>
          <p:cNvPicPr/>
          <p:nvPr/>
        </p:nvPicPr>
        <p:blipFill>
          <a:blip r:embed="rId2" cstate="print"/>
          <a:stretch>
            <a:fillRect/>
          </a:stretch>
        </p:blipFill>
        <p:spPr>
          <a:xfrm>
            <a:off x="140207" y="103631"/>
            <a:ext cx="7613904" cy="4683252"/>
          </a:xfrm>
          <a:prstGeom prst="rect">
            <a:avLst/>
          </a:prstGeom>
        </p:spPr>
      </p:pic>
      <p:pic>
        <p:nvPicPr>
          <p:cNvPr id="29" name="bg object 29"/>
          <p:cNvPicPr/>
          <p:nvPr/>
        </p:nvPicPr>
        <p:blipFill>
          <a:blip r:embed="rId3" cstate="print"/>
          <a:stretch>
            <a:fillRect/>
          </a:stretch>
        </p:blipFill>
        <p:spPr>
          <a:xfrm>
            <a:off x="7848600" y="1965959"/>
            <a:ext cx="4271772" cy="2132076"/>
          </a:xfrm>
          <a:prstGeom prst="rect">
            <a:avLst/>
          </a:prstGeom>
        </p:spPr>
      </p:pic>
      <p:pic>
        <p:nvPicPr>
          <p:cNvPr id="30" name="bg object 30"/>
          <p:cNvPicPr/>
          <p:nvPr/>
        </p:nvPicPr>
        <p:blipFill>
          <a:blip r:embed="rId4" cstate="print"/>
          <a:stretch>
            <a:fillRect/>
          </a:stretch>
        </p:blipFill>
        <p:spPr>
          <a:xfrm>
            <a:off x="3546348" y="4142230"/>
            <a:ext cx="8606028" cy="2683762"/>
          </a:xfrm>
          <a:prstGeom prst="rect">
            <a:avLst/>
          </a:prstGeom>
        </p:spPr>
      </p:pic>
      <p:sp>
        <p:nvSpPr>
          <p:cNvPr id="2" name="Holder 2"/>
          <p:cNvSpPr>
            <a:spLocks noGrp="1"/>
          </p:cNvSpPr>
          <p:nvPr>
            <p:ph type="ctrTitle"/>
          </p:nvPr>
        </p:nvSpPr>
        <p:spPr>
          <a:xfrm>
            <a:off x="556387" y="254634"/>
            <a:ext cx="11079225" cy="848994"/>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9371076" y="0"/>
            <a:ext cx="1219200" cy="6858000"/>
          </a:xfrm>
          <a:custGeom>
            <a:avLst/>
            <a:gdLst/>
            <a:ahLst/>
            <a:cxnLst/>
            <a:rect l="l" t="t" r="r" b="b"/>
            <a:pathLst>
              <a:path w="1219200" h="6858000">
                <a:moveTo>
                  <a:pt x="0" y="0"/>
                </a:moveTo>
                <a:lnTo>
                  <a:pt x="1219200" y="6857999"/>
                </a:lnTo>
              </a:path>
            </a:pathLst>
          </a:custGeom>
          <a:ln w="9525">
            <a:solidFill>
              <a:srgbClr val="BEBEBE"/>
            </a:solidFill>
          </a:ln>
        </p:spPr>
        <p:txBody>
          <a:bodyPr wrap="square" lIns="0" tIns="0" rIns="0" bIns="0" rtlCol="0"/>
          <a:lstStyle/>
          <a:p>
            <a:endParaRPr/>
          </a:p>
        </p:txBody>
      </p:sp>
      <p:sp>
        <p:nvSpPr>
          <p:cNvPr id="17" name="bg object 17"/>
          <p:cNvSpPr/>
          <p:nvPr/>
        </p:nvSpPr>
        <p:spPr>
          <a:xfrm>
            <a:off x="7424928" y="3681984"/>
            <a:ext cx="4763770" cy="3176905"/>
          </a:xfrm>
          <a:custGeom>
            <a:avLst/>
            <a:gdLst/>
            <a:ahLst/>
            <a:cxnLst/>
            <a:rect l="l" t="t" r="r" b="b"/>
            <a:pathLst>
              <a:path w="4763770" h="3176904">
                <a:moveTo>
                  <a:pt x="4763516" y="0"/>
                </a:moveTo>
                <a:lnTo>
                  <a:pt x="0" y="3176586"/>
                </a:lnTo>
              </a:path>
            </a:pathLst>
          </a:custGeom>
          <a:ln w="9525">
            <a:solidFill>
              <a:srgbClr val="D9D9D9"/>
            </a:solidFill>
          </a:ln>
        </p:spPr>
        <p:txBody>
          <a:bodyPr wrap="square" lIns="0" tIns="0" rIns="0" bIns="0" rtlCol="0"/>
          <a:lstStyle/>
          <a:p>
            <a:endParaRPr/>
          </a:p>
        </p:txBody>
      </p:sp>
      <p:sp>
        <p:nvSpPr>
          <p:cNvPr id="18" name="bg object 18"/>
          <p:cNvSpPr/>
          <p:nvPr/>
        </p:nvSpPr>
        <p:spPr>
          <a:xfrm>
            <a:off x="9182100" y="0"/>
            <a:ext cx="3007360" cy="6858000"/>
          </a:xfrm>
          <a:custGeom>
            <a:avLst/>
            <a:gdLst/>
            <a:ahLst/>
            <a:cxnLst/>
            <a:rect l="l" t="t" r="r" b="b"/>
            <a:pathLst>
              <a:path w="3007359" h="6858000">
                <a:moveTo>
                  <a:pt x="3006851" y="0"/>
                </a:moveTo>
                <a:lnTo>
                  <a:pt x="2042483" y="0"/>
                </a:lnTo>
                <a:lnTo>
                  <a:pt x="0" y="6857996"/>
                </a:lnTo>
                <a:lnTo>
                  <a:pt x="3006851" y="6857996"/>
                </a:lnTo>
                <a:lnTo>
                  <a:pt x="3006851" y="0"/>
                </a:lnTo>
                <a:close/>
              </a:path>
            </a:pathLst>
          </a:custGeom>
          <a:solidFill>
            <a:srgbClr val="90C225">
              <a:alpha val="30195"/>
            </a:srgbClr>
          </a:solidFill>
        </p:spPr>
        <p:txBody>
          <a:bodyPr wrap="square" lIns="0" tIns="0" rIns="0" bIns="0" rtlCol="0"/>
          <a:lstStyle/>
          <a:p>
            <a:endParaRPr/>
          </a:p>
        </p:txBody>
      </p:sp>
      <p:sp>
        <p:nvSpPr>
          <p:cNvPr id="19" name="bg object 19"/>
          <p:cNvSpPr/>
          <p:nvPr/>
        </p:nvSpPr>
        <p:spPr>
          <a:xfrm>
            <a:off x="9604335" y="0"/>
            <a:ext cx="2588260" cy="6858000"/>
          </a:xfrm>
          <a:custGeom>
            <a:avLst/>
            <a:gdLst/>
            <a:ahLst/>
            <a:cxnLst/>
            <a:rect l="l" t="t" r="r" b="b"/>
            <a:pathLst>
              <a:path w="2588259" h="6858000">
                <a:moveTo>
                  <a:pt x="2587664" y="0"/>
                </a:moveTo>
                <a:lnTo>
                  <a:pt x="0" y="0"/>
                </a:lnTo>
                <a:lnTo>
                  <a:pt x="1208190" y="6857996"/>
                </a:lnTo>
                <a:lnTo>
                  <a:pt x="2587664" y="6857996"/>
                </a:lnTo>
                <a:lnTo>
                  <a:pt x="2587664" y="0"/>
                </a:lnTo>
                <a:close/>
              </a:path>
            </a:pathLst>
          </a:custGeom>
          <a:solidFill>
            <a:srgbClr val="90C225">
              <a:alpha val="19999"/>
            </a:srgbClr>
          </a:solidFill>
        </p:spPr>
        <p:txBody>
          <a:bodyPr wrap="square" lIns="0" tIns="0" rIns="0" bIns="0" rtlCol="0"/>
          <a:lstStyle/>
          <a:p>
            <a:endParaRPr/>
          </a:p>
        </p:txBody>
      </p:sp>
      <p:sp>
        <p:nvSpPr>
          <p:cNvPr id="20" name="bg object 20"/>
          <p:cNvSpPr/>
          <p:nvPr/>
        </p:nvSpPr>
        <p:spPr>
          <a:xfrm>
            <a:off x="8932164" y="3048000"/>
            <a:ext cx="3260090" cy="3810000"/>
          </a:xfrm>
          <a:custGeom>
            <a:avLst/>
            <a:gdLst/>
            <a:ahLst/>
            <a:cxnLst/>
            <a:rect l="l" t="t" r="r" b="b"/>
            <a:pathLst>
              <a:path w="3260090" h="3810000">
                <a:moveTo>
                  <a:pt x="3259835" y="0"/>
                </a:moveTo>
                <a:lnTo>
                  <a:pt x="0" y="3809999"/>
                </a:lnTo>
                <a:lnTo>
                  <a:pt x="3259835" y="3809999"/>
                </a:lnTo>
                <a:lnTo>
                  <a:pt x="3259835" y="0"/>
                </a:lnTo>
                <a:close/>
              </a:path>
            </a:pathLst>
          </a:custGeom>
          <a:solidFill>
            <a:srgbClr val="539F20">
              <a:alpha val="72155"/>
            </a:srgbClr>
          </a:solidFill>
        </p:spPr>
        <p:txBody>
          <a:bodyPr wrap="square" lIns="0" tIns="0" rIns="0" bIns="0" rtlCol="0"/>
          <a:lstStyle/>
          <a:p>
            <a:endParaRPr/>
          </a:p>
        </p:txBody>
      </p:sp>
      <p:sp>
        <p:nvSpPr>
          <p:cNvPr id="21" name="bg object 21"/>
          <p:cNvSpPr/>
          <p:nvPr/>
        </p:nvSpPr>
        <p:spPr>
          <a:xfrm>
            <a:off x="9337790" y="0"/>
            <a:ext cx="2851785" cy="6858000"/>
          </a:xfrm>
          <a:custGeom>
            <a:avLst/>
            <a:gdLst/>
            <a:ahLst/>
            <a:cxnLst/>
            <a:rect l="l" t="t" r="r" b="b"/>
            <a:pathLst>
              <a:path w="2851784" h="6858000">
                <a:moveTo>
                  <a:pt x="2851161" y="0"/>
                </a:moveTo>
                <a:lnTo>
                  <a:pt x="0" y="0"/>
                </a:lnTo>
                <a:lnTo>
                  <a:pt x="2467621" y="6857996"/>
                </a:lnTo>
                <a:lnTo>
                  <a:pt x="2851161" y="6857996"/>
                </a:lnTo>
                <a:lnTo>
                  <a:pt x="2851161" y="0"/>
                </a:lnTo>
                <a:close/>
              </a:path>
            </a:pathLst>
          </a:custGeom>
          <a:solidFill>
            <a:srgbClr val="3E7818">
              <a:alpha val="70195"/>
            </a:srgbClr>
          </a:solidFill>
        </p:spPr>
        <p:txBody>
          <a:bodyPr wrap="square" lIns="0" tIns="0" rIns="0" bIns="0" rtlCol="0"/>
          <a:lstStyle/>
          <a:p>
            <a:endParaRPr/>
          </a:p>
        </p:txBody>
      </p:sp>
      <p:sp>
        <p:nvSpPr>
          <p:cNvPr id="22" name="bg object 22"/>
          <p:cNvSpPr/>
          <p:nvPr/>
        </p:nvSpPr>
        <p:spPr>
          <a:xfrm>
            <a:off x="10898124" y="0"/>
            <a:ext cx="1290955" cy="6858000"/>
          </a:xfrm>
          <a:custGeom>
            <a:avLst/>
            <a:gdLst/>
            <a:ahLst/>
            <a:cxnLst/>
            <a:rect l="l" t="t" r="r" b="b"/>
            <a:pathLst>
              <a:path w="1290954" h="6858000">
                <a:moveTo>
                  <a:pt x="1290827" y="0"/>
                </a:moveTo>
                <a:lnTo>
                  <a:pt x="1018959" y="0"/>
                </a:lnTo>
                <a:lnTo>
                  <a:pt x="0" y="6857996"/>
                </a:lnTo>
                <a:lnTo>
                  <a:pt x="1290827" y="6857996"/>
                </a:lnTo>
                <a:lnTo>
                  <a:pt x="1290827" y="0"/>
                </a:lnTo>
                <a:close/>
              </a:path>
            </a:pathLst>
          </a:custGeom>
          <a:solidFill>
            <a:srgbClr val="C0E374">
              <a:alpha val="70195"/>
            </a:srgbClr>
          </a:solidFill>
        </p:spPr>
        <p:txBody>
          <a:bodyPr wrap="square" lIns="0" tIns="0" rIns="0" bIns="0" rtlCol="0"/>
          <a:lstStyle/>
          <a:p>
            <a:endParaRPr/>
          </a:p>
        </p:txBody>
      </p:sp>
      <p:sp>
        <p:nvSpPr>
          <p:cNvPr id="23" name="bg object 23"/>
          <p:cNvSpPr/>
          <p:nvPr/>
        </p:nvSpPr>
        <p:spPr>
          <a:xfrm>
            <a:off x="10940749" y="0"/>
            <a:ext cx="1248410" cy="6858000"/>
          </a:xfrm>
          <a:custGeom>
            <a:avLst/>
            <a:gdLst/>
            <a:ahLst/>
            <a:cxnLst/>
            <a:rect l="l" t="t" r="r" b="b"/>
            <a:pathLst>
              <a:path w="1248409" h="6858000">
                <a:moveTo>
                  <a:pt x="1248203" y="0"/>
                </a:moveTo>
                <a:lnTo>
                  <a:pt x="0" y="0"/>
                </a:lnTo>
                <a:lnTo>
                  <a:pt x="1107740" y="6857996"/>
                </a:lnTo>
                <a:lnTo>
                  <a:pt x="1248203" y="6857996"/>
                </a:lnTo>
                <a:lnTo>
                  <a:pt x="1248203" y="0"/>
                </a:lnTo>
                <a:close/>
              </a:path>
            </a:pathLst>
          </a:custGeom>
          <a:solidFill>
            <a:srgbClr val="90C225">
              <a:alpha val="65097"/>
            </a:srgbClr>
          </a:solidFill>
        </p:spPr>
        <p:txBody>
          <a:bodyPr wrap="square" lIns="0" tIns="0" rIns="0" bIns="0" rtlCol="0"/>
          <a:lstStyle/>
          <a:p>
            <a:endParaRPr/>
          </a:p>
        </p:txBody>
      </p:sp>
      <p:sp>
        <p:nvSpPr>
          <p:cNvPr id="24" name="bg object 24"/>
          <p:cNvSpPr/>
          <p:nvPr/>
        </p:nvSpPr>
        <p:spPr>
          <a:xfrm>
            <a:off x="10372344" y="3590544"/>
            <a:ext cx="1816735" cy="3267710"/>
          </a:xfrm>
          <a:custGeom>
            <a:avLst/>
            <a:gdLst/>
            <a:ahLst/>
            <a:cxnLst/>
            <a:rect l="l" t="t" r="r" b="b"/>
            <a:pathLst>
              <a:path w="1816734" h="3267709">
                <a:moveTo>
                  <a:pt x="1816607" y="0"/>
                </a:moveTo>
                <a:lnTo>
                  <a:pt x="0" y="3267455"/>
                </a:lnTo>
                <a:lnTo>
                  <a:pt x="1816607" y="3267455"/>
                </a:lnTo>
                <a:lnTo>
                  <a:pt x="1816607" y="0"/>
                </a:lnTo>
                <a:close/>
              </a:path>
            </a:pathLst>
          </a:custGeom>
          <a:solidFill>
            <a:srgbClr val="90C225">
              <a:alpha val="79998"/>
            </a:srgbClr>
          </a:solidFill>
        </p:spPr>
        <p:txBody>
          <a:bodyPr wrap="square" lIns="0" tIns="0" rIns="0" bIns="0" rtlCol="0"/>
          <a:lstStyle/>
          <a:p>
            <a:endParaRPr/>
          </a:p>
        </p:txBody>
      </p:sp>
      <p:sp>
        <p:nvSpPr>
          <p:cNvPr id="25" name="bg object 25"/>
          <p:cNvSpPr/>
          <p:nvPr/>
        </p:nvSpPr>
        <p:spPr>
          <a:xfrm>
            <a:off x="0" y="4012692"/>
            <a:ext cx="448309" cy="2845435"/>
          </a:xfrm>
          <a:custGeom>
            <a:avLst/>
            <a:gdLst/>
            <a:ahLst/>
            <a:cxnLst/>
            <a:rect l="l" t="t" r="r" b="b"/>
            <a:pathLst>
              <a:path w="448309" h="2845434">
                <a:moveTo>
                  <a:pt x="0" y="0"/>
                </a:moveTo>
                <a:lnTo>
                  <a:pt x="0" y="2845307"/>
                </a:lnTo>
                <a:lnTo>
                  <a:pt x="448056" y="2845307"/>
                </a:lnTo>
                <a:lnTo>
                  <a:pt x="0" y="0"/>
                </a:lnTo>
                <a:close/>
              </a:path>
            </a:pathLst>
          </a:custGeom>
          <a:solidFill>
            <a:srgbClr val="90C225">
              <a:alpha val="85096"/>
            </a:srgbClr>
          </a:solidFill>
        </p:spPr>
        <p:txBody>
          <a:bodyPr wrap="square" lIns="0" tIns="0" rIns="0" bIns="0" rtlCol="0"/>
          <a:lstStyle/>
          <a:p>
            <a:endParaRPr/>
          </a:p>
        </p:txBody>
      </p:sp>
      <p:sp>
        <p:nvSpPr>
          <p:cNvPr id="26" name="bg object 26"/>
          <p:cNvSpPr/>
          <p:nvPr/>
        </p:nvSpPr>
        <p:spPr>
          <a:xfrm>
            <a:off x="145542" y="1005077"/>
            <a:ext cx="5753100" cy="5751830"/>
          </a:xfrm>
          <a:custGeom>
            <a:avLst/>
            <a:gdLst/>
            <a:ahLst/>
            <a:cxnLst/>
            <a:rect l="l" t="t" r="r" b="b"/>
            <a:pathLst>
              <a:path w="5753100" h="5751830">
                <a:moveTo>
                  <a:pt x="5753100" y="0"/>
                </a:moveTo>
                <a:lnTo>
                  <a:pt x="0" y="0"/>
                </a:lnTo>
                <a:lnTo>
                  <a:pt x="0" y="5751576"/>
                </a:lnTo>
                <a:lnTo>
                  <a:pt x="5753100" y="5751576"/>
                </a:lnTo>
                <a:lnTo>
                  <a:pt x="5753100" y="0"/>
                </a:lnTo>
                <a:close/>
              </a:path>
            </a:pathLst>
          </a:custGeom>
          <a:solidFill>
            <a:srgbClr val="2D8111">
              <a:alpha val="19999"/>
            </a:srgbClr>
          </a:solidFill>
        </p:spPr>
        <p:txBody>
          <a:bodyPr wrap="square" lIns="0" tIns="0" rIns="0" bIns="0" rtlCol="0"/>
          <a:lstStyle/>
          <a:p>
            <a:endParaRPr/>
          </a:p>
        </p:txBody>
      </p:sp>
      <p:sp>
        <p:nvSpPr>
          <p:cNvPr id="27" name="bg object 27"/>
          <p:cNvSpPr/>
          <p:nvPr/>
        </p:nvSpPr>
        <p:spPr>
          <a:xfrm>
            <a:off x="145542" y="1005077"/>
            <a:ext cx="5753100" cy="5751830"/>
          </a:xfrm>
          <a:custGeom>
            <a:avLst/>
            <a:gdLst/>
            <a:ahLst/>
            <a:cxnLst/>
            <a:rect l="l" t="t" r="r" b="b"/>
            <a:pathLst>
              <a:path w="5753100" h="5751830">
                <a:moveTo>
                  <a:pt x="0" y="5751576"/>
                </a:moveTo>
                <a:lnTo>
                  <a:pt x="5753100" y="5751576"/>
                </a:lnTo>
                <a:lnTo>
                  <a:pt x="5753100" y="0"/>
                </a:lnTo>
                <a:lnTo>
                  <a:pt x="0" y="0"/>
                </a:lnTo>
                <a:lnTo>
                  <a:pt x="0" y="5751576"/>
                </a:lnTo>
                <a:close/>
              </a:path>
            </a:pathLst>
          </a:custGeom>
          <a:ln w="19049">
            <a:solidFill>
              <a:srgbClr val="2D8111"/>
            </a:solidFill>
          </a:ln>
        </p:spPr>
        <p:txBody>
          <a:bodyPr wrap="square" lIns="0" tIns="0" rIns="0" bIns="0" rtlCol="0"/>
          <a:lstStyle/>
          <a:p>
            <a:endParaRPr/>
          </a:p>
        </p:txBody>
      </p:sp>
      <p:pic>
        <p:nvPicPr>
          <p:cNvPr id="28" name="bg object 28"/>
          <p:cNvPicPr/>
          <p:nvPr/>
        </p:nvPicPr>
        <p:blipFill>
          <a:blip r:embed="rId2" cstate="print"/>
          <a:stretch>
            <a:fillRect/>
          </a:stretch>
        </p:blipFill>
        <p:spPr>
          <a:xfrm>
            <a:off x="6288023" y="3159251"/>
            <a:ext cx="5250180" cy="3698746"/>
          </a:xfrm>
          <a:prstGeom prst="rect">
            <a:avLst/>
          </a:prstGeom>
        </p:spPr>
      </p:pic>
      <p:pic>
        <p:nvPicPr>
          <p:cNvPr id="29" name="bg object 29"/>
          <p:cNvPicPr/>
          <p:nvPr/>
        </p:nvPicPr>
        <p:blipFill>
          <a:blip r:embed="rId3" cstate="print"/>
          <a:stretch>
            <a:fillRect/>
          </a:stretch>
        </p:blipFill>
        <p:spPr>
          <a:xfrm>
            <a:off x="160020" y="114300"/>
            <a:ext cx="2310384" cy="545591"/>
          </a:xfrm>
          <a:prstGeom prst="rect">
            <a:avLst/>
          </a:prstGeom>
        </p:spPr>
      </p:pic>
      <p:sp>
        <p:nvSpPr>
          <p:cNvPr id="2" name="Holder 2"/>
          <p:cNvSpPr>
            <a:spLocks noGrp="1"/>
          </p:cNvSpPr>
          <p:nvPr>
            <p:ph type="title"/>
          </p:nvPr>
        </p:nvSpPr>
        <p:spPr/>
        <p:txBody>
          <a:bodyPr lIns="0" tIns="0" rIns="0" bIns="0"/>
          <a:lstStyle>
            <a:lvl1pPr>
              <a:defRPr sz="3200" b="0" i="0">
                <a:solidFill>
                  <a:schemeClr val="tx1"/>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9371076" y="0"/>
            <a:ext cx="1219200" cy="6858000"/>
          </a:xfrm>
          <a:custGeom>
            <a:avLst/>
            <a:gdLst/>
            <a:ahLst/>
            <a:cxnLst/>
            <a:rect l="l" t="t" r="r" b="b"/>
            <a:pathLst>
              <a:path w="1219200" h="6858000">
                <a:moveTo>
                  <a:pt x="0" y="0"/>
                </a:moveTo>
                <a:lnTo>
                  <a:pt x="1219200" y="6857999"/>
                </a:lnTo>
              </a:path>
            </a:pathLst>
          </a:custGeom>
          <a:ln w="9525">
            <a:solidFill>
              <a:srgbClr val="BEBEBE"/>
            </a:solidFill>
          </a:ln>
        </p:spPr>
        <p:txBody>
          <a:bodyPr wrap="square" lIns="0" tIns="0" rIns="0" bIns="0" rtlCol="0"/>
          <a:lstStyle/>
          <a:p>
            <a:endParaRPr/>
          </a:p>
        </p:txBody>
      </p:sp>
      <p:sp>
        <p:nvSpPr>
          <p:cNvPr id="17" name="bg object 17"/>
          <p:cNvSpPr/>
          <p:nvPr/>
        </p:nvSpPr>
        <p:spPr>
          <a:xfrm>
            <a:off x="7424928" y="3681984"/>
            <a:ext cx="4763770" cy="3176905"/>
          </a:xfrm>
          <a:custGeom>
            <a:avLst/>
            <a:gdLst/>
            <a:ahLst/>
            <a:cxnLst/>
            <a:rect l="l" t="t" r="r" b="b"/>
            <a:pathLst>
              <a:path w="4763770" h="3176904">
                <a:moveTo>
                  <a:pt x="4763516" y="0"/>
                </a:moveTo>
                <a:lnTo>
                  <a:pt x="0" y="3176586"/>
                </a:lnTo>
              </a:path>
            </a:pathLst>
          </a:custGeom>
          <a:ln w="9525">
            <a:solidFill>
              <a:srgbClr val="D9D9D9"/>
            </a:solidFill>
          </a:ln>
        </p:spPr>
        <p:txBody>
          <a:bodyPr wrap="square" lIns="0" tIns="0" rIns="0" bIns="0" rtlCol="0"/>
          <a:lstStyle/>
          <a:p>
            <a:endParaRPr/>
          </a:p>
        </p:txBody>
      </p:sp>
      <p:sp>
        <p:nvSpPr>
          <p:cNvPr id="18" name="bg object 18"/>
          <p:cNvSpPr/>
          <p:nvPr/>
        </p:nvSpPr>
        <p:spPr>
          <a:xfrm>
            <a:off x="9182100" y="0"/>
            <a:ext cx="3007360" cy="6858000"/>
          </a:xfrm>
          <a:custGeom>
            <a:avLst/>
            <a:gdLst/>
            <a:ahLst/>
            <a:cxnLst/>
            <a:rect l="l" t="t" r="r" b="b"/>
            <a:pathLst>
              <a:path w="3007359" h="6858000">
                <a:moveTo>
                  <a:pt x="3006851" y="0"/>
                </a:moveTo>
                <a:lnTo>
                  <a:pt x="2042483" y="0"/>
                </a:lnTo>
                <a:lnTo>
                  <a:pt x="0" y="6857996"/>
                </a:lnTo>
                <a:lnTo>
                  <a:pt x="3006851" y="6857996"/>
                </a:lnTo>
                <a:lnTo>
                  <a:pt x="3006851" y="0"/>
                </a:lnTo>
                <a:close/>
              </a:path>
            </a:pathLst>
          </a:custGeom>
          <a:solidFill>
            <a:srgbClr val="90C225">
              <a:alpha val="30195"/>
            </a:srgbClr>
          </a:solidFill>
        </p:spPr>
        <p:txBody>
          <a:bodyPr wrap="square" lIns="0" tIns="0" rIns="0" bIns="0" rtlCol="0"/>
          <a:lstStyle/>
          <a:p>
            <a:endParaRPr/>
          </a:p>
        </p:txBody>
      </p:sp>
      <p:sp>
        <p:nvSpPr>
          <p:cNvPr id="19" name="bg object 19"/>
          <p:cNvSpPr/>
          <p:nvPr/>
        </p:nvSpPr>
        <p:spPr>
          <a:xfrm>
            <a:off x="9604335" y="0"/>
            <a:ext cx="2588260" cy="6858000"/>
          </a:xfrm>
          <a:custGeom>
            <a:avLst/>
            <a:gdLst/>
            <a:ahLst/>
            <a:cxnLst/>
            <a:rect l="l" t="t" r="r" b="b"/>
            <a:pathLst>
              <a:path w="2588259" h="6858000">
                <a:moveTo>
                  <a:pt x="2587664" y="0"/>
                </a:moveTo>
                <a:lnTo>
                  <a:pt x="0" y="0"/>
                </a:lnTo>
                <a:lnTo>
                  <a:pt x="1208190" y="6857996"/>
                </a:lnTo>
                <a:lnTo>
                  <a:pt x="2587664" y="6857996"/>
                </a:lnTo>
                <a:lnTo>
                  <a:pt x="2587664" y="0"/>
                </a:lnTo>
                <a:close/>
              </a:path>
            </a:pathLst>
          </a:custGeom>
          <a:solidFill>
            <a:srgbClr val="90C225">
              <a:alpha val="19999"/>
            </a:srgbClr>
          </a:solidFill>
        </p:spPr>
        <p:txBody>
          <a:bodyPr wrap="square" lIns="0" tIns="0" rIns="0" bIns="0" rtlCol="0"/>
          <a:lstStyle/>
          <a:p>
            <a:endParaRPr/>
          </a:p>
        </p:txBody>
      </p:sp>
      <p:sp>
        <p:nvSpPr>
          <p:cNvPr id="20" name="bg object 20"/>
          <p:cNvSpPr/>
          <p:nvPr/>
        </p:nvSpPr>
        <p:spPr>
          <a:xfrm>
            <a:off x="8932164" y="3048000"/>
            <a:ext cx="3260090" cy="3810000"/>
          </a:xfrm>
          <a:custGeom>
            <a:avLst/>
            <a:gdLst/>
            <a:ahLst/>
            <a:cxnLst/>
            <a:rect l="l" t="t" r="r" b="b"/>
            <a:pathLst>
              <a:path w="3260090" h="3810000">
                <a:moveTo>
                  <a:pt x="3259835" y="0"/>
                </a:moveTo>
                <a:lnTo>
                  <a:pt x="0" y="3809999"/>
                </a:lnTo>
                <a:lnTo>
                  <a:pt x="3259835" y="3809999"/>
                </a:lnTo>
                <a:lnTo>
                  <a:pt x="3259835" y="0"/>
                </a:lnTo>
                <a:close/>
              </a:path>
            </a:pathLst>
          </a:custGeom>
          <a:solidFill>
            <a:srgbClr val="539F20">
              <a:alpha val="72155"/>
            </a:srgbClr>
          </a:solidFill>
        </p:spPr>
        <p:txBody>
          <a:bodyPr wrap="square" lIns="0" tIns="0" rIns="0" bIns="0" rtlCol="0"/>
          <a:lstStyle/>
          <a:p>
            <a:endParaRPr/>
          </a:p>
        </p:txBody>
      </p:sp>
      <p:sp>
        <p:nvSpPr>
          <p:cNvPr id="21" name="bg object 21"/>
          <p:cNvSpPr/>
          <p:nvPr/>
        </p:nvSpPr>
        <p:spPr>
          <a:xfrm>
            <a:off x="9337790" y="0"/>
            <a:ext cx="2851785" cy="6858000"/>
          </a:xfrm>
          <a:custGeom>
            <a:avLst/>
            <a:gdLst/>
            <a:ahLst/>
            <a:cxnLst/>
            <a:rect l="l" t="t" r="r" b="b"/>
            <a:pathLst>
              <a:path w="2851784" h="6858000">
                <a:moveTo>
                  <a:pt x="2851161" y="0"/>
                </a:moveTo>
                <a:lnTo>
                  <a:pt x="0" y="0"/>
                </a:lnTo>
                <a:lnTo>
                  <a:pt x="2467621" y="6857996"/>
                </a:lnTo>
                <a:lnTo>
                  <a:pt x="2851161" y="6857996"/>
                </a:lnTo>
                <a:lnTo>
                  <a:pt x="2851161" y="0"/>
                </a:lnTo>
                <a:close/>
              </a:path>
            </a:pathLst>
          </a:custGeom>
          <a:solidFill>
            <a:srgbClr val="3E7818">
              <a:alpha val="70195"/>
            </a:srgbClr>
          </a:solidFill>
        </p:spPr>
        <p:txBody>
          <a:bodyPr wrap="square" lIns="0" tIns="0" rIns="0" bIns="0" rtlCol="0"/>
          <a:lstStyle/>
          <a:p>
            <a:endParaRPr/>
          </a:p>
        </p:txBody>
      </p:sp>
      <p:sp>
        <p:nvSpPr>
          <p:cNvPr id="22" name="bg object 22"/>
          <p:cNvSpPr/>
          <p:nvPr/>
        </p:nvSpPr>
        <p:spPr>
          <a:xfrm>
            <a:off x="10898124" y="0"/>
            <a:ext cx="1290955" cy="6858000"/>
          </a:xfrm>
          <a:custGeom>
            <a:avLst/>
            <a:gdLst/>
            <a:ahLst/>
            <a:cxnLst/>
            <a:rect l="l" t="t" r="r" b="b"/>
            <a:pathLst>
              <a:path w="1290954" h="6858000">
                <a:moveTo>
                  <a:pt x="1290827" y="0"/>
                </a:moveTo>
                <a:lnTo>
                  <a:pt x="1018959" y="0"/>
                </a:lnTo>
                <a:lnTo>
                  <a:pt x="0" y="6857996"/>
                </a:lnTo>
                <a:lnTo>
                  <a:pt x="1290827" y="6857996"/>
                </a:lnTo>
                <a:lnTo>
                  <a:pt x="1290827" y="0"/>
                </a:lnTo>
                <a:close/>
              </a:path>
            </a:pathLst>
          </a:custGeom>
          <a:solidFill>
            <a:srgbClr val="C0E374">
              <a:alpha val="70195"/>
            </a:srgbClr>
          </a:solidFill>
        </p:spPr>
        <p:txBody>
          <a:bodyPr wrap="square" lIns="0" tIns="0" rIns="0" bIns="0" rtlCol="0"/>
          <a:lstStyle/>
          <a:p>
            <a:endParaRPr/>
          </a:p>
        </p:txBody>
      </p:sp>
      <p:sp>
        <p:nvSpPr>
          <p:cNvPr id="23" name="bg object 23"/>
          <p:cNvSpPr/>
          <p:nvPr/>
        </p:nvSpPr>
        <p:spPr>
          <a:xfrm>
            <a:off x="10940749" y="0"/>
            <a:ext cx="1248410" cy="6858000"/>
          </a:xfrm>
          <a:custGeom>
            <a:avLst/>
            <a:gdLst/>
            <a:ahLst/>
            <a:cxnLst/>
            <a:rect l="l" t="t" r="r" b="b"/>
            <a:pathLst>
              <a:path w="1248409" h="6858000">
                <a:moveTo>
                  <a:pt x="1248203" y="0"/>
                </a:moveTo>
                <a:lnTo>
                  <a:pt x="0" y="0"/>
                </a:lnTo>
                <a:lnTo>
                  <a:pt x="1107740" y="6857996"/>
                </a:lnTo>
                <a:lnTo>
                  <a:pt x="1248203" y="6857996"/>
                </a:lnTo>
                <a:lnTo>
                  <a:pt x="1248203" y="0"/>
                </a:lnTo>
                <a:close/>
              </a:path>
            </a:pathLst>
          </a:custGeom>
          <a:solidFill>
            <a:srgbClr val="90C225">
              <a:alpha val="65097"/>
            </a:srgbClr>
          </a:solidFill>
        </p:spPr>
        <p:txBody>
          <a:bodyPr wrap="square" lIns="0" tIns="0" rIns="0" bIns="0" rtlCol="0"/>
          <a:lstStyle/>
          <a:p>
            <a:endParaRPr/>
          </a:p>
        </p:txBody>
      </p:sp>
      <p:sp>
        <p:nvSpPr>
          <p:cNvPr id="24" name="bg object 24"/>
          <p:cNvSpPr/>
          <p:nvPr/>
        </p:nvSpPr>
        <p:spPr>
          <a:xfrm>
            <a:off x="10372344" y="3590544"/>
            <a:ext cx="1816735" cy="3267710"/>
          </a:xfrm>
          <a:custGeom>
            <a:avLst/>
            <a:gdLst/>
            <a:ahLst/>
            <a:cxnLst/>
            <a:rect l="l" t="t" r="r" b="b"/>
            <a:pathLst>
              <a:path w="1816734" h="3267709">
                <a:moveTo>
                  <a:pt x="1816607" y="0"/>
                </a:moveTo>
                <a:lnTo>
                  <a:pt x="0" y="3267455"/>
                </a:lnTo>
                <a:lnTo>
                  <a:pt x="1816607" y="3267455"/>
                </a:lnTo>
                <a:lnTo>
                  <a:pt x="1816607" y="0"/>
                </a:lnTo>
                <a:close/>
              </a:path>
            </a:pathLst>
          </a:custGeom>
          <a:solidFill>
            <a:srgbClr val="90C225">
              <a:alpha val="79998"/>
            </a:srgbClr>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9371076" y="0"/>
            <a:ext cx="1219200" cy="6858000"/>
          </a:xfrm>
          <a:custGeom>
            <a:avLst/>
            <a:gdLst/>
            <a:ahLst/>
            <a:cxnLst/>
            <a:rect l="l" t="t" r="r" b="b"/>
            <a:pathLst>
              <a:path w="1219200" h="6858000">
                <a:moveTo>
                  <a:pt x="0" y="0"/>
                </a:moveTo>
                <a:lnTo>
                  <a:pt x="1219200" y="6857999"/>
                </a:lnTo>
              </a:path>
            </a:pathLst>
          </a:custGeom>
          <a:ln w="9525">
            <a:solidFill>
              <a:srgbClr val="BEBEBE"/>
            </a:solidFill>
          </a:ln>
        </p:spPr>
        <p:txBody>
          <a:bodyPr wrap="square" lIns="0" tIns="0" rIns="0" bIns="0" rtlCol="0"/>
          <a:lstStyle/>
          <a:p>
            <a:endParaRPr/>
          </a:p>
        </p:txBody>
      </p:sp>
      <p:sp>
        <p:nvSpPr>
          <p:cNvPr id="17" name="bg object 17"/>
          <p:cNvSpPr/>
          <p:nvPr/>
        </p:nvSpPr>
        <p:spPr>
          <a:xfrm>
            <a:off x="7424928" y="3681984"/>
            <a:ext cx="4763770" cy="3176905"/>
          </a:xfrm>
          <a:custGeom>
            <a:avLst/>
            <a:gdLst/>
            <a:ahLst/>
            <a:cxnLst/>
            <a:rect l="l" t="t" r="r" b="b"/>
            <a:pathLst>
              <a:path w="4763770" h="3176904">
                <a:moveTo>
                  <a:pt x="4763516" y="0"/>
                </a:moveTo>
                <a:lnTo>
                  <a:pt x="0" y="3176586"/>
                </a:lnTo>
              </a:path>
            </a:pathLst>
          </a:custGeom>
          <a:ln w="9525">
            <a:solidFill>
              <a:srgbClr val="D9D9D9"/>
            </a:solidFill>
          </a:ln>
        </p:spPr>
        <p:txBody>
          <a:bodyPr wrap="square" lIns="0" tIns="0" rIns="0" bIns="0" rtlCol="0"/>
          <a:lstStyle/>
          <a:p>
            <a:endParaRPr/>
          </a:p>
        </p:txBody>
      </p:sp>
      <p:sp>
        <p:nvSpPr>
          <p:cNvPr id="18" name="bg object 18"/>
          <p:cNvSpPr/>
          <p:nvPr/>
        </p:nvSpPr>
        <p:spPr>
          <a:xfrm>
            <a:off x="9182100" y="0"/>
            <a:ext cx="3007360" cy="6858000"/>
          </a:xfrm>
          <a:custGeom>
            <a:avLst/>
            <a:gdLst/>
            <a:ahLst/>
            <a:cxnLst/>
            <a:rect l="l" t="t" r="r" b="b"/>
            <a:pathLst>
              <a:path w="3007359" h="6858000">
                <a:moveTo>
                  <a:pt x="3006851" y="0"/>
                </a:moveTo>
                <a:lnTo>
                  <a:pt x="2042483" y="0"/>
                </a:lnTo>
                <a:lnTo>
                  <a:pt x="0" y="6857996"/>
                </a:lnTo>
                <a:lnTo>
                  <a:pt x="3006851" y="6857996"/>
                </a:lnTo>
                <a:lnTo>
                  <a:pt x="3006851" y="0"/>
                </a:lnTo>
                <a:close/>
              </a:path>
            </a:pathLst>
          </a:custGeom>
          <a:solidFill>
            <a:srgbClr val="90C225">
              <a:alpha val="30195"/>
            </a:srgbClr>
          </a:solidFill>
        </p:spPr>
        <p:txBody>
          <a:bodyPr wrap="square" lIns="0" tIns="0" rIns="0" bIns="0" rtlCol="0"/>
          <a:lstStyle/>
          <a:p>
            <a:endParaRPr/>
          </a:p>
        </p:txBody>
      </p:sp>
      <p:sp>
        <p:nvSpPr>
          <p:cNvPr id="19" name="bg object 19"/>
          <p:cNvSpPr/>
          <p:nvPr/>
        </p:nvSpPr>
        <p:spPr>
          <a:xfrm>
            <a:off x="9604335" y="0"/>
            <a:ext cx="2588260" cy="6858000"/>
          </a:xfrm>
          <a:custGeom>
            <a:avLst/>
            <a:gdLst/>
            <a:ahLst/>
            <a:cxnLst/>
            <a:rect l="l" t="t" r="r" b="b"/>
            <a:pathLst>
              <a:path w="2588259" h="6858000">
                <a:moveTo>
                  <a:pt x="2587664" y="0"/>
                </a:moveTo>
                <a:lnTo>
                  <a:pt x="0" y="0"/>
                </a:lnTo>
                <a:lnTo>
                  <a:pt x="1208190" y="6857996"/>
                </a:lnTo>
                <a:lnTo>
                  <a:pt x="2587664" y="6857996"/>
                </a:lnTo>
                <a:lnTo>
                  <a:pt x="2587664" y="0"/>
                </a:lnTo>
                <a:close/>
              </a:path>
            </a:pathLst>
          </a:custGeom>
          <a:solidFill>
            <a:srgbClr val="90C225">
              <a:alpha val="19999"/>
            </a:srgbClr>
          </a:solidFill>
        </p:spPr>
        <p:txBody>
          <a:bodyPr wrap="square" lIns="0" tIns="0" rIns="0" bIns="0" rtlCol="0"/>
          <a:lstStyle/>
          <a:p>
            <a:endParaRPr/>
          </a:p>
        </p:txBody>
      </p:sp>
      <p:sp>
        <p:nvSpPr>
          <p:cNvPr id="20" name="bg object 20"/>
          <p:cNvSpPr/>
          <p:nvPr/>
        </p:nvSpPr>
        <p:spPr>
          <a:xfrm>
            <a:off x="8932164" y="3048000"/>
            <a:ext cx="3260090" cy="3810000"/>
          </a:xfrm>
          <a:custGeom>
            <a:avLst/>
            <a:gdLst/>
            <a:ahLst/>
            <a:cxnLst/>
            <a:rect l="l" t="t" r="r" b="b"/>
            <a:pathLst>
              <a:path w="3260090" h="3810000">
                <a:moveTo>
                  <a:pt x="3259835" y="0"/>
                </a:moveTo>
                <a:lnTo>
                  <a:pt x="0" y="3809999"/>
                </a:lnTo>
                <a:lnTo>
                  <a:pt x="3259835" y="3809999"/>
                </a:lnTo>
                <a:lnTo>
                  <a:pt x="3259835" y="0"/>
                </a:lnTo>
                <a:close/>
              </a:path>
            </a:pathLst>
          </a:custGeom>
          <a:solidFill>
            <a:srgbClr val="539F20">
              <a:alpha val="72155"/>
            </a:srgbClr>
          </a:solidFill>
        </p:spPr>
        <p:txBody>
          <a:bodyPr wrap="square" lIns="0" tIns="0" rIns="0" bIns="0" rtlCol="0"/>
          <a:lstStyle/>
          <a:p>
            <a:endParaRPr/>
          </a:p>
        </p:txBody>
      </p:sp>
      <p:sp>
        <p:nvSpPr>
          <p:cNvPr id="21" name="bg object 21"/>
          <p:cNvSpPr/>
          <p:nvPr/>
        </p:nvSpPr>
        <p:spPr>
          <a:xfrm>
            <a:off x="9337790" y="0"/>
            <a:ext cx="2851785" cy="6858000"/>
          </a:xfrm>
          <a:custGeom>
            <a:avLst/>
            <a:gdLst/>
            <a:ahLst/>
            <a:cxnLst/>
            <a:rect l="l" t="t" r="r" b="b"/>
            <a:pathLst>
              <a:path w="2851784" h="6858000">
                <a:moveTo>
                  <a:pt x="2851161" y="0"/>
                </a:moveTo>
                <a:lnTo>
                  <a:pt x="0" y="0"/>
                </a:lnTo>
                <a:lnTo>
                  <a:pt x="2467621" y="6857996"/>
                </a:lnTo>
                <a:lnTo>
                  <a:pt x="2851161" y="6857996"/>
                </a:lnTo>
                <a:lnTo>
                  <a:pt x="2851161" y="0"/>
                </a:lnTo>
                <a:close/>
              </a:path>
            </a:pathLst>
          </a:custGeom>
          <a:solidFill>
            <a:srgbClr val="3E7818">
              <a:alpha val="70195"/>
            </a:srgbClr>
          </a:solidFill>
        </p:spPr>
        <p:txBody>
          <a:bodyPr wrap="square" lIns="0" tIns="0" rIns="0" bIns="0" rtlCol="0"/>
          <a:lstStyle/>
          <a:p>
            <a:endParaRPr/>
          </a:p>
        </p:txBody>
      </p:sp>
      <p:sp>
        <p:nvSpPr>
          <p:cNvPr id="22" name="bg object 22"/>
          <p:cNvSpPr/>
          <p:nvPr/>
        </p:nvSpPr>
        <p:spPr>
          <a:xfrm>
            <a:off x="10898124" y="0"/>
            <a:ext cx="1290955" cy="6858000"/>
          </a:xfrm>
          <a:custGeom>
            <a:avLst/>
            <a:gdLst/>
            <a:ahLst/>
            <a:cxnLst/>
            <a:rect l="l" t="t" r="r" b="b"/>
            <a:pathLst>
              <a:path w="1290954" h="6858000">
                <a:moveTo>
                  <a:pt x="1290827" y="0"/>
                </a:moveTo>
                <a:lnTo>
                  <a:pt x="1018959" y="0"/>
                </a:lnTo>
                <a:lnTo>
                  <a:pt x="0" y="6857996"/>
                </a:lnTo>
                <a:lnTo>
                  <a:pt x="1290827" y="6857996"/>
                </a:lnTo>
                <a:lnTo>
                  <a:pt x="1290827" y="0"/>
                </a:lnTo>
                <a:close/>
              </a:path>
            </a:pathLst>
          </a:custGeom>
          <a:solidFill>
            <a:srgbClr val="C0E374">
              <a:alpha val="70195"/>
            </a:srgbClr>
          </a:solidFill>
        </p:spPr>
        <p:txBody>
          <a:bodyPr wrap="square" lIns="0" tIns="0" rIns="0" bIns="0" rtlCol="0"/>
          <a:lstStyle/>
          <a:p>
            <a:endParaRPr/>
          </a:p>
        </p:txBody>
      </p:sp>
      <p:sp>
        <p:nvSpPr>
          <p:cNvPr id="23" name="bg object 23"/>
          <p:cNvSpPr/>
          <p:nvPr/>
        </p:nvSpPr>
        <p:spPr>
          <a:xfrm>
            <a:off x="10940749" y="0"/>
            <a:ext cx="1248410" cy="6858000"/>
          </a:xfrm>
          <a:custGeom>
            <a:avLst/>
            <a:gdLst/>
            <a:ahLst/>
            <a:cxnLst/>
            <a:rect l="l" t="t" r="r" b="b"/>
            <a:pathLst>
              <a:path w="1248409" h="6858000">
                <a:moveTo>
                  <a:pt x="1248203" y="0"/>
                </a:moveTo>
                <a:lnTo>
                  <a:pt x="0" y="0"/>
                </a:lnTo>
                <a:lnTo>
                  <a:pt x="1107740" y="6857996"/>
                </a:lnTo>
                <a:lnTo>
                  <a:pt x="1248203" y="6857996"/>
                </a:lnTo>
                <a:lnTo>
                  <a:pt x="1248203" y="0"/>
                </a:lnTo>
                <a:close/>
              </a:path>
            </a:pathLst>
          </a:custGeom>
          <a:solidFill>
            <a:srgbClr val="90C225">
              <a:alpha val="65097"/>
            </a:srgbClr>
          </a:solidFill>
        </p:spPr>
        <p:txBody>
          <a:bodyPr wrap="square" lIns="0" tIns="0" rIns="0" bIns="0" rtlCol="0"/>
          <a:lstStyle/>
          <a:p>
            <a:endParaRPr/>
          </a:p>
        </p:txBody>
      </p:sp>
      <p:sp>
        <p:nvSpPr>
          <p:cNvPr id="24" name="bg object 24"/>
          <p:cNvSpPr/>
          <p:nvPr/>
        </p:nvSpPr>
        <p:spPr>
          <a:xfrm>
            <a:off x="10372344" y="3590544"/>
            <a:ext cx="1816735" cy="3267710"/>
          </a:xfrm>
          <a:custGeom>
            <a:avLst/>
            <a:gdLst/>
            <a:ahLst/>
            <a:cxnLst/>
            <a:rect l="l" t="t" r="r" b="b"/>
            <a:pathLst>
              <a:path w="1816734" h="3267709">
                <a:moveTo>
                  <a:pt x="1816607" y="0"/>
                </a:moveTo>
                <a:lnTo>
                  <a:pt x="0" y="3267455"/>
                </a:lnTo>
                <a:lnTo>
                  <a:pt x="1816607" y="3267455"/>
                </a:lnTo>
                <a:lnTo>
                  <a:pt x="1816607" y="0"/>
                </a:lnTo>
                <a:close/>
              </a:path>
            </a:pathLst>
          </a:custGeom>
          <a:solidFill>
            <a:srgbClr val="90C225">
              <a:alpha val="79998"/>
            </a:srgbClr>
          </a:solidFill>
        </p:spPr>
        <p:txBody>
          <a:bodyPr wrap="square" lIns="0" tIns="0" rIns="0" bIns="0" rtlCol="0"/>
          <a:lstStyle/>
          <a:p>
            <a:endParaRPr/>
          </a:p>
        </p:txBody>
      </p:sp>
      <p:sp>
        <p:nvSpPr>
          <p:cNvPr id="25" name="bg object 25"/>
          <p:cNvSpPr/>
          <p:nvPr/>
        </p:nvSpPr>
        <p:spPr>
          <a:xfrm>
            <a:off x="0" y="4012691"/>
            <a:ext cx="448309" cy="2845435"/>
          </a:xfrm>
          <a:custGeom>
            <a:avLst/>
            <a:gdLst/>
            <a:ahLst/>
            <a:cxnLst/>
            <a:rect l="l" t="t" r="r" b="b"/>
            <a:pathLst>
              <a:path w="448309" h="2845434">
                <a:moveTo>
                  <a:pt x="0" y="0"/>
                </a:moveTo>
                <a:lnTo>
                  <a:pt x="0" y="2845307"/>
                </a:lnTo>
                <a:lnTo>
                  <a:pt x="448056" y="2845307"/>
                </a:lnTo>
                <a:lnTo>
                  <a:pt x="0" y="0"/>
                </a:lnTo>
                <a:close/>
              </a:path>
            </a:pathLst>
          </a:custGeom>
          <a:solidFill>
            <a:srgbClr val="90C225">
              <a:alpha val="85096"/>
            </a:srgbClr>
          </a:solidFill>
        </p:spPr>
        <p:txBody>
          <a:bodyPr wrap="square" lIns="0" tIns="0" rIns="0" bIns="0" rtlCol="0"/>
          <a:lstStyle/>
          <a:p>
            <a:endParaRPr/>
          </a:p>
        </p:txBody>
      </p:sp>
      <p:sp>
        <p:nvSpPr>
          <p:cNvPr id="2" name="Holder 2"/>
          <p:cNvSpPr>
            <a:spLocks noGrp="1"/>
          </p:cNvSpPr>
          <p:nvPr>
            <p:ph type="title"/>
          </p:nvPr>
        </p:nvSpPr>
        <p:spPr>
          <a:xfrm>
            <a:off x="78739" y="115011"/>
            <a:ext cx="11798300" cy="514350"/>
          </a:xfrm>
          <a:prstGeom prst="rect">
            <a:avLst/>
          </a:prstGeom>
        </p:spPr>
        <p:txBody>
          <a:bodyPr wrap="square" lIns="0" tIns="0" rIns="0" bIns="0">
            <a:spAutoFit/>
          </a:bodyPr>
          <a:lstStyle>
            <a:lvl1pPr>
              <a:defRPr sz="3200" b="0" i="0">
                <a:solidFill>
                  <a:schemeClr val="tx1"/>
                </a:solidFill>
                <a:latin typeface="Calibri"/>
                <a:cs typeface="Calibri"/>
              </a:defRPr>
            </a:lvl1pPr>
          </a:lstStyle>
          <a:p>
            <a:endParaRPr/>
          </a:p>
        </p:txBody>
      </p:sp>
      <p:sp>
        <p:nvSpPr>
          <p:cNvPr id="3" name="Holder 3"/>
          <p:cNvSpPr>
            <a:spLocks noGrp="1"/>
          </p:cNvSpPr>
          <p:nvPr>
            <p:ph type="body" idx="1"/>
          </p:nvPr>
        </p:nvSpPr>
        <p:spPr>
          <a:xfrm>
            <a:off x="3439477" y="2660904"/>
            <a:ext cx="8644890" cy="14351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10/17/2022</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hol.ee/areng-373" TargetMode="External"/><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hyperlink" Target="https://hol.ee/index.php?id=tallinn-ringraudtee" TargetMode="External"/><Relationship Id="rId5" Type="http://schemas.openxmlformats.org/officeDocument/2006/relationships/hyperlink" Target="https://hol.ee/index.php?id=eesti-regionaaltasandi-analuus-536" TargetMode="External"/><Relationship Id="rId4" Type="http://schemas.openxmlformats.org/officeDocument/2006/relationships/hyperlink" Target="https://hol.ee/index.php?id=sumba-439"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3823970" cy="5666740"/>
            <a:chOff x="0" y="0"/>
            <a:chExt cx="3823970" cy="5666740"/>
          </a:xfrm>
        </p:grpSpPr>
        <p:sp>
          <p:nvSpPr>
            <p:cNvPr id="3" name="object 3"/>
            <p:cNvSpPr/>
            <p:nvPr/>
          </p:nvSpPr>
          <p:spPr>
            <a:xfrm>
              <a:off x="0" y="0"/>
              <a:ext cx="843280" cy="5666740"/>
            </a:xfrm>
            <a:custGeom>
              <a:avLst/>
              <a:gdLst/>
              <a:ahLst/>
              <a:cxnLst/>
              <a:rect l="l" t="t" r="r" b="b"/>
              <a:pathLst>
                <a:path w="843280" h="5666740">
                  <a:moveTo>
                    <a:pt x="842772" y="0"/>
                  </a:moveTo>
                  <a:lnTo>
                    <a:pt x="0" y="0"/>
                  </a:lnTo>
                  <a:lnTo>
                    <a:pt x="0" y="5666232"/>
                  </a:lnTo>
                  <a:lnTo>
                    <a:pt x="842772" y="0"/>
                  </a:lnTo>
                  <a:close/>
                </a:path>
              </a:pathLst>
            </a:custGeom>
            <a:solidFill>
              <a:srgbClr val="90C225">
                <a:alpha val="85096"/>
              </a:srgbClr>
            </a:solidFill>
          </p:spPr>
          <p:txBody>
            <a:bodyPr wrap="square" lIns="0" tIns="0" rIns="0" bIns="0" rtlCol="0"/>
            <a:lstStyle/>
            <a:p>
              <a:endParaRPr/>
            </a:p>
          </p:txBody>
        </p:sp>
        <p:pic>
          <p:nvPicPr>
            <p:cNvPr id="4" name="object 4"/>
            <p:cNvPicPr/>
            <p:nvPr/>
          </p:nvPicPr>
          <p:blipFill>
            <a:blip r:embed="rId2" cstate="print"/>
            <a:stretch>
              <a:fillRect/>
            </a:stretch>
          </p:blipFill>
          <p:spPr>
            <a:xfrm>
              <a:off x="140207" y="2727960"/>
              <a:ext cx="3683508" cy="2453640"/>
            </a:xfrm>
            <a:prstGeom prst="rect">
              <a:avLst/>
            </a:prstGeom>
          </p:spPr>
        </p:pic>
      </p:grpSp>
      <p:sp>
        <p:nvSpPr>
          <p:cNvPr id="5" name="object 5"/>
          <p:cNvSpPr txBox="1"/>
          <p:nvPr/>
        </p:nvSpPr>
        <p:spPr>
          <a:xfrm>
            <a:off x="334772" y="5155996"/>
            <a:ext cx="11364595" cy="461665"/>
          </a:xfrm>
          <a:prstGeom prst="rect">
            <a:avLst/>
          </a:prstGeom>
        </p:spPr>
        <p:txBody>
          <a:bodyPr vert="horz" wrap="square" lIns="0" tIns="60960" rIns="0" bIns="0" rtlCol="0">
            <a:spAutoFit/>
          </a:bodyPr>
          <a:lstStyle/>
          <a:p>
            <a:pPr marR="110489" algn="ctr">
              <a:lnSpc>
                <a:spcPct val="100000"/>
              </a:lnSpc>
              <a:spcBef>
                <a:spcPts val="480"/>
              </a:spcBef>
            </a:pPr>
            <a:r>
              <a:rPr lang="et-EE" sz="2600" b="1" dirty="0">
                <a:solidFill>
                  <a:srgbClr val="C00000"/>
                </a:solidFill>
                <a:latin typeface="Trebuchet MS"/>
                <a:cs typeface="Trebuchet MS"/>
              </a:rPr>
              <a:t>Põhja </a:t>
            </a:r>
            <a:r>
              <a:rPr lang="et-EE" sz="2600" b="1" dirty="0" err="1">
                <a:solidFill>
                  <a:srgbClr val="C00000"/>
                </a:solidFill>
                <a:latin typeface="Trebuchet MS"/>
                <a:cs typeface="Trebuchet MS"/>
              </a:rPr>
              <a:t>Euroooa</a:t>
            </a:r>
            <a:r>
              <a:rPr lang="et-EE" sz="2600" b="1" dirty="0">
                <a:solidFill>
                  <a:srgbClr val="C00000"/>
                </a:solidFill>
                <a:latin typeface="Trebuchet MS"/>
                <a:cs typeface="Trebuchet MS"/>
              </a:rPr>
              <a:t> targa majanduse süda</a:t>
            </a:r>
            <a:endParaRPr sz="2600" dirty="0">
              <a:latin typeface="Trebuchet MS"/>
              <a:cs typeface="Trebuchet MS"/>
            </a:endParaRPr>
          </a:p>
        </p:txBody>
      </p:sp>
      <p:sp>
        <p:nvSpPr>
          <p:cNvPr id="6" name="object 6"/>
          <p:cNvSpPr txBox="1"/>
          <p:nvPr/>
        </p:nvSpPr>
        <p:spPr>
          <a:xfrm>
            <a:off x="4419600" y="6005016"/>
            <a:ext cx="2072131" cy="684162"/>
          </a:xfrm>
          <a:prstGeom prst="rect">
            <a:avLst/>
          </a:prstGeom>
        </p:spPr>
        <p:txBody>
          <a:bodyPr vert="horz" wrap="square" lIns="0" tIns="131445" rIns="0" bIns="0" rtlCol="0">
            <a:spAutoFit/>
          </a:bodyPr>
          <a:lstStyle/>
          <a:p>
            <a:pPr marL="12700">
              <a:lnSpc>
                <a:spcPct val="100000"/>
              </a:lnSpc>
              <a:spcBef>
                <a:spcPts val="1035"/>
              </a:spcBef>
            </a:pPr>
            <a:r>
              <a:rPr lang="et-EE" sz="1700" b="1" dirty="0">
                <a:latin typeface="Trebuchet MS"/>
                <a:cs typeface="Trebuchet MS"/>
              </a:rPr>
              <a:t>Andre Sepp</a:t>
            </a:r>
            <a:endParaRPr sz="1700" dirty="0">
              <a:latin typeface="Trebuchet MS"/>
              <a:cs typeface="Trebuchet MS"/>
            </a:endParaRPr>
          </a:p>
          <a:p>
            <a:pPr marL="86995">
              <a:lnSpc>
                <a:spcPct val="100000"/>
              </a:lnSpc>
              <a:spcBef>
                <a:spcPts val="700"/>
              </a:spcBef>
            </a:pPr>
            <a:r>
              <a:rPr lang="et-EE" sz="1300" b="1" spc="-10" dirty="0">
                <a:latin typeface="Trebuchet MS"/>
                <a:cs typeface="Trebuchet MS"/>
              </a:rPr>
              <a:t>26</a:t>
            </a:r>
            <a:r>
              <a:rPr sz="1300" b="1" spc="-10" dirty="0">
                <a:latin typeface="Trebuchet MS"/>
                <a:cs typeface="Trebuchet MS"/>
              </a:rPr>
              <a:t>.0</a:t>
            </a:r>
            <a:r>
              <a:rPr lang="et-EE" sz="1300" b="1" spc="-10" dirty="0">
                <a:latin typeface="Trebuchet MS"/>
                <a:cs typeface="Trebuchet MS"/>
              </a:rPr>
              <a:t>5</a:t>
            </a:r>
            <a:r>
              <a:rPr sz="1300" b="1" spc="-10" dirty="0">
                <a:latin typeface="Trebuchet MS"/>
                <a:cs typeface="Trebuchet MS"/>
              </a:rPr>
              <a:t>.202</a:t>
            </a:r>
            <a:r>
              <a:rPr lang="et-EE" sz="1300" b="1" spc="-10" dirty="0">
                <a:latin typeface="Trebuchet MS"/>
                <a:cs typeface="Trebuchet MS"/>
              </a:rPr>
              <a:t>2</a:t>
            </a:r>
            <a:endParaRPr sz="1300" dirty="0">
              <a:latin typeface="Trebuchet MS"/>
              <a:cs typeface="Trebuchet MS"/>
            </a:endParaRPr>
          </a:p>
        </p:txBody>
      </p:sp>
      <p:pic>
        <p:nvPicPr>
          <p:cNvPr id="7" name="object 7"/>
          <p:cNvPicPr/>
          <p:nvPr/>
        </p:nvPicPr>
        <p:blipFill>
          <a:blip r:embed="rId3" cstate="print"/>
          <a:stretch>
            <a:fillRect/>
          </a:stretch>
        </p:blipFill>
        <p:spPr>
          <a:xfrm>
            <a:off x="8418576" y="2778251"/>
            <a:ext cx="3633216" cy="2403348"/>
          </a:xfrm>
          <a:prstGeom prst="rect">
            <a:avLst/>
          </a:prstGeom>
        </p:spPr>
      </p:pic>
      <p:pic>
        <p:nvPicPr>
          <p:cNvPr id="8" name="object 8"/>
          <p:cNvPicPr/>
          <p:nvPr/>
        </p:nvPicPr>
        <p:blipFill>
          <a:blip r:embed="rId4" cstate="print"/>
          <a:stretch>
            <a:fillRect/>
          </a:stretch>
        </p:blipFill>
        <p:spPr>
          <a:xfrm>
            <a:off x="4066032" y="2441448"/>
            <a:ext cx="4059936" cy="2741676"/>
          </a:xfrm>
          <a:prstGeom prst="rect">
            <a:avLst/>
          </a:prstGeom>
        </p:spPr>
      </p:pic>
      <p:pic>
        <p:nvPicPr>
          <p:cNvPr id="9" name="object 9"/>
          <p:cNvPicPr/>
          <p:nvPr/>
        </p:nvPicPr>
        <p:blipFill>
          <a:blip r:embed="rId5" cstate="print"/>
          <a:stretch>
            <a:fillRect/>
          </a:stretch>
        </p:blipFill>
        <p:spPr>
          <a:xfrm>
            <a:off x="4064508" y="80772"/>
            <a:ext cx="4061460" cy="2282952"/>
          </a:xfrm>
          <a:prstGeom prst="rect">
            <a:avLst/>
          </a:prstGeom>
        </p:spPr>
      </p:pic>
      <p:pic>
        <p:nvPicPr>
          <p:cNvPr id="10" name="object 10"/>
          <p:cNvPicPr/>
          <p:nvPr/>
        </p:nvPicPr>
        <p:blipFill>
          <a:blip r:embed="rId6" cstate="print"/>
          <a:stretch>
            <a:fillRect/>
          </a:stretch>
        </p:blipFill>
        <p:spPr>
          <a:xfrm>
            <a:off x="716280" y="1101852"/>
            <a:ext cx="3107435" cy="73456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60020" y="114300"/>
            <a:ext cx="2310384" cy="545591"/>
          </a:xfrm>
          <a:prstGeom prst="rect">
            <a:avLst/>
          </a:prstGeom>
        </p:spPr>
      </p:pic>
      <p:sp>
        <p:nvSpPr>
          <p:cNvPr id="3" name="object 3"/>
          <p:cNvSpPr txBox="1"/>
          <p:nvPr/>
        </p:nvSpPr>
        <p:spPr>
          <a:xfrm>
            <a:off x="78739" y="646302"/>
            <a:ext cx="11748770" cy="6245225"/>
          </a:xfrm>
          <a:prstGeom prst="rect">
            <a:avLst/>
          </a:prstGeom>
        </p:spPr>
        <p:txBody>
          <a:bodyPr vert="horz" wrap="square" lIns="0" tIns="13335" rIns="0" bIns="0" rtlCol="0">
            <a:spAutoFit/>
          </a:bodyPr>
          <a:lstStyle/>
          <a:p>
            <a:pPr marL="12700">
              <a:lnSpc>
                <a:spcPct val="100000"/>
              </a:lnSpc>
              <a:spcBef>
                <a:spcPts val="105"/>
              </a:spcBef>
            </a:pPr>
            <a:r>
              <a:rPr sz="1400" b="1" spc="-5" dirty="0">
                <a:latin typeface="Trebuchet MS"/>
                <a:cs typeface="Trebuchet MS"/>
              </a:rPr>
              <a:t>Regionaalne</a:t>
            </a:r>
            <a:r>
              <a:rPr sz="1400" b="1" spc="-25" dirty="0">
                <a:latin typeface="Trebuchet MS"/>
                <a:cs typeface="Trebuchet MS"/>
              </a:rPr>
              <a:t> </a:t>
            </a:r>
            <a:r>
              <a:rPr sz="1400" b="1" spc="-5" dirty="0">
                <a:latin typeface="Trebuchet MS"/>
                <a:cs typeface="Trebuchet MS"/>
              </a:rPr>
              <a:t>tasand</a:t>
            </a:r>
            <a:r>
              <a:rPr sz="1400" b="1" spc="15" dirty="0">
                <a:latin typeface="Trebuchet MS"/>
                <a:cs typeface="Trebuchet MS"/>
              </a:rPr>
              <a:t> </a:t>
            </a:r>
            <a:r>
              <a:rPr sz="1400" b="1" spc="-5" dirty="0">
                <a:latin typeface="Trebuchet MS"/>
                <a:cs typeface="Trebuchet MS"/>
              </a:rPr>
              <a:t>ehk</a:t>
            </a:r>
            <a:r>
              <a:rPr sz="1400" b="1" dirty="0">
                <a:latin typeface="Trebuchet MS"/>
                <a:cs typeface="Trebuchet MS"/>
              </a:rPr>
              <a:t> </a:t>
            </a:r>
            <a:r>
              <a:rPr sz="1400" b="1" spc="-5" dirty="0">
                <a:latin typeface="Trebuchet MS"/>
                <a:cs typeface="Trebuchet MS"/>
              </a:rPr>
              <a:t>horisontaalne</a:t>
            </a:r>
            <a:r>
              <a:rPr sz="1400" b="1" spc="-25" dirty="0">
                <a:latin typeface="Trebuchet MS"/>
                <a:cs typeface="Trebuchet MS"/>
              </a:rPr>
              <a:t> </a:t>
            </a:r>
            <a:r>
              <a:rPr sz="1400" b="1" spc="-5" dirty="0">
                <a:latin typeface="Trebuchet MS"/>
                <a:cs typeface="Trebuchet MS"/>
              </a:rPr>
              <a:t>tasand</a:t>
            </a:r>
            <a:r>
              <a:rPr sz="1400" b="1" spc="20" dirty="0">
                <a:latin typeface="Trebuchet MS"/>
                <a:cs typeface="Trebuchet MS"/>
              </a:rPr>
              <a:t> </a:t>
            </a:r>
            <a:r>
              <a:rPr sz="1400" b="1" dirty="0">
                <a:latin typeface="Trebuchet MS"/>
                <a:cs typeface="Trebuchet MS"/>
              </a:rPr>
              <a:t>on</a:t>
            </a:r>
            <a:r>
              <a:rPr sz="1400" b="1" spc="5" dirty="0">
                <a:latin typeface="Trebuchet MS"/>
                <a:cs typeface="Trebuchet MS"/>
              </a:rPr>
              <a:t> </a:t>
            </a:r>
            <a:r>
              <a:rPr sz="1400" b="1" spc="-5" dirty="0">
                <a:latin typeface="Trebuchet MS"/>
                <a:cs typeface="Trebuchet MS"/>
              </a:rPr>
              <a:t>vajalik,</a:t>
            </a:r>
            <a:r>
              <a:rPr sz="1400" b="1" spc="-10" dirty="0">
                <a:latin typeface="Trebuchet MS"/>
                <a:cs typeface="Trebuchet MS"/>
              </a:rPr>
              <a:t> </a:t>
            </a:r>
            <a:r>
              <a:rPr sz="1400" b="1" dirty="0">
                <a:latin typeface="Trebuchet MS"/>
                <a:cs typeface="Trebuchet MS"/>
              </a:rPr>
              <a:t>kuna </a:t>
            </a:r>
            <a:r>
              <a:rPr sz="1400" b="1" spc="-5" dirty="0">
                <a:latin typeface="Trebuchet MS"/>
                <a:cs typeface="Trebuchet MS"/>
              </a:rPr>
              <a:t>seob</a:t>
            </a:r>
            <a:r>
              <a:rPr sz="1400" b="1" spc="10" dirty="0">
                <a:latin typeface="Trebuchet MS"/>
                <a:cs typeface="Trebuchet MS"/>
              </a:rPr>
              <a:t> </a:t>
            </a:r>
            <a:r>
              <a:rPr sz="1400" b="1" dirty="0">
                <a:latin typeface="Trebuchet MS"/>
                <a:cs typeface="Trebuchet MS"/>
              </a:rPr>
              <a:t>ja</a:t>
            </a:r>
            <a:r>
              <a:rPr sz="1400" b="1" spc="5" dirty="0">
                <a:latin typeface="Trebuchet MS"/>
                <a:cs typeface="Trebuchet MS"/>
              </a:rPr>
              <a:t> </a:t>
            </a:r>
            <a:r>
              <a:rPr sz="1400" b="1" spc="-10" dirty="0">
                <a:latin typeface="Trebuchet MS"/>
                <a:cs typeface="Trebuchet MS"/>
              </a:rPr>
              <a:t>tasakaalustab</a:t>
            </a:r>
            <a:r>
              <a:rPr sz="1400" b="1" spc="15" dirty="0">
                <a:latin typeface="Trebuchet MS"/>
                <a:cs typeface="Trebuchet MS"/>
              </a:rPr>
              <a:t> </a:t>
            </a:r>
            <a:r>
              <a:rPr sz="1400" b="1" spc="-5" dirty="0">
                <a:latin typeface="Trebuchet MS"/>
                <a:cs typeface="Trebuchet MS"/>
              </a:rPr>
              <a:t>omavalitsuste</a:t>
            </a:r>
            <a:r>
              <a:rPr sz="1400" b="1" spc="-20" dirty="0">
                <a:latin typeface="Trebuchet MS"/>
                <a:cs typeface="Trebuchet MS"/>
              </a:rPr>
              <a:t> </a:t>
            </a:r>
            <a:r>
              <a:rPr sz="1400" b="1" dirty="0">
                <a:latin typeface="Trebuchet MS"/>
                <a:cs typeface="Trebuchet MS"/>
              </a:rPr>
              <a:t>ja</a:t>
            </a:r>
            <a:r>
              <a:rPr sz="1400" b="1" spc="5" dirty="0">
                <a:latin typeface="Trebuchet MS"/>
                <a:cs typeface="Trebuchet MS"/>
              </a:rPr>
              <a:t> </a:t>
            </a:r>
            <a:r>
              <a:rPr sz="1400" b="1" spc="-5" dirty="0">
                <a:latin typeface="Trebuchet MS"/>
                <a:cs typeface="Trebuchet MS"/>
              </a:rPr>
              <a:t>riigi</a:t>
            </a:r>
            <a:r>
              <a:rPr sz="1400" b="1" spc="-15" dirty="0">
                <a:latin typeface="Trebuchet MS"/>
                <a:cs typeface="Trebuchet MS"/>
              </a:rPr>
              <a:t> </a:t>
            </a:r>
            <a:r>
              <a:rPr sz="1400" b="1" dirty="0">
                <a:latin typeface="Trebuchet MS"/>
                <a:cs typeface="Trebuchet MS"/>
              </a:rPr>
              <a:t>huve</a:t>
            </a:r>
            <a:r>
              <a:rPr sz="1400" b="1" spc="-5" dirty="0">
                <a:latin typeface="Trebuchet MS"/>
                <a:cs typeface="Trebuchet MS"/>
              </a:rPr>
              <a:t> </a:t>
            </a:r>
            <a:r>
              <a:rPr sz="1400" b="1" dirty="0">
                <a:latin typeface="Trebuchet MS"/>
                <a:cs typeface="Trebuchet MS"/>
              </a:rPr>
              <a:t>piirkonnas.</a:t>
            </a:r>
            <a:endParaRPr sz="1400">
              <a:latin typeface="Trebuchet MS"/>
              <a:cs typeface="Trebuchet MS"/>
            </a:endParaRPr>
          </a:p>
          <a:p>
            <a:pPr marL="12700">
              <a:lnSpc>
                <a:spcPct val="100000"/>
              </a:lnSpc>
            </a:pPr>
            <a:r>
              <a:rPr sz="1400" dirty="0">
                <a:latin typeface="Trebuchet MS"/>
                <a:cs typeface="Trebuchet MS"/>
              </a:rPr>
              <a:t>Ilma</a:t>
            </a:r>
            <a:r>
              <a:rPr sz="1400" spc="-20" dirty="0">
                <a:latin typeface="Trebuchet MS"/>
                <a:cs typeface="Trebuchet MS"/>
              </a:rPr>
              <a:t> </a:t>
            </a:r>
            <a:r>
              <a:rPr sz="1400" spc="-5" dirty="0">
                <a:latin typeface="Trebuchet MS"/>
                <a:cs typeface="Trebuchet MS"/>
              </a:rPr>
              <a:t>regionaalse</a:t>
            </a:r>
            <a:r>
              <a:rPr sz="1400" spc="5" dirty="0">
                <a:latin typeface="Trebuchet MS"/>
                <a:cs typeface="Trebuchet MS"/>
              </a:rPr>
              <a:t> </a:t>
            </a:r>
            <a:r>
              <a:rPr sz="1400" spc="-5" dirty="0">
                <a:latin typeface="Trebuchet MS"/>
                <a:cs typeface="Trebuchet MS"/>
              </a:rPr>
              <a:t>tasandita</a:t>
            </a:r>
            <a:r>
              <a:rPr sz="1400" dirty="0">
                <a:latin typeface="Trebuchet MS"/>
                <a:cs typeface="Trebuchet MS"/>
              </a:rPr>
              <a:t> </a:t>
            </a:r>
            <a:r>
              <a:rPr sz="1400" spc="-5" dirty="0">
                <a:latin typeface="Trebuchet MS"/>
                <a:cs typeface="Trebuchet MS"/>
              </a:rPr>
              <a:t>näeksid</a:t>
            </a:r>
            <a:r>
              <a:rPr sz="1400" spc="10" dirty="0">
                <a:latin typeface="Trebuchet MS"/>
                <a:cs typeface="Trebuchet MS"/>
              </a:rPr>
              <a:t> </a:t>
            </a:r>
            <a:r>
              <a:rPr sz="1400" spc="-5" dirty="0">
                <a:latin typeface="Trebuchet MS"/>
                <a:cs typeface="Trebuchet MS"/>
              </a:rPr>
              <a:t>omavalitused</a:t>
            </a:r>
            <a:r>
              <a:rPr sz="1400" spc="-15" dirty="0">
                <a:latin typeface="Trebuchet MS"/>
                <a:cs typeface="Trebuchet MS"/>
              </a:rPr>
              <a:t> </a:t>
            </a:r>
            <a:r>
              <a:rPr sz="1400" spc="-5" dirty="0">
                <a:latin typeface="Trebuchet MS"/>
                <a:cs typeface="Trebuchet MS"/>
              </a:rPr>
              <a:t>kitsalt</a:t>
            </a:r>
            <a:r>
              <a:rPr sz="1400" spc="-10" dirty="0">
                <a:latin typeface="Trebuchet MS"/>
                <a:cs typeface="Trebuchet MS"/>
              </a:rPr>
              <a:t> </a:t>
            </a:r>
            <a:r>
              <a:rPr sz="1400" dirty="0">
                <a:latin typeface="Trebuchet MS"/>
                <a:cs typeface="Trebuchet MS"/>
              </a:rPr>
              <a:t>oma</a:t>
            </a:r>
            <a:r>
              <a:rPr sz="1400" spc="5" dirty="0">
                <a:latin typeface="Trebuchet MS"/>
                <a:cs typeface="Trebuchet MS"/>
              </a:rPr>
              <a:t> </a:t>
            </a:r>
            <a:r>
              <a:rPr sz="1400" spc="-5" dirty="0">
                <a:latin typeface="Trebuchet MS"/>
                <a:cs typeface="Trebuchet MS"/>
              </a:rPr>
              <a:t>piirkonda</a:t>
            </a:r>
            <a:r>
              <a:rPr sz="1400" spc="5" dirty="0">
                <a:latin typeface="Trebuchet MS"/>
                <a:cs typeface="Trebuchet MS"/>
              </a:rPr>
              <a:t> </a:t>
            </a:r>
            <a:r>
              <a:rPr sz="1400" dirty="0">
                <a:latin typeface="Trebuchet MS"/>
                <a:cs typeface="Trebuchet MS"/>
              </a:rPr>
              <a:t>ja</a:t>
            </a:r>
            <a:r>
              <a:rPr sz="1400" spc="15" dirty="0">
                <a:latin typeface="Trebuchet MS"/>
                <a:cs typeface="Trebuchet MS"/>
              </a:rPr>
              <a:t> </a:t>
            </a:r>
            <a:r>
              <a:rPr sz="1400" spc="-5" dirty="0">
                <a:latin typeface="Trebuchet MS"/>
                <a:cs typeface="Trebuchet MS"/>
              </a:rPr>
              <a:t>riigi</a:t>
            </a:r>
            <a:r>
              <a:rPr sz="1400" spc="15" dirty="0">
                <a:latin typeface="Trebuchet MS"/>
                <a:cs typeface="Trebuchet MS"/>
              </a:rPr>
              <a:t> </a:t>
            </a:r>
            <a:r>
              <a:rPr sz="1400" spc="-5" dirty="0">
                <a:latin typeface="Trebuchet MS"/>
                <a:cs typeface="Trebuchet MS"/>
              </a:rPr>
              <a:t>valitsemine</a:t>
            </a:r>
            <a:r>
              <a:rPr sz="1400" spc="5" dirty="0">
                <a:latin typeface="Trebuchet MS"/>
                <a:cs typeface="Trebuchet MS"/>
              </a:rPr>
              <a:t> </a:t>
            </a:r>
            <a:r>
              <a:rPr sz="1400" spc="-5" dirty="0">
                <a:latin typeface="Trebuchet MS"/>
                <a:cs typeface="Trebuchet MS"/>
              </a:rPr>
              <a:t>koonduks</a:t>
            </a:r>
            <a:r>
              <a:rPr sz="1400" spc="-35" dirty="0">
                <a:latin typeface="Trebuchet MS"/>
                <a:cs typeface="Trebuchet MS"/>
              </a:rPr>
              <a:t> </a:t>
            </a:r>
            <a:r>
              <a:rPr sz="1400" spc="-5" dirty="0">
                <a:latin typeface="Trebuchet MS"/>
                <a:cs typeface="Trebuchet MS"/>
              </a:rPr>
              <a:t>nö</a:t>
            </a:r>
            <a:r>
              <a:rPr sz="1400" spc="5" dirty="0">
                <a:latin typeface="Trebuchet MS"/>
                <a:cs typeface="Trebuchet MS"/>
              </a:rPr>
              <a:t> </a:t>
            </a:r>
            <a:r>
              <a:rPr sz="1400" spc="-5" dirty="0">
                <a:latin typeface="Trebuchet MS"/>
                <a:cs typeface="Trebuchet MS"/>
              </a:rPr>
              <a:t>„silotornidesse“,</a:t>
            </a:r>
            <a:r>
              <a:rPr sz="1400" spc="-25" dirty="0">
                <a:latin typeface="Trebuchet MS"/>
                <a:cs typeface="Trebuchet MS"/>
              </a:rPr>
              <a:t> </a:t>
            </a:r>
            <a:r>
              <a:rPr sz="1400" spc="-5" dirty="0">
                <a:latin typeface="Trebuchet MS"/>
                <a:cs typeface="Trebuchet MS"/>
              </a:rPr>
              <a:t>kus</a:t>
            </a:r>
            <a:r>
              <a:rPr sz="1400" spc="45" dirty="0">
                <a:latin typeface="Trebuchet MS"/>
                <a:cs typeface="Trebuchet MS"/>
              </a:rPr>
              <a:t> </a:t>
            </a:r>
            <a:r>
              <a:rPr sz="1400" spc="-5" dirty="0">
                <a:latin typeface="Trebuchet MS"/>
                <a:cs typeface="Trebuchet MS"/>
              </a:rPr>
              <a:t>omavaheline koostöö</a:t>
            </a:r>
            <a:endParaRPr sz="1400">
              <a:latin typeface="Trebuchet MS"/>
              <a:cs typeface="Trebuchet MS"/>
            </a:endParaRPr>
          </a:p>
          <a:p>
            <a:pPr marL="12700">
              <a:lnSpc>
                <a:spcPct val="100000"/>
              </a:lnSpc>
            </a:pPr>
            <a:r>
              <a:rPr sz="1400" dirty="0">
                <a:latin typeface="Trebuchet MS"/>
                <a:cs typeface="Trebuchet MS"/>
              </a:rPr>
              <a:t>ja</a:t>
            </a:r>
            <a:endParaRPr sz="1400">
              <a:latin typeface="Trebuchet MS"/>
              <a:cs typeface="Trebuchet MS"/>
            </a:endParaRPr>
          </a:p>
          <a:p>
            <a:pPr marL="12700" marR="459740">
              <a:lnSpc>
                <a:spcPct val="100000"/>
              </a:lnSpc>
            </a:pPr>
            <a:r>
              <a:rPr sz="1400" spc="-5" dirty="0">
                <a:latin typeface="Trebuchet MS"/>
                <a:cs typeface="Trebuchet MS"/>
              </a:rPr>
              <a:t>ühiste</a:t>
            </a:r>
            <a:r>
              <a:rPr sz="1400" spc="-10" dirty="0">
                <a:latin typeface="Trebuchet MS"/>
                <a:cs typeface="Trebuchet MS"/>
              </a:rPr>
              <a:t> </a:t>
            </a:r>
            <a:r>
              <a:rPr sz="1400" spc="-5" dirty="0">
                <a:latin typeface="Trebuchet MS"/>
                <a:cs typeface="Trebuchet MS"/>
              </a:rPr>
              <a:t>eesmärkide realiseerimine</a:t>
            </a:r>
            <a:r>
              <a:rPr sz="1400" spc="15" dirty="0">
                <a:latin typeface="Trebuchet MS"/>
                <a:cs typeface="Trebuchet MS"/>
              </a:rPr>
              <a:t> </a:t>
            </a:r>
            <a:r>
              <a:rPr sz="1400" dirty="0">
                <a:latin typeface="Trebuchet MS"/>
                <a:cs typeface="Trebuchet MS"/>
              </a:rPr>
              <a:t>oleks</a:t>
            </a:r>
            <a:r>
              <a:rPr sz="1400" spc="-20" dirty="0">
                <a:latin typeface="Trebuchet MS"/>
                <a:cs typeface="Trebuchet MS"/>
              </a:rPr>
              <a:t> </a:t>
            </a:r>
            <a:r>
              <a:rPr sz="1400" spc="-5" dirty="0">
                <a:latin typeface="Trebuchet MS"/>
                <a:cs typeface="Trebuchet MS"/>
              </a:rPr>
              <a:t>väga</a:t>
            </a:r>
            <a:r>
              <a:rPr sz="1400" spc="15" dirty="0">
                <a:latin typeface="Trebuchet MS"/>
                <a:cs typeface="Trebuchet MS"/>
              </a:rPr>
              <a:t> </a:t>
            </a:r>
            <a:r>
              <a:rPr sz="1400" spc="-5" dirty="0">
                <a:latin typeface="Trebuchet MS"/>
                <a:cs typeface="Trebuchet MS"/>
              </a:rPr>
              <a:t>keeruline,</a:t>
            </a:r>
            <a:r>
              <a:rPr sz="1400" spc="-15" dirty="0">
                <a:latin typeface="Trebuchet MS"/>
                <a:cs typeface="Trebuchet MS"/>
              </a:rPr>
              <a:t> </a:t>
            </a:r>
            <a:r>
              <a:rPr sz="1400" spc="-5" dirty="0">
                <a:latin typeface="Trebuchet MS"/>
                <a:cs typeface="Trebuchet MS"/>
              </a:rPr>
              <a:t>kui</a:t>
            </a:r>
            <a:r>
              <a:rPr sz="1400" spc="-10" dirty="0">
                <a:latin typeface="Trebuchet MS"/>
                <a:cs typeface="Trebuchet MS"/>
              </a:rPr>
              <a:t> </a:t>
            </a:r>
            <a:r>
              <a:rPr sz="1400" spc="-5" dirty="0">
                <a:latin typeface="Trebuchet MS"/>
                <a:cs typeface="Trebuchet MS"/>
              </a:rPr>
              <a:t>mitte</a:t>
            </a:r>
            <a:r>
              <a:rPr sz="1400" spc="5" dirty="0">
                <a:latin typeface="Trebuchet MS"/>
                <a:cs typeface="Trebuchet MS"/>
              </a:rPr>
              <a:t> </a:t>
            </a:r>
            <a:r>
              <a:rPr sz="1400" spc="-5" dirty="0">
                <a:latin typeface="Trebuchet MS"/>
                <a:cs typeface="Trebuchet MS"/>
              </a:rPr>
              <a:t>võimatu,</a:t>
            </a:r>
            <a:r>
              <a:rPr sz="1400" spc="5" dirty="0">
                <a:latin typeface="Trebuchet MS"/>
                <a:cs typeface="Trebuchet MS"/>
              </a:rPr>
              <a:t> </a:t>
            </a:r>
            <a:r>
              <a:rPr sz="1400" spc="-5" dirty="0">
                <a:latin typeface="Trebuchet MS"/>
                <a:cs typeface="Trebuchet MS"/>
              </a:rPr>
              <a:t>sest</a:t>
            </a:r>
            <a:r>
              <a:rPr sz="1400" spc="-10" dirty="0">
                <a:latin typeface="Trebuchet MS"/>
                <a:cs typeface="Trebuchet MS"/>
              </a:rPr>
              <a:t> </a:t>
            </a:r>
            <a:r>
              <a:rPr sz="1400" spc="-5" dirty="0">
                <a:latin typeface="Trebuchet MS"/>
                <a:cs typeface="Trebuchet MS"/>
              </a:rPr>
              <a:t>iga</a:t>
            </a:r>
            <a:r>
              <a:rPr sz="1400" spc="10" dirty="0">
                <a:latin typeface="Trebuchet MS"/>
                <a:cs typeface="Trebuchet MS"/>
              </a:rPr>
              <a:t> </a:t>
            </a:r>
            <a:r>
              <a:rPr sz="1400" spc="-5" dirty="0">
                <a:latin typeface="Trebuchet MS"/>
                <a:cs typeface="Trebuchet MS"/>
              </a:rPr>
              <a:t>omavalitsus</a:t>
            </a:r>
            <a:r>
              <a:rPr sz="1400" dirty="0">
                <a:latin typeface="Trebuchet MS"/>
                <a:cs typeface="Trebuchet MS"/>
              </a:rPr>
              <a:t> </a:t>
            </a:r>
            <a:r>
              <a:rPr sz="1400" spc="-5" dirty="0">
                <a:latin typeface="Trebuchet MS"/>
                <a:cs typeface="Trebuchet MS"/>
              </a:rPr>
              <a:t>ja/või</a:t>
            </a:r>
            <a:r>
              <a:rPr sz="1400" spc="20" dirty="0">
                <a:latin typeface="Trebuchet MS"/>
                <a:cs typeface="Trebuchet MS"/>
              </a:rPr>
              <a:t> </a:t>
            </a:r>
            <a:r>
              <a:rPr sz="1400" spc="-5" dirty="0">
                <a:latin typeface="Trebuchet MS"/>
                <a:cs typeface="Trebuchet MS"/>
              </a:rPr>
              <a:t>valdkond</a:t>
            </a:r>
            <a:r>
              <a:rPr sz="1400" spc="-20" dirty="0">
                <a:latin typeface="Trebuchet MS"/>
                <a:cs typeface="Trebuchet MS"/>
              </a:rPr>
              <a:t> </a:t>
            </a:r>
            <a:r>
              <a:rPr sz="1400" spc="-5" dirty="0">
                <a:latin typeface="Trebuchet MS"/>
                <a:cs typeface="Trebuchet MS"/>
              </a:rPr>
              <a:t>peaks</a:t>
            </a:r>
            <a:r>
              <a:rPr sz="1400" spc="-10" dirty="0">
                <a:latin typeface="Trebuchet MS"/>
                <a:cs typeface="Trebuchet MS"/>
              </a:rPr>
              <a:t> </a:t>
            </a:r>
            <a:r>
              <a:rPr sz="1400" spc="-5" dirty="0">
                <a:latin typeface="Trebuchet MS"/>
                <a:cs typeface="Trebuchet MS"/>
              </a:rPr>
              <a:t>ainult</a:t>
            </a:r>
            <a:r>
              <a:rPr sz="1400" dirty="0">
                <a:latin typeface="Trebuchet MS"/>
                <a:cs typeface="Trebuchet MS"/>
              </a:rPr>
              <a:t> </a:t>
            </a:r>
            <a:r>
              <a:rPr sz="1400" spc="10" dirty="0">
                <a:latin typeface="Trebuchet MS"/>
                <a:cs typeface="Trebuchet MS"/>
              </a:rPr>
              <a:t>oma</a:t>
            </a:r>
            <a:r>
              <a:rPr sz="1400" dirty="0">
                <a:latin typeface="Trebuchet MS"/>
                <a:cs typeface="Trebuchet MS"/>
              </a:rPr>
              <a:t> </a:t>
            </a:r>
            <a:r>
              <a:rPr sz="1400" spc="-5" dirty="0">
                <a:latin typeface="Trebuchet MS"/>
                <a:cs typeface="Trebuchet MS"/>
              </a:rPr>
              <a:t>teemasid</a:t>
            </a:r>
            <a:r>
              <a:rPr sz="1400" spc="5" dirty="0">
                <a:latin typeface="Trebuchet MS"/>
                <a:cs typeface="Trebuchet MS"/>
              </a:rPr>
              <a:t> </a:t>
            </a:r>
            <a:r>
              <a:rPr sz="1400" dirty="0">
                <a:latin typeface="Trebuchet MS"/>
                <a:cs typeface="Trebuchet MS"/>
              </a:rPr>
              <a:t>ja </a:t>
            </a:r>
            <a:r>
              <a:rPr sz="1400" spc="-405" dirty="0">
                <a:latin typeface="Trebuchet MS"/>
                <a:cs typeface="Trebuchet MS"/>
              </a:rPr>
              <a:t> </a:t>
            </a:r>
            <a:r>
              <a:rPr sz="1400" spc="-5" dirty="0">
                <a:latin typeface="Trebuchet MS"/>
                <a:cs typeface="Trebuchet MS"/>
              </a:rPr>
              <a:t>muresid olulisteks. </a:t>
            </a:r>
            <a:r>
              <a:rPr sz="1400" b="1" spc="-5" dirty="0">
                <a:latin typeface="Trebuchet MS"/>
                <a:cs typeface="Trebuchet MS"/>
              </a:rPr>
              <a:t>Suur</a:t>
            </a:r>
            <a:r>
              <a:rPr sz="1400" b="1" spc="-35" dirty="0">
                <a:latin typeface="Trebuchet MS"/>
                <a:cs typeface="Trebuchet MS"/>
              </a:rPr>
              <a:t> </a:t>
            </a:r>
            <a:r>
              <a:rPr sz="1400" b="1" dirty="0">
                <a:latin typeface="Trebuchet MS"/>
                <a:cs typeface="Trebuchet MS"/>
              </a:rPr>
              <a:t>pilt</a:t>
            </a:r>
            <a:r>
              <a:rPr sz="1400" b="1" spc="-15" dirty="0">
                <a:latin typeface="Trebuchet MS"/>
                <a:cs typeface="Trebuchet MS"/>
              </a:rPr>
              <a:t> </a:t>
            </a:r>
            <a:r>
              <a:rPr sz="1400" b="1" spc="-5" dirty="0">
                <a:latin typeface="Trebuchet MS"/>
                <a:cs typeface="Trebuchet MS"/>
              </a:rPr>
              <a:t>puuduks!</a:t>
            </a:r>
            <a:r>
              <a:rPr sz="1400" b="1" spc="-20" dirty="0">
                <a:latin typeface="Trebuchet MS"/>
                <a:cs typeface="Trebuchet MS"/>
              </a:rPr>
              <a:t> </a:t>
            </a:r>
            <a:r>
              <a:rPr sz="1400" b="1" dirty="0">
                <a:latin typeface="Trebuchet MS"/>
                <a:cs typeface="Trebuchet MS"/>
              </a:rPr>
              <a:t>…mis</a:t>
            </a:r>
            <a:r>
              <a:rPr sz="1400" b="1" spc="-25" dirty="0">
                <a:latin typeface="Trebuchet MS"/>
                <a:cs typeface="Trebuchet MS"/>
              </a:rPr>
              <a:t> </a:t>
            </a:r>
            <a:r>
              <a:rPr sz="1400" b="1" dirty="0">
                <a:latin typeface="Trebuchet MS"/>
                <a:cs typeface="Trebuchet MS"/>
              </a:rPr>
              <a:t>oleks</a:t>
            </a:r>
            <a:r>
              <a:rPr sz="1400" b="1" spc="-20" dirty="0">
                <a:latin typeface="Trebuchet MS"/>
                <a:cs typeface="Trebuchet MS"/>
              </a:rPr>
              <a:t> </a:t>
            </a:r>
            <a:r>
              <a:rPr sz="1400" b="1" spc="-5" dirty="0">
                <a:latin typeface="Trebuchet MS"/>
                <a:cs typeface="Trebuchet MS"/>
              </a:rPr>
              <a:t>alternatiiv?</a:t>
            </a:r>
            <a:r>
              <a:rPr sz="1400" b="1" spc="-30" dirty="0">
                <a:latin typeface="Trebuchet MS"/>
                <a:cs typeface="Trebuchet MS"/>
              </a:rPr>
              <a:t> </a:t>
            </a:r>
            <a:r>
              <a:rPr sz="1400" b="1" spc="-5" dirty="0">
                <a:latin typeface="Trebuchet MS"/>
                <a:cs typeface="Trebuchet MS"/>
              </a:rPr>
              <a:t>Kas</a:t>
            </a:r>
            <a:r>
              <a:rPr sz="1400" b="1" spc="5" dirty="0">
                <a:latin typeface="Trebuchet MS"/>
                <a:cs typeface="Trebuchet MS"/>
              </a:rPr>
              <a:t> </a:t>
            </a:r>
            <a:r>
              <a:rPr sz="1400" b="1" spc="-5" dirty="0">
                <a:latin typeface="Trebuchet MS"/>
                <a:cs typeface="Trebuchet MS"/>
              </a:rPr>
              <a:t>maakondlikud</a:t>
            </a:r>
            <a:r>
              <a:rPr sz="1400" b="1" spc="-20" dirty="0">
                <a:latin typeface="Trebuchet MS"/>
                <a:cs typeface="Trebuchet MS"/>
              </a:rPr>
              <a:t> </a:t>
            </a:r>
            <a:r>
              <a:rPr sz="1400" b="1" spc="-5" dirty="0">
                <a:latin typeface="Trebuchet MS"/>
                <a:cs typeface="Trebuchet MS"/>
              </a:rPr>
              <a:t>omavalitsused</a:t>
            </a:r>
            <a:r>
              <a:rPr sz="1400" b="1" spc="-10" dirty="0">
                <a:latin typeface="Trebuchet MS"/>
                <a:cs typeface="Trebuchet MS"/>
              </a:rPr>
              <a:t> </a:t>
            </a:r>
            <a:r>
              <a:rPr sz="1400" b="1" dirty="0">
                <a:latin typeface="Trebuchet MS"/>
                <a:cs typeface="Trebuchet MS"/>
              </a:rPr>
              <a:t>+</a:t>
            </a:r>
            <a:r>
              <a:rPr sz="1400" b="1" spc="-20" dirty="0">
                <a:latin typeface="Trebuchet MS"/>
                <a:cs typeface="Trebuchet MS"/>
              </a:rPr>
              <a:t> </a:t>
            </a:r>
            <a:r>
              <a:rPr sz="1400" b="1" dirty="0">
                <a:latin typeface="Trebuchet MS"/>
                <a:cs typeface="Trebuchet MS"/>
              </a:rPr>
              <a:t>4</a:t>
            </a:r>
            <a:r>
              <a:rPr sz="1400" b="1" spc="10" dirty="0">
                <a:latin typeface="Trebuchet MS"/>
                <a:cs typeface="Trebuchet MS"/>
              </a:rPr>
              <a:t> </a:t>
            </a:r>
            <a:r>
              <a:rPr sz="1400" b="1" spc="-5" dirty="0">
                <a:latin typeface="Trebuchet MS"/>
                <a:cs typeface="Trebuchet MS"/>
              </a:rPr>
              <a:t>suuremat</a:t>
            </a:r>
            <a:r>
              <a:rPr sz="1400" b="1" spc="-15" dirty="0">
                <a:latin typeface="Trebuchet MS"/>
                <a:cs typeface="Trebuchet MS"/>
              </a:rPr>
              <a:t> </a:t>
            </a:r>
            <a:r>
              <a:rPr sz="1400" b="1" spc="-5" dirty="0">
                <a:latin typeface="Trebuchet MS"/>
                <a:cs typeface="Trebuchet MS"/>
              </a:rPr>
              <a:t>linna?</a:t>
            </a:r>
            <a:endParaRPr sz="1400">
              <a:latin typeface="Trebuchet MS"/>
              <a:cs typeface="Trebuchet MS"/>
            </a:endParaRPr>
          </a:p>
          <a:p>
            <a:pPr>
              <a:lnSpc>
                <a:spcPct val="100000"/>
              </a:lnSpc>
              <a:spcBef>
                <a:spcPts val="55"/>
              </a:spcBef>
            </a:pPr>
            <a:endParaRPr sz="1400">
              <a:latin typeface="Trebuchet MS"/>
              <a:cs typeface="Trebuchet MS"/>
            </a:endParaRPr>
          </a:p>
          <a:p>
            <a:pPr marL="12700">
              <a:lnSpc>
                <a:spcPct val="100000"/>
              </a:lnSpc>
            </a:pPr>
            <a:r>
              <a:rPr sz="1400" spc="-5" dirty="0">
                <a:latin typeface="Trebuchet MS"/>
                <a:cs typeface="Trebuchet MS"/>
              </a:rPr>
              <a:t>Kas</a:t>
            </a:r>
            <a:r>
              <a:rPr sz="1400" spc="5" dirty="0">
                <a:latin typeface="Trebuchet MS"/>
                <a:cs typeface="Trebuchet MS"/>
              </a:rPr>
              <a:t> </a:t>
            </a:r>
            <a:r>
              <a:rPr sz="1400" spc="-5" dirty="0">
                <a:latin typeface="Trebuchet MS"/>
                <a:cs typeface="Trebuchet MS"/>
              </a:rPr>
              <a:t>lähitulevikus</a:t>
            </a:r>
            <a:r>
              <a:rPr sz="1400" spc="-25" dirty="0">
                <a:latin typeface="Trebuchet MS"/>
                <a:cs typeface="Trebuchet MS"/>
              </a:rPr>
              <a:t> </a:t>
            </a:r>
            <a:r>
              <a:rPr sz="1400" spc="-5" dirty="0">
                <a:latin typeface="Trebuchet MS"/>
                <a:cs typeface="Trebuchet MS"/>
              </a:rPr>
              <a:t>tuleks</a:t>
            </a:r>
            <a:r>
              <a:rPr sz="1400" spc="-25" dirty="0">
                <a:latin typeface="Trebuchet MS"/>
                <a:cs typeface="Trebuchet MS"/>
              </a:rPr>
              <a:t> </a:t>
            </a:r>
            <a:r>
              <a:rPr sz="1400" spc="-5" dirty="0">
                <a:latin typeface="Trebuchet MS"/>
                <a:cs typeface="Trebuchet MS"/>
              </a:rPr>
              <a:t>ühendada</a:t>
            </a:r>
            <a:r>
              <a:rPr sz="1400" spc="-15" dirty="0">
                <a:latin typeface="Trebuchet MS"/>
                <a:cs typeface="Trebuchet MS"/>
              </a:rPr>
              <a:t> </a:t>
            </a:r>
            <a:r>
              <a:rPr sz="1400" spc="-5" dirty="0">
                <a:latin typeface="Trebuchet MS"/>
                <a:cs typeface="Trebuchet MS"/>
              </a:rPr>
              <a:t>maakondlikud</a:t>
            </a:r>
            <a:r>
              <a:rPr sz="1400" spc="-35" dirty="0">
                <a:latin typeface="Trebuchet MS"/>
                <a:cs typeface="Trebuchet MS"/>
              </a:rPr>
              <a:t> </a:t>
            </a:r>
            <a:r>
              <a:rPr sz="1400" spc="-5" dirty="0">
                <a:latin typeface="Trebuchet MS"/>
                <a:cs typeface="Trebuchet MS"/>
              </a:rPr>
              <a:t>omavalituste liidud</a:t>
            </a:r>
            <a:r>
              <a:rPr sz="1400" dirty="0">
                <a:latin typeface="Trebuchet MS"/>
                <a:cs typeface="Trebuchet MS"/>
              </a:rPr>
              <a:t> ja</a:t>
            </a:r>
            <a:r>
              <a:rPr sz="1400" spc="5" dirty="0">
                <a:latin typeface="Trebuchet MS"/>
                <a:cs typeface="Trebuchet MS"/>
              </a:rPr>
              <a:t> </a:t>
            </a:r>
            <a:r>
              <a:rPr sz="1400" spc="-5" dirty="0">
                <a:latin typeface="Trebuchet MS"/>
                <a:cs typeface="Trebuchet MS"/>
              </a:rPr>
              <a:t>moodustada</a:t>
            </a:r>
            <a:endParaRPr sz="1400">
              <a:latin typeface="Trebuchet MS"/>
              <a:cs typeface="Trebuchet MS"/>
            </a:endParaRPr>
          </a:p>
          <a:p>
            <a:pPr marL="12700" marR="4460240">
              <a:lnSpc>
                <a:spcPct val="100000"/>
              </a:lnSpc>
            </a:pPr>
            <a:r>
              <a:rPr sz="1400" b="1" spc="-5" dirty="0">
                <a:latin typeface="Trebuchet MS"/>
                <a:cs typeface="Trebuchet MS"/>
              </a:rPr>
              <a:t>mitut </a:t>
            </a:r>
            <a:r>
              <a:rPr sz="1400" b="1" dirty="0">
                <a:latin typeface="Trebuchet MS"/>
                <a:cs typeface="Trebuchet MS"/>
              </a:rPr>
              <a:t>maakonda haldavad </a:t>
            </a:r>
            <a:r>
              <a:rPr sz="1400" b="1" spc="-5" dirty="0">
                <a:latin typeface="Trebuchet MS"/>
                <a:cs typeface="Trebuchet MS"/>
              </a:rPr>
              <a:t>regionaalsed omavalituste </a:t>
            </a:r>
            <a:r>
              <a:rPr sz="1400" b="1" dirty="0">
                <a:latin typeface="Trebuchet MS"/>
                <a:cs typeface="Trebuchet MS"/>
              </a:rPr>
              <a:t>liidud</a:t>
            </a:r>
            <a:r>
              <a:rPr sz="1400" dirty="0">
                <a:latin typeface="Trebuchet MS"/>
                <a:cs typeface="Trebuchet MS"/>
              </a:rPr>
              <a:t>? </a:t>
            </a:r>
            <a:r>
              <a:rPr sz="1400" spc="-5" dirty="0">
                <a:latin typeface="Trebuchet MS"/>
                <a:cs typeface="Trebuchet MS"/>
              </a:rPr>
              <a:t>Ühtlasi tuleks kaaluda teiste </a:t>
            </a:r>
            <a:r>
              <a:rPr sz="1400" spc="-409" dirty="0">
                <a:latin typeface="Trebuchet MS"/>
                <a:cs typeface="Trebuchet MS"/>
              </a:rPr>
              <a:t> </a:t>
            </a:r>
            <a:r>
              <a:rPr sz="1400" spc="-5" dirty="0">
                <a:latin typeface="Trebuchet MS"/>
                <a:cs typeface="Trebuchet MS"/>
              </a:rPr>
              <a:t>maakondlike organisatsioonide (nt ühistranspordikeskuste, maakondlik arenduskeskuste, </a:t>
            </a:r>
            <a:r>
              <a:rPr sz="1400" dirty="0">
                <a:latin typeface="Trebuchet MS"/>
                <a:cs typeface="Trebuchet MS"/>
              </a:rPr>
              <a:t> </a:t>
            </a:r>
            <a:r>
              <a:rPr sz="1400" spc="-5" dirty="0">
                <a:latin typeface="Trebuchet MS"/>
                <a:cs typeface="Trebuchet MS"/>
              </a:rPr>
              <a:t>ühisteenuste</a:t>
            </a:r>
            <a:r>
              <a:rPr sz="1400" spc="-40" dirty="0">
                <a:latin typeface="Trebuchet MS"/>
                <a:cs typeface="Trebuchet MS"/>
              </a:rPr>
              <a:t> </a:t>
            </a:r>
            <a:r>
              <a:rPr sz="1400" spc="-5" dirty="0">
                <a:latin typeface="Trebuchet MS"/>
                <a:cs typeface="Trebuchet MS"/>
              </a:rPr>
              <a:t>keskus</a:t>
            </a:r>
            <a:r>
              <a:rPr sz="1400" spc="-30" dirty="0">
                <a:latin typeface="Trebuchet MS"/>
                <a:cs typeface="Trebuchet MS"/>
              </a:rPr>
              <a:t> </a:t>
            </a:r>
            <a:r>
              <a:rPr sz="1400" dirty="0">
                <a:latin typeface="Trebuchet MS"/>
                <a:cs typeface="Trebuchet MS"/>
              </a:rPr>
              <a:t>jne)</a:t>
            </a:r>
            <a:r>
              <a:rPr sz="1400" spc="-10" dirty="0">
                <a:latin typeface="Trebuchet MS"/>
                <a:cs typeface="Trebuchet MS"/>
              </a:rPr>
              <a:t> </a:t>
            </a:r>
            <a:r>
              <a:rPr sz="1400" spc="-5" dirty="0">
                <a:latin typeface="Trebuchet MS"/>
                <a:cs typeface="Trebuchet MS"/>
              </a:rPr>
              <a:t>ühendamist</a:t>
            </a:r>
            <a:r>
              <a:rPr sz="1400" spc="-30" dirty="0">
                <a:latin typeface="Trebuchet MS"/>
                <a:cs typeface="Trebuchet MS"/>
              </a:rPr>
              <a:t> </a:t>
            </a:r>
            <a:r>
              <a:rPr sz="1400" spc="-5" dirty="0">
                <a:latin typeface="Trebuchet MS"/>
                <a:cs typeface="Trebuchet MS"/>
              </a:rPr>
              <a:t>regionaalsete</a:t>
            </a:r>
            <a:r>
              <a:rPr sz="1400" spc="-10" dirty="0">
                <a:latin typeface="Trebuchet MS"/>
                <a:cs typeface="Trebuchet MS"/>
              </a:rPr>
              <a:t> </a:t>
            </a:r>
            <a:r>
              <a:rPr sz="1400" spc="-5" dirty="0">
                <a:latin typeface="Trebuchet MS"/>
                <a:cs typeface="Trebuchet MS"/>
              </a:rPr>
              <a:t>liitudega</a:t>
            </a:r>
            <a:r>
              <a:rPr sz="1400" spc="-20" dirty="0">
                <a:latin typeface="Trebuchet MS"/>
                <a:cs typeface="Trebuchet MS"/>
              </a:rPr>
              <a:t> </a:t>
            </a:r>
            <a:r>
              <a:rPr sz="1400" spc="-5" dirty="0">
                <a:latin typeface="Trebuchet MS"/>
                <a:cs typeface="Trebuchet MS"/>
              </a:rPr>
              <a:t>üheks</a:t>
            </a:r>
            <a:r>
              <a:rPr sz="1400" spc="-30" dirty="0">
                <a:latin typeface="Trebuchet MS"/>
                <a:cs typeface="Trebuchet MS"/>
              </a:rPr>
              <a:t> </a:t>
            </a:r>
            <a:r>
              <a:rPr sz="1400" spc="-5" dirty="0">
                <a:latin typeface="Trebuchet MS"/>
                <a:cs typeface="Trebuchet MS"/>
              </a:rPr>
              <a:t>organisatsiooniks.</a:t>
            </a:r>
            <a:endParaRPr sz="1400">
              <a:latin typeface="Trebuchet MS"/>
              <a:cs typeface="Trebuchet MS"/>
            </a:endParaRPr>
          </a:p>
          <a:p>
            <a:pPr marL="12700">
              <a:lnSpc>
                <a:spcPct val="100000"/>
              </a:lnSpc>
              <a:spcBef>
                <a:spcPts val="1200"/>
              </a:spcBef>
            </a:pPr>
            <a:r>
              <a:rPr sz="1400" b="1" spc="-5" dirty="0">
                <a:latin typeface="Trebuchet MS"/>
                <a:cs typeface="Trebuchet MS"/>
              </a:rPr>
              <a:t>Eestis</a:t>
            </a:r>
            <a:r>
              <a:rPr sz="1400" b="1" spc="-15" dirty="0">
                <a:latin typeface="Trebuchet MS"/>
                <a:cs typeface="Trebuchet MS"/>
              </a:rPr>
              <a:t> </a:t>
            </a:r>
            <a:r>
              <a:rPr sz="1400" b="1" dirty="0">
                <a:latin typeface="Trebuchet MS"/>
                <a:cs typeface="Trebuchet MS"/>
              </a:rPr>
              <a:t>oleks</a:t>
            </a:r>
            <a:r>
              <a:rPr sz="1400" b="1" spc="-15" dirty="0">
                <a:latin typeface="Trebuchet MS"/>
                <a:cs typeface="Trebuchet MS"/>
              </a:rPr>
              <a:t> </a:t>
            </a:r>
            <a:r>
              <a:rPr sz="1400" b="1" spc="-5" dirty="0">
                <a:latin typeface="Trebuchet MS"/>
                <a:cs typeface="Trebuchet MS"/>
              </a:rPr>
              <a:t>mõistlik</a:t>
            </a:r>
            <a:r>
              <a:rPr sz="1400" b="1" spc="-25" dirty="0">
                <a:latin typeface="Trebuchet MS"/>
                <a:cs typeface="Trebuchet MS"/>
              </a:rPr>
              <a:t> </a:t>
            </a:r>
            <a:r>
              <a:rPr sz="1400" b="1" spc="-5" dirty="0">
                <a:latin typeface="Trebuchet MS"/>
                <a:cs typeface="Trebuchet MS"/>
              </a:rPr>
              <a:t>moodustada</a:t>
            </a:r>
            <a:r>
              <a:rPr sz="1400" b="1" spc="-10" dirty="0">
                <a:latin typeface="Trebuchet MS"/>
                <a:cs typeface="Trebuchet MS"/>
              </a:rPr>
              <a:t> </a:t>
            </a:r>
            <a:r>
              <a:rPr sz="1400" b="1" dirty="0">
                <a:latin typeface="Trebuchet MS"/>
                <a:cs typeface="Trebuchet MS"/>
              </a:rPr>
              <a:t>4</a:t>
            </a:r>
            <a:r>
              <a:rPr sz="1400" b="1" spc="20" dirty="0">
                <a:latin typeface="Trebuchet MS"/>
                <a:cs typeface="Trebuchet MS"/>
              </a:rPr>
              <a:t> </a:t>
            </a:r>
            <a:r>
              <a:rPr sz="1400" b="1" spc="-5" dirty="0">
                <a:latin typeface="Trebuchet MS"/>
                <a:cs typeface="Trebuchet MS"/>
              </a:rPr>
              <a:t>regionaalset</a:t>
            </a:r>
            <a:r>
              <a:rPr sz="1400" b="1" spc="-25" dirty="0">
                <a:latin typeface="Trebuchet MS"/>
                <a:cs typeface="Trebuchet MS"/>
              </a:rPr>
              <a:t> </a:t>
            </a:r>
            <a:r>
              <a:rPr sz="1400" b="1" spc="-5" dirty="0">
                <a:latin typeface="Trebuchet MS"/>
                <a:cs typeface="Trebuchet MS"/>
              </a:rPr>
              <a:t>omavalituste</a:t>
            </a:r>
            <a:r>
              <a:rPr sz="1400" b="1" spc="-30" dirty="0">
                <a:latin typeface="Trebuchet MS"/>
                <a:cs typeface="Trebuchet MS"/>
              </a:rPr>
              <a:t> </a:t>
            </a:r>
            <a:r>
              <a:rPr sz="1400" b="1" spc="-5" dirty="0">
                <a:latin typeface="Trebuchet MS"/>
                <a:cs typeface="Trebuchet MS"/>
              </a:rPr>
              <a:t>liitu,</a:t>
            </a:r>
            <a:endParaRPr sz="1400">
              <a:latin typeface="Trebuchet MS"/>
              <a:cs typeface="Trebuchet MS"/>
            </a:endParaRPr>
          </a:p>
          <a:p>
            <a:pPr marL="12700">
              <a:lnSpc>
                <a:spcPct val="100000"/>
              </a:lnSpc>
            </a:pPr>
            <a:r>
              <a:rPr sz="1400" spc="-5" dirty="0">
                <a:latin typeface="Trebuchet MS"/>
                <a:cs typeface="Trebuchet MS"/>
              </a:rPr>
              <a:t>mis</a:t>
            </a:r>
            <a:r>
              <a:rPr sz="1400" dirty="0">
                <a:latin typeface="Trebuchet MS"/>
                <a:cs typeface="Trebuchet MS"/>
              </a:rPr>
              <a:t> </a:t>
            </a:r>
            <a:r>
              <a:rPr sz="1400" spc="-5" dirty="0">
                <a:latin typeface="Trebuchet MS"/>
                <a:cs typeface="Trebuchet MS"/>
              </a:rPr>
              <a:t>võiksid</a:t>
            </a:r>
            <a:r>
              <a:rPr sz="1400" spc="5" dirty="0">
                <a:latin typeface="Trebuchet MS"/>
                <a:cs typeface="Trebuchet MS"/>
              </a:rPr>
              <a:t> </a:t>
            </a:r>
            <a:r>
              <a:rPr sz="1400" spc="-5" dirty="0">
                <a:latin typeface="Trebuchet MS"/>
                <a:cs typeface="Trebuchet MS"/>
              </a:rPr>
              <a:t>saada</a:t>
            </a:r>
            <a:r>
              <a:rPr sz="1400" spc="10" dirty="0">
                <a:latin typeface="Trebuchet MS"/>
                <a:cs typeface="Trebuchet MS"/>
              </a:rPr>
              <a:t> </a:t>
            </a:r>
            <a:r>
              <a:rPr sz="1400" spc="-5" dirty="0">
                <a:latin typeface="Trebuchet MS"/>
                <a:cs typeface="Trebuchet MS"/>
              </a:rPr>
              <a:t>edaspidi</a:t>
            </a:r>
            <a:r>
              <a:rPr sz="1400" spc="5" dirty="0">
                <a:latin typeface="Trebuchet MS"/>
                <a:cs typeface="Trebuchet MS"/>
              </a:rPr>
              <a:t> </a:t>
            </a:r>
            <a:r>
              <a:rPr sz="1400" spc="-5" dirty="0">
                <a:latin typeface="Trebuchet MS"/>
                <a:cs typeface="Trebuchet MS"/>
              </a:rPr>
              <a:t>võrreldes</a:t>
            </a:r>
            <a:r>
              <a:rPr sz="1400" dirty="0">
                <a:latin typeface="Trebuchet MS"/>
                <a:cs typeface="Trebuchet MS"/>
              </a:rPr>
              <a:t> </a:t>
            </a:r>
            <a:r>
              <a:rPr sz="1400" spc="-5" dirty="0">
                <a:latin typeface="Trebuchet MS"/>
                <a:cs typeface="Trebuchet MS"/>
              </a:rPr>
              <a:t>tänaste</a:t>
            </a:r>
            <a:r>
              <a:rPr sz="1400" spc="5" dirty="0">
                <a:latin typeface="Trebuchet MS"/>
                <a:cs typeface="Trebuchet MS"/>
              </a:rPr>
              <a:t> </a:t>
            </a:r>
            <a:r>
              <a:rPr sz="1400" spc="-5" dirty="0">
                <a:latin typeface="Trebuchet MS"/>
                <a:cs typeface="Trebuchet MS"/>
              </a:rPr>
              <a:t>liitudega</a:t>
            </a:r>
            <a:r>
              <a:rPr sz="1400" spc="-15" dirty="0">
                <a:latin typeface="Trebuchet MS"/>
                <a:cs typeface="Trebuchet MS"/>
              </a:rPr>
              <a:t> </a:t>
            </a:r>
            <a:r>
              <a:rPr sz="1400" spc="-5" dirty="0">
                <a:latin typeface="Trebuchet MS"/>
                <a:cs typeface="Trebuchet MS"/>
              </a:rPr>
              <a:t>ülesandeid</a:t>
            </a:r>
            <a:r>
              <a:rPr sz="1400" spc="-35" dirty="0">
                <a:latin typeface="Trebuchet MS"/>
                <a:cs typeface="Trebuchet MS"/>
              </a:rPr>
              <a:t> </a:t>
            </a:r>
            <a:r>
              <a:rPr sz="1400" dirty="0">
                <a:latin typeface="Trebuchet MS"/>
                <a:cs typeface="Trebuchet MS"/>
              </a:rPr>
              <a:t>veelgi</a:t>
            </a:r>
            <a:r>
              <a:rPr sz="1400" spc="-5" dirty="0">
                <a:latin typeface="Trebuchet MS"/>
                <a:cs typeface="Trebuchet MS"/>
              </a:rPr>
              <a:t> juurde,</a:t>
            </a:r>
            <a:endParaRPr sz="1400">
              <a:latin typeface="Trebuchet MS"/>
              <a:cs typeface="Trebuchet MS"/>
            </a:endParaRPr>
          </a:p>
          <a:p>
            <a:pPr marL="12700" marR="4749165">
              <a:lnSpc>
                <a:spcPct val="100000"/>
              </a:lnSpc>
            </a:pPr>
            <a:r>
              <a:rPr sz="1400" spc="-5" dirty="0">
                <a:latin typeface="Trebuchet MS"/>
                <a:cs typeface="Trebuchet MS"/>
              </a:rPr>
              <a:t>sh omandaksid investeerimisvõimekuse regiooni arengu kavandamiseks </a:t>
            </a:r>
            <a:r>
              <a:rPr sz="1400" dirty="0">
                <a:latin typeface="Trebuchet MS"/>
                <a:cs typeface="Trebuchet MS"/>
              </a:rPr>
              <a:t>ja </a:t>
            </a:r>
            <a:r>
              <a:rPr sz="1400" spc="-5" dirty="0">
                <a:latin typeface="Trebuchet MS"/>
                <a:cs typeface="Trebuchet MS"/>
              </a:rPr>
              <a:t>elluviimiseks. </a:t>
            </a:r>
            <a:r>
              <a:rPr sz="1400" spc="-409" dirty="0">
                <a:latin typeface="Trebuchet MS"/>
                <a:cs typeface="Trebuchet MS"/>
              </a:rPr>
              <a:t> </a:t>
            </a:r>
            <a:r>
              <a:rPr sz="1400" u="sng" spc="-5" dirty="0">
                <a:uFill>
                  <a:solidFill>
                    <a:srgbClr val="000000"/>
                  </a:solidFill>
                </a:uFill>
                <a:latin typeface="Trebuchet MS"/>
                <a:cs typeface="Trebuchet MS"/>
              </a:rPr>
              <a:t>Ühtlasi</a:t>
            </a:r>
            <a:r>
              <a:rPr sz="1400" u="sng" spc="-10" dirty="0">
                <a:uFill>
                  <a:solidFill>
                    <a:srgbClr val="000000"/>
                  </a:solidFill>
                </a:uFill>
                <a:latin typeface="Trebuchet MS"/>
                <a:cs typeface="Trebuchet MS"/>
              </a:rPr>
              <a:t> </a:t>
            </a:r>
            <a:r>
              <a:rPr sz="1400" u="sng" spc="-5" dirty="0">
                <a:uFill>
                  <a:solidFill>
                    <a:srgbClr val="000000"/>
                  </a:solidFill>
                </a:uFill>
                <a:latin typeface="Trebuchet MS"/>
                <a:cs typeface="Trebuchet MS"/>
              </a:rPr>
              <a:t>peaksime</a:t>
            </a:r>
            <a:r>
              <a:rPr sz="1400" u="sng" spc="-15" dirty="0">
                <a:uFill>
                  <a:solidFill>
                    <a:srgbClr val="000000"/>
                  </a:solidFill>
                </a:uFill>
                <a:latin typeface="Trebuchet MS"/>
                <a:cs typeface="Trebuchet MS"/>
              </a:rPr>
              <a:t> </a:t>
            </a:r>
            <a:r>
              <a:rPr sz="1400" u="sng" spc="-5" dirty="0">
                <a:uFill>
                  <a:solidFill>
                    <a:srgbClr val="000000"/>
                  </a:solidFill>
                </a:uFill>
                <a:latin typeface="Trebuchet MS"/>
                <a:cs typeface="Trebuchet MS"/>
              </a:rPr>
              <a:t>arutama</a:t>
            </a:r>
            <a:r>
              <a:rPr sz="1400" u="sng" spc="10" dirty="0">
                <a:uFill>
                  <a:solidFill>
                    <a:srgbClr val="000000"/>
                  </a:solidFill>
                </a:uFill>
                <a:latin typeface="Trebuchet MS"/>
                <a:cs typeface="Trebuchet MS"/>
              </a:rPr>
              <a:t> </a:t>
            </a:r>
            <a:r>
              <a:rPr sz="1400" u="sng" spc="-5" dirty="0">
                <a:uFill>
                  <a:solidFill>
                    <a:srgbClr val="000000"/>
                  </a:solidFill>
                </a:uFill>
                <a:latin typeface="Trebuchet MS"/>
                <a:cs typeface="Trebuchet MS"/>
              </a:rPr>
              <a:t>avalik </a:t>
            </a:r>
            <a:r>
              <a:rPr sz="1400" u="sng" dirty="0">
                <a:uFill>
                  <a:solidFill>
                    <a:srgbClr val="000000"/>
                  </a:solidFill>
                </a:uFill>
                <a:latin typeface="Trebuchet MS"/>
                <a:cs typeface="Trebuchet MS"/>
              </a:rPr>
              <a:t>õigusliku</a:t>
            </a:r>
            <a:r>
              <a:rPr sz="1400" u="sng" spc="-25" dirty="0">
                <a:uFill>
                  <a:solidFill>
                    <a:srgbClr val="000000"/>
                  </a:solidFill>
                </a:uFill>
                <a:latin typeface="Trebuchet MS"/>
                <a:cs typeface="Trebuchet MS"/>
              </a:rPr>
              <a:t> </a:t>
            </a:r>
            <a:r>
              <a:rPr sz="1400" u="sng" spc="-5" dirty="0">
                <a:uFill>
                  <a:solidFill>
                    <a:srgbClr val="000000"/>
                  </a:solidFill>
                </a:uFill>
                <a:latin typeface="Trebuchet MS"/>
                <a:cs typeface="Trebuchet MS"/>
              </a:rPr>
              <a:t>juriidilise staatuse</a:t>
            </a:r>
            <a:r>
              <a:rPr sz="1400" u="sng" dirty="0">
                <a:uFill>
                  <a:solidFill>
                    <a:srgbClr val="000000"/>
                  </a:solidFill>
                </a:uFill>
                <a:latin typeface="Trebuchet MS"/>
                <a:cs typeface="Trebuchet MS"/>
              </a:rPr>
              <a:t> </a:t>
            </a:r>
            <a:r>
              <a:rPr sz="1400" u="sng" spc="-5" dirty="0">
                <a:uFill>
                  <a:solidFill>
                    <a:srgbClr val="000000"/>
                  </a:solidFill>
                </a:uFill>
                <a:latin typeface="Trebuchet MS"/>
                <a:cs typeface="Trebuchet MS"/>
              </a:rPr>
              <a:t>andmise küsimust</a:t>
            </a:r>
            <a:r>
              <a:rPr sz="1400" spc="-5" dirty="0">
                <a:latin typeface="Trebuchet MS"/>
                <a:cs typeface="Trebuchet MS"/>
              </a:rPr>
              <a:t>,</a:t>
            </a:r>
            <a:endParaRPr sz="1400">
              <a:latin typeface="Trebuchet MS"/>
              <a:cs typeface="Trebuchet MS"/>
            </a:endParaRPr>
          </a:p>
          <a:p>
            <a:pPr marL="12700" marR="4704080">
              <a:lnSpc>
                <a:spcPct val="100000"/>
              </a:lnSpc>
              <a:spcBef>
                <a:spcPts val="5"/>
              </a:spcBef>
            </a:pPr>
            <a:r>
              <a:rPr sz="1400" spc="-5" dirty="0">
                <a:latin typeface="Trebuchet MS"/>
                <a:cs typeface="Trebuchet MS"/>
              </a:rPr>
              <a:t>kuna liidud täidavad avalikke ülesandeid </a:t>
            </a:r>
            <a:r>
              <a:rPr sz="1400" dirty="0">
                <a:latin typeface="Trebuchet MS"/>
                <a:cs typeface="Trebuchet MS"/>
              </a:rPr>
              <a:t>ja </a:t>
            </a:r>
            <a:r>
              <a:rPr sz="1400" spc="-5" dirty="0">
                <a:latin typeface="Trebuchet MS"/>
                <a:cs typeface="Trebuchet MS"/>
              </a:rPr>
              <a:t>ühtlasi võimaldaks tuua ruumilise </a:t>
            </a:r>
            <a:r>
              <a:rPr sz="1400" dirty="0">
                <a:latin typeface="Trebuchet MS"/>
                <a:cs typeface="Trebuchet MS"/>
              </a:rPr>
              <a:t> </a:t>
            </a:r>
            <a:r>
              <a:rPr sz="1400" spc="-5" dirty="0">
                <a:latin typeface="Trebuchet MS"/>
                <a:cs typeface="Trebuchet MS"/>
              </a:rPr>
              <a:t>planeerimise</a:t>
            </a:r>
            <a:r>
              <a:rPr sz="1400" spc="-10" dirty="0">
                <a:latin typeface="Trebuchet MS"/>
                <a:cs typeface="Trebuchet MS"/>
              </a:rPr>
              <a:t> </a:t>
            </a:r>
            <a:r>
              <a:rPr sz="1400" spc="-5" dirty="0">
                <a:latin typeface="Trebuchet MS"/>
                <a:cs typeface="Trebuchet MS"/>
              </a:rPr>
              <a:t>tagasi</a:t>
            </a:r>
            <a:r>
              <a:rPr sz="1400" spc="5" dirty="0">
                <a:latin typeface="Trebuchet MS"/>
                <a:cs typeface="Trebuchet MS"/>
              </a:rPr>
              <a:t> </a:t>
            </a:r>
            <a:r>
              <a:rPr sz="1400" spc="-5" dirty="0">
                <a:latin typeface="Trebuchet MS"/>
                <a:cs typeface="Trebuchet MS"/>
              </a:rPr>
              <a:t>regionaalsele</a:t>
            </a:r>
            <a:r>
              <a:rPr sz="1400" spc="-15" dirty="0">
                <a:latin typeface="Trebuchet MS"/>
                <a:cs typeface="Trebuchet MS"/>
              </a:rPr>
              <a:t> </a:t>
            </a:r>
            <a:r>
              <a:rPr sz="1400" spc="-5" dirty="0">
                <a:latin typeface="Trebuchet MS"/>
                <a:cs typeface="Trebuchet MS"/>
              </a:rPr>
              <a:t>tasandile</a:t>
            </a:r>
            <a:r>
              <a:rPr sz="1400" dirty="0">
                <a:latin typeface="Trebuchet MS"/>
                <a:cs typeface="Trebuchet MS"/>
              </a:rPr>
              <a:t> </a:t>
            </a:r>
            <a:r>
              <a:rPr sz="1400" spc="-5" dirty="0">
                <a:latin typeface="Trebuchet MS"/>
                <a:cs typeface="Trebuchet MS"/>
              </a:rPr>
              <a:t>ning</a:t>
            </a:r>
            <a:r>
              <a:rPr sz="1400" spc="-10" dirty="0">
                <a:latin typeface="Trebuchet MS"/>
                <a:cs typeface="Trebuchet MS"/>
              </a:rPr>
              <a:t> </a:t>
            </a:r>
            <a:r>
              <a:rPr sz="1400" spc="-5" dirty="0">
                <a:latin typeface="Trebuchet MS"/>
                <a:cs typeface="Trebuchet MS"/>
              </a:rPr>
              <a:t>anda</a:t>
            </a:r>
            <a:r>
              <a:rPr sz="1400" dirty="0">
                <a:latin typeface="Trebuchet MS"/>
                <a:cs typeface="Trebuchet MS"/>
              </a:rPr>
              <a:t> </a:t>
            </a:r>
            <a:r>
              <a:rPr sz="1400" spc="-5" dirty="0">
                <a:latin typeface="Trebuchet MS"/>
                <a:cs typeface="Trebuchet MS"/>
              </a:rPr>
              <a:t>vajadusel täiendavaid</a:t>
            </a:r>
            <a:r>
              <a:rPr sz="1400" spc="5" dirty="0">
                <a:latin typeface="Trebuchet MS"/>
                <a:cs typeface="Trebuchet MS"/>
              </a:rPr>
              <a:t> </a:t>
            </a:r>
            <a:r>
              <a:rPr sz="1400" spc="-5" dirty="0">
                <a:latin typeface="Trebuchet MS"/>
                <a:cs typeface="Trebuchet MS"/>
              </a:rPr>
              <a:t>ülesandeid.</a:t>
            </a:r>
            <a:endParaRPr sz="1400">
              <a:latin typeface="Trebuchet MS"/>
              <a:cs typeface="Trebuchet MS"/>
            </a:endParaRPr>
          </a:p>
          <a:p>
            <a:pPr>
              <a:lnSpc>
                <a:spcPct val="100000"/>
              </a:lnSpc>
              <a:spcBef>
                <a:spcPts val="10"/>
              </a:spcBef>
            </a:pPr>
            <a:endParaRPr sz="1850">
              <a:latin typeface="Trebuchet MS"/>
              <a:cs typeface="Trebuchet MS"/>
            </a:endParaRPr>
          </a:p>
          <a:p>
            <a:pPr marL="12700">
              <a:lnSpc>
                <a:spcPct val="100000"/>
              </a:lnSpc>
            </a:pPr>
            <a:r>
              <a:rPr sz="1400" b="1" spc="-5" dirty="0">
                <a:latin typeface="Trebuchet MS"/>
                <a:cs typeface="Trebuchet MS"/>
              </a:rPr>
              <a:t>Regionaalsed</a:t>
            </a:r>
            <a:r>
              <a:rPr sz="1400" b="1" spc="-15" dirty="0">
                <a:latin typeface="Trebuchet MS"/>
                <a:cs typeface="Trebuchet MS"/>
              </a:rPr>
              <a:t> </a:t>
            </a:r>
            <a:r>
              <a:rPr sz="1400" b="1" spc="-5" dirty="0">
                <a:latin typeface="Trebuchet MS"/>
                <a:cs typeface="Trebuchet MS"/>
              </a:rPr>
              <a:t>omavalitsuste</a:t>
            </a:r>
            <a:r>
              <a:rPr sz="1400" b="1" spc="-25" dirty="0">
                <a:latin typeface="Trebuchet MS"/>
                <a:cs typeface="Trebuchet MS"/>
              </a:rPr>
              <a:t> </a:t>
            </a:r>
            <a:r>
              <a:rPr sz="1400" b="1" spc="-5" dirty="0">
                <a:latin typeface="Trebuchet MS"/>
                <a:cs typeface="Trebuchet MS"/>
              </a:rPr>
              <a:t>liidud</a:t>
            </a:r>
            <a:r>
              <a:rPr sz="1400" b="1" spc="-10" dirty="0">
                <a:latin typeface="Trebuchet MS"/>
                <a:cs typeface="Trebuchet MS"/>
              </a:rPr>
              <a:t> </a:t>
            </a:r>
            <a:r>
              <a:rPr sz="1400" b="1" spc="-5" dirty="0">
                <a:latin typeface="Trebuchet MS"/>
                <a:cs typeface="Trebuchet MS"/>
              </a:rPr>
              <a:t>oleksid</a:t>
            </a:r>
            <a:r>
              <a:rPr sz="1400" b="1" spc="-10" dirty="0">
                <a:latin typeface="Trebuchet MS"/>
                <a:cs typeface="Trebuchet MS"/>
              </a:rPr>
              <a:t> </a:t>
            </a:r>
            <a:r>
              <a:rPr sz="1400" b="1" spc="-5" dirty="0">
                <a:latin typeface="Trebuchet MS"/>
                <a:cs typeface="Trebuchet MS"/>
              </a:rPr>
              <a:t>tegevuste</a:t>
            </a:r>
            <a:r>
              <a:rPr sz="1400" b="1" spc="-30" dirty="0">
                <a:latin typeface="Trebuchet MS"/>
                <a:cs typeface="Trebuchet MS"/>
              </a:rPr>
              <a:t> </a:t>
            </a:r>
            <a:r>
              <a:rPr sz="1400" b="1" dirty="0">
                <a:latin typeface="Trebuchet MS"/>
                <a:cs typeface="Trebuchet MS"/>
              </a:rPr>
              <a:t>ja</a:t>
            </a:r>
            <a:r>
              <a:rPr sz="1400" b="1" spc="30" dirty="0">
                <a:latin typeface="Trebuchet MS"/>
                <a:cs typeface="Trebuchet MS"/>
              </a:rPr>
              <a:t> </a:t>
            </a:r>
            <a:r>
              <a:rPr sz="1400" b="1" spc="-10" dirty="0">
                <a:latin typeface="Trebuchet MS"/>
                <a:cs typeface="Trebuchet MS"/>
              </a:rPr>
              <a:t>poliitika</a:t>
            </a:r>
            <a:r>
              <a:rPr sz="1400" b="1" spc="-15" dirty="0">
                <a:latin typeface="Trebuchet MS"/>
                <a:cs typeface="Trebuchet MS"/>
              </a:rPr>
              <a:t> </a:t>
            </a:r>
            <a:r>
              <a:rPr sz="1400" b="1" spc="-5" dirty="0">
                <a:latin typeface="Trebuchet MS"/>
                <a:cs typeface="Trebuchet MS"/>
              </a:rPr>
              <a:t>ellurakendajad</a:t>
            </a:r>
            <a:r>
              <a:rPr sz="1400" b="1" dirty="0">
                <a:latin typeface="Trebuchet MS"/>
                <a:cs typeface="Trebuchet MS"/>
              </a:rPr>
              <a:t> </a:t>
            </a:r>
            <a:r>
              <a:rPr sz="1400" b="1" spc="-5" dirty="0">
                <a:latin typeface="Trebuchet MS"/>
                <a:cs typeface="Trebuchet MS"/>
              </a:rPr>
              <a:t>ning üleriigiline</a:t>
            </a:r>
            <a:r>
              <a:rPr sz="1400" b="1" spc="-25" dirty="0">
                <a:latin typeface="Trebuchet MS"/>
                <a:cs typeface="Trebuchet MS"/>
              </a:rPr>
              <a:t> </a:t>
            </a:r>
            <a:r>
              <a:rPr sz="1400" b="1" spc="-5" dirty="0">
                <a:latin typeface="Trebuchet MS"/>
                <a:cs typeface="Trebuchet MS"/>
              </a:rPr>
              <a:t>liit</a:t>
            </a:r>
            <a:r>
              <a:rPr sz="1400" b="1" dirty="0">
                <a:latin typeface="Trebuchet MS"/>
                <a:cs typeface="Trebuchet MS"/>
              </a:rPr>
              <a:t> </a:t>
            </a:r>
            <a:r>
              <a:rPr sz="1400" b="1" spc="-10" dirty="0">
                <a:latin typeface="Trebuchet MS"/>
                <a:cs typeface="Trebuchet MS"/>
              </a:rPr>
              <a:t>poliitika </a:t>
            </a:r>
            <a:r>
              <a:rPr sz="1400" b="1" dirty="0">
                <a:latin typeface="Trebuchet MS"/>
                <a:cs typeface="Trebuchet MS"/>
              </a:rPr>
              <a:t>kujundaja.</a:t>
            </a:r>
            <a:endParaRPr sz="1400">
              <a:latin typeface="Trebuchet MS"/>
              <a:cs typeface="Trebuchet MS"/>
            </a:endParaRPr>
          </a:p>
          <a:p>
            <a:pPr marL="12700" marR="94615">
              <a:lnSpc>
                <a:spcPct val="100000"/>
              </a:lnSpc>
              <a:spcBef>
                <a:spcPts val="1205"/>
              </a:spcBef>
            </a:pPr>
            <a:r>
              <a:rPr sz="1400" b="1" spc="-5" dirty="0">
                <a:latin typeface="Trebuchet MS"/>
                <a:cs typeface="Trebuchet MS"/>
              </a:rPr>
              <a:t>Regionaalset</a:t>
            </a:r>
            <a:r>
              <a:rPr sz="1400" b="1" spc="-30" dirty="0">
                <a:latin typeface="Trebuchet MS"/>
                <a:cs typeface="Trebuchet MS"/>
              </a:rPr>
              <a:t> </a:t>
            </a:r>
            <a:r>
              <a:rPr sz="1400" b="1" spc="-5" dirty="0">
                <a:latin typeface="Trebuchet MS"/>
                <a:cs typeface="Trebuchet MS"/>
              </a:rPr>
              <a:t>jaotust</a:t>
            </a:r>
            <a:r>
              <a:rPr sz="1400" b="1" dirty="0">
                <a:latin typeface="Trebuchet MS"/>
                <a:cs typeface="Trebuchet MS"/>
              </a:rPr>
              <a:t> ei</a:t>
            </a:r>
            <a:r>
              <a:rPr sz="1400" b="1" spc="-10" dirty="0">
                <a:latin typeface="Trebuchet MS"/>
                <a:cs typeface="Trebuchet MS"/>
              </a:rPr>
              <a:t> </a:t>
            </a:r>
            <a:r>
              <a:rPr sz="1400" b="1" spc="-5" dirty="0">
                <a:latin typeface="Trebuchet MS"/>
                <a:cs typeface="Trebuchet MS"/>
              </a:rPr>
              <a:t>saa</a:t>
            </a:r>
            <a:r>
              <a:rPr sz="1400" b="1" spc="15" dirty="0">
                <a:latin typeface="Trebuchet MS"/>
                <a:cs typeface="Trebuchet MS"/>
              </a:rPr>
              <a:t> </a:t>
            </a:r>
            <a:r>
              <a:rPr sz="1400" b="1" spc="-5" dirty="0">
                <a:latin typeface="Trebuchet MS"/>
                <a:cs typeface="Trebuchet MS"/>
              </a:rPr>
              <a:t>teha</a:t>
            </a:r>
            <a:r>
              <a:rPr sz="1400" b="1" spc="15" dirty="0">
                <a:latin typeface="Trebuchet MS"/>
                <a:cs typeface="Trebuchet MS"/>
              </a:rPr>
              <a:t> </a:t>
            </a:r>
            <a:r>
              <a:rPr sz="1400" b="1" spc="-5" dirty="0">
                <a:latin typeface="Trebuchet MS"/>
                <a:cs typeface="Trebuchet MS"/>
              </a:rPr>
              <a:t>üksnes</a:t>
            </a:r>
            <a:r>
              <a:rPr sz="1400" b="1" spc="-15" dirty="0">
                <a:latin typeface="Trebuchet MS"/>
                <a:cs typeface="Trebuchet MS"/>
              </a:rPr>
              <a:t> </a:t>
            </a:r>
            <a:r>
              <a:rPr sz="1400" b="1" spc="-5" dirty="0">
                <a:latin typeface="Trebuchet MS"/>
                <a:cs typeface="Trebuchet MS"/>
              </a:rPr>
              <a:t>matemaatiliselt</a:t>
            </a:r>
            <a:r>
              <a:rPr sz="1400" b="1" spc="-25" dirty="0">
                <a:latin typeface="Trebuchet MS"/>
                <a:cs typeface="Trebuchet MS"/>
              </a:rPr>
              <a:t> </a:t>
            </a:r>
            <a:r>
              <a:rPr sz="1400" spc="-5" dirty="0">
                <a:latin typeface="Trebuchet MS"/>
                <a:cs typeface="Trebuchet MS"/>
              </a:rPr>
              <a:t>kajastavaid</a:t>
            </a:r>
            <a:r>
              <a:rPr sz="1400" spc="10" dirty="0">
                <a:latin typeface="Trebuchet MS"/>
                <a:cs typeface="Trebuchet MS"/>
              </a:rPr>
              <a:t> </a:t>
            </a:r>
            <a:r>
              <a:rPr sz="1400" spc="-5" dirty="0">
                <a:latin typeface="Trebuchet MS"/>
                <a:cs typeface="Trebuchet MS"/>
              </a:rPr>
              <a:t>andmeid</a:t>
            </a:r>
            <a:r>
              <a:rPr sz="1400" dirty="0">
                <a:latin typeface="Trebuchet MS"/>
                <a:cs typeface="Trebuchet MS"/>
              </a:rPr>
              <a:t> </a:t>
            </a:r>
            <a:r>
              <a:rPr sz="1400" spc="-5" dirty="0">
                <a:latin typeface="Trebuchet MS"/>
                <a:cs typeface="Trebuchet MS"/>
              </a:rPr>
              <a:t>silmas</a:t>
            </a:r>
            <a:r>
              <a:rPr sz="1400" spc="5" dirty="0">
                <a:latin typeface="Trebuchet MS"/>
                <a:cs typeface="Trebuchet MS"/>
              </a:rPr>
              <a:t> </a:t>
            </a:r>
            <a:r>
              <a:rPr sz="1400" spc="-5" dirty="0">
                <a:latin typeface="Trebuchet MS"/>
                <a:cs typeface="Trebuchet MS"/>
              </a:rPr>
              <a:t>pidades.</a:t>
            </a:r>
            <a:r>
              <a:rPr sz="1400" spc="-10" dirty="0">
                <a:latin typeface="Trebuchet MS"/>
                <a:cs typeface="Trebuchet MS"/>
              </a:rPr>
              <a:t> Regionaalse</a:t>
            </a:r>
            <a:r>
              <a:rPr sz="1400" spc="-15" dirty="0">
                <a:latin typeface="Trebuchet MS"/>
                <a:cs typeface="Trebuchet MS"/>
              </a:rPr>
              <a:t> </a:t>
            </a:r>
            <a:r>
              <a:rPr sz="1400" spc="-5" dirty="0">
                <a:latin typeface="Trebuchet MS"/>
                <a:cs typeface="Trebuchet MS"/>
              </a:rPr>
              <a:t>jaotuse</a:t>
            </a:r>
            <a:r>
              <a:rPr sz="1400" spc="-10" dirty="0">
                <a:latin typeface="Trebuchet MS"/>
                <a:cs typeface="Trebuchet MS"/>
              </a:rPr>
              <a:t> </a:t>
            </a:r>
            <a:r>
              <a:rPr sz="1400" spc="-5" dirty="0">
                <a:latin typeface="Trebuchet MS"/>
                <a:cs typeface="Trebuchet MS"/>
              </a:rPr>
              <a:t>kavandamisel, mis</a:t>
            </a:r>
            <a:r>
              <a:rPr sz="1400" spc="15" dirty="0">
                <a:latin typeface="Trebuchet MS"/>
                <a:cs typeface="Trebuchet MS"/>
              </a:rPr>
              <a:t> </a:t>
            </a:r>
            <a:r>
              <a:rPr sz="1400" spc="-5" dirty="0">
                <a:latin typeface="Trebuchet MS"/>
                <a:cs typeface="Trebuchet MS"/>
              </a:rPr>
              <a:t>töötaks </a:t>
            </a:r>
            <a:r>
              <a:rPr sz="1400" dirty="0">
                <a:latin typeface="Trebuchet MS"/>
                <a:cs typeface="Trebuchet MS"/>
              </a:rPr>
              <a:t> </a:t>
            </a:r>
            <a:r>
              <a:rPr sz="1400" spc="-5" dirty="0">
                <a:latin typeface="Trebuchet MS"/>
                <a:cs typeface="Trebuchet MS"/>
              </a:rPr>
              <a:t>edukalt</a:t>
            </a:r>
            <a:r>
              <a:rPr sz="1400" spc="-25" dirty="0">
                <a:latin typeface="Trebuchet MS"/>
                <a:cs typeface="Trebuchet MS"/>
              </a:rPr>
              <a:t> </a:t>
            </a:r>
            <a:r>
              <a:rPr sz="1400" dirty="0">
                <a:latin typeface="Trebuchet MS"/>
                <a:cs typeface="Trebuchet MS"/>
              </a:rPr>
              <a:t>ja</a:t>
            </a:r>
            <a:r>
              <a:rPr sz="1400" spc="15" dirty="0">
                <a:latin typeface="Trebuchet MS"/>
                <a:cs typeface="Trebuchet MS"/>
              </a:rPr>
              <a:t> </a:t>
            </a:r>
            <a:r>
              <a:rPr sz="1400" spc="-5" dirty="0">
                <a:latin typeface="Trebuchet MS"/>
                <a:cs typeface="Trebuchet MS"/>
              </a:rPr>
              <a:t>pikaajaliselt,</a:t>
            </a:r>
            <a:r>
              <a:rPr sz="1400" spc="-25" dirty="0">
                <a:latin typeface="Trebuchet MS"/>
                <a:cs typeface="Trebuchet MS"/>
              </a:rPr>
              <a:t> </a:t>
            </a:r>
            <a:r>
              <a:rPr sz="1400" spc="-5" dirty="0">
                <a:latin typeface="Trebuchet MS"/>
                <a:cs typeface="Trebuchet MS"/>
              </a:rPr>
              <a:t>peab</a:t>
            </a:r>
            <a:r>
              <a:rPr sz="1400" spc="5" dirty="0">
                <a:latin typeface="Trebuchet MS"/>
                <a:cs typeface="Trebuchet MS"/>
              </a:rPr>
              <a:t> </a:t>
            </a:r>
            <a:r>
              <a:rPr sz="1400" spc="-5" dirty="0">
                <a:latin typeface="Trebuchet MS"/>
                <a:cs typeface="Trebuchet MS"/>
              </a:rPr>
              <a:t>arvestama</a:t>
            </a:r>
            <a:r>
              <a:rPr sz="1400" spc="20" dirty="0">
                <a:latin typeface="Trebuchet MS"/>
                <a:cs typeface="Trebuchet MS"/>
              </a:rPr>
              <a:t> </a:t>
            </a:r>
            <a:r>
              <a:rPr sz="1400" spc="-5" dirty="0">
                <a:latin typeface="Trebuchet MS"/>
                <a:cs typeface="Trebuchet MS"/>
              </a:rPr>
              <a:t>paljusid</a:t>
            </a:r>
            <a:r>
              <a:rPr sz="1400" spc="-10" dirty="0">
                <a:latin typeface="Trebuchet MS"/>
                <a:cs typeface="Trebuchet MS"/>
              </a:rPr>
              <a:t> </a:t>
            </a:r>
            <a:r>
              <a:rPr sz="1400" spc="-5" dirty="0">
                <a:latin typeface="Trebuchet MS"/>
                <a:cs typeface="Trebuchet MS"/>
              </a:rPr>
              <a:t>muid</a:t>
            </a:r>
            <a:r>
              <a:rPr sz="1400" dirty="0">
                <a:latin typeface="Trebuchet MS"/>
                <a:cs typeface="Trebuchet MS"/>
              </a:rPr>
              <a:t> </a:t>
            </a:r>
            <a:r>
              <a:rPr sz="1400" spc="-5" dirty="0">
                <a:latin typeface="Trebuchet MS"/>
                <a:cs typeface="Trebuchet MS"/>
              </a:rPr>
              <a:t>aspekte</a:t>
            </a:r>
            <a:r>
              <a:rPr sz="1400" spc="-10" dirty="0">
                <a:latin typeface="Trebuchet MS"/>
                <a:cs typeface="Trebuchet MS"/>
              </a:rPr>
              <a:t> </a:t>
            </a:r>
            <a:r>
              <a:rPr sz="1400" dirty="0">
                <a:latin typeface="Trebuchet MS"/>
                <a:cs typeface="Trebuchet MS"/>
              </a:rPr>
              <a:t>–</a:t>
            </a:r>
            <a:r>
              <a:rPr sz="1400" spc="5" dirty="0">
                <a:latin typeface="Trebuchet MS"/>
                <a:cs typeface="Trebuchet MS"/>
              </a:rPr>
              <a:t> </a:t>
            </a:r>
            <a:r>
              <a:rPr sz="1400" spc="-5" dirty="0">
                <a:latin typeface="Trebuchet MS"/>
                <a:cs typeface="Trebuchet MS"/>
              </a:rPr>
              <a:t>geograafilise</a:t>
            </a:r>
            <a:r>
              <a:rPr sz="1400" spc="-10" dirty="0">
                <a:latin typeface="Trebuchet MS"/>
                <a:cs typeface="Trebuchet MS"/>
              </a:rPr>
              <a:t> </a:t>
            </a:r>
            <a:r>
              <a:rPr sz="1400" spc="-5" dirty="0">
                <a:latin typeface="Trebuchet MS"/>
                <a:cs typeface="Trebuchet MS"/>
              </a:rPr>
              <a:t>asendi</a:t>
            </a:r>
            <a:r>
              <a:rPr sz="1400" spc="5" dirty="0">
                <a:latin typeface="Trebuchet MS"/>
                <a:cs typeface="Trebuchet MS"/>
              </a:rPr>
              <a:t> </a:t>
            </a:r>
            <a:r>
              <a:rPr sz="1400" spc="-5" dirty="0">
                <a:latin typeface="Trebuchet MS"/>
                <a:cs typeface="Trebuchet MS"/>
              </a:rPr>
              <a:t>ühtsus</a:t>
            </a:r>
            <a:r>
              <a:rPr sz="1400" spc="-10" dirty="0">
                <a:latin typeface="Trebuchet MS"/>
                <a:cs typeface="Trebuchet MS"/>
              </a:rPr>
              <a:t> </a:t>
            </a:r>
            <a:r>
              <a:rPr sz="1400" dirty="0">
                <a:latin typeface="Trebuchet MS"/>
                <a:cs typeface="Trebuchet MS"/>
              </a:rPr>
              <a:t>(loogiline</a:t>
            </a:r>
            <a:r>
              <a:rPr sz="1400" spc="-5" dirty="0">
                <a:latin typeface="Trebuchet MS"/>
                <a:cs typeface="Trebuchet MS"/>
              </a:rPr>
              <a:t> paiknemine</a:t>
            </a:r>
            <a:r>
              <a:rPr sz="1400" spc="-30" dirty="0">
                <a:latin typeface="Trebuchet MS"/>
                <a:cs typeface="Trebuchet MS"/>
              </a:rPr>
              <a:t> </a:t>
            </a:r>
            <a:r>
              <a:rPr sz="1400" dirty="0">
                <a:latin typeface="Trebuchet MS"/>
                <a:cs typeface="Trebuchet MS"/>
              </a:rPr>
              <a:t>ja</a:t>
            </a:r>
            <a:r>
              <a:rPr sz="1400" spc="15" dirty="0">
                <a:latin typeface="Trebuchet MS"/>
                <a:cs typeface="Trebuchet MS"/>
              </a:rPr>
              <a:t> </a:t>
            </a:r>
            <a:r>
              <a:rPr sz="1400" spc="-5" dirty="0">
                <a:latin typeface="Trebuchet MS"/>
                <a:cs typeface="Trebuchet MS"/>
              </a:rPr>
              <a:t>sidusus </a:t>
            </a:r>
            <a:r>
              <a:rPr sz="1400" dirty="0">
                <a:latin typeface="Trebuchet MS"/>
                <a:cs typeface="Trebuchet MS"/>
              </a:rPr>
              <a:t>–</a:t>
            </a:r>
            <a:r>
              <a:rPr sz="1400" spc="10" dirty="0">
                <a:latin typeface="Trebuchet MS"/>
                <a:cs typeface="Trebuchet MS"/>
              </a:rPr>
              <a:t> </a:t>
            </a:r>
            <a:r>
              <a:rPr sz="1400" spc="-5" dirty="0">
                <a:latin typeface="Trebuchet MS"/>
                <a:cs typeface="Trebuchet MS"/>
              </a:rPr>
              <a:t>inimeste liikumine, </a:t>
            </a:r>
            <a:r>
              <a:rPr sz="1400" dirty="0">
                <a:latin typeface="Trebuchet MS"/>
                <a:cs typeface="Trebuchet MS"/>
              </a:rPr>
              <a:t> </a:t>
            </a:r>
            <a:r>
              <a:rPr sz="1400" spc="-5" dirty="0">
                <a:latin typeface="Trebuchet MS"/>
                <a:cs typeface="Trebuchet MS"/>
              </a:rPr>
              <a:t>keskused</a:t>
            </a:r>
            <a:r>
              <a:rPr sz="1400" spc="-45" dirty="0">
                <a:latin typeface="Trebuchet MS"/>
                <a:cs typeface="Trebuchet MS"/>
              </a:rPr>
              <a:t> </a:t>
            </a:r>
            <a:r>
              <a:rPr sz="1400" spc="-5" dirty="0">
                <a:latin typeface="Trebuchet MS"/>
                <a:cs typeface="Trebuchet MS"/>
              </a:rPr>
              <a:t>jne),</a:t>
            </a:r>
            <a:endParaRPr sz="1400">
              <a:latin typeface="Trebuchet MS"/>
              <a:cs typeface="Trebuchet MS"/>
            </a:endParaRPr>
          </a:p>
          <a:p>
            <a:pPr marL="12700">
              <a:lnSpc>
                <a:spcPct val="100000"/>
              </a:lnSpc>
            </a:pPr>
            <a:r>
              <a:rPr sz="1400" spc="-5" dirty="0">
                <a:latin typeface="Trebuchet MS"/>
                <a:cs typeface="Trebuchet MS"/>
              </a:rPr>
              <a:t>ajaloolised</a:t>
            </a:r>
            <a:r>
              <a:rPr sz="1400" spc="-20" dirty="0">
                <a:latin typeface="Trebuchet MS"/>
                <a:cs typeface="Trebuchet MS"/>
              </a:rPr>
              <a:t> </a:t>
            </a:r>
            <a:r>
              <a:rPr sz="1400" spc="-5" dirty="0">
                <a:latin typeface="Trebuchet MS"/>
                <a:cs typeface="Trebuchet MS"/>
              </a:rPr>
              <a:t>piirid,</a:t>
            </a:r>
            <a:r>
              <a:rPr sz="1400" spc="15" dirty="0">
                <a:latin typeface="Trebuchet MS"/>
                <a:cs typeface="Trebuchet MS"/>
              </a:rPr>
              <a:t> </a:t>
            </a:r>
            <a:r>
              <a:rPr sz="1400" spc="-5" dirty="0">
                <a:latin typeface="Trebuchet MS"/>
                <a:cs typeface="Trebuchet MS"/>
              </a:rPr>
              <a:t>piirkondade</a:t>
            </a:r>
            <a:r>
              <a:rPr sz="1400" dirty="0">
                <a:latin typeface="Trebuchet MS"/>
                <a:cs typeface="Trebuchet MS"/>
              </a:rPr>
              <a:t> </a:t>
            </a:r>
            <a:r>
              <a:rPr sz="1400" spc="-5" dirty="0">
                <a:latin typeface="Trebuchet MS"/>
                <a:cs typeface="Trebuchet MS"/>
              </a:rPr>
              <a:t>ühishuvid, kultuuriline</a:t>
            </a:r>
            <a:r>
              <a:rPr sz="1400" spc="-10" dirty="0">
                <a:latin typeface="Trebuchet MS"/>
                <a:cs typeface="Trebuchet MS"/>
              </a:rPr>
              <a:t> </a:t>
            </a:r>
            <a:r>
              <a:rPr sz="1400" spc="-5" dirty="0">
                <a:latin typeface="Trebuchet MS"/>
                <a:cs typeface="Trebuchet MS"/>
              </a:rPr>
              <a:t>sidusus</a:t>
            </a:r>
            <a:r>
              <a:rPr sz="1400" spc="-15" dirty="0">
                <a:latin typeface="Trebuchet MS"/>
                <a:cs typeface="Trebuchet MS"/>
              </a:rPr>
              <a:t> </a:t>
            </a:r>
            <a:r>
              <a:rPr sz="1400" dirty="0">
                <a:latin typeface="Trebuchet MS"/>
                <a:cs typeface="Trebuchet MS"/>
              </a:rPr>
              <a:t>ja</a:t>
            </a:r>
            <a:r>
              <a:rPr sz="1400" spc="10" dirty="0">
                <a:latin typeface="Trebuchet MS"/>
                <a:cs typeface="Trebuchet MS"/>
              </a:rPr>
              <a:t> </a:t>
            </a:r>
            <a:r>
              <a:rPr sz="1400" spc="-5" dirty="0">
                <a:latin typeface="Trebuchet MS"/>
                <a:cs typeface="Trebuchet MS"/>
              </a:rPr>
              <a:t>identiteet,</a:t>
            </a:r>
            <a:r>
              <a:rPr sz="1400" spc="-20" dirty="0">
                <a:latin typeface="Trebuchet MS"/>
                <a:cs typeface="Trebuchet MS"/>
              </a:rPr>
              <a:t> </a:t>
            </a:r>
            <a:r>
              <a:rPr sz="1400" spc="-5" dirty="0">
                <a:latin typeface="Trebuchet MS"/>
                <a:cs typeface="Trebuchet MS"/>
              </a:rPr>
              <a:t>sotsiaal-majanduslikud</a:t>
            </a:r>
            <a:r>
              <a:rPr sz="1400" spc="-35" dirty="0">
                <a:latin typeface="Trebuchet MS"/>
                <a:cs typeface="Trebuchet MS"/>
              </a:rPr>
              <a:t> </a:t>
            </a:r>
            <a:r>
              <a:rPr sz="1400" spc="-5" dirty="0">
                <a:latin typeface="Trebuchet MS"/>
                <a:cs typeface="Trebuchet MS"/>
              </a:rPr>
              <a:t>tingimused</a:t>
            </a:r>
            <a:r>
              <a:rPr sz="1400" spc="-15" dirty="0">
                <a:latin typeface="Trebuchet MS"/>
                <a:cs typeface="Trebuchet MS"/>
              </a:rPr>
              <a:t> </a:t>
            </a:r>
            <a:r>
              <a:rPr sz="1400" dirty="0">
                <a:latin typeface="Trebuchet MS"/>
                <a:cs typeface="Trebuchet MS"/>
              </a:rPr>
              <a:t>jne.</a:t>
            </a:r>
            <a:endParaRPr sz="1400">
              <a:latin typeface="Trebuchet MS"/>
              <a:cs typeface="Trebuchet MS"/>
            </a:endParaRPr>
          </a:p>
          <a:p>
            <a:pPr marL="12700">
              <a:lnSpc>
                <a:spcPct val="100000"/>
              </a:lnSpc>
              <a:spcBef>
                <a:spcPts val="1200"/>
              </a:spcBef>
            </a:pPr>
            <a:r>
              <a:rPr sz="1400" b="1" spc="-5" dirty="0">
                <a:latin typeface="Trebuchet MS"/>
                <a:cs typeface="Trebuchet MS"/>
              </a:rPr>
              <a:t>Sama</a:t>
            </a:r>
            <a:r>
              <a:rPr sz="1400" b="1" spc="15" dirty="0">
                <a:latin typeface="Trebuchet MS"/>
                <a:cs typeface="Trebuchet MS"/>
              </a:rPr>
              <a:t> </a:t>
            </a:r>
            <a:r>
              <a:rPr sz="1400" b="1" spc="-5" dirty="0">
                <a:latin typeface="Trebuchet MS"/>
                <a:cs typeface="Trebuchet MS"/>
              </a:rPr>
              <a:t>regionaalset</a:t>
            </a:r>
            <a:r>
              <a:rPr sz="1400" b="1" spc="-20" dirty="0">
                <a:latin typeface="Trebuchet MS"/>
                <a:cs typeface="Trebuchet MS"/>
              </a:rPr>
              <a:t> </a:t>
            </a:r>
            <a:r>
              <a:rPr sz="1400" b="1" spc="-5" dirty="0">
                <a:latin typeface="Trebuchet MS"/>
                <a:cs typeface="Trebuchet MS"/>
              </a:rPr>
              <a:t>jaotus</a:t>
            </a:r>
            <a:r>
              <a:rPr sz="1400" b="1" spc="10" dirty="0">
                <a:latin typeface="Trebuchet MS"/>
                <a:cs typeface="Trebuchet MS"/>
              </a:rPr>
              <a:t> </a:t>
            </a:r>
            <a:r>
              <a:rPr sz="1400" b="1" spc="-5" dirty="0">
                <a:latin typeface="Trebuchet MS"/>
                <a:cs typeface="Trebuchet MS"/>
              </a:rPr>
              <a:t>oleks</a:t>
            </a:r>
            <a:r>
              <a:rPr sz="1400" b="1" spc="-20" dirty="0">
                <a:latin typeface="Trebuchet MS"/>
                <a:cs typeface="Trebuchet MS"/>
              </a:rPr>
              <a:t> </a:t>
            </a:r>
            <a:r>
              <a:rPr sz="1400" b="1" spc="-5" dirty="0">
                <a:latin typeface="Trebuchet MS"/>
                <a:cs typeface="Trebuchet MS"/>
              </a:rPr>
              <a:t>mõistlik</a:t>
            </a:r>
            <a:r>
              <a:rPr sz="1400" b="1" spc="10" dirty="0">
                <a:latin typeface="Trebuchet MS"/>
                <a:cs typeface="Trebuchet MS"/>
              </a:rPr>
              <a:t> </a:t>
            </a:r>
            <a:r>
              <a:rPr sz="1400" b="1" spc="-10" dirty="0">
                <a:latin typeface="Trebuchet MS"/>
                <a:cs typeface="Trebuchet MS"/>
              </a:rPr>
              <a:t>rakenda</a:t>
            </a:r>
            <a:r>
              <a:rPr sz="1400" b="1" spc="-20" dirty="0">
                <a:latin typeface="Trebuchet MS"/>
                <a:cs typeface="Trebuchet MS"/>
              </a:rPr>
              <a:t> </a:t>
            </a:r>
            <a:r>
              <a:rPr sz="1400" b="1" spc="-5" dirty="0">
                <a:latin typeface="Trebuchet MS"/>
                <a:cs typeface="Trebuchet MS"/>
              </a:rPr>
              <a:t>üleriigiliselt</a:t>
            </a:r>
            <a:r>
              <a:rPr sz="1400" b="1" spc="-20" dirty="0">
                <a:latin typeface="Trebuchet MS"/>
                <a:cs typeface="Trebuchet MS"/>
              </a:rPr>
              <a:t> </a:t>
            </a:r>
            <a:r>
              <a:rPr sz="1400" b="1" dirty="0">
                <a:latin typeface="Trebuchet MS"/>
                <a:cs typeface="Trebuchet MS"/>
              </a:rPr>
              <a:t>kõigile</a:t>
            </a:r>
            <a:r>
              <a:rPr sz="1400" b="1" spc="-30" dirty="0">
                <a:latin typeface="Trebuchet MS"/>
                <a:cs typeface="Trebuchet MS"/>
              </a:rPr>
              <a:t> </a:t>
            </a:r>
            <a:r>
              <a:rPr sz="1400" b="1" spc="-5" dirty="0">
                <a:latin typeface="Trebuchet MS"/>
                <a:cs typeface="Trebuchet MS"/>
              </a:rPr>
              <a:t>riigiasutustele</a:t>
            </a:r>
            <a:r>
              <a:rPr sz="1400" b="1" spc="5" dirty="0">
                <a:latin typeface="Trebuchet MS"/>
                <a:cs typeface="Trebuchet MS"/>
              </a:rPr>
              <a:t> </a:t>
            </a:r>
            <a:r>
              <a:rPr sz="1400" spc="-5" dirty="0">
                <a:latin typeface="Trebuchet MS"/>
                <a:cs typeface="Trebuchet MS"/>
              </a:rPr>
              <a:t>(nt</a:t>
            </a:r>
            <a:r>
              <a:rPr sz="1400" dirty="0">
                <a:latin typeface="Trebuchet MS"/>
                <a:cs typeface="Trebuchet MS"/>
              </a:rPr>
              <a:t> </a:t>
            </a:r>
            <a:r>
              <a:rPr sz="1400" spc="-40" dirty="0">
                <a:latin typeface="Trebuchet MS"/>
                <a:cs typeface="Trebuchet MS"/>
              </a:rPr>
              <a:t>PPA,</a:t>
            </a:r>
            <a:r>
              <a:rPr sz="1400" dirty="0">
                <a:latin typeface="Trebuchet MS"/>
                <a:cs typeface="Trebuchet MS"/>
              </a:rPr>
              <a:t> </a:t>
            </a:r>
            <a:r>
              <a:rPr sz="1400" spc="-5" dirty="0">
                <a:latin typeface="Trebuchet MS"/>
                <a:cs typeface="Trebuchet MS"/>
              </a:rPr>
              <a:t>Päästeamet,</a:t>
            </a:r>
            <a:r>
              <a:rPr sz="1400" spc="10" dirty="0">
                <a:latin typeface="Trebuchet MS"/>
                <a:cs typeface="Trebuchet MS"/>
              </a:rPr>
              <a:t> </a:t>
            </a:r>
            <a:r>
              <a:rPr sz="1400" spc="-5" dirty="0">
                <a:latin typeface="Trebuchet MS"/>
                <a:cs typeface="Trebuchet MS"/>
              </a:rPr>
              <a:t>Maanteeamet,</a:t>
            </a:r>
            <a:r>
              <a:rPr sz="1400" spc="-10" dirty="0">
                <a:latin typeface="Trebuchet MS"/>
                <a:cs typeface="Trebuchet MS"/>
              </a:rPr>
              <a:t> Keskkonnaamet</a:t>
            </a:r>
            <a:r>
              <a:rPr sz="1400" spc="-30" dirty="0">
                <a:latin typeface="Trebuchet MS"/>
                <a:cs typeface="Trebuchet MS"/>
              </a:rPr>
              <a:t> </a:t>
            </a:r>
            <a:r>
              <a:rPr sz="1400" spc="-5" dirty="0">
                <a:latin typeface="Trebuchet MS"/>
                <a:cs typeface="Trebuchet MS"/>
              </a:rPr>
              <a:t>jne).</a:t>
            </a:r>
            <a:endParaRPr sz="1400">
              <a:latin typeface="Trebuchet MS"/>
              <a:cs typeface="Trebuchet MS"/>
            </a:endParaRPr>
          </a:p>
          <a:p>
            <a:pPr>
              <a:lnSpc>
                <a:spcPct val="100000"/>
              </a:lnSpc>
            </a:pPr>
            <a:endParaRPr sz="1650">
              <a:latin typeface="Trebuchet MS"/>
              <a:cs typeface="Trebuchet MS"/>
            </a:endParaRPr>
          </a:p>
          <a:p>
            <a:pPr marL="12700" marR="5080">
              <a:lnSpc>
                <a:spcPct val="100000"/>
              </a:lnSpc>
            </a:pPr>
            <a:r>
              <a:rPr sz="1800" b="1" spc="-5" dirty="0">
                <a:latin typeface="Trebuchet MS"/>
                <a:cs typeface="Trebuchet MS"/>
              </a:rPr>
              <a:t>Selline </a:t>
            </a:r>
            <a:r>
              <a:rPr sz="1800" b="1" dirty="0">
                <a:latin typeface="Trebuchet MS"/>
                <a:cs typeface="Trebuchet MS"/>
              </a:rPr>
              <a:t>lähenemine </a:t>
            </a:r>
            <a:r>
              <a:rPr sz="1800" b="1" spc="-5" dirty="0">
                <a:latin typeface="Trebuchet MS"/>
                <a:cs typeface="Trebuchet MS"/>
              </a:rPr>
              <a:t>muudaks </a:t>
            </a:r>
            <a:r>
              <a:rPr sz="1800" b="1" dirty="0">
                <a:latin typeface="Trebuchet MS"/>
                <a:cs typeface="Trebuchet MS"/>
              </a:rPr>
              <a:t>nii kohaliku- kui </a:t>
            </a:r>
            <a:r>
              <a:rPr sz="1800" b="1" spc="-35" dirty="0">
                <a:latin typeface="Trebuchet MS"/>
                <a:cs typeface="Trebuchet MS"/>
              </a:rPr>
              <a:t>ka </a:t>
            </a:r>
            <a:r>
              <a:rPr sz="1800" b="1" dirty="0">
                <a:latin typeface="Trebuchet MS"/>
                <a:cs typeface="Trebuchet MS"/>
              </a:rPr>
              <a:t>riigivalitsemise </a:t>
            </a:r>
            <a:r>
              <a:rPr sz="1800" b="1" spc="-5" dirty="0">
                <a:latin typeface="Trebuchet MS"/>
                <a:cs typeface="Trebuchet MS"/>
              </a:rPr>
              <a:t>selgemaks, </a:t>
            </a:r>
            <a:r>
              <a:rPr sz="1800" b="1" dirty="0">
                <a:latin typeface="Trebuchet MS"/>
                <a:cs typeface="Trebuchet MS"/>
              </a:rPr>
              <a:t>loogilisemaks ja arusaadavamaks, </a:t>
            </a:r>
            <a:r>
              <a:rPr sz="1800" b="1" spc="-530" dirty="0">
                <a:latin typeface="Trebuchet MS"/>
                <a:cs typeface="Trebuchet MS"/>
              </a:rPr>
              <a:t> </a:t>
            </a:r>
            <a:r>
              <a:rPr sz="1800" b="1" spc="-5" dirty="0">
                <a:latin typeface="Trebuchet MS"/>
                <a:cs typeface="Trebuchet MS"/>
              </a:rPr>
              <a:t>nii</a:t>
            </a:r>
            <a:r>
              <a:rPr sz="1800" b="1" spc="-15" dirty="0">
                <a:latin typeface="Trebuchet MS"/>
                <a:cs typeface="Trebuchet MS"/>
              </a:rPr>
              <a:t> </a:t>
            </a:r>
            <a:r>
              <a:rPr sz="1800" b="1" spc="-5" dirty="0">
                <a:latin typeface="Trebuchet MS"/>
                <a:cs typeface="Trebuchet MS"/>
              </a:rPr>
              <a:t>riigile, omavalitustele</a:t>
            </a:r>
            <a:r>
              <a:rPr sz="1800" b="1" spc="-10" dirty="0">
                <a:latin typeface="Trebuchet MS"/>
                <a:cs typeface="Trebuchet MS"/>
              </a:rPr>
              <a:t> </a:t>
            </a:r>
            <a:r>
              <a:rPr sz="1800" b="1" dirty="0">
                <a:latin typeface="Trebuchet MS"/>
                <a:cs typeface="Trebuchet MS"/>
              </a:rPr>
              <a:t>kui </a:t>
            </a:r>
            <a:r>
              <a:rPr sz="1800" b="1" spc="-35" dirty="0">
                <a:latin typeface="Trebuchet MS"/>
                <a:cs typeface="Trebuchet MS"/>
              </a:rPr>
              <a:t>ka</a:t>
            </a:r>
            <a:r>
              <a:rPr sz="1800" b="1" dirty="0">
                <a:latin typeface="Trebuchet MS"/>
                <a:cs typeface="Trebuchet MS"/>
              </a:rPr>
              <a:t> </a:t>
            </a:r>
            <a:r>
              <a:rPr sz="1800" b="1" spc="-5" dirty="0">
                <a:latin typeface="Trebuchet MS"/>
                <a:cs typeface="Trebuchet MS"/>
              </a:rPr>
              <a:t>kodanikele.</a:t>
            </a:r>
            <a:endParaRPr sz="1800">
              <a:latin typeface="Trebuchet MS"/>
              <a:cs typeface="Trebuchet MS"/>
            </a:endParaRPr>
          </a:p>
        </p:txBody>
      </p:sp>
      <p:sp>
        <p:nvSpPr>
          <p:cNvPr id="4" name="object 4"/>
          <p:cNvSpPr txBox="1">
            <a:spLocks noGrp="1"/>
          </p:cNvSpPr>
          <p:nvPr>
            <p:ph type="title"/>
          </p:nvPr>
        </p:nvSpPr>
        <p:spPr>
          <a:xfrm>
            <a:off x="2548889" y="118059"/>
            <a:ext cx="8741410" cy="452120"/>
          </a:xfrm>
          <a:prstGeom prst="rect">
            <a:avLst/>
          </a:prstGeom>
        </p:spPr>
        <p:txBody>
          <a:bodyPr vert="horz" wrap="square" lIns="0" tIns="12065" rIns="0" bIns="0" rtlCol="0">
            <a:spAutoFit/>
          </a:bodyPr>
          <a:lstStyle/>
          <a:p>
            <a:pPr marL="12700">
              <a:lnSpc>
                <a:spcPct val="100000"/>
              </a:lnSpc>
              <a:spcBef>
                <a:spcPts val="95"/>
              </a:spcBef>
            </a:pPr>
            <a:r>
              <a:rPr sz="2800" spc="-20" dirty="0">
                <a:latin typeface="Trebuchet MS"/>
                <a:cs typeface="Trebuchet MS"/>
              </a:rPr>
              <a:t>Kuidas</a:t>
            </a:r>
            <a:r>
              <a:rPr sz="2800" spc="25" dirty="0">
                <a:latin typeface="Trebuchet MS"/>
                <a:cs typeface="Trebuchet MS"/>
              </a:rPr>
              <a:t> </a:t>
            </a:r>
            <a:r>
              <a:rPr sz="2800" spc="-10" dirty="0">
                <a:latin typeface="Trebuchet MS"/>
                <a:cs typeface="Trebuchet MS"/>
              </a:rPr>
              <a:t>edasi?</a:t>
            </a:r>
            <a:r>
              <a:rPr sz="2800" spc="5" dirty="0">
                <a:latin typeface="Trebuchet MS"/>
                <a:cs typeface="Trebuchet MS"/>
              </a:rPr>
              <a:t> </a:t>
            </a:r>
            <a:r>
              <a:rPr sz="2800" spc="-5" dirty="0">
                <a:latin typeface="Trebuchet MS"/>
                <a:cs typeface="Trebuchet MS"/>
              </a:rPr>
              <a:t>Kas</a:t>
            </a:r>
            <a:r>
              <a:rPr sz="2800" spc="15" dirty="0">
                <a:latin typeface="Trebuchet MS"/>
                <a:cs typeface="Trebuchet MS"/>
              </a:rPr>
              <a:t> </a:t>
            </a:r>
            <a:r>
              <a:rPr sz="2800" spc="-10" dirty="0">
                <a:latin typeface="Trebuchet MS"/>
                <a:cs typeface="Trebuchet MS"/>
              </a:rPr>
              <a:t>praktiline</a:t>
            </a:r>
            <a:r>
              <a:rPr sz="2800" spc="30" dirty="0">
                <a:latin typeface="Trebuchet MS"/>
                <a:cs typeface="Trebuchet MS"/>
              </a:rPr>
              <a:t> </a:t>
            </a:r>
            <a:r>
              <a:rPr sz="2800" spc="-10" dirty="0">
                <a:latin typeface="Trebuchet MS"/>
                <a:cs typeface="Trebuchet MS"/>
              </a:rPr>
              <a:t>vajadus</a:t>
            </a:r>
            <a:r>
              <a:rPr sz="2800" spc="15" dirty="0">
                <a:latin typeface="Trebuchet MS"/>
                <a:cs typeface="Trebuchet MS"/>
              </a:rPr>
              <a:t> </a:t>
            </a:r>
            <a:r>
              <a:rPr sz="2800" spc="-5" dirty="0">
                <a:latin typeface="Trebuchet MS"/>
                <a:cs typeface="Trebuchet MS"/>
              </a:rPr>
              <a:t>või </a:t>
            </a:r>
            <a:r>
              <a:rPr sz="2800" spc="-10" dirty="0">
                <a:latin typeface="Trebuchet MS"/>
                <a:cs typeface="Trebuchet MS"/>
              </a:rPr>
              <a:t>saab</a:t>
            </a:r>
            <a:r>
              <a:rPr sz="2800" spc="25" dirty="0">
                <a:latin typeface="Trebuchet MS"/>
                <a:cs typeface="Trebuchet MS"/>
              </a:rPr>
              <a:t> </a:t>
            </a:r>
            <a:r>
              <a:rPr sz="2800" spc="-5" dirty="0">
                <a:latin typeface="Trebuchet MS"/>
                <a:cs typeface="Trebuchet MS"/>
              </a:rPr>
              <a:t>ka</a:t>
            </a:r>
            <a:r>
              <a:rPr sz="2800" dirty="0">
                <a:latin typeface="Trebuchet MS"/>
                <a:cs typeface="Trebuchet MS"/>
              </a:rPr>
              <a:t> </a:t>
            </a:r>
            <a:r>
              <a:rPr sz="2800" spc="-10" dirty="0">
                <a:latin typeface="Trebuchet MS"/>
                <a:cs typeface="Trebuchet MS"/>
              </a:rPr>
              <a:t>teisiti?</a:t>
            </a:r>
            <a:endParaRPr sz="2800">
              <a:latin typeface="Trebuchet MS"/>
              <a:cs typeface="Trebuchet MS"/>
            </a:endParaRPr>
          </a:p>
        </p:txBody>
      </p:sp>
      <p:pic>
        <p:nvPicPr>
          <p:cNvPr id="5" name="object 5"/>
          <p:cNvPicPr/>
          <p:nvPr/>
        </p:nvPicPr>
        <p:blipFill>
          <a:blip r:embed="rId3" cstate="print"/>
          <a:stretch>
            <a:fillRect/>
          </a:stretch>
        </p:blipFill>
        <p:spPr>
          <a:xfrm>
            <a:off x="7281671" y="1510283"/>
            <a:ext cx="4466589" cy="316052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2304415" cy="6858000"/>
            <a:chOff x="0" y="0"/>
            <a:chExt cx="2304415" cy="6858000"/>
          </a:xfrm>
        </p:grpSpPr>
        <p:sp>
          <p:nvSpPr>
            <p:cNvPr id="3" name="object 3"/>
            <p:cNvSpPr/>
            <p:nvPr/>
          </p:nvSpPr>
          <p:spPr>
            <a:xfrm>
              <a:off x="0" y="4012691"/>
              <a:ext cx="448309" cy="2845435"/>
            </a:xfrm>
            <a:custGeom>
              <a:avLst/>
              <a:gdLst/>
              <a:ahLst/>
              <a:cxnLst/>
              <a:rect l="l" t="t" r="r" b="b"/>
              <a:pathLst>
                <a:path w="448309" h="2845434">
                  <a:moveTo>
                    <a:pt x="0" y="0"/>
                  </a:moveTo>
                  <a:lnTo>
                    <a:pt x="0" y="2845307"/>
                  </a:lnTo>
                  <a:lnTo>
                    <a:pt x="448056" y="2845307"/>
                  </a:lnTo>
                  <a:lnTo>
                    <a:pt x="0" y="0"/>
                  </a:lnTo>
                  <a:close/>
                </a:path>
              </a:pathLst>
            </a:custGeom>
            <a:solidFill>
              <a:srgbClr val="90C225">
                <a:alpha val="85096"/>
              </a:srgbClr>
            </a:solidFill>
          </p:spPr>
          <p:txBody>
            <a:bodyPr wrap="square" lIns="0" tIns="0" rIns="0" bIns="0" rtlCol="0"/>
            <a:lstStyle/>
            <a:p>
              <a:endParaRPr/>
            </a:p>
          </p:txBody>
        </p:sp>
        <p:pic>
          <p:nvPicPr>
            <p:cNvPr id="4" name="object 4"/>
            <p:cNvPicPr/>
            <p:nvPr/>
          </p:nvPicPr>
          <p:blipFill>
            <a:blip r:embed="rId2" cstate="print"/>
            <a:stretch>
              <a:fillRect/>
            </a:stretch>
          </p:blipFill>
          <p:spPr>
            <a:xfrm>
              <a:off x="0" y="0"/>
              <a:ext cx="2304287" cy="6857997"/>
            </a:xfrm>
            <a:prstGeom prst="rect">
              <a:avLst/>
            </a:prstGeom>
          </p:spPr>
        </p:pic>
      </p:grpSp>
      <p:sp>
        <p:nvSpPr>
          <p:cNvPr id="5" name="object 5"/>
          <p:cNvSpPr txBox="1"/>
          <p:nvPr/>
        </p:nvSpPr>
        <p:spPr>
          <a:xfrm>
            <a:off x="2461386" y="2660142"/>
            <a:ext cx="7265670" cy="1830705"/>
          </a:xfrm>
          <a:prstGeom prst="rect">
            <a:avLst/>
          </a:prstGeom>
        </p:spPr>
        <p:txBody>
          <a:bodyPr vert="horz" wrap="square" lIns="0" tIns="13335" rIns="0" bIns="0" rtlCol="0">
            <a:spAutoFit/>
          </a:bodyPr>
          <a:lstStyle/>
          <a:p>
            <a:pPr marL="5080" algn="ctr">
              <a:lnSpc>
                <a:spcPct val="100000"/>
              </a:lnSpc>
              <a:spcBef>
                <a:spcPts val="105"/>
              </a:spcBef>
            </a:pPr>
            <a:r>
              <a:rPr sz="3200" b="1" spc="-50" dirty="0">
                <a:solidFill>
                  <a:srgbClr val="C00000"/>
                </a:solidFill>
                <a:latin typeface="Calibri"/>
                <a:cs typeface="Calibri"/>
              </a:rPr>
              <a:t>TÄNAN</a:t>
            </a:r>
            <a:r>
              <a:rPr sz="3200" b="1" spc="-30" dirty="0">
                <a:solidFill>
                  <a:srgbClr val="C00000"/>
                </a:solidFill>
                <a:latin typeface="Calibri"/>
                <a:cs typeface="Calibri"/>
              </a:rPr>
              <a:t> </a:t>
            </a:r>
            <a:r>
              <a:rPr sz="3200" b="1" spc="-10" dirty="0">
                <a:solidFill>
                  <a:srgbClr val="C00000"/>
                </a:solidFill>
                <a:latin typeface="Calibri"/>
                <a:cs typeface="Calibri"/>
              </a:rPr>
              <a:t>KUULAMAST!</a:t>
            </a:r>
            <a:endParaRPr sz="3200" dirty="0">
              <a:latin typeface="Calibri"/>
              <a:cs typeface="Calibri"/>
            </a:endParaRPr>
          </a:p>
          <a:p>
            <a:pPr>
              <a:lnSpc>
                <a:spcPct val="100000"/>
              </a:lnSpc>
              <a:spcBef>
                <a:spcPts val="15"/>
              </a:spcBef>
            </a:pPr>
            <a:endParaRPr sz="2500" dirty="0">
              <a:latin typeface="Calibri"/>
              <a:cs typeface="Calibri"/>
            </a:endParaRPr>
          </a:p>
          <a:p>
            <a:pPr marL="4445" algn="ctr">
              <a:lnSpc>
                <a:spcPts val="3650"/>
              </a:lnSpc>
              <a:spcBef>
                <a:spcPts val="5"/>
              </a:spcBef>
            </a:pPr>
            <a:r>
              <a:rPr lang="et-EE" sz="3200" b="1" spc="-5" dirty="0">
                <a:latin typeface="Calibri"/>
                <a:cs typeface="Calibri"/>
              </a:rPr>
              <a:t>Andre Sepp</a:t>
            </a:r>
            <a:endParaRPr sz="3200" dirty="0">
              <a:latin typeface="Calibri"/>
              <a:cs typeface="Calibri"/>
            </a:endParaRPr>
          </a:p>
          <a:p>
            <a:pPr algn="ctr">
              <a:lnSpc>
                <a:spcPts val="3650"/>
              </a:lnSpc>
            </a:pPr>
            <a:r>
              <a:rPr sz="3200" spc="-5" dirty="0">
                <a:latin typeface="Calibri"/>
                <a:cs typeface="Calibri"/>
              </a:rPr>
              <a:t>Harjumaa</a:t>
            </a:r>
            <a:r>
              <a:rPr sz="3200" spc="15" dirty="0">
                <a:latin typeface="Calibri"/>
                <a:cs typeface="Calibri"/>
              </a:rPr>
              <a:t> </a:t>
            </a:r>
            <a:r>
              <a:rPr sz="3200" spc="-20" dirty="0">
                <a:latin typeface="Calibri"/>
                <a:cs typeface="Calibri"/>
              </a:rPr>
              <a:t>Omavalitsuste</a:t>
            </a:r>
            <a:r>
              <a:rPr sz="3200" spc="35" dirty="0">
                <a:latin typeface="Calibri"/>
                <a:cs typeface="Calibri"/>
              </a:rPr>
              <a:t> </a:t>
            </a:r>
            <a:r>
              <a:rPr sz="3200" spc="-5" dirty="0">
                <a:latin typeface="Calibri"/>
                <a:cs typeface="Calibri"/>
              </a:rPr>
              <a:t>Liidu</a:t>
            </a:r>
            <a:r>
              <a:rPr sz="3200" spc="25" dirty="0">
                <a:latin typeface="Calibri"/>
                <a:cs typeface="Calibri"/>
              </a:rPr>
              <a:t> </a:t>
            </a:r>
            <a:r>
              <a:rPr sz="3200" spc="-20" dirty="0">
                <a:latin typeface="Calibri"/>
                <a:cs typeface="Calibri"/>
              </a:rPr>
              <a:t>tegevdirektor</a:t>
            </a:r>
            <a:endParaRPr sz="3200" dirty="0">
              <a:latin typeface="Calibri"/>
              <a:cs typeface="Calibri"/>
            </a:endParaRPr>
          </a:p>
        </p:txBody>
      </p:sp>
      <p:pic>
        <p:nvPicPr>
          <p:cNvPr id="6" name="object 6"/>
          <p:cNvPicPr/>
          <p:nvPr/>
        </p:nvPicPr>
        <p:blipFill>
          <a:blip r:embed="rId3" cstate="print"/>
          <a:stretch>
            <a:fillRect/>
          </a:stretch>
        </p:blipFill>
        <p:spPr>
          <a:xfrm>
            <a:off x="4943855" y="946403"/>
            <a:ext cx="2286630" cy="9982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37388" y="1219199"/>
            <a:ext cx="9041575" cy="5724527"/>
            <a:chOff x="437387" y="1877717"/>
            <a:chExt cx="8769604" cy="5152644"/>
          </a:xfrm>
        </p:grpSpPr>
        <p:pic>
          <p:nvPicPr>
            <p:cNvPr id="3" name="object 3"/>
            <p:cNvPicPr/>
            <p:nvPr/>
          </p:nvPicPr>
          <p:blipFill>
            <a:blip r:embed="rId2" cstate="print"/>
            <a:stretch>
              <a:fillRect/>
            </a:stretch>
          </p:blipFill>
          <p:spPr>
            <a:xfrm>
              <a:off x="514053" y="1877717"/>
              <a:ext cx="8692811" cy="5152644"/>
            </a:xfrm>
            <a:prstGeom prst="rect">
              <a:avLst/>
            </a:prstGeom>
          </p:spPr>
        </p:pic>
        <p:sp>
          <p:nvSpPr>
            <p:cNvPr id="4" name="object 4"/>
            <p:cNvSpPr/>
            <p:nvPr/>
          </p:nvSpPr>
          <p:spPr>
            <a:xfrm>
              <a:off x="5551931" y="3660647"/>
              <a:ext cx="3655060" cy="2758440"/>
            </a:xfrm>
            <a:custGeom>
              <a:avLst/>
              <a:gdLst/>
              <a:ahLst/>
              <a:cxnLst/>
              <a:rect l="l" t="t" r="r" b="b"/>
              <a:pathLst>
                <a:path w="3655059" h="2758440">
                  <a:moveTo>
                    <a:pt x="0" y="0"/>
                  </a:moveTo>
                  <a:lnTo>
                    <a:pt x="0" y="2758440"/>
                  </a:lnTo>
                </a:path>
                <a:path w="3655059" h="2758440">
                  <a:moveTo>
                    <a:pt x="731519" y="0"/>
                  </a:moveTo>
                  <a:lnTo>
                    <a:pt x="731519" y="2758440"/>
                  </a:lnTo>
                </a:path>
                <a:path w="3655059" h="2758440">
                  <a:moveTo>
                    <a:pt x="1461515" y="0"/>
                  </a:moveTo>
                  <a:lnTo>
                    <a:pt x="1461515" y="2758440"/>
                  </a:lnTo>
                </a:path>
                <a:path w="3655059" h="2758440">
                  <a:moveTo>
                    <a:pt x="2193036" y="0"/>
                  </a:moveTo>
                  <a:lnTo>
                    <a:pt x="2193036" y="2758440"/>
                  </a:lnTo>
                </a:path>
                <a:path w="3655059" h="2758440">
                  <a:moveTo>
                    <a:pt x="2923032" y="0"/>
                  </a:moveTo>
                  <a:lnTo>
                    <a:pt x="2923032" y="2758440"/>
                  </a:lnTo>
                </a:path>
                <a:path w="3655059" h="2758440">
                  <a:moveTo>
                    <a:pt x="3654551" y="0"/>
                  </a:moveTo>
                  <a:lnTo>
                    <a:pt x="3654551" y="2758440"/>
                  </a:lnTo>
                </a:path>
              </a:pathLst>
            </a:custGeom>
            <a:ln w="9525">
              <a:solidFill>
                <a:srgbClr val="D9D9D9"/>
              </a:solidFill>
            </a:ln>
          </p:spPr>
          <p:txBody>
            <a:bodyPr wrap="square" lIns="0" tIns="0" rIns="0" bIns="0" rtlCol="0"/>
            <a:lstStyle/>
            <a:p>
              <a:endParaRPr/>
            </a:p>
          </p:txBody>
        </p:sp>
        <p:sp>
          <p:nvSpPr>
            <p:cNvPr id="6" name="object 6"/>
            <p:cNvSpPr/>
            <p:nvPr/>
          </p:nvSpPr>
          <p:spPr>
            <a:xfrm>
              <a:off x="437387" y="3660647"/>
              <a:ext cx="4384675" cy="2758440"/>
            </a:xfrm>
            <a:custGeom>
              <a:avLst/>
              <a:gdLst/>
              <a:ahLst/>
              <a:cxnLst/>
              <a:rect l="l" t="t" r="r" b="b"/>
              <a:pathLst>
                <a:path w="4384675" h="2758440">
                  <a:moveTo>
                    <a:pt x="0" y="0"/>
                  </a:moveTo>
                  <a:lnTo>
                    <a:pt x="0" y="2758440"/>
                  </a:lnTo>
                </a:path>
                <a:path w="4384675" h="2758440">
                  <a:moveTo>
                    <a:pt x="729996" y="0"/>
                  </a:moveTo>
                  <a:lnTo>
                    <a:pt x="729996" y="2758440"/>
                  </a:lnTo>
                </a:path>
                <a:path w="4384675" h="2758440">
                  <a:moveTo>
                    <a:pt x="1461516" y="0"/>
                  </a:moveTo>
                  <a:lnTo>
                    <a:pt x="1461516" y="2758440"/>
                  </a:lnTo>
                </a:path>
                <a:path w="4384675" h="2758440">
                  <a:moveTo>
                    <a:pt x="2191512" y="0"/>
                  </a:moveTo>
                  <a:lnTo>
                    <a:pt x="2191512" y="2758440"/>
                  </a:lnTo>
                </a:path>
                <a:path w="4384675" h="2758440">
                  <a:moveTo>
                    <a:pt x="2923032" y="0"/>
                  </a:moveTo>
                  <a:lnTo>
                    <a:pt x="2923032" y="2758440"/>
                  </a:lnTo>
                </a:path>
                <a:path w="4384675" h="2758440">
                  <a:moveTo>
                    <a:pt x="3653028" y="0"/>
                  </a:moveTo>
                  <a:lnTo>
                    <a:pt x="3653028" y="2758440"/>
                  </a:lnTo>
                </a:path>
                <a:path w="4384675" h="2758440">
                  <a:moveTo>
                    <a:pt x="4384548" y="0"/>
                  </a:moveTo>
                  <a:lnTo>
                    <a:pt x="4384548" y="2758440"/>
                  </a:lnTo>
                </a:path>
              </a:pathLst>
            </a:custGeom>
            <a:ln w="9525">
              <a:solidFill>
                <a:srgbClr val="D9D9D9"/>
              </a:solidFill>
            </a:ln>
          </p:spPr>
          <p:txBody>
            <a:bodyPr wrap="square" lIns="0" tIns="0" rIns="0" bIns="0" rtlCol="0"/>
            <a:lstStyle/>
            <a:p>
              <a:endParaRPr/>
            </a:p>
          </p:txBody>
        </p:sp>
        <p:sp>
          <p:nvSpPr>
            <p:cNvPr id="8" name="object 8"/>
            <p:cNvSpPr/>
            <p:nvPr/>
          </p:nvSpPr>
          <p:spPr>
            <a:xfrm>
              <a:off x="437387" y="6419088"/>
              <a:ext cx="8769350" cy="0"/>
            </a:xfrm>
            <a:custGeom>
              <a:avLst/>
              <a:gdLst/>
              <a:ahLst/>
              <a:cxnLst/>
              <a:rect l="l" t="t" r="r" b="b"/>
              <a:pathLst>
                <a:path w="8769350">
                  <a:moveTo>
                    <a:pt x="0" y="0"/>
                  </a:moveTo>
                  <a:lnTo>
                    <a:pt x="8769096" y="0"/>
                  </a:lnTo>
                </a:path>
              </a:pathLst>
            </a:custGeom>
            <a:ln w="9525">
              <a:solidFill>
                <a:srgbClr val="D9D9D9"/>
              </a:solidFill>
            </a:ln>
          </p:spPr>
          <p:txBody>
            <a:bodyPr wrap="square" lIns="0" tIns="0" rIns="0" bIns="0" rtlCol="0"/>
            <a:lstStyle/>
            <a:p>
              <a:endParaRPr/>
            </a:p>
          </p:txBody>
        </p:sp>
      </p:grpSp>
      <p:sp>
        <p:nvSpPr>
          <p:cNvPr id="9" name="object 9"/>
          <p:cNvSpPr txBox="1">
            <a:spLocks noGrp="1"/>
          </p:cNvSpPr>
          <p:nvPr>
            <p:ph type="title"/>
          </p:nvPr>
        </p:nvSpPr>
        <p:spPr>
          <a:xfrm>
            <a:off x="516432" y="794130"/>
            <a:ext cx="2774315"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Trebuchet MS"/>
                <a:cs typeface="Trebuchet MS"/>
              </a:rPr>
              <a:t>Harju</a:t>
            </a:r>
            <a:r>
              <a:rPr sz="1800" b="1" spc="-40" dirty="0">
                <a:latin typeface="Trebuchet MS"/>
                <a:cs typeface="Trebuchet MS"/>
              </a:rPr>
              <a:t> </a:t>
            </a:r>
            <a:r>
              <a:rPr sz="1800" b="1" spc="-5" dirty="0">
                <a:latin typeface="Trebuchet MS"/>
                <a:cs typeface="Trebuchet MS"/>
              </a:rPr>
              <a:t>maakonna</a:t>
            </a:r>
            <a:r>
              <a:rPr sz="1800" b="1" spc="-25" dirty="0">
                <a:latin typeface="Trebuchet MS"/>
                <a:cs typeface="Trebuchet MS"/>
              </a:rPr>
              <a:t> </a:t>
            </a:r>
            <a:r>
              <a:rPr sz="1800" b="1" spc="-10" dirty="0">
                <a:latin typeface="Trebuchet MS"/>
                <a:cs typeface="Trebuchet MS"/>
              </a:rPr>
              <a:t>rahvaarv</a:t>
            </a:r>
            <a:endParaRPr sz="1800">
              <a:latin typeface="Trebuchet MS"/>
              <a:cs typeface="Trebuchet MS"/>
            </a:endParaRPr>
          </a:p>
        </p:txBody>
      </p:sp>
      <p:sp>
        <p:nvSpPr>
          <p:cNvPr id="10" name="object 10"/>
          <p:cNvSpPr txBox="1"/>
          <p:nvPr/>
        </p:nvSpPr>
        <p:spPr>
          <a:xfrm>
            <a:off x="9592182" y="6249111"/>
            <a:ext cx="2292350" cy="443711"/>
          </a:xfrm>
          <a:prstGeom prst="rect">
            <a:avLst/>
          </a:prstGeom>
        </p:spPr>
        <p:txBody>
          <a:bodyPr vert="horz" wrap="square" lIns="0" tIns="12700" rIns="0" bIns="0" rtlCol="0">
            <a:spAutoFit/>
          </a:bodyPr>
          <a:lstStyle/>
          <a:p>
            <a:pPr marL="12700" marR="5080">
              <a:lnSpc>
                <a:spcPct val="100000"/>
              </a:lnSpc>
              <a:spcBef>
                <a:spcPts val="100"/>
              </a:spcBef>
            </a:pPr>
            <a:r>
              <a:rPr sz="1400" spc="-5" dirty="0">
                <a:latin typeface="Trebuchet MS"/>
                <a:cs typeface="Trebuchet MS"/>
              </a:rPr>
              <a:t>Rahvastikuregister </a:t>
            </a:r>
            <a:r>
              <a:rPr sz="1400" dirty="0">
                <a:latin typeface="Trebuchet MS"/>
                <a:cs typeface="Trebuchet MS"/>
              </a:rPr>
              <a:t> </a:t>
            </a:r>
            <a:r>
              <a:rPr sz="1400" spc="-5" dirty="0">
                <a:latin typeface="Trebuchet MS"/>
                <a:cs typeface="Trebuchet MS"/>
              </a:rPr>
              <a:t>Statistikaamet</a:t>
            </a:r>
            <a:r>
              <a:rPr sz="1400" spc="-25" dirty="0">
                <a:latin typeface="Trebuchet MS"/>
                <a:cs typeface="Trebuchet MS"/>
              </a:rPr>
              <a:t> </a:t>
            </a:r>
            <a:r>
              <a:rPr sz="1400" spc="-5" dirty="0">
                <a:latin typeface="Trebuchet MS"/>
                <a:cs typeface="Trebuchet MS"/>
              </a:rPr>
              <a:t>(20</a:t>
            </a:r>
            <a:r>
              <a:rPr lang="et-EE" sz="1400" spc="-5" dirty="0">
                <a:latin typeface="Trebuchet MS"/>
                <a:cs typeface="Trebuchet MS"/>
              </a:rPr>
              <a:t>22</a:t>
            </a:r>
            <a:r>
              <a:rPr sz="1400" spc="-5" dirty="0">
                <a:latin typeface="Trebuchet MS"/>
                <a:cs typeface="Trebuchet MS"/>
              </a:rPr>
              <a:t>)</a:t>
            </a:r>
            <a:endParaRPr sz="1400" dirty="0">
              <a:latin typeface="Trebuchet MS"/>
              <a:cs typeface="Trebuchet MS"/>
            </a:endParaRPr>
          </a:p>
        </p:txBody>
      </p:sp>
      <p:pic>
        <p:nvPicPr>
          <p:cNvPr id="11" name="object 11"/>
          <p:cNvPicPr/>
          <p:nvPr/>
        </p:nvPicPr>
        <p:blipFill>
          <a:blip r:embed="rId3" cstate="print"/>
          <a:stretch>
            <a:fillRect/>
          </a:stretch>
        </p:blipFill>
        <p:spPr>
          <a:xfrm>
            <a:off x="140207" y="39623"/>
            <a:ext cx="1072464" cy="469391"/>
          </a:xfrm>
          <a:prstGeom prst="rect">
            <a:avLst/>
          </a:prstGeom>
        </p:spPr>
      </p:pic>
      <p:sp>
        <p:nvSpPr>
          <p:cNvPr id="25" name="object 25"/>
          <p:cNvSpPr txBox="1"/>
          <p:nvPr/>
        </p:nvSpPr>
        <p:spPr>
          <a:xfrm>
            <a:off x="516432" y="1323847"/>
            <a:ext cx="5329555" cy="1808187"/>
          </a:xfrm>
          <a:prstGeom prst="rect">
            <a:avLst/>
          </a:prstGeom>
        </p:spPr>
        <p:txBody>
          <a:bodyPr vert="horz" wrap="square" lIns="0" tIns="12700" rIns="0" bIns="0" rtlCol="0">
            <a:spAutoFit/>
          </a:bodyPr>
          <a:lstStyle/>
          <a:p>
            <a:pPr marL="12700">
              <a:lnSpc>
                <a:spcPts val="2870"/>
              </a:lnSpc>
            </a:pPr>
            <a:r>
              <a:rPr sz="1800" spc="-5" dirty="0">
                <a:latin typeface="Trebuchet MS"/>
                <a:cs typeface="Trebuchet MS"/>
              </a:rPr>
              <a:t>Harju </a:t>
            </a:r>
            <a:r>
              <a:rPr sz="1800" spc="-5" dirty="0" err="1">
                <a:latin typeface="Trebuchet MS"/>
                <a:cs typeface="Trebuchet MS"/>
              </a:rPr>
              <a:t>maakonna</a:t>
            </a:r>
            <a:r>
              <a:rPr sz="1800" spc="5" dirty="0">
                <a:latin typeface="Trebuchet MS"/>
                <a:cs typeface="Trebuchet MS"/>
              </a:rPr>
              <a:t> </a:t>
            </a:r>
            <a:r>
              <a:rPr sz="1800" spc="-5" dirty="0" err="1">
                <a:latin typeface="Trebuchet MS"/>
                <a:cs typeface="Trebuchet MS"/>
              </a:rPr>
              <a:t>rahvaar</a:t>
            </a:r>
            <a:r>
              <a:rPr lang="et-EE" sz="1800" spc="-5" dirty="0">
                <a:latin typeface="Trebuchet MS"/>
                <a:cs typeface="Trebuchet MS"/>
              </a:rPr>
              <a:t>v 621 281</a:t>
            </a:r>
            <a:endParaRPr sz="1800" dirty="0">
              <a:latin typeface="Trebuchet MS"/>
              <a:cs typeface="Trebuchet MS"/>
            </a:endParaRPr>
          </a:p>
          <a:p>
            <a:pPr marL="12700">
              <a:lnSpc>
                <a:spcPct val="100000"/>
              </a:lnSpc>
              <a:spcBef>
                <a:spcPts val="25"/>
              </a:spcBef>
            </a:pPr>
            <a:r>
              <a:rPr sz="1800" i="1" dirty="0">
                <a:latin typeface="Trebuchet MS"/>
                <a:cs typeface="Trebuchet MS"/>
              </a:rPr>
              <a:t>mis</a:t>
            </a:r>
            <a:r>
              <a:rPr sz="1800" i="1" spc="-15" dirty="0">
                <a:latin typeface="Trebuchet MS"/>
                <a:cs typeface="Trebuchet MS"/>
              </a:rPr>
              <a:t> </a:t>
            </a:r>
            <a:r>
              <a:rPr sz="1800" i="1" spc="-5" dirty="0">
                <a:latin typeface="Trebuchet MS"/>
                <a:cs typeface="Trebuchet MS"/>
              </a:rPr>
              <a:t>moodustab</a:t>
            </a:r>
            <a:r>
              <a:rPr sz="1800" i="1" spc="-30" dirty="0">
                <a:latin typeface="Trebuchet MS"/>
                <a:cs typeface="Trebuchet MS"/>
              </a:rPr>
              <a:t> </a:t>
            </a:r>
            <a:r>
              <a:rPr sz="1800" i="1" dirty="0">
                <a:latin typeface="Trebuchet MS"/>
                <a:cs typeface="Trebuchet MS"/>
              </a:rPr>
              <a:t>siis</a:t>
            </a:r>
            <a:r>
              <a:rPr sz="1800" i="1" spc="-15" dirty="0">
                <a:latin typeface="Trebuchet MS"/>
                <a:cs typeface="Trebuchet MS"/>
              </a:rPr>
              <a:t> </a:t>
            </a:r>
            <a:r>
              <a:rPr sz="1800" i="1" spc="-5" dirty="0">
                <a:latin typeface="Trebuchet MS"/>
                <a:cs typeface="Trebuchet MS"/>
              </a:rPr>
              <a:t>juba </a:t>
            </a:r>
            <a:r>
              <a:rPr lang="et-EE" b="1" i="1" spc="-5" dirty="0">
                <a:latin typeface="Trebuchet MS"/>
                <a:cs typeface="Trebuchet MS"/>
              </a:rPr>
              <a:t>46</a:t>
            </a:r>
            <a:r>
              <a:rPr sz="1800" b="1" i="1" dirty="0">
                <a:latin typeface="Trebuchet MS"/>
                <a:cs typeface="Trebuchet MS"/>
              </a:rPr>
              <a:t>,</a:t>
            </a:r>
            <a:r>
              <a:rPr lang="et-EE" sz="1800" b="1" i="1" dirty="0">
                <a:latin typeface="Trebuchet MS"/>
                <a:cs typeface="Trebuchet MS"/>
              </a:rPr>
              <a:t>65</a:t>
            </a:r>
            <a:r>
              <a:rPr sz="1800" b="1" i="1" dirty="0">
                <a:latin typeface="Trebuchet MS"/>
                <a:cs typeface="Trebuchet MS"/>
              </a:rPr>
              <a:t>%</a:t>
            </a:r>
            <a:r>
              <a:rPr sz="1800" b="1" i="1" spc="-25" dirty="0">
                <a:latin typeface="Trebuchet MS"/>
                <a:cs typeface="Trebuchet MS"/>
              </a:rPr>
              <a:t> </a:t>
            </a:r>
            <a:r>
              <a:rPr sz="1800" i="1" dirty="0">
                <a:latin typeface="Trebuchet MS"/>
                <a:cs typeface="Trebuchet MS"/>
              </a:rPr>
              <a:t>Eesti</a:t>
            </a:r>
            <a:r>
              <a:rPr sz="1800" i="1" spc="-30" dirty="0">
                <a:latin typeface="Trebuchet MS"/>
                <a:cs typeface="Trebuchet MS"/>
              </a:rPr>
              <a:t> </a:t>
            </a:r>
            <a:r>
              <a:rPr sz="1800" i="1" spc="-5" dirty="0">
                <a:latin typeface="Trebuchet MS"/>
                <a:cs typeface="Trebuchet MS"/>
              </a:rPr>
              <a:t>rahvastikust.</a:t>
            </a:r>
            <a:endParaRPr sz="1800" dirty="0">
              <a:latin typeface="Trebuchet MS"/>
              <a:cs typeface="Trebuchet MS"/>
            </a:endParaRPr>
          </a:p>
          <a:p>
            <a:pPr>
              <a:lnSpc>
                <a:spcPct val="100000"/>
              </a:lnSpc>
            </a:pPr>
            <a:endParaRPr sz="2100" dirty="0">
              <a:latin typeface="Trebuchet MS"/>
              <a:cs typeface="Trebuchet MS"/>
            </a:endParaRPr>
          </a:p>
          <a:p>
            <a:pPr>
              <a:lnSpc>
                <a:spcPct val="100000"/>
              </a:lnSpc>
              <a:spcBef>
                <a:spcPts val="30"/>
              </a:spcBef>
            </a:pPr>
            <a:endParaRPr sz="1750" dirty="0">
              <a:latin typeface="Trebuchet MS"/>
              <a:cs typeface="Trebuchet MS"/>
            </a:endParaRPr>
          </a:p>
          <a:p>
            <a:pPr marL="12700" marR="1564640">
              <a:lnSpc>
                <a:spcPct val="100000"/>
              </a:lnSpc>
            </a:pPr>
            <a:r>
              <a:rPr sz="1800" spc="-15" dirty="0">
                <a:latin typeface="Trebuchet MS"/>
                <a:cs typeface="Trebuchet MS"/>
              </a:rPr>
              <a:t>Pindala</a:t>
            </a:r>
            <a:r>
              <a:rPr sz="1800" spc="509" dirty="0">
                <a:latin typeface="Trebuchet MS"/>
                <a:cs typeface="Trebuchet MS"/>
              </a:rPr>
              <a:t> </a:t>
            </a:r>
            <a:r>
              <a:rPr sz="1800" spc="-5" dirty="0">
                <a:latin typeface="Trebuchet MS"/>
                <a:cs typeface="Trebuchet MS"/>
              </a:rPr>
              <a:t>4338,34</a:t>
            </a:r>
            <a:r>
              <a:rPr sz="1800" spc="530" dirty="0">
                <a:latin typeface="Trebuchet MS"/>
                <a:cs typeface="Trebuchet MS"/>
              </a:rPr>
              <a:t> </a:t>
            </a:r>
            <a:r>
              <a:rPr sz="1800" dirty="0">
                <a:latin typeface="Trebuchet MS"/>
                <a:cs typeface="Trebuchet MS"/>
              </a:rPr>
              <a:t>km² </a:t>
            </a:r>
            <a:r>
              <a:rPr sz="1800" spc="5" dirty="0">
                <a:latin typeface="Trebuchet MS"/>
                <a:cs typeface="Trebuchet MS"/>
              </a:rPr>
              <a:t> </a:t>
            </a:r>
            <a:r>
              <a:rPr sz="1800" spc="-5" dirty="0">
                <a:latin typeface="Trebuchet MS"/>
                <a:cs typeface="Trebuchet MS"/>
              </a:rPr>
              <a:t>Asustustihedus,</a:t>
            </a:r>
            <a:r>
              <a:rPr sz="1800" spc="-25" dirty="0">
                <a:latin typeface="Trebuchet MS"/>
                <a:cs typeface="Trebuchet MS"/>
              </a:rPr>
              <a:t> </a:t>
            </a:r>
            <a:r>
              <a:rPr sz="1800" spc="-5" dirty="0">
                <a:latin typeface="Trebuchet MS"/>
                <a:cs typeface="Trebuchet MS"/>
              </a:rPr>
              <a:t>elanikku </a:t>
            </a:r>
            <a:r>
              <a:rPr sz="1800" dirty="0">
                <a:latin typeface="Trebuchet MS"/>
                <a:cs typeface="Trebuchet MS"/>
              </a:rPr>
              <a:t>km²</a:t>
            </a:r>
            <a:r>
              <a:rPr sz="1800" spc="-20" dirty="0">
                <a:latin typeface="Trebuchet MS"/>
                <a:cs typeface="Trebuchet MS"/>
              </a:rPr>
              <a:t> </a:t>
            </a:r>
            <a:r>
              <a:rPr sz="1800" spc="-5" dirty="0">
                <a:latin typeface="Trebuchet MS"/>
                <a:cs typeface="Trebuchet MS"/>
              </a:rPr>
              <a:t>142,60</a:t>
            </a:r>
            <a:endParaRPr sz="1800" dirty="0">
              <a:latin typeface="Trebuchet MS"/>
              <a:cs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60020" y="114300"/>
            <a:ext cx="2310384" cy="545591"/>
          </a:xfrm>
          <a:prstGeom prst="rect">
            <a:avLst/>
          </a:prstGeom>
        </p:spPr>
      </p:pic>
      <p:sp>
        <p:nvSpPr>
          <p:cNvPr id="3" name="object 3"/>
          <p:cNvSpPr txBox="1">
            <a:spLocks noGrp="1"/>
          </p:cNvSpPr>
          <p:nvPr>
            <p:ph type="title"/>
          </p:nvPr>
        </p:nvSpPr>
        <p:spPr>
          <a:xfrm>
            <a:off x="239369" y="1215897"/>
            <a:ext cx="11417935" cy="1397635"/>
          </a:xfrm>
          <a:prstGeom prst="rect">
            <a:avLst/>
          </a:prstGeom>
        </p:spPr>
        <p:txBody>
          <a:bodyPr vert="horz" wrap="square" lIns="0" tIns="12700" rIns="0" bIns="0" rtlCol="0">
            <a:spAutoFit/>
          </a:bodyPr>
          <a:lstStyle/>
          <a:p>
            <a:pPr marL="12700" marR="5080" algn="just">
              <a:lnSpc>
                <a:spcPct val="100000"/>
              </a:lnSpc>
              <a:spcBef>
                <a:spcPts val="100"/>
              </a:spcBef>
            </a:pPr>
            <a:r>
              <a:rPr sz="1800" spc="-5" dirty="0">
                <a:latin typeface="Trebuchet MS"/>
                <a:cs typeface="Trebuchet MS"/>
              </a:rPr>
              <a:t>Harjumaa Omavalitsuste Liit on Harju </a:t>
            </a:r>
            <a:r>
              <a:rPr sz="1800" dirty="0">
                <a:latin typeface="Trebuchet MS"/>
                <a:cs typeface="Trebuchet MS"/>
              </a:rPr>
              <a:t>maakonna </a:t>
            </a:r>
            <a:r>
              <a:rPr sz="1800" spc="-5" dirty="0">
                <a:latin typeface="Trebuchet MS"/>
                <a:cs typeface="Trebuchet MS"/>
              </a:rPr>
              <a:t>valdade ja </a:t>
            </a:r>
            <a:r>
              <a:rPr sz="1800" dirty="0">
                <a:latin typeface="Trebuchet MS"/>
                <a:cs typeface="Trebuchet MS"/>
              </a:rPr>
              <a:t>linnade </a:t>
            </a:r>
            <a:r>
              <a:rPr sz="1800" spc="-5" dirty="0">
                <a:latin typeface="Trebuchet MS"/>
                <a:cs typeface="Trebuchet MS"/>
              </a:rPr>
              <a:t>vabatahtlik ühendus, maakondlik kohaliku </a:t>
            </a:r>
            <a:r>
              <a:rPr sz="1800" dirty="0">
                <a:latin typeface="Trebuchet MS"/>
                <a:cs typeface="Trebuchet MS"/>
              </a:rPr>
              <a:t> </a:t>
            </a:r>
            <a:r>
              <a:rPr sz="1800" spc="-5" dirty="0">
                <a:latin typeface="Trebuchet MS"/>
                <a:cs typeface="Trebuchet MS"/>
              </a:rPr>
              <a:t>omavalitsuse üksuste </a:t>
            </a:r>
            <a:r>
              <a:rPr sz="1800" dirty="0">
                <a:latin typeface="Trebuchet MS"/>
                <a:cs typeface="Trebuchet MS"/>
              </a:rPr>
              <a:t>liit, </a:t>
            </a:r>
            <a:r>
              <a:rPr sz="1800" spc="-5" dirty="0">
                <a:latin typeface="Trebuchet MS"/>
                <a:cs typeface="Trebuchet MS"/>
              </a:rPr>
              <a:t>mis on asutatud </a:t>
            </a:r>
            <a:r>
              <a:rPr sz="1800" dirty="0">
                <a:latin typeface="Trebuchet MS"/>
                <a:cs typeface="Trebuchet MS"/>
              </a:rPr>
              <a:t>1. </a:t>
            </a:r>
            <a:r>
              <a:rPr sz="1800" spc="-5" dirty="0">
                <a:latin typeface="Trebuchet MS"/>
                <a:cs typeface="Trebuchet MS"/>
              </a:rPr>
              <a:t>aprillil </a:t>
            </a:r>
            <a:r>
              <a:rPr sz="1800" dirty="0">
                <a:latin typeface="Trebuchet MS"/>
                <a:cs typeface="Trebuchet MS"/>
              </a:rPr>
              <a:t>1992. </a:t>
            </a:r>
            <a:r>
              <a:rPr sz="1800" spc="-5" dirty="0">
                <a:latin typeface="Trebuchet MS"/>
                <a:cs typeface="Trebuchet MS"/>
              </a:rPr>
              <a:t>Harjumaa Omavalitsuste Liitu kuuluvad kõik Harju </a:t>
            </a:r>
            <a:r>
              <a:rPr sz="1800" dirty="0">
                <a:latin typeface="Trebuchet MS"/>
                <a:cs typeface="Trebuchet MS"/>
              </a:rPr>
              <a:t> </a:t>
            </a:r>
            <a:r>
              <a:rPr sz="1800" spc="-5" dirty="0">
                <a:latin typeface="Trebuchet MS"/>
                <a:cs typeface="Trebuchet MS"/>
              </a:rPr>
              <a:t>maakonna </a:t>
            </a:r>
            <a:r>
              <a:rPr sz="1800" dirty="0">
                <a:latin typeface="Trebuchet MS"/>
                <a:cs typeface="Trebuchet MS"/>
              </a:rPr>
              <a:t>16 </a:t>
            </a:r>
            <a:r>
              <a:rPr sz="1800" spc="-5" dirty="0">
                <a:latin typeface="Trebuchet MS"/>
                <a:cs typeface="Trebuchet MS"/>
              </a:rPr>
              <a:t>omavalitsust. </a:t>
            </a:r>
            <a:r>
              <a:rPr sz="1800" spc="-15" dirty="0">
                <a:latin typeface="Trebuchet MS"/>
                <a:cs typeface="Trebuchet MS"/>
              </a:rPr>
              <a:t>Peamiselt </a:t>
            </a:r>
            <a:r>
              <a:rPr sz="1800" spc="-5" dirty="0">
                <a:latin typeface="Trebuchet MS"/>
                <a:cs typeface="Trebuchet MS"/>
              </a:rPr>
              <a:t>on HOL vajalik selleks, </a:t>
            </a:r>
            <a:r>
              <a:rPr sz="1800" dirty="0">
                <a:latin typeface="Trebuchet MS"/>
                <a:cs typeface="Trebuchet MS"/>
              </a:rPr>
              <a:t>et</a:t>
            </a:r>
            <a:r>
              <a:rPr sz="1800" spc="5" dirty="0">
                <a:latin typeface="Trebuchet MS"/>
                <a:cs typeface="Trebuchet MS"/>
              </a:rPr>
              <a:t> </a:t>
            </a:r>
            <a:r>
              <a:rPr sz="1800" spc="-10" dirty="0">
                <a:latin typeface="Trebuchet MS"/>
                <a:cs typeface="Trebuchet MS"/>
              </a:rPr>
              <a:t>toimiks </a:t>
            </a:r>
            <a:r>
              <a:rPr sz="1800" spc="-5" dirty="0">
                <a:latin typeface="Trebuchet MS"/>
                <a:cs typeface="Trebuchet MS"/>
              </a:rPr>
              <a:t>omavalitsuste vaheline koostöö ja </a:t>
            </a:r>
            <a:r>
              <a:rPr sz="1800" dirty="0">
                <a:latin typeface="Trebuchet MS"/>
                <a:cs typeface="Trebuchet MS"/>
              </a:rPr>
              <a:t> </a:t>
            </a:r>
            <a:r>
              <a:rPr sz="1800" spc="-5" dirty="0">
                <a:latin typeface="Trebuchet MS"/>
                <a:cs typeface="Trebuchet MS"/>
              </a:rPr>
              <a:t>koostegevuse</a:t>
            </a:r>
            <a:r>
              <a:rPr sz="1800" dirty="0">
                <a:latin typeface="Trebuchet MS"/>
                <a:cs typeface="Trebuchet MS"/>
              </a:rPr>
              <a:t> </a:t>
            </a:r>
            <a:r>
              <a:rPr sz="1800" spc="-5" dirty="0">
                <a:latin typeface="Trebuchet MS"/>
                <a:cs typeface="Trebuchet MS"/>
              </a:rPr>
              <a:t>areng</a:t>
            </a:r>
            <a:r>
              <a:rPr sz="1800" dirty="0">
                <a:latin typeface="Trebuchet MS"/>
                <a:cs typeface="Trebuchet MS"/>
              </a:rPr>
              <a:t> </a:t>
            </a:r>
            <a:r>
              <a:rPr sz="1800" spc="-5" dirty="0">
                <a:latin typeface="Trebuchet MS"/>
                <a:cs typeface="Trebuchet MS"/>
              </a:rPr>
              <a:t>ning</a:t>
            </a:r>
            <a:r>
              <a:rPr sz="1800" dirty="0">
                <a:latin typeface="Trebuchet MS"/>
                <a:cs typeface="Trebuchet MS"/>
              </a:rPr>
              <a:t> </a:t>
            </a:r>
            <a:r>
              <a:rPr sz="1800" spc="-5" dirty="0">
                <a:latin typeface="Trebuchet MS"/>
                <a:cs typeface="Trebuchet MS"/>
              </a:rPr>
              <a:t>olla</a:t>
            </a:r>
            <a:r>
              <a:rPr sz="1800" dirty="0">
                <a:latin typeface="Trebuchet MS"/>
                <a:cs typeface="Trebuchet MS"/>
              </a:rPr>
              <a:t> </a:t>
            </a:r>
            <a:r>
              <a:rPr sz="1800" spc="-5" dirty="0">
                <a:latin typeface="Trebuchet MS"/>
                <a:cs typeface="Trebuchet MS"/>
              </a:rPr>
              <a:t>eestvedajaks</a:t>
            </a:r>
            <a:r>
              <a:rPr sz="1800" dirty="0">
                <a:latin typeface="Trebuchet MS"/>
                <a:cs typeface="Trebuchet MS"/>
              </a:rPr>
              <a:t> </a:t>
            </a:r>
            <a:r>
              <a:rPr sz="1800" spc="-5" dirty="0">
                <a:latin typeface="Trebuchet MS"/>
                <a:cs typeface="Trebuchet MS"/>
              </a:rPr>
              <a:t>kohustuslike</a:t>
            </a:r>
            <a:r>
              <a:rPr sz="1800" dirty="0">
                <a:latin typeface="Trebuchet MS"/>
                <a:cs typeface="Trebuchet MS"/>
              </a:rPr>
              <a:t> </a:t>
            </a:r>
            <a:r>
              <a:rPr sz="1800" spc="-5" dirty="0">
                <a:latin typeface="Trebuchet MS"/>
                <a:cs typeface="Trebuchet MS"/>
              </a:rPr>
              <a:t>koostöövaldkondade</a:t>
            </a:r>
            <a:r>
              <a:rPr sz="1800" dirty="0">
                <a:latin typeface="Trebuchet MS"/>
                <a:cs typeface="Trebuchet MS"/>
              </a:rPr>
              <a:t> </a:t>
            </a:r>
            <a:r>
              <a:rPr sz="1800" spc="-5" dirty="0">
                <a:latin typeface="Trebuchet MS"/>
                <a:cs typeface="Trebuchet MS"/>
              </a:rPr>
              <a:t>korraldamisel,</a:t>
            </a:r>
            <a:r>
              <a:rPr sz="1800" dirty="0">
                <a:latin typeface="Trebuchet MS"/>
                <a:cs typeface="Trebuchet MS"/>
              </a:rPr>
              <a:t> </a:t>
            </a:r>
            <a:r>
              <a:rPr sz="1800" spc="-5" dirty="0">
                <a:latin typeface="Trebuchet MS"/>
                <a:cs typeface="Trebuchet MS"/>
              </a:rPr>
              <a:t>maakonna </a:t>
            </a:r>
            <a:r>
              <a:rPr sz="1800" dirty="0">
                <a:latin typeface="Trebuchet MS"/>
                <a:cs typeface="Trebuchet MS"/>
              </a:rPr>
              <a:t> </a:t>
            </a:r>
            <a:r>
              <a:rPr sz="1800" spc="-5" dirty="0">
                <a:latin typeface="Trebuchet MS"/>
                <a:cs typeface="Trebuchet MS"/>
              </a:rPr>
              <a:t>arengukavandamisel</a:t>
            </a:r>
            <a:r>
              <a:rPr sz="1800" spc="20" dirty="0">
                <a:latin typeface="Trebuchet MS"/>
                <a:cs typeface="Trebuchet MS"/>
              </a:rPr>
              <a:t> </a:t>
            </a:r>
            <a:r>
              <a:rPr sz="1800" spc="-5" dirty="0">
                <a:latin typeface="Trebuchet MS"/>
                <a:cs typeface="Trebuchet MS"/>
              </a:rPr>
              <a:t>ja</a:t>
            </a:r>
            <a:r>
              <a:rPr sz="1800" spc="10" dirty="0">
                <a:latin typeface="Trebuchet MS"/>
                <a:cs typeface="Trebuchet MS"/>
              </a:rPr>
              <a:t> </a:t>
            </a:r>
            <a:r>
              <a:rPr sz="1800" spc="-5" dirty="0">
                <a:latin typeface="Trebuchet MS"/>
                <a:cs typeface="Trebuchet MS"/>
              </a:rPr>
              <a:t>pikaajalisel</a:t>
            </a:r>
            <a:r>
              <a:rPr sz="1800" spc="-20" dirty="0">
                <a:latin typeface="Trebuchet MS"/>
                <a:cs typeface="Trebuchet MS"/>
              </a:rPr>
              <a:t> </a:t>
            </a:r>
            <a:r>
              <a:rPr sz="1800" spc="-5" dirty="0">
                <a:latin typeface="Trebuchet MS"/>
                <a:cs typeface="Trebuchet MS"/>
              </a:rPr>
              <a:t>strateegilisel</a:t>
            </a:r>
            <a:r>
              <a:rPr sz="1800" dirty="0">
                <a:latin typeface="Trebuchet MS"/>
                <a:cs typeface="Trebuchet MS"/>
              </a:rPr>
              <a:t> planeerimisel</a:t>
            </a:r>
            <a:r>
              <a:rPr sz="1800" spc="-20" dirty="0">
                <a:latin typeface="Trebuchet MS"/>
                <a:cs typeface="Trebuchet MS"/>
              </a:rPr>
              <a:t> </a:t>
            </a:r>
            <a:r>
              <a:rPr sz="1800" spc="-5" dirty="0">
                <a:latin typeface="Trebuchet MS"/>
                <a:cs typeface="Trebuchet MS"/>
              </a:rPr>
              <a:t>regioonis.</a:t>
            </a:r>
            <a:endParaRPr sz="1800">
              <a:latin typeface="Trebuchet MS"/>
              <a:cs typeface="Trebuchet MS"/>
            </a:endParaRPr>
          </a:p>
        </p:txBody>
      </p:sp>
      <p:pic>
        <p:nvPicPr>
          <p:cNvPr id="4" name="object 4"/>
          <p:cNvPicPr/>
          <p:nvPr/>
        </p:nvPicPr>
        <p:blipFill>
          <a:blip r:embed="rId3" cstate="print"/>
          <a:stretch>
            <a:fillRect/>
          </a:stretch>
        </p:blipFill>
        <p:spPr>
          <a:xfrm>
            <a:off x="4712208" y="169163"/>
            <a:ext cx="2061571" cy="897636"/>
          </a:xfrm>
          <a:prstGeom prst="rect">
            <a:avLst/>
          </a:prstGeom>
        </p:spPr>
      </p:pic>
      <p:sp>
        <p:nvSpPr>
          <p:cNvPr id="5" name="object 5"/>
          <p:cNvSpPr txBox="1"/>
          <p:nvPr/>
        </p:nvSpPr>
        <p:spPr>
          <a:xfrm>
            <a:off x="239369" y="2862834"/>
            <a:ext cx="11418570" cy="1397635"/>
          </a:xfrm>
          <a:prstGeom prst="rect">
            <a:avLst/>
          </a:prstGeom>
        </p:spPr>
        <p:txBody>
          <a:bodyPr vert="horz" wrap="square" lIns="0" tIns="12700" rIns="0" bIns="0" rtlCol="0">
            <a:spAutoFit/>
          </a:bodyPr>
          <a:lstStyle/>
          <a:p>
            <a:pPr marL="12700" marR="5080" algn="just">
              <a:lnSpc>
                <a:spcPct val="100000"/>
              </a:lnSpc>
              <a:spcBef>
                <a:spcPts val="100"/>
              </a:spcBef>
            </a:pPr>
            <a:r>
              <a:rPr sz="1800" spc="-5" dirty="0">
                <a:latin typeface="Trebuchet MS"/>
                <a:cs typeface="Trebuchet MS"/>
              </a:rPr>
              <a:t>Lähtuvalt</a:t>
            </a:r>
            <a:r>
              <a:rPr sz="1800" dirty="0">
                <a:latin typeface="Trebuchet MS"/>
                <a:cs typeface="Trebuchet MS"/>
              </a:rPr>
              <a:t> Harju</a:t>
            </a:r>
            <a:r>
              <a:rPr sz="1800" spc="5" dirty="0">
                <a:latin typeface="Trebuchet MS"/>
                <a:cs typeface="Trebuchet MS"/>
              </a:rPr>
              <a:t> </a:t>
            </a:r>
            <a:r>
              <a:rPr sz="1800" spc="-5" dirty="0">
                <a:latin typeface="Trebuchet MS"/>
                <a:cs typeface="Trebuchet MS"/>
              </a:rPr>
              <a:t>maakonna</a:t>
            </a:r>
            <a:r>
              <a:rPr sz="1800" dirty="0">
                <a:latin typeface="Trebuchet MS"/>
                <a:cs typeface="Trebuchet MS"/>
              </a:rPr>
              <a:t> </a:t>
            </a:r>
            <a:r>
              <a:rPr sz="1800" spc="-5" dirty="0">
                <a:latin typeface="Trebuchet MS"/>
                <a:cs typeface="Trebuchet MS"/>
              </a:rPr>
              <a:t>kohalike</a:t>
            </a:r>
            <a:r>
              <a:rPr sz="1800" dirty="0">
                <a:latin typeface="Trebuchet MS"/>
                <a:cs typeface="Trebuchet MS"/>
              </a:rPr>
              <a:t> </a:t>
            </a:r>
            <a:r>
              <a:rPr sz="1800" spc="-5" dirty="0">
                <a:latin typeface="Trebuchet MS"/>
                <a:cs typeface="Trebuchet MS"/>
              </a:rPr>
              <a:t>omavalitsuste</a:t>
            </a:r>
            <a:r>
              <a:rPr sz="1800" dirty="0">
                <a:latin typeface="Trebuchet MS"/>
                <a:cs typeface="Trebuchet MS"/>
              </a:rPr>
              <a:t> </a:t>
            </a:r>
            <a:r>
              <a:rPr sz="1800" spc="-5" dirty="0">
                <a:latin typeface="Trebuchet MS"/>
                <a:cs typeface="Trebuchet MS"/>
              </a:rPr>
              <a:t>volikogude</a:t>
            </a:r>
            <a:r>
              <a:rPr sz="1800" dirty="0">
                <a:latin typeface="Trebuchet MS"/>
                <a:cs typeface="Trebuchet MS"/>
              </a:rPr>
              <a:t> </a:t>
            </a:r>
            <a:r>
              <a:rPr sz="1800" spc="-10" dirty="0">
                <a:latin typeface="Trebuchet MS"/>
                <a:cs typeface="Trebuchet MS"/>
              </a:rPr>
              <a:t>otsustest,</a:t>
            </a:r>
            <a:r>
              <a:rPr sz="1800" spc="-5" dirty="0">
                <a:latin typeface="Trebuchet MS"/>
                <a:cs typeface="Trebuchet MS"/>
              </a:rPr>
              <a:t> Harjumaa</a:t>
            </a:r>
            <a:r>
              <a:rPr sz="1800" dirty="0">
                <a:latin typeface="Trebuchet MS"/>
                <a:cs typeface="Trebuchet MS"/>
              </a:rPr>
              <a:t> </a:t>
            </a:r>
            <a:r>
              <a:rPr sz="1800" spc="-5" dirty="0">
                <a:latin typeface="Trebuchet MS"/>
                <a:cs typeface="Trebuchet MS"/>
              </a:rPr>
              <a:t>Omavalitsuste</a:t>
            </a:r>
            <a:r>
              <a:rPr sz="1800" dirty="0">
                <a:latin typeface="Trebuchet MS"/>
                <a:cs typeface="Trebuchet MS"/>
              </a:rPr>
              <a:t> </a:t>
            </a:r>
            <a:r>
              <a:rPr sz="1800" spc="-5" dirty="0">
                <a:latin typeface="Trebuchet MS"/>
                <a:cs typeface="Trebuchet MS"/>
              </a:rPr>
              <a:t>Liidu </a:t>
            </a:r>
            <a:r>
              <a:rPr sz="1800" dirty="0">
                <a:latin typeface="Trebuchet MS"/>
                <a:cs typeface="Trebuchet MS"/>
              </a:rPr>
              <a:t> 27.09.2017</a:t>
            </a:r>
            <a:r>
              <a:rPr sz="1800" spc="5" dirty="0">
                <a:latin typeface="Trebuchet MS"/>
                <a:cs typeface="Trebuchet MS"/>
              </a:rPr>
              <a:t> </a:t>
            </a:r>
            <a:r>
              <a:rPr sz="1800" spc="-5" dirty="0">
                <a:latin typeface="Trebuchet MS"/>
                <a:cs typeface="Trebuchet MS"/>
              </a:rPr>
              <a:t>volikogu</a:t>
            </a:r>
            <a:r>
              <a:rPr sz="1800" dirty="0">
                <a:latin typeface="Trebuchet MS"/>
                <a:cs typeface="Trebuchet MS"/>
              </a:rPr>
              <a:t> </a:t>
            </a:r>
            <a:r>
              <a:rPr sz="1800" spc="-5" dirty="0">
                <a:latin typeface="Trebuchet MS"/>
                <a:cs typeface="Trebuchet MS"/>
              </a:rPr>
              <a:t>otsusest</a:t>
            </a:r>
            <a:r>
              <a:rPr sz="1800" dirty="0">
                <a:latin typeface="Trebuchet MS"/>
                <a:cs typeface="Trebuchet MS"/>
              </a:rPr>
              <a:t> </a:t>
            </a:r>
            <a:r>
              <a:rPr sz="1800" spc="-5" dirty="0">
                <a:latin typeface="Trebuchet MS"/>
                <a:cs typeface="Trebuchet MS"/>
              </a:rPr>
              <a:t>nr</a:t>
            </a:r>
            <a:r>
              <a:rPr sz="1800" dirty="0">
                <a:latin typeface="Trebuchet MS"/>
                <a:cs typeface="Trebuchet MS"/>
              </a:rPr>
              <a:t> 11</a:t>
            </a:r>
            <a:r>
              <a:rPr sz="1800" spc="5" dirty="0">
                <a:latin typeface="Trebuchet MS"/>
                <a:cs typeface="Trebuchet MS"/>
              </a:rPr>
              <a:t> </a:t>
            </a:r>
            <a:r>
              <a:rPr sz="1800" spc="-5" dirty="0">
                <a:latin typeface="Trebuchet MS"/>
                <a:cs typeface="Trebuchet MS"/>
              </a:rPr>
              <a:t>ja</a:t>
            </a:r>
            <a:r>
              <a:rPr sz="1800" dirty="0">
                <a:latin typeface="Trebuchet MS"/>
                <a:cs typeface="Trebuchet MS"/>
              </a:rPr>
              <a:t> </a:t>
            </a:r>
            <a:r>
              <a:rPr sz="1800" spc="-5" dirty="0">
                <a:latin typeface="Trebuchet MS"/>
                <a:cs typeface="Trebuchet MS"/>
              </a:rPr>
              <a:t>põhikirja</a:t>
            </a:r>
            <a:r>
              <a:rPr sz="1800" dirty="0">
                <a:latin typeface="Trebuchet MS"/>
                <a:cs typeface="Trebuchet MS"/>
              </a:rPr>
              <a:t> </a:t>
            </a:r>
            <a:r>
              <a:rPr sz="1800" spc="-5" dirty="0">
                <a:latin typeface="Trebuchet MS"/>
                <a:cs typeface="Trebuchet MS"/>
              </a:rPr>
              <a:t>§-st</a:t>
            </a:r>
            <a:r>
              <a:rPr sz="1800" dirty="0">
                <a:latin typeface="Trebuchet MS"/>
                <a:cs typeface="Trebuchet MS"/>
              </a:rPr>
              <a:t> 4,</a:t>
            </a:r>
            <a:r>
              <a:rPr sz="1800" spc="5" dirty="0">
                <a:latin typeface="Trebuchet MS"/>
                <a:cs typeface="Trebuchet MS"/>
              </a:rPr>
              <a:t> </a:t>
            </a:r>
            <a:r>
              <a:rPr sz="1800" spc="-5" dirty="0">
                <a:latin typeface="Trebuchet MS"/>
                <a:cs typeface="Trebuchet MS"/>
              </a:rPr>
              <a:t>võttis</a:t>
            </a:r>
            <a:r>
              <a:rPr sz="1800" dirty="0">
                <a:latin typeface="Trebuchet MS"/>
                <a:cs typeface="Trebuchet MS"/>
              </a:rPr>
              <a:t> </a:t>
            </a:r>
            <a:r>
              <a:rPr sz="1800" spc="-5" dirty="0">
                <a:latin typeface="Trebuchet MS"/>
                <a:cs typeface="Trebuchet MS"/>
              </a:rPr>
              <a:t>Harjumaa</a:t>
            </a:r>
            <a:r>
              <a:rPr sz="1800" dirty="0">
                <a:latin typeface="Trebuchet MS"/>
                <a:cs typeface="Trebuchet MS"/>
              </a:rPr>
              <a:t> Omavalitsuste</a:t>
            </a:r>
            <a:r>
              <a:rPr sz="1800" spc="5" dirty="0">
                <a:latin typeface="Trebuchet MS"/>
                <a:cs typeface="Trebuchet MS"/>
              </a:rPr>
              <a:t> </a:t>
            </a:r>
            <a:r>
              <a:rPr sz="1800" spc="-5" dirty="0">
                <a:latin typeface="Trebuchet MS"/>
                <a:cs typeface="Trebuchet MS"/>
              </a:rPr>
              <a:t>Liit</a:t>
            </a:r>
            <a:r>
              <a:rPr sz="1800" dirty="0">
                <a:latin typeface="Trebuchet MS"/>
                <a:cs typeface="Trebuchet MS"/>
              </a:rPr>
              <a:t> </a:t>
            </a:r>
            <a:r>
              <a:rPr sz="1800" spc="-5" dirty="0">
                <a:latin typeface="Trebuchet MS"/>
                <a:cs typeface="Trebuchet MS"/>
              </a:rPr>
              <a:t>peale</a:t>
            </a:r>
            <a:r>
              <a:rPr sz="1800" dirty="0">
                <a:latin typeface="Trebuchet MS"/>
                <a:cs typeface="Trebuchet MS"/>
              </a:rPr>
              <a:t> </a:t>
            </a:r>
            <a:r>
              <a:rPr sz="1800" spc="-5" dirty="0">
                <a:latin typeface="Trebuchet MS"/>
                <a:cs typeface="Trebuchet MS"/>
              </a:rPr>
              <a:t>Harju </a:t>
            </a:r>
            <a:r>
              <a:rPr sz="1800" dirty="0">
                <a:latin typeface="Trebuchet MS"/>
                <a:cs typeface="Trebuchet MS"/>
              </a:rPr>
              <a:t> </a:t>
            </a:r>
            <a:r>
              <a:rPr sz="1800" spc="-5" dirty="0">
                <a:latin typeface="Trebuchet MS"/>
                <a:cs typeface="Trebuchet MS"/>
              </a:rPr>
              <a:t>Maavalituse</a:t>
            </a:r>
            <a:r>
              <a:rPr sz="1800" dirty="0">
                <a:latin typeface="Trebuchet MS"/>
                <a:cs typeface="Trebuchet MS"/>
              </a:rPr>
              <a:t> sulgemist</a:t>
            </a:r>
            <a:r>
              <a:rPr sz="1800" spc="5" dirty="0">
                <a:latin typeface="Trebuchet MS"/>
                <a:cs typeface="Trebuchet MS"/>
              </a:rPr>
              <a:t> </a:t>
            </a:r>
            <a:r>
              <a:rPr sz="1800" spc="-5" dirty="0">
                <a:latin typeface="Trebuchet MS"/>
                <a:cs typeface="Trebuchet MS"/>
              </a:rPr>
              <a:t>maakonna</a:t>
            </a:r>
            <a:r>
              <a:rPr sz="1800" dirty="0">
                <a:latin typeface="Trebuchet MS"/>
                <a:cs typeface="Trebuchet MS"/>
              </a:rPr>
              <a:t> </a:t>
            </a:r>
            <a:r>
              <a:rPr sz="1800" spc="-5" dirty="0">
                <a:latin typeface="Trebuchet MS"/>
                <a:cs typeface="Trebuchet MS"/>
              </a:rPr>
              <a:t>omavalitsustele</a:t>
            </a:r>
            <a:r>
              <a:rPr sz="1800" dirty="0">
                <a:latin typeface="Trebuchet MS"/>
                <a:cs typeface="Trebuchet MS"/>
              </a:rPr>
              <a:t> </a:t>
            </a:r>
            <a:r>
              <a:rPr sz="1800" spc="-5" dirty="0">
                <a:latin typeface="Trebuchet MS"/>
                <a:cs typeface="Trebuchet MS"/>
              </a:rPr>
              <a:t>ühiseks</a:t>
            </a:r>
            <a:r>
              <a:rPr sz="1800" dirty="0">
                <a:latin typeface="Trebuchet MS"/>
                <a:cs typeface="Trebuchet MS"/>
              </a:rPr>
              <a:t> </a:t>
            </a:r>
            <a:r>
              <a:rPr sz="1800" spc="-5" dirty="0">
                <a:latin typeface="Trebuchet MS"/>
                <a:cs typeface="Trebuchet MS"/>
              </a:rPr>
              <a:t>täitmiseks</a:t>
            </a:r>
            <a:r>
              <a:rPr sz="1800" dirty="0">
                <a:latin typeface="Trebuchet MS"/>
                <a:cs typeface="Trebuchet MS"/>
              </a:rPr>
              <a:t> </a:t>
            </a:r>
            <a:r>
              <a:rPr sz="1800" spc="-5" dirty="0">
                <a:latin typeface="Trebuchet MS"/>
                <a:cs typeface="Trebuchet MS"/>
              </a:rPr>
              <a:t>antud</a:t>
            </a:r>
            <a:r>
              <a:rPr sz="1800" dirty="0">
                <a:latin typeface="Trebuchet MS"/>
                <a:cs typeface="Trebuchet MS"/>
              </a:rPr>
              <a:t> </a:t>
            </a:r>
            <a:r>
              <a:rPr sz="1800" spc="-5" dirty="0">
                <a:latin typeface="Trebuchet MS"/>
                <a:cs typeface="Trebuchet MS"/>
              </a:rPr>
              <a:t>ülesanded</a:t>
            </a:r>
            <a:r>
              <a:rPr sz="1800" dirty="0">
                <a:latin typeface="Trebuchet MS"/>
                <a:cs typeface="Trebuchet MS"/>
              </a:rPr>
              <a:t> </a:t>
            </a:r>
            <a:r>
              <a:rPr sz="1800" spc="-5" dirty="0">
                <a:latin typeface="Trebuchet MS"/>
                <a:cs typeface="Trebuchet MS"/>
              </a:rPr>
              <a:t>enda</a:t>
            </a:r>
            <a:r>
              <a:rPr sz="1800" spc="530" dirty="0">
                <a:latin typeface="Trebuchet MS"/>
                <a:cs typeface="Trebuchet MS"/>
              </a:rPr>
              <a:t> </a:t>
            </a:r>
            <a:r>
              <a:rPr sz="1800" spc="-5" dirty="0">
                <a:latin typeface="Trebuchet MS"/>
                <a:cs typeface="Trebuchet MS"/>
              </a:rPr>
              <a:t>vastutusalasse </a:t>
            </a:r>
            <a:r>
              <a:rPr sz="1800" spc="-530" dirty="0">
                <a:latin typeface="Trebuchet MS"/>
                <a:cs typeface="Trebuchet MS"/>
              </a:rPr>
              <a:t> </a:t>
            </a:r>
            <a:r>
              <a:rPr sz="1800" spc="-5" dirty="0">
                <a:latin typeface="Trebuchet MS"/>
                <a:cs typeface="Trebuchet MS"/>
              </a:rPr>
              <a:t>alates</a:t>
            </a:r>
            <a:r>
              <a:rPr sz="1800" dirty="0">
                <a:latin typeface="Trebuchet MS"/>
                <a:cs typeface="Trebuchet MS"/>
              </a:rPr>
              <a:t> 1.</a:t>
            </a:r>
            <a:r>
              <a:rPr sz="1800" spc="5" dirty="0">
                <a:latin typeface="Trebuchet MS"/>
                <a:cs typeface="Trebuchet MS"/>
              </a:rPr>
              <a:t> </a:t>
            </a:r>
            <a:r>
              <a:rPr sz="1800" dirty="0">
                <a:latin typeface="Trebuchet MS"/>
                <a:cs typeface="Trebuchet MS"/>
              </a:rPr>
              <a:t>jaanuarist</a:t>
            </a:r>
            <a:r>
              <a:rPr sz="1800" spc="5" dirty="0">
                <a:latin typeface="Trebuchet MS"/>
                <a:cs typeface="Trebuchet MS"/>
              </a:rPr>
              <a:t> </a:t>
            </a:r>
            <a:r>
              <a:rPr sz="1800" dirty="0">
                <a:latin typeface="Trebuchet MS"/>
                <a:cs typeface="Trebuchet MS"/>
              </a:rPr>
              <a:t>2018.</a:t>
            </a:r>
            <a:r>
              <a:rPr sz="1800" spc="5" dirty="0">
                <a:latin typeface="Trebuchet MS"/>
                <a:cs typeface="Trebuchet MS"/>
              </a:rPr>
              <a:t> </a:t>
            </a:r>
            <a:r>
              <a:rPr sz="1800" spc="-25" dirty="0">
                <a:latin typeface="Trebuchet MS"/>
                <a:cs typeface="Trebuchet MS"/>
              </a:rPr>
              <a:t>Tulenevalt</a:t>
            </a:r>
            <a:r>
              <a:rPr sz="1800" spc="-20" dirty="0">
                <a:latin typeface="Trebuchet MS"/>
                <a:cs typeface="Trebuchet MS"/>
              </a:rPr>
              <a:t> </a:t>
            </a:r>
            <a:r>
              <a:rPr sz="1800" spc="-5" dirty="0">
                <a:latin typeface="Trebuchet MS"/>
                <a:cs typeface="Trebuchet MS"/>
              </a:rPr>
              <a:t>sellest</a:t>
            </a:r>
            <a:r>
              <a:rPr sz="1800" dirty="0">
                <a:latin typeface="Trebuchet MS"/>
                <a:cs typeface="Trebuchet MS"/>
              </a:rPr>
              <a:t> </a:t>
            </a:r>
            <a:r>
              <a:rPr sz="1800" spc="-5" dirty="0">
                <a:latin typeface="Trebuchet MS"/>
                <a:cs typeface="Trebuchet MS"/>
              </a:rPr>
              <a:t>on</a:t>
            </a:r>
            <a:r>
              <a:rPr sz="1800" dirty="0">
                <a:latin typeface="Trebuchet MS"/>
                <a:cs typeface="Trebuchet MS"/>
              </a:rPr>
              <a:t> </a:t>
            </a:r>
            <a:r>
              <a:rPr sz="1800" spc="-5" dirty="0">
                <a:latin typeface="Trebuchet MS"/>
                <a:cs typeface="Trebuchet MS"/>
              </a:rPr>
              <a:t>Harjumaa</a:t>
            </a:r>
            <a:r>
              <a:rPr sz="1800" dirty="0">
                <a:latin typeface="Trebuchet MS"/>
                <a:cs typeface="Trebuchet MS"/>
              </a:rPr>
              <a:t> Omavalitsuste</a:t>
            </a:r>
            <a:r>
              <a:rPr sz="1800" spc="5" dirty="0">
                <a:latin typeface="Trebuchet MS"/>
                <a:cs typeface="Trebuchet MS"/>
              </a:rPr>
              <a:t> </a:t>
            </a:r>
            <a:r>
              <a:rPr sz="1800" spc="-5" dirty="0">
                <a:latin typeface="Trebuchet MS"/>
                <a:cs typeface="Trebuchet MS"/>
              </a:rPr>
              <a:t>Liidu</a:t>
            </a:r>
            <a:r>
              <a:rPr sz="1800" dirty="0">
                <a:latin typeface="Trebuchet MS"/>
                <a:cs typeface="Trebuchet MS"/>
              </a:rPr>
              <a:t> </a:t>
            </a:r>
            <a:r>
              <a:rPr sz="1800" spc="-5" dirty="0">
                <a:latin typeface="Trebuchet MS"/>
                <a:cs typeface="Trebuchet MS"/>
              </a:rPr>
              <a:t>koosseis</a:t>
            </a:r>
            <a:r>
              <a:rPr sz="1800" spc="530" dirty="0">
                <a:latin typeface="Trebuchet MS"/>
                <a:cs typeface="Trebuchet MS"/>
              </a:rPr>
              <a:t> </a:t>
            </a:r>
            <a:r>
              <a:rPr sz="1800" dirty="0">
                <a:latin typeface="Trebuchet MS"/>
                <a:cs typeface="Trebuchet MS"/>
              </a:rPr>
              <a:t>suurenenud</a:t>
            </a:r>
            <a:r>
              <a:rPr sz="1800" spc="540" dirty="0">
                <a:latin typeface="Trebuchet MS"/>
                <a:cs typeface="Trebuchet MS"/>
              </a:rPr>
              <a:t> </a:t>
            </a:r>
            <a:r>
              <a:rPr sz="1800" dirty="0">
                <a:latin typeface="Trebuchet MS"/>
                <a:cs typeface="Trebuchet MS"/>
              </a:rPr>
              <a:t>6 </a:t>
            </a:r>
            <a:r>
              <a:rPr sz="1800" spc="5" dirty="0">
                <a:latin typeface="Trebuchet MS"/>
                <a:cs typeface="Trebuchet MS"/>
              </a:rPr>
              <a:t> </a:t>
            </a:r>
            <a:r>
              <a:rPr sz="1800" spc="-5" dirty="0">
                <a:latin typeface="Trebuchet MS"/>
                <a:cs typeface="Trebuchet MS"/>
              </a:rPr>
              <a:t>ametikoha</a:t>
            </a:r>
            <a:r>
              <a:rPr sz="1800" spc="15" dirty="0">
                <a:latin typeface="Trebuchet MS"/>
                <a:cs typeface="Trebuchet MS"/>
              </a:rPr>
              <a:t> </a:t>
            </a:r>
            <a:r>
              <a:rPr sz="1800" spc="-5" dirty="0">
                <a:latin typeface="Trebuchet MS"/>
                <a:cs typeface="Trebuchet MS"/>
              </a:rPr>
              <a:t>võrra.</a:t>
            </a:r>
            <a:endParaRPr sz="1800">
              <a:latin typeface="Trebuchet MS"/>
              <a:cs typeface="Trebuchet MS"/>
            </a:endParaRPr>
          </a:p>
        </p:txBody>
      </p:sp>
      <p:sp>
        <p:nvSpPr>
          <p:cNvPr id="6" name="object 6"/>
          <p:cNvSpPr txBox="1"/>
          <p:nvPr/>
        </p:nvSpPr>
        <p:spPr>
          <a:xfrm>
            <a:off x="239369" y="4509261"/>
            <a:ext cx="1878964" cy="513080"/>
          </a:xfrm>
          <a:prstGeom prst="rect">
            <a:avLst/>
          </a:prstGeom>
        </p:spPr>
        <p:txBody>
          <a:bodyPr vert="horz" wrap="square" lIns="0" tIns="12065" rIns="0" bIns="0" rtlCol="0">
            <a:spAutoFit/>
          </a:bodyPr>
          <a:lstStyle/>
          <a:p>
            <a:pPr marL="12700">
              <a:lnSpc>
                <a:spcPct val="100000"/>
              </a:lnSpc>
              <a:spcBef>
                <a:spcPts val="95"/>
              </a:spcBef>
            </a:pPr>
            <a:r>
              <a:rPr sz="1600" spc="-5" dirty="0">
                <a:latin typeface="Trebuchet MS"/>
                <a:cs typeface="Trebuchet MS"/>
              </a:rPr>
              <a:t>Eelarve</a:t>
            </a:r>
            <a:r>
              <a:rPr sz="1600" spc="-10" dirty="0">
                <a:latin typeface="Trebuchet MS"/>
                <a:cs typeface="Trebuchet MS"/>
              </a:rPr>
              <a:t> </a:t>
            </a:r>
            <a:r>
              <a:rPr sz="1600" spc="-5" dirty="0">
                <a:latin typeface="Trebuchet MS"/>
                <a:cs typeface="Trebuchet MS"/>
              </a:rPr>
              <a:t>tulud (202</a:t>
            </a:r>
            <a:r>
              <a:rPr lang="et-EE" sz="1600" spc="-5" dirty="0">
                <a:latin typeface="Trebuchet MS"/>
                <a:cs typeface="Trebuchet MS"/>
              </a:rPr>
              <a:t>2</a:t>
            </a:r>
            <a:r>
              <a:rPr sz="1600" spc="-5" dirty="0">
                <a:latin typeface="Trebuchet MS"/>
                <a:cs typeface="Trebuchet MS"/>
              </a:rPr>
              <a:t>)</a:t>
            </a:r>
            <a:endParaRPr sz="1600" dirty="0">
              <a:latin typeface="Trebuchet MS"/>
              <a:cs typeface="Trebuchet MS"/>
            </a:endParaRPr>
          </a:p>
          <a:p>
            <a:pPr marL="12700">
              <a:lnSpc>
                <a:spcPct val="100000"/>
              </a:lnSpc>
            </a:pPr>
            <a:r>
              <a:rPr sz="1600" spc="-10" dirty="0">
                <a:latin typeface="Trebuchet MS"/>
                <a:cs typeface="Trebuchet MS"/>
              </a:rPr>
              <a:t>Koosseis</a:t>
            </a:r>
            <a:r>
              <a:rPr sz="1600" spc="-15" dirty="0">
                <a:latin typeface="Trebuchet MS"/>
                <a:cs typeface="Trebuchet MS"/>
              </a:rPr>
              <a:t> </a:t>
            </a:r>
            <a:r>
              <a:rPr sz="1600" spc="-5" dirty="0">
                <a:latin typeface="Trebuchet MS"/>
                <a:cs typeface="Trebuchet MS"/>
              </a:rPr>
              <a:t>(202</a:t>
            </a:r>
            <a:r>
              <a:rPr lang="et-EE" sz="1600" spc="-5" dirty="0">
                <a:latin typeface="Trebuchet MS"/>
                <a:cs typeface="Trebuchet MS"/>
              </a:rPr>
              <a:t>2</a:t>
            </a:r>
            <a:r>
              <a:rPr sz="1600" spc="-5" dirty="0">
                <a:latin typeface="Trebuchet MS"/>
                <a:cs typeface="Trebuchet MS"/>
              </a:rPr>
              <a:t>)</a:t>
            </a:r>
            <a:endParaRPr sz="1600" dirty="0">
              <a:latin typeface="Trebuchet MS"/>
              <a:cs typeface="Trebuchet MS"/>
            </a:endParaRPr>
          </a:p>
        </p:txBody>
      </p:sp>
      <p:sp>
        <p:nvSpPr>
          <p:cNvPr id="7" name="object 7"/>
          <p:cNvSpPr txBox="1"/>
          <p:nvPr/>
        </p:nvSpPr>
        <p:spPr>
          <a:xfrm>
            <a:off x="239369" y="5423712"/>
            <a:ext cx="1017905" cy="269240"/>
          </a:xfrm>
          <a:prstGeom prst="rect">
            <a:avLst/>
          </a:prstGeom>
        </p:spPr>
        <p:txBody>
          <a:bodyPr vert="horz" wrap="square" lIns="0" tIns="12065" rIns="0" bIns="0" rtlCol="0">
            <a:spAutoFit/>
          </a:bodyPr>
          <a:lstStyle/>
          <a:p>
            <a:pPr marL="12700">
              <a:lnSpc>
                <a:spcPct val="100000"/>
              </a:lnSpc>
              <a:spcBef>
                <a:spcPts val="95"/>
              </a:spcBef>
            </a:pPr>
            <a:r>
              <a:rPr sz="1600" spc="-15" dirty="0">
                <a:latin typeface="Trebuchet MS"/>
                <a:cs typeface="Trebuchet MS"/>
              </a:rPr>
              <a:t>Komisjonid</a:t>
            </a:r>
            <a:endParaRPr sz="1600">
              <a:latin typeface="Trebuchet MS"/>
              <a:cs typeface="Trebuchet MS"/>
            </a:endParaRPr>
          </a:p>
        </p:txBody>
      </p:sp>
      <p:sp>
        <p:nvSpPr>
          <p:cNvPr id="8" name="object 8"/>
          <p:cNvSpPr txBox="1"/>
          <p:nvPr/>
        </p:nvSpPr>
        <p:spPr>
          <a:xfrm>
            <a:off x="239369" y="5908649"/>
            <a:ext cx="723900"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Trebuchet MS"/>
                <a:cs typeface="Trebuchet MS"/>
              </a:rPr>
              <a:t>Ju</a:t>
            </a:r>
            <a:r>
              <a:rPr sz="1600" dirty="0">
                <a:latin typeface="Trebuchet MS"/>
                <a:cs typeface="Trebuchet MS"/>
              </a:rPr>
              <a:t>h</a:t>
            </a:r>
            <a:r>
              <a:rPr sz="1600" spc="-10" dirty="0">
                <a:latin typeface="Trebuchet MS"/>
                <a:cs typeface="Trebuchet MS"/>
              </a:rPr>
              <a:t>a</a:t>
            </a:r>
            <a:r>
              <a:rPr sz="1600" spc="-5" dirty="0">
                <a:latin typeface="Trebuchet MS"/>
                <a:cs typeface="Trebuchet MS"/>
              </a:rPr>
              <a:t>t</a:t>
            </a:r>
            <a:r>
              <a:rPr sz="1600" spc="-10" dirty="0">
                <a:latin typeface="Trebuchet MS"/>
                <a:cs typeface="Trebuchet MS"/>
              </a:rPr>
              <a:t>us</a:t>
            </a:r>
            <a:endParaRPr sz="1600">
              <a:latin typeface="Trebuchet MS"/>
              <a:cs typeface="Trebuchet MS"/>
            </a:endParaRPr>
          </a:p>
        </p:txBody>
      </p:sp>
      <p:sp>
        <p:nvSpPr>
          <p:cNvPr id="9" name="object 9"/>
          <p:cNvSpPr txBox="1"/>
          <p:nvPr/>
        </p:nvSpPr>
        <p:spPr>
          <a:xfrm>
            <a:off x="239369" y="6399377"/>
            <a:ext cx="779780" cy="269240"/>
          </a:xfrm>
          <a:prstGeom prst="rect">
            <a:avLst/>
          </a:prstGeom>
        </p:spPr>
        <p:txBody>
          <a:bodyPr vert="horz" wrap="square" lIns="0" tIns="12065" rIns="0" bIns="0" rtlCol="0">
            <a:spAutoFit/>
          </a:bodyPr>
          <a:lstStyle/>
          <a:p>
            <a:pPr marL="12700">
              <a:lnSpc>
                <a:spcPct val="100000"/>
              </a:lnSpc>
              <a:spcBef>
                <a:spcPts val="95"/>
              </a:spcBef>
            </a:pPr>
            <a:r>
              <a:rPr sz="1600" spc="-114" dirty="0">
                <a:latin typeface="Trebuchet MS"/>
                <a:cs typeface="Trebuchet MS"/>
              </a:rPr>
              <a:t>V</a:t>
            </a:r>
            <a:r>
              <a:rPr sz="1600" spc="-10" dirty="0">
                <a:latin typeface="Trebuchet MS"/>
                <a:cs typeface="Trebuchet MS"/>
              </a:rPr>
              <a:t>o</a:t>
            </a:r>
            <a:r>
              <a:rPr sz="1600" spc="-5" dirty="0">
                <a:latin typeface="Trebuchet MS"/>
                <a:cs typeface="Trebuchet MS"/>
              </a:rPr>
              <a:t>lik</a:t>
            </a:r>
            <a:r>
              <a:rPr sz="1600" spc="-15" dirty="0">
                <a:latin typeface="Trebuchet MS"/>
                <a:cs typeface="Trebuchet MS"/>
              </a:rPr>
              <a:t>o</a:t>
            </a:r>
            <a:r>
              <a:rPr sz="1600" spc="-5" dirty="0">
                <a:latin typeface="Trebuchet MS"/>
                <a:cs typeface="Trebuchet MS"/>
              </a:rPr>
              <a:t>gu</a:t>
            </a:r>
            <a:endParaRPr sz="1600">
              <a:latin typeface="Trebuchet MS"/>
              <a:cs typeface="Trebuchet MS"/>
            </a:endParaRPr>
          </a:p>
        </p:txBody>
      </p:sp>
      <p:sp>
        <p:nvSpPr>
          <p:cNvPr id="10" name="object 10"/>
          <p:cNvSpPr txBox="1"/>
          <p:nvPr/>
        </p:nvSpPr>
        <p:spPr>
          <a:xfrm>
            <a:off x="2983229" y="4509261"/>
            <a:ext cx="8517255" cy="2159000"/>
          </a:xfrm>
          <a:prstGeom prst="rect">
            <a:avLst/>
          </a:prstGeom>
        </p:spPr>
        <p:txBody>
          <a:bodyPr vert="horz" wrap="square" lIns="0" tIns="12065" rIns="0" bIns="0" rtlCol="0">
            <a:spAutoFit/>
          </a:bodyPr>
          <a:lstStyle/>
          <a:p>
            <a:pPr marL="12700">
              <a:lnSpc>
                <a:spcPct val="100000"/>
              </a:lnSpc>
              <a:spcBef>
                <a:spcPts val="95"/>
              </a:spcBef>
            </a:pPr>
            <a:r>
              <a:rPr sz="1600" b="1" spc="-5" dirty="0">
                <a:latin typeface="Trebuchet MS"/>
                <a:cs typeface="Trebuchet MS"/>
              </a:rPr>
              <a:t>1</a:t>
            </a:r>
            <a:r>
              <a:rPr sz="1600" b="1" spc="-15" dirty="0">
                <a:latin typeface="Trebuchet MS"/>
                <a:cs typeface="Trebuchet MS"/>
              </a:rPr>
              <a:t> </a:t>
            </a:r>
            <a:r>
              <a:rPr sz="1600" b="1" spc="-5" dirty="0">
                <a:latin typeface="Trebuchet MS"/>
                <a:cs typeface="Trebuchet MS"/>
              </a:rPr>
              <a:t>188</a:t>
            </a:r>
            <a:r>
              <a:rPr sz="1600" b="1" spc="-10" dirty="0">
                <a:latin typeface="Trebuchet MS"/>
                <a:cs typeface="Trebuchet MS"/>
              </a:rPr>
              <a:t> </a:t>
            </a:r>
            <a:r>
              <a:rPr sz="1600" b="1" spc="-5" dirty="0" err="1">
                <a:latin typeface="Trebuchet MS"/>
                <a:cs typeface="Trebuchet MS"/>
              </a:rPr>
              <a:t>tuh</a:t>
            </a:r>
            <a:r>
              <a:rPr sz="1600" b="1" spc="-10" dirty="0">
                <a:latin typeface="Trebuchet MS"/>
                <a:cs typeface="Trebuchet MS"/>
              </a:rPr>
              <a:t> </a:t>
            </a:r>
            <a:r>
              <a:rPr sz="1600" b="1" spc="-5" dirty="0">
                <a:latin typeface="Trebuchet MS"/>
                <a:cs typeface="Trebuchet MS"/>
              </a:rPr>
              <a:t>€</a:t>
            </a:r>
            <a:r>
              <a:rPr lang="et-EE" sz="1600" b="1" spc="-5" dirty="0">
                <a:latin typeface="Trebuchet MS"/>
                <a:cs typeface="Trebuchet MS"/>
              </a:rPr>
              <a:t>, millest 375 tuh liikmemaksudest, ülejäänud riik + üüritulu + projektid.</a:t>
            </a:r>
            <a:endParaRPr sz="1600" dirty="0">
              <a:latin typeface="Trebuchet MS"/>
              <a:cs typeface="Trebuchet MS"/>
            </a:endParaRPr>
          </a:p>
          <a:p>
            <a:pPr marL="12700" marR="800735">
              <a:lnSpc>
                <a:spcPct val="100000"/>
              </a:lnSpc>
            </a:pPr>
            <a:r>
              <a:rPr sz="1600" spc="-5" dirty="0">
                <a:latin typeface="Trebuchet MS"/>
                <a:cs typeface="Trebuchet MS"/>
              </a:rPr>
              <a:t>12</a:t>
            </a:r>
            <a:r>
              <a:rPr sz="1600" spc="5" dirty="0">
                <a:latin typeface="Trebuchet MS"/>
                <a:cs typeface="Trebuchet MS"/>
              </a:rPr>
              <a:t> </a:t>
            </a:r>
            <a:r>
              <a:rPr sz="1600" spc="-5" dirty="0">
                <a:latin typeface="Trebuchet MS"/>
                <a:cs typeface="Trebuchet MS"/>
              </a:rPr>
              <a:t>töötajat</a:t>
            </a:r>
            <a:r>
              <a:rPr sz="1600" spc="35" dirty="0">
                <a:latin typeface="Trebuchet MS"/>
                <a:cs typeface="Trebuchet MS"/>
              </a:rPr>
              <a:t> </a:t>
            </a:r>
            <a:r>
              <a:rPr sz="1400" dirty="0">
                <a:latin typeface="Trebuchet MS"/>
                <a:cs typeface="Trebuchet MS"/>
              </a:rPr>
              <a:t>–</a:t>
            </a:r>
            <a:r>
              <a:rPr sz="1400" spc="15" dirty="0">
                <a:latin typeface="Trebuchet MS"/>
                <a:cs typeface="Trebuchet MS"/>
              </a:rPr>
              <a:t> </a:t>
            </a:r>
            <a:r>
              <a:rPr sz="1400" spc="-5" dirty="0">
                <a:latin typeface="Trebuchet MS"/>
                <a:cs typeface="Trebuchet MS"/>
              </a:rPr>
              <a:t>arengunõunik,</a:t>
            </a:r>
            <a:r>
              <a:rPr sz="1400" spc="-10" dirty="0">
                <a:latin typeface="Trebuchet MS"/>
                <a:cs typeface="Trebuchet MS"/>
              </a:rPr>
              <a:t> </a:t>
            </a:r>
            <a:r>
              <a:rPr sz="1400" spc="-5" dirty="0">
                <a:latin typeface="Trebuchet MS"/>
                <a:cs typeface="Trebuchet MS"/>
              </a:rPr>
              <a:t>väliskoostöö</a:t>
            </a:r>
            <a:r>
              <a:rPr sz="1400" spc="-10" dirty="0">
                <a:latin typeface="Trebuchet MS"/>
                <a:cs typeface="Trebuchet MS"/>
              </a:rPr>
              <a:t> nõunik,</a:t>
            </a:r>
            <a:r>
              <a:rPr sz="1400" spc="-20" dirty="0">
                <a:latin typeface="Trebuchet MS"/>
                <a:cs typeface="Trebuchet MS"/>
              </a:rPr>
              <a:t> </a:t>
            </a:r>
            <a:r>
              <a:rPr sz="1400" spc="-5" dirty="0">
                <a:latin typeface="Trebuchet MS"/>
                <a:cs typeface="Trebuchet MS"/>
              </a:rPr>
              <a:t>haridusnõunik,</a:t>
            </a:r>
            <a:r>
              <a:rPr sz="1400" spc="-25" dirty="0">
                <a:latin typeface="Trebuchet MS"/>
                <a:cs typeface="Trebuchet MS"/>
              </a:rPr>
              <a:t> </a:t>
            </a:r>
            <a:r>
              <a:rPr sz="1400" spc="-5" dirty="0">
                <a:latin typeface="Trebuchet MS"/>
                <a:cs typeface="Trebuchet MS"/>
              </a:rPr>
              <a:t>kultuurinõunik,</a:t>
            </a:r>
            <a:r>
              <a:rPr sz="1400" spc="-10" dirty="0">
                <a:latin typeface="Trebuchet MS"/>
                <a:cs typeface="Trebuchet MS"/>
              </a:rPr>
              <a:t> </a:t>
            </a:r>
            <a:r>
              <a:rPr sz="1400" spc="-5" dirty="0">
                <a:latin typeface="Trebuchet MS"/>
                <a:cs typeface="Trebuchet MS"/>
              </a:rPr>
              <a:t>siseturvalisuse </a:t>
            </a:r>
            <a:r>
              <a:rPr sz="1400" spc="-405" dirty="0">
                <a:latin typeface="Trebuchet MS"/>
                <a:cs typeface="Trebuchet MS"/>
              </a:rPr>
              <a:t> </a:t>
            </a:r>
            <a:r>
              <a:rPr sz="1400" spc="-5" dirty="0">
                <a:latin typeface="Trebuchet MS"/>
                <a:cs typeface="Trebuchet MS"/>
              </a:rPr>
              <a:t>nõunik, rahvatervise nõunik, jurist, juhiabi-haldusnõunik, KOP peaspetsialist, raamatupidaja, </a:t>
            </a:r>
            <a:r>
              <a:rPr sz="1400" dirty="0">
                <a:latin typeface="Trebuchet MS"/>
                <a:cs typeface="Trebuchet MS"/>
              </a:rPr>
              <a:t> </a:t>
            </a:r>
            <a:r>
              <a:rPr sz="1400" spc="-5" dirty="0">
                <a:latin typeface="Trebuchet MS"/>
                <a:cs typeface="Trebuchet MS"/>
              </a:rPr>
              <a:t>tegevdirektor</a:t>
            </a:r>
            <a:r>
              <a:rPr sz="1400" spc="-25" dirty="0">
                <a:latin typeface="Trebuchet MS"/>
                <a:cs typeface="Trebuchet MS"/>
              </a:rPr>
              <a:t> </a:t>
            </a:r>
            <a:r>
              <a:rPr sz="1400" dirty="0">
                <a:latin typeface="Trebuchet MS"/>
                <a:cs typeface="Trebuchet MS"/>
              </a:rPr>
              <a:t>ja</a:t>
            </a:r>
            <a:r>
              <a:rPr sz="1400" spc="-5" dirty="0">
                <a:latin typeface="Trebuchet MS"/>
                <a:cs typeface="Trebuchet MS"/>
              </a:rPr>
              <a:t> andmekaitse</a:t>
            </a:r>
            <a:r>
              <a:rPr sz="1400" spc="-15" dirty="0">
                <a:latin typeface="Trebuchet MS"/>
                <a:cs typeface="Trebuchet MS"/>
              </a:rPr>
              <a:t> </a:t>
            </a:r>
            <a:r>
              <a:rPr sz="1400" spc="-5" dirty="0">
                <a:latin typeface="Trebuchet MS"/>
                <a:cs typeface="Trebuchet MS"/>
              </a:rPr>
              <a:t>nõunik.</a:t>
            </a:r>
            <a:endParaRPr sz="1400" dirty="0">
              <a:latin typeface="Trebuchet MS"/>
              <a:cs typeface="Trebuchet MS"/>
            </a:endParaRPr>
          </a:p>
          <a:p>
            <a:pPr marL="12700" marR="5080">
              <a:lnSpc>
                <a:spcPct val="99400"/>
              </a:lnSpc>
              <a:spcBef>
                <a:spcPts val="10"/>
              </a:spcBef>
            </a:pPr>
            <a:r>
              <a:rPr sz="1600" spc="-10" dirty="0">
                <a:latin typeface="Trebuchet MS"/>
                <a:cs typeface="Trebuchet MS"/>
              </a:rPr>
              <a:t>arengukomisjon,</a:t>
            </a:r>
            <a:r>
              <a:rPr sz="1600" spc="40" dirty="0">
                <a:latin typeface="Trebuchet MS"/>
                <a:cs typeface="Trebuchet MS"/>
              </a:rPr>
              <a:t> </a:t>
            </a:r>
            <a:r>
              <a:rPr sz="1600" dirty="0">
                <a:latin typeface="Trebuchet MS"/>
                <a:cs typeface="Trebuchet MS"/>
              </a:rPr>
              <a:t>haridus-</a:t>
            </a:r>
            <a:r>
              <a:rPr sz="1600" spc="15" dirty="0">
                <a:latin typeface="Trebuchet MS"/>
                <a:cs typeface="Trebuchet MS"/>
              </a:rPr>
              <a:t> </a:t>
            </a:r>
            <a:r>
              <a:rPr sz="1600" spc="-5" dirty="0">
                <a:latin typeface="Trebuchet MS"/>
                <a:cs typeface="Trebuchet MS"/>
              </a:rPr>
              <a:t>ja</a:t>
            </a:r>
            <a:r>
              <a:rPr sz="1600" spc="15" dirty="0">
                <a:latin typeface="Trebuchet MS"/>
                <a:cs typeface="Trebuchet MS"/>
              </a:rPr>
              <a:t> </a:t>
            </a:r>
            <a:r>
              <a:rPr sz="1600" spc="-5" dirty="0">
                <a:latin typeface="Trebuchet MS"/>
                <a:cs typeface="Trebuchet MS"/>
              </a:rPr>
              <a:t>kultuurikomisjon,</a:t>
            </a:r>
            <a:r>
              <a:rPr sz="1600" spc="75" dirty="0">
                <a:latin typeface="Trebuchet MS"/>
                <a:cs typeface="Trebuchet MS"/>
              </a:rPr>
              <a:t> </a:t>
            </a:r>
            <a:r>
              <a:rPr sz="1600" spc="-10" dirty="0">
                <a:latin typeface="Trebuchet MS"/>
                <a:cs typeface="Trebuchet MS"/>
              </a:rPr>
              <a:t>maakonna</a:t>
            </a:r>
            <a:r>
              <a:rPr sz="1600" spc="10" dirty="0">
                <a:latin typeface="Trebuchet MS"/>
                <a:cs typeface="Trebuchet MS"/>
              </a:rPr>
              <a:t> </a:t>
            </a:r>
            <a:r>
              <a:rPr sz="1600" spc="-5" dirty="0">
                <a:latin typeface="Trebuchet MS"/>
                <a:cs typeface="Trebuchet MS"/>
              </a:rPr>
              <a:t>liikluskomisjon,</a:t>
            </a:r>
            <a:r>
              <a:rPr sz="1600" spc="65" dirty="0">
                <a:latin typeface="Trebuchet MS"/>
                <a:cs typeface="Trebuchet MS"/>
              </a:rPr>
              <a:t> </a:t>
            </a:r>
            <a:r>
              <a:rPr sz="1600" spc="-10" dirty="0">
                <a:latin typeface="Trebuchet MS"/>
                <a:cs typeface="Trebuchet MS"/>
              </a:rPr>
              <a:t>maakonna </a:t>
            </a:r>
            <a:r>
              <a:rPr sz="1600" spc="-5" dirty="0">
                <a:latin typeface="Trebuchet MS"/>
                <a:cs typeface="Trebuchet MS"/>
              </a:rPr>
              <a:t> turvalisusnõukogu,</a:t>
            </a:r>
            <a:r>
              <a:rPr sz="1600" spc="55" dirty="0">
                <a:latin typeface="Trebuchet MS"/>
                <a:cs typeface="Trebuchet MS"/>
              </a:rPr>
              <a:t> </a:t>
            </a:r>
            <a:r>
              <a:rPr sz="1600" spc="-10" dirty="0">
                <a:latin typeface="Trebuchet MS"/>
                <a:cs typeface="Trebuchet MS"/>
              </a:rPr>
              <a:t>maakonna</a:t>
            </a:r>
            <a:r>
              <a:rPr sz="1600" spc="40" dirty="0">
                <a:latin typeface="Trebuchet MS"/>
                <a:cs typeface="Trebuchet MS"/>
              </a:rPr>
              <a:t> </a:t>
            </a:r>
            <a:r>
              <a:rPr sz="1600" spc="-5" dirty="0">
                <a:latin typeface="Trebuchet MS"/>
                <a:cs typeface="Trebuchet MS"/>
              </a:rPr>
              <a:t>tervisenõukogu,</a:t>
            </a:r>
            <a:r>
              <a:rPr sz="1600" spc="55" dirty="0">
                <a:latin typeface="Trebuchet MS"/>
                <a:cs typeface="Trebuchet MS"/>
              </a:rPr>
              <a:t> </a:t>
            </a:r>
            <a:r>
              <a:rPr sz="1600" spc="-5" dirty="0">
                <a:latin typeface="Trebuchet MS"/>
                <a:cs typeface="Trebuchet MS"/>
              </a:rPr>
              <a:t>revisjonikomisjon,</a:t>
            </a:r>
            <a:r>
              <a:rPr sz="1600" spc="90" dirty="0">
                <a:latin typeface="Trebuchet MS"/>
                <a:cs typeface="Trebuchet MS"/>
              </a:rPr>
              <a:t> </a:t>
            </a:r>
            <a:r>
              <a:rPr sz="1600" dirty="0">
                <a:latin typeface="Trebuchet MS"/>
                <a:cs typeface="Trebuchet MS"/>
              </a:rPr>
              <a:t>KOP</a:t>
            </a:r>
            <a:r>
              <a:rPr sz="1600" spc="-15" dirty="0">
                <a:latin typeface="Trebuchet MS"/>
                <a:cs typeface="Trebuchet MS"/>
              </a:rPr>
              <a:t> </a:t>
            </a:r>
            <a:r>
              <a:rPr sz="1600" spc="-10" dirty="0">
                <a:latin typeface="Trebuchet MS"/>
                <a:cs typeface="Trebuchet MS"/>
              </a:rPr>
              <a:t>hindamiskomisjon</a:t>
            </a:r>
            <a:r>
              <a:rPr sz="1600" spc="70" dirty="0">
                <a:latin typeface="Trebuchet MS"/>
                <a:cs typeface="Trebuchet MS"/>
              </a:rPr>
              <a:t> </a:t>
            </a:r>
            <a:r>
              <a:rPr sz="1600" dirty="0">
                <a:latin typeface="Trebuchet MS"/>
                <a:cs typeface="Trebuchet MS"/>
              </a:rPr>
              <a:t>jne. </a:t>
            </a:r>
            <a:r>
              <a:rPr sz="1600" spc="-465" dirty="0">
                <a:latin typeface="Trebuchet MS"/>
                <a:cs typeface="Trebuchet MS"/>
              </a:rPr>
              <a:t> </a:t>
            </a:r>
            <a:r>
              <a:rPr sz="1600" spc="-5" dirty="0">
                <a:latin typeface="Trebuchet MS"/>
                <a:cs typeface="Trebuchet MS"/>
              </a:rPr>
              <a:t>5 liikmeline</a:t>
            </a:r>
            <a:r>
              <a:rPr sz="1600" spc="60" dirty="0">
                <a:latin typeface="Trebuchet MS"/>
                <a:cs typeface="Trebuchet MS"/>
              </a:rPr>
              <a:t> </a:t>
            </a:r>
            <a:r>
              <a:rPr sz="1600" spc="145" dirty="0">
                <a:latin typeface="Calibri"/>
                <a:cs typeface="Calibri"/>
              </a:rPr>
              <a:t>–</a:t>
            </a:r>
            <a:r>
              <a:rPr sz="1600" spc="-25" dirty="0">
                <a:latin typeface="Calibri"/>
                <a:cs typeface="Calibri"/>
              </a:rPr>
              <a:t> </a:t>
            </a:r>
            <a:r>
              <a:rPr sz="1600" spc="-30" dirty="0" err="1">
                <a:latin typeface="Calibri"/>
                <a:cs typeface="Calibri"/>
              </a:rPr>
              <a:t>esimees</a:t>
            </a:r>
            <a:r>
              <a:rPr lang="et-EE" sz="1600" spc="-30" dirty="0">
                <a:latin typeface="Calibri"/>
                <a:cs typeface="Calibri"/>
              </a:rPr>
              <a:t> </a:t>
            </a:r>
            <a:r>
              <a:rPr sz="1600" spc="-60" dirty="0">
                <a:latin typeface="Calibri"/>
                <a:cs typeface="Calibri"/>
              </a:rPr>
              <a:t> </a:t>
            </a:r>
            <a:r>
              <a:rPr sz="1600" spc="-70" dirty="0">
                <a:solidFill>
                  <a:srgbClr val="C00000"/>
                </a:solidFill>
                <a:latin typeface="Calibri"/>
                <a:cs typeface="Calibri"/>
              </a:rPr>
              <a:t>A</a:t>
            </a:r>
            <a:r>
              <a:rPr lang="et-EE" sz="1600" spc="-70" dirty="0" err="1">
                <a:solidFill>
                  <a:srgbClr val="C00000"/>
                </a:solidFill>
                <a:latin typeface="Calibri"/>
                <a:cs typeface="Calibri"/>
              </a:rPr>
              <a:t>ndrus</a:t>
            </a:r>
            <a:r>
              <a:rPr lang="et-EE" sz="1600" spc="-70" dirty="0">
                <a:solidFill>
                  <a:srgbClr val="C00000"/>
                </a:solidFill>
                <a:latin typeface="Calibri"/>
                <a:cs typeface="Calibri"/>
              </a:rPr>
              <a:t> Umboja</a:t>
            </a:r>
            <a:r>
              <a:rPr sz="1600" spc="-25" dirty="0">
                <a:solidFill>
                  <a:srgbClr val="C00000"/>
                </a:solidFill>
                <a:latin typeface="Calibri"/>
                <a:cs typeface="Calibri"/>
              </a:rPr>
              <a:t> </a:t>
            </a:r>
            <a:r>
              <a:rPr sz="1600" spc="-30" dirty="0">
                <a:latin typeface="Calibri"/>
                <a:cs typeface="Calibri"/>
              </a:rPr>
              <a:t>ning</a:t>
            </a:r>
            <a:r>
              <a:rPr sz="1600" spc="-25" dirty="0">
                <a:latin typeface="Calibri"/>
                <a:cs typeface="Calibri"/>
              </a:rPr>
              <a:t> </a:t>
            </a:r>
            <a:r>
              <a:rPr sz="1600" spc="-40" dirty="0">
                <a:latin typeface="Calibri"/>
                <a:cs typeface="Calibri"/>
              </a:rPr>
              <a:t>juhatuse</a:t>
            </a:r>
            <a:r>
              <a:rPr sz="1600" spc="-10" dirty="0">
                <a:latin typeface="Calibri"/>
                <a:cs typeface="Calibri"/>
              </a:rPr>
              <a:t> </a:t>
            </a:r>
            <a:r>
              <a:rPr sz="1600" spc="-40" dirty="0" err="1">
                <a:latin typeface="Calibri"/>
                <a:cs typeface="Calibri"/>
              </a:rPr>
              <a:t>liikmed</a:t>
            </a:r>
            <a:r>
              <a:rPr sz="1600" spc="10" dirty="0">
                <a:latin typeface="Calibri"/>
                <a:cs typeface="Calibri"/>
              </a:rPr>
              <a:t> </a:t>
            </a:r>
            <a:r>
              <a:rPr lang="et-EE" sz="1600" spc="-20" dirty="0">
                <a:solidFill>
                  <a:srgbClr val="C00000"/>
                </a:solidFill>
                <a:latin typeface="Calibri"/>
                <a:cs typeface="Calibri"/>
              </a:rPr>
              <a:t>Madis </a:t>
            </a:r>
            <a:r>
              <a:rPr lang="et-EE" sz="1600" spc="-20" dirty="0" err="1">
                <a:solidFill>
                  <a:srgbClr val="C00000"/>
                </a:solidFill>
                <a:latin typeface="Calibri"/>
                <a:cs typeface="Calibri"/>
              </a:rPr>
              <a:t>Sarik</a:t>
            </a:r>
            <a:r>
              <a:rPr sz="1600" spc="-45" dirty="0">
                <a:latin typeface="Calibri"/>
                <a:cs typeface="Calibri"/>
              </a:rPr>
              <a:t>,</a:t>
            </a:r>
            <a:endParaRPr sz="1600" dirty="0">
              <a:latin typeface="Calibri"/>
              <a:cs typeface="Calibri"/>
            </a:endParaRPr>
          </a:p>
          <a:p>
            <a:pPr marL="12700">
              <a:lnSpc>
                <a:spcPct val="100000"/>
              </a:lnSpc>
            </a:pPr>
            <a:r>
              <a:rPr lang="et-EE" sz="1600" spc="-55" dirty="0">
                <a:solidFill>
                  <a:srgbClr val="C00000"/>
                </a:solidFill>
                <a:latin typeface="Calibri"/>
                <a:cs typeface="Calibri"/>
              </a:rPr>
              <a:t>Vladimir Svet</a:t>
            </a:r>
            <a:r>
              <a:rPr sz="1600" spc="-20" dirty="0">
                <a:latin typeface="Calibri"/>
                <a:cs typeface="Calibri"/>
              </a:rPr>
              <a:t>,</a:t>
            </a:r>
            <a:r>
              <a:rPr sz="1600" spc="-50" dirty="0">
                <a:latin typeface="Calibri"/>
                <a:cs typeface="Calibri"/>
              </a:rPr>
              <a:t> </a:t>
            </a:r>
            <a:r>
              <a:rPr lang="et-EE" sz="1600" spc="-45" dirty="0">
                <a:solidFill>
                  <a:srgbClr val="C00000"/>
                </a:solidFill>
                <a:latin typeface="Calibri"/>
                <a:cs typeface="Calibri"/>
              </a:rPr>
              <a:t>Helle Lootsmann</a:t>
            </a:r>
            <a:r>
              <a:rPr sz="1600" spc="-35" dirty="0">
                <a:solidFill>
                  <a:srgbClr val="C00000"/>
                </a:solidFill>
                <a:latin typeface="Calibri"/>
                <a:cs typeface="Calibri"/>
              </a:rPr>
              <a:t> </a:t>
            </a:r>
            <a:r>
              <a:rPr sz="1600" spc="-25" dirty="0">
                <a:latin typeface="Calibri"/>
                <a:cs typeface="Calibri"/>
              </a:rPr>
              <a:t>ja</a:t>
            </a:r>
            <a:r>
              <a:rPr sz="1600" dirty="0">
                <a:latin typeface="Calibri"/>
                <a:cs typeface="Calibri"/>
              </a:rPr>
              <a:t> </a:t>
            </a:r>
            <a:r>
              <a:rPr lang="et-EE" sz="1600" spc="-50" dirty="0">
                <a:solidFill>
                  <a:srgbClr val="C00000"/>
                </a:solidFill>
                <a:latin typeface="Calibri"/>
                <a:cs typeface="Calibri"/>
              </a:rPr>
              <a:t>Marti Rehemaa</a:t>
            </a:r>
            <a:endParaRPr sz="1600" dirty="0">
              <a:latin typeface="Calibri"/>
              <a:cs typeface="Calibri"/>
            </a:endParaRPr>
          </a:p>
          <a:p>
            <a:pPr marL="12700">
              <a:lnSpc>
                <a:spcPct val="100000"/>
              </a:lnSpc>
              <a:spcBef>
                <a:spcPts val="25"/>
              </a:spcBef>
            </a:pPr>
            <a:r>
              <a:rPr sz="1600" spc="-5" dirty="0">
                <a:latin typeface="Trebuchet MS"/>
                <a:cs typeface="Trebuchet MS"/>
              </a:rPr>
              <a:t>32</a:t>
            </a:r>
            <a:r>
              <a:rPr sz="1600" spc="5" dirty="0">
                <a:latin typeface="Trebuchet MS"/>
                <a:cs typeface="Trebuchet MS"/>
              </a:rPr>
              <a:t> </a:t>
            </a:r>
            <a:r>
              <a:rPr sz="1600" spc="-5" dirty="0">
                <a:latin typeface="Trebuchet MS"/>
                <a:cs typeface="Trebuchet MS"/>
              </a:rPr>
              <a:t>liikmeline</a:t>
            </a:r>
            <a:r>
              <a:rPr sz="1600" spc="55" dirty="0">
                <a:latin typeface="Trebuchet MS"/>
                <a:cs typeface="Trebuchet MS"/>
              </a:rPr>
              <a:t> </a:t>
            </a:r>
            <a:r>
              <a:rPr sz="1400" spc="-5" dirty="0">
                <a:latin typeface="Trebuchet MS"/>
                <a:cs typeface="Trebuchet MS"/>
              </a:rPr>
              <a:t>(igast omavalitusest</a:t>
            </a:r>
            <a:r>
              <a:rPr sz="1400" spc="-10" dirty="0">
                <a:latin typeface="Trebuchet MS"/>
                <a:cs typeface="Trebuchet MS"/>
              </a:rPr>
              <a:t> </a:t>
            </a:r>
            <a:r>
              <a:rPr sz="1400" dirty="0">
                <a:latin typeface="Trebuchet MS"/>
                <a:cs typeface="Trebuchet MS"/>
              </a:rPr>
              <a:t>2</a:t>
            </a:r>
            <a:r>
              <a:rPr sz="1400" spc="5" dirty="0">
                <a:latin typeface="Trebuchet MS"/>
                <a:cs typeface="Trebuchet MS"/>
              </a:rPr>
              <a:t> </a:t>
            </a:r>
            <a:r>
              <a:rPr sz="1400" spc="-5" dirty="0">
                <a:latin typeface="Trebuchet MS"/>
                <a:cs typeface="Trebuchet MS"/>
              </a:rPr>
              <a:t>esindajat,</a:t>
            </a:r>
            <a:r>
              <a:rPr sz="1400" spc="-15" dirty="0">
                <a:latin typeface="Trebuchet MS"/>
                <a:cs typeface="Trebuchet MS"/>
              </a:rPr>
              <a:t> </a:t>
            </a:r>
            <a:r>
              <a:rPr sz="1400" spc="-5" dirty="0">
                <a:latin typeface="Trebuchet MS"/>
                <a:cs typeface="Trebuchet MS"/>
              </a:rPr>
              <a:t>üks</a:t>
            </a:r>
            <a:r>
              <a:rPr sz="1400" spc="-15" dirty="0">
                <a:latin typeface="Trebuchet MS"/>
                <a:cs typeface="Trebuchet MS"/>
              </a:rPr>
              <a:t> </a:t>
            </a:r>
            <a:r>
              <a:rPr sz="1400" dirty="0">
                <a:latin typeface="Trebuchet MS"/>
                <a:cs typeface="Trebuchet MS"/>
              </a:rPr>
              <a:t>volikogus</a:t>
            </a:r>
            <a:r>
              <a:rPr sz="1400" spc="-25" dirty="0">
                <a:latin typeface="Trebuchet MS"/>
                <a:cs typeface="Trebuchet MS"/>
              </a:rPr>
              <a:t> </a:t>
            </a:r>
            <a:r>
              <a:rPr sz="1400" dirty="0">
                <a:latin typeface="Trebuchet MS"/>
                <a:cs typeface="Trebuchet MS"/>
              </a:rPr>
              <a:t>ja </a:t>
            </a:r>
            <a:r>
              <a:rPr sz="1400" spc="-5" dirty="0">
                <a:latin typeface="Trebuchet MS"/>
                <a:cs typeface="Trebuchet MS"/>
              </a:rPr>
              <a:t>teine</a:t>
            </a:r>
            <a:r>
              <a:rPr sz="1400" spc="-10" dirty="0">
                <a:latin typeface="Trebuchet MS"/>
                <a:cs typeface="Trebuchet MS"/>
              </a:rPr>
              <a:t> </a:t>
            </a:r>
            <a:r>
              <a:rPr sz="1400" spc="-5" dirty="0">
                <a:latin typeface="Trebuchet MS"/>
                <a:cs typeface="Trebuchet MS"/>
              </a:rPr>
              <a:t>vallavalitsusest)</a:t>
            </a:r>
            <a:endParaRPr sz="1400" dirty="0">
              <a:latin typeface="Trebuchet MS"/>
              <a:cs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60020" y="114300"/>
            <a:ext cx="2310384" cy="545591"/>
          </a:xfrm>
          <a:prstGeom prst="rect">
            <a:avLst/>
          </a:prstGeom>
        </p:spPr>
      </p:pic>
      <p:sp>
        <p:nvSpPr>
          <p:cNvPr id="3" name="object 3"/>
          <p:cNvSpPr txBox="1">
            <a:spLocks noGrp="1"/>
          </p:cNvSpPr>
          <p:nvPr>
            <p:ph type="title"/>
          </p:nvPr>
        </p:nvSpPr>
        <p:spPr>
          <a:xfrm>
            <a:off x="345440" y="670194"/>
            <a:ext cx="11610340" cy="1136015"/>
          </a:xfrm>
          <a:prstGeom prst="rect">
            <a:avLst/>
          </a:prstGeom>
        </p:spPr>
        <p:txBody>
          <a:bodyPr vert="horz" wrap="square" lIns="0" tIns="12700" rIns="0" bIns="0" rtlCol="0">
            <a:spAutoFit/>
          </a:bodyPr>
          <a:lstStyle/>
          <a:p>
            <a:pPr marL="12700" algn="just">
              <a:lnSpc>
                <a:spcPts val="2270"/>
              </a:lnSpc>
              <a:spcBef>
                <a:spcPts val="100"/>
              </a:spcBef>
            </a:pPr>
            <a:r>
              <a:rPr sz="1800" spc="-65" dirty="0"/>
              <a:t>kultuurinõuniku</a:t>
            </a:r>
            <a:r>
              <a:rPr sz="1800" spc="-60" dirty="0"/>
              <a:t> ametikoht</a:t>
            </a:r>
            <a:r>
              <a:rPr sz="1800" spc="-65" dirty="0"/>
              <a:t> </a:t>
            </a:r>
            <a:r>
              <a:rPr sz="1800" spc="-25" dirty="0"/>
              <a:t>-</a:t>
            </a:r>
            <a:r>
              <a:rPr sz="1800" spc="130" dirty="0"/>
              <a:t> </a:t>
            </a:r>
            <a:r>
              <a:rPr sz="1900" i="1" spc="-85" dirty="0">
                <a:solidFill>
                  <a:srgbClr val="C00000"/>
                </a:solidFill>
                <a:latin typeface="Calibri"/>
                <a:cs typeface="Calibri"/>
              </a:rPr>
              <a:t>Ruth </a:t>
            </a:r>
            <a:r>
              <a:rPr sz="1900" i="1" spc="-35" dirty="0">
                <a:solidFill>
                  <a:srgbClr val="C00000"/>
                </a:solidFill>
                <a:latin typeface="Calibri"/>
                <a:cs typeface="Calibri"/>
              </a:rPr>
              <a:t>Jürisalu</a:t>
            </a:r>
            <a:endParaRPr sz="1900">
              <a:latin typeface="Calibri"/>
              <a:cs typeface="Calibri"/>
            </a:endParaRPr>
          </a:p>
          <a:p>
            <a:pPr marL="12700" marR="5080" algn="just">
              <a:lnSpc>
                <a:spcPts val="2160"/>
              </a:lnSpc>
              <a:spcBef>
                <a:spcPts val="60"/>
              </a:spcBef>
            </a:pPr>
            <a:r>
              <a:rPr sz="1800" spc="-50" dirty="0"/>
              <a:t>Kultuurinõuniku </a:t>
            </a:r>
            <a:r>
              <a:rPr sz="1800" spc="-55" dirty="0"/>
              <a:t>ametikoha </a:t>
            </a:r>
            <a:r>
              <a:rPr sz="1800" spc="-50" dirty="0"/>
              <a:t>eesmärk </a:t>
            </a:r>
            <a:r>
              <a:rPr sz="1800" spc="-75" dirty="0"/>
              <a:t>on </a:t>
            </a:r>
            <a:r>
              <a:rPr sz="1800" spc="-40" dirty="0"/>
              <a:t>liidu </a:t>
            </a:r>
            <a:r>
              <a:rPr sz="1800" spc="-50" dirty="0"/>
              <a:t>kultuuri- </a:t>
            </a:r>
            <a:r>
              <a:rPr sz="1800" spc="-25" dirty="0"/>
              <a:t>ja </a:t>
            </a:r>
            <a:r>
              <a:rPr sz="1800" spc="-40" dirty="0"/>
              <a:t>hariduse </a:t>
            </a:r>
            <a:r>
              <a:rPr sz="1800" spc="-45" dirty="0"/>
              <a:t>valdkonna </a:t>
            </a:r>
            <a:r>
              <a:rPr sz="1800" spc="-60" dirty="0"/>
              <a:t>juhtimine </a:t>
            </a:r>
            <a:r>
              <a:rPr sz="1800" spc="-25" dirty="0"/>
              <a:t>ja </a:t>
            </a:r>
            <a:r>
              <a:rPr sz="1800" spc="-55" dirty="0"/>
              <a:t>korraldamine.</a:t>
            </a:r>
            <a:r>
              <a:rPr sz="1800" spc="-50" dirty="0"/>
              <a:t> </a:t>
            </a:r>
            <a:r>
              <a:rPr sz="1800" spc="-60" dirty="0"/>
              <a:t>Büroo poolt </a:t>
            </a:r>
            <a:r>
              <a:rPr sz="1800" spc="-50" dirty="0"/>
              <a:t>korraldatavate </a:t>
            </a:r>
            <a:r>
              <a:rPr sz="1800" spc="-45" dirty="0"/>
              <a:t> </a:t>
            </a:r>
            <a:r>
              <a:rPr sz="1800" spc="-40" dirty="0"/>
              <a:t>ja/või finantseeritavate </a:t>
            </a:r>
            <a:r>
              <a:rPr sz="1800" spc="-45" dirty="0"/>
              <a:t>ürituste korraldamise tagamine </a:t>
            </a:r>
            <a:r>
              <a:rPr sz="1800" spc="-25" dirty="0"/>
              <a:t>ja </a:t>
            </a:r>
            <a:r>
              <a:rPr sz="1800" spc="-45" dirty="0"/>
              <a:t>järelevalve. </a:t>
            </a:r>
            <a:r>
              <a:rPr sz="1800" spc="-70" dirty="0"/>
              <a:t>Maakonna </a:t>
            </a:r>
            <a:r>
              <a:rPr sz="1800" spc="-50" dirty="0"/>
              <a:t>kultuuripärandi </a:t>
            </a:r>
            <a:r>
              <a:rPr sz="1800" spc="-40" dirty="0"/>
              <a:t>ning </a:t>
            </a:r>
            <a:r>
              <a:rPr sz="1800" spc="-35" dirty="0"/>
              <a:t>rahvakunsti </a:t>
            </a:r>
            <a:r>
              <a:rPr sz="1800" spc="-45" dirty="0"/>
              <a:t>traditsioonide </a:t>
            </a:r>
            <a:r>
              <a:rPr sz="1800" spc="-40" dirty="0"/>
              <a:t> </a:t>
            </a:r>
            <a:r>
              <a:rPr sz="1800" spc="-20" dirty="0"/>
              <a:t>säilimisele</a:t>
            </a:r>
            <a:r>
              <a:rPr sz="1800" spc="-55" dirty="0"/>
              <a:t> </a:t>
            </a:r>
            <a:r>
              <a:rPr sz="1800" spc="-50" dirty="0"/>
              <a:t>suunatud</a:t>
            </a:r>
            <a:r>
              <a:rPr sz="1800" spc="-20" dirty="0"/>
              <a:t> </a:t>
            </a:r>
            <a:r>
              <a:rPr sz="1800" spc="-40" dirty="0"/>
              <a:t>tegevused.</a:t>
            </a:r>
            <a:r>
              <a:rPr sz="1800" spc="-20" dirty="0"/>
              <a:t> </a:t>
            </a:r>
            <a:r>
              <a:rPr sz="1800" spc="-40" dirty="0"/>
              <a:t>Organisatsiooni</a:t>
            </a:r>
            <a:r>
              <a:rPr sz="1800" dirty="0"/>
              <a:t> </a:t>
            </a:r>
            <a:r>
              <a:rPr sz="1800" spc="-60" dirty="0"/>
              <a:t>korrektne</a:t>
            </a:r>
            <a:r>
              <a:rPr sz="1800" spc="-20" dirty="0"/>
              <a:t> </a:t>
            </a:r>
            <a:r>
              <a:rPr sz="1800" spc="-55" dirty="0"/>
              <a:t>esindamine,</a:t>
            </a:r>
            <a:r>
              <a:rPr sz="1800" spc="-45" dirty="0"/>
              <a:t> kultuuri-</a:t>
            </a:r>
            <a:r>
              <a:rPr sz="1800" spc="-30" dirty="0"/>
              <a:t> </a:t>
            </a:r>
            <a:r>
              <a:rPr sz="1800" spc="-25" dirty="0"/>
              <a:t>ja</a:t>
            </a:r>
            <a:r>
              <a:rPr sz="1800" spc="-15" dirty="0"/>
              <a:t> </a:t>
            </a:r>
            <a:r>
              <a:rPr sz="1800" spc="-45" dirty="0"/>
              <a:t>haridustöö</a:t>
            </a:r>
            <a:r>
              <a:rPr sz="1800" spc="-20" dirty="0"/>
              <a:t> </a:t>
            </a:r>
            <a:r>
              <a:rPr sz="1800" spc="-30" dirty="0"/>
              <a:t>valdkonnas</a:t>
            </a:r>
            <a:endParaRPr sz="1800"/>
          </a:p>
        </p:txBody>
      </p:sp>
      <p:sp>
        <p:nvSpPr>
          <p:cNvPr id="4" name="object 4"/>
          <p:cNvSpPr txBox="1"/>
          <p:nvPr/>
        </p:nvSpPr>
        <p:spPr>
          <a:xfrm>
            <a:off x="345440" y="2042750"/>
            <a:ext cx="11609705" cy="4702175"/>
          </a:xfrm>
          <a:prstGeom prst="rect">
            <a:avLst/>
          </a:prstGeom>
        </p:spPr>
        <p:txBody>
          <a:bodyPr vert="horz" wrap="square" lIns="0" tIns="12065" rIns="0" bIns="0" rtlCol="0">
            <a:spAutoFit/>
          </a:bodyPr>
          <a:lstStyle/>
          <a:p>
            <a:pPr marL="12700" algn="just">
              <a:lnSpc>
                <a:spcPts val="2270"/>
              </a:lnSpc>
              <a:spcBef>
                <a:spcPts val="95"/>
              </a:spcBef>
            </a:pPr>
            <a:r>
              <a:rPr sz="1800" spc="-50" dirty="0">
                <a:latin typeface="Calibri"/>
                <a:cs typeface="Calibri"/>
              </a:rPr>
              <a:t>h</a:t>
            </a:r>
            <a:r>
              <a:rPr sz="1800" spc="-55" dirty="0">
                <a:latin typeface="Calibri"/>
                <a:cs typeface="Calibri"/>
              </a:rPr>
              <a:t>a</a:t>
            </a:r>
            <a:r>
              <a:rPr sz="1800" spc="-45" dirty="0">
                <a:latin typeface="Calibri"/>
                <a:cs typeface="Calibri"/>
              </a:rPr>
              <a:t>ri</a:t>
            </a:r>
            <a:r>
              <a:rPr sz="1800" spc="-90" dirty="0">
                <a:latin typeface="Calibri"/>
                <a:cs typeface="Calibri"/>
              </a:rPr>
              <a:t>d</a:t>
            </a:r>
            <a:r>
              <a:rPr sz="1800" spc="-100" dirty="0">
                <a:latin typeface="Calibri"/>
                <a:cs typeface="Calibri"/>
              </a:rPr>
              <a:t>u</a:t>
            </a:r>
            <a:r>
              <a:rPr sz="1800" spc="-5" dirty="0">
                <a:latin typeface="Calibri"/>
                <a:cs typeface="Calibri"/>
              </a:rPr>
              <a:t>s</a:t>
            </a:r>
            <a:r>
              <a:rPr sz="1800" spc="-15" dirty="0">
                <a:latin typeface="Calibri"/>
                <a:cs typeface="Calibri"/>
              </a:rPr>
              <a:t>n</a:t>
            </a:r>
            <a:r>
              <a:rPr sz="1800" spc="-90" dirty="0">
                <a:latin typeface="Calibri"/>
                <a:cs typeface="Calibri"/>
              </a:rPr>
              <a:t>õun</a:t>
            </a:r>
            <a:r>
              <a:rPr sz="1800" spc="-25" dirty="0">
                <a:latin typeface="Calibri"/>
                <a:cs typeface="Calibri"/>
              </a:rPr>
              <a:t>i</a:t>
            </a:r>
            <a:r>
              <a:rPr sz="1800" spc="-20" dirty="0">
                <a:latin typeface="Calibri"/>
                <a:cs typeface="Calibri"/>
              </a:rPr>
              <a:t>k</a:t>
            </a:r>
            <a:r>
              <a:rPr sz="1800" spc="-75" dirty="0">
                <a:latin typeface="Calibri"/>
                <a:cs typeface="Calibri"/>
              </a:rPr>
              <a:t>u</a:t>
            </a:r>
            <a:r>
              <a:rPr sz="1800" spc="-70" dirty="0">
                <a:latin typeface="Calibri"/>
                <a:cs typeface="Calibri"/>
              </a:rPr>
              <a:t> </a:t>
            </a:r>
            <a:r>
              <a:rPr sz="1800" spc="-40" dirty="0">
                <a:latin typeface="Calibri"/>
                <a:cs typeface="Calibri"/>
              </a:rPr>
              <a:t>a</a:t>
            </a:r>
            <a:r>
              <a:rPr sz="1800" spc="-75" dirty="0">
                <a:latin typeface="Calibri"/>
                <a:cs typeface="Calibri"/>
              </a:rPr>
              <a:t>m</a:t>
            </a:r>
            <a:r>
              <a:rPr sz="1800" spc="-60" dirty="0">
                <a:latin typeface="Calibri"/>
                <a:cs typeface="Calibri"/>
              </a:rPr>
              <a:t>et</a:t>
            </a:r>
            <a:r>
              <a:rPr sz="1800" spc="-45" dirty="0">
                <a:latin typeface="Calibri"/>
                <a:cs typeface="Calibri"/>
              </a:rPr>
              <a:t>i</a:t>
            </a:r>
            <a:r>
              <a:rPr sz="1800" spc="-20" dirty="0">
                <a:latin typeface="Calibri"/>
                <a:cs typeface="Calibri"/>
              </a:rPr>
              <a:t>k</a:t>
            </a:r>
            <a:r>
              <a:rPr sz="1800" spc="-100" dirty="0">
                <a:latin typeface="Calibri"/>
                <a:cs typeface="Calibri"/>
              </a:rPr>
              <a:t>o</a:t>
            </a:r>
            <a:r>
              <a:rPr sz="1800" spc="-90" dirty="0">
                <a:latin typeface="Calibri"/>
                <a:cs typeface="Calibri"/>
              </a:rPr>
              <a:t>h</a:t>
            </a:r>
            <a:r>
              <a:rPr sz="1800" spc="-55" dirty="0">
                <a:latin typeface="Calibri"/>
                <a:cs typeface="Calibri"/>
              </a:rPr>
              <a:t>t</a:t>
            </a:r>
            <a:r>
              <a:rPr sz="1800" dirty="0">
                <a:latin typeface="Calibri"/>
                <a:cs typeface="Calibri"/>
              </a:rPr>
              <a:t> </a:t>
            </a:r>
            <a:r>
              <a:rPr sz="1800" spc="-80" dirty="0">
                <a:latin typeface="Calibri"/>
                <a:cs typeface="Calibri"/>
              </a:rPr>
              <a:t> </a:t>
            </a:r>
            <a:r>
              <a:rPr sz="1800" spc="165" dirty="0">
                <a:latin typeface="Calibri"/>
                <a:cs typeface="Calibri"/>
              </a:rPr>
              <a:t>–</a:t>
            </a:r>
            <a:r>
              <a:rPr sz="1800" spc="-45" dirty="0">
                <a:latin typeface="Calibri"/>
                <a:cs typeface="Calibri"/>
              </a:rPr>
              <a:t> </a:t>
            </a:r>
            <a:r>
              <a:rPr sz="1900" i="1" spc="-345" dirty="0">
                <a:solidFill>
                  <a:srgbClr val="C00000"/>
                </a:solidFill>
                <a:latin typeface="Calibri"/>
                <a:cs typeface="Calibri"/>
              </a:rPr>
              <a:t>M</a:t>
            </a:r>
            <a:r>
              <a:rPr sz="1900" i="1" spc="-155" dirty="0">
                <a:solidFill>
                  <a:srgbClr val="C00000"/>
                </a:solidFill>
                <a:latin typeface="Calibri"/>
                <a:cs typeface="Calibri"/>
              </a:rPr>
              <a:t>a</a:t>
            </a:r>
            <a:r>
              <a:rPr sz="1900" i="1" spc="-75" dirty="0">
                <a:solidFill>
                  <a:srgbClr val="C00000"/>
                </a:solidFill>
                <a:latin typeface="Calibri"/>
                <a:cs typeface="Calibri"/>
              </a:rPr>
              <a:t>ri</a:t>
            </a:r>
            <a:r>
              <a:rPr sz="1900" i="1" spc="-125" dirty="0">
                <a:solidFill>
                  <a:srgbClr val="C00000"/>
                </a:solidFill>
                <a:latin typeface="Calibri"/>
                <a:cs typeface="Calibri"/>
              </a:rPr>
              <a:t>a</a:t>
            </a:r>
            <a:r>
              <a:rPr sz="1900" i="1" spc="-80" dirty="0">
                <a:solidFill>
                  <a:srgbClr val="C00000"/>
                </a:solidFill>
                <a:latin typeface="Calibri"/>
                <a:cs typeface="Calibri"/>
              </a:rPr>
              <a:t> </a:t>
            </a:r>
            <a:r>
              <a:rPr sz="1900" i="1" spc="-345" dirty="0">
                <a:solidFill>
                  <a:srgbClr val="C00000"/>
                </a:solidFill>
                <a:latin typeface="Calibri"/>
                <a:cs typeface="Calibri"/>
              </a:rPr>
              <a:t>M</a:t>
            </a:r>
            <a:r>
              <a:rPr sz="1900" i="1" spc="-155" dirty="0">
                <a:solidFill>
                  <a:srgbClr val="C00000"/>
                </a:solidFill>
                <a:latin typeface="Calibri"/>
                <a:cs typeface="Calibri"/>
              </a:rPr>
              <a:t>ä</a:t>
            </a:r>
            <a:r>
              <a:rPr sz="1900" i="1" spc="-130" dirty="0">
                <a:solidFill>
                  <a:srgbClr val="C00000"/>
                </a:solidFill>
                <a:latin typeface="Calibri"/>
                <a:cs typeface="Calibri"/>
              </a:rPr>
              <a:t>g</a:t>
            </a:r>
            <a:r>
              <a:rPr sz="1900" i="1" spc="-135" dirty="0">
                <a:solidFill>
                  <a:srgbClr val="C00000"/>
                </a:solidFill>
                <a:latin typeface="Calibri"/>
                <a:cs typeface="Calibri"/>
              </a:rPr>
              <a:t>a</a:t>
            </a:r>
            <a:r>
              <a:rPr sz="1900" i="1" spc="-95" dirty="0">
                <a:solidFill>
                  <a:srgbClr val="C00000"/>
                </a:solidFill>
                <a:latin typeface="Calibri"/>
                <a:cs typeface="Calibri"/>
              </a:rPr>
              <a:t>r</a:t>
            </a:r>
            <a:endParaRPr sz="1900">
              <a:latin typeface="Calibri"/>
              <a:cs typeface="Calibri"/>
            </a:endParaRPr>
          </a:p>
          <a:p>
            <a:pPr marL="12700" marR="5715" algn="just">
              <a:lnSpc>
                <a:spcPts val="2160"/>
              </a:lnSpc>
              <a:spcBef>
                <a:spcPts val="65"/>
              </a:spcBef>
            </a:pPr>
            <a:r>
              <a:rPr sz="1800" spc="-45" dirty="0">
                <a:latin typeface="Calibri"/>
                <a:cs typeface="Calibri"/>
              </a:rPr>
              <a:t>Haridusnõuniku </a:t>
            </a:r>
            <a:r>
              <a:rPr sz="1800" spc="-55" dirty="0">
                <a:latin typeface="Calibri"/>
                <a:cs typeface="Calibri"/>
              </a:rPr>
              <a:t>ametikoha</a:t>
            </a:r>
            <a:r>
              <a:rPr sz="1800" spc="-50" dirty="0">
                <a:latin typeface="Calibri"/>
                <a:cs typeface="Calibri"/>
              </a:rPr>
              <a:t> eesmärk</a:t>
            </a:r>
            <a:r>
              <a:rPr sz="1800" spc="-45" dirty="0">
                <a:latin typeface="Calibri"/>
                <a:cs typeface="Calibri"/>
              </a:rPr>
              <a:t> </a:t>
            </a:r>
            <a:r>
              <a:rPr sz="1800" spc="-75" dirty="0">
                <a:latin typeface="Calibri"/>
                <a:cs typeface="Calibri"/>
              </a:rPr>
              <a:t>on</a:t>
            </a:r>
            <a:r>
              <a:rPr sz="1800" spc="-70" dirty="0">
                <a:latin typeface="Calibri"/>
                <a:cs typeface="Calibri"/>
              </a:rPr>
              <a:t> </a:t>
            </a:r>
            <a:r>
              <a:rPr sz="1800" spc="-50" dirty="0">
                <a:latin typeface="Calibri"/>
                <a:cs typeface="Calibri"/>
              </a:rPr>
              <a:t>Harjumaa</a:t>
            </a:r>
            <a:r>
              <a:rPr sz="1800" spc="305" dirty="0">
                <a:latin typeface="Calibri"/>
                <a:cs typeface="Calibri"/>
              </a:rPr>
              <a:t> </a:t>
            </a:r>
            <a:r>
              <a:rPr sz="1800" spc="-35" dirty="0">
                <a:latin typeface="Calibri"/>
                <a:cs typeface="Calibri"/>
              </a:rPr>
              <a:t>hariduspoliitika </a:t>
            </a:r>
            <a:r>
              <a:rPr sz="1800" spc="-60" dirty="0">
                <a:latin typeface="Calibri"/>
                <a:cs typeface="Calibri"/>
              </a:rPr>
              <a:t>koordineerimine</a:t>
            </a:r>
            <a:r>
              <a:rPr sz="1800" spc="285" dirty="0">
                <a:latin typeface="Calibri"/>
                <a:cs typeface="Calibri"/>
              </a:rPr>
              <a:t> </a:t>
            </a:r>
            <a:r>
              <a:rPr sz="1800" spc="-25" dirty="0">
                <a:latin typeface="Calibri"/>
                <a:cs typeface="Calibri"/>
              </a:rPr>
              <a:t>ja </a:t>
            </a:r>
            <a:r>
              <a:rPr sz="1800" spc="-35" dirty="0">
                <a:latin typeface="Calibri"/>
                <a:cs typeface="Calibri"/>
              </a:rPr>
              <a:t>elluviimise </a:t>
            </a:r>
            <a:r>
              <a:rPr sz="1800" spc="-55" dirty="0">
                <a:latin typeface="Calibri"/>
                <a:cs typeface="Calibri"/>
              </a:rPr>
              <a:t>korraldamine;</a:t>
            </a:r>
            <a:r>
              <a:rPr sz="1800" spc="300" dirty="0">
                <a:latin typeface="Calibri"/>
                <a:cs typeface="Calibri"/>
              </a:rPr>
              <a:t> </a:t>
            </a:r>
            <a:r>
              <a:rPr sz="1800" spc="-40" dirty="0">
                <a:latin typeface="Calibri"/>
                <a:cs typeface="Calibri"/>
              </a:rPr>
              <a:t>ainesektsioonide </a:t>
            </a:r>
            <a:r>
              <a:rPr sz="1800" spc="-35" dirty="0">
                <a:latin typeface="Calibri"/>
                <a:cs typeface="Calibri"/>
              </a:rPr>
              <a:t> </a:t>
            </a:r>
            <a:r>
              <a:rPr sz="1800" spc="-70" dirty="0">
                <a:latin typeface="Calibri"/>
                <a:cs typeface="Calibri"/>
              </a:rPr>
              <a:t>töö</a:t>
            </a:r>
            <a:r>
              <a:rPr sz="1800" spc="-65" dirty="0">
                <a:latin typeface="Calibri"/>
                <a:cs typeface="Calibri"/>
              </a:rPr>
              <a:t> koordineerimine;</a:t>
            </a:r>
            <a:r>
              <a:rPr sz="1800" spc="-60" dirty="0">
                <a:latin typeface="Calibri"/>
                <a:cs typeface="Calibri"/>
              </a:rPr>
              <a:t> </a:t>
            </a:r>
            <a:r>
              <a:rPr sz="1800" spc="-55" dirty="0">
                <a:latin typeface="Calibri"/>
                <a:cs typeface="Calibri"/>
              </a:rPr>
              <a:t>aineolümpiaadide</a:t>
            </a:r>
            <a:r>
              <a:rPr sz="1800" spc="-50" dirty="0">
                <a:latin typeface="Calibri"/>
                <a:cs typeface="Calibri"/>
              </a:rPr>
              <a:t> </a:t>
            </a:r>
            <a:r>
              <a:rPr sz="1800" spc="-25" dirty="0">
                <a:latin typeface="Calibri"/>
                <a:cs typeface="Calibri"/>
              </a:rPr>
              <a:t>ja</a:t>
            </a:r>
            <a:r>
              <a:rPr sz="1800" spc="-20" dirty="0">
                <a:latin typeface="Calibri"/>
                <a:cs typeface="Calibri"/>
              </a:rPr>
              <a:t> </a:t>
            </a:r>
            <a:r>
              <a:rPr sz="1800" spc="-40" dirty="0">
                <a:latin typeface="Calibri"/>
                <a:cs typeface="Calibri"/>
              </a:rPr>
              <a:t>teiste</a:t>
            </a:r>
            <a:r>
              <a:rPr sz="1800" spc="-35" dirty="0">
                <a:latin typeface="Calibri"/>
                <a:cs typeface="Calibri"/>
              </a:rPr>
              <a:t> </a:t>
            </a:r>
            <a:r>
              <a:rPr sz="1800" spc="-60" dirty="0">
                <a:latin typeface="Calibri"/>
                <a:cs typeface="Calibri"/>
              </a:rPr>
              <a:t>õppetööga</a:t>
            </a:r>
            <a:r>
              <a:rPr sz="1800" spc="-55" dirty="0">
                <a:latin typeface="Calibri"/>
                <a:cs typeface="Calibri"/>
              </a:rPr>
              <a:t> </a:t>
            </a:r>
            <a:r>
              <a:rPr sz="1800" spc="-50" dirty="0">
                <a:latin typeface="Calibri"/>
                <a:cs typeface="Calibri"/>
              </a:rPr>
              <a:t>seotud</a:t>
            </a:r>
            <a:r>
              <a:rPr sz="1800" spc="-45" dirty="0">
                <a:latin typeface="Calibri"/>
                <a:cs typeface="Calibri"/>
              </a:rPr>
              <a:t> </a:t>
            </a:r>
            <a:r>
              <a:rPr sz="1800" spc="-35" dirty="0">
                <a:latin typeface="Calibri"/>
                <a:cs typeface="Calibri"/>
              </a:rPr>
              <a:t>õpilasürituste</a:t>
            </a:r>
            <a:r>
              <a:rPr sz="1800" spc="-30" dirty="0">
                <a:latin typeface="Calibri"/>
                <a:cs typeface="Calibri"/>
              </a:rPr>
              <a:t> </a:t>
            </a:r>
            <a:r>
              <a:rPr sz="1800" spc="-65" dirty="0">
                <a:latin typeface="Calibri"/>
                <a:cs typeface="Calibri"/>
              </a:rPr>
              <a:t>koordineerimine</a:t>
            </a:r>
            <a:r>
              <a:rPr sz="1800" spc="-60" dirty="0">
                <a:latin typeface="Calibri"/>
                <a:cs typeface="Calibri"/>
              </a:rPr>
              <a:t> </a:t>
            </a:r>
            <a:r>
              <a:rPr sz="1800" spc="-25" dirty="0">
                <a:latin typeface="Calibri"/>
                <a:cs typeface="Calibri"/>
              </a:rPr>
              <a:t>ja</a:t>
            </a:r>
            <a:r>
              <a:rPr sz="1800" spc="-20" dirty="0">
                <a:latin typeface="Calibri"/>
                <a:cs typeface="Calibri"/>
              </a:rPr>
              <a:t> </a:t>
            </a:r>
            <a:r>
              <a:rPr sz="1800" spc="-55" dirty="0">
                <a:latin typeface="Calibri"/>
                <a:cs typeface="Calibri"/>
              </a:rPr>
              <a:t>korraldamine; </a:t>
            </a:r>
            <a:r>
              <a:rPr sz="1800" spc="-50" dirty="0">
                <a:latin typeface="Calibri"/>
                <a:cs typeface="Calibri"/>
              </a:rPr>
              <a:t> </a:t>
            </a:r>
            <a:r>
              <a:rPr sz="1800" spc="-35" dirty="0">
                <a:latin typeface="Calibri"/>
                <a:cs typeface="Calibri"/>
              </a:rPr>
              <a:t>alushariduskoolituste</a:t>
            </a:r>
            <a:r>
              <a:rPr sz="1800" spc="-30" dirty="0">
                <a:latin typeface="Calibri"/>
                <a:cs typeface="Calibri"/>
              </a:rPr>
              <a:t> </a:t>
            </a:r>
            <a:r>
              <a:rPr sz="1800" spc="-65" dirty="0">
                <a:latin typeface="Calibri"/>
                <a:cs typeface="Calibri"/>
              </a:rPr>
              <a:t>koordineerimine;</a:t>
            </a:r>
            <a:r>
              <a:rPr sz="1800" spc="-60" dirty="0">
                <a:latin typeface="Calibri"/>
                <a:cs typeface="Calibri"/>
              </a:rPr>
              <a:t> </a:t>
            </a:r>
            <a:r>
              <a:rPr sz="1800" spc="-40" dirty="0">
                <a:latin typeface="Calibri"/>
                <a:cs typeface="Calibri"/>
              </a:rPr>
              <a:t>haridusvaldkonnaga</a:t>
            </a:r>
            <a:r>
              <a:rPr sz="1800" spc="-35" dirty="0">
                <a:latin typeface="Calibri"/>
                <a:cs typeface="Calibri"/>
              </a:rPr>
              <a:t> </a:t>
            </a:r>
            <a:r>
              <a:rPr sz="1800" spc="-55" dirty="0">
                <a:latin typeface="Calibri"/>
                <a:cs typeface="Calibri"/>
              </a:rPr>
              <a:t>seotud</a:t>
            </a:r>
            <a:r>
              <a:rPr sz="1800" spc="-50" dirty="0">
                <a:latin typeface="Calibri"/>
                <a:cs typeface="Calibri"/>
              </a:rPr>
              <a:t> </a:t>
            </a:r>
            <a:r>
              <a:rPr sz="1800" spc="-40" dirty="0">
                <a:latin typeface="Calibri"/>
                <a:cs typeface="Calibri"/>
              </a:rPr>
              <a:t>tunnustamistegevuse</a:t>
            </a:r>
            <a:r>
              <a:rPr sz="1800" spc="-35" dirty="0">
                <a:latin typeface="Calibri"/>
                <a:cs typeface="Calibri"/>
              </a:rPr>
              <a:t> </a:t>
            </a:r>
            <a:r>
              <a:rPr sz="1800" spc="-65" dirty="0">
                <a:latin typeface="Calibri"/>
                <a:cs typeface="Calibri"/>
              </a:rPr>
              <a:t>koordineerimine</a:t>
            </a:r>
            <a:r>
              <a:rPr sz="1800" spc="-60" dirty="0">
                <a:latin typeface="Calibri"/>
                <a:cs typeface="Calibri"/>
              </a:rPr>
              <a:t> </a:t>
            </a:r>
            <a:r>
              <a:rPr sz="1800" spc="-25" dirty="0">
                <a:latin typeface="Calibri"/>
                <a:cs typeface="Calibri"/>
              </a:rPr>
              <a:t>ja</a:t>
            </a:r>
            <a:r>
              <a:rPr sz="1800" spc="-20" dirty="0">
                <a:latin typeface="Calibri"/>
                <a:cs typeface="Calibri"/>
              </a:rPr>
              <a:t> </a:t>
            </a:r>
            <a:r>
              <a:rPr sz="1800" spc="-30" dirty="0">
                <a:latin typeface="Calibri"/>
                <a:cs typeface="Calibri"/>
              </a:rPr>
              <a:t>haridusalase </a:t>
            </a:r>
            <a:r>
              <a:rPr sz="1800" spc="-25" dirty="0">
                <a:latin typeface="Calibri"/>
                <a:cs typeface="Calibri"/>
              </a:rPr>
              <a:t> </a:t>
            </a:r>
            <a:r>
              <a:rPr sz="1800" spc="-40" dirty="0">
                <a:latin typeface="Calibri"/>
                <a:cs typeface="Calibri"/>
              </a:rPr>
              <a:t>informatsiooni</a:t>
            </a:r>
            <a:r>
              <a:rPr sz="1800" spc="-60" dirty="0">
                <a:latin typeface="Calibri"/>
                <a:cs typeface="Calibri"/>
              </a:rPr>
              <a:t> vahendamine.</a:t>
            </a:r>
            <a:endParaRPr sz="1800">
              <a:latin typeface="Calibri"/>
              <a:cs typeface="Calibri"/>
            </a:endParaRPr>
          </a:p>
          <a:p>
            <a:pPr marL="12700" algn="just">
              <a:lnSpc>
                <a:spcPts val="2270"/>
              </a:lnSpc>
              <a:spcBef>
                <a:spcPts val="1990"/>
              </a:spcBef>
            </a:pPr>
            <a:r>
              <a:rPr sz="1800" spc="275" dirty="0">
                <a:latin typeface="Calibri"/>
                <a:cs typeface="Calibri"/>
              </a:rPr>
              <a:t>J</a:t>
            </a:r>
            <a:r>
              <a:rPr sz="1800" spc="-45" dirty="0">
                <a:latin typeface="Calibri"/>
                <a:cs typeface="Calibri"/>
              </a:rPr>
              <a:t>uhi</a:t>
            </a:r>
            <a:r>
              <a:rPr sz="1800" spc="-60" dirty="0">
                <a:latin typeface="Calibri"/>
                <a:cs typeface="Calibri"/>
              </a:rPr>
              <a:t>a</a:t>
            </a:r>
            <a:r>
              <a:rPr sz="1800" spc="-90" dirty="0">
                <a:latin typeface="Calibri"/>
                <a:cs typeface="Calibri"/>
              </a:rPr>
              <a:t>b</a:t>
            </a:r>
            <a:r>
              <a:rPr sz="1800" spc="-20" dirty="0">
                <a:latin typeface="Calibri"/>
                <a:cs typeface="Calibri"/>
              </a:rPr>
              <a:t>i</a:t>
            </a:r>
            <a:r>
              <a:rPr sz="1800" spc="114" dirty="0">
                <a:latin typeface="Calibri"/>
                <a:cs typeface="Calibri"/>
              </a:rPr>
              <a:t>-</a:t>
            </a:r>
            <a:r>
              <a:rPr sz="1800" spc="-90" dirty="0">
                <a:latin typeface="Calibri"/>
                <a:cs typeface="Calibri"/>
              </a:rPr>
              <a:t>h</a:t>
            </a:r>
            <a:r>
              <a:rPr sz="1800" spc="-40" dirty="0">
                <a:latin typeface="Calibri"/>
                <a:cs typeface="Calibri"/>
              </a:rPr>
              <a:t>a</a:t>
            </a:r>
            <a:r>
              <a:rPr sz="1800" spc="-25" dirty="0">
                <a:latin typeface="Calibri"/>
                <a:cs typeface="Calibri"/>
              </a:rPr>
              <a:t>l</a:t>
            </a:r>
            <a:r>
              <a:rPr sz="1800" spc="-90" dirty="0">
                <a:latin typeface="Calibri"/>
                <a:cs typeface="Calibri"/>
              </a:rPr>
              <a:t>du</a:t>
            </a:r>
            <a:r>
              <a:rPr sz="1800" spc="60" dirty="0">
                <a:latin typeface="Calibri"/>
                <a:cs typeface="Calibri"/>
              </a:rPr>
              <a:t>s</a:t>
            </a:r>
            <a:r>
              <a:rPr sz="1800" spc="-90" dirty="0">
                <a:latin typeface="Calibri"/>
                <a:cs typeface="Calibri"/>
              </a:rPr>
              <a:t>nõun</a:t>
            </a:r>
            <a:r>
              <a:rPr sz="1800" spc="-25" dirty="0">
                <a:latin typeface="Calibri"/>
                <a:cs typeface="Calibri"/>
              </a:rPr>
              <a:t>i</a:t>
            </a:r>
            <a:r>
              <a:rPr sz="1800" spc="-20" dirty="0">
                <a:latin typeface="Calibri"/>
                <a:cs typeface="Calibri"/>
              </a:rPr>
              <a:t>k</a:t>
            </a:r>
            <a:r>
              <a:rPr sz="1800" spc="-75" dirty="0">
                <a:latin typeface="Calibri"/>
                <a:cs typeface="Calibri"/>
              </a:rPr>
              <a:t>u </a:t>
            </a:r>
            <a:r>
              <a:rPr sz="1800" spc="-40" dirty="0">
                <a:latin typeface="Calibri"/>
                <a:cs typeface="Calibri"/>
              </a:rPr>
              <a:t>a</a:t>
            </a:r>
            <a:r>
              <a:rPr sz="1800" spc="-75" dirty="0">
                <a:latin typeface="Calibri"/>
                <a:cs typeface="Calibri"/>
              </a:rPr>
              <a:t>m</a:t>
            </a:r>
            <a:r>
              <a:rPr sz="1800" spc="-60" dirty="0">
                <a:latin typeface="Calibri"/>
                <a:cs typeface="Calibri"/>
              </a:rPr>
              <a:t>et</a:t>
            </a:r>
            <a:r>
              <a:rPr sz="1800" spc="-45" dirty="0">
                <a:latin typeface="Calibri"/>
                <a:cs typeface="Calibri"/>
              </a:rPr>
              <a:t>i</a:t>
            </a:r>
            <a:r>
              <a:rPr sz="1800" spc="-20" dirty="0">
                <a:latin typeface="Calibri"/>
                <a:cs typeface="Calibri"/>
              </a:rPr>
              <a:t>k</a:t>
            </a:r>
            <a:r>
              <a:rPr sz="1800" spc="-90" dirty="0">
                <a:latin typeface="Calibri"/>
                <a:cs typeface="Calibri"/>
              </a:rPr>
              <a:t>oh</a:t>
            </a:r>
            <a:r>
              <a:rPr sz="1800" spc="-55" dirty="0">
                <a:latin typeface="Calibri"/>
                <a:cs typeface="Calibri"/>
              </a:rPr>
              <a:t>t</a:t>
            </a:r>
            <a:r>
              <a:rPr sz="1800" spc="-65" dirty="0">
                <a:latin typeface="Calibri"/>
                <a:cs typeface="Calibri"/>
              </a:rPr>
              <a:t> </a:t>
            </a:r>
            <a:r>
              <a:rPr sz="1800" spc="165" dirty="0">
                <a:latin typeface="Calibri"/>
                <a:cs typeface="Calibri"/>
              </a:rPr>
              <a:t>–</a:t>
            </a:r>
            <a:r>
              <a:rPr sz="1800" spc="-45" dirty="0">
                <a:latin typeface="Calibri"/>
                <a:cs typeface="Calibri"/>
              </a:rPr>
              <a:t> </a:t>
            </a:r>
            <a:r>
              <a:rPr sz="1900" i="1" spc="-5" dirty="0">
                <a:solidFill>
                  <a:srgbClr val="C00000"/>
                </a:solidFill>
                <a:latin typeface="Calibri"/>
                <a:cs typeface="Calibri"/>
              </a:rPr>
              <a:t>K</a:t>
            </a:r>
            <a:r>
              <a:rPr sz="1900" i="1" spc="-65" dirty="0">
                <a:solidFill>
                  <a:srgbClr val="C00000"/>
                </a:solidFill>
                <a:latin typeface="Calibri"/>
                <a:cs typeface="Calibri"/>
              </a:rPr>
              <a:t>ül</a:t>
            </a:r>
            <a:r>
              <a:rPr sz="1900" i="1" spc="-50" dirty="0">
                <a:solidFill>
                  <a:srgbClr val="C00000"/>
                </a:solidFill>
                <a:latin typeface="Calibri"/>
                <a:cs typeface="Calibri"/>
              </a:rPr>
              <a:t>l</a:t>
            </a:r>
            <a:r>
              <a:rPr sz="1900" i="1" spc="-45" dirty="0">
                <a:solidFill>
                  <a:srgbClr val="C00000"/>
                </a:solidFill>
                <a:latin typeface="Calibri"/>
                <a:cs typeface="Calibri"/>
              </a:rPr>
              <a:t>i</a:t>
            </a:r>
            <a:r>
              <a:rPr sz="1900" i="1" spc="-65" dirty="0">
                <a:solidFill>
                  <a:srgbClr val="C00000"/>
                </a:solidFill>
                <a:latin typeface="Calibri"/>
                <a:cs typeface="Calibri"/>
              </a:rPr>
              <a:t>k</a:t>
            </a:r>
            <a:r>
              <a:rPr sz="1900" i="1" spc="-30" dirty="0">
                <a:solidFill>
                  <a:srgbClr val="C00000"/>
                </a:solidFill>
                <a:latin typeface="Calibri"/>
                <a:cs typeface="Calibri"/>
              </a:rPr>
              <a:t>i</a:t>
            </a:r>
            <a:r>
              <a:rPr sz="1900" i="1" spc="-80" dirty="0">
                <a:solidFill>
                  <a:srgbClr val="C00000"/>
                </a:solidFill>
                <a:latin typeface="Calibri"/>
                <a:cs typeface="Calibri"/>
              </a:rPr>
              <a:t> </a:t>
            </a:r>
            <a:r>
              <a:rPr sz="1900" i="1" spc="-120" dirty="0">
                <a:solidFill>
                  <a:srgbClr val="C00000"/>
                </a:solidFill>
                <a:latin typeface="Calibri"/>
                <a:cs typeface="Calibri"/>
              </a:rPr>
              <a:t>A</a:t>
            </a:r>
            <a:r>
              <a:rPr sz="1900" i="1" spc="-114" dirty="0">
                <a:solidFill>
                  <a:srgbClr val="C00000"/>
                </a:solidFill>
                <a:latin typeface="Calibri"/>
                <a:cs typeface="Calibri"/>
              </a:rPr>
              <a:t>e</a:t>
            </a:r>
            <a:r>
              <a:rPr sz="1900" i="1" spc="-100" dirty="0">
                <a:solidFill>
                  <a:srgbClr val="C00000"/>
                </a:solidFill>
                <a:latin typeface="Calibri"/>
                <a:cs typeface="Calibri"/>
              </a:rPr>
              <a:t>r</a:t>
            </a:r>
            <a:r>
              <a:rPr sz="1900" i="1" spc="-105" dirty="0">
                <a:solidFill>
                  <a:srgbClr val="C00000"/>
                </a:solidFill>
                <a:latin typeface="Calibri"/>
                <a:cs typeface="Calibri"/>
              </a:rPr>
              <a:t>o</a:t>
            </a:r>
            <a:endParaRPr sz="1900">
              <a:latin typeface="Calibri"/>
              <a:cs typeface="Calibri"/>
            </a:endParaRPr>
          </a:p>
          <a:p>
            <a:pPr marL="12700" marR="5715" algn="just">
              <a:lnSpc>
                <a:spcPts val="2160"/>
              </a:lnSpc>
              <a:spcBef>
                <a:spcPts val="60"/>
              </a:spcBef>
            </a:pPr>
            <a:r>
              <a:rPr sz="1800" spc="-35" dirty="0">
                <a:latin typeface="Calibri"/>
                <a:cs typeface="Calibri"/>
              </a:rPr>
              <a:t>Omavalitsusliidu</a:t>
            </a:r>
            <a:r>
              <a:rPr sz="1800" spc="-30" dirty="0">
                <a:latin typeface="Calibri"/>
                <a:cs typeface="Calibri"/>
              </a:rPr>
              <a:t> asjaajamise,</a:t>
            </a:r>
            <a:r>
              <a:rPr sz="1800" spc="-25" dirty="0">
                <a:latin typeface="Calibri"/>
                <a:cs typeface="Calibri"/>
              </a:rPr>
              <a:t> </a:t>
            </a:r>
            <a:r>
              <a:rPr sz="1800" spc="-55" dirty="0">
                <a:latin typeface="Calibri"/>
                <a:cs typeface="Calibri"/>
              </a:rPr>
              <a:t>dokumendihalduse</a:t>
            </a:r>
            <a:r>
              <a:rPr sz="1800" spc="-50" dirty="0">
                <a:latin typeface="Calibri"/>
                <a:cs typeface="Calibri"/>
              </a:rPr>
              <a:t> </a:t>
            </a:r>
            <a:r>
              <a:rPr sz="1800" spc="-35" dirty="0">
                <a:latin typeface="Calibri"/>
                <a:cs typeface="Calibri"/>
              </a:rPr>
              <a:t>ning</a:t>
            </a:r>
            <a:r>
              <a:rPr sz="1800" spc="-30" dirty="0">
                <a:latin typeface="Calibri"/>
                <a:cs typeface="Calibri"/>
              </a:rPr>
              <a:t> </a:t>
            </a:r>
            <a:r>
              <a:rPr sz="1800" spc="-35" dirty="0">
                <a:latin typeface="Calibri"/>
                <a:cs typeface="Calibri"/>
              </a:rPr>
              <a:t>arhiivindusalase</a:t>
            </a:r>
            <a:r>
              <a:rPr sz="1800" spc="-30" dirty="0">
                <a:latin typeface="Calibri"/>
                <a:cs typeface="Calibri"/>
              </a:rPr>
              <a:t> </a:t>
            </a:r>
            <a:r>
              <a:rPr sz="1800" spc="-70" dirty="0">
                <a:latin typeface="Calibri"/>
                <a:cs typeface="Calibri"/>
              </a:rPr>
              <a:t>töö</a:t>
            </a:r>
            <a:r>
              <a:rPr sz="1800" spc="-65" dirty="0">
                <a:latin typeface="Calibri"/>
                <a:cs typeface="Calibri"/>
              </a:rPr>
              <a:t> </a:t>
            </a:r>
            <a:r>
              <a:rPr sz="1800" spc="-60" dirty="0">
                <a:latin typeface="Calibri"/>
                <a:cs typeface="Calibri"/>
              </a:rPr>
              <a:t>korraldamine,</a:t>
            </a:r>
            <a:r>
              <a:rPr sz="1800" spc="-55" dirty="0">
                <a:latin typeface="Calibri"/>
                <a:cs typeface="Calibri"/>
              </a:rPr>
              <a:t> </a:t>
            </a:r>
            <a:r>
              <a:rPr sz="1800" spc="-50" dirty="0">
                <a:latin typeface="Calibri"/>
                <a:cs typeface="Calibri"/>
              </a:rPr>
              <a:t>teenistujate</a:t>
            </a:r>
            <a:r>
              <a:rPr sz="1800" spc="-45" dirty="0">
                <a:latin typeface="Calibri"/>
                <a:cs typeface="Calibri"/>
              </a:rPr>
              <a:t> </a:t>
            </a:r>
            <a:r>
              <a:rPr sz="1800" spc="-50" dirty="0">
                <a:latin typeface="Calibri"/>
                <a:cs typeface="Calibri"/>
              </a:rPr>
              <a:t>efektiivne</a:t>
            </a:r>
            <a:r>
              <a:rPr sz="1800" spc="-45" dirty="0">
                <a:latin typeface="Calibri"/>
                <a:cs typeface="Calibri"/>
              </a:rPr>
              <a:t> </a:t>
            </a:r>
            <a:r>
              <a:rPr sz="1800" spc="-35" dirty="0">
                <a:latin typeface="Calibri"/>
                <a:cs typeface="Calibri"/>
              </a:rPr>
              <a:t>majanduslik </a:t>
            </a:r>
            <a:r>
              <a:rPr sz="1800" spc="-30" dirty="0">
                <a:latin typeface="Calibri"/>
                <a:cs typeface="Calibri"/>
              </a:rPr>
              <a:t> </a:t>
            </a:r>
            <a:r>
              <a:rPr sz="1800" spc="-60" dirty="0">
                <a:latin typeface="Calibri"/>
                <a:cs typeface="Calibri"/>
              </a:rPr>
              <a:t>teenindamine</a:t>
            </a:r>
            <a:r>
              <a:rPr sz="1800" spc="-55" dirty="0">
                <a:latin typeface="Calibri"/>
                <a:cs typeface="Calibri"/>
              </a:rPr>
              <a:t> </a:t>
            </a:r>
            <a:r>
              <a:rPr sz="1800" spc="-25" dirty="0">
                <a:latin typeface="Calibri"/>
                <a:cs typeface="Calibri"/>
              </a:rPr>
              <a:t>ja</a:t>
            </a:r>
            <a:r>
              <a:rPr sz="1800" spc="-20" dirty="0">
                <a:latin typeface="Calibri"/>
                <a:cs typeface="Calibri"/>
              </a:rPr>
              <a:t> </a:t>
            </a:r>
            <a:r>
              <a:rPr sz="1800" spc="-55" dirty="0">
                <a:latin typeface="Calibri"/>
                <a:cs typeface="Calibri"/>
              </a:rPr>
              <a:t>varade</a:t>
            </a:r>
            <a:r>
              <a:rPr sz="1800" spc="-50" dirty="0">
                <a:latin typeface="Calibri"/>
                <a:cs typeface="Calibri"/>
              </a:rPr>
              <a:t> efektiivne</a:t>
            </a:r>
            <a:r>
              <a:rPr sz="1800" spc="-45" dirty="0">
                <a:latin typeface="Calibri"/>
                <a:cs typeface="Calibri"/>
              </a:rPr>
              <a:t> </a:t>
            </a:r>
            <a:r>
              <a:rPr sz="1800" spc="-55" dirty="0">
                <a:latin typeface="Calibri"/>
                <a:cs typeface="Calibri"/>
              </a:rPr>
              <a:t>haldamine.</a:t>
            </a:r>
            <a:r>
              <a:rPr sz="1800" spc="-50" dirty="0">
                <a:latin typeface="Calibri"/>
                <a:cs typeface="Calibri"/>
              </a:rPr>
              <a:t> Telefoni-,</a:t>
            </a:r>
            <a:r>
              <a:rPr sz="1800" spc="-45" dirty="0">
                <a:latin typeface="Calibri"/>
                <a:cs typeface="Calibri"/>
              </a:rPr>
              <a:t> </a:t>
            </a:r>
            <a:r>
              <a:rPr sz="1800" spc="-30" dirty="0">
                <a:latin typeface="Calibri"/>
                <a:cs typeface="Calibri"/>
              </a:rPr>
              <a:t>läbipääsu-</a:t>
            </a:r>
            <a:r>
              <a:rPr sz="1800" spc="-25" dirty="0">
                <a:latin typeface="Calibri"/>
                <a:cs typeface="Calibri"/>
              </a:rPr>
              <a:t> ja</a:t>
            </a:r>
            <a:r>
              <a:rPr sz="1800" spc="-20" dirty="0">
                <a:latin typeface="Calibri"/>
                <a:cs typeface="Calibri"/>
              </a:rPr>
              <a:t> </a:t>
            </a:r>
            <a:r>
              <a:rPr sz="1800" spc="-40" dirty="0">
                <a:latin typeface="Calibri"/>
                <a:cs typeface="Calibri"/>
              </a:rPr>
              <a:t>valvesüsteemide</a:t>
            </a:r>
            <a:r>
              <a:rPr sz="1800" spc="-35" dirty="0">
                <a:latin typeface="Calibri"/>
                <a:cs typeface="Calibri"/>
              </a:rPr>
              <a:t> ning</a:t>
            </a:r>
            <a:r>
              <a:rPr sz="1800" spc="-30" dirty="0">
                <a:latin typeface="Calibri"/>
                <a:cs typeface="Calibri"/>
              </a:rPr>
              <a:t> </a:t>
            </a:r>
            <a:r>
              <a:rPr sz="1800" spc="-40" dirty="0">
                <a:latin typeface="Calibri"/>
                <a:cs typeface="Calibri"/>
              </a:rPr>
              <a:t>mobiilside-</a:t>
            </a:r>
            <a:r>
              <a:rPr sz="1800" spc="-35" dirty="0">
                <a:latin typeface="Calibri"/>
                <a:cs typeface="Calibri"/>
              </a:rPr>
              <a:t> </a:t>
            </a:r>
            <a:r>
              <a:rPr sz="1800" spc="-25" dirty="0">
                <a:latin typeface="Calibri"/>
                <a:cs typeface="Calibri"/>
              </a:rPr>
              <a:t>ja</a:t>
            </a:r>
            <a:r>
              <a:rPr sz="1800" spc="-20" dirty="0">
                <a:latin typeface="Calibri"/>
                <a:cs typeface="Calibri"/>
              </a:rPr>
              <a:t> </a:t>
            </a:r>
            <a:r>
              <a:rPr sz="1800" spc="-55" dirty="0">
                <a:latin typeface="Calibri"/>
                <a:cs typeface="Calibri"/>
              </a:rPr>
              <a:t>võrguteenuste </a:t>
            </a:r>
            <a:r>
              <a:rPr sz="1800" spc="-50" dirty="0">
                <a:latin typeface="Calibri"/>
                <a:cs typeface="Calibri"/>
              </a:rPr>
              <a:t> korraldamine.</a:t>
            </a:r>
            <a:r>
              <a:rPr sz="1800" spc="45" dirty="0">
                <a:latin typeface="Calibri"/>
                <a:cs typeface="Calibri"/>
              </a:rPr>
              <a:t> </a:t>
            </a:r>
            <a:r>
              <a:rPr sz="1800" spc="-25" dirty="0">
                <a:latin typeface="Calibri"/>
                <a:cs typeface="Calibri"/>
              </a:rPr>
              <a:t>Liidu</a:t>
            </a:r>
            <a:r>
              <a:rPr sz="1800" spc="60" dirty="0">
                <a:latin typeface="Calibri"/>
                <a:cs typeface="Calibri"/>
              </a:rPr>
              <a:t> </a:t>
            </a:r>
            <a:r>
              <a:rPr sz="1800" spc="-25" dirty="0">
                <a:latin typeface="Calibri"/>
                <a:cs typeface="Calibri"/>
              </a:rPr>
              <a:t>tegevuseks</a:t>
            </a:r>
            <a:r>
              <a:rPr sz="1800" spc="55" dirty="0">
                <a:latin typeface="Calibri"/>
                <a:cs typeface="Calibri"/>
              </a:rPr>
              <a:t> </a:t>
            </a:r>
            <a:r>
              <a:rPr sz="1800" spc="-30" dirty="0">
                <a:latin typeface="Calibri"/>
                <a:cs typeface="Calibri"/>
              </a:rPr>
              <a:t>vajalike</a:t>
            </a:r>
            <a:r>
              <a:rPr sz="1800" spc="45" dirty="0">
                <a:latin typeface="Calibri"/>
                <a:cs typeface="Calibri"/>
              </a:rPr>
              <a:t> </a:t>
            </a:r>
            <a:r>
              <a:rPr sz="1800" spc="-50" dirty="0">
                <a:latin typeface="Calibri"/>
                <a:cs typeface="Calibri"/>
              </a:rPr>
              <a:t>materjalide</a:t>
            </a:r>
            <a:r>
              <a:rPr sz="1800" spc="40" dirty="0">
                <a:latin typeface="Calibri"/>
                <a:cs typeface="Calibri"/>
              </a:rPr>
              <a:t> </a:t>
            </a:r>
            <a:r>
              <a:rPr sz="1800" spc="-25" dirty="0">
                <a:latin typeface="Calibri"/>
                <a:cs typeface="Calibri"/>
              </a:rPr>
              <a:t>ja</a:t>
            </a:r>
            <a:r>
              <a:rPr sz="1800" spc="55" dirty="0">
                <a:latin typeface="Calibri"/>
                <a:cs typeface="Calibri"/>
              </a:rPr>
              <a:t> </a:t>
            </a:r>
            <a:r>
              <a:rPr sz="1800" spc="-50" dirty="0">
                <a:latin typeface="Calibri"/>
                <a:cs typeface="Calibri"/>
              </a:rPr>
              <a:t>inventari</a:t>
            </a:r>
            <a:r>
              <a:rPr sz="1800" spc="55" dirty="0">
                <a:latin typeface="Calibri"/>
                <a:cs typeface="Calibri"/>
              </a:rPr>
              <a:t> </a:t>
            </a:r>
            <a:r>
              <a:rPr sz="1800" spc="-55" dirty="0">
                <a:latin typeface="Calibri"/>
                <a:cs typeface="Calibri"/>
              </a:rPr>
              <a:t>soetamine</a:t>
            </a:r>
            <a:r>
              <a:rPr sz="1800" spc="60" dirty="0">
                <a:latin typeface="Calibri"/>
                <a:cs typeface="Calibri"/>
              </a:rPr>
              <a:t> </a:t>
            </a:r>
            <a:r>
              <a:rPr sz="1800" spc="-35" dirty="0">
                <a:latin typeface="Calibri"/>
                <a:cs typeface="Calibri"/>
              </a:rPr>
              <a:t>ning</a:t>
            </a:r>
            <a:r>
              <a:rPr sz="1800" spc="60" dirty="0">
                <a:latin typeface="Calibri"/>
                <a:cs typeface="Calibri"/>
              </a:rPr>
              <a:t> </a:t>
            </a:r>
            <a:r>
              <a:rPr sz="1800" spc="-50" dirty="0">
                <a:latin typeface="Calibri"/>
                <a:cs typeface="Calibri"/>
              </a:rPr>
              <a:t>kauba</a:t>
            </a:r>
            <a:r>
              <a:rPr sz="1800" spc="60" dirty="0">
                <a:latin typeface="Calibri"/>
                <a:cs typeface="Calibri"/>
              </a:rPr>
              <a:t> </a:t>
            </a:r>
            <a:r>
              <a:rPr sz="1800" spc="-50" dirty="0">
                <a:latin typeface="Calibri"/>
                <a:cs typeface="Calibri"/>
              </a:rPr>
              <a:t>tellimine.</a:t>
            </a:r>
            <a:r>
              <a:rPr sz="1800" spc="45" dirty="0">
                <a:latin typeface="Calibri"/>
                <a:cs typeface="Calibri"/>
              </a:rPr>
              <a:t> </a:t>
            </a:r>
            <a:r>
              <a:rPr sz="1800" spc="-45" dirty="0">
                <a:latin typeface="Calibri"/>
                <a:cs typeface="Calibri"/>
              </a:rPr>
              <a:t>Töötervishoiu</a:t>
            </a:r>
            <a:r>
              <a:rPr sz="1800" spc="60" dirty="0">
                <a:latin typeface="Calibri"/>
                <a:cs typeface="Calibri"/>
              </a:rPr>
              <a:t> </a:t>
            </a:r>
            <a:r>
              <a:rPr sz="1800" spc="-25" dirty="0">
                <a:latin typeface="Calibri"/>
                <a:cs typeface="Calibri"/>
              </a:rPr>
              <a:t>ja</a:t>
            </a:r>
            <a:r>
              <a:rPr sz="1800" spc="70" dirty="0">
                <a:latin typeface="Calibri"/>
                <a:cs typeface="Calibri"/>
              </a:rPr>
              <a:t> </a:t>
            </a:r>
            <a:r>
              <a:rPr sz="1800" spc="-55" dirty="0">
                <a:latin typeface="Calibri"/>
                <a:cs typeface="Calibri"/>
              </a:rPr>
              <a:t>tööohutuse</a:t>
            </a:r>
            <a:r>
              <a:rPr sz="1800" spc="65" dirty="0">
                <a:latin typeface="Calibri"/>
                <a:cs typeface="Calibri"/>
              </a:rPr>
              <a:t> </a:t>
            </a:r>
            <a:r>
              <a:rPr sz="1800" spc="-15" dirty="0">
                <a:latin typeface="Calibri"/>
                <a:cs typeface="Calibri"/>
              </a:rPr>
              <a:t>alase</a:t>
            </a:r>
            <a:endParaRPr sz="1800">
              <a:latin typeface="Calibri"/>
              <a:cs typeface="Calibri"/>
            </a:endParaRPr>
          </a:p>
          <a:p>
            <a:pPr marL="12700" algn="just">
              <a:lnSpc>
                <a:spcPts val="2090"/>
              </a:lnSpc>
            </a:pPr>
            <a:r>
              <a:rPr sz="1800" spc="-40" dirty="0">
                <a:latin typeface="Calibri"/>
                <a:cs typeface="Calibri"/>
              </a:rPr>
              <a:t>tegevuse</a:t>
            </a:r>
            <a:r>
              <a:rPr sz="1800" spc="-60" dirty="0">
                <a:latin typeface="Calibri"/>
                <a:cs typeface="Calibri"/>
              </a:rPr>
              <a:t> </a:t>
            </a:r>
            <a:r>
              <a:rPr sz="1800" spc="-50" dirty="0">
                <a:latin typeface="Calibri"/>
                <a:cs typeface="Calibri"/>
              </a:rPr>
              <a:t>korraldamine.</a:t>
            </a:r>
            <a:endParaRPr sz="1800">
              <a:latin typeface="Calibri"/>
              <a:cs typeface="Calibri"/>
            </a:endParaRPr>
          </a:p>
          <a:p>
            <a:pPr marL="12700" algn="just">
              <a:lnSpc>
                <a:spcPts val="2270"/>
              </a:lnSpc>
              <a:spcBef>
                <a:spcPts val="2060"/>
              </a:spcBef>
            </a:pPr>
            <a:r>
              <a:rPr sz="1800" spc="-45" dirty="0">
                <a:latin typeface="Calibri"/>
                <a:cs typeface="Calibri"/>
              </a:rPr>
              <a:t>r</a:t>
            </a:r>
            <a:r>
              <a:rPr sz="1800" spc="-70" dirty="0">
                <a:latin typeface="Calibri"/>
                <a:cs typeface="Calibri"/>
              </a:rPr>
              <a:t>a</a:t>
            </a:r>
            <a:r>
              <a:rPr sz="1800" spc="-40" dirty="0">
                <a:latin typeface="Calibri"/>
                <a:cs typeface="Calibri"/>
              </a:rPr>
              <a:t>a</a:t>
            </a:r>
            <a:r>
              <a:rPr sz="1800" spc="-75" dirty="0">
                <a:latin typeface="Calibri"/>
                <a:cs typeface="Calibri"/>
              </a:rPr>
              <a:t>m</a:t>
            </a:r>
            <a:r>
              <a:rPr sz="1800" spc="-40" dirty="0">
                <a:latin typeface="Calibri"/>
                <a:cs typeface="Calibri"/>
              </a:rPr>
              <a:t>a</a:t>
            </a:r>
            <a:r>
              <a:rPr sz="1800" spc="-70" dirty="0">
                <a:latin typeface="Calibri"/>
                <a:cs typeface="Calibri"/>
              </a:rPr>
              <a:t>t</a:t>
            </a:r>
            <a:r>
              <a:rPr sz="1800" spc="-90" dirty="0">
                <a:latin typeface="Calibri"/>
                <a:cs typeface="Calibri"/>
              </a:rPr>
              <a:t>up</a:t>
            </a:r>
            <a:r>
              <a:rPr sz="1800" spc="-25" dirty="0">
                <a:latin typeface="Calibri"/>
                <a:cs typeface="Calibri"/>
              </a:rPr>
              <a:t>i</a:t>
            </a:r>
            <a:r>
              <a:rPr sz="1800" spc="-90" dirty="0">
                <a:latin typeface="Calibri"/>
                <a:cs typeface="Calibri"/>
              </a:rPr>
              <a:t>d</a:t>
            </a:r>
            <a:r>
              <a:rPr sz="1800" spc="-40" dirty="0">
                <a:latin typeface="Calibri"/>
                <a:cs typeface="Calibri"/>
              </a:rPr>
              <a:t>aj</a:t>
            </a:r>
            <a:r>
              <a:rPr sz="1800" spc="-25" dirty="0">
                <a:latin typeface="Calibri"/>
                <a:cs typeface="Calibri"/>
              </a:rPr>
              <a:t>a</a:t>
            </a:r>
            <a:r>
              <a:rPr sz="1800" spc="-70" dirty="0">
                <a:latin typeface="Calibri"/>
                <a:cs typeface="Calibri"/>
              </a:rPr>
              <a:t> </a:t>
            </a:r>
            <a:r>
              <a:rPr sz="1800" spc="-40" dirty="0">
                <a:latin typeface="Calibri"/>
                <a:cs typeface="Calibri"/>
              </a:rPr>
              <a:t>a</a:t>
            </a:r>
            <a:r>
              <a:rPr sz="1800" spc="-75" dirty="0">
                <a:latin typeface="Calibri"/>
                <a:cs typeface="Calibri"/>
              </a:rPr>
              <a:t>m</a:t>
            </a:r>
            <a:r>
              <a:rPr sz="1800" spc="-60" dirty="0">
                <a:latin typeface="Calibri"/>
                <a:cs typeface="Calibri"/>
              </a:rPr>
              <a:t>et</a:t>
            </a:r>
            <a:r>
              <a:rPr sz="1800" spc="-45" dirty="0">
                <a:latin typeface="Calibri"/>
                <a:cs typeface="Calibri"/>
              </a:rPr>
              <a:t>i</a:t>
            </a:r>
            <a:r>
              <a:rPr sz="1800" spc="-20" dirty="0">
                <a:latin typeface="Calibri"/>
                <a:cs typeface="Calibri"/>
              </a:rPr>
              <a:t>k</a:t>
            </a:r>
            <a:r>
              <a:rPr sz="1800" spc="-90" dirty="0">
                <a:latin typeface="Calibri"/>
                <a:cs typeface="Calibri"/>
              </a:rPr>
              <a:t>oh</a:t>
            </a:r>
            <a:r>
              <a:rPr sz="1800" spc="-55" dirty="0">
                <a:latin typeface="Calibri"/>
                <a:cs typeface="Calibri"/>
              </a:rPr>
              <a:t>t</a:t>
            </a:r>
            <a:r>
              <a:rPr sz="1800" spc="-70" dirty="0">
                <a:latin typeface="Calibri"/>
                <a:cs typeface="Calibri"/>
              </a:rPr>
              <a:t> </a:t>
            </a:r>
            <a:r>
              <a:rPr sz="1800" spc="165" dirty="0">
                <a:latin typeface="Calibri"/>
                <a:cs typeface="Calibri"/>
              </a:rPr>
              <a:t>–</a:t>
            </a:r>
            <a:r>
              <a:rPr sz="1800" spc="-35" dirty="0">
                <a:latin typeface="Calibri"/>
                <a:cs typeface="Calibri"/>
              </a:rPr>
              <a:t> </a:t>
            </a:r>
            <a:r>
              <a:rPr sz="1900" i="1" spc="-80" dirty="0">
                <a:solidFill>
                  <a:srgbClr val="C00000"/>
                </a:solidFill>
                <a:latin typeface="Calibri"/>
                <a:cs typeface="Calibri"/>
              </a:rPr>
              <a:t>E</a:t>
            </a:r>
            <a:r>
              <a:rPr sz="1900" i="1" spc="-100" dirty="0">
                <a:solidFill>
                  <a:srgbClr val="C00000"/>
                </a:solidFill>
                <a:latin typeface="Calibri"/>
                <a:cs typeface="Calibri"/>
              </a:rPr>
              <a:t>ne</a:t>
            </a:r>
            <a:r>
              <a:rPr sz="1900" i="1" spc="-70" dirty="0">
                <a:solidFill>
                  <a:srgbClr val="C00000"/>
                </a:solidFill>
                <a:latin typeface="Calibri"/>
                <a:cs typeface="Calibri"/>
              </a:rPr>
              <a:t> </a:t>
            </a:r>
            <a:r>
              <a:rPr sz="1900" i="1" spc="-345" dirty="0">
                <a:solidFill>
                  <a:srgbClr val="C00000"/>
                </a:solidFill>
                <a:latin typeface="Calibri"/>
                <a:cs typeface="Calibri"/>
              </a:rPr>
              <a:t>M</a:t>
            </a:r>
            <a:r>
              <a:rPr sz="1900" i="1" spc="-30" dirty="0">
                <a:solidFill>
                  <a:srgbClr val="C00000"/>
                </a:solidFill>
                <a:latin typeface="Calibri"/>
                <a:cs typeface="Calibri"/>
              </a:rPr>
              <a:t>il</a:t>
            </a:r>
            <a:r>
              <a:rPr sz="1900" i="1" spc="-40" dirty="0">
                <a:solidFill>
                  <a:srgbClr val="C00000"/>
                </a:solidFill>
                <a:latin typeface="Calibri"/>
                <a:cs typeface="Calibri"/>
              </a:rPr>
              <a:t>l</a:t>
            </a:r>
            <a:r>
              <a:rPr sz="1900" i="1" spc="-105" dirty="0">
                <a:solidFill>
                  <a:srgbClr val="C00000"/>
                </a:solidFill>
                <a:latin typeface="Calibri"/>
                <a:cs typeface="Calibri"/>
              </a:rPr>
              <a:t>e</a:t>
            </a:r>
            <a:r>
              <a:rPr sz="1900" i="1" spc="-114" dirty="0">
                <a:solidFill>
                  <a:srgbClr val="C00000"/>
                </a:solidFill>
                <a:latin typeface="Calibri"/>
                <a:cs typeface="Calibri"/>
              </a:rPr>
              <a:t>r</a:t>
            </a:r>
            <a:r>
              <a:rPr sz="1900" i="1" spc="-85" dirty="0">
                <a:solidFill>
                  <a:srgbClr val="C00000"/>
                </a:solidFill>
                <a:latin typeface="Calibri"/>
                <a:cs typeface="Calibri"/>
              </a:rPr>
              <a:t>t</a:t>
            </a:r>
            <a:endParaRPr sz="1900">
              <a:latin typeface="Calibri"/>
              <a:cs typeface="Calibri"/>
            </a:endParaRPr>
          </a:p>
          <a:p>
            <a:pPr marL="12700" algn="just">
              <a:lnSpc>
                <a:spcPts val="2150"/>
              </a:lnSpc>
            </a:pPr>
            <a:r>
              <a:rPr sz="1800" spc="-40" dirty="0">
                <a:latin typeface="Calibri"/>
                <a:cs typeface="Calibri"/>
              </a:rPr>
              <a:t>Raamatupidaja</a:t>
            </a:r>
            <a:r>
              <a:rPr sz="1800" spc="495" dirty="0">
                <a:latin typeface="Calibri"/>
                <a:cs typeface="Calibri"/>
              </a:rPr>
              <a:t> </a:t>
            </a:r>
            <a:r>
              <a:rPr sz="1800" spc="-55" dirty="0">
                <a:latin typeface="Calibri"/>
                <a:cs typeface="Calibri"/>
              </a:rPr>
              <a:t>ametikoha</a:t>
            </a:r>
            <a:r>
              <a:rPr sz="1800" spc="475" dirty="0">
                <a:latin typeface="Calibri"/>
                <a:cs typeface="Calibri"/>
              </a:rPr>
              <a:t> </a:t>
            </a:r>
            <a:r>
              <a:rPr sz="1800" spc="-45" dirty="0">
                <a:latin typeface="Calibri"/>
                <a:cs typeface="Calibri"/>
              </a:rPr>
              <a:t>eesmärk</a:t>
            </a:r>
            <a:r>
              <a:rPr sz="1800" spc="495" dirty="0">
                <a:latin typeface="Calibri"/>
                <a:cs typeface="Calibri"/>
              </a:rPr>
              <a:t> </a:t>
            </a:r>
            <a:r>
              <a:rPr sz="1800" spc="-75" dirty="0">
                <a:latin typeface="Calibri"/>
                <a:cs typeface="Calibri"/>
              </a:rPr>
              <a:t>on</a:t>
            </a:r>
            <a:r>
              <a:rPr sz="1800" spc="490" dirty="0">
                <a:latin typeface="Calibri"/>
                <a:cs typeface="Calibri"/>
              </a:rPr>
              <a:t> </a:t>
            </a:r>
            <a:r>
              <a:rPr sz="1800" spc="-35" dirty="0">
                <a:latin typeface="Calibri"/>
                <a:cs typeface="Calibri"/>
              </a:rPr>
              <a:t>liidu</a:t>
            </a:r>
            <a:r>
              <a:rPr sz="1800" spc="490" dirty="0">
                <a:latin typeface="Calibri"/>
                <a:cs typeface="Calibri"/>
              </a:rPr>
              <a:t> </a:t>
            </a:r>
            <a:r>
              <a:rPr sz="1800" spc="-35" dirty="0">
                <a:latin typeface="Calibri"/>
                <a:cs typeface="Calibri"/>
              </a:rPr>
              <a:t>juhtimisarvestuse</a:t>
            </a:r>
            <a:r>
              <a:rPr sz="1800" spc="495" dirty="0">
                <a:latin typeface="Calibri"/>
                <a:cs typeface="Calibri"/>
              </a:rPr>
              <a:t> </a:t>
            </a:r>
            <a:r>
              <a:rPr sz="1800" spc="-35" dirty="0">
                <a:latin typeface="Calibri"/>
                <a:cs typeface="Calibri"/>
              </a:rPr>
              <a:t>süsteemi</a:t>
            </a:r>
            <a:r>
              <a:rPr sz="1800" spc="480" dirty="0">
                <a:latin typeface="Calibri"/>
                <a:cs typeface="Calibri"/>
              </a:rPr>
              <a:t> </a:t>
            </a:r>
            <a:r>
              <a:rPr sz="1800" spc="-60" dirty="0">
                <a:latin typeface="Calibri"/>
                <a:cs typeface="Calibri"/>
              </a:rPr>
              <a:t>rakendamine</a:t>
            </a:r>
            <a:r>
              <a:rPr sz="1800" spc="495" dirty="0">
                <a:latin typeface="Calibri"/>
                <a:cs typeface="Calibri"/>
              </a:rPr>
              <a:t> </a:t>
            </a:r>
            <a:r>
              <a:rPr sz="1800" spc="-25" dirty="0">
                <a:latin typeface="Calibri"/>
                <a:cs typeface="Calibri"/>
              </a:rPr>
              <a:t>ja</a:t>
            </a:r>
            <a:r>
              <a:rPr sz="1800" spc="490" dirty="0">
                <a:latin typeface="Calibri"/>
                <a:cs typeface="Calibri"/>
              </a:rPr>
              <a:t> </a:t>
            </a:r>
            <a:r>
              <a:rPr sz="1800" spc="-70" dirty="0">
                <a:latin typeface="Calibri"/>
                <a:cs typeface="Calibri"/>
              </a:rPr>
              <a:t>arendamine,</a:t>
            </a:r>
            <a:r>
              <a:rPr sz="1800" spc="490" dirty="0">
                <a:latin typeface="Calibri"/>
                <a:cs typeface="Calibri"/>
              </a:rPr>
              <a:t> </a:t>
            </a:r>
            <a:r>
              <a:rPr sz="1800" spc="-60" dirty="0">
                <a:latin typeface="Calibri"/>
                <a:cs typeface="Calibri"/>
              </a:rPr>
              <a:t>eelarve</a:t>
            </a:r>
            <a:r>
              <a:rPr sz="1800" spc="490" dirty="0">
                <a:latin typeface="Calibri"/>
                <a:cs typeface="Calibri"/>
              </a:rPr>
              <a:t> </a:t>
            </a:r>
            <a:r>
              <a:rPr sz="1800" spc="-30" dirty="0">
                <a:latin typeface="Calibri"/>
                <a:cs typeface="Calibri"/>
              </a:rPr>
              <a:t>koostamise</a:t>
            </a:r>
            <a:r>
              <a:rPr sz="1800" spc="490" dirty="0">
                <a:latin typeface="Calibri"/>
                <a:cs typeface="Calibri"/>
              </a:rPr>
              <a:t> </a:t>
            </a:r>
            <a:r>
              <a:rPr sz="1800" spc="-30" dirty="0">
                <a:latin typeface="Calibri"/>
                <a:cs typeface="Calibri"/>
              </a:rPr>
              <a:t>ja</a:t>
            </a:r>
            <a:endParaRPr sz="1800">
              <a:latin typeface="Calibri"/>
              <a:cs typeface="Calibri"/>
            </a:endParaRPr>
          </a:p>
          <a:p>
            <a:pPr marL="12700" marR="5080" algn="just">
              <a:lnSpc>
                <a:spcPct val="100000"/>
              </a:lnSpc>
              <a:spcBef>
                <a:spcPts val="5"/>
              </a:spcBef>
            </a:pPr>
            <a:r>
              <a:rPr sz="1800" spc="-55" dirty="0">
                <a:latin typeface="Calibri"/>
                <a:cs typeface="Calibri"/>
              </a:rPr>
              <a:t>muutmise</a:t>
            </a:r>
            <a:r>
              <a:rPr sz="1800" spc="-50" dirty="0">
                <a:latin typeface="Calibri"/>
                <a:cs typeface="Calibri"/>
              </a:rPr>
              <a:t> </a:t>
            </a:r>
            <a:r>
              <a:rPr sz="1800" spc="-65" dirty="0">
                <a:latin typeface="Calibri"/>
                <a:cs typeface="Calibri"/>
              </a:rPr>
              <a:t>koordineerimine,</a:t>
            </a:r>
            <a:r>
              <a:rPr sz="1800" spc="-60" dirty="0">
                <a:latin typeface="Calibri"/>
                <a:cs typeface="Calibri"/>
              </a:rPr>
              <a:t> eelarve</a:t>
            </a:r>
            <a:r>
              <a:rPr sz="1800" spc="-55" dirty="0">
                <a:latin typeface="Calibri"/>
                <a:cs typeface="Calibri"/>
              </a:rPr>
              <a:t> </a:t>
            </a:r>
            <a:r>
              <a:rPr sz="1800" spc="-35" dirty="0">
                <a:latin typeface="Calibri"/>
                <a:cs typeface="Calibri"/>
              </a:rPr>
              <a:t>täitmise</a:t>
            </a:r>
            <a:r>
              <a:rPr sz="1800" spc="-30" dirty="0">
                <a:latin typeface="Calibri"/>
                <a:cs typeface="Calibri"/>
              </a:rPr>
              <a:t> </a:t>
            </a:r>
            <a:r>
              <a:rPr sz="1800" spc="-45" dirty="0">
                <a:latin typeface="Calibri"/>
                <a:cs typeface="Calibri"/>
              </a:rPr>
              <a:t>jälgimine,</a:t>
            </a:r>
            <a:r>
              <a:rPr sz="1800" spc="-40" dirty="0">
                <a:latin typeface="Calibri"/>
                <a:cs typeface="Calibri"/>
              </a:rPr>
              <a:t> </a:t>
            </a:r>
            <a:r>
              <a:rPr sz="1800" spc="-50" dirty="0">
                <a:latin typeface="Calibri"/>
                <a:cs typeface="Calibri"/>
              </a:rPr>
              <a:t>kontroll</a:t>
            </a:r>
            <a:r>
              <a:rPr sz="1800" spc="-45" dirty="0">
                <a:latin typeface="Calibri"/>
                <a:cs typeface="Calibri"/>
              </a:rPr>
              <a:t> </a:t>
            </a:r>
            <a:r>
              <a:rPr sz="1800" spc="-25" dirty="0">
                <a:latin typeface="Calibri"/>
                <a:cs typeface="Calibri"/>
              </a:rPr>
              <a:t>ja</a:t>
            </a:r>
            <a:r>
              <a:rPr sz="1800" spc="-20" dirty="0">
                <a:latin typeface="Calibri"/>
                <a:cs typeface="Calibri"/>
              </a:rPr>
              <a:t> </a:t>
            </a:r>
            <a:r>
              <a:rPr sz="1800" spc="-40" dirty="0">
                <a:latin typeface="Calibri"/>
                <a:cs typeface="Calibri"/>
              </a:rPr>
              <a:t>analüüs,</a:t>
            </a:r>
            <a:r>
              <a:rPr sz="1800" spc="-35" dirty="0">
                <a:latin typeface="Calibri"/>
                <a:cs typeface="Calibri"/>
              </a:rPr>
              <a:t> </a:t>
            </a:r>
            <a:r>
              <a:rPr sz="1800" spc="-55" dirty="0">
                <a:latin typeface="Calibri"/>
                <a:cs typeface="Calibri"/>
              </a:rPr>
              <a:t>varade</a:t>
            </a:r>
            <a:r>
              <a:rPr sz="1800" spc="-50" dirty="0">
                <a:latin typeface="Calibri"/>
                <a:cs typeface="Calibri"/>
              </a:rPr>
              <a:t> </a:t>
            </a:r>
            <a:r>
              <a:rPr sz="1800" spc="-35" dirty="0">
                <a:latin typeface="Calibri"/>
                <a:cs typeface="Calibri"/>
              </a:rPr>
              <a:t>arvestus,</a:t>
            </a:r>
            <a:r>
              <a:rPr sz="1800" spc="-30" dirty="0">
                <a:latin typeface="Calibri"/>
                <a:cs typeface="Calibri"/>
              </a:rPr>
              <a:t> </a:t>
            </a:r>
            <a:r>
              <a:rPr sz="1800" spc="-50" dirty="0">
                <a:latin typeface="Calibri"/>
                <a:cs typeface="Calibri"/>
              </a:rPr>
              <a:t>raamatupidamise</a:t>
            </a:r>
            <a:r>
              <a:rPr sz="1800" spc="-45" dirty="0">
                <a:latin typeface="Calibri"/>
                <a:cs typeface="Calibri"/>
              </a:rPr>
              <a:t> </a:t>
            </a:r>
            <a:r>
              <a:rPr sz="1800" spc="-55" dirty="0">
                <a:latin typeface="Calibri"/>
                <a:cs typeface="Calibri"/>
              </a:rPr>
              <a:t>algdokumentide </a:t>
            </a:r>
            <a:r>
              <a:rPr sz="1800" spc="-50" dirty="0">
                <a:latin typeface="Calibri"/>
                <a:cs typeface="Calibri"/>
              </a:rPr>
              <a:t> </a:t>
            </a:r>
            <a:r>
              <a:rPr sz="1800" spc="-55" dirty="0">
                <a:latin typeface="Calibri"/>
                <a:cs typeface="Calibri"/>
              </a:rPr>
              <a:t>kontroll,</a:t>
            </a:r>
            <a:r>
              <a:rPr sz="1800" spc="-50" dirty="0">
                <a:latin typeface="Calibri"/>
                <a:cs typeface="Calibri"/>
              </a:rPr>
              <a:t> algdokumendile</a:t>
            </a:r>
            <a:r>
              <a:rPr sz="1800" spc="-45" dirty="0">
                <a:latin typeface="Calibri"/>
                <a:cs typeface="Calibri"/>
              </a:rPr>
              <a:t> </a:t>
            </a:r>
            <a:r>
              <a:rPr sz="1800" spc="-25" dirty="0">
                <a:latin typeface="Calibri"/>
                <a:cs typeface="Calibri"/>
              </a:rPr>
              <a:t>finantsarvestuses</a:t>
            </a:r>
            <a:r>
              <a:rPr sz="1800" spc="-20" dirty="0">
                <a:latin typeface="Calibri"/>
                <a:cs typeface="Calibri"/>
              </a:rPr>
              <a:t> </a:t>
            </a:r>
            <a:r>
              <a:rPr sz="1800" spc="-25" dirty="0">
                <a:latin typeface="Calibri"/>
                <a:cs typeface="Calibri"/>
              </a:rPr>
              <a:t>ja</a:t>
            </a:r>
            <a:r>
              <a:rPr sz="1800" spc="-20" dirty="0">
                <a:latin typeface="Calibri"/>
                <a:cs typeface="Calibri"/>
              </a:rPr>
              <a:t> </a:t>
            </a:r>
            <a:r>
              <a:rPr sz="1800" spc="-10" dirty="0">
                <a:latin typeface="Calibri"/>
                <a:cs typeface="Calibri"/>
              </a:rPr>
              <a:t>–juhtimises</a:t>
            </a:r>
            <a:r>
              <a:rPr sz="1800" spc="-5" dirty="0">
                <a:latin typeface="Calibri"/>
                <a:cs typeface="Calibri"/>
              </a:rPr>
              <a:t> </a:t>
            </a:r>
            <a:r>
              <a:rPr sz="1800" spc="-35" dirty="0">
                <a:latin typeface="Calibri"/>
                <a:cs typeface="Calibri"/>
              </a:rPr>
              <a:t>kasutatavate</a:t>
            </a:r>
            <a:r>
              <a:rPr sz="1800" spc="-30" dirty="0">
                <a:latin typeface="Calibri"/>
                <a:cs typeface="Calibri"/>
              </a:rPr>
              <a:t> </a:t>
            </a:r>
            <a:r>
              <a:rPr sz="1800" spc="-55" dirty="0">
                <a:latin typeface="Calibri"/>
                <a:cs typeface="Calibri"/>
              </a:rPr>
              <a:t>kontolaiendite</a:t>
            </a:r>
            <a:r>
              <a:rPr sz="1800" spc="-50" dirty="0">
                <a:latin typeface="Calibri"/>
                <a:cs typeface="Calibri"/>
              </a:rPr>
              <a:t> </a:t>
            </a:r>
            <a:r>
              <a:rPr sz="1800" spc="-60" dirty="0">
                <a:latin typeface="Calibri"/>
                <a:cs typeface="Calibri"/>
              </a:rPr>
              <a:t>määramine</a:t>
            </a:r>
            <a:r>
              <a:rPr sz="1800" spc="-55" dirty="0">
                <a:latin typeface="Calibri"/>
                <a:cs typeface="Calibri"/>
              </a:rPr>
              <a:t> </a:t>
            </a:r>
            <a:r>
              <a:rPr sz="1800" spc="-35" dirty="0">
                <a:latin typeface="Calibri"/>
                <a:cs typeface="Calibri"/>
              </a:rPr>
              <a:t>ning</a:t>
            </a:r>
            <a:r>
              <a:rPr sz="1800" spc="-30" dirty="0">
                <a:latin typeface="Calibri"/>
                <a:cs typeface="Calibri"/>
              </a:rPr>
              <a:t> </a:t>
            </a:r>
            <a:r>
              <a:rPr sz="1800" spc="-50" dirty="0">
                <a:latin typeface="Calibri"/>
                <a:cs typeface="Calibri"/>
              </a:rPr>
              <a:t>raamatupidamise </a:t>
            </a:r>
            <a:r>
              <a:rPr sz="1800" spc="-45" dirty="0">
                <a:latin typeface="Calibri"/>
                <a:cs typeface="Calibri"/>
              </a:rPr>
              <a:t> </a:t>
            </a:r>
            <a:r>
              <a:rPr sz="1800" spc="-55" dirty="0">
                <a:latin typeface="Calibri"/>
                <a:cs typeface="Calibri"/>
              </a:rPr>
              <a:t>dokumendikäibe </a:t>
            </a:r>
            <a:r>
              <a:rPr sz="1800" spc="-50" dirty="0">
                <a:latin typeface="Calibri"/>
                <a:cs typeface="Calibri"/>
              </a:rPr>
              <a:t>korraldamine.</a:t>
            </a:r>
            <a:endParaRPr sz="18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8241" y="1041161"/>
            <a:ext cx="11299825" cy="1410335"/>
          </a:xfrm>
          <a:prstGeom prst="rect">
            <a:avLst/>
          </a:prstGeom>
        </p:spPr>
        <p:txBody>
          <a:bodyPr vert="horz" wrap="square" lIns="0" tIns="12700" rIns="0" bIns="0" rtlCol="0">
            <a:spAutoFit/>
          </a:bodyPr>
          <a:lstStyle/>
          <a:p>
            <a:pPr marL="12700" algn="just">
              <a:lnSpc>
                <a:spcPts val="2270"/>
              </a:lnSpc>
              <a:spcBef>
                <a:spcPts val="100"/>
              </a:spcBef>
            </a:pPr>
            <a:r>
              <a:rPr sz="1800" spc="-65" dirty="0"/>
              <a:t>arengunõuniku</a:t>
            </a:r>
            <a:r>
              <a:rPr sz="1800" spc="-70" dirty="0"/>
              <a:t> </a:t>
            </a:r>
            <a:r>
              <a:rPr sz="1800" spc="-60" dirty="0"/>
              <a:t>ametikoht</a:t>
            </a:r>
            <a:r>
              <a:rPr sz="1800" spc="-70" dirty="0"/>
              <a:t> </a:t>
            </a:r>
            <a:r>
              <a:rPr sz="1800" spc="170" dirty="0"/>
              <a:t>–</a:t>
            </a:r>
            <a:r>
              <a:rPr sz="1800" spc="-30" dirty="0"/>
              <a:t> </a:t>
            </a:r>
            <a:r>
              <a:rPr sz="1900" i="1" spc="-70" dirty="0">
                <a:solidFill>
                  <a:srgbClr val="C00000"/>
                </a:solidFill>
                <a:latin typeface="Calibri"/>
                <a:cs typeface="Calibri"/>
              </a:rPr>
              <a:t>Tiina</a:t>
            </a:r>
            <a:r>
              <a:rPr sz="1900" i="1" spc="-95" dirty="0">
                <a:solidFill>
                  <a:srgbClr val="C00000"/>
                </a:solidFill>
                <a:latin typeface="Calibri"/>
                <a:cs typeface="Calibri"/>
              </a:rPr>
              <a:t> </a:t>
            </a:r>
            <a:r>
              <a:rPr sz="1900" i="1" spc="-55" dirty="0">
                <a:solidFill>
                  <a:srgbClr val="C00000"/>
                </a:solidFill>
                <a:latin typeface="Calibri"/>
                <a:cs typeface="Calibri"/>
              </a:rPr>
              <a:t>Beldsinsky</a:t>
            </a:r>
            <a:endParaRPr sz="1900">
              <a:latin typeface="Calibri"/>
              <a:cs typeface="Calibri"/>
            </a:endParaRPr>
          </a:p>
          <a:p>
            <a:pPr marL="12700" marR="5080" algn="just">
              <a:lnSpc>
                <a:spcPts val="2160"/>
              </a:lnSpc>
              <a:spcBef>
                <a:spcPts val="60"/>
              </a:spcBef>
            </a:pPr>
            <a:r>
              <a:rPr sz="1800" spc="-55" dirty="0"/>
              <a:t>Arengunõuniku</a:t>
            </a:r>
            <a:r>
              <a:rPr sz="1800" spc="-50" dirty="0"/>
              <a:t> </a:t>
            </a:r>
            <a:r>
              <a:rPr sz="1800" spc="-55" dirty="0"/>
              <a:t>ametikoha</a:t>
            </a:r>
            <a:r>
              <a:rPr sz="1800" spc="-50" dirty="0"/>
              <a:t> </a:t>
            </a:r>
            <a:r>
              <a:rPr sz="1800" spc="-45" dirty="0"/>
              <a:t>eesmärk</a:t>
            </a:r>
            <a:r>
              <a:rPr sz="1800" spc="-40" dirty="0"/>
              <a:t> </a:t>
            </a:r>
            <a:r>
              <a:rPr sz="1800" spc="-75" dirty="0"/>
              <a:t>on</a:t>
            </a:r>
            <a:r>
              <a:rPr sz="1800" spc="-70" dirty="0"/>
              <a:t> </a:t>
            </a:r>
            <a:r>
              <a:rPr sz="1800" spc="-35" dirty="0"/>
              <a:t>tagada omavalitsuste</a:t>
            </a:r>
            <a:r>
              <a:rPr sz="1800" spc="-30" dirty="0"/>
              <a:t> </a:t>
            </a:r>
            <a:r>
              <a:rPr sz="1800" spc="-40" dirty="0"/>
              <a:t>liidu regionaalarengualaste</a:t>
            </a:r>
            <a:r>
              <a:rPr sz="1800" spc="-35" dirty="0"/>
              <a:t> </a:t>
            </a:r>
            <a:r>
              <a:rPr sz="1800" spc="-50" dirty="0"/>
              <a:t>ülesannete</a:t>
            </a:r>
            <a:r>
              <a:rPr sz="1800" spc="-45" dirty="0"/>
              <a:t> </a:t>
            </a:r>
            <a:r>
              <a:rPr sz="1800" spc="-60" dirty="0"/>
              <a:t>täitmine,</a:t>
            </a:r>
            <a:r>
              <a:rPr sz="1800" spc="-55" dirty="0"/>
              <a:t> </a:t>
            </a:r>
            <a:r>
              <a:rPr sz="1800" dirty="0"/>
              <a:t>sh </a:t>
            </a:r>
            <a:r>
              <a:rPr sz="1800" spc="-55" dirty="0"/>
              <a:t>arengu</a:t>
            </a:r>
            <a:r>
              <a:rPr sz="1800" spc="-50" dirty="0"/>
              <a:t> </a:t>
            </a:r>
            <a:r>
              <a:rPr sz="1800" spc="-30" dirty="0"/>
              <a:t>ja </a:t>
            </a:r>
            <a:r>
              <a:rPr sz="1800" spc="-25" dirty="0"/>
              <a:t> </a:t>
            </a:r>
            <a:r>
              <a:rPr sz="1800" spc="-55" dirty="0"/>
              <a:t>arengusuundade</a:t>
            </a:r>
            <a:r>
              <a:rPr sz="1800" spc="-50" dirty="0"/>
              <a:t> </a:t>
            </a:r>
            <a:r>
              <a:rPr sz="1800" spc="-55" dirty="0"/>
              <a:t>kavandamine</a:t>
            </a:r>
            <a:r>
              <a:rPr sz="1800" spc="-50" dirty="0"/>
              <a:t> </a:t>
            </a:r>
            <a:r>
              <a:rPr sz="1800" spc="-25" dirty="0"/>
              <a:t>ja</a:t>
            </a:r>
            <a:r>
              <a:rPr sz="1800" spc="-20" dirty="0"/>
              <a:t> </a:t>
            </a:r>
            <a:r>
              <a:rPr sz="1800" spc="-65" dirty="0"/>
              <a:t>ettepanekute</a:t>
            </a:r>
            <a:r>
              <a:rPr sz="1800" spc="-60" dirty="0"/>
              <a:t> </a:t>
            </a:r>
            <a:r>
              <a:rPr sz="1800" spc="-65" dirty="0"/>
              <a:t>tegemine,</a:t>
            </a:r>
            <a:r>
              <a:rPr sz="1800" spc="-60" dirty="0"/>
              <a:t> </a:t>
            </a:r>
            <a:r>
              <a:rPr sz="1800" spc="-45" dirty="0"/>
              <a:t>arengustrateegiate</a:t>
            </a:r>
            <a:r>
              <a:rPr sz="1800" spc="-40" dirty="0"/>
              <a:t> </a:t>
            </a:r>
            <a:r>
              <a:rPr sz="1800" spc="-45" dirty="0"/>
              <a:t>koostamine</a:t>
            </a:r>
            <a:r>
              <a:rPr sz="1800" spc="-40" dirty="0"/>
              <a:t> </a:t>
            </a:r>
            <a:r>
              <a:rPr sz="1800" spc="-25" dirty="0"/>
              <a:t>ja</a:t>
            </a:r>
            <a:r>
              <a:rPr sz="1800" spc="-20" dirty="0"/>
              <a:t> </a:t>
            </a:r>
            <a:r>
              <a:rPr sz="1800" spc="-75" dirty="0"/>
              <a:t>uuendamine,</a:t>
            </a:r>
            <a:r>
              <a:rPr sz="1800" spc="-70" dirty="0"/>
              <a:t> </a:t>
            </a:r>
            <a:r>
              <a:rPr sz="1800" spc="-50" dirty="0"/>
              <a:t>regionaalarengu </a:t>
            </a:r>
            <a:r>
              <a:rPr sz="1800" spc="-45" dirty="0"/>
              <a:t> </a:t>
            </a:r>
            <a:r>
              <a:rPr sz="1800" spc="-60" dirty="0"/>
              <a:t>programmide</a:t>
            </a:r>
            <a:r>
              <a:rPr sz="1800" spc="-55" dirty="0"/>
              <a:t> </a:t>
            </a:r>
            <a:r>
              <a:rPr sz="1800" spc="-45" dirty="0"/>
              <a:t>rakendamise</a:t>
            </a:r>
            <a:r>
              <a:rPr sz="1800" spc="-40" dirty="0"/>
              <a:t> </a:t>
            </a:r>
            <a:r>
              <a:rPr sz="1800" spc="-65" dirty="0"/>
              <a:t>koordineerimine,</a:t>
            </a:r>
            <a:r>
              <a:rPr sz="1800" spc="-60" dirty="0"/>
              <a:t> </a:t>
            </a:r>
            <a:r>
              <a:rPr sz="1800" spc="-45" dirty="0"/>
              <a:t>ettevõtlus-</a:t>
            </a:r>
            <a:r>
              <a:rPr sz="1800" spc="-40" dirty="0"/>
              <a:t> taristu-,</a:t>
            </a:r>
            <a:r>
              <a:rPr sz="1800" spc="-35" dirty="0"/>
              <a:t> </a:t>
            </a:r>
            <a:r>
              <a:rPr sz="1800" spc="-30" dirty="0"/>
              <a:t>majandusalaste</a:t>
            </a:r>
            <a:r>
              <a:rPr sz="1800" spc="-25" dirty="0"/>
              <a:t> </a:t>
            </a:r>
            <a:r>
              <a:rPr sz="1800" spc="-30" dirty="0"/>
              <a:t>ja</a:t>
            </a:r>
            <a:r>
              <a:rPr sz="1800" spc="-25" dirty="0"/>
              <a:t> väliskoostööga</a:t>
            </a:r>
            <a:r>
              <a:rPr sz="1800" spc="-20" dirty="0"/>
              <a:t> </a:t>
            </a:r>
            <a:r>
              <a:rPr sz="1800" spc="-55" dirty="0"/>
              <a:t>seonduvate</a:t>
            </a:r>
            <a:r>
              <a:rPr sz="1800" spc="-50" dirty="0"/>
              <a:t> </a:t>
            </a:r>
            <a:r>
              <a:rPr sz="1800" spc="-55" dirty="0"/>
              <a:t>ülesannete </a:t>
            </a:r>
            <a:r>
              <a:rPr sz="1800" spc="-50" dirty="0"/>
              <a:t> täitmine</a:t>
            </a:r>
            <a:r>
              <a:rPr sz="1800" spc="-65" dirty="0"/>
              <a:t> </a:t>
            </a:r>
            <a:r>
              <a:rPr sz="1800" spc="-35" dirty="0"/>
              <a:t>ning</a:t>
            </a:r>
            <a:r>
              <a:rPr sz="1800" spc="-20" dirty="0"/>
              <a:t> </a:t>
            </a:r>
            <a:r>
              <a:rPr sz="1800" spc="-40" dirty="0"/>
              <a:t>osalemine</a:t>
            </a:r>
            <a:r>
              <a:rPr sz="1800" spc="-45" dirty="0"/>
              <a:t> </a:t>
            </a:r>
            <a:r>
              <a:rPr sz="1800" spc="-30" dirty="0"/>
              <a:t>riiklike</a:t>
            </a:r>
            <a:r>
              <a:rPr sz="1800" spc="-45" dirty="0"/>
              <a:t> </a:t>
            </a:r>
            <a:r>
              <a:rPr sz="1800" spc="-60" dirty="0"/>
              <a:t>arengudokumentide</a:t>
            </a:r>
            <a:r>
              <a:rPr sz="1800" spc="-45" dirty="0"/>
              <a:t> </a:t>
            </a:r>
            <a:r>
              <a:rPr sz="1800" spc="-25" dirty="0"/>
              <a:t>ja</a:t>
            </a:r>
            <a:r>
              <a:rPr sz="1800" spc="-15" dirty="0"/>
              <a:t> </a:t>
            </a:r>
            <a:r>
              <a:rPr sz="1800" spc="-55" dirty="0"/>
              <a:t>maakonnaplaneeringute </a:t>
            </a:r>
            <a:r>
              <a:rPr sz="1800" spc="-25" dirty="0"/>
              <a:t>koostamisel.</a:t>
            </a:r>
            <a:endParaRPr sz="1800"/>
          </a:p>
        </p:txBody>
      </p:sp>
      <p:sp>
        <p:nvSpPr>
          <p:cNvPr id="3" name="object 3"/>
          <p:cNvSpPr txBox="1"/>
          <p:nvPr/>
        </p:nvSpPr>
        <p:spPr>
          <a:xfrm>
            <a:off x="358241" y="2687910"/>
            <a:ext cx="11299825" cy="3604895"/>
          </a:xfrm>
          <a:prstGeom prst="rect">
            <a:avLst/>
          </a:prstGeom>
        </p:spPr>
        <p:txBody>
          <a:bodyPr vert="horz" wrap="square" lIns="0" tIns="12065" rIns="0" bIns="0" rtlCol="0">
            <a:spAutoFit/>
          </a:bodyPr>
          <a:lstStyle/>
          <a:p>
            <a:pPr marL="12700" algn="just">
              <a:lnSpc>
                <a:spcPts val="2270"/>
              </a:lnSpc>
              <a:spcBef>
                <a:spcPts val="95"/>
              </a:spcBef>
            </a:pPr>
            <a:r>
              <a:rPr sz="1800" spc="-35" dirty="0">
                <a:latin typeface="Calibri"/>
                <a:cs typeface="Calibri"/>
              </a:rPr>
              <a:t>väliskoostöö</a:t>
            </a:r>
            <a:r>
              <a:rPr sz="1800" spc="-75" dirty="0">
                <a:latin typeface="Calibri"/>
                <a:cs typeface="Calibri"/>
              </a:rPr>
              <a:t> </a:t>
            </a:r>
            <a:r>
              <a:rPr sz="1800" spc="-60" dirty="0">
                <a:latin typeface="Calibri"/>
                <a:cs typeface="Calibri"/>
              </a:rPr>
              <a:t>nõuniku</a:t>
            </a:r>
            <a:r>
              <a:rPr sz="1800" spc="-70" dirty="0">
                <a:latin typeface="Calibri"/>
                <a:cs typeface="Calibri"/>
              </a:rPr>
              <a:t> </a:t>
            </a:r>
            <a:r>
              <a:rPr sz="1800" spc="-60" dirty="0">
                <a:latin typeface="Calibri"/>
                <a:cs typeface="Calibri"/>
              </a:rPr>
              <a:t>ametikoht</a:t>
            </a:r>
            <a:r>
              <a:rPr sz="1800" spc="-65" dirty="0">
                <a:latin typeface="Calibri"/>
                <a:cs typeface="Calibri"/>
              </a:rPr>
              <a:t> </a:t>
            </a:r>
            <a:r>
              <a:rPr sz="1800" spc="165" dirty="0">
                <a:latin typeface="Calibri"/>
                <a:cs typeface="Calibri"/>
              </a:rPr>
              <a:t>–</a:t>
            </a:r>
            <a:r>
              <a:rPr sz="1800" spc="-45" dirty="0">
                <a:latin typeface="Calibri"/>
                <a:cs typeface="Calibri"/>
              </a:rPr>
              <a:t> </a:t>
            </a:r>
            <a:r>
              <a:rPr sz="1900" i="1" spc="-95" dirty="0">
                <a:solidFill>
                  <a:srgbClr val="C00000"/>
                </a:solidFill>
                <a:latin typeface="Calibri"/>
                <a:cs typeface="Calibri"/>
              </a:rPr>
              <a:t>Kaarel</a:t>
            </a:r>
            <a:r>
              <a:rPr sz="1900" i="1" spc="-90" dirty="0">
                <a:solidFill>
                  <a:srgbClr val="C00000"/>
                </a:solidFill>
                <a:latin typeface="Calibri"/>
                <a:cs typeface="Calibri"/>
              </a:rPr>
              <a:t> </a:t>
            </a:r>
            <a:r>
              <a:rPr sz="1900" i="1" spc="-40" dirty="0">
                <a:solidFill>
                  <a:srgbClr val="C00000"/>
                </a:solidFill>
                <a:latin typeface="Calibri"/>
                <a:cs typeface="Calibri"/>
              </a:rPr>
              <a:t>Kose</a:t>
            </a:r>
            <a:endParaRPr sz="1900">
              <a:latin typeface="Calibri"/>
              <a:cs typeface="Calibri"/>
            </a:endParaRPr>
          </a:p>
          <a:p>
            <a:pPr marL="12700" marR="6350" algn="just">
              <a:lnSpc>
                <a:spcPts val="2160"/>
              </a:lnSpc>
              <a:spcBef>
                <a:spcPts val="65"/>
              </a:spcBef>
            </a:pPr>
            <a:r>
              <a:rPr sz="1800" spc="-30" dirty="0">
                <a:latin typeface="Calibri"/>
                <a:cs typeface="Calibri"/>
              </a:rPr>
              <a:t>Välissuhete </a:t>
            </a:r>
            <a:r>
              <a:rPr sz="1800" spc="-60" dirty="0">
                <a:latin typeface="Calibri"/>
                <a:cs typeface="Calibri"/>
              </a:rPr>
              <a:t>korraldamine, </a:t>
            </a:r>
            <a:r>
              <a:rPr sz="1800" spc="-65" dirty="0">
                <a:latin typeface="Calibri"/>
                <a:cs typeface="Calibri"/>
              </a:rPr>
              <a:t>koordineerimine </a:t>
            </a:r>
            <a:r>
              <a:rPr sz="1800" spc="-25" dirty="0">
                <a:latin typeface="Calibri"/>
                <a:cs typeface="Calibri"/>
              </a:rPr>
              <a:t>ja </a:t>
            </a:r>
            <a:r>
              <a:rPr sz="1800" spc="-70" dirty="0">
                <a:latin typeface="Calibri"/>
                <a:cs typeface="Calibri"/>
              </a:rPr>
              <a:t>arendamine, </a:t>
            </a:r>
            <a:r>
              <a:rPr sz="1800" spc="-40" dirty="0">
                <a:latin typeface="Calibri"/>
                <a:cs typeface="Calibri"/>
              </a:rPr>
              <a:t>välisprojektide </a:t>
            </a:r>
            <a:r>
              <a:rPr sz="1800" spc="-50" dirty="0">
                <a:latin typeface="Calibri"/>
                <a:cs typeface="Calibri"/>
              </a:rPr>
              <a:t>ettevalmistamine </a:t>
            </a:r>
            <a:r>
              <a:rPr sz="1800" spc="-25" dirty="0">
                <a:latin typeface="Calibri"/>
                <a:cs typeface="Calibri"/>
              </a:rPr>
              <a:t>ja </a:t>
            </a:r>
            <a:r>
              <a:rPr sz="1800" spc="-55" dirty="0">
                <a:latin typeface="Calibri"/>
                <a:cs typeface="Calibri"/>
              </a:rPr>
              <a:t>täitmine </a:t>
            </a:r>
            <a:r>
              <a:rPr sz="1800" spc="-35" dirty="0">
                <a:latin typeface="Calibri"/>
                <a:cs typeface="Calibri"/>
              </a:rPr>
              <a:t>ning omavalitsuste liidu </a:t>
            </a:r>
            <a:r>
              <a:rPr sz="1800" spc="-30" dirty="0">
                <a:latin typeface="Calibri"/>
                <a:cs typeface="Calibri"/>
              </a:rPr>
              <a:t> </a:t>
            </a:r>
            <a:r>
              <a:rPr sz="1800" spc="-35" dirty="0">
                <a:latin typeface="Calibri"/>
                <a:cs typeface="Calibri"/>
              </a:rPr>
              <a:t>suhtlemise</a:t>
            </a:r>
            <a:r>
              <a:rPr sz="1800" spc="-40" dirty="0">
                <a:latin typeface="Calibri"/>
                <a:cs typeface="Calibri"/>
              </a:rPr>
              <a:t> </a:t>
            </a:r>
            <a:r>
              <a:rPr sz="1800" spc="-55" dirty="0">
                <a:latin typeface="Calibri"/>
                <a:cs typeface="Calibri"/>
              </a:rPr>
              <a:t>korraldamine</a:t>
            </a:r>
            <a:r>
              <a:rPr sz="1800" spc="-30" dirty="0">
                <a:latin typeface="Calibri"/>
                <a:cs typeface="Calibri"/>
              </a:rPr>
              <a:t> </a:t>
            </a:r>
            <a:r>
              <a:rPr sz="1800" spc="-45" dirty="0">
                <a:latin typeface="Calibri"/>
                <a:cs typeface="Calibri"/>
              </a:rPr>
              <a:t>meediaga.</a:t>
            </a:r>
            <a:endParaRPr sz="1800">
              <a:latin typeface="Calibri"/>
              <a:cs typeface="Calibri"/>
            </a:endParaRPr>
          </a:p>
          <a:p>
            <a:pPr marL="12700" algn="just">
              <a:lnSpc>
                <a:spcPts val="2270"/>
              </a:lnSpc>
              <a:spcBef>
                <a:spcPts val="1989"/>
              </a:spcBef>
            </a:pPr>
            <a:r>
              <a:rPr sz="1800" spc="-25" dirty="0">
                <a:latin typeface="Calibri"/>
                <a:cs typeface="Calibri"/>
              </a:rPr>
              <a:t>siseturvalisuse</a:t>
            </a:r>
            <a:r>
              <a:rPr sz="1800" spc="-75" dirty="0">
                <a:latin typeface="Calibri"/>
                <a:cs typeface="Calibri"/>
              </a:rPr>
              <a:t> </a:t>
            </a:r>
            <a:r>
              <a:rPr sz="1800" spc="-65" dirty="0">
                <a:latin typeface="Calibri"/>
                <a:cs typeface="Calibri"/>
              </a:rPr>
              <a:t>nõuniku </a:t>
            </a:r>
            <a:r>
              <a:rPr sz="1800" spc="-60" dirty="0">
                <a:latin typeface="Calibri"/>
                <a:cs typeface="Calibri"/>
              </a:rPr>
              <a:t>ametikoht</a:t>
            </a:r>
            <a:r>
              <a:rPr sz="1800" spc="-65" dirty="0">
                <a:latin typeface="Calibri"/>
                <a:cs typeface="Calibri"/>
              </a:rPr>
              <a:t> </a:t>
            </a:r>
            <a:r>
              <a:rPr sz="1800" spc="165" dirty="0">
                <a:latin typeface="Calibri"/>
                <a:cs typeface="Calibri"/>
              </a:rPr>
              <a:t>–</a:t>
            </a:r>
            <a:r>
              <a:rPr sz="1800" spc="-25" dirty="0">
                <a:latin typeface="Calibri"/>
                <a:cs typeface="Calibri"/>
              </a:rPr>
              <a:t> </a:t>
            </a:r>
            <a:r>
              <a:rPr sz="1900" i="1" spc="-80" dirty="0">
                <a:solidFill>
                  <a:srgbClr val="C00000"/>
                </a:solidFill>
                <a:latin typeface="Calibri"/>
                <a:cs typeface="Calibri"/>
              </a:rPr>
              <a:t>Kaido</a:t>
            </a:r>
            <a:r>
              <a:rPr sz="1900" i="1" spc="-90" dirty="0">
                <a:solidFill>
                  <a:srgbClr val="C00000"/>
                </a:solidFill>
                <a:latin typeface="Calibri"/>
                <a:cs typeface="Calibri"/>
              </a:rPr>
              <a:t> </a:t>
            </a:r>
            <a:r>
              <a:rPr sz="1900" i="1" spc="-105" dirty="0">
                <a:solidFill>
                  <a:srgbClr val="C00000"/>
                </a:solidFill>
                <a:latin typeface="Calibri"/>
                <a:cs typeface="Calibri"/>
              </a:rPr>
              <a:t>Taberland</a:t>
            </a:r>
            <a:endParaRPr sz="1900">
              <a:latin typeface="Calibri"/>
              <a:cs typeface="Calibri"/>
            </a:endParaRPr>
          </a:p>
          <a:p>
            <a:pPr marL="12700" marR="5715" algn="just">
              <a:lnSpc>
                <a:spcPts val="2160"/>
              </a:lnSpc>
              <a:spcBef>
                <a:spcPts val="60"/>
              </a:spcBef>
            </a:pPr>
            <a:r>
              <a:rPr sz="1800" spc="-15" dirty="0">
                <a:latin typeface="Calibri"/>
                <a:cs typeface="Calibri"/>
              </a:rPr>
              <a:t>Siseturvalisuse</a:t>
            </a:r>
            <a:r>
              <a:rPr sz="1800" spc="-10" dirty="0">
                <a:latin typeface="Calibri"/>
                <a:cs typeface="Calibri"/>
              </a:rPr>
              <a:t> </a:t>
            </a:r>
            <a:r>
              <a:rPr sz="1800" spc="-55" dirty="0">
                <a:latin typeface="Calibri"/>
                <a:cs typeface="Calibri"/>
              </a:rPr>
              <a:t>nõuniku</a:t>
            </a:r>
            <a:r>
              <a:rPr sz="1800" spc="-50" dirty="0">
                <a:latin typeface="Calibri"/>
                <a:cs typeface="Calibri"/>
              </a:rPr>
              <a:t> </a:t>
            </a:r>
            <a:r>
              <a:rPr sz="1800" spc="-55" dirty="0">
                <a:latin typeface="Calibri"/>
                <a:cs typeface="Calibri"/>
              </a:rPr>
              <a:t>ametikoha</a:t>
            </a:r>
            <a:r>
              <a:rPr sz="1800" spc="-50" dirty="0">
                <a:latin typeface="Calibri"/>
                <a:cs typeface="Calibri"/>
              </a:rPr>
              <a:t> </a:t>
            </a:r>
            <a:r>
              <a:rPr sz="1800" spc="-45" dirty="0">
                <a:latin typeface="Calibri"/>
                <a:cs typeface="Calibri"/>
              </a:rPr>
              <a:t>eesmärk</a:t>
            </a:r>
            <a:r>
              <a:rPr sz="1800" spc="-40" dirty="0">
                <a:latin typeface="Calibri"/>
                <a:cs typeface="Calibri"/>
              </a:rPr>
              <a:t> </a:t>
            </a:r>
            <a:r>
              <a:rPr sz="1800" spc="-75" dirty="0">
                <a:latin typeface="Calibri"/>
                <a:cs typeface="Calibri"/>
              </a:rPr>
              <a:t>on</a:t>
            </a:r>
            <a:r>
              <a:rPr sz="1800" spc="-70" dirty="0">
                <a:latin typeface="Calibri"/>
                <a:cs typeface="Calibri"/>
              </a:rPr>
              <a:t> </a:t>
            </a:r>
            <a:r>
              <a:rPr sz="1800" spc="-55" dirty="0">
                <a:latin typeface="Calibri"/>
                <a:cs typeface="Calibri"/>
              </a:rPr>
              <a:t>maakonna</a:t>
            </a:r>
            <a:r>
              <a:rPr sz="1800" spc="-50" dirty="0">
                <a:latin typeface="Calibri"/>
                <a:cs typeface="Calibri"/>
              </a:rPr>
              <a:t> </a:t>
            </a:r>
            <a:r>
              <a:rPr sz="1800" spc="-20" dirty="0">
                <a:latin typeface="Calibri"/>
                <a:cs typeface="Calibri"/>
              </a:rPr>
              <a:t>siseturvalisuse</a:t>
            </a:r>
            <a:r>
              <a:rPr sz="1800" spc="-15" dirty="0">
                <a:latin typeface="Calibri"/>
                <a:cs typeface="Calibri"/>
              </a:rPr>
              <a:t> alase</a:t>
            </a:r>
            <a:r>
              <a:rPr sz="1800" spc="-10" dirty="0">
                <a:latin typeface="Calibri"/>
                <a:cs typeface="Calibri"/>
              </a:rPr>
              <a:t> </a:t>
            </a:r>
            <a:r>
              <a:rPr sz="1800" spc="-50" dirty="0">
                <a:latin typeface="Calibri"/>
                <a:cs typeface="Calibri"/>
              </a:rPr>
              <a:t>koostööd</a:t>
            </a:r>
            <a:r>
              <a:rPr sz="1800" spc="-45" dirty="0">
                <a:latin typeface="Calibri"/>
                <a:cs typeface="Calibri"/>
              </a:rPr>
              <a:t> </a:t>
            </a:r>
            <a:r>
              <a:rPr sz="1800" spc="-25" dirty="0">
                <a:latin typeface="Calibri"/>
                <a:cs typeface="Calibri"/>
              </a:rPr>
              <a:t>ja</a:t>
            </a:r>
            <a:r>
              <a:rPr sz="1800" spc="-20" dirty="0">
                <a:latin typeface="Calibri"/>
                <a:cs typeface="Calibri"/>
              </a:rPr>
              <a:t> </a:t>
            </a:r>
            <a:r>
              <a:rPr sz="1800" spc="-45" dirty="0">
                <a:latin typeface="Calibri"/>
                <a:cs typeface="Calibri"/>
              </a:rPr>
              <a:t>tegevuste</a:t>
            </a:r>
            <a:r>
              <a:rPr sz="1800" spc="-40" dirty="0">
                <a:latin typeface="Calibri"/>
                <a:cs typeface="Calibri"/>
              </a:rPr>
              <a:t> </a:t>
            </a:r>
            <a:r>
              <a:rPr sz="1800" spc="-55" dirty="0">
                <a:latin typeface="Calibri"/>
                <a:cs typeface="Calibri"/>
              </a:rPr>
              <a:t>korraldamine</a:t>
            </a:r>
            <a:r>
              <a:rPr sz="1800" spc="-50" dirty="0">
                <a:latin typeface="Calibri"/>
                <a:cs typeface="Calibri"/>
              </a:rPr>
              <a:t> </a:t>
            </a:r>
            <a:r>
              <a:rPr sz="1800" spc="-35" dirty="0">
                <a:latin typeface="Calibri"/>
                <a:cs typeface="Calibri"/>
              </a:rPr>
              <a:t>ning </a:t>
            </a:r>
            <a:r>
              <a:rPr sz="1800" spc="-30" dirty="0">
                <a:latin typeface="Calibri"/>
                <a:cs typeface="Calibri"/>
              </a:rPr>
              <a:t> </a:t>
            </a:r>
            <a:r>
              <a:rPr sz="1800" spc="-55" dirty="0">
                <a:latin typeface="Calibri"/>
                <a:cs typeface="Calibri"/>
              </a:rPr>
              <a:t>maakonna</a:t>
            </a:r>
            <a:r>
              <a:rPr sz="1800" spc="-50" dirty="0">
                <a:latin typeface="Calibri"/>
                <a:cs typeface="Calibri"/>
              </a:rPr>
              <a:t> </a:t>
            </a:r>
            <a:r>
              <a:rPr sz="1800" spc="-45" dirty="0">
                <a:latin typeface="Calibri"/>
                <a:cs typeface="Calibri"/>
              </a:rPr>
              <a:t>arengustrateegiate</a:t>
            </a:r>
            <a:r>
              <a:rPr sz="1800" spc="-40" dirty="0">
                <a:latin typeface="Calibri"/>
                <a:cs typeface="Calibri"/>
              </a:rPr>
              <a:t> </a:t>
            </a:r>
            <a:r>
              <a:rPr sz="1800" spc="-30" dirty="0">
                <a:latin typeface="Calibri"/>
                <a:cs typeface="Calibri"/>
              </a:rPr>
              <a:t>koostamise</a:t>
            </a:r>
            <a:r>
              <a:rPr sz="1800" spc="-25" dirty="0">
                <a:latin typeface="Calibri"/>
                <a:cs typeface="Calibri"/>
              </a:rPr>
              <a:t> ja</a:t>
            </a:r>
            <a:r>
              <a:rPr sz="1800" spc="-20" dirty="0">
                <a:latin typeface="Calibri"/>
                <a:cs typeface="Calibri"/>
              </a:rPr>
              <a:t> </a:t>
            </a:r>
            <a:r>
              <a:rPr sz="1800" spc="-55" dirty="0">
                <a:latin typeface="Calibri"/>
                <a:cs typeface="Calibri"/>
              </a:rPr>
              <a:t>uuendamise</a:t>
            </a:r>
            <a:r>
              <a:rPr sz="1800" spc="-50" dirty="0">
                <a:latin typeface="Calibri"/>
                <a:cs typeface="Calibri"/>
              </a:rPr>
              <a:t> tagamine</a:t>
            </a:r>
            <a:r>
              <a:rPr sz="1800" spc="-45" dirty="0">
                <a:latin typeface="Calibri"/>
                <a:cs typeface="Calibri"/>
              </a:rPr>
              <a:t> </a:t>
            </a:r>
            <a:r>
              <a:rPr sz="1800" spc="-35" dirty="0">
                <a:latin typeface="Calibri"/>
                <a:cs typeface="Calibri"/>
              </a:rPr>
              <a:t>ning</a:t>
            </a:r>
            <a:r>
              <a:rPr sz="1800" spc="-30" dirty="0">
                <a:latin typeface="Calibri"/>
                <a:cs typeface="Calibri"/>
              </a:rPr>
              <a:t> </a:t>
            </a:r>
            <a:r>
              <a:rPr sz="1800" spc="-25" dirty="0">
                <a:latin typeface="Calibri"/>
                <a:cs typeface="Calibri"/>
              </a:rPr>
              <a:t>regionaalseks</a:t>
            </a:r>
            <a:r>
              <a:rPr sz="1800" spc="-20" dirty="0">
                <a:latin typeface="Calibri"/>
                <a:cs typeface="Calibri"/>
              </a:rPr>
              <a:t> </a:t>
            </a:r>
            <a:r>
              <a:rPr sz="1800" spc="-35" dirty="0">
                <a:latin typeface="Calibri"/>
                <a:cs typeface="Calibri"/>
              </a:rPr>
              <a:t>arenguks</a:t>
            </a:r>
            <a:r>
              <a:rPr sz="1800" spc="-30" dirty="0">
                <a:latin typeface="Calibri"/>
                <a:cs typeface="Calibri"/>
              </a:rPr>
              <a:t> </a:t>
            </a:r>
            <a:r>
              <a:rPr sz="1800" spc="-35" dirty="0">
                <a:latin typeface="Calibri"/>
                <a:cs typeface="Calibri"/>
              </a:rPr>
              <a:t>oluliste</a:t>
            </a:r>
            <a:r>
              <a:rPr sz="1800" spc="335" dirty="0">
                <a:latin typeface="Calibri"/>
                <a:cs typeface="Calibri"/>
              </a:rPr>
              <a:t> </a:t>
            </a:r>
            <a:r>
              <a:rPr sz="1800" spc="-60" dirty="0">
                <a:latin typeface="Calibri"/>
                <a:cs typeface="Calibri"/>
              </a:rPr>
              <a:t>programmide </a:t>
            </a:r>
            <a:r>
              <a:rPr sz="1800" spc="-55" dirty="0">
                <a:latin typeface="Calibri"/>
                <a:cs typeface="Calibri"/>
              </a:rPr>
              <a:t> </a:t>
            </a:r>
            <a:r>
              <a:rPr sz="1800" spc="-60" dirty="0">
                <a:latin typeface="Calibri"/>
                <a:cs typeface="Calibri"/>
              </a:rPr>
              <a:t>juhtimine,</a:t>
            </a:r>
            <a:r>
              <a:rPr sz="1800" spc="-45" dirty="0">
                <a:latin typeface="Calibri"/>
                <a:cs typeface="Calibri"/>
              </a:rPr>
              <a:t> </a:t>
            </a:r>
            <a:r>
              <a:rPr sz="1800" spc="-55" dirty="0">
                <a:latin typeface="Calibri"/>
                <a:cs typeface="Calibri"/>
              </a:rPr>
              <a:t>projektide</a:t>
            </a:r>
            <a:r>
              <a:rPr sz="1800" spc="-25" dirty="0">
                <a:latin typeface="Calibri"/>
                <a:cs typeface="Calibri"/>
              </a:rPr>
              <a:t> </a:t>
            </a:r>
            <a:r>
              <a:rPr sz="1800" spc="-45" dirty="0">
                <a:latin typeface="Calibri"/>
                <a:cs typeface="Calibri"/>
              </a:rPr>
              <a:t>käivitamine </a:t>
            </a:r>
            <a:r>
              <a:rPr sz="1800" spc="-25" dirty="0">
                <a:latin typeface="Calibri"/>
                <a:cs typeface="Calibri"/>
              </a:rPr>
              <a:t>ja </a:t>
            </a:r>
            <a:r>
              <a:rPr sz="1800" spc="-55" dirty="0">
                <a:latin typeface="Calibri"/>
                <a:cs typeface="Calibri"/>
              </a:rPr>
              <a:t>rakendamine.</a:t>
            </a:r>
            <a:endParaRPr sz="1800">
              <a:latin typeface="Calibri"/>
              <a:cs typeface="Calibri"/>
            </a:endParaRPr>
          </a:p>
          <a:p>
            <a:pPr marL="12700" algn="just">
              <a:lnSpc>
                <a:spcPts val="2270"/>
              </a:lnSpc>
              <a:spcBef>
                <a:spcPts val="1989"/>
              </a:spcBef>
            </a:pPr>
            <a:r>
              <a:rPr sz="1800" spc="-45" dirty="0">
                <a:latin typeface="Calibri"/>
                <a:cs typeface="Calibri"/>
              </a:rPr>
              <a:t>r</a:t>
            </a:r>
            <a:r>
              <a:rPr sz="1800" spc="-70" dirty="0">
                <a:latin typeface="Calibri"/>
                <a:cs typeface="Calibri"/>
              </a:rPr>
              <a:t>a</a:t>
            </a:r>
            <a:r>
              <a:rPr sz="1800" spc="-45" dirty="0">
                <a:latin typeface="Calibri"/>
                <a:cs typeface="Calibri"/>
              </a:rPr>
              <a:t>hv</a:t>
            </a:r>
            <a:r>
              <a:rPr sz="1800" spc="-60" dirty="0">
                <a:latin typeface="Calibri"/>
                <a:cs typeface="Calibri"/>
              </a:rPr>
              <a:t>a</a:t>
            </a:r>
            <a:r>
              <a:rPr sz="1800" spc="-70" dirty="0">
                <a:latin typeface="Calibri"/>
                <a:cs typeface="Calibri"/>
              </a:rPr>
              <a:t>t</a:t>
            </a:r>
            <a:r>
              <a:rPr sz="1800" spc="-110" dirty="0">
                <a:latin typeface="Calibri"/>
                <a:cs typeface="Calibri"/>
              </a:rPr>
              <a:t>e</a:t>
            </a:r>
            <a:r>
              <a:rPr sz="1800" spc="-95" dirty="0">
                <a:latin typeface="Calibri"/>
                <a:cs typeface="Calibri"/>
              </a:rPr>
              <a:t>r</a:t>
            </a:r>
            <a:r>
              <a:rPr sz="1800" spc="-25" dirty="0">
                <a:latin typeface="Calibri"/>
                <a:cs typeface="Calibri"/>
              </a:rPr>
              <a:t>v</a:t>
            </a:r>
            <a:r>
              <a:rPr sz="1800" spc="-35" dirty="0">
                <a:latin typeface="Calibri"/>
                <a:cs typeface="Calibri"/>
              </a:rPr>
              <a:t>i</a:t>
            </a:r>
            <a:r>
              <a:rPr sz="1800" spc="60" dirty="0">
                <a:latin typeface="Calibri"/>
                <a:cs typeface="Calibri"/>
              </a:rPr>
              <a:t>s</a:t>
            </a:r>
            <a:r>
              <a:rPr sz="1800" spc="-80" dirty="0">
                <a:latin typeface="Calibri"/>
                <a:cs typeface="Calibri"/>
              </a:rPr>
              <a:t>e</a:t>
            </a:r>
            <a:r>
              <a:rPr sz="1800" spc="-75" dirty="0">
                <a:latin typeface="Calibri"/>
                <a:cs typeface="Calibri"/>
              </a:rPr>
              <a:t> nõu</a:t>
            </a:r>
            <a:r>
              <a:rPr sz="1800" spc="-85" dirty="0">
                <a:latin typeface="Calibri"/>
                <a:cs typeface="Calibri"/>
              </a:rPr>
              <a:t>n</a:t>
            </a:r>
            <a:r>
              <a:rPr sz="1800" spc="-25" dirty="0">
                <a:latin typeface="Calibri"/>
                <a:cs typeface="Calibri"/>
              </a:rPr>
              <a:t>i</a:t>
            </a:r>
            <a:r>
              <a:rPr sz="1800" spc="-20" dirty="0">
                <a:latin typeface="Calibri"/>
                <a:cs typeface="Calibri"/>
              </a:rPr>
              <a:t>k</a:t>
            </a:r>
            <a:r>
              <a:rPr sz="1800" spc="-75" dirty="0">
                <a:latin typeface="Calibri"/>
                <a:cs typeface="Calibri"/>
              </a:rPr>
              <a:t>u</a:t>
            </a:r>
            <a:r>
              <a:rPr sz="1800" spc="-70" dirty="0">
                <a:latin typeface="Calibri"/>
                <a:cs typeface="Calibri"/>
              </a:rPr>
              <a:t> </a:t>
            </a:r>
            <a:r>
              <a:rPr sz="1800" spc="-40" dirty="0">
                <a:latin typeface="Calibri"/>
                <a:cs typeface="Calibri"/>
              </a:rPr>
              <a:t>a</a:t>
            </a:r>
            <a:r>
              <a:rPr sz="1800" spc="-75" dirty="0">
                <a:latin typeface="Calibri"/>
                <a:cs typeface="Calibri"/>
              </a:rPr>
              <a:t>m</a:t>
            </a:r>
            <a:r>
              <a:rPr sz="1800" spc="-60" dirty="0">
                <a:latin typeface="Calibri"/>
                <a:cs typeface="Calibri"/>
              </a:rPr>
              <a:t>et</a:t>
            </a:r>
            <a:r>
              <a:rPr sz="1800" spc="-45" dirty="0">
                <a:latin typeface="Calibri"/>
                <a:cs typeface="Calibri"/>
              </a:rPr>
              <a:t>i</a:t>
            </a:r>
            <a:r>
              <a:rPr sz="1800" spc="-20" dirty="0">
                <a:latin typeface="Calibri"/>
                <a:cs typeface="Calibri"/>
              </a:rPr>
              <a:t>k</a:t>
            </a:r>
            <a:r>
              <a:rPr sz="1800" spc="-90" dirty="0">
                <a:latin typeface="Calibri"/>
                <a:cs typeface="Calibri"/>
              </a:rPr>
              <a:t>oh</a:t>
            </a:r>
            <a:r>
              <a:rPr sz="1800" spc="-55" dirty="0">
                <a:latin typeface="Calibri"/>
                <a:cs typeface="Calibri"/>
              </a:rPr>
              <a:t>t</a:t>
            </a:r>
            <a:r>
              <a:rPr sz="1800" spc="-70" dirty="0">
                <a:latin typeface="Calibri"/>
                <a:cs typeface="Calibri"/>
              </a:rPr>
              <a:t> </a:t>
            </a:r>
            <a:r>
              <a:rPr sz="1800" spc="165" dirty="0">
                <a:latin typeface="Calibri"/>
                <a:cs typeface="Calibri"/>
              </a:rPr>
              <a:t>–</a:t>
            </a:r>
            <a:r>
              <a:rPr sz="1800" spc="-35" dirty="0">
                <a:latin typeface="Calibri"/>
                <a:cs typeface="Calibri"/>
              </a:rPr>
              <a:t> </a:t>
            </a:r>
            <a:r>
              <a:rPr sz="1900" i="1" spc="-5" dirty="0">
                <a:solidFill>
                  <a:srgbClr val="C00000"/>
                </a:solidFill>
                <a:latin typeface="Calibri"/>
                <a:cs typeface="Calibri"/>
              </a:rPr>
              <a:t>K</a:t>
            </a:r>
            <a:r>
              <a:rPr sz="1900" i="1" spc="-105" dirty="0">
                <a:solidFill>
                  <a:srgbClr val="C00000"/>
                </a:solidFill>
                <a:latin typeface="Calibri"/>
                <a:cs typeface="Calibri"/>
              </a:rPr>
              <a:t>e</a:t>
            </a:r>
            <a:r>
              <a:rPr sz="1900" i="1" spc="-114" dirty="0">
                <a:solidFill>
                  <a:srgbClr val="C00000"/>
                </a:solidFill>
                <a:latin typeface="Calibri"/>
                <a:cs typeface="Calibri"/>
              </a:rPr>
              <a:t>r</a:t>
            </a:r>
            <a:r>
              <a:rPr sz="1900" i="1" spc="-30" dirty="0">
                <a:solidFill>
                  <a:srgbClr val="C00000"/>
                </a:solidFill>
                <a:latin typeface="Calibri"/>
                <a:cs typeface="Calibri"/>
              </a:rPr>
              <a:t>li</a:t>
            </a:r>
            <a:r>
              <a:rPr sz="1900" i="1" spc="-95" dirty="0">
                <a:solidFill>
                  <a:srgbClr val="C00000"/>
                </a:solidFill>
                <a:latin typeface="Calibri"/>
                <a:cs typeface="Calibri"/>
              </a:rPr>
              <a:t> </a:t>
            </a:r>
            <a:r>
              <a:rPr sz="1900" i="1" spc="-55" dirty="0">
                <a:solidFill>
                  <a:srgbClr val="C00000"/>
                </a:solidFill>
                <a:latin typeface="Calibri"/>
                <a:cs typeface="Calibri"/>
              </a:rPr>
              <a:t>Vilk</a:t>
            </a:r>
            <a:endParaRPr sz="1900">
              <a:latin typeface="Calibri"/>
              <a:cs typeface="Calibri"/>
            </a:endParaRPr>
          </a:p>
          <a:p>
            <a:pPr marL="12700" marR="5080" algn="just">
              <a:lnSpc>
                <a:spcPts val="2160"/>
              </a:lnSpc>
              <a:spcBef>
                <a:spcPts val="65"/>
              </a:spcBef>
            </a:pPr>
            <a:r>
              <a:rPr sz="1800" spc="-35" dirty="0">
                <a:latin typeface="Calibri"/>
                <a:cs typeface="Calibri"/>
              </a:rPr>
              <a:t>Rahvatervise</a:t>
            </a:r>
            <a:r>
              <a:rPr sz="1800" spc="-30" dirty="0">
                <a:latin typeface="Calibri"/>
                <a:cs typeface="Calibri"/>
              </a:rPr>
              <a:t> </a:t>
            </a:r>
            <a:r>
              <a:rPr sz="1800" spc="-55" dirty="0">
                <a:latin typeface="Calibri"/>
                <a:cs typeface="Calibri"/>
              </a:rPr>
              <a:t>nõuniku</a:t>
            </a:r>
            <a:r>
              <a:rPr sz="1800" spc="-50" dirty="0">
                <a:latin typeface="Calibri"/>
                <a:cs typeface="Calibri"/>
              </a:rPr>
              <a:t> </a:t>
            </a:r>
            <a:r>
              <a:rPr sz="1800" spc="-55" dirty="0">
                <a:latin typeface="Calibri"/>
                <a:cs typeface="Calibri"/>
              </a:rPr>
              <a:t>ametikoha</a:t>
            </a:r>
            <a:r>
              <a:rPr sz="1800" spc="-50" dirty="0">
                <a:latin typeface="Calibri"/>
                <a:cs typeface="Calibri"/>
              </a:rPr>
              <a:t> </a:t>
            </a:r>
            <a:r>
              <a:rPr sz="1800" spc="-45" dirty="0">
                <a:latin typeface="Calibri"/>
                <a:cs typeface="Calibri"/>
              </a:rPr>
              <a:t>eesmärk</a:t>
            </a:r>
            <a:r>
              <a:rPr sz="1800" spc="-40" dirty="0">
                <a:latin typeface="Calibri"/>
                <a:cs typeface="Calibri"/>
              </a:rPr>
              <a:t> </a:t>
            </a:r>
            <a:r>
              <a:rPr sz="1800" spc="-75" dirty="0">
                <a:latin typeface="Calibri"/>
                <a:cs typeface="Calibri"/>
              </a:rPr>
              <a:t>on</a:t>
            </a:r>
            <a:r>
              <a:rPr sz="1800" spc="-70" dirty="0">
                <a:latin typeface="Calibri"/>
                <a:cs typeface="Calibri"/>
              </a:rPr>
              <a:t> </a:t>
            </a:r>
            <a:r>
              <a:rPr sz="1800" spc="-35" dirty="0">
                <a:latin typeface="Calibri"/>
                <a:cs typeface="Calibri"/>
              </a:rPr>
              <a:t>tagada</a:t>
            </a:r>
            <a:r>
              <a:rPr sz="1800" spc="-30" dirty="0">
                <a:latin typeface="Calibri"/>
                <a:cs typeface="Calibri"/>
              </a:rPr>
              <a:t> </a:t>
            </a:r>
            <a:r>
              <a:rPr sz="1800" spc="-40" dirty="0">
                <a:latin typeface="Calibri"/>
                <a:cs typeface="Calibri"/>
              </a:rPr>
              <a:t>maakonnas</a:t>
            </a:r>
            <a:r>
              <a:rPr sz="1800" spc="-35" dirty="0">
                <a:latin typeface="Calibri"/>
                <a:cs typeface="Calibri"/>
              </a:rPr>
              <a:t> tervist</a:t>
            </a:r>
            <a:r>
              <a:rPr sz="1800" spc="-30" dirty="0">
                <a:latin typeface="Calibri"/>
                <a:cs typeface="Calibri"/>
              </a:rPr>
              <a:t> </a:t>
            </a:r>
            <a:r>
              <a:rPr sz="1800" spc="-25" dirty="0">
                <a:latin typeface="Calibri"/>
                <a:cs typeface="Calibri"/>
              </a:rPr>
              <a:t>ja</a:t>
            </a:r>
            <a:r>
              <a:rPr sz="1800" spc="-20" dirty="0">
                <a:latin typeface="Calibri"/>
                <a:cs typeface="Calibri"/>
              </a:rPr>
              <a:t> </a:t>
            </a:r>
            <a:r>
              <a:rPr sz="1800" spc="-55" dirty="0">
                <a:latin typeface="Calibri"/>
                <a:cs typeface="Calibri"/>
              </a:rPr>
              <a:t>heaolu</a:t>
            </a:r>
            <a:r>
              <a:rPr sz="1800" spc="-50" dirty="0">
                <a:latin typeface="Calibri"/>
                <a:cs typeface="Calibri"/>
              </a:rPr>
              <a:t> toetava</a:t>
            </a:r>
            <a:r>
              <a:rPr sz="1800" spc="-45" dirty="0">
                <a:latin typeface="Calibri"/>
                <a:cs typeface="Calibri"/>
              </a:rPr>
              <a:t> </a:t>
            </a:r>
            <a:r>
              <a:rPr sz="1800" spc="-40" dirty="0">
                <a:latin typeface="Calibri"/>
                <a:cs typeface="Calibri"/>
              </a:rPr>
              <a:t>elukeskkonna</a:t>
            </a:r>
            <a:r>
              <a:rPr sz="1800" spc="-35" dirty="0">
                <a:latin typeface="Calibri"/>
                <a:cs typeface="Calibri"/>
              </a:rPr>
              <a:t> </a:t>
            </a:r>
            <a:r>
              <a:rPr sz="1800" spc="-60" dirty="0">
                <a:latin typeface="Calibri"/>
                <a:cs typeface="Calibri"/>
              </a:rPr>
              <a:t>kujundamine,</a:t>
            </a:r>
            <a:r>
              <a:rPr sz="1800" spc="-55" dirty="0">
                <a:latin typeface="Calibri"/>
                <a:cs typeface="Calibri"/>
              </a:rPr>
              <a:t> </a:t>
            </a:r>
            <a:r>
              <a:rPr sz="1800" spc="-5" dirty="0">
                <a:latin typeface="Calibri"/>
                <a:cs typeface="Calibri"/>
              </a:rPr>
              <a:t>sh </a:t>
            </a:r>
            <a:r>
              <a:rPr sz="1800" dirty="0">
                <a:latin typeface="Calibri"/>
                <a:cs typeface="Calibri"/>
              </a:rPr>
              <a:t> </a:t>
            </a:r>
            <a:r>
              <a:rPr sz="1800" spc="-45" dirty="0">
                <a:latin typeface="Calibri"/>
                <a:cs typeface="Calibri"/>
              </a:rPr>
              <a:t>terviseedenduslike</a:t>
            </a:r>
            <a:r>
              <a:rPr sz="1800" spc="-40" dirty="0">
                <a:latin typeface="Calibri"/>
                <a:cs typeface="Calibri"/>
              </a:rPr>
              <a:t> </a:t>
            </a:r>
            <a:r>
              <a:rPr sz="1800" spc="-50" dirty="0">
                <a:latin typeface="Calibri"/>
                <a:cs typeface="Calibri"/>
              </a:rPr>
              <a:t>ülesannete</a:t>
            </a:r>
            <a:r>
              <a:rPr sz="1800" spc="-45" dirty="0">
                <a:latin typeface="Calibri"/>
                <a:cs typeface="Calibri"/>
              </a:rPr>
              <a:t> </a:t>
            </a:r>
            <a:r>
              <a:rPr sz="1800" spc="-55" dirty="0">
                <a:latin typeface="Calibri"/>
                <a:cs typeface="Calibri"/>
              </a:rPr>
              <a:t>täitmine</a:t>
            </a:r>
            <a:r>
              <a:rPr sz="1800" spc="-50" dirty="0">
                <a:latin typeface="Calibri"/>
                <a:cs typeface="Calibri"/>
              </a:rPr>
              <a:t> </a:t>
            </a:r>
            <a:r>
              <a:rPr sz="1800" spc="-25" dirty="0">
                <a:latin typeface="Calibri"/>
                <a:cs typeface="Calibri"/>
              </a:rPr>
              <a:t>ja</a:t>
            </a:r>
            <a:r>
              <a:rPr sz="1800" spc="-20" dirty="0">
                <a:latin typeface="Calibri"/>
                <a:cs typeface="Calibri"/>
              </a:rPr>
              <a:t> </a:t>
            </a:r>
            <a:r>
              <a:rPr sz="1800" spc="-60" dirty="0">
                <a:latin typeface="Calibri"/>
                <a:cs typeface="Calibri"/>
              </a:rPr>
              <a:t>koordineerimine.</a:t>
            </a:r>
            <a:r>
              <a:rPr sz="1800" spc="-55" dirty="0">
                <a:latin typeface="Calibri"/>
                <a:cs typeface="Calibri"/>
              </a:rPr>
              <a:t> </a:t>
            </a:r>
            <a:r>
              <a:rPr sz="1800" spc="-45" dirty="0">
                <a:latin typeface="Calibri"/>
                <a:cs typeface="Calibri"/>
              </a:rPr>
              <a:t>Aidata</a:t>
            </a:r>
            <a:r>
              <a:rPr sz="1800" spc="-40" dirty="0">
                <a:latin typeface="Calibri"/>
                <a:cs typeface="Calibri"/>
              </a:rPr>
              <a:t> </a:t>
            </a:r>
            <a:r>
              <a:rPr sz="1800" spc="-5" dirty="0">
                <a:latin typeface="Calibri"/>
                <a:cs typeface="Calibri"/>
              </a:rPr>
              <a:t>kaasa</a:t>
            </a:r>
            <a:r>
              <a:rPr sz="1800" dirty="0">
                <a:latin typeface="Calibri"/>
                <a:cs typeface="Calibri"/>
              </a:rPr>
              <a:t> </a:t>
            </a:r>
            <a:r>
              <a:rPr sz="1800" spc="-40" dirty="0">
                <a:latin typeface="Calibri"/>
                <a:cs typeface="Calibri"/>
              </a:rPr>
              <a:t>tervishoiupoliitika</a:t>
            </a:r>
            <a:r>
              <a:rPr sz="1800" spc="-35" dirty="0">
                <a:latin typeface="Calibri"/>
                <a:cs typeface="Calibri"/>
              </a:rPr>
              <a:t> elluviimisele</a:t>
            </a:r>
            <a:r>
              <a:rPr sz="1800" spc="335" dirty="0">
                <a:latin typeface="Calibri"/>
                <a:cs typeface="Calibri"/>
              </a:rPr>
              <a:t> </a:t>
            </a:r>
            <a:r>
              <a:rPr sz="1800" spc="-40" dirty="0">
                <a:latin typeface="Calibri"/>
                <a:cs typeface="Calibri"/>
              </a:rPr>
              <a:t>maakonnas</a:t>
            </a:r>
            <a:r>
              <a:rPr sz="1800" spc="325" dirty="0">
                <a:latin typeface="Calibri"/>
                <a:cs typeface="Calibri"/>
              </a:rPr>
              <a:t> </a:t>
            </a:r>
            <a:r>
              <a:rPr sz="1800" spc="-35" dirty="0">
                <a:latin typeface="Calibri"/>
                <a:cs typeface="Calibri"/>
              </a:rPr>
              <a:t>ning </a:t>
            </a:r>
            <a:r>
              <a:rPr sz="1800" spc="-30" dirty="0">
                <a:latin typeface="Calibri"/>
                <a:cs typeface="Calibri"/>
              </a:rPr>
              <a:t> </a:t>
            </a:r>
            <a:r>
              <a:rPr sz="1800" spc="-80" dirty="0">
                <a:latin typeface="Calibri"/>
                <a:cs typeface="Calibri"/>
              </a:rPr>
              <a:t>muude</a:t>
            </a:r>
            <a:r>
              <a:rPr sz="1800" spc="-40" dirty="0">
                <a:latin typeface="Calibri"/>
                <a:cs typeface="Calibri"/>
              </a:rPr>
              <a:t> </a:t>
            </a:r>
            <a:r>
              <a:rPr sz="1800" spc="-25" dirty="0">
                <a:latin typeface="Calibri"/>
                <a:cs typeface="Calibri"/>
              </a:rPr>
              <a:t>õigusaktidega</a:t>
            </a:r>
            <a:r>
              <a:rPr sz="1800" spc="-50" dirty="0">
                <a:latin typeface="Calibri"/>
                <a:cs typeface="Calibri"/>
              </a:rPr>
              <a:t> </a:t>
            </a:r>
            <a:r>
              <a:rPr sz="1800" spc="-40" dirty="0">
                <a:latin typeface="Calibri"/>
                <a:cs typeface="Calibri"/>
              </a:rPr>
              <a:t>omavalituste</a:t>
            </a:r>
            <a:r>
              <a:rPr sz="1800" spc="-35" dirty="0">
                <a:latin typeface="Calibri"/>
                <a:cs typeface="Calibri"/>
              </a:rPr>
              <a:t> liidule</a:t>
            </a:r>
            <a:r>
              <a:rPr sz="1800" spc="-65" dirty="0">
                <a:latin typeface="Calibri"/>
                <a:cs typeface="Calibri"/>
              </a:rPr>
              <a:t> pandud</a:t>
            </a:r>
            <a:r>
              <a:rPr sz="1800" spc="-20" dirty="0">
                <a:latin typeface="Calibri"/>
                <a:cs typeface="Calibri"/>
              </a:rPr>
              <a:t> </a:t>
            </a:r>
            <a:r>
              <a:rPr sz="1800" spc="-45" dirty="0">
                <a:latin typeface="Calibri"/>
                <a:cs typeface="Calibri"/>
              </a:rPr>
              <a:t>rahvatervise</a:t>
            </a:r>
            <a:r>
              <a:rPr sz="1800" spc="-5" dirty="0">
                <a:latin typeface="Calibri"/>
                <a:cs typeface="Calibri"/>
              </a:rPr>
              <a:t> </a:t>
            </a:r>
            <a:r>
              <a:rPr sz="1800" spc="-45" dirty="0">
                <a:latin typeface="Calibri"/>
                <a:cs typeface="Calibri"/>
              </a:rPr>
              <a:t>valdkonna</a:t>
            </a:r>
            <a:r>
              <a:rPr sz="1800" spc="-25" dirty="0">
                <a:latin typeface="Calibri"/>
                <a:cs typeface="Calibri"/>
              </a:rPr>
              <a:t> </a:t>
            </a:r>
            <a:r>
              <a:rPr sz="1800" spc="-50" dirty="0">
                <a:latin typeface="Calibri"/>
                <a:cs typeface="Calibri"/>
              </a:rPr>
              <a:t>ülesannete</a:t>
            </a:r>
            <a:r>
              <a:rPr sz="1800" spc="-55" dirty="0">
                <a:latin typeface="Calibri"/>
                <a:cs typeface="Calibri"/>
              </a:rPr>
              <a:t> </a:t>
            </a:r>
            <a:r>
              <a:rPr sz="1800" spc="-35" dirty="0">
                <a:latin typeface="Calibri"/>
                <a:cs typeface="Calibri"/>
              </a:rPr>
              <a:t>täitmisele.</a:t>
            </a:r>
            <a:endParaRPr sz="1800">
              <a:latin typeface="Calibri"/>
              <a:cs typeface="Calibri"/>
            </a:endParaRPr>
          </a:p>
        </p:txBody>
      </p:sp>
      <p:pic>
        <p:nvPicPr>
          <p:cNvPr id="4" name="object 4"/>
          <p:cNvPicPr/>
          <p:nvPr/>
        </p:nvPicPr>
        <p:blipFill>
          <a:blip r:embed="rId2" cstate="print"/>
          <a:stretch>
            <a:fillRect/>
          </a:stretch>
        </p:blipFill>
        <p:spPr>
          <a:xfrm>
            <a:off x="160020" y="114300"/>
            <a:ext cx="2310384" cy="54559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60020" y="114300"/>
            <a:ext cx="2310384" cy="545591"/>
          </a:xfrm>
          <a:prstGeom prst="rect">
            <a:avLst/>
          </a:prstGeom>
        </p:spPr>
      </p:pic>
      <p:sp>
        <p:nvSpPr>
          <p:cNvPr id="3" name="object 3"/>
          <p:cNvSpPr txBox="1">
            <a:spLocks noGrp="1"/>
          </p:cNvSpPr>
          <p:nvPr>
            <p:ph type="title"/>
          </p:nvPr>
        </p:nvSpPr>
        <p:spPr>
          <a:xfrm>
            <a:off x="345440" y="945090"/>
            <a:ext cx="11325860" cy="1135380"/>
          </a:xfrm>
          <a:prstGeom prst="rect">
            <a:avLst/>
          </a:prstGeom>
        </p:spPr>
        <p:txBody>
          <a:bodyPr vert="horz" wrap="square" lIns="0" tIns="12065" rIns="0" bIns="0" rtlCol="0">
            <a:spAutoFit/>
          </a:bodyPr>
          <a:lstStyle/>
          <a:p>
            <a:pPr marL="12700" algn="just">
              <a:lnSpc>
                <a:spcPts val="2270"/>
              </a:lnSpc>
              <a:spcBef>
                <a:spcPts val="95"/>
              </a:spcBef>
            </a:pPr>
            <a:r>
              <a:rPr sz="1800" spc="-60" dirty="0"/>
              <a:t>ju</a:t>
            </a:r>
            <a:r>
              <a:rPr sz="1800" spc="-65" dirty="0"/>
              <a:t>r</a:t>
            </a:r>
            <a:r>
              <a:rPr sz="1800" spc="-25" dirty="0"/>
              <a:t>i</a:t>
            </a:r>
            <a:r>
              <a:rPr sz="1800" spc="10" dirty="0"/>
              <a:t>s</a:t>
            </a:r>
            <a:r>
              <a:rPr sz="1800" spc="-10" dirty="0"/>
              <a:t>ti</a:t>
            </a:r>
            <a:r>
              <a:rPr sz="1800" spc="-70" dirty="0"/>
              <a:t> </a:t>
            </a:r>
            <a:r>
              <a:rPr sz="1800" spc="-40" dirty="0"/>
              <a:t>a</a:t>
            </a:r>
            <a:r>
              <a:rPr sz="1800" spc="-75" dirty="0"/>
              <a:t>m</a:t>
            </a:r>
            <a:r>
              <a:rPr sz="1800" spc="-60" dirty="0"/>
              <a:t>et</a:t>
            </a:r>
            <a:r>
              <a:rPr sz="1800" spc="-45" dirty="0"/>
              <a:t>i</a:t>
            </a:r>
            <a:r>
              <a:rPr sz="1800" spc="-20" dirty="0"/>
              <a:t>k</a:t>
            </a:r>
            <a:r>
              <a:rPr sz="1800" spc="-90" dirty="0"/>
              <a:t>oh</a:t>
            </a:r>
            <a:r>
              <a:rPr sz="1800" spc="-55" dirty="0"/>
              <a:t>t</a:t>
            </a:r>
            <a:r>
              <a:rPr sz="1800" spc="-70" dirty="0"/>
              <a:t> </a:t>
            </a:r>
            <a:r>
              <a:rPr sz="1800" spc="165" dirty="0"/>
              <a:t>–</a:t>
            </a:r>
            <a:r>
              <a:rPr sz="1800" spc="-35" dirty="0"/>
              <a:t> </a:t>
            </a:r>
            <a:r>
              <a:rPr sz="1900" i="1" spc="-5" dirty="0">
                <a:solidFill>
                  <a:srgbClr val="C00000"/>
                </a:solidFill>
                <a:latin typeface="Calibri"/>
                <a:cs typeface="Calibri"/>
              </a:rPr>
              <a:t>K</a:t>
            </a:r>
            <a:r>
              <a:rPr sz="1900" i="1" spc="-80" dirty="0">
                <a:solidFill>
                  <a:srgbClr val="C00000"/>
                </a:solidFill>
                <a:latin typeface="Calibri"/>
                <a:cs typeface="Calibri"/>
              </a:rPr>
              <a:t>r</a:t>
            </a:r>
            <a:r>
              <a:rPr sz="1900" i="1" spc="-70" dirty="0">
                <a:solidFill>
                  <a:srgbClr val="C00000"/>
                </a:solidFill>
                <a:latin typeface="Calibri"/>
                <a:cs typeface="Calibri"/>
              </a:rPr>
              <a:t>i</a:t>
            </a:r>
            <a:r>
              <a:rPr sz="1900" i="1" spc="-30" dirty="0">
                <a:solidFill>
                  <a:srgbClr val="C00000"/>
                </a:solidFill>
                <a:latin typeface="Calibri"/>
                <a:cs typeface="Calibri"/>
              </a:rPr>
              <a:t>s</a:t>
            </a:r>
            <a:r>
              <a:rPr sz="1900" i="1" spc="-50" dirty="0">
                <a:solidFill>
                  <a:srgbClr val="C00000"/>
                </a:solidFill>
                <a:latin typeface="Calibri"/>
                <a:cs typeface="Calibri"/>
              </a:rPr>
              <a:t>t</a:t>
            </a:r>
            <a:r>
              <a:rPr sz="1900" i="1" spc="-60" dirty="0">
                <a:solidFill>
                  <a:srgbClr val="C00000"/>
                </a:solidFill>
                <a:latin typeface="Calibri"/>
                <a:cs typeface="Calibri"/>
              </a:rPr>
              <a:t>j</a:t>
            </a:r>
            <a:r>
              <a:rPr sz="1900" i="1" spc="-155" dirty="0">
                <a:solidFill>
                  <a:srgbClr val="C00000"/>
                </a:solidFill>
                <a:latin typeface="Calibri"/>
                <a:cs typeface="Calibri"/>
              </a:rPr>
              <a:t>a</a:t>
            </a:r>
            <a:r>
              <a:rPr sz="1900" i="1" spc="-105" dirty="0">
                <a:solidFill>
                  <a:srgbClr val="C00000"/>
                </a:solidFill>
                <a:latin typeface="Calibri"/>
                <a:cs typeface="Calibri"/>
              </a:rPr>
              <a:t>n</a:t>
            </a:r>
            <a:r>
              <a:rPr sz="1900" i="1" spc="-85" dirty="0">
                <a:solidFill>
                  <a:srgbClr val="C00000"/>
                </a:solidFill>
                <a:latin typeface="Calibri"/>
                <a:cs typeface="Calibri"/>
              </a:rPr>
              <a:t> </a:t>
            </a:r>
            <a:r>
              <a:rPr sz="1900" i="1" spc="-5" dirty="0">
                <a:solidFill>
                  <a:srgbClr val="C00000"/>
                </a:solidFill>
                <a:latin typeface="Calibri"/>
                <a:cs typeface="Calibri"/>
              </a:rPr>
              <a:t>K</a:t>
            </a:r>
            <a:r>
              <a:rPr sz="1900" i="1" spc="-105" dirty="0">
                <a:solidFill>
                  <a:srgbClr val="C00000"/>
                </a:solidFill>
                <a:latin typeface="Calibri"/>
                <a:cs typeface="Calibri"/>
              </a:rPr>
              <a:t>e</a:t>
            </a:r>
            <a:r>
              <a:rPr sz="1900" i="1" spc="-120" dirty="0">
                <a:solidFill>
                  <a:srgbClr val="C00000"/>
                </a:solidFill>
                <a:latin typeface="Calibri"/>
                <a:cs typeface="Calibri"/>
              </a:rPr>
              <a:t>n</a:t>
            </a:r>
            <a:r>
              <a:rPr sz="1900" i="1" spc="-155" dirty="0">
                <a:solidFill>
                  <a:srgbClr val="C00000"/>
                </a:solidFill>
                <a:latin typeface="Calibri"/>
                <a:cs typeface="Calibri"/>
              </a:rPr>
              <a:t>a</a:t>
            </a:r>
            <a:r>
              <a:rPr sz="1900" i="1" spc="-120" dirty="0">
                <a:solidFill>
                  <a:srgbClr val="C00000"/>
                </a:solidFill>
                <a:latin typeface="Calibri"/>
                <a:cs typeface="Calibri"/>
              </a:rPr>
              <a:t>p</a:t>
            </a:r>
            <a:r>
              <a:rPr sz="1900" i="1" spc="-105" dirty="0">
                <a:solidFill>
                  <a:srgbClr val="C00000"/>
                </a:solidFill>
                <a:latin typeface="Calibri"/>
                <a:cs typeface="Calibri"/>
              </a:rPr>
              <a:t>e</a:t>
            </a:r>
            <a:r>
              <a:rPr sz="1900" i="1" spc="-140" dirty="0">
                <a:solidFill>
                  <a:srgbClr val="C00000"/>
                </a:solidFill>
                <a:latin typeface="Calibri"/>
                <a:cs typeface="Calibri"/>
              </a:rPr>
              <a:t>a</a:t>
            </a:r>
            <a:endParaRPr sz="1900">
              <a:latin typeface="Calibri"/>
              <a:cs typeface="Calibri"/>
            </a:endParaRPr>
          </a:p>
          <a:p>
            <a:pPr marL="12700" marR="5080" algn="just">
              <a:lnSpc>
                <a:spcPts val="2160"/>
              </a:lnSpc>
              <a:spcBef>
                <a:spcPts val="65"/>
              </a:spcBef>
            </a:pPr>
            <a:r>
              <a:rPr sz="1800" spc="20" dirty="0"/>
              <a:t>Juristi </a:t>
            </a:r>
            <a:r>
              <a:rPr sz="1800" spc="-55" dirty="0"/>
              <a:t>ametikoha </a:t>
            </a:r>
            <a:r>
              <a:rPr sz="1800" spc="-45" dirty="0"/>
              <a:t>eesmärk </a:t>
            </a:r>
            <a:r>
              <a:rPr sz="1800" spc="-75" dirty="0"/>
              <a:t>on </a:t>
            </a:r>
            <a:r>
              <a:rPr sz="1800" spc="-35" dirty="0"/>
              <a:t>tagada </a:t>
            </a:r>
            <a:r>
              <a:rPr sz="1800" spc="-30" dirty="0"/>
              <a:t>omavalitsuste </a:t>
            </a:r>
            <a:r>
              <a:rPr sz="1800" spc="-35" dirty="0"/>
              <a:t>liidu </a:t>
            </a:r>
            <a:r>
              <a:rPr sz="1800" spc="-45" dirty="0"/>
              <a:t>tegevuse </a:t>
            </a:r>
            <a:r>
              <a:rPr sz="1800" spc="-15" dirty="0"/>
              <a:t>seaduslikkus </a:t>
            </a:r>
            <a:r>
              <a:rPr sz="1800" spc="-35" dirty="0"/>
              <a:t>ning </a:t>
            </a:r>
            <a:r>
              <a:rPr sz="1800" spc="-15" dirty="0"/>
              <a:t>õigusalase </a:t>
            </a:r>
            <a:r>
              <a:rPr sz="1800" spc="-55" dirty="0"/>
              <a:t>teenindamise </a:t>
            </a:r>
            <a:r>
              <a:rPr sz="1800" spc="-60" dirty="0"/>
              <a:t>korraldamine, </a:t>
            </a:r>
            <a:r>
              <a:rPr sz="1800" spc="-55" dirty="0"/>
              <a:t> </a:t>
            </a:r>
            <a:r>
              <a:rPr sz="1800" spc="-50" dirty="0"/>
              <a:t>esindamine</a:t>
            </a:r>
            <a:r>
              <a:rPr sz="1800" spc="-45" dirty="0"/>
              <a:t> </a:t>
            </a:r>
            <a:r>
              <a:rPr sz="1800" spc="-35" dirty="0"/>
              <a:t>kohtus.</a:t>
            </a:r>
            <a:r>
              <a:rPr sz="1800" spc="-30" dirty="0"/>
              <a:t> </a:t>
            </a:r>
            <a:r>
              <a:rPr sz="1800" spc="-40" dirty="0"/>
              <a:t>Omavalitsuste</a:t>
            </a:r>
            <a:r>
              <a:rPr sz="1800" spc="-35" dirty="0"/>
              <a:t> </a:t>
            </a:r>
            <a:r>
              <a:rPr sz="1800" spc="-40" dirty="0"/>
              <a:t>liidule</a:t>
            </a:r>
            <a:r>
              <a:rPr sz="1800" spc="-35" dirty="0"/>
              <a:t> </a:t>
            </a:r>
            <a:r>
              <a:rPr sz="1800" spc="-45" dirty="0"/>
              <a:t>edastatud</a:t>
            </a:r>
            <a:r>
              <a:rPr sz="1800" spc="320" dirty="0"/>
              <a:t> </a:t>
            </a:r>
            <a:r>
              <a:rPr sz="1800" spc="-35" dirty="0"/>
              <a:t>õigusaktide</a:t>
            </a:r>
            <a:r>
              <a:rPr sz="1800" spc="-30" dirty="0"/>
              <a:t> </a:t>
            </a:r>
            <a:r>
              <a:rPr sz="1800" spc="-70" dirty="0"/>
              <a:t>eelnõudele</a:t>
            </a:r>
            <a:r>
              <a:rPr sz="1800" spc="270" dirty="0"/>
              <a:t> </a:t>
            </a:r>
            <a:r>
              <a:rPr sz="1800" spc="-45" dirty="0"/>
              <a:t>arvamuse</a:t>
            </a:r>
            <a:r>
              <a:rPr sz="1800" spc="320" dirty="0"/>
              <a:t> </a:t>
            </a:r>
            <a:r>
              <a:rPr sz="1800" spc="-55" dirty="0"/>
              <a:t>kujundamine.</a:t>
            </a:r>
            <a:r>
              <a:rPr sz="1800" spc="-50" dirty="0"/>
              <a:t> Omavalituste</a:t>
            </a:r>
            <a:r>
              <a:rPr sz="1800" spc="-45" dirty="0"/>
              <a:t> </a:t>
            </a:r>
            <a:r>
              <a:rPr sz="1800" spc="-40" dirty="0"/>
              <a:t>liidu </a:t>
            </a:r>
            <a:r>
              <a:rPr sz="1800" spc="-35" dirty="0"/>
              <a:t> </a:t>
            </a:r>
            <a:r>
              <a:rPr sz="1800" spc="-40" dirty="0"/>
              <a:t>funktsioonide</a:t>
            </a:r>
            <a:r>
              <a:rPr sz="1800" spc="-45" dirty="0"/>
              <a:t> </a:t>
            </a:r>
            <a:r>
              <a:rPr sz="1800" spc="-15" dirty="0"/>
              <a:t>küsimustes</a:t>
            </a:r>
            <a:r>
              <a:rPr sz="1800" spc="-20" dirty="0"/>
              <a:t> õigusliku</a:t>
            </a:r>
            <a:r>
              <a:rPr sz="1800" spc="-25" dirty="0"/>
              <a:t> </a:t>
            </a:r>
            <a:r>
              <a:rPr sz="1800" spc="-30" dirty="0"/>
              <a:t>analüüsi</a:t>
            </a:r>
            <a:r>
              <a:rPr sz="1800" spc="-45" dirty="0"/>
              <a:t> teostamine.</a:t>
            </a:r>
            <a:r>
              <a:rPr sz="1800" spc="-35" dirty="0"/>
              <a:t> Õigusabi</a:t>
            </a:r>
            <a:r>
              <a:rPr sz="1800" spc="-15" dirty="0"/>
              <a:t> </a:t>
            </a:r>
            <a:r>
              <a:rPr sz="1800" spc="-45" dirty="0"/>
              <a:t>osutamine</a:t>
            </a:r>
            <a:r>
              <a:rPr sz="1800" spc="-35" dirty="0"/>
              <a:t> </a:t>
            </a:r>
            <a:r>
              <a:rPr sz="1800" spc="-30" dirty="0"/>
              <a:t>omavalitsuste</a:t>
            </a:r>
            <a:r>
              <a:rPr sz="1800" spc="-35" dirty="0"/>
              <a:t> liidu</a:t>
            </a:r>
            <a:r>
              <a:rPr sz="1800" spc="-45" dirty="0"/>
              <a:t> teenistujatele.</a:t>
            </a:r>
            <a:endParaRPr sz="1800"/>
          </a:p>
        </p:txBody>
      </p:sp>
      <p:sp>
        <p:nvSpPr>
          <p:cNvPr id="4" name="object 4"/>
          <p:cNvSpPr txBox="1"/>
          <p:nvPr/>
        </p:nvSpPr>
        <p:spPr>
          <a:xfrm>
            <a:off x="345440" y="2317070"/>
            <a:ext cx="11326495" cy="2510155"/>
          </a:xfrm>
          <a:prstGeom prst="rect">
            <a:avLst/>
          </a:prstGeom>
        </p:spPr>
        <p:txBody>
          <a:bodyPr vert="horz" wrap="square" lIns="0" tIns="12065" rIns="0" bIns="0" rtlCol="0">
            <a:spAutoFit/>
          </a:bodyPr>
          <a:lstStyle/>
          <a:p>
            <a:pPr marL="12700" algn="just">
              <a:lnSpc>
                <a:spcPts val="2270"/>
              </a:lnSpc>
              <a:spcBef>
                <a:spcPts val="95"/>
              </a:spcBef>
            </a:pPr>
            <a:r>
              <a:rPr sz="1800" spc="45" dirty="0">
                <a:latin typeface="Calibri"/>
                <a:cs typeface="Calibri"/>
              </a:rPr>
              <a:t>K</a:t>
            </a:r>
            <a:r>
              <a:rPr sz="1800" spc="-140" dirty="0">
                <a:latin typeface="Calibri"/>
                <a:cs typeface="Calibri"/>
              </a:rPr>
              <a:t>O</a:t>
            </a:r>
            <a:r>
              <a:rPr sz="1800" spc="65" dirty="0">
                <a:latin typeface="Calibri"/>
                <a:cs typeface="Calibri"/>
              </a:rPr>
              <a:t>P</a:t>
            </a:r>
            <a:r>
              <a:rPr sz="1800" spc="-85" dirty="0">
                <a:latin typeface="Calibri"/>
                <a:cs typeface="Calibri"/>
              </a:rPr>
              <a:t> </a:t>
            </a:r>
            <a:r>
              <a:rPr sz="1800" spc="-60" dirty="0">
                <a:latin typeface="Calibri"/>
                <a:cs typeface="Calibri"/>
              </a:rPr>
              <a:t>pe</a:t>
            </a:r>
            <a:r>
              <a:rPr sz="1800" spc="-70" dirty="0">
                <a:latin typeface="Calibri"/>
                <a:cs typeface="Calibri"/>
              </a:rPr>
              <a:t>a</a:t>
            </a:r>
            <a:r>
              <a:rPr sz="1800" spc="-5" dirty="0">
                <a:latin typeface="Calibri"/>
                <a:cs typeface="Calibri"/>
              </a:rPr>
              <a:t>s</a:t>
            </a:r>
            <a:r>
              <a:rPr sz="1800" spc="-15" dirty="0">
                <a:latin typeface="Calibri"/>
                <a:cs typeface="Calibri"/>
              </a:rPr>
              <a:t>p</a:t>
            </a:r>
            <a:r>
              <a:rPr sz="1800" spc="-95" dirty="0">
                <a:latin typeface="Calibri"/>
                <a:cs typeface="Calibri"/>
              </a:rPr>
              <a:t>e</a:t>
            </a:r>
            <a:r>
              <a:rPr sz="1800" spc="-80" dirty="0">
                <a:latin typeface="Calibri"/>
                <a:cs typeface="Calibri"/>
              </a:rPr>
              <a:t>t</a:t>
            </a:r>
            <a:r>
              <a:rPr sz="1800" spc="40" dirty="0">
                <a:latin typeface="Calibri"/>
                <a:cs typeface="Calibri"/>
              </a:rPr>
              <a:t>s</a:t>
            </a:r>
            <a:r>
              <a:rPr sz="1800" spc="10" dirty="0">
                <a:latin typeface="Calibri"/>
                <a:cs typeface="Calibri"/>
              </a:rPr>
              <a:t>i</a:t>
            </a:r>
            <a:r>
              <a:rPr sz="1800" spc="-40" dirty="0">
                <a:latin typeface="Calibri"/>
                <a:cs typeface="Calibri"/>
              </a:rPr>
              <a:t>a</a:t>
            </a:r>
            <a:r>
              <a:rPr sz="1800" spc="-25" dirty="0">
                <a:latin typeface="Calibri"/>
                <a:cs typeface="Calibri"/>
              </a:rPr>
              <a:t>li</a:t>
            </a:r>
            <a:r>
              <a:rPr sz="1800" spc="10" dirty="0">
                <a:latin typeface="Calibri"/>
                <a:cs typeface="Calibri"/>
              </a:rPr>
              <a:t>s</a:t>
            </a:r>
            <a:r>
              <a:rPr sz="1800" spc="-10" dirty="0">
                <a:latin typeface="Calibri"/>
                <a:cs typeface="Calibri"/>
              </a:rPr>
              <a:t>ti</a:t>
            </a:r>
            <a:r>
              <a:rPr sz="1800" spc="-55" dirty="0">
                <a:latin typeface="Calibri"/>
                <a:cs typeface="Calibri"/>
              </a:rPr>
              <a:t> </a:t>
            </a:r>
            <a:r>
              <a:rPr sz="1800" spc="-40" dirty="0">
                <a:latin typeface="Calibri"/>
                <a:cs typeface="Calibri"/>
              </a:rPr>
              <a:t>a</a:t>
            </a:r>
            <a:r>
              <a:rPr sz="1800" spc="-75" dirty="0">
                <a:latin typeface="Calibri"/>
                <a:cs typeface="Calibri"/>
              </a:rPr>
              <a:t>m</a:t>
            </a:r>
            <a:r>
              <a:rPr sz="1800" spc="-60" dirty="0">
                <a:latin typeface="Calibri"/>
                <a:cs typeface="Calibri"/>
              </a:rPr>
              <a:t>et</a:t>
            </a:r>
            <a:r>
              <a:rPr sz="1800" spc="-45" dirty="0">
                <a:latin typeface="Calibri"/>
                <a:cs typeface="Calibri"/>
              </a:rPr>
              <a:t>i</a:t>
            </a:r>
            <a:r>
              <a:rPr sz="1800" spc="-20" dirty="0">
                <a:latin typeface="Calibri"/>
                <a:cs typeface="Calibri"/>
              </a:rPr>
              <a:t>k</a:t>
            </a:r>
            <a:r>
              <a:rPr sz="1800" spc="-100" dirty="0">
                <a:latin typeface="Calibri"/>
                <a:cs typeface="Calibri"/>
              </a:rPr>
              <a:t>o</a:t>
            </a:r>
            <a:r>
              <a:rPr sz="1800" spc="-90" dirty="0">
                <a:latin typeface="Calibri"/>
                <a:cs typeface="Calibri"/>
              </a:rPr>
              <a:t>h</a:t>
            </a:r>
            <a:r>
              <a:rPr sz="1800" spc="-55" dirty="0">
                <a:latin typeface="Calibri"/>
                <a:cs typeface="Calibri"/>
              </a:rPr>
              <a:t>t</a:t>
            </a:r>
            <a:r>
              <a:rPr sz="1800" spc="-70" dirty="0">
                <a:latin typeface="Calibri"/>
                <a:cs typeface="Calibri"/>
              </a:rPr>
              <a:t> </a:t>
            </a:r>
            <a:r>
              <a:rPr sz="1800" spc="165" dirty="0">
                <a:latin typeface="Calibri"/>
                <a:cs typeface="Calibri"/>
              </a:rPr>
              <a:t>–</a:t>
            </a:r>
            <a:r>
              <a:rPr sz="1800" spc="-35" dirty="0">
                <a:latin typeface="Calibri"/>
                <a:cs typeface="Calibri"/>
              </a:rPr>
              <a:t> </a:t>
            </a:r>
            <a:r>
              <a:rPr sz="1900" i="1" spc="-345" dirty="0">
                <a:solidFill>
                  <a:srgbClr val="C00000"/>
                </a:solidFill>
                <a:latin typeface="Calibri"/>
                <a:cs typeface="Calibri"/>
              </a:rPr>
              <a:t>M</a:t>
            </a:r>
            <a:r>
              <a:rPr sz="1900" i="1" spc="-155" dirty="0">
                <a:solidFill>
                  <a:srgbClr val="C00000"/>
                </a:solidFill>
                <a:latin typeface="Calibri"/>
                <a:cs typeface="Calibri"/>
              </a:rPr>
              <a:t>a</a:t>
            </a:r>
            <a:r>
              <a:rPr sz="1900" i="1" spc="-85" dirty="0">
                <a:solidFill>
                  <a:srgbClr val="C00000"/>
                </a:solidFill>
                <a:latin typeface="Calibri"/>
                <a:cs typeface="Calibri"/>
              </a:rPr>
              <a:t>r</a:t>
            </a:r>
            <a:r>
              <a:rPr sz="1900" i="1" spc="-130" dirty="0">
                <a:solidFill>
                  <a:srgbClr val="C00000"/>
                </a:solidFill>
                <a:latin typeface="Calibri"/>
                <a:cs typeface="Calibri"/>
              </a:rPr>
              <a:t>e</a:t>
            </a:r>
            <a:r>
              <a:rPr sz="1900" i="1" spc="-85" dirty="0">
                <a:solidFill>
                  <a:srgbClr val="C00000"/>
                </a:solidFill>
                <a:latin typeface="Calibri"/>
                <a:cs typeface="Calibri"/>
              </a:rPr>
              <a:t>t </a:t>
            </a:r>
            <a:r>
              <a:rPr sz="1900" i="1" spc="-130" dirty="0">
                <a:solidFill>
                  <a:srgbClr val="C00000"/>
                </a:solidFill>
                <a:latin typeface="Calibri"/>
                <a:cs typeface="Calibri"/>
              </a:rPr>
              <a:t>V</a:t>
            </a:r>
            <a:r>
              <a:rPr sz="1900" i="1" spc="-125" dirty="0">
                <a:solidFill>
                  <a:srgbClr val="C00000"/>
                </a:solidFill>
                <a:latin typeface="Calibri"/>
                <a:cs typeface="Calibri"/>
              </a:rPr>
              <a:t>ä</a:t>
            </a:r>
            <a:r>
              <a:rPr sz="1900" i="1" spc="-40" dirty="0">
                <a:solidFill>
                  <a:srgbClr val="C00000"/>
                </a:solidFill>
                <a:latin typeface="Calibri"/>
                <a:cs typeface="Calibri"/>
              </a:rPr>
              <a:t>l</a:t>
            </a:r>
            <a:r>
              <a:rPr sz="1900" i="1" spc="-55" dirty="0">
                <a:solidFill>
                  <a:srgbClr val="C00000"/>
                </a:solidFill>
                <a:latin typeface="Calibri"/>
                <a:cs typeface="Calibri"/>
              </a:rPr>
              <a:t>j</a:t>
            </a:r>
            <a:r>
              <a:rPr sz="1900" i="1" spc="-140" dirty="0">
                <a:solidFill>
                  <a:srgbClr val="C00000"/>
                </a:solidFill>
                <a:latin typeface="Calibri"/>
                <a:cs typeface="Calibri"/>
              </a:rPr>
              <a:t>a</a:t>
            </a:r>
            <a:endParaRPr sz="1900">
              <a:latin typeface="Calibri"/>
              <a:cs typeface="Calibri"/>
            </a:endParaRPr>
          </a:p>
          <a:p>
            <a:pPr marL="12700" algn="just">
              <a:lnSpc>
                <a:spcPts val="2150"/>
              </a:lnSpc>
            </a:pPr>
            <a:r>
              <a:rPr sz="1800" spc="-30" dirty="0">
                <a:latin typeface="Calibri"/>
                <a:cs typeface="Calibri"/>
              </a:rPr>
              <a:t>Kohaliku</a:t>
            </a:r>
            <a:r>
              <a:rPr sz="1800" spc="-20" dirty="0">
                <a:latin typeface="Calibri"/>
                <a:cs typeface="Calibri"/>
              </a:rPr>
              <a:t> </a:t>
            </a:r>
            <a:r>
              <a:rPr sz="1800" spc="-45" dirty="0">
                <a:latin typeface="Calibri"/>
                <a:cs typeface="Calibri"/>
              </a:rPr>
              <a:t>kogukonna</a:t>
            </a:r>
            <a:r>
              <a:rPr sz="1800" spc="-15" dirty="0">
                <a:latin typeface="Calibri"/>
                <a:cs typeface="Calibri"/>
              </a:rPr>
              <a:t> </a:t>
            </a:r>
            <a:r>
              <a:rPr sz="1800" spc="-55" dirty="0">
                <a:latin typeface="Calibri"/>
                <a:cs typeface="Calibri"/>
              </a:rPr>
              <a:t>arengule</a:t>
            </a:r>
            <a:r>
              <a:rPr sz="1800" spc="-25" dirty="0">
                <a:latin typeface="Calibri"/>
                <a:cs typeface="Calibri"/>
              </a:rPr>
              <a:t> </a:t>
            </a:r>
            <a:r>
              <a:rPr sz="1800" spc="-50" dirty="0">
                <a:latin typeface="Calibri"/>
                <a:cs typeface="Calibri"/>
              </a:rPr>
              <a:t>suunatud</a:t>
            </a:r>
            <a:r>
              <a:rPr sz="1800" dirty="0">
                <a:latin typeface="Calibri"/>
                <a:cs typeface="Calibri"/>
              </a:rPr>
              <a:t> </a:t>
            </a:r>
            <a:r>
              <a:rPr sz="1800" spc="-30" dirty="0">
                <a:latin typeface="Calibri"/>
                <a:cs typeface="Calibri"/>
              </a:rPr>
              <a:t>riiklike</a:t>
            </a:r>
            <a:r>
              <a:rPr sz="1800" spc="-35" dirty="0">
                <a:latin typeface="Calibri"/>
                <a:cs typeface="Calibri"/>
              </a:rPr>
              <a:t> </a:t>
            </a:r>
            <a:r>
              <a:rPr sz="1800" spc="-80" dirty="0">
                <a:latin typeface="Calibri"/>
                <a:cs typeface="Calibri"/>
              </a:rPr>
              <a:t>meetmete</a:t>
            </a:r>
            <a:r>
              <a:rPr sz="1800" spc="-50" dirty="0">
                <a:latin typeface="Calibri"/>
                <a:cs typeface="Calibri"/>
              </a:rPr>
              <a:t> </a:t>
            </a:r>
            <a:r>
              <a:rPr sz="1800" spc="-60" dirty="0">
                <a:latin typeface="Calibri"/>
                <a:cs typeface="Calibri"/>
              </a:rPr>
              <a:t>rakendamine</a:t>
            </a:r>
            <a:r>
              <a:rPr sz="1800" spc="-25" dirty="0">
                <a:latin typeface="Calibri"/>
                <a:cs typeface="Calibri"/>
              </a:rPr>
              <a:t> </a:t>
            </a:r>
            <a:r>
              <a:rPr sz="1800" spc="-35" dirty="0">
                <a:latin typeface="Calibri"/>
                <a:cs typeface="Calibri"/>
              </a:rPr>
              <a:t>maakonnas</a:t>
            </a:r>
            <a:r>
              <a:rPr sz="1800" spc="-20" dirty="0">
                <a:latin typeface="Calibri"/>
                <a:cs typeface="Calibri"/>
              </a:rPr>
              <a:t> (KOP).</a:t>
            </a:r>
            <a:endParaRPr sz="1800">
              <a:latin typeface="Calibri"/>
              <a:cs typeface="Calibri"/>
            </a:endParaRPr>
          </a:p>
          <a:p>
            <a:pPr marL="12700" algn="just">
              <a:lnSpc>
                <a:spcPts val="2220"/>
              </a:lnSpc>
              <a:spcBef>
                <a:spcPts val="2060"/>
              </a:spcBef>
            </a:pPr>
            <a:r>
              <a:rPr sz="1800" spc="-55" dirty="0">
                <a:latin typeface="Calibri"/>
                <a:cs typeface="Calibri"/>
              </a:rPr>
              <a:t>Andmekaitse</a:t>
            </a:r>
            <a:r>
              <a:rPr sz="1800" spc="-70" dirty="0">
                <a:latin typeface="Calibri"/>
                <a:cs typeface="Calibri"/>
              </a:rPr>
              <a:t> </a:t>
            </a:r>
            <a:r>
              <a:rPr sz="1800" spc="-60" dirty="0">
                <a:latin typeface="Calibri"/>
                <a:cs typeface="Calibri"/>
              </a:rPr>
              <a:t>nõuniku</a:t>
            </a:r>
            <a:r>
              <a:rPr sz="1800" spc="-70" dirty="0">
                <a:latin typeface="Calibri"/>
                <a:cs typeface="Calibri"/>
              </a:rPr>
              <a:t> </a:t>
            </a:r>
            <a:r>
              <a:rPr sz="1800" spc="-60" dirty="0">
                <a:latin typeface="Calibri"/>
                <a:cs typeface="Calibri"/>
              </a:rPr>
              <a:t>ametikoht </a:t>
            </a:r>
            <a:r>
              <a:rPr sz="1800" spc="170" dirty="0">
                <a:latin typeface="Calibri"/>
                <a:cs typeface="Calibri"/>
              </a:rPr>
              <a:t>–</a:t>
            </a:r>
            <a:r>
              <a:rPr sz="1800" spc="-40" dirty="0">
                <a:latin typeface="Calibri"/>
                <a:cs typeface="Calibri"/>
              </a:rPr>
              <a:t> </a:t>
            </a:r>
            <a:r>
              <a:rPr sz="1900" i="1" spc="-160" dirty="0">
                <a:solidFill>
                  <a:srgbClr val="C00000"/>
                </a:solidFill>
                <a:latin typeface="Calibri"/>
                <a:cs typeface="Calibri"/>
              </a:rPr>
              <a:t>Mari</a:t>
            </a:r>
            <a:r>
              <a:rPr sz="1900" i="1" spc="-70" dirty="0">
                <a:solidFill>
                  <a:srgbClr val="C00000"/>
                </a:solidFill>
                <a:latin typeface="Calibri"/>
                <a:cs typeface="Calibri"/>
              </a:rPr>
              <a:t> </a:t>
            </a:r>
            <a:r>
              <a:rPr sz="1900" i="1" spc="5" dirty="0">
                <a:solidFill>
                  <a:srgbClr val="C00000"/>
                </a:solidFill>
                <a:latin typeface="Calibri"/>
                <a:cs typeface="Calibri"/>
              </a:rPr>
              <a:t>Liis</a:t>
            </a:r>
            <a:r>
              <a:rPr sz="1900" i="1" spc="-70" dirty="0">
                <a:solidFill>
                  <a:srgbClr val="C00000"/>
                </a:solidFill>
                <a:latin typeface="Calibri"/>
                <a:cs typeface="Calibri"/>
              </a:rPr>
              <a:t> </a:t>
            </a:r>
            <a:r>
              <a:rPr sz="1900" i="1" spc="-90" dirty="0">
                <a:solidFill>
                  <a:srgbClr val="C00000"/>
                </a:solidFill>
                <a:latin typeface="Calibri"/>
                <a:cs typeface="Calibri"/>
              </a:rPr>
              <a:t>Laanvee</a:t>
            </a:r>
            <a:endParaRPr sz="1900">
              <a:latin typeface="Calibri"/>
              <a:cs typeface="Calibri"/>
            </a:endParaRPr>
          </a:p>
          <a:p>
            <a:pPr marL="12700" marR="5080" algn="just">
              <a:lnSpc>
                <a:spcPct val="94800"/>
              </a:lnSpc>
              <a:spcBef>
                <a:spcPts val="60"/>
              </a:spcBef>
            </a:pPr>
            <a:r>
              <a:rPr sz="1900" i="1" spc="-105" dirty="0">
                <a:latin typeface="Calibri"/>
                <a:cs typeface="Calibri"/>
              </a:rPr>
              <a:t>Nõuniku</a:t>
            </a:r>
            <a:r>
              <a:rPr sz="1900" i="1" spc="-100" dirty="0">
                <a:latin typeface="Calibri"/>
                <a:cs typeface="Calibri"/>
              </a:rPr>
              <a:t> </a:t>
            </a:r>
            <a:r>
              <a:rPr sz="1900" i="1" spc="-114" dirty="0">
                <a:latin typeface="Calibri"/>
                <a:cs typeface="Calibri"/>
              </a:rPr>
              <a:t>ametikoha</a:t>
            </a:r>
            <a:r>
              <a:rPr sz="1900" i="1" spc="-110" dirty="0">
                <a:latin typeface="Calibri"/>
                <a:cs typeface="Calibri"/>
              </a:rPr>
              <a:t> </a:t>
            </a:r>
            <a:r>
              <a:rPr sz="1900" i="1" spc="-95" dirty="0">
                <a:latin typeface="Calibri"/>
                <a:cs typeface="Calibri"/>
              </a:rPr>
              <a:t>eesmärk</a:t>
            </a:r>
            <a:r>
              <a:rPr sz="1900" i="1" spc="-90" dirty="0">
                <a:latin typeface="Calibri"/>
                <a:cs typeface="Calibri"/>
              </a:rPr>
              <a:t> </a:t>
            </a:r>
            <a:r>
              <a:rPr sz="1900" i="1" spc="-110" dirty="0">
                <a:latin typeface="Calibri"/>
                <a:cs typeface="Calibri"/>
              </a:rPr>
              <a:t>on</a:t>
            </a:r>
            <a:r>
              <a:rPr sz="1900" i="1" spc="-105" dirty="0">
                <a:latin typeface="Calibri"/>
                <a:cs typeface="Calibri"/>
              </a:rPr>
              <a:t> osutada</a:t>
            </a:r>
            <a:r>
              <a:rPr sz="1900" i="1" spc="-100" dirty="0">
                <a:latin typeface="Calibri"/>
                <a:cs typeface="Calibri"/>
              </a:rPr>
              <a:t> </a:t>
            </a:r>
            <a:r>
              <a:rPr sz="1900" i="1" spc="-75" dirty="0">
                <a:latin typeface="Calibri"/>
                <a:cs typeface="Calibri"/>
              </a:rPr>
              <a:t>andmekaitsespetsialisti</a:t>
            </a:r>
            <a:r>
              <a:rPr sz="1900" i="1" spc="-70" dirty="0">
                <a:latin typeface="Calibri"/>
                <a:cs typeface="Calibri"/>
              </a:rPr>
              <a:t> </a:t>
            </a:r>
            <a:r>
              <a:rPr sz="1900" i="1" spc="-90" dirty="0">
                <a:latin typeface="Calibri"/>
                <a:cs typeface="Calibri"/>
              </a:rPr>
              <a:t>teenust</a:t>
            </a:r>
            <a:r>
              <a:rPr sz="1900" i="1" spc="-85" dirty="0">
                <a:latin typeface="Calibri"/>
                <a:cs typeface="Calibri"/>
              </a:rPr>
              <a:t> </a:t>
            </a:r>
            <a:r>
              <a:rPr sz="1900" i="1" spc="-90" dirty="0">
                <a:latin typeface="Calibri"/>
                <a:cs typeface="Calibri"/>
              </a:rPr>
              <a:t>vastavalt</a:t>
            </a:r>
            <a:r>
              <a:rPr sz="1900" i="1" spc="-85" dirty="0">
                <a:latin typeface="Calibri"/>
                <a:cs typeface="Calibri"/>
              </a:rPr>
              <a:t> </a:t>
            </a:r>
            <a:r>
              <a:rPr sz="1900" i="1" spc="-100" dirty="0">
                <a:latin typeface="Calibri"/>
                <a:cs typeface="Calibri"/>
              </a:rPr>
              <a:t>andmekaitse</a:t>
            </a:r>
            <a:r>
              <a:rPr sz="1900" i="1" spc="-95" dirty="0">
                <a:latin typeface="Calibri"/>
                <a:cs typeface="Calibri"/>
              </a:rPr>
              <a:t> </a:t>
            </a:r>
            <a:r>
              <a:rPr sz="1900" i="1" spc="-90" dirty="0">
                <a:latin typeface="Calibri"/>
                <a:cs typeface="Calibri"/>
              </a:rPr>
              <a:t>üldmääruses</a:t>
            </a:r>
            <a:r>
              <a:rPr sz="1900" i="1" spc="-85" dirty="0">
                <a:latin typeface="Calibri"/>
                <a:cs typeface="Calibri"/>
              </a:rPr>
              <a:t> sätestatule </a:t>
            </a:r>
            <a:r>
              <a:rPr sz="1900" i="1" spc="-80" dirty="0">
                <a:latin typeface="Calibri"/>
                <a:cs typeface="Calibri"/>
              </a:rPr>
              <a:t> </a:t>
            </a:r>
            <a:r>
              <a:rPr sz="1900" i="1" spc="-125" dirty="0">
                <a:latin typeface="Calibri"/>
                <a:cs typeface="Calibri"/>
              </a:rPr>
              <a:t>Harjumaa </a:t>
            </a:r>
            <a:r>
              <a:rPr sz="1900" i="1" spc="-70" dirty="0">
                <a:latin typeface="Calibri"/>
                <a:cs typeface="Calibri"/>
              </a:rPr>
              <a:t>viiele </a:t>
            </a:r>
            <a:r>
              <a:rPr sz="1900" i="1" spc="-90" dirty="0">
                <a:latin typeface="Calibri"/>
                <a:cs typeface="Calibri"/>
              </a:rPr>
              <a:t>kohalikule </a:t>
            </a:r>
            <a:r>
              <a:rPr sz="1900" i="1" spc="-70" dirty="0">
                <a:latin typeface="Calibri"/>
                <a:cs typeface="Calibri"/>
              </a:rPr>
              <a:t>omavalitsusüksusele </a:t>
            </a:r>
            <a:r>
              <a:rPr sz="1900" i="1" spc="-105" dirty="0">
                <a:latin typeface="Calibri"/>
                <a:cs typeface="Calibri"/>
              </a:rPr>
              <a:t>(Anija, </a:t>
            </a:r>
            <a:r>
              <a:rPr sz="1900" i="1" spc="-80" dirty="0">
                <a:latin typeface="Calibri"/>
                <a:cs typeface="Calibri"/>
              </a:rPr>
              <a:t>Jõelähtme, </a:t>
            </a:r>
            <a:r>
              <a:rPr sz="1900" i="1" spc="-70" dirty="0">
                <a:latin typeface="Calibri"/>
                <a:cs typeface="Calibri"/>
              </a:rPr>
              <a:t>Kose, </a:t>
            </a:r>
            <a:r>
              <a:rPr sz="1900" i="1" spc="-80" dirty="0">
                <a:latin typeface="Calibri"/>
                <a:cs typeface="Calibri"/>
              </a:rPr>
              <a:t>Raasiku </a:t>
            </a:r>
            <a:r>
              <a:rPr sz="1900" i="1" spc="-100" dirty="0">
                <a:latin typeface="Calibri"/>
                <a:cs typeface="Calibri"/>
              </a:rPr>
              <a:t>ja </a:t>
            </a:r>
            <a:r>
              <a:rPr sz="1900" i="1" spc="-55" dirty="0">
                <a:latin typeface="Calibri"/>
                <a:cs typeface="Calibri"/>
              </a:rPr>
              <a:t>Viimsi </a:t>
            </a:r>
            <a:r>
              <a:rPr sz="1900" i="1" spc="-80" dirty="0">
                <a:latin typeface="Calibri"/>
                <a:cs typeface="Calibri"/>
              </a:rPr>
              <a:t>vallale). </a:t>
            </a:r>
            <a:r>
              <a:rPr sz="1900" i="1" spc="-75" dirty="0">
                <a:latin typeface="Calibri"/>
                <a:cs typeface="Calibri"/>
              </a:rPr>
              <a:t>Samuti </a:t>
            </a:r>
            <a:r>
              <a:rPr sz="1900" i="1" spc="-110" dirty="0">
                <a:latin typeface="Calibri"/>
                <a:cs typeface="Calibri"/>
              </a:rPr>
              <a:t>korraldab nimetatud </a:t>
            </a:r>
            <a:r>
              <a:rPr sz="1900" i="1" spc="-105" dirty="0">
                <a:latin typeface="Calibri"/>
                <a:cs typeface="Calibri"/>
              </a:rPr>
              <a:t> </a:t>
            </a:r>
            <a:r>
              <a:rPr sz="1900" i="1" spc="-85" dirty="0">
                <a:latin typeface="Calibri"/>
                <a:cs typeface="Calibri"/>
              </a:rPr>
              <a:t>omavalitsuste</a:t>
            </a:r>
            <a:r>
              <a:rPr sz="1900" i="1" spc="-80" dirty="0">
                <a:latin typeface="Calibri"/>
                <a:cs typeface="Calibri"/>
              </a:rPr>
              <a:t> </a:t>
            </a:r>
            <a:r>
              <a:rPr sz="1900" i="1" spc="-75" dirty="0">
                <a:latin typeface="Calibri"/>
                <a:cs typeface="Calibri"/>
              </a:rPr>
              <a:t>struktuuriüksustes,</a:t>
            </a:r>
            <a:r>
              <a:rPr sz="1900" i="1" spc="-70" dirty="0">
                <a:latin typeface="Calibri"/>
                <a:cs typeface="Calibri"/>
              </a:rPr>
              <a:t> </a:t>
            </a:r>
            <a:r>
              <a:rPr sz="1900" i="1" spc="-85" dirty="0">
                <a:latin typeface="Calibri"/>
                <a:cs typeface="Calibri"/>
              </a:rPr>
              <a:t>ametiasutustes</a:t>
            </a:r>
            <a:r>
              <a:rPr sz="1900" i="1" spc="-80" dirty="0">
                <a:latin typeface="Calibri"/>
                <a:cs typeface="Calibri"/>
              </a:rPr>
              <a:t> </a:t>
            </a:r>
            <a:r>
              <a:rPr sz="1900" i="1" spc="-100" dirty="0">
                <a:latin typeface="Calibri"/>
                <a:cs typeface="Calibri"/>
              </a:rPr>
              <a:t>ning</a:t>
            </a:r>
            <a:r>
              <a:rPr sz="1900" i="1" spc="-95" dirty="0">
                <a:latin typeface="Calibri"/>
                <a:cs typeface="Calibri"/>
              </a:rPr>
              <a:t> </a:t>
            </a:r>
            <a:r>
              <a:rPr sz="1900" i="1" spc="-100" dirty="0">
                <a:latin typeface="Calibri"/>
                <a:cs typeface="Calibri"/>
              </a:rPr>
              <a:t>hallatavates</a:t>
            </a:r>
            <a:r>
              <a:rPr sz="1900" i="1" spc="-95" dirty="0">
                <a:latin typeface="Calibri"/>
                <a:cs typeface="Calibri"/>
              </a:rPr>
              <a:t> </a:t>
            </a:r>
            <a:r>
              <a:rPr sz="1900" i="1" spc="-70" dirty="0">
                <a:latin typeface="Calibri"/>
                <a:cs typeface="Calibri"/>
              </a:rPr>
              <a:t>asutustes</a:t>
            </a:r>
            <a:r>
              <a:rPr sz="1900" i="1" spc="290" dirty="0">
                <a:latin typeface="Calibri"/>
                <a:cs typeface="Calibri"/>
              </a:rPr>
              <a:t> </a:t>
            </a:r>
            <a:r>
              <a:rPr sz="1900" i="1" spc="-90" dirty="0">
                <a:latin typeface="Calibri"/>
                <a:cs typeface="Calibri"/>
              </a:rPr>
              <a:t>isikuandmete</a:t>
            </a:r>
            <a:r>
              <a:rPr sz="1900" i="1" spc="-85" dirty="0">
                <a:latin typeface="Calibri"/>
                <a:cs typeface="Calibri"/>
              </a:rPr>
              <a:t> </a:t>
            </a:r>
            <a:r>
              <a:rPr sz="1900" i="1" spc="-95" dirty="0">
                <a:latin typeface="Calibri"/>
                <a:cs typeface="Calibri"/>
              </a:rPr>
              <a:t>töötlejale</a:t>
            </a:r>
            <a:r>
              <a:rPr sz="1900" i="1" spc="240" dirty="0">
                <a:latin typeface="Calibri"/>
                <a:cs typeface="Calibri"/>
              </a:rPr>
              <a:t> </a:t>
            </a:r>
            <a:r>
              <a:rPr sz="1900" i="1" spc="-75" dirty="0">
                <a:latin typeface="Calibri"/>
                <a:cs typeface="Calibri"/>
              </a:rPr>
              <a:t>seaduse</a:t>
            </a:r>
            <a:r>
              <a:rPr sz="1900" i="1" spc="-70" dirty="0">
                <a:latin typeface="Calibri"/>
                <a:cs typeface="Calibri"/>
              </a:rPr>
              <a:t> </a:t>
            </a:r>
            <a:r>
              <a:rPr sz="1900" i="1" spc="-100" dirty="0">
                <a:latin typeface="Calibri"/>
                <a:cs typeface="Calibri"/>
              </a:rPr>
              <a:t>ja</a:t>
            </a:r>
            <a:r>
              <a:rPr sz="1900" i="1" spc="-95" dirty="0">
                <a:latin typeface="Calibri"/>
                <a:cs typeface="Calibri"/>
              </a:rPr>
              <a:t> </a:t>
            </a:r>
            <a:r>
              <a:rPr sz="1900" i="1" spc="-70" dirty="0">
                <a:latin typeface="Calibri"/>
                <a:cs typeface="Calibri"/>
              </a:rPr>
              <a:t>teiste </a:t>
            </a:r>
            <a:r>
              <a:rPr sz="1900" i="1" spc="-65" dirty="0">
                <a:latin typeface="Calibri"/>
                <a:cs typeface="Calibri"/>
              </a:rPr>
              <a:t> </a:t>
            </a:r>
            <a:r>
              <a:rPr sz="1900" i="1" spc="-85" dirty="0">
                <a:latin typeface="Calibri"/>
                <a:cs typeface="Calibri"/>
              </a:rPr>
              <a:t>õigusaktide </a:t>
            </a:r>
            <a:r>
              <a:rPr sz="1900" i="1" spc="-75" dirty="0">
                <a:latin typeface="Calibri"/>
                <a:cs typeface="Calibri"/>
              </a:rPr>
              <a:t>alusel </a:t>
            </a:r>
            <a:r>
              <a:rPr sz="1900" i="1" spc="-125" dirty="0">
                <a:latin typeface="Calibri"/>
                <a:cs typeface="Calibri"/>
              </a:rPr>
              <a:t>pandud </a:t>
            </a:r>
            <a:r>
              <a:rPr sz="1900" i="1" spc="-95" dirty="0">
                <a:latin typeface="Calibri"/>
                <a:cs typeface="Calibri"/>
              </a:rPr>
              <a:t>ülesannete </a:t>
            </a:r>
            <a:r>
              <a:rPr sz="1900" i="1" spc="-100" dirty="0">
                <a:latin typeface="Calibri"/>
                <a:cs typeface="Calibri"/>
              </a:rPr>
              <a:t>ja </a:t>
            </a:r>
            <a:r>
              <a:rPr sz="1900" i="1" spc="-110" dirty="0">
                <a:latin typeface="Calibri"/>
                <a:cs typeface="Calibri"/>
              </a:rPr>
              <a:t>nõuete </a:t>
            </a:r>
            <a:r>
              <a:rPr sz="1900" i="1" spc="-90" dirty="0">
                <a:latin typeface="Calibri"/>
                <a:cs typeface="Calibri"/>
              </a:rPr>
              <a:t>täitmist, samuti </a:t>
            </a:r>
            <a:r>
              <a:rPr sz="1900" i="1" spc="-95" dirty="0">
                <a:latin typeface="Calibri"/>
                <a:cs typeface="Calibri"/>
              </a:rPr>
              <a:t>nõustab </a:t>
            </a:r>
            <a:r>
              <a:rPr sz="1900" i="1" spc="-100" dirty="0">
                <a:latin typeface="Calibri"/>
                <a:cs typeface="Calibri"/>
              </a:rPr>
              <a:t>ja </a:t>
            </a:r>
            <a:r>
              <a:rPr sz="1900" i="1" spc="-95" dirty="0">
                <a:latin typeface="Calibri"/>
                <a:cs typeface="Calibri"/>
              </a:rPr>
              <a:t>koolitab </a:t>
            </a:r>
            <a:r>
              <a:rPr sz="1900" i="1" spc="-110" dirty="0">
                <a:latin typeface="Calibri"/>
                <a:cs typeface="Calibri"/>
              </a:rPr>
              <a:t>nende </a:t>
            </a:r>
            <a:r>
              <a:rPr sz="1900" i="1" spc="-85" dirty="0">
                <a:latin typeface="Calibri"/>
                <a:cs typeface="Calibri"/>
              </a:rPr>
              <a:t>omavalitsuste </a:t>
            </a:r>
            <a:r>
              <a:rPr sz="1900" i="1" spc="-100" dirty="0">
                <a:latin typeface="Calibri"/>
                <a:cs typeface="Calibri"/>
              </a:rPr>
              <a:t>ametnikke ja </a:t>
            </a:r>
            <a:r>
              <a:rPr sz="1900" i="1" spc="-105" dirty="0">
                <a:latin typeface="Calibri"/>
                <a:cs typeface="Calibri"/>
              </a:rPr>
              <a:t>töötajaid </a:t>
            </a:r>
            <a:r>
              <a:rPr sz="1900" i="1" spc="-100" dirty="0">
                <a:latin typeface="Calibri"/>
                <a:cs typeface="Calibri"/>
              </a:rPr>
              <a:t> </a:t>
            </a:r>
            <a:r>
              <a:rPr sz="1900" i="1" spc="-95" dirty="0">
                <a:latin typeface="Calibri"/>
                <a:cs typeface="Calibri"/>
              </a:rPr>
              <a:t>ülesannete</a:t>
            </a:r>
            <a:r>
              <a:rPr sz="1900" i="1" spc="-80" dirty="0">
                <a:latin typeface="Calibri"/>
                <a:cs typeface="Calibri"/>
              </a:rPr>
              <a:t> </a:t>
            </a:r>
            <a:r>
              <a:rPr sz="1900" i="1" spc="-100" dirty="0">
                <a:latin typeface="Calibri"/>
                <a:cs typeface="Calibri"/>
              </a:rPr>
              <a:t>ja</a:t>
            </a:r>
            <a:r>
              <a:rPr sz="1900" i="1" spc="-45" dirty="0">
                <a:latin typeface="Calibri"/>
                <a:cs typeface="Calibri"/>
              </a:rPr>
              <a:t> </a:t>
            </a:r>
            <a:r>
              <a:rPr sz="1900" i="1" spc="-110" dirty="0">
                <a:latin typeface="Calibri"/>
                <a:cs typeface="Calibri"/>
              </a:rPr>
              <a:t>nõuete</a:t>
            </a:r>
            <a:r>
              <a:rPr sz="1900" i="1" spc="-75" dirty="0">
                <a:latin typeface="Calibri"/>
                <a:cs typeface="Calibri"/>
              </a:rPr>
              <a:t> </a:t>
            </a:r>
            <a:r>
              <a:rPr sz="1900" i="1" spc="-80" dirty="0">
                <a:latin typeface="Calibri"/>
                <a:cs typeface="Calibri"/>
              </a:rPr>
              <a:t>täitmisel.</a:t>
            </a:r>
            <a:endParaRPr sz="19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60020" y="114300"/>
            <a:ext cx="2310384" cy="545591"/>
          </a:xfrm>
          <a:prstGeom prst="rect">
            <a:avLst/>
          </a:prstGeom>
        </p:spPr>
      </p:pic>
      <p:sp>
        <p:nvSpPr>
          <p:cNvPr id="3" name="object 3"/>
          <p:cNvSpPr txBox="1"/>
          <p:nvPr/>
        </p:nvSpPr>
        <p:spPr>
          <a:xfrm>
            <a:off x="336295" y="1482402"/>
            <a:ext cx="11325860" cy="4877617"/>
          </a:xfrm>
          <a:prstGeom prst="rect">
            <a:avLst/>
          </a:prstGeom>
        </p:spPr>
        <p:txBody>
          <a:bodyPr vert="horz" wrap="square" lIns="0" tIns="12065" rIns="0" bIns="0" rtlCol="0">
            <a:spAutoFit/>
          </a:bodyPr>
          <a:lstStyle/>
          <a:p>
            <a:pPr marL="299085" indent="-287020">
              <a:lnSpc>
                <a:spcPts val="2390"/>
              </a:lnSpc>
              <a:spcBef>
                <a:spcPts val="95"/>
              </a:spcBef>
              <a:buFont typeface="Arial"/>
              <a:buChar char="•"/>
              <a:tabLst>
                <a:tab pos="299085" algn="l"/>
                <a:tab pos="299720" algn="l"/>
                <a:tab pos="929640" algn="l"/>
                <a:tab pos="2030095" algn="l"/>
                <a:tab pos="3725545" algn="l"/>
                <a:tab pos="4445000" algn="l"/>
                <a:tab pos="5577205" algn="l"/>
                <a:tab pos="6869430" algn="l"/>
                <a:tab pos="7980680" algn="l"/>
                <a:tab pos="9291955" algn="l"/>
                <a:tab pos="10579735" algn="l"/>
                <a:tab pos="10881360" algn="l"/>
              </a:tabLst>
            </a:pPr>
            <a:r>
              <a:rPr sz="1900" spc="-65" dirty="0">
                <a:latin typeface="Calibri"/>
                <a:cs typeface="Calibri"/>
              </a:rPr>
              <a:t>Harju	maakonna	</a:t>
            </a:r>
            <a:r>
              <a:rPr sz="1900" spc="-55" dirty="0">
                <a:latin typeface="Calibri"/>
                <a:cs typeface="Calibri"/>
              </a:rPr>
              <a:t>arengustrateegia	</a:t>
            </a:r>
            <a:r>
              <a:rPr sz="1900" spc="-45" dirty="0">
                <a:latin typeface="Calibri"/>
                <a:cs typeface="Calibri"/>
              </a:rPr>
              <a:t>2035+	</a:t>
            </a:r>
            <a:r>
              <a:rPr sz="2000" i="1" spc="-100" dirty="0">
                <a:latin typeface="Calibri"/>
                <a:cs typeface="Calibri"/>
              </a:rPr>
              <a:t>(kinnitatud	</a:t>
            </a:r>
            <a:r>
              <a:rPr sz="2000" i="1" spc="-95" dirty="0">
                <a:latin typeface="Calibri"/>
                <a:cs typeface="Calibri"/>
              </a:rPr>
              <a:t>21.02.2019</a:t>
            </a:r>
            <a:r>
              <a:rPr lang="et-EE" sz="2000" i="1" spc="-95" dirty="0">
                <a:latin typeface="Calibri"/>
                <a:cs typeface="Calibri"/>
              </a:rPr>
              <a:t> </a:t>
            </a:r>
            <a:r>
              <a:rPr sz="2000" i="1" spc="-95" dirty="0">
                <a:latin typeface="Calibri"/>
                <a:cs typeface="Calibri"/>
              </a:rPr>
              <a:t>)</a:t>
            </a:r>
            <a:r>
              <a:rPr sz="1900" spc="-95" dirty="0">
                <a:latin typeface="Calibri"/>
                <a:cs typeface="Calibri"/>
              </a:rPr>
              <a:t>,	</a:t>
            </a:r>
            <a:r>
              <a:rPr sz="1900" spc="-60" dirty="0">
                <a:latin typeface="Calibri"/>
                <a:cs typeface="Calibri"/>
              </a:rPr>
              <a:t>maakonna	</a:t>
            </a:r>
            <a:r>
              <a:rPr sz="1900" u="sng" spc="-35" dirty="0">
                <a:latin typeface="Calibri"/>
                <a:cs typeface="Calibri"/>
              </a:rPr>
              <a:t>tegevuskava	</a:t>
            </a:r>
            <a:r>
              <a:rPr sz="1900" u="sng" spc="-70" dirty="0">
                <a:latin typeface="Calibri"/>
                <a:cs typeface="Calibri"/>
              </a:rPr>
              <a:t>uuendamine</a:t>
            </a:r>
            <a:r>
              <a:rPr sz="1900" spc="-70" dirty="0">
                <a:latin typeface="Calibri"/>
                <a:cs typeface="Calibri"/>
              </a:rPr>
              <a:t>	</a:t>
            </a:r>
            <a:r>
              <a:rPr sz="1900" spc="-30" dirty="0">
                <a:latin typeface="Calibri"/>
                <a:cs typeface="Calibri"/>
              </a:rPr>
              <a:t>ja	selle</a:t>
            </a:r>
            <a:endParaRPr sz="1900" dirty="0">
              <a:latin typeface="Calibri"/>
              <a:cs typeface="Calibri"/>
            </a:endParaRPr>
          </a:p>
          <a:p>
            <a:pPr marL="299085">
              <a:lnSpc>
                <a:spcPts val="2270"/>
              </a:lnSpc>
            </a:pPr>
            <a:r>
              <a:rPr sz="1900" spc="-25" dirty="0">
                <a:latin typeface="Calibri"/>
                <a:cs typeface="Calibri"/>
              </a:rPr>
              <a:t>elluviimiseks</a:t>
            </a:r>
            <a:r>
              <a:rPr sz="1900" spc="-35" dirty="0">
                <a:latin typeface="Calibri"/>
                <a:cs typeface="Calibri"/>
              </a:rPr>
              <a:t> </a:t>
            </a:r>
            <a:r>
              <a:rPr sz="1900" spc="-60" dirty="0">
                <a:latin typeface="Calibri"/>
                <a:cs typeface="Calibri"/>
              </a:rPr>
              <a:t>vahendite</a:t>
            </a:r>
            <a:r>
              <a:rPr sz="1900" dirty="0">
                <a:latin typeface="Calibri"/>
                <a:cs typeface="Calibri"/>
              </a:rPr>
              <a:t> </a:t>
            </a:r>
            <a:r>
              <a:rPr sz="1900" spc="-35" dirty="0">
                <a:latin typeface="Calibri"/>
                <a:cs typeface="Calibri"/>
              </a:rPr>
              <a:t>saamine</a:t>
            </a:r>
            <a:r>
              <a:rPr sz="1900" spc="-20" dirty="0">
                <a:latin typeface="Calibri"/>
                <a:cs typeface="Calibri"/>
              </a:rPr>
              <a:t> </a:t>
            </a:r>
            <a:r>
              <a:rPr sz="1900" spc="-40" dirty="0">
                <a:latin typeface="Calibri"/>
                <a:cs typeface="Calibri"/>
              </a:rPr>
              <a:t>(vt</a:t>
            </a:r>
            <a:r>
              <a:rPr sz="1900" spc="5" dirty="0">
                <a:latin typeface="Calibri"/>
                <a:cs typeface="Calibri"/>
              </a:rPr>
              <a:t> </a:t>
            </a:r>
            <a:r>
              <a:rPr sz="1900" u="sng" spc="-25" dirty="0">
                <a:solidFill>
                  <a:srgbClr val="2C0CB4"/>
                </a:solidFill>
                <a:uFill>
                  <a:solidFill>
                    <a:srgbClr val="2C0CB4"/>
                  </a:solidFill>
                </a:uFill>
                <a:latin typeface="Calibri"/>
                <a:cs typeface="Calibri"/>
                <a:hlinkClick r:id="rId3"/>
              </a:rPr>
              <a:t>link</a:t>
            </a:r>
            <a:r>
              <a:rPr sz="1900" spc="-25" dirty="0">
                <a:latin typeface="Calibri"/>
                <a:cs typeface="Calibri"/>
              </a:rPr>
              <a:t>).</a:t>
            </a:r>
            <a:r>
              <a:rPr sz="1900" spc="-30" dirty="0">
                <a:latin typeface="Calibri"/>
                <a:cs typeface="Calibri"/>
              </a:rPr>
              <a:t> Strateegia</a:t>
            </a:r>
            <a:r>
              <a:rPr sz="1900" spc="15" dirty="0">
                <a:latin typeface="Calibri"/>
                <a:cs typeface="Calibri"/>
              </a:rPr>
              <a:t> </a:t>
            </a:r>
            <a:r>
              <a:rPr sz="1900" spc="-40" dirty="0">
                <a:latin typeface="Calibri"/>
                <a:cs typeface="Calibri"/>
              </a:rPr>
              <a:t>uuendamiseks</a:t>
            </a:r>
            <a:r>
              <a:rPr sz="1900" spc="-20" dirty="0">
                <a:latin typeface="Calibri"/>
                <a:cs typeface="Calibri"/>
              </a:rPr>
              <a:t> </a:t>
            </a:r>
            <a:r>
              <a:rPr sz="1900" spc="-45" dirty="0">
                <a:latin typeface="Calibri"/>
                <a:cs typeface="Calibri"/>
              </a:rPr>
              <a:t>ettevalmistuste</a:t>
            </a:r>
            <a:r>
              <a:rPr sz="1900" spc="25" dirty="0">
                <a:latin typeface="Calibri"/>
                <a:cs typeface="Calibri"/>
              </a:rPr>
              <a:t> </a:t>
            </a:r>
            <a:r>
              <a:rPr sz="1900" spc="-55" dirty="0">
                <a:latin typeface="Calibri"/>
                <a:cs typeface="Calibri"/>
              </a:rPr>
              <a:t>tegemine.</a:t>
            </a:r>
            <a:endParaRPr sz="1900" dirty="0">
              <a:latin typeface="Calibri"/>
              <a:cs typeface="Calibri"/>
            </a:endParaRPr>
          </a:p>
          <a:p>
            <a:pPr marL="299085" indent="-287020">
              <a:lnSpc>
                <a:spcPct val="100000"/>
              </a:lnSpc>
              <a:buFont typeface="Arial"/>
              <a:buChar char="•"/>
              <a:tabLst>
                <a:tab pos="299085" algn="l"/>
                <a:tab pos="299720" algn="l"/>
              </a:tabLst>
            </a:pPr>
            <a:r>
              <a:rPr sz="1900" spc="-30" dirty="0" err="1">
                <a:latin typeface="Calibri"/>
                <a:cs typeface="Calibri"/>
              </a:rPr>
              <a:t>Tallinna</a:t>
            </a:r>
            <a:r>
              <a:rPr sz="1900" spc="-50" dirty="0">
                <a:latin typeface="Calibri"/>
                <a:cs typeface="Calibri"/>
              </a:rPr>
              <a:t> </a:t>
            </a:r>
            <a:r>
              <a:rPr sz="1900" spc="-30" dirty="0">
                <a:latin typeface="Calibri"/>
                <a:cs typeface="Calibri"/>
              </a:rPr>
              <a:t>ja</a:t>
            </a:r>
            <a:r>
              <a:rPr sz="1900" spc="-40" dirty="0">
                <a:latin typeface="Calibri"/>
                <a:cs typeface="Calibri"/>
              </a:rPr>
              <a:t> </a:t>
            </a:r>
            <a:r>
              <a:rPr sz="1900" spc="-55" dirty="0">
                <a:latin typeface="Calibri"/>
                <a:cs typeface="Calibri"/>
              </a:rPr>
              <a:t>Harjumaa</a:t>
            </a:r>
            <a:r>
              <a:rPr sz="1900" spc="-70" dirty="0">
                <a:latin typeface="Calibri"/>
                <a:cs typeface="Calibri"/>
              </a:rPr>
              <a:t> </a:t>
            </a:r>
            <a:r>
              <a:rPr sz="1900" spc="-60" dirty="0">
                <a:latin typeface="Calibri"/>
                <a:cs typeface="Calibri"/>
              </a:rPr>
              <a:t>kergrööbastranspordi</a:t>
            </a:r>
            <a:r>
              <a:rPr sz="1900" spc="-30" dirty="0">
                <a:latin typeface="Calibri"/>
                <a:cs typeface="Calibri"/>
              </a:rPr>
              <a:t> </a:t>
            </a:r>
            <a:r>
              <a:rPr sz="1900" spc="-45" dirty="0">
                <a:latin typeface="Calibri"/>
                <a:cs typeface="Calibri"/>
              </a:rPr>
              <a:t>teostatavus-</a:t>
            </a:r>
            <a:r>
              <a:rPr sz="1900" spc="125" dirty="0">
                <a:latin typeface="Calibri"/>
                <a:cs typeface="Calibri"/>
              </a:rPr>
              <a:t> </a:t>
            </a:r>
            <a:r>
              <a:rPr sz="1900" spc="-30" dirty="0">
                <a:latin typeface="Calibri"/>
                <a:cs typeface="Calibri"/>
              </a:rPr>
              <a:t>ja</a:t>
            </a:r>
            <a:r>
              <a:rPr sz="1900" spc="-25" dirty="0">
                <a:latin typeface="Calibri"/>
                <a:cs typeface="Calibri"/>
              </a:rPr>
              <a:t> </a:t>
            </a:r>
            <a:r>
              <a:rPr sz="1900" spc="-35" dirty="0">
                <a:latin typeface="Calibri"/>
                <a:cs typeface="Calibri"/>
              </a:rPr>
              <a:t>tasuvusanalüüsi</a:t>
            </a:r>
            <a:r>
              <a:rPr sz="1900" spc="-55" dirty="0">
                <a:latin typeface="Calibri"/>
                <a:cs typeface="Calibri"/>
              </a:rPr>
              <a:t> tulemuste</a:t>
            </a:r>
            <a:r>
              <a:rPr sz="1900" spc="30" dirty="0">
                <a:latin typeface="Calibri"/>
                <a:cs typeface="Calibri"/>
              </a:rPr>
              <a:t> </a:t>
            </a:r>
            <a:r>
              <a:rPr sz="1900" spc="-50" dirty="0">
                <a:latin typeface="Calibri"/>
                <a:cs typeface="Calibri"/>
              </a:rPr>
              <a:t>tutvustamine</a:t>
            </a:r>
            <a:r>
              <a:rPr sz="1900" spc="15" dirty="0">
                <a:latin typeface="Calibri"/>
                <a:cs typeface="Calibri"/>
              </a:rPr>
              <a:t> </a:t>
            </a:r>
            <a:r>
              <a:rPr sz="1900" spc="-40" dirty="0">
                <a:latin typeface="Calibri"/>
                <a:cs typeface="Calibri"/>
              </a:rPr>
              <a:t>(vt</a:t>
            </a:r>
            <a:r>
              <a:rPr sz="1900" spc="5" dirty="0">
                <a:solidFill>
                  <a:srgbClr val="2C0CB4"/>
                </a:solidFill>
                <a:latin typeface="Calibri"/>
                <a:cs typeface="Calibri"/>
              </a:rPr>
              <a:t> </a:t>
            </a:r>
            <a:r>
              <a:rPr sz="1900" u="sng" spc="-25" dirty="0">
                <a:solidFill>
                  <a:srgbClr val="2C0CB4"/>
                </a:solidFill>
                <a:uFill>
                  <a:solidFill>
                    <a:srgbClr val="2C0CB4"/>
                  </a:solidFill>
                </a:uFill>
                <a:latin typeface="Calibri"/>
                <a:cs typeface="Calibri"/>
                <a:hlinkClick r:id="rId4"/>
              </a:rPr>
              <a:t>link</a:t>
            </a:r>
            <a:r>
              <a:rPr sz="1900" spc="-25" dirty="0">
                <a:latin typeface="Calibri"/>
                <a:cs typeface="Calibri"/>
              </a:rPr>
              <a:t>).</a:t>
            </a:r>
            <a:endParaRPr sz="1900" dirty="0">
              <a:latin typeface="Calibri"/>
              <a:cs typeface="Calibri"/>
            </a:endParaRPr>
          </a:p>
          <a:p>
            <a:pPr marL="299085" indent="-287020">
              <a:lnSpc>
                <a:spcPct val="100000"/>
              </a:lnSpc>
              <a:spcBef>
                <a:spcPts val="600"/>
              </a:spcBef>
              <a:buFont typeface="Arial"/>
              <a:buChar char="•"/>
              <a:tabLst>
                <a:tab pos="299085" algn="l"/>
                <a:tab pos="299720" algn="l"/>
                <a:tab pos="1040765" algn="l"/>
                <a:tab pos="2868295" algn="l"/>
                <a:tab pos="3795395" algn="l"/>
                <a:tab pos="4868545" algn="l"/>
                <a:tab pos="6099810" algn="l"/>
                <a:tab pos="7633334" algn="l"/>
                <a:tab pos="8175625" algn="l"/>
                <a:tab pos="8931910" algn="l"/>
                <a:tab pos="10035540" algn="l"/>
              </a:tabLst>
            </a:pPr>
            <a:r>
              <a:rPr sz="1900" spc="-30" dirty="0">
                <a:latin typeface="Calibri"/>
                <a:cs typeface="Calibri"/>
              </a:rPr>
              <a:t>Eesti	</a:t>
            </a:r>
            <a:r>
              <a:rPr sz="1900" spc="-50" dirty="0">
                <a:latin typeface="Calibri"/>
                <a:cs typeface="Calibri"/>
              </a:rPr>
              <a:t>regionaaltasandi	</a:t>
            </a:r>
            <a:r>
              <a:rPr sz="1900" spc="-70" dirty="0">
                <a:latin typeface="Calibri"/>
                <a:cs typeface="Calibri"/>
              </a:rPr>
              <a:t>arengu	</a:t>
            </a:r>
            <a:r>
              <a:rPr sz="1900" spc="-40" dirty="0">
                <a:latin typeface="Calibri"/>
                <a:cs typeface="Calibri"/>
              </a:rPr>
              <a:t>analüüsi	</a:t>
            </a:r>
            <a:r>
              <a:rPr sz="1900" spc="-55" dirty="0">
                <a:latin typeface="Calibri"/>
                <a:cs typeface="Calibri"/>
              </a:rPr>
              <a:t>tulemuste	</a:t>
            </a:r>
            <a:r>
              <a:rPr sz="1900" spc="-50" dirty="0">
                <a:latin typeface="Calibri"/>
                <a:cs typeface="Calibri"/>
              </a:rPr>
              <a:t>tutvustamine	</a:t>
            </a:r>
            <a:r>
              <a:rPr sz="1900" spc="-35" dirty="0">
                <a:latin typeface="Calibri"/>
                <a:cs typeface="Calibri"/>
              </a:rPr>
              <a:t>(vt	</a:t>
            </a:r>
            <a:r>
              <a:rPr sz="1900" u="sng" spc="-25" dirty="0">
                <a:solidFill>
                  <a:srgbClr val="2C0CB4"/>
                </a:solidFill>
                <a:uFill>
                  <a:solidFill>
                    <a:srgbClr val="2C0CB4"/>
                  </a:solidFill>
                </a:uFill>
                <a:latin typeface="Calibri"/>
                <a:cs typeface="Calibri"/>
                <a:hlinkClick r:id="rId5"/>
              </a:rPr>
              <a:t>link</a:t>
            </a:r>
            <a:r>
              <a:rPr sz="1900" spc="-25" dirty="0">
                <a:latin typeface="Calibri"/>
                <a:cs typeface="Calibri"/>
              </a:rPr>
              <a:t>).	</a:t>
            </a:r>
            <a:r>
              <a:rPr sz="1900" spc="-35" dirty="0">
                <a:latin typeface="Calibri"/>
                <a:cs typeface="Calibri"/>
              </a:rPr>
              <a:t>Analüüsi	</a:t>
            </a:r>
            <a:r>
              <a:rPr sz="1900" spc="-25" dirty="0">
                <a:latin typeface="Calibri"/>
                <a:cs typeface="Calibri"/>
              </a:rPr>
              <a:t>kaasrahastati</a:t>
            </a:r>
            <a:endParaRPr sz="1900" dirty="0">
              <a:latin typeface="Calibri"/>
              <a:cs typeface="Calibri"/>
            </a:endParaRPr>
          </a:p>
          <a:p>
            <a:pPr marL="299085">
              <a:lnSpc>
                <a:spcPct val="100000"/>
              </a:lnSpc>
            </a:pPr>
            <a:r>
              <a:rPr sz="1900" spc="-45" dirty="0">
                <a:latin typeface="Calibri"/>
                <a:cs typeface="Calibri"/>
              </a:rPr>
              <a:t>Rahandusministeeriumi</a:t>
            </a:r>
            <a:r>
              <a:rPr sz="1900" spc="-15" dirty="0">
                <a:latin typeface="Calibri"/>
                <a:cs typeface="Calibri"/>
              </a:rPr>
              <a:t> </a:t>
            </a:r>
            <a:r>
              <a:rPr sz="1900" spc="-40" dirty="0">
                <a:latin typeface="Calibri"/>
                <a:cs typeface="Calibri"/>
              </a:rPr>
              <a:t>kohaliku</a:t>
            </a:r>
            <a:r>
              <a:rPr sz="1900" spc="-15" dirty="0">
                <a:latin typeface="Calibri"/>
                <a:cs typeface="Calibri"/>
              </a:rPr>
              <a:t> </a:t>
            </a:r>
            <a:r>
              <a:rPr sz="1900" spc="-30" dirty="0">
                <a:latin typeface="Calibri"/>
                <a:cs typeface="Calibri"/>
              </a:rPr>
              <a:t>ja</a:t>
            </a:r>
            <a:r>
              <a:rPr sz="1900" spc="5" dirty="0">
                <a:latin typeface="Calibri"/>
                <a:cs typeface="Calibri"/>
              </a:rPr>
              <a:t> </a:t>
            </a:r>
            <a:r>
              <a:rPr sz="1900" spc="-35" dirty="0">
                <a:latin typeface="Calibri"/>
                <a:cs typeface="Calibri"/>
              </a:rPr>
              <a:t>regionaalse</a:t>
            </a:r>
            <a:r>
              <a:rPr sz="1900" spc="-15" dirty="0">
                <a:latin typeface="Calibri"/>
                <a:cs typeface="Calibri"/>
              </a:rPr>
              <a:t> </a:t>
            </a:r>
            <a:r>
              <a:rPr sz="1900" spc="-50" dirty="0">
                <a:latin typeface="Calibri"/>
                <a:cs typeface="Calibri"/>
              </a:rPr>
              <a:t>arendusvõimekuse</a:t>
            </a:r>
            <a:r>
              <a:rPr sz="1900" spc="-5" dirty="0">
                <a:latin typeface="Calibri"/>
                <a:cs typeface="Calibri"/>
              </a:rPr>
              <a:t> </a:t>
            </a:r>
            <a:r>
              <a:rPr sz="1900" spc="-60" dirty="0">
                <a:latin typeface="Calibri"/>
                <a:cs typeface="Calibri"/>
              </a:rPr>
              <a:t>meetmest.</a:t>
            </a:r>
            <a:endParaRPr sz="1900" dirty="0">
              <a:latin typeface="Calibri"/>
              <a:cs typeface="Calibri"/>
            </a:endParaRPr>
          </a:p>
          <a:p>
            <a:pPr marL="299085" marR="5080" indent="-287020">
              <a:lnSpc>
                <a:spcPct val="100000"/>
              </a:lnSpc>
              <a:spcBef>
                <a:spcPts val="600"/>
              </a:spcBef>
              <a:buFont typeface="Arial"/>
              <a:buChar char="•"/>
              <a:tabLst>
                <a:tab pos="299085" algn="l"/>
                <a:tab pos="299720" algn="l"/>
              </a:tabLst>
            </a:pPr>
            <a:r>
              <a:rPr sz="1900" spc="-35" dirty="0">
                <a:latin typeface="Calibri"/>
                <a:cs typeface="Calibri"/>
              </a:rPr>
              <a:t>Tallinna</a:t>
            </a:r>
            <a:r>
              <a:rPr sz="1900" spc="15" dirty="0">
                <a:latin typeface="Calibri"/>
                <a:cs typeface="Calibri"/>
              </a:rPr>
              <a:t> </a:t>
            </a:r>
            <a:r>
              <a:rPr sz="1900" spc="-70" dirty="0">
                <a:latin typeface="Calibri"/>
                <a:cs typeface="Calibri"/>
              </a:rPr>
              <a:t>ringraudtee</a:t>
            </a:r>
            <a:r>
              <a:rPr sz="1900" spc="15" dirty="0">
                <a:latin typeface="Calibri"/>
                <a:cs typeface="Calibri"/>
              </a:rPr>
              <a:t> </a:t>
            </a:r>
            <a:r>
              <a:rPr sz="1900" spc="10" dirty="0" err="1">
                <a:latin typeface="Calibri"/>
                <a:cs typeface="Calibri"/>
              </a:rPr>
              <a:t>osas</a:t>
            </a:r>
            <a:r>
              <a:rPr sz="1900" spc="35" dirty="0">
                <a:latin typeface="Calibri"/>
                <a:cs typeface="Calibri"/>
              </a:rPr>
              <a:t> </a:t>
            </a:r>
            <a:r>
              <a:rPr sz="1900" spc="40" dirty="0">
                <a:latin typeface="Calibri"/>
                <a:cs typeface="Calibri"/>
              </a:rPr>
              <a:t> </a:t>
            </a:r>
            <a:r>
              <a:rPr sz="1900" spc="-55" dirty="0">
                <a:latin typeface="Calibri"/>
                <a:cs typeface="Calibri"/>
              </a:rPr>
              <a:t>huvitatud</a:t>
            </a:r>
            <a:r>
              <a:rPr sz="1900" spc="50" dirty="0">
                <a:latin typeface="Calibri"/>
                <a:cs typeface="Calibri"/>
              </a:rPr>
              <a:t> </a:t>
            </a:r>
            <a:r>
              <a:rPr sz="1900" spc="-35" dirty="0">
                <a:latin typeface="Calibri"/>
                <a:cs typeface="Calibri"/>
              </a:rPr>
              <a:t>omavalitsuste</a:t>
            </a:r>
            <a:r>
              <a:rPr sz="1900" spc="55" dirty="0">
                <a:latin typeface="Calibri"/>
                <a:cs typeface="Calibri"/>
              </a:rPr>
              <a:t> </a:t>
            </a:r>
            <a:r>
              <a:rPr sz="1900" spc="-30" dirty="0">
                <a:latin typeface="Calibri"/>
                <a:cs typeface="Calibri"/>
              </a:rPr>
              <a:t>ja</a:t>
            </a:r>
            <a:r>
              <a:rPr sz="1900" spc="40" dirty="0">
                <a:latin typeface="Calibri"/>
                <a:cs typeface="Calibri"/>
              </a:rPr>
              <a:t> </a:t>
            </a:r>
            <a:r>
              <a:rPr sz="1900" spc="-55" dirty="0">
                <a:latin typeface="Calibri"/>
                <a:cs typeface="Calibri"/>
              </a:rPr>
              <a:t>ettevõtjatega,</a:t>
            </a:r>
            <a:r>
              <a:rPr sz="1900" spc="65" dirty="0">
                <a:latin typeface="Calibri"/>
                <a:cs typeface="Calibri"/>
              </a:rPr>
              <a:t> </a:t>
            </a:r>
            <a:r>
              <a:rPr sz="1900" spc="-70" dirty="0">
                <a:latin typeface="Calibri"/>
                <a:cs typeface="Calibri"/>
              </a:rPr>
              <a:t>et </a:t>
            </a:r>
            <a:r>
              <a:rPr sz="1900" spc="-415" dirty="0">
                <a:latin typeface="Calibri"/>
                <a:cs typeface="Calibri"/>
              </a:rPr>
              <a:t> </a:t>
            </a:r>
            <a:r>
              <a:rPr sz="1900" spc="-60" dirty="0">
                <a:latin typeface="Calibri"/>
                <a:cs typeface="Calibri"/>
              </a:rPr>
              <a:t>projekt</a:t>
            </a:r>
            <a:r>
              <a:rPr sz="1900" spc="-10" dirty="0">
                <a:latin typeface="Calibri"/>
                <a:cs typeface="Calibri"/>
              </a:rPr>
              <a:t> </a:t>
            </a:r>
            <a:r>
              <a:rPr sz="1900" dirty="0">
                <a:latin typeface="Calibri"/>
                <a:cs typeface="Calibri"/>
              </a:rPr>
              <a:t>liiguks</a:t>
            </a:r>
            <a:r>
              <a:rPr sz="1900" spc="-40" dirty="0">
                <a:latin typeface="Calibri"/>
                <a:cs typeface="Calibri"/>
              </a:rPr>
              <a:t> </a:t>
            </a:r>
            <a:r>
              <a:rPr sz="1900" spc="-35" dirty="0">
                <a:latin typeface="Calibri"/>
                <a:cs typeface="Calibri"/>
              </a:rPr>
              <a:t>võimalusel </a:t>
            </a:r>
            <a:r>
              <a:rPr sz="1900" spc="-20" dirty="0">
                <a:latin typeface="Calibri"/>
                <a:cs typeface="Calibri"/>
              </a:rPr>
              <a:t>riigi</a:t>
            </a:r>
            <a:r>
              <a:rPr sz="1900" spc="-25" dirty="0">
                <a:latin typeface="Calibri"/>
                <a:cs typeface="Calibri"/>
              </a:rPr>
              <a:t> </a:t>
            </a:r>
            <a:r>
              <a:rPr sz="1900" spc="-55" dirty="0">
                <a:latin typeface="Calibri"/>
                <a:cs typeface="Calibri"/>
              </a:rPr>
              <a:t>eriplaneeringu</a:t>
            </a:r>
            <a:r>
              <a:rPr sz="1900" spc="-25" dirty="0">
                <a:latin typeface="Calibri"/>
                <a:cs typeface="Calibri"/>
              </a:rPr>
              <a:t> </a:t>
            </a:r>
            <a:r>
              <a:rPr sz="1900" spc="-30" dirty="0">
                <a:latin typeface="Calibri"/>
                <a:cs typeface="Calibri"/>
              </a:rPr>
              <a:t>koostamise</a:t>
            </a:r>
            <a:r>
              <a:rPr sz="1900" spc="-15" dirty="0">
                <a:latin typeface="Calibri"/>
                <a:cs typeface="Calibri"/>
              </a:rPr>
              <a:t> </a:t>
            </a:r>
            <a:r>
              <a:rPr sz="1900" dirty="0">
                <a:latin typeface="Calibri"/>
                <a:cs typeface="Calibri"/>
              </a:rPr>
              <a:t>faasi</a:t>
            </a:r>
            <a:r>
              <a:rPr sz="1900" spc="-25" dirty="0">
                <a:latin typeface="Calibri"/>
                <a:cs typeface="Calibri"/>
              </a:rPr>
              <a:t> </a:t>
            </a:r>
            <a:r>
              <a:rPr sz="1900" spc="-40" dirty="0">
                <a:latin typeface="Calibri"/>
                <a:cs typeface="Calibri"/>
              </a:rPr>
              <a:t>(vt</a:t>
            </a:r>
            <a:r>
              <a:rPr sz="1900" spc="-10" dirty="0">
                <a:solidFill>
                  <a:srgbClr val="2C0CB4"/>
                </a:solidFill>
                <a:latin typeface="Calibri"/>
                <a:cs typeface="Calibri"/>
              </a:rPr>
              <a:t> </a:t>
            </a:r>
            <a:r>
              <a:rPr sz="1900" u="sng" spc="-25" dirty="0">
                <a:solidFill>
                  <a:srgbClr val="2C0CB4"/>
                </a:solidFill>
                <a:uFill>
                  <a:solidFill>
                    <a:srgbClr val="2C0CB4"/>
                  </a:solidFill>
                </a:uFill>
                <a:latin typeface="Calibri"/>
                <a:cs typeface="Calibri"/>
                <a:hlinkClick r:id="rId6"/>
              </a:rPr>
              <a:t>link</a:t>
            </a:r>
            <a:r>
              <a:rPr sz="1900" spc="-25" dirty="0">
                <a:latin typeface="Calibri"/>
                <a:cs typeface="Calibri"/>
              </a:rPr>
              <a:t>).</a:t>
            </a:r>
            <a:r>
              <a:rPr lang="et-EE" sz="1900" spc="-25" dirty="0">
                <a:latin typeface="Calibri"/>
                <a:cs typeface="Calibri"/>
              </a:rPr>
              <a:t> Praegu osapoolte (15) lepingu sõlmimise faas.</a:t>
            </a:r>
            <a:endParaRPr sz="1900" dirty="0">
              <a:latin typeface="Calibri"/>
              <a:cs typeface="Calibri"/>
            </a:endParaRPr>
          </a:p>
          <a:p>
            <a:pPr marL="299085" indent="-287020">
              <a:lnSpc>
                <a:spcPct val="100000"/>
              </a:lnSpc>
              <a:spcBef>
                <a:spcPts val="600"/>
              </a:spcBef>
              <a:buFont typeface="Arial"/>
              <a:buChar char="•"/>
              <a:tabLst>
                <a:tab pos="299085" algn="l"/>
                <a:tab pos="299720" algn="l"/>
              </a:tabLst>
            </a:pPr>
            <a:r>
              <a:rPr sz="1900" spc="-50" dirty="0">
                <a:latin typeface="Calibri"/>
                <a:cs typeface="Calibri"/>
              </a:rPr>
              <a:t>Osaleda</a:t>
            </a:r>
            <a:r>
              <a:rPr sz="1900" spc="-5" dirty="0">
                <a:latin typeface="Calibri"/>
                <a:cs typeface="Calibri"/>
              </a:rPr>
              <a:t> </a:t>
            </a:r>
            <a:r>
              <a:rPr sz="1900" spc="-35" dirty="0">
                <a:latin typeface="Calibri"/>
                <a:cs typeface="Calibri"/>
              </a:rPr>
              <a:t>Tallinna</a:t>
            </a:r>
            <a:r>
              <a:rPr sz="1900" spc="-50" dirty="0">
                <a:latin typeface="Calibri"/>
                <a:cs typeface="Calibri"/>
              </a:rPr>
              <a:t> </a:t>
            </a:r>
            <a:r>
              <a:rPr sz="1900" spc="-60" dirty="0">
                <a:latin typeface="Calibri"/>
                <a:cs typeface="Calibri"/>
              </a:rPr>
              <a:t>regiooni</a:t>
            </a:r>
            <a:r>
              <a:rPr sz="1900" spc="-40" dirty="0">
                <a:latin typeface="Calibri"/>
                <a:cs typeface="Calibri"/>
              </a:rPr>
              <a:t> </a:t>
            </a:r>
            <a:r>
              <a:rPr sz="1900" spc="-30" dirty="0">
                <a:latin typeface="Calibri"/>
                <a:cs typeface="Calibri"/>
              </a:rPr>
              <a:t>liikuvuse</a:t>
            </a:r>
            <a:r>
              <a:rPr sz="1900" spc="-45" dirty="0">
                <a:latin typeface="Calibri"/>
                <a:cs typeface="Calibri"/>
              </a:rPr>
              <a:t> </a:t>
            </a:r>
            <a:r>
              <a:rPr sz="1900" spc="-70" dirty="0">
                <a:latin typeface="Calibri"/>
                <a:cs typeface="Calibri"/>
              </a:rPr>
              <a:t>koostöömemorandumi</a:t>
            </a:r>
            <a:r>
              <a:rPr sz="1900" spc="-40" dirty="0">
                <a:latin typeface="Calibri"/>
                <a:cs typeface="Calibri"/>
              </a:rPr>
              <a:t> </a:t>
            </a:r>
            <a:r>
              <a:rPr sz="1900" spc="-50" dirty="0">
                <a:latin typeface="Calibri"/>
                <a:cs typeface="Calibri"/>
              </a:rPr>
              <a:t>raames</a:t>
            </a:r>
            <a:r>
              <a:rPr sz="1900" spc="-40" dirty="0">
                <a:latin typeface="Calibri"/>
                <a:cs typeface="Calibri"/>
              </a:rPr>
              <a:t> </a:t>
            </a:r>
            <a:r>
              <a:rPr sz="1900" spc="-45" dirty="0">
                <a:latin typeface="Calibri"/>
                <a:cs typeface="Calibri"/>
              </a:rPr>
              <a:t>tehtavas</a:t>
            </a:r>
            <a:r>
              <a:rPr sz="1900" spc="-50" dirty="0">
                <a:latin typeface="Calibri"/>
                <a:cs typeface="Calibri"/>
              </a:rPr>
              <a:t> </a:t>
            </a:r>
            <a:r>
              <a:rPr sz="1900" spc="-40" dirty="0">
                <a:latin typeface="Calibri"/>
                <a:cs typeface="Calibri"/>
              </a:rPr>
              <a:t>koostöös </a:t>
            </a:r>
            <a:r>
              <a:rPr sz="1900" spc="-30" dirty="0">
                <a:latin typeface="Calibri"/>
                <a:cs typeface="Calibri"/>
              </a:rPr>
              <a:t>ja</a:t>
            </a:r>
            <a:r>
              <a:rPr sz="1900" dirty="0">
                <a:latin typeface="Calibri"/>
                <a:cs typeface="Calibri"/>
              </a:rPr>
              <a:t> </a:t>
            </a:r>
            <a:r>
              <a:rPr sz="1900" spc="-15" dirty="0">
                <a:latin typeface="Calibri"/>
                <a:cs typeface="Calibri"/>
              </a:rPr>
              <a:t>Rail</a:t>
            </a:r>
            <a:r>
              <a:rPr sz="1900" spc="-25" dirty="0">
                <a:latin typeface="Calibri"/>
                <a:cs typeface="Calibri"/>
              </a:rPr>
              <a:t> </a:t>
            </a:r>
            <a:r>
              <a:rPr sz="1900" spc="-15" dirty="0">
                <a:latin typeface="Calibri"/>
                <a:cs typeface="Calibri"/>
              </a:rPr>
              <a:t>Baltic</a:t>
            </a:r>
            <a:r>
              <a:rPr sz="1900" spc="-50" dirty="0">
                <a:latin typeface="Calibri"/>
                <a:cs typeface="Calibri"/>
              </a:rPr>
              <a:t> </a:t>
            </a:r>
            <a:r>
              <a:rPr sz="1900" spc="-75" dirty="0">
                <a:latin typeface="Calibri"/>
                <a:cs typeface="Calibri"/>
              </a:rPr>
              <a:t>juhtrühma</a:t>
            </a:r>
            <a:r>
              <a:rPr sz="1900" spc="-70" dirty="0">
                <a:latin typeface="Calibri"/>
                <a:cs typeface="Calibri"/>
              </a:rPr>
              <a:t> </a:t>
            </a:r>
            <a:r>
              <a:rPr sz="1900" spc="-45" dirty="0">
                <a:latin typeface="Calibri"/>
                <a:cs typeface="Calibri"/>
              </a:rPr>
              <a:t>töös;</a:t>
            </a:r>
            <a:endParaRPr sz="1900" dirty="0">
              <a:latin typeface="Calibri"/>
              <a:cs typeface="Calibri"/>
            </a:endParaRPr>
          </a:p>
          <a:p>
            <a:pPr marL="299085" indent="-287020">
              <a:lnSpc>
                <a:spcPct val="100000"/>
              </a:lnSpc>
              <a:spcBef>
                <a:spcPts val="590"/>
              </a:spcBef>
              <a:buFont typeface="Arial"/>
              <a:buChar char="•"/>
              <a:tabLst>
                <a:tab pos="299085" algn="l"/>
                <a:tab pos="299720" algn="l"/>
              </a:tabLst>
            </a:pPr>
            <a:r>
              <a:rPr sz="1900" spc="-55" dirty="0">
                <a:latin typeface="Calibri"/>
                <a:cs typeface="Calibri"/>
              </a:rPr>
              <a:t>Harju</a:t>
            </a:r>
            <a:r>
              <a:rPr sz="1900" spc="-65" dirty="0">
                <a:latin typeface="Calibri"/>
                <a:cs typeface="Calibri"/>
              </a:rPr>
              <a:t> </a:t>
            </a:r>
            <a:r>
              <a:rPr sz="1900" spc="-60" dirty="0">
                <a:latin typeface="Calibri"/>
                <a:cs typeface="Calibri"/>
              </a:rPr>
              <a:t>maakonna</a:t>
            </a:r>
            <a:r>
              <a:rPr sz="1900" spc="-70" dirty="0">
                <a:latin typeface="Calibri"/>
                <a:cs typeface="Calibri"/>
              </a:rPr>
              <a:t> </a:t>
            </a:r>
            <a:r>
              <a:rPr sz="1900" spc="-45" dirty="0">
                <a:latin typeface="Calibri"/>
                <a:cs typeface="Calibri"/>
              </a:rPr>
              <a:t>2023.</a:t>
            </a:r>
            <a:r>
              <a:rPr sz="1900" spc="-55" dirty="0">
                <a:latin typeface="Calibri"/>
                <a:cs typeface="Calibri"/>
              </a:rPr>
              <a:t> </a:t>
            </a:r>
            <a:r>
              <a:rPr sz="1900" spc="-20" dirty="0">
                <a:latin typeface="Calibri"/>
                <a:cs typeface="Calibri"/>
              </a:rPr>
              <a:t>aasta</a:t>
            </a:r>
            <a:r>
              <a:rPr sz="1900" spc="370" dirty="0">
                <a:latin typeface="Calibri"/>
                <a:cs typeface="Calibri"/>
              </a:rPr>
              <a:t> </a:t>
            </a:r>
            <a:r>
              <a:rPr sz="1900" spc="-45" dirty="0">
                <a:latin typeface="Calibri"/>
                <a:cs typeface="Calibri"/>
              </a:rPr>
              <a:t>laulu-</a:t>
            </a:r>
            <a:r>
              <a:rPr sz="1900" spc="114" dirty="0">
                <a:latin typeface="Calibri"/>
                <a:cs typeface="Calibri"/>
              </a:rPr>
              <a:t> </a:t>
            </a:r>
            <a:r>
              <a:rPr sz="1900" spc="-30" dirty="0">
                <a:latin typeface="Calibri"/>
                <a:cs typeface="Calibri"/>
              </a:rPr>
              <a:t>ja</a:t>
            </a:r>
            <a:r>
              <a:rPr sz="1900" spc="-50" dirty="0">
                <a:latin typeface="Calibri"/>
                <a:cs typeface="Calibri"/>
              </a:rPr>
              <a:t> </a:t>
            </a:r>
            <a:r>
              <a:rPr sz="1900" spc="-60" dirty="0" err="1">
                <a:latin typeface="Calibri"/>
                <a:cs typeface="Calibri"/>
              </a:rPr>
              <a:t>tantsupeo</a:t>
            </a:r>
            <a:r>
              <a:rPr sz="1900" spc="-65" dirty="0">
                <a:latin typeface="Calibri"/>
                <a:cs typeface="Calibri"/>
              </a:rPr>
              <a:t> </a:t>
            </a:r>
            <a:r>
              <a:rPr sz="1900" spc="-55" dirty="0" err="1">
                <a:latin typeface="Calibri"/>
                <a:cs typeface="Calibri"/>
              </a:rPr>
              <a:t>ettevalmistamine</a:t>
            </a:r>
            <a:r>
              <a:rPr lang="et-EE" sz="1900" spc="-55" dirty="0">
                <a:latin typeface="Calibri"/>
                <a:cs typeface="Calibri"/>
              </a:rPr>
              <a:t>.</a:t>
            </a:r>
            <a:endParaRPr sz="1900" dirty="0">
              <a:latin typeface="Calibri"/>
              <a:cs typeface="Calibri"/>
            </a:endParaRPr>
          </a:p>
          <a:p>
            <a:pPr marL="299085" indent="-287020">
              <a:lnSpc>
                <a:spcPct val="100000"/>
              </a:lnSpc>
              <a:spcBef>
                <a:spcPts val="615"/>
              </a:spcBef>
              <a:buFont typeface="Arial"/>
              <a:buChar char="•"/>
              <a:tabLst>
                <a:tab pos="299085" algn="l"/>
                <a:tab pos="299720" algn="l"/>
              </a:tabLst>
            </a:pPr>
            <a:r>
              <a:rPr sz="1900" spc="-45" dirty="0">
                <a:latin typeface="Calibri"/>
                <a:cs typeface="Calibri"/>
              </a:rPr>
              <a:t>Kogukondliku</a:t>
            </a:r>
            <a:r>
              <a:rPr sz="1900" spc="-40" dirty="0">
                <a:latin typeface="Calibri"/>
                <a:cs typeface="Calibri"/>
              </a:rPr>
              <a:t> </a:t>
            </a:r>
            <a:r>
              <a:rPr sz="1900" spc="-35" dirty="0">
                <a:latin typeface="Calibri"/>
                <a:cs typeface="Calibri"/>
              </a:rPr>
              <a:t>turvalisuse</a:t>
            </a:r>
            <a:r>
              <a:rPr sz="1900" spc="-45" dirty="0">
                <a:latin typeface="Calibri"/>
                <a:cs typeface="Calibri"/>
              </a:rPr>
              <a:t> </a:t>
            </a:r>
            <a:r>
              <a:rPr sz="1900" spc="-65" dirty="0">
                <a:latin typeface="Calibri"/>
                <a:cs typeface="Calibri"/>
              </a:rPr>
              <a:t>programmi</a:t>
            </a:r>
            <a:r>
              <a:rPr sz="1900" spc="-35" dirty="0">
                <a:latin typeface="Calibri"/>
                <a:cs typeface="Calibri"/>
              </a:rPr>
              <a:t> </a:t>
            </a:r>
            <a:r>
              <a:rPr sz="1900" spc="-30" dirty="0">
                <a:latin typeface="Calibri"/>
                <a:cs typeface="Calibri"/>
              </a:rPr>
              <a:t>ja</a:t>
            </a:r>
            <a:r>
              <a:rPr sz="1900" spc="-40" dirty="0">
                <a:latin typeface="Calibri"/>
                <a:cs typeface="Calibri"/>
              </a:rPr>
              <a:t> </a:t>
            </a:r>
            <a:r>
              <a:rPr sz="1900" spc="-45" dirty="0">
                <a:latin typeface="Calibri"/>
                <a:cs typeface="Calibri"/>
              </a:rPr>
              <a:t>kohaliku</a:t>
            </a:r>
            <a:r>
              <a:rPr sz="1900" spc="-50" dirty="0">
                <a:latin typeface="Calibri"/>
                <a:cs typeface="Calibri"/>
              </a:rPr>
              <a:t> </a:t>
            </a:r>
            <a:r>
              <a:rPr sz="1900" spc="-45" dirty="0">
                <a:latin typeface="Calibri"/>
                <a:cs typeface="Calibri"/>
              </a:rPr>
              <a:t>omaalgatuse </a:t>
            </a:r>
            <a:r>
              <a:rPr sz="1900" spc="-65" dirty="0">
                <a:latin typeface="Calibri"/>
                <a:cs typeface="Calibri"/>
              </a:rPr>
              <a:t>programmi</a:t>
            </a:r>
            <a:r>
              <a:rPr sz="1900" spc="-40" dirty="0">
                <a:latin typeface="Calibri"/>
                <a:cs typeface="Calibri"/>
              </a:rPr>
              <a:t> </a:t>
            </a:r>
            <a:r>
              <a:rPr sz="1900" spc="-65" dirty="0">
                <a:latin typeface="Calibri"/>
                <a:cs typeface="Calibri"/>
              </a:rPr>
              <a:t>rakendamine</a:t>
            </a:r>
            <a:r>
              <a:rPr sz="1900" spc="-50" dirty="0">
                <a:latin typeface="Calibri"/>
                <a:cs typeface="Calibri"/>
              </a:rPr>
              <a:t> </a:t>
            </a:r>
            <a:r>
              <a:rPr sz="1900" spc="-25" dirty="0">
                <a:latin typeface="Calibri"/>
                <a:cs typeface="Calibri"/>
              </a:rPr>
              <a:t>(KOP)</a:t>
            </a:r>
            <a:r>
              <a:rPr sz="1900" spc="-40" dirty="0">
                <a:latin typeface="Calibri"/>
                <a:cs typeface="Calibri"/>
              </a:rPr>
              <a:t> </a:t>
            </a:r>
            <a:r>
              <a:rPr sz="1900" spc="-45" dirty="0">
                <a:latin typeface="Calibri"/>
                <a:cs typeface="Calibri"/>
              </a:rPr>
              <a:t>maakonnas.</a:t>
            </a:r>
            <a:endParaRPr sz="1900" dirty="0">
              <a:latin typeface="Calibri"/>
              <a:cs typeface="Calibri"/>
            </a:endParaRPr>
          </a:p>
          <a:p>
            <a:pPr marL="299085" marR="5080" indent="-287020" algn="just">
              <a:lnSpc>
                <a:spcPct val="100000"/>
              </a:lnSpc>
              <a:spcBef>
                <a:spcPts val="600"/>
              </a:spcBef>
              <a:buFont typeface="Arial"/>
              <a:buChar char="•"/>
              <a:tabLst>
                <a:tab pos="299720" algn="l"/>
              </a:tabLst>
            </a:pPr>
            <a:r>
              <a:rPr sz="1900" spc="-15" dirty="0">
                <a:latin typeface="Calibri"/>
                <a:cs typeface="Calibri"/>
              </a:rPr>
              <a:t>Eesti</a:t>
            </a:r>
            <a:r>
              <a:rPr sz="1900" spc="-10" dirty="0">
                <a:latin typeface="Calibri"/>
                <a:cs typeface="Calibri"/>
              </a:rPr>
              <a:t> </a:t>
            </a:r>
            <a:r>
              <a:rPr sz="1900" spc="-30" dirty="0">
                <a:latin typeface="Calibri"/>
                <a:cs typeface="Calibri"/>
              </a:rPr>
              <a:t>Vabariigi</a:t>
            </a:r>
            <a:r>
              <a:rPr sz="1900" spc="-25" dirty="0">
                <a:latin typeface="Calibri"/>
                <a:cs typeface="Calibri"/>
              </a:rPr>
              <a:t> </a:t>
            </a:r>
            <a:r>
              <a:rPr sz="1900" spc="-35" dirty="0">
                <a:latin typeface="Calibri"/>
                <a:cs typeface="Calibri"/>
              </a:rPr>
              <a:t>aastapäeva</a:t>
            </a:r>
            <a:r>
              <a:rPr sz="1900" spc="-30" dirty="0">
                <a:latin typeface="Calibri"/>
                <a:cs typeface="Calibri"/>
              </a:rPr>
              <a:t> </a:t>
            </a:r>
            <a:r>
              <a:rPr sz="1900" spc="-45" dirty="0">
                <a:latin typeface="Calibri"/>
                <a:cs typeface="Calibri"/>
              </a:rPr>
              <a:t>vastuvõtu</a:t>
            </a:r>
            <a:r>
              <a:rPr sz="1900" spc="-40" dirty="0">
                <a:latin typeface="Calibri"/>
                <a:cs typeface="Calibri"/>
              </a:rPr>
              <a:t> </a:t>
            </a:r>
            <a:r>
              <a:rPr sz="1900" spc="-60" dirty="0">
                <a:latin typeface="Calibri"/>
                <a:cs typeface="Calibri"/>
              </a:rPr>
              <a:t>korraldamine,</a:t>
            </a:r>
            <a:r>
              <a:rPr sz="1900" spc="-55" dirty="0">
                <a:latin typeface="Calibri"/>
                <a:cs typeface="Calibri"/>
              </a:rPr>
              <a:t> </a:t>
            </a:r>
            <a:r>
              <a:rPr sz="1900" spc="10" dirty="0">
                <a:latin typeface="Calibri"/>
                <a:cs typeface="Calibri"/>
              </a:rPr>
              <a:t>XXVI</a:t>
            </a:r>
            <a:r>
              <a:rPr sz="1900" spc="15" dirty="0">
                <a:latin typeface="Calibri"/>
                <a:cs typeface="Calibri"/>
              </a:rPr>
              <a:t> </a:t>
            </a:r>
            <a:r>
              <a:rPr sz="1900" spc="-50" dirty="0">
                <a:latin typeface="Calibri"/>
                <a:cs typeface="Calibri"/>
              </a:rPr>
              <a:t>Harju</a:t>
            </a:r>
            <a:r>
              <a:rPr sz="1900" spc="-45" dirty="0">
                <a:latin typeface="Calibri"/>
                <a:cs typeface="Calibri"/>
              </a:rPr>
              <a:t> </a:t>
            </a:r>
            <a:r>
              <a:rPr sz="1900" spc="-40" dirty="0">
                <a:latin typeface="Calibri"/>
                <a:cs typeface="Calibri"/>
              </a:rPr>
              <a:t>maakaitsepäeva</a:t>
            </a:r>
            <a:r>
              <a:rPr sz="1900" spc="-35" dirty="0">
                <a:latin typeface="Calibri"/>
                <a:cs typeface="Calibri"/>
              </a:rPr>
              <a:t> </a:t>
            </a:r>
            <a:r>
              <a:rPr sz="1900" spc="-60" dirty="0" err="1">
                <a:latin typeface="Calibri"/>
                <a:cs typeface="Calibri"/>
              </a:rPr>
              <a:t>korraldamine</a:t>
            </a:r>
            <a:r>
              <a:rPr sz="1900" spc="-55" dirty="0">
                <a:latin typeface="Calibri"/>
                <a:cs typeface="Calibri"/>
              </a:rPr>
              <a:t> </a:t>
            </a:r>
            <a:r>
              <a:rPr lang="et-EE" sz="1900" spc="-25" dirty="0">
                <a:latin typeface="Calibri"/>
                <a:cs typeface="Calibri"/>
              </a:rPr>
              <a:t>Viimsi</a:t>
            </a:r>
            <a:r>
              <a:rPr sz="1900" spc="-20" dirty="0">
                <a:latin typeface="Calibri"/>
                <a:cs typeface="Calibri"/>
              </a:rPr>
              <a:t> vallas,</a:t>
            </a:r>
            <a:r>
              <a:rPr sz="1900" spc="-15" dirty="0">
                <a:latin typeface="Calibri"/>
                <a:cs typeface="Calibri"/>
              </a:rPr>
              <a:t> </a:t>
            </a:r>
            <a:r>
              <a:rPr sz="1900" spc="-55" dirty="0">
                <a:latin typeface="Calibri"/>
                <a:cs typeface="Calibri"/>
              </a:rPr>
              <a:t>Harju </a:t>
            </a:r>
            <a:r>
              <a:rPr sz="1900" spc="-50" dirty="0">
                <a:latin typeface="Calibri"/>
                <a:cs typeface="Calibri"/>
              </a:rPr>
              <a:t> </a:t>
            </a:r>
            <a:r>
              <a:rPr sz="1900" spc="-55" dirty="0">
                <a:latin typeface="Calibri"/>
                <a:cs typeface="Calibri"/>
              </a:rPr>
              <a:t>maakonna</a:t>
            </a:r>
            <a:r>
              <a:rPr sz="1900" spc="-50" dirty="0">
                <a:latin typeface="Calibri"/>
                <a:cs typeface="Calibri"/>
              </a:rPr>
              <a:t> </a:t>
            </a:r>
            <a:r>
              <a:rPr sz="1900" spc="-15" dirty="0">
                <a:latin typeface="Calibri"/>
                <a:cs typeface="Calibri"/>
              </a:rPr>
              <a:t>aasta</a:t>
            </a:r>
            <a:r>
              <a:rPr sz="1900" spc="-10" dirty="0">
                <a:latin typeface="Calibri"/>
                <a:cs typeface="Calibri"/>
              </a:rPr>
              <a:t> </a:t>
            </a:r>
            <a:r>
              <a:rPr sz="1900" spc="-40" dirty="0">
                <a:latin typeface="Calibri"/>
                <a:cs typeface="Calibri"/>
              </a:rPr>
              <a:t>tegijate</a:t>
            </a:r>
            <a:r>
              <a:rPr sz="1900" spc="-35" dirty="0">
                <a:latin typeface="Calibri"/>
                <a:cs typeface="Calibri"/>
              </a:rPr>
              <a:t> </a:t>
            </a:r>
            <a:r>
              <a:rPr sz="1900" spc="-60" dirty="0">
                <a:latin typeface="Calibri"/>
                <a:cs typeface="Calibri"/>
              </a:rPr>
              <a:t>tunnustamine,</a:t>
            </a:r>
            <a:r>
              <a:rPr sz="1900" spc="-55" dirty="0">
                <a:latin typeface="Calibri"/>
                <a:cs typeface="Calibri"/>
              </a:rPr>
              <a:t> </a:t>
            </a:r>
            <a:r>
              <a:rPr sz="1900" spc="5" dirty="0">
                <a:latin typeface="Calibri"/>
                <a:cs typeface="Calibri"/>
              </a:rPr>
              <a:t>XXVIII</a:t>
            </a:r>
            <a:r>
              <a:rPr sz="1900" spc="10" dirty="0">
                <a:latin typeface="Calibri"/>
                <a:cs typeface="Calibri"/>
              </a:rPr>
              <a:t> </a:t>
            </a:r>
            <a:r>
              <a:rPr sz="1900" spc="-55" dirty="0">
                <a:latin typeface="Calibri"/>
                <a:cs typeface="Calibri"/>
              </a:rPr>
              <a:t>Harjumaa</a:t>
            </a:r>
            <a:r>
              <a:rPr sz="1900" spc="-50" dirty="0">
                <a:latin typeface="Calibri"/>
                <a:cs typeface="Calibri"/>
              </a:rPr>
              <a:t> </a:t>
            </a:r>
            <a:r>
              <a:rPr sz="1900" spc="-30" dirty="0">
                <a:latin typeface="Calibri"/>
                <a:cs typeface="Calibri"/>
              </a:rPr>
              <a:t>ball</a:t>
            </a:r>
            <a:r>
              <a:rPr sz="1900" spc="-25" dirty="0">
                <a:latin typeface="Calibri"/>
                <a:cs typeface="Calibri"/>
              </a:rPr>
              <a:t> </a:t>
            </a:r>
            <a:r>
              <a:rPr sz="1900" spc="-65" dirty="0">
                <a:latin typeface="Calibri"/>
                <a:cs typeface="Calibri"/>
              </a:rPr>
              <a:t>korraldamine,</a:t>
            </a:r>
            <a:r>
              <a:rPr sz="1900" spc="-60" dirty="0">
                <a:latin typeface="Calibri"/>
                <a:cs typeface="Calibri"/>
              </a:rPr>
              <a:t> maakonna</a:t>
            </a:r>
            <a:r>
              <a:rPr sz="1900" spc="-55" dirty="0">
                <a:latin typeface="Calibri"/>
                <a:cs typeface="Calibri"/>
              </a:rPr>
              <a:t> </a:t>
            </a:r>
            <a:r>
              <a:rPr sz="1900" spc="-60" dirty="0">
                <a:latin typeface="Calibri"/>
                <a:cs typeface="Calibri"/>
              </a:rPr>
              <a:t>olümpiaadide</a:t>
            </a:r>
            <a:r>
              <a:rPr sz="1900" spc="-55" dirty="0">
                <a:latin typeface="Calibri"/>
                <a:cs typeface="Calibri"/>
              </a:rPr>
              <a:t> </a:t>
            </a:r>
            <a:r>
              <a:rPr sz="1900" spc="-30" dirty="0">
                <a:latin typeface="Calibri"/>
                <a:cs typeface="Calibri"/>
              </a:rPr>
              <a:t>ja </a:t>
            </a:r>
            <a:r>
              <a:rPr sz="1900" spc="-25" dirty="0">
                <a:latin typeface="Calibri"/>
                <a:cs typeface="Calibri"/>
              </a:rPr>
              <a:t> </a:t>
            </a:r>
            <a:r>
              <a:rPr sz="1900" spc="-40" dirty="0">
                <a:latin typeface="Calibri"/>
                <a:cs typeface="Calibri"/>
              </a:rPr>
              <a:t>ainesektsioonide</a:t>
            </a:r>
            <a:r>
              <a:rPr sz="1900" spc="-35" dirty="0">
                <a:latin typeface="Calibri"/>
                <a:cs typeface="Calibri"/>
              </a:rPr>
              <a:t> </a:t>
            </a:r>
            <a:r>
              <a:rPr sz="1900" spc="-75" dirty="0">
                <a:latin typeface="Calibri"/>
                <a:cs typeface="Calibri"/>
              </a:rPr>
              <a:t>töö</a:t>
            </a:r>
            <a:r>
              <a:rPr sz="1900" spc="-70" dirty="0">
                <a:latin typeface="Calibri"/>
                <a:cs typeface="Calibri"/>
              </a:rPr>
              <a:t> </a:t>
            </a:r>
            <a:r>
              <a:rPr sz="1900" spc="-60" dirty="0">
                <a:latin typeface="Calibri"/>
                <a:cs typeface="Calibri"/>
              </a:rPr>
              <a:t>korraldamine,</a:t>
            </a:r>
            <a:r>
              <a:rPr sz="1900" spc="-55" dirty="0">
                <a:latin typeface="Calibri"/>
                <a:cs typeface="Calibri"/>
              </a:rPr>
              <a:t> </a:t>
            </a:r>
            <a:r>
              <a:rPr sz="1900" spc="-40" dirty="0">
                <a:latin typeface="Calibri"/>
                <a:cs typeface="Calibri"/>
              </a:rPr>
              <a:t>alusharidustöötajate</a:t>
            </a:r>
            <a:r>
              <a:rPr sz="1900" spc="-35" dirty="0">
                <a:latin typeface="Calibri"/>
                <a:cs typeface="Calibri"/>
              </a:rPr>
              <a:t> </a:t>
            </a:r>
            <a:r>
              <a:rPr sz="1900" spc="-55" dirty="0">
                <a:latin typeface="Calibri"/>
                <a:cs typeface="Calibri"/>
              </a:rPr>
              <a:t>koolitamine,</a:t>
            </a:r>
            <a:r>
              <a:rPr sz="1900" spc="-50" dirty="0">
                <a:latin typeface="Calibri"/>
                <a:cs typeface="Calibri"/>
              </a:rPr>
              <a:t> </a:t>
            </a:r>
            <a:r>
              <a:rPr sz="1900" spc="-80" dirty="0">
                <a:latin typeface="Calibri"/>
                <a:cs typeface="Calibri"/>
              </a:rPr>
              <a:t>noorte</a:t>
            </a:r>
            <a:r>
              <a:rPr sz="1900" spc="-75" dirty="0">
                <a:latin typeface="Calibri"/>
                <a:cs typeface="Calibri"/>
              </a:rPr>
              <a:t> </a:t>
            </a:r>
            <a:r>
              <a:rPr sz="1900" spc="-30" dirty="0">
                <a:latin typeface="Calibri"/>
                <a:cs typeface="Calibri"/>
              </a:rPr>
              <a:t>ja</a:t>
            </a:r>
            <a:r>
              <a:rPr sz="1900" spc="-25" dirty="0">
                <a:latin typeface="Calibri"/>
                <a:cs typeface="Calibri"/>
              </a:rPr>
              <a:t> </a:t>
            </a:r>
            <a:r>
              <a:rPr sz="1900" spc="-30" dirty="0">
                <a:latin typeface="Calibri"/>
                <a:cs typeface="Calibri"/>
              </a:rPr>
              <a:t>täiskasvanute</a:t>
            </a:r>
            <a:r>
              <a:rPr sz="1900" spc="-25" dirty="0">
                <a:latin typeface="Calibri"/>
                <a:cs typeface="Calibri"/>
              </a:rPr>
              <a:t> </a:t>
            </a:r>
            <a:r>
              <a:rPr sz="1900" spc="-50" dirty="0">
                <a:latin typeface="Calibri"/>
                <a:cs typeface="Calibri"/>
              </a:rPr>
              <a:t>kultuuri-</a:t>
            </a:r>
            <a:r>
              <a:rPr sz="1900" spc="-45" dirty="0">
                <a:latin typeface="Calibri"/>
                <a:cs typeface="Calibri"/>
              </a:rPr>
              <a:t> </a:t>
            </a:r>
            <a:r>
              <a:rPr sz="1900" spc="-30" dirty="0">
                <a:latin typeface="Calibri"/>
                <a:cs typeface="Calibri"/>
              </a:rPr>
              <a:t>ja </a:t>
            </a:r>
            <a:r>
              <a:rPr sz="1900" spc="-25" dirty="0">
                <a:latin typeface="Calibri"/>
                <a:cs typeface="Calibri"/>
              </a:rPr>
              <a:t> </a:t>
            </a:r>
            <a:r>
              <a:rPr sz="1900" spc="-45" dirty="0">
                <a:latin typeface="Calibri"/>
                <a:cs typeface="Calibri"/>
              </a:rPr>
              <a:t>spordisündmuste</a:t>
            </a:r>
            <a:r>
              <a:rPr sz="1900" spc="340" dirty="0">
                <a:latin typeface="Calibri"/>
                <a:cs typeface="Calibri"/>
              </a:rPr>
              <a:t> </a:t>
            </a:r>
            <a:r>
              <a:rPr sz="1900" spc="-70" dirty="0">
                <a:latin typeface="Calibri"/>
                <a:cs typeface="Calibri"/>
              </a:rPr>
              <a:t>koordineerimine,</a:t>
            </a:r>
            <a:r>
              <a:rPr sz="1900" spc="290" dirty="0">
                <a:latin typeface="Calibri"/>
                <a:cs typeface="Calibri"/>
              </a:rPr>
              <a:t> </a:t>
            </a:r>
            <a:r>
              <a:rPr sz="1900" spc="-40" dirty="0">
                <a:latin typeface="Calibri"/>
                <a:cs typeface="Calibri"/>
              </a:rPr>
              <a:t>konkursi</a:t>
            </a:r>
            <a:r>
              <a:rPr sz="1900" spc="-35" dirty="0">
                <a:latin typeface="Calibri"/>
                <a:cs typeface="Calibri"/>
              </a:rPr>
              <a:t> </a:t>
            </a:r>
            <a:r>
              <a:rPr sz="1900" spc="-45" dirty="0">
                <a:latin typeface="Calibri"/>
                <a:cs typeface="Calibri"/>
              </a:rPr>
              <a:t>„Kaunis</a:t>
            </a:r>
            <a:r>
              <a:rPr sz="1900" spc="340" dirty="0">
                <a:latin typeface="Calibri"/>
                <a:cs typeface="Calibri"/>
              </a:rPr>
              <a:t> </a:t>
            </a:r>
            <a:r>
              <a:rPr sz="1900" spc="-95" dirty="0">
                <a:latin typeface="Calibri"/>
                <a:cs typeface="Calibri"/>
              </a:rPr>
              <a:t>kodu“</a:t>
            </a:r>
            <a:r>
              <a:rPr sz="1900" spc="240" dirty="0">
                <a:latin typeface="Calibri"/>
                <a:cs typeface="Calibri"/>
              </a:rPr>
              <a:t> </a:t>
            </a:r>
            <a:r>
              <a:rPr sz="1900" spc="-65" dirty="0">
                <a:latin typeface="Calibri"/>
                <a:cs typeface="Calibri"/>
              </a:rPr>
              <a:t>korraldamine,</a:t>
            </a:r>
            <a:r>
              <a:rPr sz="1900" spc="-60" dirty="0">
                <a:latin typeface="Calibri"/>
                <a:cs typeface="Calibri"/>
              </a:rPr>
              <a:t> </a:t>
            </a:r>
            <a:r>
              <a:rPr sz="1900" spc="-45" dirty="0">
                <a:latin typeface="Calibri"/>
                <a:cs typeface="Calibri"/>
              </a:rPr>
              <a:t>rahvatervise</a:t>
            </a:r>
            <a:r>
              <a:rPr sz="1900" spc="340" dirty="0">
                <a:latin typeface="Calibri"/>
                <a:cs typeface="Calibri"/>
              </a:rPr>
              <a:t> </a:t>
            </a:r>
            <a:r>
              <a:rPr sz="1900" spc="-30" dirty="0">
                <a:latin typeface="Calibri"/>
                <a:cs typeface="Calibri"/>
              </a:rPr>
              <a:t>ja</a:t>
            </a:r>
            <a:r>
              <a:rPr sz="1900" spc="-25" dirty="0">
                <a:latin typeface="Calibri"/>
                <a:cs typeface="Calibri"/>
              </a:rPr>
              <a:t> </a:t>
            </a:r>
            <a:r>
              <a:rPr sz="1900" spc="-20" dirty="0">
                <a:latin typeface="Calibri"/>
                <a:cs typeface="Calibri"/>
              </a:rPr>
              <a:t>siseturvalisuse</a:t>
            </a:r>
            <a:r>
              <a:rPr sz="1900" spc="-15" dirty="0">
                <a:latin typeface="Calibri"/>
                <a:cs typeface="Calibri"/>
              </a:rPr>
              <a:t> </a:t>
            </a:r>
            <a:r>
              <a:rPr sz="1900" spc="-20" dirty="0">
                <a:latin typeface="Calibri"/>
                <a:cs typeface="Calibri"/>
              </a:rPr>
              <a:t>alase </a:t>
            </a:r>
            <a:r>
              <a:rPr sz="1900" spc="-15" dirty="0">
                <a:latin typeface="Calibri"/>
                <a:cs typeface="Calibri"/>
              </a:rPr>
              <a:t> </a:t>
            </a:r>
            <a:r>
              <a:rPr sz="1900" spc="-50" dirty="0">
                <a:latin typeface="Calibri"/>
                <a:cs typeface="Calibri"/>
              </a:rPr>
              <a:t>koostöö</a:t>
            </a:r>
            <a:r>
              <a:rPr sz="1900" spc="-5" dirty="0">
                <a:latin typeface="Calibri"/>
                <a:cs typeface="Calibri"/>
              </a:rPr>
              <a:t> </a:t>
            </a:r>
            <a:r>
              <a:rPr sz="1900" spc="-65" dirty="0">
                <a:latin typeface="Calibri"/>
                <a:cs typeface="Calibri"/>
              </a:rPr>
              <a:t>koordineerimine</a:t>
            </a:r>
            <a:r>
              <a:rPr sz="1900" spc="-30" dirty="0">
                <a:latin typeface="Calibri"/>
                <a:cs typeface="Calibri"/>
              </a:rPr>
              <a:t> ja</a:t>
            </a:r>
            <a:r>
              <a:rPr sz="1900" spc="-10" dirty="0">
                <a:latin typeface="Calibri"/>
                <a:cs typeface="Calibri"/>
              </a:rPr>
              <a:t> </a:t>
            </a:r>
            <a:r>
              <a:rPr sz="1900" spc="-60" dirty="0">
                <a:latin typeface="Calibri"/>
                <a:cs typeface="Calibri"/>
              </a:rPr>
              <a:t>korraldamine</a:t>
            </a:r>
            <a:r>
              <a:rPr sz="1900" spc="-20" dirty="0">
                <a:latin typeface="Calibri"/>
                <a:cs typeface="Calibri"/>
              </a:rPr>
              <a:t> </a:t>
            </a:r>
            <a:r>
              <a:rPr sz="1900" spc="-50" dirty="0">
                <a:latin typeface="Calibri"/>
                <a:cs typeface="Calibri"/>
              </a:rPr>
              <a:t>maakonnas,</a:t>
            </a:r>
            <a:r>
              <a:rPr sz="1900" spc="-20" dirty="0">
                <a:latin typeface="Calibri"/>
                <a:cs typeface="Calibri"/>
              </a:rPr>
              <a:t> </a:t>
            </a:r>
            <a:r>
              <a:rPr sz="1900" spc="-30" dirty="0">
                <a:latin typeface="Calibri"/>
                <a:cs typeface="Calibri"/>
              </a:rPr>
              <a:t>väliskoostöö</a:t>
            </a:r>
            <a:r>
              <a:rPr sz="1900" spc="-25" dirty="0">
                <a:latin typeface="Calibri"/>
                <a:cs typeface="Calibri"/>
              </a:rPr>
              <a:t> </a:t>
            </a:r>
            <a:r>
              <a:rPr sz="1900" spc="-55" dirty="0">
                <a:latin typeface="Calibri"/>
                <a:cs typeface="Calibri"/>
              </a:rPr>
              <a:t>jne.</a:t>
            </a:r>
            <a:endParaRPr sz="1900" dirty="0">
              <a:latin typeface="Calibri"/>
              <a:cs typeface="Calibri"/>
            </a:endParaRPr>
          </a:p>
        </p:txBody>
      </p:sp>
      <p:sp>
        <p:nvSpPr>
          <p:cNvPr id="4" name="object 4"/>
          <p:cNvSpPr txBox="1">
            <a:spLocks noGrp="1"/>
          </p:cNvSpPr>
          <p:nvPr>
            <p:ph type="title"/>
          </p:nvPr>
        </p:nvSpPr>
        <p:spPr>
          <a:xfrm>
            <a:off x="2708529" y="660349"/>
            <a:ext cx="7449184" cy="452120"/>
          </a:xfrm>
          <a:prstGeom prst="rect">
            <a:avLst/>
          </a:prstGeom>
        </p:spPr>
        <p:txBody>
          <a:bodyPr vert="horz" wrap="square" lIns="0" tIns="12065" rIns="0" bIns="0" rtlCol="0">
            <a:spAutoFit/>
          </a:bodyPr>
          <a:lstStyle/>
          <a:p>
            <a:pPr marL="12700">
              <a:lnSpc>
                <a:spcPct val="100000"/>
              </a:lnSpc>
              <a:spcBef>
                <a:spcPts val="95"/>
              </a:spcBef>
            </a:pPr>
            <a:r>
              <a:rPr sz="2800" b="1" spc="-5" dirty="0">
                <a:solidFill>
                  <a:srgbClr val="C00000"/>
                </a:solidFill>
                <a:latin typeface="Trebuchet MS"/>
                <a:cs typeface="Trebuchet MS"/>
              </a:rPr>
              <a:t>Omavalitsuste</a:t>
            </a:r>
            <a:r>
              <a:rPr sz="2800" b="1" dirty="0">
                <a:solidFill>
                  <a:srgbClr val="C00000"/>
                </a:solidFill>
                <a:latin typeface="Trebuchet MS"/>
                <a:cs typeface="Trebuchet MS"/>
              </a:rPr>
              <a:t> </a:t>
            </a:r>
            <a:r>
              <a:rPr sz="2800" b="1" spc="-5" dirty="0">
                <a:solidFill>
                  <a:srgbClr val="C00000"/>
                </a:solidFill>
                <a:latin typeface="Trebuchet MS"/>
                <a:cs typeface="Trebuchet MS"/>
              </a:rPr>
              <a:t>liidu</a:t>
            </a:r>
            <a:r>
              <a:rPr sz="2800" b="1" spc="-20" dirty="0">
                <a:solidFill>
                  <a:srgbClr val="C00000"/>
                </a:solidFill>
                <a:latin typeface="Trebuchet MS"/>
                <a:cs typeface="Trebuchet MS"/>
              </a:rPr>
              <a:t> </a:t>
            </a:r>
            <a:r>
              <a:rPr sz="2800" b="1" spc="-10" dirty="0">
                <a:solidFill>
                  <a:srgbClr val="C00000"/>
                </a:solidFill>
                <a:latin typeface="Trebuchet MS"/>
                <a:cs typeface="Trebuchet MS"/>
              </a:rPr>
              <a:t>tegemised</a:t>
            </a:r>
            <a:r>
              <a:rPr sz="2800" b="1" spc="15" dirty="0">
                <a:solidFill>
                  <a:srgbClr val="C00000"/>
                </a:solidFill>
                <a:latin typeface="Trebuchet MS"/>
                <a:cs typeface="Trebuchet MS"/>
              </a:rPr>
              <a:t> </a:t>
            </a:r>
            <a:r>
              <a:rPr sz="2800" b="1" spc="-5" dirty="0">
                <a:solidFill>
                  <a:srgbClr val="C00000"/>
                </a:solidFill>
                <a:latin typeface="Trebuchet MS"/>
                <a:cs typeface="Trebuchet MS"/>
              </a:rPr>
              <a:t>ja</a:t>
            </a:r>
            <a:r>
              <a:rPr sz="2800" b="1" spc="-20" dirty="0">
                <a:solidFill>
                  <a:srgbClr val="C00000"/>
                </a:solidFill>
                <a:latin typeface="Trebuchet MS"/>
                <a:cs typeface="Trebuchet MS"/>
              </a:rPr>
              <a:t> </a:t>
            </a:r>
            <a:r>
              <a:rPr sz="2800" b="1" spc="-5" dirty="0">
                <a:solidFill>
                  <a:srgbClr val="C00000"/>
                </a:solidFill>
                <a:latin typeface="Trebuchet MS"/>
                <a:cs typeface="Trebuchet MS"/>
              </a:rPr>
              <a:t>väljakutsed</a:t>
            </a:r>
            <a:endParaRPr sz="2800">
              <a:latin typeface="Trebuchet MS"/>
              <a:cs typeface="Trebuchet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60020" y="114300"/>
            <a:ext cx="2310384" cy="545591"/>
          </a:xfrm>
          <a:prstGeom prst="rect">
            <a:avLst/>
          </a:prstGeom>
        </p:spPr>
      </p:pic>
      <p:sp>
        <p:nvSpPr>
          <p:cNvPr id="3" name="object 3"/>
          <p:cNvSpPr txBox="1"/>
          <p:nvPr/>
        </p:nvSpPr>
        <p:spPr>
          <a:xfrm>
            <a:off x="336295" y="1797557"/>
            <a:ext cx="11658600" cy="2183290"/>
          </a:xfrm>
          <a:prstGeom prst="rect">
            <a:avLst/>
          </a:prstGeom>
        </p:spPr>
        <p:txBody>
          <a:bodyPr vert="horz" wrap="square" lIns="0" tIns="13335" rIns="0" bIns="0" rtlCol="0">
            <a:spAutoFit/>
          </a:bodyPr>
          <a:lstStyle/>
          <a:p>
            <a:pPr marL="299085" indent="-287020">
              <a:lnSpc>
                <a:spcPct val="100000"/>
              </a:lnSpc>
              <a:spcBef>
                <a:spcPts val="105"/>
              </a:spcBef>
              <a:buFont typeface="Arial"/>
              <a:buChar char="•"/>
              <a:tabLst>
                <a:tab pos="299085" algn="l"/>
                <a:tab pos="299720" algn="l"/>
                <a:tab pos="3178175" algn="l"/>
              </a:tabLst>
            </a:pPr>
            <a:r>
              <a:rPr sz="2000" b="1" spc="-210" dirty="0">
                <a:latin typeface="Trebuchet MS"/>
                <a:cs typeface="Trebuchet MS"/>
              </a:rPr>
              <a:t>Toetame</a:t>
            </a:r>
            <a:r>
              <a:rPr sz="2000" b="1" spc="175" dirty="0">
                <a:latin typeface="Trebuchet MS"/>
                <a:cs typeface="Trebuchet MS"/>
              </a:rPr>
              <a:t> </a:t>
            </a:r>
            <a:r>
              <a:rPr sz="2000" b="1" spc="-175" dirty="0">
                <a:latin typeface="Trebuchet MS"/>
                <a:cs typeface="Trebuchet MS"/>
              </a:rPr>
              <a:t>Haiba</a:t>
            </a:r>
            <a:r>
              <a:rPr sz="2000" b="1" spc="175" dirty="0">
                <a:latin typeface="Trebuchet MS"/>
                <a:cs typeface="Trebuchet MS"/>
              </a:rPr>
              <a:t> </a:t>
            </a:r>
            <a:r>
              <a:rPr sz="2000" b="1" spc="-190" dirty="0">
                <a:latin typeface="Trebuchet MS"/>
                <a:cs typeface="Trebuchet MS"/>
              </a:rPr>
              <a:t>Lastekodu,	</a:t>
            </a:r>
            <a:r>
              <a:rPr sz="2000" b="1" spc="-80" dirty="0">
                <a:latin typeface="Trebuchet MS"/>
                <a:cs typeface="Trebuchet MS"/>
              </a:rPr>
              <a:t>SA</a:t>
            </a:r>
            <a:r>
              <a:rPr sz="2000" b="1" spc="170" dirty="0">
                <a:latin typeface="Trebuchet MS"/>
                <a:cs typeface="Trebuchet MS"/>
              </a:rPr>
              <a:t> </a:t>
            </a:r>
            <a:r>
              <a:rPr sz="2000" b="1" spc="-204" dirty="0">
                <a:latin typeface="Trebuchet MS"/>
                <a:cs typeface="Trebuchet MS"/>
              </a:rPr>
              <a:t>Harjumaa</a:t>
            </a:r>
            <a:r>
              <a:rPr sz="2000" b="1" spc="165" dirty="0">
                <a:latin typeface="Trebuchet MS"/>
                <a:cs typeface="Trebuchet MS"/>
              </a:rPr>
              <a:t> </a:t>
            </a:r>
            <a:r>
              <a:rPr sz="2000" b="1" spc="-165" dirty="0">
                <a:latin typeface="Trebuchet MS"/>
                <a:cs typeface="Trebuchet MS"/>
              </a:rPr>
              <a:t>Ettevõtlus-</a:t>
            </a:r>
            <a:r>
              <a:rPr sz="2000" b="1" spc="170" dirty="0">
                <a:latin typeface="Trebuchet MS"/>
                <a:cs typeface="Trebuchet MS"/>
              </a:rPr>
              <a:t> </a:t>
            </a:r>
            <a:r>
              <a:rPr sz="2000" b="1" spc="-225" dirty="0">
                <a:latin typeface="Trebuchet MS"/>
                <a:cs typeface="Trebuchet MS"/>
              </a:rPr>
              <a:t>ja</a:t>
            </a:r>
            <a:r>
              <a:rPr sz="2000" b="1" spc="170" dirty="0">
                <a:latin typeface="Trebuchet MS"/>
                <a:cs typeface="Trebuchet MS"/>
              </a:rPr>
              <a:t> </a:t>
            </a:r>
            <a:r>
              <a:rPr sz="2000" b="1" spc="-180" dirty="0">
                <a:latin typeface="Trebuchet MS"/>
                <a:cs typeface="Trebuchet MS"/>
              </a:rPr>
              <a:t>Arenduskeskust</a:t>
            </a:r>
            <a:r>
              <a:rPr sz="2000" b="1" spc="175" dirty="0">
                <a:latin typeface="Trebuchet MS"/>
                <a:cs typeface="Trebuchet MS"/>
              </a:rPr>
              <a:t> </a:t>
            </a:r>
            <a:r>
              <a:rPr sz="2000" b="1" spc="-180" dirty="0">
                <a:latin typeface="Trebuchet MS"/>
                <a:cs typeface="Trebuchet MS"/>
              </a:rPr>
              <a:t>(HEAK)</a:t>
            </a:r>
            <a:r>
              <a:rPr sz="2000" b="1" spc="185" dirty="0">
                <a:latin typeface="Trebuchet MS"/>
                <a:cs typeface="Trebuchet MS"/>
              </a:rPr>
              <a:t> </a:t>
            </a:r>
            <a:r>
              <a:rPr sz="2000" b="1" spc="-225" dirty="0">
                <a:latin typeface="Trebuchet MS"/>
                <a:cs typeface="Trebuchet MS"/>
              </a:rPr>
              <a:t>ja</a:t>
            </a:r>
            <a:r>
              <a:rPr sz="2000" b="1" spc="165" dirty="0">
                <a:latin typeface="Trebuchet MS"/>
                <a:cs typeface="Trebuchet MS"/>
              </a:rPr>
              <a:t> </a:t>
            </a:r>
            <a:r>
              <a:rPr sz="2000" b="1" spc="-204" dirty="0">
                <a:latin typeface="Trebuchet MS"/>
                <a:cs typeface="Trebuchet MS"/>
              </a:rPr>
              <a:t>Harjumaa</a:t>
            </a:r>
            <a:r>
              <a:rPr sz="2000" b="1" spc="170" dirty="0">
                <a:latin typeface="Trebuchet MS"/>
                <a:cs typeface="Trebuchet MS"/>
              </a:rPr>
              <a:t> </a:t>
            </a:r>
            <a:r>
              <a:rPr sz="2000" b="1" spc="-190" dirty="0">
                <a:latin typeface="Trebuchet MS"/>
                <a:cs typeface="Trebuchet MS"/>
              </a:rPr>
              <a:t>Puuetega</a:t>
            </a:r>
            <a:r>
              <a:rPr sz="2000" b="1" spc="180" dirty="0">
                <a:latin typeface="Trebuchet MS"/>
                <a:cs typeface="Trebuchet MS"/>
              </a:rPr>
              <a:t> </a:t>
            </a:r>
            <a:r>
              <a:rPr sz="2000" b="1" spc="-180" dirty="0">
                <a:latin typeface="Trebuchet MS"/>
                <a:cs typeface="Trebuchet MS"/>
              </a:rPr>
              <a:t>Inimeste</a:t>
            </a:r>
            <a:endParaRPr sz="2000" dirty="0">
              <a:latin typeface="Trebuchet MS"/>
              <a:cs typeface="Trebuchet MS"/>
            </a:endParaRPr>
          </a:p>
          <a:p>
            <a:pPr marL="299085">
              <a:lnSpc>
                <a:spcPct val="100000"/>
              </a:lnSpc>
            </a:pPr>
            <a:r>
              <a:rPr sz="2000" b="1" spc="-130" dirty="0">
                <a:latin typeface="Trebuchet MS"/>
                <a:cs typeface="Trebuchet MS"/>
              </a:rPr>
              <a:t>N</a:t>
            </a:r>
            <a:r>
              <a:rPr sz="2000" b="1" spc="-165" dirty="0">
                <a:latin typeface="Trebuchet MS"/>
                <a:cs typeface="Trebuchet MS"/>
              </a:rPr>
              <a:t>õ</a:t>
            </a:r>
            <a:r>
              <a:rPr sz="2000" b="1" spc="-215" dirty="0">
                <a:latin typeface="Trebuchet MS"/>
                <a:cs typeface="Trebuchet MS"/>
              </a:rPr>
              <a:t>u</a:t>
            </a:r>
            <a:r>
              <a:rPr sz="2000" b="1" spc="-185" dirty="0">
                <a:latin typeface="Trebuchet MS"/>
                <a:cs typeface="Trebuchet MS"/>
              </a:rPr>
              <a:t>k</a:t>
            </a:r>
            <a:r>
              <a:rPr sz="2000" b="1" spc="-190" dirty="0">
                <a:latin typeface="Trebuchet MS"/>
                <a:cs typeface="Trebuchet MS"/>
              </a:rPr>
              <a:t>o</a:t>
            </a:r>
            <a:r>
              <a:rPr sz="2000" b="1" spc="-254" dirty="0">
                <a:latin typeface="Trebuchet MS"/>
                <a:cs typeface="Trebuchet MS"/>
              </a:rPr>
              <a:t>ja</a:t>
            </a:r>
            <a:r>
              <a:rPr sz="2000" b="1" spc="-204" dirty="0">
                <a:latin typeface="Trebuchet MS"/>
                <a:cs typeface="Trebuchet MS"/>
              </a:rPr>
              <a:t>,</a:t>
            </a:r>
            <a:r>
              <a:rPr sz="2000" b="1" spc="-200" dirty="0">
                <a:latin typeface="Trebuchet MS"/>
                <a:cs typeface="Trebuchet MS"/>
              </a:rPr>
              <a:t> </a:t>
            </a:r>
            <a:r>
              <a:rPr sz="2000" b="1" spc="-165" dirty="0">
                <a:latin typeface="Trebuchet MS"/>
                <a:cs typeface="Trebuchet MS"/>
              </a:rPr>
              <a:t>H</a:t>
            </a:r>
            <a:r>
              <a:rPr sz="2000" b="1" spc="-150" dirty="0">
                <a:latin typeface="Trebuchet MS"/>
                <a:cs typeface="Trebuchet MS"/>
              </a:rPr>
              <a:t>a</a:t>
            </a:r>
            <a:r>
              <a:rPr sz="2000" b="1" spc="-250" dirty="0">
                <a:latin typeface="Trebuchet MS"/>
                <a:cs typeface="Trebuchet MS"/>
              </a:rPr>
              <a:t>r</a:t>
            </a:r>
            <a:r>
              <a:rPr sz="2000" b="1" spc="-285" dirty="0">
                <a:latin typeface="Trebuchet MS"/>
                <a:cs typeface="Trebuchet MS"/>
              </a:rPr>
              <a:t>j</a:t>
            </a:r>
            <a:r>
              <a:rPr sz="2000" b="1" spc="-185" dirty="0">
                <a:latin typeface="Trebuchet MS"/>
                <a:cs typeface="Trebuchet MS"/>
              </a:rPr>
              <a:t>umaa</a:t>
            </a:r>
            <a:r>
              <a:rPr sz="2000" b="1" spc="-190" dirty="0">
                <a:latin typeface="Trebuchet MS"/>
                <a:cs typeface="Trebuchet MS"/>
              </a:rPr>
              <a:t> </a:t>
            </a:r>
            <a:r>
              <a:rPr sz="2000" b="1" spc="50" dirty="0" err="1">
                <a:latin typeface="Trebuchet MS"/>
                <a:cs typeface="Trebuchet MS"/>
              </a:rPr>
              <a:t>S</a:t>
            </a:r>
            <a:r>
              <a:rPr sz="2000" b="1" spc="-200" dirty="0" err="1">
                <a:latin typeface="Trebuchet MS"/>
                <a:cs typeface="Trebuchet MS"/>
              </a:rPr>
              <a:t>p</a:t>
            </a:r>
            <a:r>
              <a:rPr sz="2000" b="1" spc="-190" dirty="0" err="1">
                <a:latin typeface="Trebuchet MS"/>
                <a:cs typeface="Trebuchet MS"/>
              </a:rPr>
              <a:t>ordil</a:t>
            </a:r>
            <a:r>
              <a:rPr sz="2000" b="1" spc="-150" dirty="0" err="1">
                <a:latin typeface="Trebuchet MS"/>
                <a:cs typeface="Trebuchet MS"/>
              </a:rPr>
              <a:t>i</a:t>
            </a:r>
            <a:r>
              <a:rPr sz="2000" b="1" spc="-160" dirty="0" err="1">
                <a:latin typeface="Trebuchet MS"/>
                <a:cs typeface="Trebuchet MS"/>
              </a:rPr>
              <a:t>it</a:t>
            </a:r>
            <a:r>
              <a:rPr sz="2000" b="1" spc="-265" dirty="0" err="1">
                <a:latin typeface="Trebuchet MS"/>
                <a:cs typeface="Trebuchet MS"/>
              </a:rPr>
              <a:t>u</a:t>
            </a:r>
            <a:r>
              <a:rPr sz="2000" b="1" spc="-200" dirty="0">
                <a:latin typeface="Trebuchet MS"/>
                <a:cs typeface="Trebuchet MS"/>
              </a:rPr>
              <a:t> </a:t>
            </a:r>
            <a:r>
              <a:rPr lang="et-EE" sz="2000" b="1" spc="-225" dirty="0">
                <a:latin typeface="Trebuchet MS"/>
                <a:cs typeface="Trebuchet MS"/>
              </a:rPr>
              <a:t>, panustame mikrokraadi õppesse koostöös TLÜ-</a:t>
            </a:r>
            <a:r>
              <a:rPr lang="et-EE" sz="2000" b="1" spc="-225" dirty="0" err="1">
                <a:latin typeface="Trebuchet MS"/>
                <a:cs typeface="Trebuchet MS"/>
              </a:rPr>
              <a:t>ga</a:t>
            </a:r>
            <a:r>
              <a:rPr lang="et-EE" sz="2000" b="1" spc="-225" dirty="0">
                <a:latin typeface="Trebuchet MS"/>
                <a:cs typeface="Trebuchet MS"/>
              </a:rPr>
              <a:t>.</a:t>
            </a:r>
            <a:endParaRPr sz="2000" dirty="0">
              <a:latin typeface="Trebuchet MS"/>
              <a:cs typeface="Trebuchet MS"/>
            </a:endParaRPr>
          </a:p>
          <a:p>
            <a:pPr>
              <a:lnSpc>
                <a:spcPct val="100000"/>
              </a:lnSpc>
              <a:spcBef>
                <a:spcPts val="15"/>
              </a:spcBef>
            </a:pPr>
            <a:endParaRPr sz="2050" dirty="0">
              <a:latin typeface="Trebuchet MS"/>
              <a:cs typeface="Trebuchet MS"/>
            </a:endParaRPr>
          </a:p>
          <a:p>
            <a:pPr marL="299085" indent="-287020">
              <a:lnSpc>
                <a:spcPct val="100000"/>
              </a:lnSpc>
              <a:buFont typeface="Arial"/>
              <a:buChar char="•"/>
              <a:tabLst>
                <a:tab pos="299085" algn="l"/>
                <a:tab pos="299720" algn="l"/>
              </a:tabLst>
            </a:pPr>
            <a:r>
              <a:rPr sz="2000" spc="-140" dirty="0">
                <a:latin typeface="Trebuchet MS"/>
                <a:cs typeface="Trebuchet MS"/>
              </a:rPr>
              <a:t>Osaleme</a:t>
            </a:r>
            <a:r>
              <a:rPr sz="2000" spc="-185" dirty="0">
                <a:latin typeface="Trebuchet MS"/>
                <a:cs typeface="Trebuchet MS"/>
              </a:rPr>
              <a:t> </a:t>
            </a:r>
            <a:r>
              <a:rPr sz="2000" spc="-145" dirty="0">
                <a:latin typeface="Trebuchet MS"/>
                <a:cs typeface="Trebuchet MS"/>
              </a:rPr>
              <a:t>maakondlike</a:t>
            </a:r>
            <a:r>
              <a:rPr sz="2000" spc="-170" dirty="0">
                <a:latin typeface="Trebuchet MS"/>
                <a:cs typeface="Trebuchet MS"/>
              </a:rPr>
              <a:t> </a:t>
            </a:r>
            <a:r>
              <a:rPr sz="2000" spc="-130" dirty="0">
                <a:latin typeface="Trebuchet MS"/>
                <a:cs typeface="Trebuchet MS"/>
              </a:rPr>
              <a:t>kultuuri-</a:t>
            </a:r>
            <a:r>
              <a:rPr sz="2000" spc="-180" dirty="0">
                <a:latin typeface="Trebuchet MS"/>
                <a:cs typeface="Trebuchet MS"/>
              </a:rPr>
              <a:t> </a:t>
            </a:r>
            <a:r>
              <a:rPr sz="2000" spc="-220" dirty="0">
                <a:latin typeface="Trebuchet MS"/>
                <a:cs typeface="Trebuchet MS"/>
              </a:rPr>
              <a:t>ja</a:t>
            </a:r>
            <a:r>
              <a:rPr sz="2000" spc="-160" dirty="0">
                <a:latin typeface="Trebuchet MS"/>
                <a:cs typeface="Trebuchet MS"/>
              </a:rPr>
              <a:t> </a:t>
            </a:r>
            <a:r>
              <a:rPr sz="2000" spc="-125" dirty="0">
                <a:latin typeface="Trebuchet MS"/>
                <a:cs typeface="Trebuchet MS"/>
              </a:rPr>
              <a:t>spordialaste</a:t>
            </a:r>
            <a:r>
              <a:rPr sz="2000" spc="-170" dirty="0">
                <a:latin typeface="Trebuchet MS"/>
                <a:cs typeface="Trebuchet MS"/>
              </a:rPr>
              <a:t> </a:t>
            </a:r>
            <a:r>
              <a:rPr sz="2000" spc="-125" dirty="0">
                <a:latin typeface="Trebuchet MS"/>
                <a:cs typeface="Trebuchet MS"/>
              </a:rPr>
              <a:t>ühisürituste</a:t>
            </a:r>
            <a:r>
              <a:rPr sz="2000" spc="-170" dirty="0">
                <a:latin typeface="Trebuchet MS"/>
                <a:cs typeface="Trebuchet MS"/>
              </a:rPr>
              <a:t> </a:t>
            </a:r>
            <a:r>
              <a:rPr sz="2000" spc="-135" dirty="0">
                <a:latin typeface="Trebuchet MS"/>
                <a:cs typeface="Trebuchet MS"/>
              </a:rPr>
              <a:t>korraldamisel</a:t>
            </a:r>
            <a:r>
              <a:rPr sz="2000" spc="-195" dirty="0">
                <a:latin typeface="Trebuchet MS"/>
                <a:cs typeface="Trebuchet MS"/>
              </a:rPr>
              <a:t> </a:t>
            </a:r>
            <a:r>
              <a:rPr sz="2000" spc="-220" dirty="0">
                <a:latin typeface="Trebuchet MS"/>
                <a:cs typeface="Trebuchet MS"/>
              </a:rPr>
              <a:t>ja</a:t>
            </a:r>
            <a:r>
              <a:rPr sz="2000" spc="-165" dirty="0">
                <a:latin typeface="Trebuchet MS"/>
                <a:cs typeface="Trebuchet MS"/>
              </a:rPr>
              <a:t> </a:t>
            </a:r>
            <a:r>
              <a:rPr sz="2000" spc="-135" dirty="0">
                <a:latin typeface="Trebuchet MS"/>
                <a:cs typeface="Trebuchet MS"/>
              </a:rPr>
              <a:t>rahastamisel;</a:t>
            </a:r>
            <a:endParaRPr sz="2000" dirty="0">
              <a:latin typeface="Trebuchet MS"/>
              <a:cs typeface="Trebuchet MS"/>
            </a:endParaRPr>
          </a:p>
          <a:p>
            <a:pPr>
              <a:lnSpc>
                <a:spcPct val="100000"/>
              </a:lnSpc>
              <a:spcBef>
                <a:spcPts val="20"/>
              </a:spcBef>
            </a:pPr>
            <a:endParaRPr sz="2050" dirty="0">
              <a:latin typeface="Trebuchet MS"/>
              <a:cs typeface="Trebuchet MS"/>
            </a:endParaRPr>
          </a:p>
          <a:p>
            <a:pPr marL="12700">
              <a:lnSpc>
                <a:spcPct val="100000"/>
              </a:lnSpc>
              <a:tabLst>
                <a:tab pos="9576435" algn="l"/>
              </a:tabLst>
            </a:pPr>
            <a:r>
              <a:rPr sz="2000" b="1" spc="-225" dirty="0">
                <a:latin typeface="Trebuchet MS"/>
                <a:cs typeface="Trebuchet MS"/>
              </a:rPr>
              <a:t>T</a:t>
            </a:r>
            <a:r>
              <a:rPr sz="2000" b="1" spc="-210" dirty="0">
                <a:latin typeface="Trebuchet MS"/>
                <a:cs typeface="Trebuchet MS"/>
              </a:rPr>
              <a:t>oetame</a:t>
            </a:r>
            <a:r>
              <a:rPr sz="2000" b="1" spc="-90" dirty="0">
                <a:latin typeface="Trebuchet MS"/>
                <a:cs typeface="Trebuchet MS"/>
              </a:rPr>
              <a:t> </a:t>
            </a:r>
            <a:r>
              <a:rPr sz="2000" b="1" spc="-190" dirty="0">
                <a:latin typeface="Trebuchet MS"/>
                <a:cs typeface="Trebuchet MS"/>
              </a:rPr>
              <a:t>k</a:t>
            </a:r>
            <a:r>
              <a:rPr sz="2000" b="1" spc="-180" dirty="0">
                <a:latin typeface="Trebuchet MS"/>
                <a:cs typeface="Trebuchet MS"/>
              </a:rPr>
              <a:t>a</a:t>
            </a:r>
            <a:r>
              <a:rPr sz="2000" b="1" spc="-90" dirty="0">
                <a:latin typeface="Trebuchet MS"/>
                <a:cs typeface="Trebuchet MS"/>
              </a:rPr>
              <a:t> </a:t>
            </a:r>
            <a:r>
              <a:rPr sz="2000" b="1" spc="-220" dirty="0">
                <a:latin typeface="Trebuchet MS"/>
                <a:cs typeface="Trebuchet MS"/>
              </a:rPr>
              <a:t>erin</a:t>
            </a:r>
            <a:r>
              <a:rPr sz="2000" b="1" spc="-280" dirty="0">
                <a:latin typeface="Trebuchet MS"/>
                <a:cs typeface="Trebuchet MS"/>
              </a:rPr>
              <a:t>e</a:t>
            </a:r>
            <a:r>
              <a:rPr sz="2000" b="1" spc="-175" dirty="0">
                <a:latin typeface="Trebuchet MS"/>
                <a:cs typeface="Trebuchet MS"/>
              </a:rPr>
              <a:t>vaid</a:t>
            </a:r>
            <a:r>
              <a:rPr sz="2000" b="1" spc="-90" dirty="0">
                <a:latin typeface="Trebuchet MS"/>
                <a:cs typeface="Trebuchet MS"/>
              </a:rPr>
              <a:t> </a:t>
            </a:r>
            <a:r>
              <a:rPr sz="2000" b="1" spc="-185" dirty="0">
                <a:latin typeface="Trebuchet MS"/>
                <a:cs typeface="Trebuchet MS"/>
              </a:rPr>
              <a:t>kolle</a:t>
            </a:r>
            <a:r>
              <a:rPr sz="2000" b="1" spc="-229" dirty="0">
                <a:latin typeface="Trebuchet MS"/>
                <a:cs typeface="Trebuchet MS"/>
              </a:rPr>
              <a:t>k</a:t>
            </a:r>
            <a:r>
              <a:rPr sz="2000" b="1" spc="-210" dirty="0">
                <a:latin typeface="Trebuchet MS"/>
                <a:cs typeface="Trebuchet MS"/>
              </a:rPr>
              <a:t>t</a:t>
            </a:r>
            <a:r>
              <a:rPr sz="2000" b="1" spc="-160" dirty="0">
                <a:latin typeface="Trebuchet MS"/>
                <a:cs typeface="Trebuchet MS"/>
              </a:rPr>
              <a:t>i</a:t>
            </a:r>
            <a:r>
              <a:rPr sz="2000" b="1" spc="-170" dirty="0">
                <a:latin typeface="Trebuchet MS"/>
                <a:cs typeface="Trebuchet MS"/>
              </a:rPr>
              <a:t>i</a:t>
            </a:r>
            <a:r>
              <a:rPr sz="2000" b="1" spc="-240" dirty="0">
                <a:latin typeface="Trebuchet MS"/>
                <a:cs typeface="Trebuchet MS"/>
              </a:rPr>
              <a:t>ve,</a:t>
            </a:r>
            <a:r>
              <a:rPr sz="2000" b="1" spc="-90" dirty="0">
                <a:latin typeface="Trebuchet MS"/>
                <a:cs typeface="Trebuchet MS"/>
              </a:rPr>
              <a:t> </a:t>
            </a:r>
            <a:r>
              <a:rPr sz="2000" b="1" spc="-200" dirty="0">
                <a:latin typeface="Trebuchet MS"/>
                <a:cs typeface="Trebuchet MS"/>
              </a:rPr>
              <a:t>Harju</a:t>
            </a:r>
            <a:r>
              <a:rPr sz="2000" b="1" spc="-315" dirty="0">
                <a:latin typeface="Trebuchet MS"/>
                <a:cs typeface="Trebuchet MS"/>
              </a:rPr>
              <a:t>m</a:t>
            </a:r>
            <a:r>
              <a:rPr sz="2000" b="1" spc="-160" dirty="0">
                <a:latin typeface="Trebuchet MS"/>
                <a:cs typeface="Trebuchet MS"/>
              </a:rPr>
              <a:t>a</a:t>
            </a:r>
            <a:r>
              <a:rPr sz="2000" b="1" spc="-155" dirty="0">
                <a:latin typeface="Trebuchet MS"/>
                <a:cs typeface="Trebuchet MS"/>
              </a:rPr>
              <a:t>a</a:t>
            </a:r>
            <a:r>
              <a:rPr sz="2000" b="1" spc="-80" dirty="0">
                <a:latin typeface="Trebuchet MS"/>
                <a:cs typeface="Trebuchet MS"/>
              </a:rPr>
              <a:t> </a:t>
            </a:r>
            <a:r>
              <a:rPr sz="2000" b="1" spc="-240" dirty="0">
                <a:latin typeface="Trebuchet MS"/>
                <a:cs typeface="Trebuchet MS"/>
              </a:rPr>
              <a:t>ke</a:t>
            </a:r>
            <a:r>
              <a:rPr sz="2000" b="1" spc="-254" dirty="0">
                <a:latin typeface="Trebuchet MS"/>
                <a:cs typeface="Trebuchet MS"/>
              </a:rPr>
              <a:t>e</a:t>
            </a:r>
            <a:r>
              <a:rPr sz="2000" b="1" spc="-195" dirty="0">
                <a:latin typeface="Trebuchet MS"/>
                <a:cs typeface="Trebuchet MS"/>
              </a:rPr>
              <a:t>lp</a:t>
            </a:r>
            <a:r>
              <a:rPr sz="2000" b="1" spc="-145" dirty="0">
                <a:latin typeface="Trebuchet MS"/>
                <a:cs typeface="Trebuchet MS"/>
              </a:rPr>
              <a:t>i</a:t>
            </a:r>
            <a:r>
              <a:rPr sz="2000" b="1" spc="-155" dirty="0">
                <a:latin typeface="Trebuchet MS"/>
                <a:cs typeface="Trebuchet MS"/>
              </a:rPr>
              <a:t>l</a:t>
            </a:r>
            <a:r>
              <a:rPr sz="2000" b="1" spc="-165" dirty="0">
                <a:latin typeface="Trebuchet MS"/>
                <a:cs typeface="Trebuchet MS"/>
              </a:rPr>
              <a:t>l</a:t>
            </a:r>
            <a:r>
              <a:rPr sz="2000" b="1" spc="-185" dirty="0">
                <a:latin typeface="Trebuchet MS"/>
                <a:cs typeface="Trebuchet MS"/>
              </a:rPr>
              <a:t>iorke</a:t>
            </a:r>
            <a:r>
              <a:rPr sz="2000" b="1" spc="-170" dirty="0">
                <a:latin typeface="Trebuchet MS"/>
                <a:cs typeface="Trebuchet MS"/>
              </a:rPr>
              <a:t>s</a:t>
            </a:r>
            <a:r>
              <a:rPr sz="2000" b="1" spc="-245" dirty="0">
                <a:latin typeface="Trebuchet MS"/>
                <a:cs typeface="Trebuchet MS"/>
              </a:rPr>
              <a:t>ter,</a:t>
            </a:r>
            <a:r>
              <a:rPr sz="2000" b="1" spc="-90" dirty="0">
                <a:latin typeface="Trebuchet MS"/>
                <a:cs typeface="Trebuchet MS"/>
              </a:rPr>
              <a:t> </a:t>
            </a:r>
            <a:r>
              <a:rPr sz="2000" b="1" spc="-190" dirty="0">
                <a:latin typeface="Trebuchet MS"/>
                <a:cs typeface="Trebuchet MS"/>
              </a:rPr>
              <a:t>Fol</a:t>
            </a:r>
            <a:r>
              <a:rPr sz="2000" b="1" spc="-220" dirty="0">
                <a:latin typeface="Trebuchet MS"/>
                <a:cs typeface="Trebuchet MS"/>
              </a:rPr>
              <a:t>k</a:t>
            </a:r>
            <a:r>
              <a:rPr sz="2000" b="1" spc="-160" dirty="0">
                <a:latin typeface="Trebuchet MS"/>
                <a:cs typeface="Trebuchet MS"/>
              </a:rPr>
              <a:t>looriansa</a:t>
            </a:r>
            <a:r>
              <a:rPr sz="2000" b="1" spc="-295" dirty="0">
                <a:latin typeface="Trebuchet MS"/>
                <a:cs typeface="Trebuchet MS"/>
              </a:rPr>
              <a:t>m</a:t>
            </a:r>
            <a:r>
              <a:rPr sz="2000" b="1" spc="-204" dirty="0">
                <a:latin typeface="Trebuchet MS"/>
                <a:cs typeface="Trebuchet MS"/>
              </a:rPr>
              <a:t>bel</a:t>
            </a:r>
            <a:r>
              <a:rPr sz="2000" b="1" spc="-90" dirty="0">
                <a:latin typeface="Trebuchet MS"/>
                <a:cs typeface="Trebuchet MS"/>
              </a:rPr>
              <a:t> </a:t>
            </a:r>
            <a:r>
              <a:rPr sz="2000" b="1" spc="-200" dirty="0">
                <a:latin typeface="Trebuchet MS"/>
                <a:cs typeface="Trebuchet MS"/>
              </a:rPr>
              <a:t>„Pi</a:t>
            </a:r>
            <a:r>
              <a:rPr sz="2000" b="1" spc="-140" dirty="0">
                <a:latin typeface="Trebuchet MS"/>
                <a:cs typeface="Trebuchet MS"/>
              </a:rPr>
              <a:t>l</a:t>
            </a:r>
            <a:r>
              <a:rPr sz="2000" b="1" spc="-135" dirty="0">
                <a:latin typeface="Trebuchet MS"/>
                <a:cs typeface="Trebuchet MS"/>
              </a:rPr>
              <a:t>li</a:t>
            </a:r>
            <a:r>
              <a:rPr sz="2000" b="1" spc="-265" dirty="0">
                <a:latin typeface="Trebuchet MS"/>
                <a:cs typeface="Trebuchet MS"/>
              </a:rPr>
              <a:t>p</a:t>
            </a:r>
            <a:r>
              <a:rPr sz="2000" b="1" spc="-190" dirty="0">
                <a:latin typeface="Trebuchet MS"/>
                <a:cs typeface="Trebuchet MS"/>
              </a:rPr>
              <a:t>iigad</a:t>
            </a:r>
            <a:r>
              <a:rPr sz="2000" b="1" spc="-245" dirty="0">
                <a:latin typeface="Trebuchet MS"/>
                <a:cs typeface="Trebuchet MS"/>
              </a:rPr>
              <a:t>“</a:t>
            </a:r>
            <a:r>
              <a:rPr sz="2000" b="1" spc="-90" dirty="0">
                <a:latin typeface="Trebuchet MS"/>
                <a:cs typeface="Trebuchet MS"/>
              </a:rPr>
              <a:t> </a:t>
            </a:r>
            <a:r>
              <a:rPr sz="2000" b="1" spc="-160" dirty="0">
                <a:latin typeface="Trebuchet MS"/>
                <a:cs typeface="Trebuchet MS"/>
              </a:rPr>
              <a:t>ning</a:t>
            </a:r>
            <a:r>
              <a:rPr sz="2000" b="1" dirty="0">
                <a:latin typeface="Trebuchet MS"/>
                <a:cs typeface="Trebuchet MS"/>
              </a:rPr>
              <a:t>	</a:t>
            </a:r>
            <a:r>
              <a:rPr sz="2000" b="1" spc="-190" dirty="0">
                <a:latin typeface="Trebuchet MS"/>
                <a:cs typeface="Trebuchet MS"/>
              </a:rPr>
              <a:t>j</a:t>
            </a:r>
            <a:r>
              <a:rPr sz="2000" b="1" spc="-265" dirty="0">
                <a:latin typeface="Trebuchet MS"/>
                <a:cs typeface="Trebuchet MS"/>
              </a:rPr>
              <a:t>a</a:t>
            </a:r>
            <a:r>
              <a:rPr sz="2000" b="1" spc="-75" dirty="0">
                <a:latin typeface="Trebuchet MS"/>
                <a:cs typeface="Trebuchet MS"/>
              </a:rPr>
              <a:t> </a:t>
            </a:r>
            <a:r>
              <a:rPr sz="2000" b="1" spc="-100" dirty="0">
                <a:latin typeface="Trebuchet MS"/>
                <a:cs typeface="Trebuchet MS"/>
              </a:rPr>
              <a:t>se</a:t>
            </a:r>
            <a:r>
              <a:rPr sz="2000" b="1" spc="-110" dirty="0">
                <a:latin typeface="Trebuchet MS"/>
                <a:cs typeface="Trebuchet MS"/>
              </a:rPr>
              <a:t>g</a:t>
            </a:r>
            <a:r>
              <a:rPr sz="2000" b="1" spc="-210" dirty="0">
                <a:latin typeface="Trebuchet MS"/>
                <a:cs typeface="Trebuchet MS"/>
              </a:rPr>
              <a:t>akoo</a:t>
            </a:r>
            <a:r>
              <a:rPr sz="2000" b="1" spc="-155" dirty="0">
                <a:latin typeface="Trebuchet MS"/>
                <a:cs typeface="Trebuchet MS"/>
              </a:rPr>
              <a:t>r</a:t>
            </a:r>
            <a:r>
              <a:rPr sz="2000" b="1" spc="-90" dirty="0">
                <a:latin typeface="Trebuchet MS"/>
                <a:cs typeface="Trebuchet MS"/>
              </a:rPr>
              <a:t> </a:t>
            </a:r>
            <a:r>
              <a:rPr sz="2000" b="1" spc="-160" dirty="0">
                <a:latin typeface="Trebuchet MS"/>
                <a:cs typeface="Trebuchet MS"/>
              </a:rPr>
              <a:t>K</a:t>
            </a:r>
            <a:r>
              <a:rPr sz="2000" b="1" spc="-254" dirty="0">
                <a:latin typeface="Trebuchet MS"/>
                <a:cs typeface="Trebuchet MS"/>
              </a:rPr>
              <a:t>.</a:t>
            </a:r>
            <a:r>
              <a:rPr sz="2000" b="1" spc="-260" dirty="0">
                <a:latin typeface="Trebuchet MS"/>
                <a:cs typeface="Trebuchet MS"/>
              </a:rPr>
              <a:t>O</a:t>
            </a:r>
            <a:r>
              <a:rPr sz="2000" b="1" spc="-254" dirty="0">
                <a:latin typeface="Trebuchet MS"/>
                <a:cs typeface="Trebuchet MS"/>
              </a:rPr>
              <a:t>.</a:t>
            </a:r>
            <a:r>
              <a:rPr sz="2000" b="1" spc="-245" dirty="0">
                <a:latin typeface="Trebuchet MS"/>
                <a:cs typeface="Trebuchet MS"/>
              </a:rPr>
              <a:t>O</a:t>
            </a:r>
            <a:r>
              <a:rPr sz="2000" b="1" spc="-270" dirty="0">
                <a:latin typeface="Trebuchet MS"/>
                <a:cs typeface="Trebuchet MS"/>
              </a:rPr>
              <a:t>.</a:t>
            </a:r>
            <a:r>
              <a:rPr sz="2000" b="1" spc="-145" dirty="0">
                <a:latin typeface="Trebuchet MS"/>
                <a:cs typeface="Trebuchet MS"/>
              </a:rPr>
              <a:t>R</a:t>
            </a:r>
            <a:r>
              <a:rPr sz="2000" b="1" spc="-270" dirty="0">
                <a:latin typeface="Trebuchet MS"/>
                <a:cs typeface="Trebuchet MS"/>
              </a:rPr>
              <a:t>.</a:t>
            </a:r>
            <a:r>
              <a:rPr sz="2000" b="1" spc="-260" dirty="0">
                <a:latin typeface="Trebuchet MS"/>
                <a:cs typeface="Trebuchet MS"/>
              </a:rPr>
              <a:t>,</a:t>
            </a:r>
            <a:endParaRPr sz="2000" dirty="0">
              <a:latin typeface="Trebuchet MS"/>
              <a:cs typeface="Trebuchet MS"/>
            </a:endParaRPr>
          </a:p>
          <a:p>
            <a:pPr marL="12700">
              <a:lnSpc>
                <a:spcPct val="100000"/>
              </a:lnSpc>
            </a:pPr>
            <a:r>
              <a:rPr sz="2000" b="1" spc="-195" dirty="0">
                <a:latin typeface="Trebuchet MS"/>
                <a:cs typeface="Trebuchet MS"/>
              </a:rPr>
              <a:t>kellel</a:t>
            </a:r>
            <a:r>
              <a:rPr sz="2000" b="1" spc="-204" dirty="0">
                <a:latin typeface="Trebuchet MS"/>
                <a:cs typeface="Trebuchet MS"/>
              </a:rPr>
              <a:t> </a:t>
            </a:r>
            <a:r>
              <a:rPr sz="2000" b="1" spc="-185" dirty="0">
                <a:latin typeface="Trebuchet MS"/>
                <a:cs typeface="Trebuchet MS"/>
              </a:rPr>
              <a:t>võimaldame</a:t>
            </a:r>
            <a:r>
              <a:rPr sz="2000" b="1" spc="-195" dirty="0">
                <a:latin typeface="Trebuchet MS"/>
                <a:cs typeface="Trebuchet MS"/>
              </a:rPr>
              <a:t> </a:t>
            </a:r>
            <a:r>
              <a:rPr sz="2000" b="1" spc="-150" dirty="0">
                <a:latin typeface="Trebuchet MS"/>
                <a:cs typeface="Trebuchet MS"/>
              </a:rPr>
              <a:t>tasuta</a:t>
            </a:r>
            <a:r>
              <a:rPr sz="2000" b="1" spc="-195" dirty="0">
                <a:latin typeface="Trebuchet MS"/>
                <a:cs typeface="Trebuchet MS"/>
              </a:rPr>
              <a:t> </a:t>
            </a:r>
            <a:r>
              <a:rPr sz="2000" b="1" spc="-160" dirty="0">
                <a:latin typeface="Trebuchet MS"/>
                <a:cs typeface="Trebuchet MS"/>
              </a:rPr>
              <a:t>kasutada</a:t>
            </a:r>
            <a:r>
              <a:rPr sz="2000" b="1" spc="-190" dirty="0">
                <a:latin typeface="Trebuchet MS"/>
                <a:cs typeface="Trebuchet MS"/>
              </a:rPr>
              <a:t> </a:t>
            </a:r>
            <a:r>
              <a:rPr sz="2000" b="1" spc="-175" dirty="0">
                <a:latin typeface="Trebuchet MS"/>
                <a:cs typeface="Trebuchet MS"/>
              </a:rPr>
              <a:t>oma tegevuseks,</a:t>
            </a:r>
            <a:r>
              <a:rPr sz="2000" b="1" spc="-200" dirty="0">
                <a:latin typeface="Trebuchet MS"/>
                <a:cs typeface="Trebuchet MS"/>
              </a:rPr>
              <a:t> </a:t>
            </a:r>
            <a:r>
              <a:rPr sz="2000" b="1" spc="-180" dirty="0">
                <a:latin typeface="Trebuchet MS"/>
                <a:cs typeface="Trebuchet MS"/>
              </a:rPr>
              <a:t>proovideks</a:t>
            </a:r>
            <a:r>
              <a:rPr sz="2000" b="1" spc="-200" dirty="0">
                <a:latin typeface="Trebuchet MS"/>
                <a:cs typeface="Trebuchet MS"/>
              </a:rPr>
              <a:t> </a:t>
            </a:r>
            <a:r>
              <a:rPr sz="2000" b="1" spc="-215" dirty="0">
                <a:latin typeface="Trebuchet MS"/>
                <a:cs typeface="Trebuchet MS"/>
              </a:rPr>
              <a:t>ja</a:t>
            </a:r>
            <a:r>
              <a:rPr sz="2000" b="1" spc="-165" dirty="0">
                <a:latin typeface="Trebuchet MS"/>
                <a:cs typeface="Trebuchet MS"/>
              </a:rPr>
              <a:t> </a:t>
            </a:r>
            <a:r>
              <a:rPr sz="2000" b="1" spc="-195" dirty="0">
                <a:latin typeface="Trebuchet MS"/>
                <a:cs typeface="Trebuchet MS"/>
              </a:rPr>
              <a:t>nootide</a:t>
            </a:r>
            <a:r>
              <a:rPr sz="2000" b="1" spc="-185" dirty="0">
                <a:latin typeface="Trebuchet MS"/>
                <a:cs typeface="Trebuchet MS"/>
              </a:rPr>
              <a:t> </a:t>
            </a:r>
            <a:r>
              <a:rPr sz="2000" b="1" spc="-160" dirty="0">
                <a:latin typeface="Trebuchet MS"/>
                <a:cs typeface="Trebuchet MS"/>
              </a:rPr>
              <a:t>hoidmiseks</a:t>
            </a:r>
            <a:r>
              <a:rPr sz="2000" b="1" spc="-200" dirty="0">
                <a:latin typeface="Trebuchet MS"/>
                <a:cs typeface="Trebuchet MS"/>
              </a:rPr>
              <a:t> </a:t>
            </a:r>
            <a:r>
              <a:rPr sz="2000" b="1" spc="-140" dirty="0">
                <a:latin typeface="Trebuchet MS"/>
                <a:cs typeface="Trebuchet MS"/>
              </a:rPr>
              <a:t>HOL-i</a:t>
            </a:r>
            <a:r>
              <a:rPr sz="2000" b="1" spc="-185" dirty="0">
                <a:latin typeface="Trebuchet MS"/>
                <a:cs typeface="Trebuchet MS"/>
              </a:rPr>
              <a:t> </a:t>
            </a:r>
            <a:r>
              <a:rPr sz="2000" b="1" spc="-195" dirty="0">
                <a:latin typeface="Trebuchet MS"/>
                <a:cs typeface="Trebuchet MS"/>
              </a:rPr>
              <a:t>maja </a:t>
            </a:r>
            <a:r>
              <a:rPr sz="2000" b="1" spc="-235" dirty="0">
                <a:latin typeface="Trebuchet MS"/>
                <a:cs typeface="Trebuchet MS"/>
              </a:rPr>
              <a:t>ruume</a:t>
            </a:r>
            <a:r>
              <a:rPr sz="2000" spc="-235" dirty="0">
                <a:latin typeface="Trebuchet MS"/>
                <a:cs typeface="Trebuchet MS"/>
              </a:rPr>
              <a:t>.</a:t>
            </a:r>
            <a:endParaRPr sz="2000" dirty="0">
              <a:latin typeface="Trebuchet MS"/>
              <a:cs typeface="Trebuchet MS"/>
            </a:endParaRPr>
          </a:p>
        </p:txBody>
      </p:sp>
      <p:sp>
        <p:nvSpPr>
          <p:cNvPr id="4" name="object 4"/>
          <p:cNvSpPr txBox="1">
            <a:spLocks noGrp="1"/>
          </p:cNvSpPr>
          <p:nvPr>
            <p:ph type="title"/>
          </p:nvPr>
        </p:nvSpPr>
        <p:spPr>
          <a:xfrm>
            <a:off x="2708529" y="660349"/>
            <a:ext cx="7851775" cy="452120"/>
          </a:xfrm>
          <a:prstGeom prst="rect">
            <a:avLst/>
          </a:prstGeom>
        </p:spPr>
        <p:txBody>
          <a:bodyPr vert="horz" wrap="square" lIns="0" tIns="12065" rIns="0" bIns="0" rtlCol="0">
            <a:spAutoFit/>
          </a:bodyPr>
          <a:lstStyle/>
          <a:p>
            <a:pPr marL="12700">
              <a:lnSpc>
                <a:spcPct val="100000"/>
              </a:lnSpc>
              <a:spcBef>
                <a:spcPts val="95"/>
              </a:spcBef>
            </a:pPr>
            <a:r>
              <a:rPr sz="2800" b="1" spc="-5" dirty="0">
                <a:solidFill>
                  <a:srgbClr val="C00000"/>
                </a:solidFill>
                <a:latin typeface="Trebuchet MS"/>
                <a:cs typeface="Trebuchet MS"/>
              </a:rPr>
              <a:t>Omavalitsuste</a:t>
            </a:r>
            <a:r>
              <a:rPr sz="2800" b="1" spc="15" dirty="0">
                <a:solidFill>
                  <a:srgbClr val="C00000"/>
                </a:solidFill>
                <a:latin typeface="Trebuchet MS"/>
                <a:cs typeface="Trebuchet MS"/>
              </a:rPr>
              <a:t> </a:t>
            </a:r>
            <a:r>
              <a:rPr sz="2800" b="1" spc="-5" dirty="0">
                <a:solidFill>
                  <a:srgbClr val="C00000"/>
                </a:solidFill>
                <a:latin typeface="Trebuchet MS"/>
                <a:cs typeface="Trebuchet MS"/>
              </a:rPr>
              <a:t>liidu</a:t>
            </a:r>
            <a:r>
              <a:rPr sz="2800" b="1" spc="-10" dirty="0">
                <a:solidFill>
                  <a:srgbClr val="C00000"/>
                </a:solidFill>
                <a:latin typeface="Trebuchet MS"/>
                <a:cs typeface="Trebuchet MS"/>
              </a:rPr>
              <a:t> </a:t>
            </a:r>
            <a:r>
              <a:rPr sz="2800" b="1" spc="-5" dirty="0">
                <a:solidFill>
                  <a:srgbClr val="C00000"/>
                </a:solidFill>
                <a:latin typeface="Trebuchet MS"/>
                <a:cs typeface="Trebuchet MS"/>
              </a:rPr>
              <a:t>poolt</a:t>
            </a:r>
            <a:r>
              <a:rPr sz="2800" b="1" spc="10" dirty="0">
                <a:solidFill>
                  <a:srgbClr val="C00000"/>
                </a:solidFill>
                <a:latin typeface="Trebuchet MS"/>
                <a:cs typeface="Trebuchet MS"/>
              </a:rPr>
              <a:t> </a:t>
            </a:r>
            <a:r>
              <a:rPr sz="2800" b="1" spc="-10" dirty="0">
                <a:solidFill>
                  <a:srgbClr val="C00000"/>
                </a:solidFill>
                <a:latin typeface="Trebuchet MS"/>
                <a:cs typeface="Trebuchet MS"/>
              </a:rPr>
              <a:t>toetatavad</a:t>
            </a:r>
            <a:r>
              <a:rPr sz="2800" b="1" spc="25" dirty="0">
                <a:solidFill>
                  <a:srgbClr val="C00000"/>
                </a:solidFill>
                <a:latin typeface="Trebuchet MS"/>
                <a:cs typeface="Trebuchet MS"/>
              </a:rPr>
              <a:t> </a:t>
            </a:r>
            <a:r>
              <a:rPr sz="2800" b="1" spc="-10" dirty="0">
                <a:solidFill>
                  <a:srgbClr val="C00000"/>
                </a:solidFill>
                <a:latin typeface="Trebuchet MS"/>
                <a:cs typeface="Trebuchet MS"/>
              </a:rPr>
              <a:t>tegevused</a:t>
            </a:r>
            <a:endParaRPr sz="2800">
              <a:latin typeface="Trebuchet MS"/>
              <a:cs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30809" y="1125473"/>
            <a:ext cx="5634355" cy="5075748"/>
          </a:xfrm>
          <a:prstGeom prst="rect">
            <a:avLst/>
          </a:prstGeom>
        </p:spPr>
        <p:txBody>
          <a:bodyPr vert="horz" wrap="square" lIns="0" tIns="12700" rIns="0" bIns="0" rtlCol="0">
            <a:spAutoFit/>
          </a:bodyPr>
          <a:lstStyle/>
          <a:p>
            <a:pPr marL="12700">
              <a:lnSpc>
                <a:spcPct val="100000"/>
              </a:lnSpc>
              <a:spcBef>
                <a:spcPts val="100"/>
              </a:spcBef>
            </a:pPr>
            <a:r>
              <a:rPr sz="2400" b="1" spc="-195" dirty="0">
                <a:latin typeface="Trebuchet MS"/>
                <a:cs typeface="Trebuchet MS"/>
              </a:rPr>
              <a:t>K</a:t>
            </a:r>
            <a:r>
              <a:rPr sz="2400" b="1" spc="-265" dirty="0">
                <a:latin typeface="Trebuchet MS"/>
                <a:cs typeface="Trebuchet MS"/>
              </a:rPr>
              <a:t>u</a:t>
            </a:r>
            <a:r>
              <a:rPr sz="2400" b="1" spc="-185" dirty="0">
                <a:latin typeface="Trebuchet MS"/>
                <a:cs typeface="Trebuchet MS"/>
              </a:rPr>
              <a:t>i</a:t>
            </a:r>
            <a:r>
              <a:rPr sz="2400" b="1" spc="-145" dirty="0">
                <a:latin typeface="Trebuchet MS"/>
                <a:cs typeface="Trebuchet MS"/>
              </a:rPr>
              <a:t>das</a:t>
            </a:r>
            <a:r>
              <a:rPr sz="2400" b="1" spc="-240" dirty="0">
                <a:latin typeface="Trebuchet MS"/>
                <a:cs typeface="Trebuchet MS"/>
              </a:rPr>
              <a:t> </a:t>
            </a:r>
            <a:r>
              <a:rPr sz="2400" b="1" spc="-204" dirty="0">
                <a:latin typeface="Trebuchet MS"/>
                <a:cs typeface="Trebuchet MS"/>
              </a:rPr>
              <a:t>o</a:t>
            </a:r>
            <a:r>
              <a:rPr sz="2400" b="1" spc="-175" dirty="0">
                <a:latin typeface="Trebuchet MS"/>
                <a:cs typeface="Trebuchet MS"/>
              </a:rPr>
              <a:t>l</a:t>
            </a:r>
            <a:r>
              <a:rPr sz="2400" b="1" spc="-190" dirty="0">
                <a:latin typeface="Trebuchet MS"/>
                <a:cs typeface="Trebuchet MS"/>
              </a:rPr>
              <a:t>i</a:t>
            </a:r>
            <a:r>
              <a:rPr sz="2400" b="1" spc="-225" dirty="0">
                <a:latin typeface="Trebuchet MS"/>
                <a:cs typeface="Trebuchet MS"/>
              </a:rPr>
              <a:t> </a:t>
            </a:r>
            <a:r>
              <a:rPr sz="2400" b="1" spc="-350" dirty="0">
                <a:latin typeface="Trebuchet MS"/>
                <a:cs typeface="Trebuchet MS"/>
              </a:rPr>
              <a:t>j</a:t>
            </a:r>
            <a:r>
              <a:rPr sz="2400" b="1" spc="-190" dirty="0">
                <a:latin typeface="Trebuchet MS"/>
                <a:cs typeface="Trebuchet MS"/>
              </a:rPr>
              <a:t>a</a:t>
            </a:r>
            <a:r>
              <a:rPr sz="2400" b="1" spc="-225" dirty="0">
                <a:latin typeface="Trebuchet MS"/>
                <a:cs typeface="Trebuchet MS"/>
              </a:rPr>
              <a:t> </a:t>
            </a:r>
            <a:r>
              <a:rPr sz="2400" b="1" spc="-245" dirty="0">
                <a:latin typeface="Trebuchet MS"/>
                <a:cs typeface="Trebuchet MS"/>
              </a:rPr>
              <a:t>m</a:t>
            </a:r>
            <a:r>
              <a:rPr sz="2400" b="1" spc="-185" dirty="0">
                <a:latin typeface="Trebuchet MS"/>
                <a:cs typeface="Trebuchet MS"/>
              </a:rPr>
              <a:t>i</a:t>
            </a:r>
            <a:r>
              <a:rPr sz="2400" b="1" dirty="0">
                <a:latin typeface="Trebuchet MS"/>
                <a:cs typeface="Trebuchet MS"/>
              </a:rPr>
              <a:t>s</a:t>
            </a:r>
            <a:r>
              <a:rPr sz="2400" b="1" spc="-225" dirty="0">
                <a:latin typeface="Trebuchet MS"/>
                <a:cs typeface="Trebuchet MS"/>
              </a:rPr>
              <a:t> </a:t>
            </a:r>
            <a:r>
              <a:rPr sz="2400" b="1" spc="-204" dirty="0">
                <a:latin typeface="Trebuchet MS"/>
                <a:cs typeface="Trebuchet MS"/>
              </a:rPr>
              <a:t>o</a:t>
            </a:r>
            <a:r>
              <a:rPr sz="2400" b="1" spc="-265" dirty="0">
                <a:latin typeface="Trebuchet MS"/>
                <a:cs typeface="Trebuchet MS"/>
              </a:rPr>
              <a:t>n</a:t>
            </a:r>
            <a:r>
              <a:rPr sz="2400" b="1" spc="-235" dirty="0">
                <a:latin typeface="Trebuchet MS"/>
                <a:cs typeface="Trebuchet MS"/>
              </a:rPr>
              <a:t> </a:t>
            </a:r>
            <a:r>
              <a:rPr sz="2400" b="1" spc="-245" dirty="0">
                <a:latin typeface="Trebuchet MS"/>
                <a:cs typeface="Trebuchet MS"/>
              </a:rPr>
              <a:t>m</a:t>
            </a:r>
            <a:r>
              <a:rPr sz="2400" b="1" spc="-265" dirty="0">
                <a:latin typeface="Trebuchet MS"/>
                <a:cs typeface="Trebuchet MS"/>
              </a:rPr>
              <a:t>uu</a:t>
            </a:r>
            <a:r>
              <a:rPr sz="2400" b="1" spc="-220" dirty="0">
                <a:latin typeface="Trebuchet MS"/>
                <a:cs typeface="Trebuchet MS"/>
              </a:rPr>
              <a:t>tunud?</a:t>
            </a:r>
            <a:endParaRPr sz="2400" dirty="0">
              <a:latin typeface="Trebuchet MS"/>
              <a:cs typeface="Trebuchet MS"/>
            </a:endParaRPr>
          </a:p>
          <a:p>
            <a:pPr marL="12700">
              <a:lnSpc>
                <a:spcPct val="100000"/>
              </a:lnSpc>
              <a:spcBef>
                <a:spcPts val="1810"/>
              </a:spcBef>
            </a:pPr>
            <a:r>
              <a:rPr sz="1800" spc="-140" dirty="0">
                <a:latin typeface="Trebuchet MS"/>
                <a:cs typeface="Trebuchet MS"/>
              </a:rPr>
              <a:t>Enne</a:t>
            </a:r>
            <a:r>
              <a:rPr sz="1800" spc="-155" dirty="0">
                <a:latin typeface="Trebuchet MS"/>
                <a:cs typeface="Trebuchet MS"/>
              </a:rPr>
              <a:t> </a:t>
            </a:r>
            <a:r>
              <a:rPr sz="1800" spc="-125" dirty="0">
                <a:latin typeface="Trebuchet MS"/>
                <a:cs typeface="Trebuchet MS"/>
              </a:rPr>
              <a:t>haldusreformi</a:t>
            </a:r>
            <a:r>
              <a:rPr sz="1800" spc="-155" dirty="0">
                <a:latin typeface="Trebuchet MS"/>
                <a:cs typeface="Trebuchet MS"/>
              </a:rPr>
              <a:t> </a:t>
            </a:r>
            <a:r>
              <a:rPr sz="1800" spc="-120" dirty="0">
                <a:latin typeface="Trebuchet MS"/>
                <a:cs typeface="Trebuchet MS"/>
              </a:rPr>
              <a:t>oli</a:t>
            </a:r>
            <a:r>
              <a:rPr sz="1800" spc="-155" dirty="0">
                <a:latin typeface="Trebuchet MS"/>
                <a:cs typeface="Trebuchet MS"/>
              </a:rPr>
              <a:t> </a:t>
            </a:r>
            <a:r>
              <a:rPr sz="1800" spc="-85" dirty="0">
                <a:latin typeface="Trebuchet MS"/>
                <a:cs typeface="Trebuchet MS"/>
              </a:rPr>
              <a:t>21</a:t>
            </a:r>
            <a:r>
              <a:rPr sz="1800" spc="-75" dirty="0">
                <a:latin typeface="Trebuchet MS"/>
                <a:cs typeface="Trebuchet MS"/>
              </a:rPr>
              <a:t>3</a:t>
            </a:r>
            <a:r>
              <a:rPr sz="1800" spc="-130" dirty="0">
                <a:latin typeface="Trebuchet MS"/>
                <a:cs typeface="Trebuchet MS"/>
              </a:rPr>
              <a:t> oma</a:t>
            </a:r>
            <a:r>
              <a:rPr sz="1800" spc="-114" dirty="0">
                <a:latin typeface="Trebuchet MS"/>
                <a:cs typeface="Trebuchet MS"/>
              </a:rPr>
              <a:t>v</a:t>
            </a:r>
            <a:r>
              <a:rPr sz="1800" spc="-145" dirty="0">
                <a:latin typeface="Trebuchet MS"/>
                <a:cs typeface="Trebuchet MS"/>
              </a:rPr>
              <a:t>al</a:t>
            </a:r>
            <a:r>
              <a:rPr sz="1800" spc="-110" dirty="0">
                <a:latin typeface="Trebuchet MS"/>
                <a:cs typeface="Trebuchet MS"/>
              </a:rPr>
              <a:t>i</a:t>
            </a:r>
            <a:r>
              <a:rPr sz="1800" spc="-180" dirty="0">
                <a:latin typeface="Trebuchet MS"/>
                <a:cs typeface="Trebuchet MS"/>
              </a:rPr>
              <a:t>t</a:t>
            </a:r>
            <a:r>
              <a:rPr sz="1800" spc="-55" dirty="0">
                <a:latin typeface="Trebuchet MS"/>
                <a:cs typeface="Trebuchet MS"/>
              </a:rPr>
              <a:t>sus</a:t>
            </a:r>
            <a:r>
              <a:rPr sz="1800" spc="-45" dirty="0">
                <a:latin typeface="Trebuchet MS"/>
                <a:cs typeface="Trebuchet MS"/>
              </a:rPr>
              <a:t>t</a:t>
            </a:r>
            <a:r>
              <a:rPr sz="1800" spc="-235" dirty="0">
                <a:latin typeface="Trebuchet MS"/>
                <a:cs typeface="Trebuchet MS"/>
              </a:rPr>
              <a:t>,</a:t>
            </a:r>
            <a:r>
              <a:rPr sz="1800" spc="-150" dirty="0">
                <a:latin typeface="Trebuchet MS"/>
                <a:cs typeface="Trebuchet MS"/>
              </a:rPr>
              <a:t> </a:t>
            </a:r>
            <a:r>
              <a:rPr sz="1800" spc="-125" dirty="0">
                <a:latin typeface="Trebuchet MS"/>
                <a:cs typeface="Trebuchet MS"/>
              </a:rPr>
              <a:t>nüüd</a:t>
            </a:r>
            <a:r>
              <a:rPr sz="1800" spc="-140" dirty="0">
                <a:latin typeface="Trebuchet MS"/>
                <a:cs typeface="Trebuchet MS"/>
              </a:rPr>
              <a:t> </a:t>
            </a:r>
            <a:r>
              <a:rPr sz="1800" b="1" spc="-185" dirty="0">
                <a:latin typeface="Trebuchet MS"/>
                <a:cs typeface="Trebuchet MS"/>
              </a:rPr>
              <a:t>79</a:t>
            </a:r>
            <a:r>
              <a:rPr sz="1800" spc="-235" dirty="0">
                <a:latin typeface="Trebuchet MS"/>
                <a:cs typeface="Trebuchet MS"/>
              </a:rPr>
              <a:t>.</a:t>
            </a:r>
            <a:endParaRPr sz="1800" dirty="0">
              <a:latin typeface="Trebuchet MS"/>
              <a:cs typeface="Trebuchet MS"/>
            </a:endParaRPr>
          </a:p>
          <a:p>
            <a:pPr>
              <a:lnSpc>
                <a:spcPct val="100000"/>
              </a:lnSpc>
              <a:spcBef>
                <a:spcPts val="10"/>
              </a:spcBef>
            </a:pPr>
            <a:endParaRPr sz="1850" dirty="0">
              <a:latin typeface="Trebuchet MS"/>
              <a:cs typeface="Trebuchet MS"/>
            </a:endParaRPr>
          </a:p>
          <a:p>
            <a:pPr marL="12700" marR="201295">
              <a:lnSpc>
                <a:spcPct val="100000"/>
              </a:lnSpc>
            </a:pPr>
            <a:r>
              <a:rPr sz="1800" spc="-40" dirty="0">
                <a:latin typeface="Trebuchet MS"/>
                <a:cs typeface="Trebuchet MS"/>
              </a:rPr>
              <a:t>P</a:t>
            </a:r>
            <a:r>
              <a:rPr sz="1800" spc="-185" dirty="0">
                <a:latin typeface="Trebuchet MS"/>
                <a:cs typeface="Trebuchet MS"/>
              </a:rPr>
              <a:t>al</a:t>
            </a:r>
            <a:r>
              <a:rPr sz="1800" spc="-175" dirty="0">
                <a:latin typeface="Trebuchet MS"/>
                <a:cs typeface="Trebuchet MS"/>
              </a:rPr>
              <a:t>j</a:t>
            </a:r>
            <a:r>
              <a:rPr sz="1800" spc="-100" dirty="0">
                <a:latin typeface="Trebuchet MS"/>
                <a:cs typeface="Trebuchet MS"/>
              </a:rPr>
              <a:t>udes</a:t>
            </a:r>
            <a:r>
              <a:rPr sz="1800" spc="-160" dirty="0">
                <a:latin typeface="Trebuchet MS"/>
                <a:cs typeface="Trebuchet MS"/>
              </a:rPr>
              <a:t> </a:t>
            </a:r>
            <a:r>
              <a:rPr sz="1800" spc="-125" dirty="0">
                <a:latin typeface="Trebuchet MS"/>
                <a:cs typeface="Trebuchet MS"/>
              </a:rPr>
              <a:t>maakondade</a:t>
            </a:r>
            <a:r>
              <a:rPr sz="1800" spc="-85" dirty="0">
                <a:latin typeface="Trebuchet MS"/>
                <a:cs typeface="Trebuchet MS"/>
              </a:rPr>
              <a:t>s</a:t>
            </a:r>
            <a:r>
              <a:rPr sz="1800" spc="-150" dirty="0">
                <a:latin typeface="Trebuchet MS"/>
                <a:cs typeface="Trebuchet MS"/>
              </a:rPr>
              <a:t> </a:t>
            </a:r>
            <a:r>
              <a:rPr sz="1800" spc="-175" dirty="0">
                <a:latin typeface="Trebuchet MS"/>
                <a:cs typeface="Trebuchet MS"/>
              </a:rPr>
              <a:t>üld</a:t>
            </a:r>
            <a:r>
              <a:rPr sz="1800" spc="-150" dirty="0">
                <a:latin typeface="Trebuchet MS"/>
                <a:cs typeface="Trebuchet MS"/>
              </a:rPr>
              <a:t>j</a:t>
            </a:r>
            <a:r>
              <a:rPr sz="1800" spc="-125" dirty="0">
                <a:latin typeface="Trebuchet MS"/>
                <a:cs typeface="Trebuchet MS"/>
              </a:rPr>
              <a:t>uhul</a:t>
            </a:r>
            <a:r>
              <a:rPr sz="1800" spc="-130" dirty="0">
                <a:latin typeface="Trebuchet MS"/>
                <a:cs typeface="Trebuchet MS"/>
              </a:rPr>
              <a:t> </a:t>
            </a:r>
            <a:r>
              <a:rPr sz="1800" b="1" spc="-185" dirty="0">
                <a:latin typeface="Trebuchet MS"/>
                <a:cs typeface="Trebuchet MS"/>
              </a:rPr>
              <a:t>3</a:t>
            </a:r>
            <a:r>
              <a:rPr sz="1800" b="1" spc="20" dirty="0">
                <a:latin typeface="Trebuchet MS"/>
                <a:cs typeface="Trebuchet MS"/>
              </a:rPr>
              <a:t>-</a:t>
            </a:r>
            <a:r>
              <a:rPr sz="1800" b="1" spc="-190" dirty="0">
                <a:latin typeface="Trebuchet MS"/>
                <a:cs typeface="Trebuchet MS"/>
              </a:rPr>
              <a:t>4</a:t>
            </a:r>
            <a:r>
              <a:rPr sz="1800" b="1" spc="-165" dirty="0">
                <a:latin typeface="Trebuchet MS"/>
                <a:cs typeface="Trebuchet MS"/>
              </a:rPr>
              <a:t> </a:t>
            </a:r>
            <a:r>
              <a:rPr sz="1800" spc="-130" dirty="0">
                <a:latin typeface="Trebuchet MS"/>
                <a:cs typeface="Trebuchet MS"/>
              </a:rPr>
              <a:t>oma</a:t>
            </a:r>
            <a:r>
              <a:rPr sz="1800" spc="-114" dirty="0">
                <a:latin typeface="Trebuchet MS"/>
                <a:cs typeface="Trebuchet MS"/>
              </a:rPr>
              <a:t>v</a:t>
            </a:r>
            <a:r>
              <a:rPr sz="1800" spc="-145" dirty="0">
                <a:latin typeface="Trebuchet MS"/>
                <a:cs typeface="Trebuchet MS"/>
              </a:rPr>
              <a:t>al</a:t>
            </a:r>
            <a:r>
              <a:rPr sz="1800" spc="-110" dirty="0">
                <a:latin typeface="Trebuchet MS"/>
                <a:cs typeface="Trebuchet MS"/>
              </a:rPr>
              <a:t>i</a:t>
            </a:r>
            <a:r>
              <a:rPr sz="1800" spc="-180" dirty="0">
                <a:latin typeface="Trebuchet MS"/>
                <a:cs typeface="Trebuchet MS"/>
              </a:rPr>
              <a:t>t</a:t>
            </a:r>
            <a:r>
              <a:rPr sz="1800" spc="-55" dirty="0">
                <a:latin typeface="Trebuchet MS"/>
                <a:cs typeface="Trebuchet MS"/>
              </a:rPr>
              <a:t>sus</a:t>
            </a:r>
            <a:r>
              <a:rPr sz="1800" spc="-45" dirty="0">
                <a:latin typeface="Trebuchet MS"/>
                <a:cs typeface="Trebuchet MS"/>
              </a:rPr>
              <a:t>t</a:t>
            </a:r>
            <a:r>
              <a:rPr sz="1800" spc="-235" dirty="0">
                <a:latin typeface="Trebuchet MS"/>
                <a:cs typeface="Trebuchet MS"/>
              </a:rPr>
              <a:t>,</a:t>
            </a:r>
            <a:r>
              <a:rPr sz="1800" spc="-135" dirty="0">
                <a:latin typeface="Trebuchet MS"/>
                <a:cs typeface="Trebuchet MS"/>
              </a:rPr>
              <a:t> </a:t>
            </a:r>
            <a:r>
              <a:rPr sz="1800" spc="-105" dirty="0">
                <a:latin typeface="Trebuchet MS"/>
                <a:cs typeface="Trebuchet MS"/>
              </a:rPr>
              <a:t>H</a:t>
            </a:r>
            <a:r>
              <a:rPr sz="1800" spc="-130" dirty="0">
                <a:latin typeface="Trebuchet MS"/>
                <a:cs typeface="Trebuchet MS"/>
              </a:rPr>
              <a:t>iium</a:t>
            </a:r>
            <a:r>
              <a:rPr sz="1800" spc="-145" dirty="0">
                <a:latin typeface="Trebuchet MS"/>
                <a:cs typeface="Trebuchet MS"/>
              </a:rPr>
              <a:t>a</a:t>
            </a:r>
            <a:r>
              <a:rPr sz="1800" spc="-175" dirty="0">
                <a:latin typeface="Trebuchet MS"/>
                <a:cs typeface="Trebuchet MS"/>
              </a:rPr>
              <a:t>a</a:t>
            </a:r>
            <a:r>
              <a:rPr sz="1800" spc="-95" dirty="0">
                <a:latin typeface="Trebuchet MS"/>
                <a:cs typeface="Trebuchet MS"/>
              </a:rPr>
              <a:t>l</a:t>
            </a:r>
            <a:r>
              <a:rPr sz="1800" spc="-130" dirty="0">
                <a:latin typeface="Trebuchet MS"/>
                <a:cs typeface="Trebuchet MS"/>
              </a:rPr>
              <a:t> </a:t>
            </a:r>
            <a:r>
              <a:rPr sz="1800" spc="-85" dirty="0">
                <a:latin typeface="Trebuchet MS"/>
                <a:cs typeface="Trebuchet MS"/>
              </a:rPr>
              <a:t>1</a:t>
            </a:r>
            <a:r>
              <a:rPr sz="1800" spc="-204" dirty="0">
                <a:latin typeface="Trebuchet MS"/>
                <a:cs typeface="Trebuchet MS"/>
              </a:rPr>
              <a:t>,  </a:t>
            </a:r>
            <a:r>
              <a:rPr sz="1800" spc="-90" dirty="0">
                <a:latin typeface="Trebuchet MS"/>
                <a:cs typeface="Trebuchet MS"/>
              </a:rPr>
              <a:t>sama</a:t>
            </a:r>
            <a:r>
              <a:rPr sz="1800" spc="-140" dirty="0">
                <a:latin typeface="Trebuchet MS"/>
                <a:cs typeface="Trebuchet MS"/>
              </a:rPr>
              <a:t> </a:t>
            </a:r>
            <a:r>
              <a:rPr sz="1800" spc="-114" dirty="0">
                <a:latin typeface="Trebuchet MS"/>
                <a:cs typeface="Trebuchet MS"/>
              </a:rPr>
              <a:t>v</a:t>
            </a:r>
            <a:r>
              <a:rPr sz="1800" spc="-105" dirty="0">
                <a:latin typeface="Trebuchet MS"/>
                <a:cs typeface="Trebuchet MS"/>
              </a:rPr>
              <a:t>õiksime</a:t>
            </a:r>
            <a:r>
              <a:rPr sz="1800" spc="-145" dirty="0">
                <a:latin typeface="Trebuchet MS"/>
                <a:cs typeface="Trebuchet MS"/>
              </a:rPr>
              <a:t> </a:t>
            </a:r>
            <a:r>
              <a:rPr sz="1800" spc="-140" dirty="0">
                <a:latin typeface="Trebuchet MS"/>
                <a:cs typeface="Trebuchet MS"/>
              </a:rPr>
              <a:t>öelda</a:t>
            </a:r>
            <a:r>
              <a:rPr sz="1800" spc="-150" dirty="0">
                <a:latin typeface="Trebuchet MS"/>
                <a:cs typeface="Trebuchet MS"/>
              </a:rPr>
              <a:t> </a:t>
            </a:r>
            <a:r>
              <a:rPr sz="1800" spc="-114" dirty="0">
                <a:latin typeface="Trebuchet MS"/>
                <a:cs typeface="Trebuchet MS"/>
              </a:rPr>
              <a:t>Saaremaa</a:t>
            </a:r>
            <a:r>
              <a:rPr sz="1800" spc="-130" dirty="0">
                <a:latin typeface="Trebuchet MS"/>
                <a:cs typeface="Trebuchet MS"/>
              </a:rPr>
              <a:t> </a:t>
            </a:r>
            <a:r>
              <a:rPr sz="1800" spc="-140" dirty="0">
                <a:latin typeface="Trebuchet MS"/>
                <a:cs typeface="Trebuchet MS"/>
              </a:rPr>
              <a:t>koh</a:t>
            </a:r>
            <a:r>
              <a:rPr sz="1800" spc="-100" dirty="0">
                <a:latin typeface="Trebuchet MS"/>
                <a:cs typeface="Trebuchet MS"/>
              </a:rPr>
              <a:t>t</a:t>
            </a:r>
            <a:r>
              <a:rPr sz="1800" spc="-220" dirty="0">
                <a:latin typeface="Trebuchet MS"/>
                <a:cs typeface="Trebuchet MS"/>
              </a:rPr>
              <a:t>a</a:t>
            </a:r>
            <a:r>
              <a:rPr sz="1800" spc="-150" dirty="0">
                <a:latin typeface="Trebuchet MS"/>
                <a:cs typeface="Trebuchet MS"/>
              </a:rPr>
              <a:t>,</a:t>
            </a:r>
            <a:r>
              <a:rPr sz="1800" spc="-160" dirty="0">
                <a:latin typeface="Trebuchet MS"/>
                <a:cs typeface="Trebuchet MS"/>
              </a:rPr>
              <a:t> </a:t>
            </a:r>
            <a:r>
              <a:rPr sz="1800" spc="-120" dirty="0">
                <a:latin typeface="Trebuchet MS"/>
                <a:cs typeface="Trebuchet MS"/>
              </a:rPr>
              <a:t>kuna</a:t>
            </a:r>
            <a:r>
              <a:rPr sz="1800" spc="-155" dirty="0">
                <a:latin typeface="Trebuchet MS"/>
                <a:cs typeface="Trebuchet MS"/>
              </a:rPr>
              <a:t> </a:t>
            </a:r>
            <a:r>
              <a:rPr sz="1800" spc="-185" dirty="0">
                <a:latin typeface="Trebuchet MS"/>
                <a:cs typeface="Trebuchet MS"/>
              </a:rPr>
              <a:t>üle</a:t>
            </a:r>
            <a:r>
              <a:rPr sz="1800" spc="-155" dirty="0">
                <a:latin typeface="Trebuchet MS"/>
                <a:cs typeface="Trebuchet MS"/>
              </a:rPr>
              <a:t>j</a:t>
            </a:r>
            <a:r>
              <a:rPr sz="1800" spc="-135" dirty="0">
                <a:latin typeface="Trebuchet MS"/>
                <a:cs typeface="Trebuchet MS"/>
              </a:rPr>
              <a:t>ä</a:t>
            </a:r>
            <a:r>
              <a:rPr sz="1800" spc="-140" dirty="0">
                <a:latin typeface="Trebuchet MS"/>
                <a:cs typeface="Trebuchet MS"/>
              </a:rPr>
              <a:t>ä</a:t>
            </a:r>
            <a:r>
              <a:rPr sz="1800" spc="-130" dirty="0">
                <a:latin typeface="Trebuchet MS"/>
                <a:cs typeface="Trebuchet MS"/>
              </a:rPr>
              <a:t>nud</a:t>
            </a:r>
            <a:r>
              <a:rPr sz="1800" spc="-140" dirty="0">
                <a:latin typeface="Trebuchet MS"/>
                <a:cs typeface="Trebuchet MS"/>
              </a:rPr>
              <a:t> </a:t>
            </a:r>
            <a:r>
              <a:rPr sz="1800" spc="-120" dirty="0">
                <a:latin typeface="Trebuchet MS"/>
                <a:cs typeface="Trebuchet MS"/>
              </a:rPr>
              <a:t>ka</a:t>
            </a:r>
            <a:r>
              <a:rPr sz="1800" spc="-110" dirty="0">
                <a:latin typeface="Trebuchet MS"/>
                <a:cs typeface="Trebuchet MS"/>
              </a:rPr>
              <a:t>k</a:t>
            </a:r>
            <a:r>
              <a:rPr sz="1800" spc="40" dirty="0">
                <a:latin typeface="Trebuchet MS"/>
                <a:cs typeface="Trebuchet MS"/>
              </a:rPr>
              <a:t>s  </a:t>
            </a:r>
            <a:r>
              <a:rPr sz="1800" spc="-110" dirty="0">
                <a:latin typeface="Trebuchet MS"/>
                <a:cs typeface="Trebuchet MS"/>
              </a:rPr>
              <a:t>omavalitsust</a:t>
            </a:r>
            <a:r>
              <a:rPr sz="1800" spc="-130" dirty="0">
                <a:latin typeface="Trebuchet MS"/>
                <a:cs typeface="Trebuchet MS"/>
              </a:rPr>
              <a:t> </a:t>
            </a:r>
            <a:r>
              <a:rPr sz="1800" spc="-114" dirty="0">
                <a:latin typeface="Trebuchet MS"/>
                <a:cs typeface="Trebuchet MS"/>
              </a:rPr>
              <a:t>on</a:t>
            </a:r>
            <a:r>
              <a:rPr sz="1800" spc="-160" dirty="0">
                <a:latin typeface="Trebuchet MS"/>
                <a:cs typeface="Trebuchet MS"/>
              </a:rPr>
              <a:t> </a:t>
            </a:r>
            <a:r>
              <a:rPr sz="1800" spc="-145" dirty="0">
                <a:latin typeface="Trebuchet MS"/>
                <a:cs typeface="Trebuchet MS"/>
              </a:rPr>
              <a:t>eraldi</a:t>
            </a:r>
            <a:r>
              <a:rPr sz="1800" spc="-155" dirty="0">
                <a:latin typeface="Trebuchet MS"/>
                <a:cs typeface="Trebuchet MS"/>
              </a:rPr>
              <a:t> </a:t>
            </a:r>
            <a:r>
              <a:rPr sz="1800" spc="-130" dirty="0">
                <a:latin typeface="Trebuchet MS"/>
                <a:cs typeface="Trebuchet MS"/>
              </a:rPr>
              <a:t>paiknevad</a:t>
            </a:r>
            <a:r>
              <a:rPr sz="1800" spc="-140" dirty="0">
                <a:latin typeface="Trebuchet MS"/>
                <a:cs typeface="Trebuchet MS"/>
              </a:rPr>
              <a:t> </a:t>
            </a:r>
            <a:r>
              <a:rPr sz="1800" spc="-135" dirty="0">
                <a:latin typeface="Trebuchet MS"/>
                <a:cs typeface="Trebuchet MS"/>
              </a:rPr>
              <a:t>saared.</a:t>
            </a:r>
            <a:endParaRPr sz="1800" dirty="0">
              <a:latin typeface="Trebuchet MS"/>
              <a:cs typeface="Trebuchet MS"/>
            </a:endParaRPr>
          </a:p>
          <a:p>
            <a:pPr>
              <a:lnSpc>
                <a:spcPct val="100000"/>
              </a:lnSpc>
              <a:spcBef>
                <a:spcPts val="15"/>
              </a:spcBef>
            </a:pPr>
            <a:endParaRPr sz="1850" dirty="0">
              <a:latin typeface="Trebuchet MS"/>
              <a:cs typeface="Trebuchet MS"/>
            </a:endParaRPr>
          </a:p>
          <a:p>
            <a:pPr marL="12700" marR="2334260">
              <a:lnSpc>
                <a:spcPct val="100000"/>
              </a:lnSpc>
            </a:pPr>
            <a:r>
              <a:rPr sz="1800" spc="-140" dirty="0">
                <a:latin typeface="Trebuchet MS"/>
                <a:cs typeface="Trebuchet MS"/>
              </a:rPr>
              <a:t>Enne</a:t>
            </a:r>
            <a:r>
              <a:rPr sz="1800" spc="-155" dirty="0">
                <a:latin typeface="Trebuchet MS"/>
                <a:cs typeface="Trebuchet MS"/>
              </a:rPr>
              <a:t> </a:t>
            </a:r>
            <a:r>
              <a:rPr sz="1800" spc="-85" dirty="0">
                <a:latin typeface="Trebuchet MS"/>
                <a:cs typeface="Trebuchet MS"/>
              </a:rPr>
              <a:t>2018</a:t>
            </a:r>
            <a:r>
              <a:rPr sz="1800" spc="-235" dirty="0">
                <a:latin typeface="Trebuchet MS"/>
                <a:cs typeface="Trebuchet MS"/>
              </a:rPr>
              <a:t>.</a:t>
            </a:r>
            <a:r>
              <a:rPr sz="1800" spc="-120" dirty="0">
                <a:latin typeface="Trebuchet MS"/>
                <a:cs typeface="Trebuchet MS"/>
              </a:rPr>
              <a:t> </a:t>
            </a:r>
            <a:r>
              <a:rPr sz="1800" spc="-135" dirty="0">
                <a:latin typeface="Trebuchet MS"/>
                <a:cs typeface="Trebuchet MS"/>
              </a:rPr>
              <a:t>a</a:t>
            </a:r>
            <a:r>
              <a:rPr sz="1800" spc="-140" dirty="0">
                <a:latin typeface="Trebuchet MS"/>
                <a:cs typeface="Trebuchet MS"/>
              </a:rPr>
              <a:t>a</a:t>
            </a:r>
            <a:r>
              <a:rPr sz="1800" spc="-70" dirty="0">
                <a:latin typeface="Trebuchet MS"/>
                <a:cs typeface="Trebuchet MS"/>
              </a:rPr>
              <a:t>s</a:t>
            </a:r>
            <a:r>
              <a:rPr sz="1800" spc="-60" dirty="0">
                <a:latin typeface="Trebuchet MS"/>
                <a:cs typeface="Trebuchet MS"/>
              </a:rPr>
              <a:t>t</a:t>
            </a:r>
            <a:r>
              <a:rPr sz="1800" spc="-180" dirty="0">
                <a:latin typeface="Trebuchet MS"/>
                <a:cs typeface="Trebuchet MS"/>
              </a:rPr>
              <a:t>a</a:t>
            </a:r>
            <a:r>
              <a:rPr sz="1800" spc="-135" dirty="0">
                <a:latin typeface="Trebuchet MS"/>
                <a:cs typeface="Trebuchet MS"/>
              </a:rPr>
              <a:t>t </a:t>
            </a:r>
            <a:r>
              <a:rPr sz="1800" spc="-120" dirty="0">
                <a:latin typeface="Trebuchet MS"/>
                <a:cs typeface="Trebuchet MS"/>
              </a:rPr>
              <a:t>oli</a:t>
            </a:r>
            <a:r>
              <a:rPr sz="1800" spc="-165" dirty="0">
                <a:latin typeface="Trebuchet MS"/>
                <a:cs typeface="Trebuchet MS"/>
              </a:rPr>
              <a:t> </a:t>
            </a:r>
            <a:r>
              <a:rPr sz="1800" spc="-85" dirty="0">
                <a:latin typeface="Trebuchet MS"/>
                <a:cs typeface="Trebuchet MS"/>
              </a:rPr>
              <a:t>1</a:t>
            </a:r>
            <a:r>
              <a:rPr sz="1800" spc="-75" dirty="0">
                <a:latin typeface="Trebuchet MS"/>
                <a:cs typeface="Trebuchet MS"/>
              </a:rPr>
              <a:t>5</a:t>
            </a:r>
            <a:r>
              <a:rPr sz="1800" spc="-130" dirty="0">
                <a:latin typeface="Trebuchet MS"/>
                <a:cs typeface="Trebuchet MS"/>
              </a:rPr>
              <a:t> </a:t>
            </a:r>
            <a:r>
              <a:rPr sz="1800" spc="-150" dirty="0">
                <a:latin typeface="Trebuchet MS"/>
                <a:cs typeface="Trebuchet MS"/>
              </a:rPr>
              <a:t>ma</a:t>
            </a:r>
            <a:r>
              <a:rPr sz="1800" spc="-120" dirty="0">
                <a:latin typeface="Trebuchet MS"/>
                <a:cs typeface="Trebuchet MS"/>
              </a:rPr>
              <a:t>a</a:t>
            </a:r>
            <a:r>
              <a:rPr sz="1800" spc="-114" dirty="0">
                <a:latin typeface="Trebuchet MS"/>
                <a:cs typeface="Trebuchet MS"/>
              </a:rPr>
              <a:t>v</a:t>
            </a:r>
            <a:r>
              <a:rPr sz="1800" spc="-145" dirty="0">
                <a:latin typeface="Trebuchet MS"/>
                <a:cs typeface="Trebuchet MS"/>
              </a:rPr>
              <a:t>al</a:t>
            </a:r>
            <a:r>
              <a:rPr sz="1800" spc="-110" dirty="0">
                <a:latin typeface="Trebuchet MS"/>
                <a:cs typeface="Trebuchet MS"/>
              </a:rPr>
              <a:t>i</a:t>
            </a:r>
            <a:r>
              <a:rPr sz="1800" spc="-180" dirty="0">
                <a:latin typeface="Trebuchet MS"/>
                <a:cs typeface="Trebuchet MS"/>
              </a:rPr>
              <a:t>t</a:t>
            </a:r>
            <a:r>
              <a:rPr sz="1800" spc="-50" dirty="0">
                <a:latin typeface="Trebuchet MS"/>
                <a:cs typeface="Trebuchet MS"/>
              </a:rPr>
              <a:t>sust  </a:t>
            </a:r>
            <a:r>
              <a:rPr sz="1800" spc="-165" dirty="0">
                <a:latin typeface="Trebuchet MS"/>
                <a:cs typeface="Trebuchet MS"/>
              </a:rPr>
              <a:t>j</a:t>
            </a:r>
            <a:r>
              <a:rPr sz="1800" spc="-229" dirty="0">
                <a:latin typeface="Trebuchet MS"/>
                <a:cs typeface="Trebuchet MS"/>
              </a:rPr>
              <a:t>a</a:t>
            </a:r>
            <a:r>
              <a:rPr sz="1800" spc="-160" dirty="0">
                <a:latin typeface="Trebuchet MS"/>
                <a:cs typeface="Trebuchet MS"/>
              </a:rPr>
              <a:t> </a:t>
            </a:r>
            <a:r>
              <a:rPr sz="1800" spc="-85" dirty="0">
                <a:latin typeface="Trebuchet MS"/>
                <a:cs typeface="Trebuchet MS"/>
              </a:rPr>
              <a:t>1</a:t>
            </a:r>
            <a:r>
              <a:rPr sz="1800" spc="-75" dirty="0">
                <a:latin typeface="Trebuchet MS"/>
                <a:cs typeface="Trebuchet MS"/>
              </a:rPr>
              <a:t>5</a:t>
            </a:r>
            <a:r>
              <a:rPr sz="1800" spc="-145" dirty="0">
                <a:latin typeface="Trebuchet MS"/>
                <a:cs typeface="Trebuchet MS"/>
              </a:rPr>
              <a:t> </a:t>
            </a:r>
            <a:r>
              <a:rPr sz="1800" spc="-130" dirty="0">
                <a:latin typeface="Trebuchet MS"/>
                <a:cs typeface="Trebuchet MS"/>
              </a:rPr>
              <a:t>oma</a:t>
            </a:r>
            <a:r>
              <a:rPr sz="1800" spc="-114" dirty="0">
                <a:latin typeface="Trebuchet MS"/>
                <a:cs typeface="Trebuchet MS"/>
              </a:rPr>
              <a:t>v</a:t>
            </a:r>
            <a:r>
              <a:rPr sz="1800" spc="-145" dirty="0">
                <a:latin typeface="Trebuchet MS"/>
                <a:cs typeface="Trebuchet MS"/>
              </a:rPr>
              <a:t>al</a:t>
            </a:r>
            <a:r>
              <a:rPr sz="1800" spc="-110" dirty="0">
                <a:latin typeface="Trebuchet MS"/>
                <a:cs typeface="Trebuchet MS"/>
              </a:rPr>
              <a:t>i</a:t>
            </a:r>
            <a:r>
              <a:rPr sz="1800" spc="-180" dirty="0">
                <a:latin typeface="Trebuchet MS"/>
                <a:cs typeface="Trebuchet MS"/>
              </a:rPr>
              <a:t>t</a:t>
            </a:r>
            <a:r>
              <a:rPr sz="1800" spc="-55" dirty="0">
                <a:latin typeface="Trebuchet MS"/>
                <a:cs typeface="Trebuchet MS"/>
              </a:rPr>
              <a:t>sus</a:t>
            </a:r>
            <a:r>
              <a:rPr sz="1800" spc="-45" dirty="0">
                <a:latin typeface="Trebuchet MS"/>
                <a:cs typeface="Trebuchet MS"/>
              </a:rPr>
              <a:t>t</a:t>
            </a:r>
            <a:r>
              <a:rPr sz="1800" spc="-185" dirty="0">
                <a:latin typeface="Trebuchet MS"/>
                <a:cs typeface="Trebuchet MS"/>
              </a:rPr>
              <a:t>e</a:t>
            </a:r>
            <a:r>
              <a:rPr sz="1800" spc="-135" dirty="0">
                <a:latin typeface="Trebuchet MS"/>
                <a:cs typeface="Trebuchet MS"/>
              </a:rPr>
              <a:t> </a:t>
            </a:r>
            <a:r>
              <a:rPr sz="1800" spc="-130" dirty="0">
                <a:latin typeface="Trebuchet MS"/>
                <a:cs typeface="Trebuchet MS"/>
              </a:rPr>
              <a:t>lii</a:t>
            </a:r>
            <a:r>
              <a:rPr sz="1800" spc="-180" dirty="0">
                <a:latin typeface="Trebuchet MS"/>
                <a:cs typeface="Trebuchet MS"/>
              </a:rPr>
              <a:t>tu.</a:t>
            </a:r>
            <a:endParaRPr sz="1800" dirty="0">
              <a:latin typeface="Trebuchet MS"/>
              <a:cs typeface="Trebuchet MS"/>
            </a:endParaRPr>
          </a:p>
          <a:p>
            <a:pPr>
              <a:lnSpc>
                <a:spcPct val="100000"/>
              </a:lnSpc>
              <a:spcBef>
                <a:spcPts val="10"/>
              </a:spcBef>
            </a:pPr>
            <a:endParaRPr sz="1850" dirty="0">
              <a:latin typeface="Trebuchet MS"/>
              <a:cs typeface="Trebuchet MS"/>
            </a:endParaRPr>
          </a:p>
          <a:p>
            <a:pPr marL="12700">
              <a:lnSpc>
                <a:spcPct val="100000"/>
              </a:lnSpc>
              <a:spcBef>
                <a:spcPts val="5"/>
              </a:spcBef>
            </a:pPr>
            <a:r>
              <a:rPr sz="1800" spc="-105" dirty="0">
                <a:latin typeface="Trebuchet MS"/>
                <a:cs typeface="Trebuchet MS"/>
              </a:rPr>
              <a:t>Maavalitsused</a:t>
            </a:r>
            <a:r>
              <a:rPr sz="1800" spc="-140" dirty="0">
                <a:latin typeface="Trebuchet MS"/>
                <a:cs typeface="Trebuchet MS"/>
              </a:rPr>
              <a:t> </a:t>
            </a:r>
            <a:r>
              <a:rPr sz="1800" spc="-114" dirty="0">
                <a:latin typeface="Trebuchet MS"/>
                <a:cs typeface="Trebuchet MS"/>
              </a:rPr>
              <a:t>on</a:t>
            </a:r>
            <a:r>
              <a:rPr sz="1800" spc="-160" dirty="0">
                <a:latin typeface="Trebuchet MS"/>
                <a:cs typeface="Trebuchet MS"/>
              </a:rPr>
              <a:t> </a:t>
            </a:r>
            <a:r>
              <a:rPr sz="1800" spc="-95" dirty="0">
                <a:latin typeface="Trebuchet MS"/>
                <a:cs typeface="Trebuchet MS"/>
              </a:rPr>
              <a:t>tänaseks</a:t>
            </a:r>
            <a:r>
              <a:rPr sz="1800" spc="-155" dirty="0">
                <a:latin typeface="Trebuchet MS"/>
                <a:cs typeface="Trebuchet MS"/>
              </a:rPr>
              <a:t> </a:t>
            </a:r>
            <a:r>
              <a:rPr sz="1800" spc="-125" dirty="0">
                <a:latin typeface="Trebuchet MS"/>
                <a:cs typeface="Trebuchet MS"/>
              </a:rPr>
              <a:t>oma</a:t>
            </a:r>
            <a:r>
              <a:rPr sz="1800" spc="-145" dirty="0">
                <a:latin typeface="Trebuchet MS"/>
                <a:cs typeface="Trebuchet MS"/>
              </a:rPr>
              <a:t> </a:t>
            </a:r>
            <a:r>
              <a:rPr sz="1800" spc="-100" dirty="0">
                <a:latin typeface="Trebuchet MS"/>
                <a:cs typeface="Trebuchet MS"/>
              </a:rPr>
              <a:t>uksed</a:t>
            </a:r>
            <a:endParaRPr sz="1800" dirty="0">
              <a:latin typeface="Trebuchet MS"/>
              <a:cs typeface="Trebuchet MS"/>
            </a:endParaRPr>
          </a:p>
          <a:p>
            <a:pPr marL="12700" marR="2800350">
              <a:lnSpc>
                <a:spcPct val="100000"/>
              </a:lnSpc>
            </a:pPr>
            <a:r>
              <a:rPr sz="1800" spc="-105" dirty="0">
                <a:latin typeface="Trebuchet MS"/>
                <a:cs typeface="Trebuchet MS"/>
              </a:rPr>
              <a:t>sulgenud</a:t>
            </a:r>
            <a:r>
              <a:rPr sz="1800" spc="-165" dirty="0">
                <a:latin typeface="Trebuchet MS"/>
                <a:cs typeface="Trebuchet MS"/>
              </a:rPr>
              <a:t> </a:t>
            </a:r>
            <a:r>
              <a:rPr sz="1800" spc="-100" dirty="0">
                <a:latin typeface="Trebuchet MS"/>
                <a:cs typeface="Trebuchet MS"/>
              </a:rPr>
              <a:t>ning</a:t>
            </a:r>
            <a:r>
              <a:rPr sz="1800" spc="-160" dirty="0">
                <a:latin typeface="Trebuchet MS"/>
                <a:cs typeface="Trebuchet MS"/>
              </a:rPr>
              <a:t> </a:t>
            </a:r>
            <a:r>
              <a:rPr sz="1800" spc="-100" dirty="0">
                <a:latin typeface="Trebuchet MS"/>
                <a:cs typeface="Trebuchet MS"/>
              </a:rPr>
              <a:t>seda</a:t>
            </a:r>
            <a:r>
              <a:rPr sz="1800" spc="-150" dirty="0">
                <a:latin typeface="Trebuchet MS"/>
                <a:cs typeface="Trebuchet MS"/>
              </a:rPr>
              <a:t> </a:t>
            </a:r>
            <a:r>
              <a:rPr sz="1800" spc="-114" dirty="0">
                <a:latin typeface="Trebuchet MS"/>
                <a:cs typeface="Trebuchet MS"/>
              </a:rPr>
              <a:t>on</a:t>
            </a:r>
            <a:r>
              <a:rPr sz="1800" spc="-160" dirty="0">
                <a:latin typeface="Trebuchet MS"/>
                <a:cs typeface="Trebuchet MS"/>
              </a:rPr>
              <a:t> </a:t>
            </a:r>
            <a:r>
              <a:rPr sz="1800" spc="-185" dirty="0">
                <a:latin typeface="Trebuchet MS"/>
                <a:cs typeface="Trebuchet MS"/>
              </a:rPr>
              <a:t>te</a:t>
            </a:r>
            <a:r>
              <a:rPr sz="1800" spc="-125" dirty="0">
                <a:latin typeface="Trebuchet MS"/>
                <a:cs typeface="Trebuchet MS"/>
              </a:rPr>
              <a:t>inu</a:t>
            </a:r>
            <a:r>
              <a:rPr sz="1800" spc="-145" dirty="0">
                <a:latin typeface="Trebuchet MS"/>
                <a:cs typeface="Trebuchet MS"/>
              </a:rPr>
              <a:t>d</a:t>
            </a:r>
            <a:r>
              <a:rPr sz="1800" spc="-175" dirty="0">
                <a:latin typeface="Trebuchet MS"/>
                <a:cs typeface="Trebuchet MS"/>
              </a:rPr>
              <a:t> </a:t>
            </a:r>
            <a:r>
              <a:rPr sz="1800" spc="-95" dirty="0">
                <a:latin typeface="Trebuchet MS"/>
                <a:cs typeface="Trebuchet MS"/>
              </a:rPr>
              <a:t>ka  </a:t>
            </a:r>
            <a:r>
              <a:rPr sz="1800" spc="-80" dirty="0">
                <a:latin typeface="Trebuchet MS"/>
                <a:cs typeface="Trebuchet MS"/>
              </a:rPr>
              <a:t>osad</a:t>
            </a:r>
            <a:r>
              <a:rPr sz="1800" spc="-160" dirty="0">
                <a:latin typeface="Trebuchet MS"/>
                <a:cs typeface="Trebuchet MS"/>
              </a:rPr>
              <a:t> </a:t>
            </a:r>
            <a:r>
              <a:rPr sz="1800" spc="-135" dirty="0">
                <a:latin typeface="Trebuchet MS"/>
                <a:cs typeface="Trebuchet MS"/>
              </a:rPr>
              <a:t>om</a:t>
            </a:r>
            <a:r>
              <a:rPr sz="1800" spc="-114" dirty="0">
                <a:latin typeface="Trebuchet MS"/>
                <a:cs typeface="Trebuchet MS"/>
              </a:rPr>
              <a:t>av</a:t>
            </a:r>
            <a:r>
              <a:rPr sz="1800" spc="-145" dirty="0">
                <a:latin typeface="Trebuchet MS"/>
                <a:cs typeface="Trebuchet MS"/>
              </a:rPr>
              <a:t>al</a:t>
            </a:r>
            <a:r>
              <a:rPr sz="1800" spc="-110" dirty="0">
                <a:latin typeface="Trebuchet MS"/>
                <a:cs typeface="Trebuchet MS"/>
              </a:rPr>
              <a:t>i</a:t>
            </a:r>
            <a:r>
              <a:rPr sz="1800" spc="-180" dirty="0">
                <a:latin typeface="Trebuchet MS"/>
                <a:cs typeface="Trebuchet MS"/>
              </a:rPr>
              <a:t>t</a:t>
            </a:r>
            <a:r>
              <a:rPr sz="1800" spc="-55" dirty="0">
                <a:latin typeface="Trebuchet MS"/>
                <a:cs typeface="Trebuchet MS"/>
              </a:rPr>
              <a:t>sus</a:t>
            </a:r>
            <a:r>
              <a:rPr sz="1800" spc="-45" dirty="0">
                <a:latin typeface="Trebuchet MS"/>
                <a:cs typeface="Trebuchet MS"/>
              </a:rPr>
              <a:t>t</a:t>
            </a:r>
            <a:r>
              <a:rPr sz="1800" spc="-185" dirty="0">
                <a:latin typeface="Trebuchet MS"/>
                <a:cs typeface="Trebuchet MS"/>
              </a:rPr>
              <a:t>e</a:t>
            </a:r>
            <a:r>
              <a:rPr sz="1800" spc="-135" dirty="0">
                <a:latin typeface="Trebuchet MS"/>
                <a:cs typeface="Trebuchet MS"/>
              </a:rPr>
              <a:t> </a:t>
            </a:r>
            <a:r>
              <a:rPr sz="1800" spc="-130" dirty="0">
                <a:latin typeface="Trebuchet MS"/>
                <a:cs typeface="Trebuchet MS"/>
              </a:rPr>
              <a:t>lii</a:t>
            </a:r>
            <a:r>
              <a:rPr sz="1800" spc="-160" dirty="0">
                <a:latin typeface="Trebuchet MS"/>
                <a:cs typeface="Trebuchet MS"/>
              </a:rPr>
              <a:t>dud.</a:t>
            </a:r>
            <a:endParaRPr sz="1800" dirty="0">
              <a:latin typeface="Trebuchet MS"/>
              <a:cs typeface="Trebuchet MS"/>
            </a:endParaRPr>
          </a:p>
          <a:p>
            <a:pPr>
              <a:lnSpc>
                <a:spcPct val="100000"/>
              </a:lnSpc>
              <a:spcBef>
                <a:spcPts val="10"/>
              </a:spcBef>
            </a:pPr>
            <a:endParaRPr sz="1850" dirty="0">
              <a:latin typeface="Trebuchet MS"/>
              <a:cs typeface="Trebuchet MS"/>
            </a:endParaRPr>
          </a:p>
          <a:p>
            <a:pPr marL="12700">
              <a:lnSpc>
                <a:spcPct val="100000"/>
              </a:lnSpc>
            </a:pPr>
            <a:r>
              <a:rPr sz="1800" spc="-90" dirty="0">
                <a:latin typeface="Trebuchet MS"/>
                <a:cs typeface="Trebuchet MS"/>
              </a:rPr>
              <a:t>Osades</a:t>
            </a:r>
            <a:r>
              <a:rPr sz="1800" spc="-150" dirty="0">
                <a:latin typeface="Trebuchet MS"/>
                <a:cs typeface="Trebuchet MS"/>
              </a:rPr>
              <a:t> </a:t>
            </a:r>
            <a:r>
              <a:rPr sz="1800" spc="-120" dirty="0">
                <a:latin typeface="Trebuchet MS"/>
                <a:cs typeface="Trebuchet MS"/>
              </a:rPr>
              <a:t>maakondades</a:t>
            </a:r>
            <a:r>
              <a:rPr sz="1800" spc="-125" dirty="0">
                <a:latin typeface="Trebuchet MS"/>
                <a:cs typeface="Trebuchet MS"/>
              </a:rPr>
              <a:t> </a:t>
            </a:r>
            <a:r>
              <a:rPr sz="1800" spc="-114" dirty="0">
                <a:latin typeface="Trebuchet MS"/>
                <a:cs typeface="Trebuchet MS"/>
              </a:rPr>
              <a:t>on</a:t>
            </a:r>
            <a:r>
              <a:rPr sz="1800" spc="-155" dirty="0">
                <a:latin typeface="Trebuchet MS"/>
                <a:cs typeface="Trebuchet MS"/>
              </a:rPr>
              <a:t> </a:t>
            </a:r>
            <a:r>
              <a:rPr sz="1800" spc="-150" dirty="0">
                <a:latin typeface="Trebuchet MS"/>
                <a:cs typeface="Trebuchet MS"/>
              </a:rPr>
              <a:t>liitude </a:t>
            </a:r>
            <a:r>
              <a:rPr sz="1800" spc="-135" dirty="0">
                <a:latin typeface="Trebuchet MS"/>
                <a:cs typeface="Trebuchet MS"/>
              </a:rPr>
              <a:t>asemele</a:t>
            </a:r>
            <a:endParaRPr sz="1800" dirty="0">
              <a:latin typeface="Trebuchet MS"/>
              <a:cs typeface="Trebuchet MS"/>
            </a:endParaRPr>
          </a:p>
          <a:p>
            <a:pPr marL="12700">
              <a:lnSpc>
                <a:spcPct val="100000"/>
              </a:lnSpc>
              <a:spcBef>
                <a:spcPts val="5"/>
              </a:spcBef>
            </a:pPr>
            <a:r>
              <a:rPr sz="1800" spc="-130" dirty="0">
                <a:latin typeface="Trebuchet MS"/>
                <a:cs typeface="Trebuchet MS"/>
              </a:rPr>
              <a:t>moo</a:t>
            </a:r>
            <a:r>
              <a:rPr sz="1800" spc="-120" dirty="0">
                <a:latin typeface="Trebuchet MS"/>
                <a:cs typeface="Trebuchet MS"/>
              </a:rPr>
              <a:t>d</a:t>
            </a:r>
            <a:r>
              <a:rPr sz="1800" spc="-114" dirty="0">
                <a:latin typeface="Trebuchet MS"/>
                <a:cs typeface="Trebuchet MS"/>
              </a:rPr>
              <a:t>ustat</a:t>
            </a:r>
            <a:r>
              <a:rPr sz="1800" spc="-130" dirty="0">
                <a:latin typeface="Trebuchet MS"/>
                <a:cs typeface="Trebuchet MS"/>
              </a:rPr>
              <a:t>ud</a:t>
            </a:r>
            <a:r>
              <a:rPr sz="1800" spc="-165" dirty="0">
                <a:latin typeface="Trebuchet MS"/>
                <a:cs typeface="Trebuchet MS"/>
              </a:rPr>
              <a:t> </a:t>
            </a:r>
            <a:r>
              <a:rPr sz="1800" spc="-140" dirty="0">
                <a:latin typeface="Trebuchet MS"/>
                <a:cs typeface="Trebuchet MS"/>
              </a:rPr>
              <a:t>uued</a:t>
            </a:r>
            <a:r>
              <a:rPr sz="1800" spc="-155" dirty="0">
                <a:latin typeface="Trebuchet MS"/>
                <a:cs typeface="Trebuchet MS"/>
              </a:rPr>
              <a:t> </a:t>
            </a:r>
            <a:r>
              <a:rPr sz="1800" spc="-40" dirty="0">
                <a:latin typeface="Trebuchet MS"/>
                <a:cs typeface="Trebuchet MS"/>
              </a:rPr>
              <a:t>s</a:t>
            </a:r>
            <a:r>
              <a:rPr sz="1800" spc="-35" dirty="0">
                <a:latin typeface="Trebuchet MS"/>
                <a:cs typeface="Trebuchet MS"/>
              </a:rPr>
              <a:t>i</a:t>
            </a:r>
            <a:r>
              <a:rPr sz="1800" spc="-105" dirty="0">
                <a:latin typeface="Trebuchet MS"/>
                <a:cs typeface="Trebuchet MS"/>
              </a:rPr>
              <a:t>htasutus</a:t>
            </a:r>
            <a:r>
              <a:rPr sz="1800" spc="-114" dirty="0">
                <a:latin typeface="Trebuchet MS"/>
                <a:cs typeface="Trebuchet MS"/>
              </a:rPr>
              <a:t>e</a:t>
            </a:r>
            <a:r>
              <a:rPr sz="1800" spc="-140" dirty="0">
                <a:latin typeface="Trebuchet MS"/>
                <a:cs typeface="Trebuchet MS"/>
              </a:rPr>
              <a:t>d</a:t>
            </a:r>
            <a:r>
              <a:rPr sz="1800" spc="-185" dirty="0">
                <a:latin typeface="Trebuchet MS"/>
                <a:cs typeface="Trebuchet MS"/>
              </a:rPr>
              <a:t> </a:t>
            </a:r>
            <a:r>
              <a:rPr sz="1800" spc="-120" dirty="0">
                <a:latin typeface="Trebuchet MS"/>
                <a:cs typeface="Trebuchet MS"/>
              </a:rPr>
              <a:t>v</a:t>
            </a:r>
            <a:r>
              <a:rPr sz="1800" spc="-110" dirty="0">
                <a:latin typeface="Trebuchet MS"/>
                <a:cs typeface="Trebuchet MS"/>
              </a:rPr>
              <a:t>õi</a:t>
            </a:r>
            <a:endParaRPr sz="1800" dirty="0">
              <a:latin typeface="Trebuchet MS"/>
              <a:cs typeface="Trebuchet MS"/>
            </a:endParaRPr>
          </a:p>
          <a:p>
            <a:pPr marL="12700">
              <a:lnSpc>
                <a:spcPct val="100000"/>
              </a:lnSpc>
            </a:pPr>
            <a:r>
              <a:rPr sz="1800" spc="-114" dirty="0">
                <a:latin typeface="Trebuchet MS"/>
                <a:cs typeface="Trebuchet MS"/>
              </a:rPr>
              <a:t>on</a:t>
            </a:r>
            <a:r>
              <a:rPr sz="1800" spc="-160" dirty="0">
                <a:latin typeface="Trebuchet MS"/>
                <a:cs typeface="Trebuchet MS"/>
              </a:rPr>
              <a:t> </a:t>
            </a:r>
            <a:r>
              <a:rPr sz="1800" spc="-80" dirty="0">
                <a:latin typeface="Trebuchet MS"/>
                <a:cs typeface="Trebuchet MS"/>
              </a:rPr>
              <a:t>ühiseks</a:t>
            </a:r>
            <a:r>
              <a:rPr sz="1800" spc="-165" dirty="0">
                <a:latin typeface="Trebuchet MS"/>
                <a:cs typeface="Trebuchet MS"/>
              </a:rPr>
              <a:t> </a:t>
            </a:r>
            <a:r>
              <a:rPr sz="1800" spc="-110" dirty="0">
                <a:latin typeface="Trebuchet MS"/>
                <a:cs typeface="Trebuchet MS"/>
              </a:rPr>
              <a:t>täitmiseks</a:t>
            </a:r>
            <a:r>
              <a:rPr sz="1800" spc="-150" dirty="0">
                <a:latin typeface="Trebuchet MS"/>
                <a:cs typeface="Trebuchet MS"/>
              </a:rPr>
              <a:t> </a:t>
            </a:r>
            <a:r>
              <a:rPr sz="1800" spc="-140" dirty="0">
                <a:latin typeface="Trebuchet MS"/>
                <a:cs typeface="Trebuchet MS"/>
              </a:rPr>
              <a:t>võetud</a:t>
            </a:r>
            <a:r>
              <a:rPr sz="1800" spc="-160" dirty="0">
                <a:latin typeface="Trebuchet MS"/>
                <a:cs typeface="Trebuchet MS"/>
              </a:rPr>
              <a:t> </a:t>
            </a:r>
            <a:r>
              <a:rPr sz="1800" spc="-125" dirty="0">
                <a:latin typeface="Trebuchet MS"/>
                <a:cs typeface="Trebuchet MS"/>
              </a:rPr>
              <a:t>ülesanded</a:t>
            </a:r>
            <a:r>
              <a:rPr sz="1800" spc="-155" dirty="0">
                <a:latin typeface="Trebuchet MS"/>
                <a:cs typeface="Trebuchet MS"/>
              </a:rPr>
              <a:t> </a:t>
            </a:r>
            <a:r>
              <a:rPr sz="1800" spc="-155" dirty="0" err="1">
                <a:latin typeface="Trebuchet MS"/>
                <a:cs typeface="Trebuchet MS"/>
              </a:rPr>
              <a:t>delegeeritud</a:t>
            </a:r>
            <a:r>
              <a:rPr sz="1800" spc="-155" dirty="0">
                <a:latin typeface="Trebuchet MS"/>
                <a:cs typeface="Trebuchet MS"/>
              </a:rPr>
              <a:t>.</a:t>
            </a:r>
            <a:endParaRPr sz="1800" dirty="0">
              <a:latin typeface="Trebuchet MS"/>
              <a:cs typeface="Trebuchet MS"/>
            </a:endParaRPr>
          </a:p>
        </p:txBody>
      </p:sp>
      <p:sp>
        <p:nvSpPr>
          <p:cNvPr id="3" name="object 3"/>
          <p:cNvSpPr txBox="1">
            <a:spLocks noGrp="1"/>
          </p:cNvSpPr>
          <p:nvPr>
            <p:ph type="title"/>
          </p:nvPr>
        </p:nvSpPr>
        <p:spPr>
          <a:xfrm>
            <a:off x="3029839" y="259156"/>
            <a:ext cx="7053580" cy="514350"/>
          </a:xfrm>
          <a:prstGeom prst="rect">
            <a:avLst/>
          </a:prstGeom>
        </p:spPr>
        <p:txBody>
          <a:bodyPr vert="horz" wrap="square" lIns="0" tIns="13335" rIns="0" bIns="0" rtlCol="0">
            <a:spAutoFit/>
          </a:bodyPr>
          <a:lstStyle/>
          <a:p>
            <a:pPr marL="12700">
              <a:lnSpc>
                <a:spcPct val="100000"/>
              </a:lnSpc>
              <a:spcBef>
                <a:spcPts val="105"/>
              </a:spcBef>
            </a:pPr>
            <a:r>
              <a:rPr spc="-45" dirty="0"/>
              <a:t>Eesti</a:t>
            </a:r>
            <a:r>
              <a:rPr spc="-85" dirty="0"/>
              <a:t> </a:t>
            </a:r>
            <a:r>
              <a:rPr spc="-75" dirty="0"/>
              <a:t>regionaaltasandi </a:t>
            </a:r>
            <a:r>
              <a:rPr spc="-105" dirty="0"/>
              <a:t>arengu</a:t>
            </a:r>
            <a:r>
              <a:rPr spc="-100" dirty="0"/>
              <a:t> </a:t>
            </a:r>
            <a:r>
              <a:rPr spc="-60" dirty="0"/>
              <a:t>analüüs</a:t>
            </a:r>
            <a:r>
              <a:rPr spc="-105" dirty="0"/>
              <a:t> </a:t>
            </a:r>
            <a:r>
              <a:rPr spc="-60" dirty="0"/>
              <a:t>(2020)</a:t>
            </a:r>
          </a:p>
        </p:txBody>
      </p:sp>
      <p:sp>
        <p:nvSpPr>
          <p:cNvPr id="4" name="object 4"/>
          <p:cNvSpPr txBox="1"/>
          <p:nvPr/>
        </p:nvSpPr>
        <p:spPr>
          <a:xfrm>
            <a:off x="6078092" y="1031875"/>
            <a:ext cx="5687695" cy="2769235"/>
          </a:xfrm>
          <a:prstGeom prst="rect">
            <a:avLst/>
          </a:prstGeom>
        </p:spPr>
        <p:txBody>
          <a:bodyPr vert="horz" wrap="square" lIns="0" tIns="12700" rIns="0" bIns="0" rtlCol="0">
            <a:spAutoFit/>
          </a:bodyPr>
          <a:lstStyle/>
          <a:p>
            <a:pPr marL="12700" marR="245745" algn="just">
              <a:lnSpc>
                <a:spcPct val="100000"/>
              </a:lnSpc>
              <a:spcBef>
                <a:spcPts val="100"/>
              </a:spcBef>
            </a:pPr>
            <a:r>
              <a:rPr sz="1800" b="1" spc="-10" dirty="0">
                <a:latin typeface="Trebuchet MS"/>
                <a:cs typeface="Trebuchet MS"/>
              </a:rPr>
              <a:t>Partnerid: </a:t>
            </a:r>
            <a:r>
              <a:rPr sz="1800" b="1" dirty="0">
                <a:latin typeface="Trebuchet MS"/>
                <a:cs typeface="Trebuchet MS"/>
              </a:rPr>
              <a:t>Harju </a:t>
            </a:r>
            <a:r>
              <a:rPr sz="1800" b="1" spc="-5" dirty="0">
                <a:latin typeface="Trebuchet MS"/>
                <a:cs typeface="Trebuchet MS"/>
              </a:rPr>
              <a:t>maakond </a:t>
            </a:r>
            <a:r>
              <a:rPr sz="1800" i="1" spc="-5" dirty="0">
                <a:latin typeface="Trebuchet MS"/>
                <a:cs typeface="Trebuchet MS"/>
              </a:rPr>
              <a:t>(peapartner)</a:t>
            </a:r>
            <a:r>
              <a:rPr sz="1800" spc="-5" dirty="0">
                <a:latin typeface="Trebuchet MS"/>
                <a:cs typeface="Trebuchet MS"/>
              </a:rPr>
              <a:t>, </a:t>
            </a:r>
            <a:r>
              <a:rPr sz="1800" spc="-10" dirty="0">
                <a:latin typeface="Trebuchet MS"/>
                <a:cs typeface="Trebuchet MS"/>
              </a:rPr>
              <a:t>Lääne-Viru </a:t>
            </a:r>
            <a:r>
              <a:rPr sz="1800" spc="-530" dirty="0">
                <a:latin typeface="Trebuchet MS"/>
                <a:cs typeface="Trebuchet MS"/>
              </a:rPr>
              <a:t> </a:t>
            </a:r>
            <a:r>
              <a:rPr sz="1800" spc="-5" dirty="0">
                <a:latin typeface="Trebuchet MS"/>
                <a:cs typeface="Trebuchet MS"/>
              </a:rPr>
              <a:t>maakond, </a:t>
            </a:r>
            <a:r>
              <a:rPr sz="1800" spc="-10" dirty="0">
                <a:latin typeface="Trebuchet MS"/>
                <a:cs typeface="Trebuchet MS"/>
              </a:rPr>
              <a:t>Ida-Viru </a:t>
            </a:r>
            <a:r>
              <a:rPr sz="1800" spc="-5" dirty="0">
                <a:latin typeface="Trebuchet MS"/>
                <a:cs typeface="Trebuchet MS"/>
              </a:rPr>
              <a:t>maakond, Jõgeva maakond, </a:t>
            </a:r>
            <a:r>
              <a:rPr sz="1800" spc="-10" dirty="0">
                <a:latin typeface="Trebuchet MS"/>
                <a:cs typeface="Trebuchet MS"/>
              </a:rPr>
              <a:t>Järva </a:t>
            </a:r>
            <a:r>
              <a:rPr sz="1800" spc="-530" dirty="0">
                <a:latin typeface="Trebuchet MS"/>
                <a:cs typeface="Trebuchet MS"/>
              </a:rPr>
              <a:t> </a:t>
            </a:r>
            <a:r>
              <a:rPr sz="1800" spc="-5" dirty="0">
                <a:latin typeface="Trebuchet MS"/>
                <a:cs typeface="Trebuchet MS"/>
              </a:rPr>
              <a:t>maakond,</a:t>
            </a:r>
            <a:endParaRPr sz="1800" dirty="0">
              <a:latin typeface="Trebuchet MS"/>
              <a:cs typeface="Trebuchet MS"/>
            </a:endParaRPr>
          </a:p>
          <a:p>
            <a:pPr marL="12700" algn="just">
              <a:lnSpc>
                <a:spcPct val="100000"/>
              </a:lnSpc>
            </a:pPr>
            <a:r>
              <a:rPr sz="1800" spc="-50" dirty="0">
                <a:latin typeface="Trebuchet MS"/>
                <a:cs typeface="Trebuchet MS"/>
              </a:rPr>
              <a:t>Tartu</a:t>
            </a:r>
            <a:r>
              <a:rPr sz="1800" spc="5" dirty="0">
                <a:latin typeface="Trebuchet MS"/>
                <a:cs typeface="Trebuchet MS"/>
              </a:rPr>
              <a:t> </a:t>
            </a:r>
            <a:r>
              <a:rPr sz="1800" spc="-5" dirty="0">
                <a:latin typeface="Trebuchet MS"/>
                <a:cs typeface="Trebuchet MS"/>
              </a:rPr>
              <a:t>maakond,</a:t>
            </a:r>
            <a:r>
              <a:rPr sz="1800" spc="-10" dirty="0">
                <a:latin typeface="Trebuchet MS"/>
                <a:cs typeface="Trebuchet MS"/>
              </a:rPr>
              <a:t> </a:t>
            </a:r>
            <a:r>
              <a:rPr sz="1800" spc="-35" dirty="0">
                <a:latin typeface="Trebuchet MS"/>
                <a:cs typeface="Trebuchet MS"/>
              </a:rPr>
              <a:t>Valga</a:t>
            </a:r>
            <a:r>
              <a:rPr sz="1800" dirty="0">
                <a:latin typeface="Trebuchet MS"/>
                <a:cs typeface="Trebuchet MS"/>
              </a:rPr>
              <a:t> </a:t>
            </a:r>
            <a:r>
              <a:rPr sz="1800" spc="-5" dirty="0">
                <a:latin typeface="Trebuchet MS"/>
                <a:cs typeface="Trebuchet MS"/>
              </a:rPr>
              <a:t>maakond</a:t>
            </a:r>
            <a:r>
              <a:rPr sz="1800" spc="-15" dirty="0">
                <a:latin typeface="Trebuchet MS"/>
                <a:cs typeface="Trebuchet MS"/>
              </a:rPr>
              <a:t> </a:t>
            </a:r>
            <a:r>
              <a:rPr sz="1800" dirty="0">
                <a:latin typeface="Trebuchet MS"/>
                <a:cs typeface="Trebuchet MS"/>
              </a:rPr>
              <a:t>ja</a:t>
            </a:r>
            <a:r>
              <a:rPr sz="1800" spc="-5" dirty="0">
                <a:latin typeface="Trebuchet MS"/>
                <a:cs typeface="Trebuchet MS"/>
              </a:rPr>
              <a:t> Võru</a:t>
            </a:r>
            <a:r>
              <a:rPr sz="1800" dirty="0">
                <a:latin typeface="Trebuchet MS"/>
                <a:cs typeface="Trebuchet MS"/>
              </a:rPr>
              <a:t> </a:t>
            </a:r>
            <a:r>
              <a:rPr sz="1800" spc="-5" dirty="0">
                <a:latin typeface="Trebuchet MS"/>
                <a:cs typeface="Trebuchet MS"/>
              </a:rPr>
              <a:t>maakond.</a:t>
            </a:r>
            <a:endParaRPr sz="1800" dirty="0">
              <a:latin typeface="Trebuchet MS"/>
              <a:cs typeface="Trebuchet MS"/>
            </a:endParaRPr>
          </a:p>
          <a:p>
            <a:pPr>
              <a:lnSpc>
                <a:spcPct val="100000"/>
              </a:lnSpc>
              <a:spcBef>
                <a:spcPts val="10"/>
              </a:spcBef>
            </a:pPr>
            <a:endParaRPr sz="1850" dirty="0">
              <a:latin typeface="Trebuchet MS"/>
              <a:cs typeface="Trebuchet MS"/>
            </a:endParaRPr>
          </a:p>
          <a:p>
            <a:pPr marL="12700">
              <a:lnSpc>
                <a:spcPct val="100000"/>
              </a:lnSpc>
            </a:pPr>
            <a:r>
              <a:rPr sz="1800" b="1" spc="-5" dirty="0">
                <a:latin typeface="Trebuchet MS"/>
                <a:cs typeface="Trebuchet MS"/>
              </a:rPr>
              <a:t>Eelarve:</a:t>
            </a:r>
            <a:r>
              <a:rPr sz="1800" b="1" spc="20" dirty="0">
                <a:latin typeface="Trebuchet MS"/>
                <a:cs typeface="Trebuchet MS"/>
              </a:rPr>
              <a:t> </a:t>
            </a:r>
            <a:r>
              <a:rPr sz="1800" dirty="0">
                <a:latin typeface="Trebuchet MS"/>
                <a:cs typeface="Trebuchet MS"/>
              </a:rPr>
              <a:t>45000</a:t>
            </a:r>
            <a:r>
              <a:rPr sz="1800" spc="15" dirty="0">
                <a:latin typeface="Trebuchet MS"/>
                <a:cs typeface="Trebuchet MS"/>
              </a:rPr>
              <a:t> </a:t>
            </a:r>
            <a:r>
              <a:rPr sz="1800" dirty="0">
                <a:latin typeface="Trebuchet MS"/>
                <a:cs typeface="Trebuchet MS"/>
              </a:rPr>
              <a:t>€</a:t>
            </a:r>
            <a:r>
              <a:rPr sz="1800" spc="-5" dirty="0">
                <a:latin typeface="Trebuchet MS"/>
                <a:cs typeface="Trebuchet MS"/>
              </a:rPr>
              <a:t> (Rahandusministeerium</a:t>
            </a:r>
            <a:r>
              <a:rPr sz="1800" spc="20" dirty="0">
                <a:latin typeface="Trebuchet MS"/>
                <a:cs typeface="Trebuchet MS"/>
              </a:rPr>
              <a:t> </a:t>
            </a:r>
            <a:r>
              <a:rPr sz="1800" spc="-10" dirty="0">
                <a:latin typeface="Trebuchet MS"/>
                <a:cs typeface="Trebuchet MS"/>
              </a:rPr>
              <a:t>toetas</a:t>
            </a:r>
            <a:r>
              <a:rPr sz="1800" dirty="0">
                <a:latin typeface="Trebuchet MS"/>
                <a:cs typeface="Trebuchet MS"/>
              </a:rPr>
              <a:t> 25</a:t>
            </a:r>
            <a:r>
              <a:rPr sz="1800" spc="-5" dirty="0">
                <a:latin typeface="Trebuchet MS"/>
                <a:cs typeface="Trebuchet MS"/>
              </a:rPr>
              <a:t> 000</a:t>
            </a:r>
            <a:endParaRPr sz="1800" dirty="0">
              <a:latin typeface="Trebuchet MS"/>
              <a:cs typeface="Trebuchet MS"/>
            </a:endParaRPr>
          </a:p>
          <a:p>
            <a:pPr marL="12700">
              <a:lnSpc>
                <a:spcPct val="100000"/>
              </a:lnSpc>
              <a:spcBef>
                <a:spcPts val="5"/>
              </a:spcBef>
            </a:pPr>
            <a:r>
              <a:rPr sz="1800" spc="-5" dirty="0">
                <a:latin typeface="Trebuchet MS"/>
                <a:cs typeface="Trebuchet MS"/>
              </a:rPr>
              <a:t>€-ga)</a:t>
            </a:r>
            <a:endParaRPr sz="1800" dirty="0">
              <a:latin typeface="Trebuchet MS"/>
              <a:cs typeface="Trebuchet MS"/>
            </a:endParaRPr>
          </a:p>
          <a:p>
            <a:pPr marL="12700">
              <a:lnSpc>
                <a:spcPct val="100000"/>
              </a:lnSpc>
            </a:pPr>
            <a:r>
              <a:rPr sz="1800" b="1" spc="-10" dirty="0">
                <a:latin typeface="Trebuchet MS"/>
                <a:cs typeface="Trebuchet MS"/>
              </a:rPr>
              <a:t>Ajaraam:</a:t>
            </a:r>
            <a:r>
              <a:rPr sz="1800" b="1" spc="5" dirty="0">
                <a:latin typeface="Trebuchet MS"/>
                <a:cs typeface="Trebuchet MS"/>
              </a:rPr>
              <a:t> </a:t>
            </a:r>
            <a:r>
              <a:rPr sz="1800" dirty="0">
                <a:latin typeface="Trebuchet MS"/>
                <a:cs typeface="Trebuchet MS"/>
              </a:rPr>
              <a:t>juuni</a:t>
            </a:r>
            <a:r>
              <a:rPr sz="1800" spc="-15" dirty="0">
                <a:latin typeface="Trebuchet MS"/>
                <a:cs typeface="Trebuchet MS"/>
              </a:rPr>
              <a:t> </a:t>
            </a:r>
            <a:r>
              <a:rPr sz="1800" spc="-5" dirty="0">
                <a:latin typeface="Trebuchet MS"/>
                <a:cs typeface="Trebuchet MS"/>
              </a:rPr>
              <a:t>2019</a:t>
            </a:r>
            <a:r>
              <a:rPr sz="1800" spc="10" dirty="0">
                <a:latin typeface="Trebuchet MS"/>
                <a:cs typeface="Trebuchet MS"/>
              </a:rPr>
              <a:t> </a:t>
            </a:r>
            <a:r>
              <a:rPr sz="1800" dirty="0">
                <a:latin typeface="Trebuchet MS"/>
                <a:cs typeface="Trebuchet MS"/>
              </a:rPr>
              <a:t>–</a:t>
            </a:r>
            <a:r>
              <a:rPr sz="1800" spc="-20" dirty="0">
                <a:latin typeface="Trebuchet MS"/>
                <a:cs typeface="Trebuchet MS"/>
              </a:rPr>
              <a:t> </a:t>
            </a:r>
            <a:r>
              <a:rPr sz="1800" dirty="0">
                <a:latin typeface="Trebuchet MS"/>
                <a:cs typeface="Trebuchet MS"/>
              </a:rPr>
              <a:t>juuni</a:t>
            </a:r>
            <a:r>
              <a:rPr sz="1800" spc="-15" dirty="0">
                <a:latin typeface="Trebuchet MS"/>
                <a:cs typeface="Trebuchet MS"/>
              </a:rPr>
              <a:t> </a:t>
            </a:r>
            <a:r>
              <a:rPr sz="1800" spc="-5" dirty="0">
                <a:latin typeface="Trebuchet MS"/>
                <a:cs typeface="Trebuchet MS"/>
              </a:rPr>
              <a:t>2020</a:t>
            </a:r>
            <a:endParaRPr sz="1800" dirty="0">
              <a:latin typeface="Trebuchet MS"/>
              <a:cs typeface="Trebuchet MS"/>
            </a:endParaRPr>
          </a:p>
          <a:p>
            <a:pPr marL="12700">
              <a:lnSpc>
                <a:spcPct val="100000"/>
              </a:lnSpc>
            </a:pPr>
            <a:r>
              <a:rPr sz="1800" b="1" spc="-5" dirty="0">
                <a:latin typeface="Trebuchet MS"/>
                <a:cs typeface="Trebuchet MS"/>
              </a:rPr>
              <a:t>Töövõtjad:</a:t>
            </a:r>
            <a:r>
              <a:rPr sz="1800" b="1" spc="-25" dirty="0">
                <a:latin typeface="Trebuchet MS"/>
                <a:cs typeface="Trebuchet MS"/>
              </a:rPr>
              <a:t> </a:t>
            </a:r>
            <a:r>
              <a:rPr sz="1800" spc="-35" dirty="0">
                <a:latin typeface="Trebuchet MS"/>
                <a:cs typeface="Trebuchet MS"/>
              </a:rPr>
              <a:t>Tallinna</a:t>
            </a:r>
            <a:r>
              <a:rPr sz="1800" spc="5" dirty="0">
                <a:latin typeface="Trebuchet MS"/>
                <a:cs typeface="Trebuchet MS"/>
              </a:rPr>
              <a:t> </a:t>
            </a:r>
            <a:r>
              <a:rPr sz="1800" spc="-5" dirty="0">
                <a:latin typeface="Trebuchet MS"/>
                <a:cs typeface="Trebuchet MS"/>
              </a:rPr>
              <a:t>Ülikool,</a:t>
            </a:r>
            <a:r>
              <a:rPr sz="1800" spc="-50" dirty="0">
                <a:latin typeface="Trebuchet MS"/>
                <a:cs typeface="Trebuchet MS"/>
              </a:rPr>
              <a:t> Tartu</a:t>
            </a:r>
            <a:r>
              <a:rPr sz="1800" spc="10" dirty="0">
                <a:latin typeface="Trebuchet MS"/>
                <a:cs typeface="Trebuchet MS"/>
              </a:rPr>
              <a:t> </a:t>
            </a:r>
            <a:r>
              <a:rPr sz="1800" spc="-5" dirty="0">
                <a:latin typeface="Trebuchet MS"/>
                <a:cs typeface="Trebuchet MS"/>
              </a:rPr>
              <a:t>Ülikool</a:t>
            </a:r>
            <a:r>
              <a:rPr sz="1800" spc="-25" dirty="0">
                <a:latin typeface="Trebuchet MS"/>
                <a:cs typeface="Trebuchet MS"/>
              </a:rPr>
              <a:t> </a:t>
            </a:r>
            <a:r>
              <a:rPr sz="1800" dirty="0">
                <a:latin typeface="Trebuchet MS"/>
                <a:cs typeface="Trebuchet MS"/>
              </a:rPr>
              <a:t>ja</a:t>
            </a:r>
            <a:r>
              <a:rPr sz="1800" spc="-5" dirty="0">
                <a:latin typeface="Trebuchet MS"/>
                <a:cs typeface="Trebuchet MS"/>
              </a:rPr>
              <a:t> </a:t>
            </a:r>
            <a:r>
              <a:rPr sz="1800" dirty="0">
                <a:latin typeface="Trebuchet MS"/>
                <a:cs typeface="Trebuchet MS"/>
              </a:rPr>
              <a:t>OÜ</a:t>
            </a:r>
          </a:p>
          <a:p>
            <a:pPr marL="12700">
              <a:lnSpc>
                <a:spcPct val="100000"/>
              </a:lnSpc>
            </a:pPr>
            <a:r>
              <a:rPr sz="1800" spc="-5" dirty="0">
                <a:latin typeface="Trebuchet MS"/>
                <a:cs typeface="Trebuchet MS"/>
              </a:rPr>
              <a:t>Geomedia</a:t>
            </a:r>
            <a:endParaRPr sz="1800" dirty="0">
              <a:latin typeface="Trebuchet MS"/>
              <a:cs typeface="Trebuchet M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TotalTime>
  <Words>1519</Words>
  <Application>Microsoft Office PowerPoint</Application>
  <PresentationFormat>Widescreen</PresentationFormat>
  <Paragraphs>110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Trebuchet MS</vt:lpstr>
      <vt:lpstr>Office Theme</vt:lpstr>
      <vt:lpstr>PowerPoint Presentation</vt:lpstr>
      <vt:lpstr>Harju maakonna rahvaarv</vt:lpstr>
      <vt:lpstr>Harjumaa Omavalitsuste Liit on Harju maakonna valdade ja linnade vabatahtlik ühendus, maakondlik kohaliku  omavalitsuse üksuste liit, mis on asutatud 1. aprillil 1992. Harjumaa Omavalitsuste Liitu kuuluvad kõik Harju  maakonna 16 omavalitsust. Peamiselt on HOL vajalik selleks, et toimiks omavalitsuste vaheline koostöö ja  koostegevuse areng ning olla eestvedajaks kohustuslike koostöövaldkondade korraldamisel, maakonna  arengukavandamisel ja pikaajalisel strateegilisel planeerimisel regioonis.</vt:lpstr>
      <vt:lpstr>kultuurinõuniku ametikoht - Ruth Jürisalu Kultuurinõuniku ametikoha eesmärk on liidu kultuuri- ja hariduse valdkonna juhtimine ja korraldamine. Büroo poolt korraldatavate  ja/või finantseeritavate ürituste korraldamise tagamine ja järelevalve. Maakonna kultuuripärandi ning rahvakunsti traditsioonide  säilimisele suunatud tegevused. Organisatsiooni korrektne esindamine, kultuuri- ja haridustöö valdkonnas</vt:lpstr>
      <vt:lpstr>arengunõuniku ametikoht – Tiina Beldsinsky Arengunõuniku ametikoha eesmärk on tagada omavalitsuste liidu regionaalarengualaste ülesannete täitmine, sh arengu ja  arengusuundade kavandamine ja ettepanekute tegemine, arengustrateegiate koostamine ja uuendamine, regionaalarengu  programmide rakendamise koordineerimine, ettevõtlus- taristu-, majandusalaste ja väliskoostööga seonduvate ülesannete  täitmine ning osalemine riiklike arengudokumentide ja maakonnaplaneeringute koostamisel.</vt:lpstr>
      <vt:lpstr>juristi ametikoht – Kristjan Kenapea Juristi ametikoha eesmärk on tagada omavalitsuste liidu tegevuse seaduslikkus ning õigusalase teenindamise korraldamine,  esindamine kohtus. Omavalitsuste liidule edastatud õigusaktide eelnõudele arvamuse kujundamine. Omavalituste liidu  funktsioonide küsimustes õigusliku analüüsi teostamine. Õigusabi osutamine omavalitsuste liidu teenistujatele.</vt:lpstr>
      <vt:lpstr>Omavalitsuste liidu tegemised ja väljakutsed</vt:lpstr>
      <vt:lpstr>Omavalitsuste liidu poolt toetatavad tegevused</vt:lpstr>
      <vt:lpstr>Eesti regionaaltasandi arengu analüüs (2020)</vt:lpstr>
      <vt:lpstr>Kuidas edasi? Kas praktiline vajadus või saab ka teisiti?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Kairi Mänd</dc:creator>
  <cp:lastModifiedBy>Sulev Lääne</cp:lastModifiedBy>
  <cp:revision>3</cp:revision>
  <dcterms:created xsi:type="dcterms:W3CDTF">2022-04-07T13:16:28Z</dcterms:created>
  <dcterms:modified xsi:type="dcterms:W3CDTF">2022-10-17T15:53:06Z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2021-03-26T00:00:00Z</vt:filetime>
  </property>
  <property fmtid="{D5CDD505-2E9C-101B-9397-08002B2CF9AE}" pid="3" name="Creator">
    <vt:lpwstr>Microsoft® PowerPoint® 2016</vt:lpwstr>
  </property>
  <property fmtid="{D5CDD505-2E9C-101B-9397-08002B2CF9AE}" pid="4" name="LastSaved">
    <vt:filetime>2022-04-07T00:00:00Z</vt:filetime>
  </property>
</Properties>
</file>