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66" r:id="rId5"/>
    <p:sldId id="267" r:id="rId6"/>
    <p:sldId id="262" r:id="rId7"/>
    <p:sldId id="264" r:id="rId8"/>
    <p:sldId id="259" r:id="rId9"/>
    <p:sldId id="268" r:id="rId10"/>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5FB0-2A84-4647-9023-7304561A21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a16="http://schemas.microsoft.com/office/drawing/2014/main" id="{30730657-CA56-4F9C-8C2A-F0AE441C7A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a16="http://schemas.microsoft.com/office/drawing/2014/main" id="{5ED587DA-3002-402C-BB87-FD49CDC4FE81}"/>
              </a:ext>
            </a:extLst>
          </p:cNvPr>
          <p:cNvSpPr>
            <a:spLocks noGrp="1"/>
          </p:cNvSpPr>
          <p:nvPr>
            <p:ph type="dt" sz="half" idx="10"/>
          </p:nvPr>
        </p:nvSpPr>
        <p:spPr/>
        <p:txBody>
          <a:bodyPr/>
          <a:lstStyle/>
          <a:p>
            <a:fld id="{D6740B73-69E5-48C9-8C4A-163973BD760A}" type="datetimeFigureOut">
              <a:rPr lang="et-EE" smtClean="0"/>
              <a:t>15.02.2022</a:t>
            </a:fld>
            <a:endParaRPr lang="et-EE"/>
          </a:p>
        </p:txBody>
      </p:sp>
      <p:sp>
        <p:nvSpPr>
          <p:cNvPr id="5" name="Footer Placeholder 4">
            <a:extLst>
              <a:ext uri="{FF2B5EF4-FFF2-40B4-BE49-F238E27FC236}">
                <a16:creationId xmlns:a16="http://schemas.microsoft.com/office/drawing/2014/main" id="{32BDF433-E73C-45BE-B04F-7DC17DB9D25C}"/>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42121CEC-02CE-4E04-B83C-72D19439144A}"/>
              </a:ext>
            </a:extLst>
          </p:cNvPr>
          <p:cNvSpPr>
            <a:spLocks noGrp="1"/>
          </p:cNvSpPr>
          <p:nvPr>
            <p:ph type="sldNum" sz="quarter" idx="12"/>
          </p:nvPr>
        </p:nvSpPr>
        <p:spPr/>
        <p:txBody>
          <a:bodyPr/>
          <a:lstStyle/>
          <a:p>
            <a:fld id="{A0630F4F-1426-4D6E-9D98-719F09079CA5}" type="slidenum">
              <a:rPr lang="et-EE" smtClean="0"/>
              <a:t>‹#›</a:t>
            </a:fld>
            <a:endParaRPr lang="et-EE"/>
          </a:p>
        </p:txBody>
      </p:sp>
    </p:spTree>
    <p:extLst>
      <p:ext uri="{BB962C8B-B14F-4D97-AF65-F5344CB8AC3E}">
        <p14:creationId xmlns:p14="http://schemas.microsoft.com/office/powerpoint/2010/main" val="3315056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722B-B588-4267-99F3-7D8C5D628257}"/>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182C854E-B780-4EDD-A7D1-FA0DE04C5C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7819F81F-FFC4-4AE0-8829-AA3C90B0A3D5}"/>
              </a:ext>
            </a:extLst>
          </p:cNvPr>
          <p:cNvSpPr>
            <a:spLocks noGrp="1"/>
          </p:cNvSpPr>
          <p:nvPr>
            <p:ph type="dt" sz="half" idx="10"/>
          </p:nvPr>
        </p:nvSpPr>
        <p:spPr/>
        <p:txBody>
          <a:bodyPr/>
          <a:lstStyle/>
          <a:p>
            <a:fld id="{D6740B73-69E5-48C9-8C4A-163973BD760A}" type="datetimeFigureOut">
              <a:rPr lang="et-EE" smtClean="0"/>
              <a:t>15.02.2022</a:t>
            </a:fld>
            <a:endParaRPr lang="et-EE"/>
          </a:p>
        </p:txBody>
      </p:sp>
      <p:sp>
        <p:nvSpPr>
          <p:cNvPr id="5" name="Footer Placeholder 4">
            <a:extLst>
              <a:ext uri="{FF2B5EF4-FFF2-40B4-BE49-F238E27FC236}">
                <a16:creationId xmlns:a16="http://schemas.microsoft.com/office/drawing/2014/main" id="{172D5B22-998B-4C76-AD02-C5A51A0169EE}"/>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9AFF8A9F-1181-4C39-BB33-DB4F30AF7441}"/>
              </a:ext>
            </a:extLst>
          </p:cNvPr>
          <p:cNvSpPr>
            <a:spLocks noGrp="1"/>
          </p:cNvSpPr>
          <p:nvPr>
            <p:ph type="sldNum" sz="quarter" idx="12"/>
          </p:nvPr>
        </p:nvSpPr>
        <p:spPr/>
        <p:txBody>
          <a:bodyPr/>
          <a:lstStyle/>
          <a:p>
            <a:fld id="{A0630F4F-1426-4D6E-9D98-719F09079CA5}" type="slidenum">
              <a:rPr lang="et-EE" smtClean="0"/>
              <a:t>‹#›</a:t>
            </a:fld>
            <a:endParaRPr lang="et-EE"/>
          </a:p>
        </p:txBody>
      </p:sp>
    </p:spTree>
    <p:extLst>
      <p:ext uri="{BB962C8B-B14F-4D97-AF65-F5344CB8AC3E}">
        <p14:creationId xmlns:p14="http://schemas.microsoft.com/office/powerpoint/2010/main" val="261297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97C402-0A8A-40ED-803E-6C4F090EEC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55FD940D-AD76-491D-9799-BBBE93E13B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76A57B5E-DE1F-4BC2-90CB-98DC755973C3}"/>
              </a:ext>
            </a:extLst>
          </p:cNvPr>
          <p:cNvSpPr>
            <a:spLocks noGrp="1"/>
          </p:cNvSpPr>
          <p:nvPr>
            <p:ph type="dt" sz="half" idx="10"/>
          </p:nvPr>
        </p:nvSpPr>
        <p:spPr/>
        <p:txBody>
          <a:bodyPr/>
          <a:lstStyle/>
          <a:p>
            <a:fld id="{D6740B73-69E5-48C9-8C4A-163973BD760A}" type="datetimeFigureOut">
              <a:rPr lang="et-EE" smtClean="0"/>
              <a:t>15.02.2022</a:t>
            </a:fld>
            <a:endParaRPr lang="et-EE"/>
          </a:p>
        </p:txBody>
      </p:sp>
      <p:sp>
        <p:nvSpPr>
          <p:cNvPr id="5" name="Footer Placeholder 4">
            <a:extLst>
              <a:ext uri="{FF2B5EF4-FFF2-40B4-BE49-F238E27FC236}">
                <a16:creationId xmlns:a16="http://schemas.microsoft.com/office/drawing/2014/main" id="{7BF10A7F-6F93-45F7-B1E1-6BB9F12C9D95}"/>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9B9C3528-F0E9-4CC4-A8A0-5843341B01FC}"/>
              </a:ext>
            </a:extLst>
          </p:cNvPr>
          <p:cNvSpPr>
            <a:spLocks noGrp="1"/>
          </p:cNvSpPr>
          <p:nvPr>
            <p:ph type="sldNum" sz="quarter" idx="12"/>
          </p:nvPr>
        </p:nvSpPr>
        <p:spPr/>
        <p:txBody>
          <a:bodyPr/>
          <a:lstStyle/>
          <a:p>
            <a:fld id="{A0630F4F-1426-4D6E-9D98-719F09079CA5}" type="slidenum">
              <a:rPr lang="et-EE" smtClean="0"/>
              <a:t>‹#›</a:t>
            </a:fld>
            <a:endParaRPr lang="et-EE"/>
          </a:p>
        </p:txBody>
      </p:sp>
    </p:spTree>
    <p:extLst>
      <p:ext uri="{BB962C8B-B14F-4D97-AF65-F5344CB8AC3E}">
        <p14:creationId xmlns:p14="http://schemas.microsoft.com/office/powerpoint/2010/main" val="553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06B4-7087-494D-829A-9391C3B783B1}"/>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3E5AA1A2-A375-44C6-B248-1B7A43B573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FC7C68EE-72AF-4A3E-B985-A71AE9A0A4DD}"/>
              </a:ext>
            </a:extLst>
          </p:cNvPr>
          <p:cNvSpPr>
            <a:spLocks noGrp="1"/>
          </p:cNvSpPr>
          <p:nvPr>
            <p:ph type="dt" sz="half" idx="10"/>
          </p:nvPr>
        </p:nvSpPr>
        <p:spPr/>
        <p:txBody>
          <a:bodyPr/>
          <a:lstStyle/>
          <a:p>
            <a:fld id="{D6740B73-69E5-48C9-8C4A-163973BD760A}" type="datetimeFigureOut">
              <a:rPr lang="et-EE" smtClean="0"/>
              <a:t>15.02.2022</a:t>
            </a:fld>
            <a:endParaRPr lang="et-EE"/>
          </a:p>
        </p:txBody>
      </p:sp>
      <p:sp>
        <p:nvSpPr>
          <p:cNvPr id="5" name="Footer Placeholder 4">
            <a:extLst>
              <a:ext uri="{FF2B5EF4-FFF2-40B4-BE49-F238E27FC236}">
                <a16:creationId xmlns:a16="http://schemas.microsoft.com/office/drawing/2014/main" id="{CF14C27F-E69D-4A53-903D-B0C8F14DE72D}"/>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C1980177-73F0-4C9C-8427-275E4FF41F8C}"/>
              </a:ext>
            </a:extLst>
          </p:cNvPr>
          <p:cNvSpPr>
            <a:spLocks noGrp="1"/>
          </p:cNvSpPr>
          <p:nvPr>
            <p:ph type="sldNum" sz="quarter" idx="12"/>
          </p:nvPr>
        </p:nvSpPr>
        <p:spPr/>
        <p:txBody>
          <a:bodyPr/>
          <a:lstStyle/>
          <a:p>
            <a:fld id="{A0630F4F-1426-4D6E-9D98-719F09079CA5}" type="slidenum">
              <a:rPr lang="et-EE" smtClean="0"/>
              <a:t>‹#›</a:t>
            </a:fld>
            <a:endParaRPr lang="et-EE"/>
          </a:p>
        </p:txBody>
      </p:sp>
    </p:spTree>
    <p:extLst>
      <p:ext uri="{BB962C8B-B14F-4D97-AF65-F5344CB8AC3E}">
        <p14:creationId xmlns:p14="http://schemas.microsoft.com/office/powerpoint/2010/main" val="301367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26D8-6086-4DF7-BF2F-6453B74F49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a16="http://schemas.microsoft.com/office/drawing/2014/main" id="{A92D0187-EA4B-4DA3-98FF-5C7A36385C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8872C1-BA15-4EB1-A73F-FAD710802AB0}"/>
              </a:ext>
            </a:extLst>
          </p:cNvPr>
          <p:cNvSpPr>
            <a:spLocks noGrp="1"/>
          </p:cNvSpPr>
          <p:nvPr>
            <p:ph type="dt" sz="half" idx="10"/>
          </p:nvPr>
        </p:nvSpPr>
        <p:spPr/>
        <p:txBody>
          <a:bodyPr/>
          <a:lstStyle/>
          <a:p>
            <a:fld id="{D6740B73-69E5-48C9-8C4A-163973BD760A}" type="datetimeFigureOut">
              <a:rPr lang="et-EE" smtClean="0"/>
              <a:t>15.02.2022</a:t>
            </a:fld>
            <a:endParaRPr lang="et-EE"/>
          </a:p>
        </p:txBody>
      </p:sp>
      <p:sp>
        <p:nvSpPr>
          <p:cNvPr id="5" name="Footer Placeholder 4">
            <a:extLst>
              <a:ext uri="{FF2B5EF4-FFF2-40B4-BE49-F238E27FC236}">
                <a16:creationId xmlns:a16="http://schemas.microsoft.com/office/drawing/2014/main" id="{3EED748F-C587-44FF-AC07-CDCB93AEB374}"/>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7386F3AC-FC97-4E01-841B-C6AA36220530}"/>
              </a:ext>
            </a:extLst>
          </p:cNvPr>
          <p:cNvSpPr>
            <a:spLocks noGrp="1"/>
          </p:cNvSpPr>
          <p:nvPr>
            <p:ph type="sldNum" sz="quarter" idx="12"/>
          </p:nvPr>
        </p:nvSpPr>
        <p:spPr/>
        <p:txBody>
          <a:bodyPr/>
          <a:lstStyle/>
          <a:p>
            <a:fld id="{A0630F4F-1426-4D6E-9D98-719F09079CA5}" type="slidenum">
              <a:rPr lang="et-EE" smtClean="0"/>
              <a:t>‹#›</a:t>
            </a:fld>
            <a:endParaRPr lang="et-EE"/>
          </a:p>
        </p:txBody>
      </p:sp>
    </p:spTree>
    <p:extLst>
      <p:ext uri="{BB962C8B-B14F-4D97-AF65-F5344CB8AC3E}">
        <p14:creationId xmlns:p14="http://schemas.microsoft.com/office/powerpoint/2010/main" val="219571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4E60A-FE81-4DEE-8B94-BFC27DC3236C}"/>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B769BEB1-5648-4139-BAD5-4E2DE124E3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50133231-FD24-41C2-B1AA-9E8EDAFB4D9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273E1BA5-15E4-49C6-B9F1-75AF5AB2324E}"/>
              </a:ext>
            </a:extLst>
          </p:cNvPr>
          <p:cNvSpPr>
            <a:spLocks noGrp="1"/>
          </p:cNvSpPr>
          <p:nvPr>
            <p:ph type="dt" sz="half" idx="10"/>
          </p:nvPr>
        </p:nvSpPr>
        <p:spPr/>
        <p:txBody>
          <a:bodyPr/>
          <a:lstStyle/>
          <a:p>
            <a:fld id="{D6740B73-69E5-48C9-8C4A-163973BD760A}" type="datetimeFigureOut">
              <a:rPr lang="et-EE" smtClean="0"/>
              <a:t>15.02.2022</a:t>
            </a:fld>
            <a:endParaRPr lang="et-EE"/>
          </a:p>
        </p:txBody>
      </p:sp>
      <p:sp>
        <p:nvSpPr>
          <p:cNvPr id="6" name="Footer Placeholder 5">
            <a:extLst>
              <a:ext uri="{FF2B5EF4-FFF2-40B4-BE49-F238E27FC236}">
                <a16:creationId xmlns:a16="http://schemas.microsoft.com/office/drawing/2014/main" id="{D203A6EF-2E6D-4011-AB49-2952BC83DD98}"/>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B2341C2F-FC06-4317-A6A3-A8CCF90B94FD}"/>
              </a:ext>
            </a:extLst>
          </p:cNvPr>
          <p:cNvSpPr>
            <a:spLocks noGrp="1"/>
          </p:cNvSpPr>
          <p:nvPr>
            <p:ph type="sldNum" sz="quarter" idx="12"/>
          </p:nvPr>
        </p:nvSpPr>
        <p:spPr/>
        <p:txBody>
          <a:bodyPr/>
          <a:lstStyle/>
          <a:p>
            <a:fld id="{A0630F4F-1426-4D6E-9D98-719F09079CA5}" type="slidenum">
              <a:rPr lang="et-EE" smtClean="0"/>
              <a:t>‹#›</a:t>
            </a:fld>
            <a:endParaRPr lang="et-EE"/>
          </a:p>
        </p:txBody>
      </p:sp>
    </p:spTree>
    <p:extLst>
      <p:ext uri="{BB962C8B-B14F-4D97-AF65-F5344CB8AC3E}">
        <p14:creationId xmlns:p14="http://schemas.microsoft.com/office/powerpoint/2010/main" val="64436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0FC8-1E94-49E2-9C08-F38391499C78}"/>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a16="http://schemas.microsoft.com/office/drawing/2014/main" id="{68FFF7F7-7131-4A85-A256-91C1C9D7D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5B4EAD-9D63-43E2-91B6-EA4436CB63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a16="http://schemas.microsoft.com/office/drawing/2014/main" id="{68BD44DE-93D3-4179-97E4-F701797667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0A4226-EB44-4157-9089-15ED3DDB6A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a16="http://schemas.microsoft.com/office/drawing/2014/main" id="{2709EB91-716D-4457-B337-E48E57B9C5B4}"/>
              </a:ext>
            </a:extLst>
          </p:cNvPr>
          <p:cNvSpPr>
            <a:spLocks noGrp="1"/>
          </p:cNvSpPr>
          <p:nvPr>
            <p:ph type="dt" sz="half" idx="10"/>
          </p:nvPr>
        </p:nvSpPr>
        <p:spPr/>
        <p:txBody>
          <a:bodyPr/>
          <a:lstStyle/>
          <a:p>
            <a:fld id="{D6740B73-69E5-48C9-8C4A-163973BD760A}" type="datetimeFigureOut">
              <a:rPr lang="et-EE" smtClean="0"/>
              <a:t>15.02.2022</a:t>
            </a:fld>
            <a:endParaRPr lang="et-EE"/>
          </a:p>
        </p:txBody>
      </p:sp>
      <p:sp>
        <p:nvSpPr>
          <p:cNvPr id="8" name="Footer Placeholder 7">
            <a:extLst>
              <a:ext uri="{FF2B5EF4-FFF2-40B4-BE49-F238E27FC236}">
                <a16:creationId xmlns:a16="http://schemas.microsoft.com/office/drawing/2014/main" id="{BBCC9DA1-80C7-43AE-ABF7-3511599C95B9}"/>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id="{4E4F770F-B3F7-48E8-AA02-E05A8B51CDF8}"/>
              </a:ext>
            </a:extLst>
          </p:cNvPr>
          <p:cNvSpPr>
            <a:spLocks noGrp="1"/>
          </p:cNvSpPr>
          <p:nvPr>
            <p:ph type="sldNum" sz="quarter" idx="12"/>
          </p:nvPr>
        </p:nvSpPr>
        <p:spPr/>
        <p:txBody>
          <a:bodyPr/>
          <a:lstStyle/>
          <a:p>
            <a:fld id="{A0630F4F-1426-4D6E-9D98-719F09079CA5}" type="slidenum">
              <a:rPr lang="et-EE" smtClean="0"/>
              <a:t>‹#›</a:t>
            </a:fld>
            <a:endParaRPr lang="et-EE"/>
          </a:p>
        </p:txBody>
      </p:sp>
    </p:spTree>
    <p:extLst>
      <p:ext uri="{BB962C8B-B14F-4D97-AF65-F5344CB8AC3E}">
        <p14:creationId xmlns:p14="http://schemas.microsoft.com/office/powerpoint/2010/main" val="249501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1477-B9F5-4FD8-8319-3BBD1F60B620}"/>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a16="http://schemas.microsoft.com/office/drawing/2014/main" id="{99C602A3-1B6D-48B7-82E0-419561E67BE7}"/>
              </a:ext>
            </a:extLst>
          </p:cNvPr>
          <p:cNvSpPr>
            <a:spLocks noGrp="1"/>
          </p:cNvSpPr>
          <p:nvPr>
            <p:ph type="dt" sz="half" idx="10"/>
          </p:nvPr>
        </p:nvSpPr>
        <p:spPr/>
        <p:txBody>
          <a:bodyPr/>
          <a:lstStyle/>
          <a:p>
            <a:fld id="{D6740B73-69E5-48C9-8C4A-163973BD760A}" type="datetimeFigureOut">
              <a:rPr lang="et-EE" smtClean="0"/>
              <a:t>15.02.2022</a:t>
            </a:fld>
            <a:endParaRPr lang="et-EE"/>
          </a:p>
        </p:txBody>
      </p:sp>
      <p:sp>
        <p:nvSpPr>
          <p:cNvPr id="4" name="Footer Placeholder 3">
            <a:extLst>
              <a:ext uri="{FF2B5EF4-FFF2-40B4-BE49-F238E27FC236}">
                <a16:creationId xmlns:a16="http://schemas.microsoft.com/office/drawing/2014/main" id="{B9C4925D-64F8-426F-88E6-21172F9005B8}"/>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id="{DE5B4CA6-4EA7-40E1-AA2A-B682649F73E2}"/>
              </a:ext>
            </a:extLst>
          </p:cNvPr>
          <p:cNvSpPr>
            <a:spLocks noGrp="1"/>
          </p:cNvSpPr>
          <p:nvPr>
            <p:ph type="sldNum" sz="quarter" idx="12"/>
          </p:nvPr>
        </p:nvSpPr>
        <p:spPr/>
        <p:txBody>
          <a:bodyPr/>
          <a:lstStyle/>
          <a:p>
            <a:fld id="{A0630F4F-1426-4D6E-9D98-719F09079CA5}" type="slidenum">
              <a:rPr lang="et-EE" smtClean="0"/>
              <a:t>‹#›</a:t>
            </a:fld>
            <a:endParaRPr lang="et-EE"/>
          </a:p>
        </p:txBody>
      </p:sp>
    </p:spTree>
    <p:extLst>
      <p:ext uri="{BB962C8B-B14F-4D97-AF65-F5344CB8AC3E}">
        <p14:creationId xmlns:p14="http://schemas.microsoft.com/office/powerpoint/2010/main" val="294013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BA9D98-1B0E-4023-91A1-2E5E90C24475}"/>
              </a:ext>
            </a:extLst>
          </p:cNvPr>
          <p:cNvSpPr>
            <a:spLocks noGrp="1"/>
          </p:cNvSpPr>
          <p:nvPr>
            <p:ph type="dt" sz="half" idx="10"/>
          </p:nvPr>
        </p:nvSpPr>
        <p:spPr/>
        <p:txBody>
          <a:bodyPr/>
          <a:lstStyle/>
          <a:p>
            <a:fld id="{D6740B73-69E5-48C9-8C4A-163973BD760A}" type="datetimeFigureOut">
              <a:rPr lang="et-EE" smtClean="0"/>
              <a:t>15.02.2022</a:t>
            </a:fld>
            <a:endParaRPr lang="et-EE"/>
          </a:p>
        </p:txBody>
      </p:sp>
      <p:sp>
        <p:nvSpPr>
          <p:cNvPr id="3" name="Footer Placeholder 2">
            <a:extLst>
              <a:ext uri="{FF2B5EF4-FFF2-40B4-BE49-F238E27FC236}">
                <a16:creationId xmlns:a16="http://schemas.microsoft.com/office/drawing/2014/main" id="{88DFF775-4F9A-4BC9-B9BF-5ADFBDAF5CD2}"/>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id="{C9BE7A16-7599-4B5C-8EA7-267853A47834}"/>
              </a:ext>
            </a:extLst>
          </p:cNvPr>
          <p:cNvSpPr>
            <a:spLocks noGrp="1"/>
          </p:cNvSpPr>
          <p:nvPr>
            <p:ph type="sldNum" sz="quarter" idx="12"/>
          </p:nvPr>
        </p:nvSpPr>
        <p:spPr/>
        <p:txBody>
          <a:bodyPr/>
          <a:lstStyle/>
          <a:p>
            <a:fld id="{A0630F4F-1426-4D6E-9D98-719F09079CA5}" type="slidenum">
              <a:rPr lang="et-EE" smtClean="0"/>
              <a:t>‹#›</a:t>
            </a:fld>
            <a:endParaRPr lang="et-EE"/>
          </a:p>
        </p:txBody>
      </p:sp>
    </p:spTree>
    <p:extLst>
      <p:ext uri="{BB962C8B-B14F-4D97-AF65-F5344CB8AC3E}">
        <p14:creationId xmlns:p14="http://schemas.microsoft.com/office/powerpoint/2010/main" val="2276714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681D-ED25-4AE0-AF23-6FF9F86AD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id="{D109F95D-D44D-4538-AD30-D141AA123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id="{00472167-8590-44EA-B311-0B5170B57F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8D2281-43D2-4839-A6DD-F73736CAA626}"/>
              </a:ext>
            </a:extLst>
          </p:cNvPr>
          <p:cNvSpPr>
            <a:spLocks noGrp="1"/>
          </p:cNvSpPr>
          <p:nvPr>
            <p:ph type="dt" sz="half" idx="10"/>
          </p:nvPr>
        </p:nvSpPr>
        <p:spPr/>
        <p:txBody>
          <a:bodyPr/>
          <a:lstStyle/>
          <a:p>
            <a:fld id="{D6740B73-69E5-48C9-8C4A-163973BD760A}" type="datetimeFigureOut">
              <a:rPr lang="et-EE" smtClean="0"/>
              <a:t>15.02.2022</a:t>
            </a:fld>
            <a:endParaRPr lang="et-EE"/>
          </a:p>
        </p:txBody>
      </p:sp>
      <p:sp>
        <p:nvSpPr>
          <p:cNvPr id="6" name="Footer Placeholder 5">
            <a:extLst>
              <a:ext uri="{FF2B5EF4-FFF2-40B4-BE49-F238E27FC236}">
                <a16:creationId xmlns:a16="http://schemas.microsoft.com/office/drawing/2014/main" id="{710FD9E4-0FDD-4907-B00E-03D8DD963A3D}"/>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15B474FE-1757-4898-97DC-0D35434F6CF7}"/>
              </a:ext>
            </a:extLst>
          </p:cNvPr>
          <p:cNvSpPr>
            <a:spLocks noGrp="1"/>
          </p:cNvSpPr>
          <p:nvPr>
            <p:ph type="sldNum" sz="quarter" idx="12"/>
          </p:nvPr>
        </p:nvSpPr>
        <p:spPr/>
        <p:txBody>
          <a:bodyPr/>
          <a:lstStyle/>
          <a:p>
            <a:fld id="{A0630F4F-1426-4D6E-9D98-719F09079CA5}" type="slidenum">
              <a:rPr lang="et-EE" smtClean="0"/>
              <a:t>‹#›</a:t>
            </a:fld>
            <a:endParaRPr lang="et-EE"/>
          </a:p>
        </p:txBody>
      </p:sp>
    </p:spTree>
    <p:extLst>
      <p:ext uri="{BB962C8B-B14F-4D97-AF65-F5344CB8AC3E}">
        <p14:creationId xmlns:p14="http://schemas.microsoft.com/office/powerpoint/2010/main" val="65909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DA5A-6F33-4681-8450-ED86169FD8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id="{4518AEC6-8576-43E4-9D7E-51E53799A7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a16="http://schemas.microsoft.com/office/drawing/2014/main" id="{DD1DCE78-B8FA-4ADC-9B6B-47A71DDA4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53F4CA-82E7-406D-AAB3-68EA77F4B4B8}"/>
              </a:ext>
            </a:extLst>
          </p:cNvPr>
          <p:cNvSpPr>
            <a:spLocks noGrp="1"/>
          </p:cNvSpPr>
          <p:nvPr>
            <p:ph type="dt" sz="half" idx="10"/>
          </p:nvPr>
        </p:nvSpPr>
        <p:spPr/>
        <p:txBody>
          <a:bodyPr/>
          <a:lstStyle/>
          <a:p>
            <a:fld id="{D6740B73-69E5-48C9-8C4A-163973BD760A}" type="datetimeFigureOut">
              <a:rPr lang="et-EE" smtClean="0"/>
              <a:t>15.02.2022</a:t>
            </a:fld>
            <a:endParaRPr lang="et-EE"/>
          </a:p>
        </p:txBody>
      </p:sp>
      <p:sp>
        <p:nvSpPr>
          <p:cNvPr id="6" name="Footer Placeholder 5">
            <a:extLst>
              <a:ext uri="{FF2B5EF4-FFF2-40B4-BE49-F238E27FC236}">
                <a16:creationId xmlns:a16="http://schemas.microsoft.com/office/drawing/2014/main" id="{A99A78A5-4EF8-4F73-BD6F-2C1DA452D987}"/>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93981CAF-458A-41CD-BBF5-35B695C67DAB}"/>
              </a:ext>
            </a:extLst>
          </p:cNvPr>
          <p:cNvSpPr>
            <a:spLocks noGrp="1"/>
          </p:cNvSpPr>
          <p:nvPr>
            <p:ph type="sldNum" sz="quarter" idx="12"/>
          </p:nvPr>
        </p:nvSpPr>
        <p:spPr/>
        <p:txBody>
          <a:bodyPr/>
          <a:lstStyle/>
          <a:p>
            <a:fld id="{A0630F4F-1426-4D6E-9D98-719F09079CA5}" type="slidenum">
              <a:rPr lang="et-EE" smtClean="0"/>
              <a:t>‹#›</a:t>
            </a:fld>
            <a:endParaRPr lang="et-EE"/>
          </a:p>
        </p:txBody>
      </p:sp>
    </p:spTree>
    <p:extLst>
      <p:ext uri="{BB962C8B-B14F-4D97-AF65-F5344CB8AC3E}">
        <p14:creationId xmlns:p14="http://schemas.microsoft.com/office/powerpoint/2010/main" val="1209162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163278-F291-47BF-8B4B-87E9180DB4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a:extLst>
              <a:ext uri="{FF2B5EF4-FFF2-40B4-BE49-F238E27FC236}">
                <a16:creationId xmlns:a16="http://schemas.microsoft.com/office/drawing/2014/main" id="{67C68FA5-0084-4558-82B7-10541C603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0CEABBBD-A15B-457B-B30D-575C392C6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40B73-69E5-48C9-8C4A-163973BD760A}" type="datetimeFigureOut">
              <a:rPr lang="et-EE" smtClean="0"/>
              <a:t>15.02.2022</a:t>
            </a:fld>
            <a:endParaRPr lang="et-EE"/>
          </a:p>
        </p:txBody>
      </p:sp>
      <p:sp>
        <p:nvSpPr>
          <p:cNvPr id="5" name="Footer Placeholder 4">
            <a:extLst>
              <a:ext uri="{FF2B5EF4-FFF2-40B4-BE49-F238E27FC236}">
                <a16:creationId xmlns:a16="http://schemas.microsoft.com/office/drawing/2014/main" id="{039A5A88-071B-41E1-AEA9-EBA803B742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a16="http://schemas.microsoft.com/office/drawing/2014/main" id="{EE01379E-74FD-4B2F-8C84-BE8D61AC73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30F4F-1426-4D6E-9D98-719F09079CA5}" type="slidenum">
              <a:rPr lang="et-EE" smtClean="0"/>
              <a:t>‹#›</a:t>
            </a:fld>
            <a:endParaRPr lang="et-EE"/>
          </a:p>
        </p:txBody>
      </p:sp>
    </p:spTree>
    <p:extLst>
      <p:ext uri="{BB962C8B-B14F-4D97-AF65-F5344CB8AC3E}">
        <p14:creationId xmlns:p14="http://schemas.microsoft.com/office/powerpoint/2010/main" val="2148750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5AFE1-A3EC-4852-B56A-595C4AF470B1}"/>
              </a:ext>
            </a:extLst>
          </p:cNvPr>
          <p:cNvSpPr>
            <a:spLocks noGrp="1"/>
          </p:cNvSpPr>
          <p:nvPr>
            <p:ph type="ctrTitle"/>
          </p:nvPr>
        </p:nvSpPr>
        <p:spPr/>
        <p:txBody>
          <a:bodyPr>
            <a:normAutofit fontScale="90000"/>
          </a:bodyPr>
          <a:lstStyle/>
          <a:p>
            <a:r>
              <a:rPr lang="et-EE" b="1" dirty="0"/>
              <a:t>Kollokvium “</a:t>
            </a:r>
            <a:r>
              <a:rPr lang="et-EE" b="1" i="1" dirty="0"/>
              <a:t>Koostöö kui arengu võti – Omavalitsuspäeva ideest riikliku tähtpäevani”</a:t>
            </a:r>
            <a:endParaRPr lang="et-EE" dirty="0"/>
          </a:p>
        </p:txBody>
      </p:sp>
      <p:sp>
        <p:nvSpPr>
          <p:cNvPr id="3" name="Subtitle 2">
            <a:extLst>
              <a:ext uri="{FF2B5EF4-FFF2-40B4-BE49-F238E27FC236}">
                <a16:creationId xmlns:a16="http://schemas.microsoft.com/office/drawing/2014/main" id="{84CF6A04-59A9-4FD2-97A4-DF56662E3663}"/>
              </a:ext>
            </a:extLst>
          </p:cNvPr>
          <p:cNvSpPr>
            <a:spLocks noGrp="1"/>
          </p:cNvSpPr>
          <p:nvPr>
            <p:ph type="subTitle" idx="1"/>
          </p:nvPr>
        </p:nvSpPr>
        <p:spPr/>
        <p:txBody>
          <a:bodyPr/>
          <a:lstStyle/>
          <a:p>
            <a:r>
              <a:rPr lang="en-US" b="1" dirty="0"/>
              <a:t>SULEV LÄÄNE, MTÜ Polis president, </a:t>
            </a:r>
            <a:r>
              <a:rPr lang="en-US" b="1" dirty="0" err="1"/>
              <a:t>Tallinna</a:t>
            </a:r>
            <a:r>
              <a:rPr lang="en-US" b="1" dirty="0"/>
              <a:t> </a:t>
            </a:r>
            <a:r>
              <a:rPr lang="en-US" b="1" dirty="0" err="1"/>
              <a:t>Ülikool</a:t>
            </a:r>
            <a:endParaRPr lang="en-US" b="1" dirty="0"/>
          </a:p>
          <a:p>
            <a:r>
              <a:rPr lang="en-US" sz="3200" b="1" dirty="0"/>
              <a:t>AVASÕNAD</a:t>
            </a:r>
          </a:p>
          <a:p>
            <a:r>
              <a:rPr lang="en-US" b="1" dirty="0"/>
              <a:t>KOLLOKVIUM, RIIGIKOGU KONVERENTSIKESKUS, 21.02.2022</a:t>
            </a:r>
          </a:p>
          <a:p>
            <a:endParaRPr lang="et-EE" dirty="0"/>
          </a:p>
        </p:txBody>
      </p:sp>
    </p:spTree>
    <p:extLst>
      <p:ext uri="{BB962C8B-B14F-4D97-AF65-F5344CB8AC3E}">
        <p14:creationId xmlns:p14="http://schemas.microsoft.com/office/powerpoint/2010/main" val="191074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35281-1A6E-44DB-9C7B-9D840A986716}"/>
              </a:ext>
            </a:extLst>
          </p:cNvPr>
          <p:cNvSpPr>
            <a:spLocks noGrp="1"/>
          </p:cNvSpPr>
          <p:nvPr>
            <p:ph type="title"/>
          </p:nvPr>
        </p:nvSpPr>
        <p:spPr/>
        <p:txBody>
          <a:bodyPr/>
          <a:lstStyle/>
          <a:p>
            <a:pPr algn="ctr"/>
            <a:r>
              <a:rPr lang="et-EE" b="1" dirty="0">
                <a:solidFill>
                  <a:srgbClr val="3F3F3F"/>
                </a:solidFill>
                <a:latin typeface="Trebuchet MS"/>
                <a:ea typeface="Trebuchet MS"/>
                <a:cs typeface="Trebuchet MS"/>
                <a:sym typeface="Trebuchet MS"/>
              </a:rPr>
              <a:t>PALJU ÕNNE EESTI RIIGI 10</a:t>
            </a:r>
            <a:r>
              <a:rPr lang="en-US" b="1" dirty="0">
                <a:solidFill>
                  <a:srgbClr val="3F3F3F"/>
                </a:solidFill>
                <a:latin typeface="Trebuchet MS"/>
                <a:ea typeface="Trebuchet MS"/>
                <a:cs typeface="Trebuchet MS"/>
                <a:sym typeface="Trebuchet MS"/>
              </a:rPr>
              <a:t>4.</a:t>
            </a:r>
            <a:r>
              <a:rPr lang="et-EE" b="1" dirty="0">
                <a:solidFill>
                  <a:srgbClr val="3F3F3F"/>
                </a:solidFill>
                <a:latin typeface="Trebuchet MS"/>
                <a:ea typeface="Trebuchet MS"/>
                <a:cs typeface="Trebuchet MS"/>
                <a:sym typeface="Trebuchet MS"/>
              </a:rPr>
              <a:t> SÜNNIPÄEVAL</a:t>
            </a:r>
            <a:endParaRPr lang="et-EE" dirty="0"/>
          </a:p>
        </p:txBody>
      </p:sp>
      <p:sp>
        <p:nvSpPr>
          <p:cNvPr id="3" name="Content Placeholder 2">
            <a:extLst>
              <a:ext uri="{FF2B5EF4-FFF2-40B4-BE49-F238E27FC236}">
                <a16:creationId xmlns:a16="http://schemas.microsoft.com/office/drawing/2014/main" id="{B0AAA902-6CE2-4DA2-86A4-6CB812076690}"/>
              </a:ext>
            </a:extLst>
          </p:cNvPr>
          <p:cNvSpPr>
            <a:spLocks noGrp="1"/>
          </p:cNvSpPr>
          <p:nvPr>
            <p:ph idx="1"/>
          </p:nvPr>
        </p:nvSpPr>
        <p:spPr>
          <a:xfrm>
            <a:off x="838200" y="1825624"/>
            <a:ext cx="10515600" cy="5032375"/>
          </a:xfrm>
        </p:spPr>
        <p:txBody>
          <a:bodyPr>
            <a:normAutofit fontScale="77500" lnSpcReduction="20000"/>
          </a:bodyPr>
          <a:lstStyle/>
          <a:p>
            <a:pPr marL="342900" lvl="0" indent="-342900" algn="just">
              <a:spcBef>
                <a:spcPts val="0"/>
              </a:spcBef>
              <a:buClr>
                <a:schemeClr val="accent1"/>
              </a:buClr>
              <a:buSzPts val="1360"/>
              <a:buFont typeface="Noto Sans Symbols"/>
              <a:buChar char="▶"/>
            </a:pPr>
            <a:endParaRPr lang="en-US" b="1" dirty="0">
              <a:solidFill>
                <a:srgbClr val="3F3F3F"/>
              </a:solidFill>
              <a:latin typeface="Trebuchet MS"/>
              <a:ea typeface="Trebuchet MS"/>
              <a:cs typeface="Trebuchet MS"/>
              <a:sym typeface="Trebuchet MS"/>
            </a:endParaRPr>
          </a:p>
          <a:p>
            <a:pPr marL="342900" lvl="0" indent="-342900" algn="just">
              <a:spcBef>
                <a:spcPts val="0"/>
              </a:spcBef>
              <a:buClr>
                <a:schemeClr val="accent1"/>
              </a:buClr>
              <a:buSzPts val="1360"/>
              <a:buFont typeface="Noto Sans Symbols"/>
              <a:buChar char="▶"/>
            </a:pPr>
            <a:r>
              <a:rPr lang="en-US" sz="3100" b="1" dirty="0">
                <a:solidFill>
                  <a:srgbClr val="3F3F3F"/>
                </a:solidFill>
                <a:latin typeface="Trebuchet MS"/>
                <a:ea typeface="Trebuchet MS"/>
                <a:cs typeface="Trebuchet MS"/>
                <a:sym typeface="Trebuchet MS"/>
              </a:rPr>
              <a:t>SUUR TÄNU KÕIGILE KOOSTÖÖPARTNERITELE, </a:t>
            </a:r>
            <a:r>
              <a:rPr lang="en-US" sz="3100" b="1" dirty="0" err="1">
                <a:solidFill>
                  <a:srgbClr val="3F3F3F"/>
                </a:solidFill>
                <a:latin typeface="Trebuchet MS"/>
                <a:ea typeface="Trebuchet MS"/>
                <a:cs typeface="Trebuchet MS"/>
                <a:sym typeface="Trebuchet MS"/>
              </a:rPr>
              <a:t>eriti</a:t>
            </a:r>
            <a:r>
              <a:rPr lang="en-US" sz="3100" b="1" dirty="0">
                <a:solidFill>
                  <a:srgbClr val="3F3F3F"/>
                </a:solidFill>
                <a:latin typeface="Trebuchet MS"/>
                <a:ea typeface="Trebuchet MS"/>
                <a:cs typeface="Trebuchet MS"/>
                <a:sym typeface="Trebuchet MS"/>
              </a:rPr>
              <a:t> </a:t>
            </a:r>
            <a:r>
              <a:rPr lang="en-US" sz="3100" b="1" dirty="0" err="1">
                <a:solidFill>
                  <a:srgbClr val="3F3F3F"/>
                </a:solidFill>
                <a:latin typeface="Trebuchet MS"/>
                <a:ea typeface="Trebuchet MS"/>
                <a:cs typeface="Trebuchet MS"/>
                <a:sym typeface="Trebuchet MS"/>
              </a:rPr>
              <a:t>Riigikogule</a:t>
            </a:r>
            <a:r>
              <a:rPr lang="en-US" sz="3100" b="1" dirty="0">
                <a:solidFill>
                  <a:srgbClr val="3F3F3F"/>
                </a:solidFill>
                <a:latin typeface="Trebuchet MS"/>
                <a:ea typeface="Trebuchet MS"/>
                <a:cs typeface="Trebuchet MS"/>
                <a:sym typeface="Trebuchet MS"/>
              </a:rPr>
              <a:t>, </a:t>
            </a:r>
            <a:r>
              <a:rPr lang="en-US" sz="3100" b="1" dirty="0" err="1">
                <a:solidFill>
                  <a:srgbClr val="3F3F3F"/>
                </a:solidFill>
                <a:latin typeface="Trebuchet MS"/>
                <a:ea typeface="Trebuchet MS"/>
                <a:cs typeface="Trebuchet MS"/>
                <a:sym typeface="Trebuchet MS"/>
              </a:rPr>
              <a:t>tema</a:t>
            </a:r>
            <a:r>
              <a:rPr lang="en-US" sz="3100" b="1" dirty="0">
                <a:solidFill>
                  <a:srgbClr val="3F3F3F"/>
                </a:solidFill>
                <a:latin typeface="Trebuchet MS"/>
                <a:ea typeface="Trebuchet MS"/>
                <a:cs typeface="Trebuchet MS"/>
                <a:sym typeface="Trebuchet MS"/>
              </a:rPr>
              <a:t> </a:t>
            </a:r>
            <a:r>
              <a:rPr lang="en-US" sz="3100" b="1" dirty="0" err="1">
                <a:solidFill>
                  <a:srgbClr val="3F3F3F"/>
                </a:solidFill>
                <a:latin typeface="Trebuchet MS"/>
                <a:ea typeface="Trebuchet MS"/>
                <a:cs typeface="Trebuchet MS"/>
                <a:sym typeface="Trebuchet MS"/>
              </a:rPr>
              <a:t>esimehele</a:t>
            </a:r>
            <a:r>
              <a:rPr lang="en-US" sz="3100" b="1" dirty="0">
                <a:solidFill>
                  <a:srgbClr val="3F3F3F"/>
                </a:solidFill>
                <a:latin typeface="Trebuchet MS"/>
                <a:ea typeface="Trebuchet MS"/>
                <a:cs typeface="Trebuchet MS"/>
                <a:sym typeface="Trebuchet MS"/>
              </a:rPr>
              <a:t> </a:t>
            </a:r>
            <a:r>
              <a:rPr lang="en-US" sz="3100" b="1" dirty="0" err="1">
                <a:solidFill>
                  <a:srgbClr val="3F3F3F"/>
                </a:solidFill>
                <a:latin typeface="Trebuchet MS"/>
                <a:ea typeface="Trebuchet MS"/>
                <a:cs typeface="Trebuchet MS"/>
                <a:sym typeface="Trebuchet MS"/>
              </a:rPr>
              <a:t>Jüri</a:t>
            </a:r>
            <a:r>
              <a:rPr lang="en-US" sz="3100" b="1" dirty="0">
                <a:solidFill>
                  <a:srgbClr val="3F3F3F"/>
                </a:solidFill>
                <a:latin typeface="Trebuchet MS"/>
                <a:ea typeface="Trebuchet MS"/>
                <a:cs typeface="Trebuchet MS"/>
                <a:sym typeface="Trebuchet MS"/>
              </a:rPr>
              <a:t> </a:t>
            </a:r>
            <a:r>
              <a:rPr lang="en-US" sz="3100" b="1" dirty="0" err="1">
                <a:solidFill>
                  <a:srgbClr val="3F3F3F"/>
                </a:solidFill>
                <a:latin typeface="Trebuchet MS"/>
                <a:ea typeface="Trebuchet MS"/>
                <a:cs typeface="Trebuchet MS"/>
                <a:sym typeface="Trebuchet MS"/>
              </a:rPr>
              <a:t>Ratasele</a:t>
            </a:r>
            <a:r>
              <a:rPr lang="en-US" sz="3100" b="1" dirty="0">
                <a:solidFill>
                  <a:srgbClr val="3F3F3F"/>
                </a:solidFill>
                <a:latin typeface="Trebuchet MS"/>
                <a:ea typeface="Trebuchet MS"/>
                <a:cs typeface="Trebuchet MS"/>
                <a:sym typeface="Trebuchet MS"/>
              </a:rPr>
              <a:t> </a:t>
            </a:r>
            <a:r>
              <a:rPr lang="en-US" sz="3100" b="1" dirty="0" err="1">
                <a:solidFill>
                  <a:srgbClr val="3F3F3F"/>
                </a:solidFill>
                <a:latin typeface="Trebuchet MS"/>
                <a:ea typeface="Trebuchet MS"/>
                <a:cs typeface="Trebuchet MS"/>
                <a:sym typeface="Trebuchet MS"/>
              </a:rPr>
              <a:t>ning</a:t>
            </a:r>
            <a:r>
              <a:rPr lang="en-US" sz="3100" b="1" dirty="0">
                <a:solidFill>
                  <a:srgbClr val="3F3F3F"/>
                </a:solidFill>
                <a:latin typeface="Trebuchet MS"/>
                <a:ea typeface="Trebuchet MS"/>
                <a:cs typeface="Trebuchet MS"/>
                <a:sym typeface="Trebuchet MS"/>
              </a:rPr>
              <a:t> </a:t>
            </a:r>
            <a:r>
              <a:rPr lang="en-US" sz="3100" b="1" dirty="0" err="1">
                <a:solidFill>
                  <a:srgbClr val="3F3F3F"/>
                </a:solidFill>
                <a:latin typeface="Trebuchet MS"/>
                <a:ea typeface="Trebuchet MS"/>
                <a:cs typeface="Trebuchet MS"/>
                <a:sym typeface="Trebuchet MS"/>
              </a:rPr>
              <a:t>kolleegidele</a:t>
            </a:r>
            <a:r>
              <a:rPr lang="en-US" sz="3100" b="1" dirty="0">
                <a:solidFill>
                  <a:srgbClr val="3F3F3F"/>
                </a:solidFill>
                <a:latin typeface="Trebuchet MS"/>
                <a:ea typeface="Trebuchet MS"/>
                <a:cs typeface="Trebuchet MS"/>
                <a:sym typeface="Trebuchet MS"/>
              </a:rPr>
              <a:t> </a:t>
            </a:r>
            <a:r>
              <a:rPr lang="en-US" sz="3100" b="1" dirty="0" err="1">
                <a:solidFill>
                  <a:srgbClr val="3F3F3F"/>
                </a:solidFill>
                <a:latin typeface="Trebuchet MS"/>
                <a:ea typeface="Trebuchet MS"/>
                <a:cs typeface="Trebuchet MS"/>
                <a:sym typeface="Trebuchet MS"/>
              </a:rPr>
              <a:t>Aivar</a:t>
            </a:r>
            <a:r>
              <a:rPr lang="en-US" sz="3100" b="1" dirty="0">
                <a:solidFill>
                  <a:srgbClr val="3F3F3F"/>
                </a:solidFill>
                <a:latin typeface="Trebuchet MS"/>
                <a:ea typeface="Trebuchet MS"/>
                <a:cs typeface="Trebuchet MS"/>
                <a:sym typeface="Trebuchet MS"/>
              </a:rPr>
              <a:t> </a:t>
            </a:r>
            <a:r>
              <a:rPr lang="en-US" sz="3100" b="1" dirty="0" err="1">
                <a:solidFill>
                  <a:srgbClr val="3F3F3F"/>
                </a:solidFill>
                <a:latin typeface="Trebuchet MS"/>
                <a:ea typeface="Trebuchet MS"/>
                <a:cs typeface="Trebuchet MS"/>
                <a:sym typeface="Trebuchet MS"/>
              </a:rPr>
              <a:t>Kokale</a:t>
            </a:r>
            <a:r>
              <a:rPr lang="en-US" sz="3100" b="1" dirty="0">
                <a:solidFill>
                  <a:srgbClr val="3F3F3F"/>
                </a:solidFill>
                <a:latin typeface="Trebuchet MS"/>
                <a:ea typeface="Trebuchet MS"/>
                <a:cs typeface="Trebuchet MS"/>
                <a:sym typeface="Trebuchet MS"/>
              </a:rPr>
              <a:t>, Helmen </a:t>
            </a:r>
            <a:r>
              <a:rPr lang="en-US" sz="3100" b="1" dirty="0" err="1">
                <a:solidFill>
                  <a:srgbClr val="3F3F3F"/>
                </a:solidFill>
                <a:latin typeface="Trebuchet MS"/>
                <a:ea typeface="Trebuchet MS"/>
                <a:cs typeface="Trebuchet MS"/>
                <a:sym typeface="Trebuchet MS"/>
              </a:rPr>
              <a:t>Kütile</a:t>
            </a:r>
            <a:r>
              <a:rPr lang="en-US" sz="3100" b="1" dirty="0">
                <a:solidFill>
                  <a:srgbClr val="3F3F3F"/>
                </a:solidFill>
                <a:latin typeface="Trebuchet MS"/>
                <a:ea typeface="Trebuchet MS"/>
                <a:cs typeface="Trebuchet MS"/>
                <a:sym typeface="Trebuchet MS"/>
              </a:rPr>
              <a:t> </a:t>
            </a:r>
            <a:r>
              <a:rPr lang="en-US" sz="3100" b="1" dirty="0" err="1">
                <a:solidFill>
                  <a:srgbClr val="3F3F3F"/>
                </a:solidFill>
                <a:latin typeface="Trebuchet MS"/>
                <a:ea typeface="Trebuchet MS"/>
                <a:cs typeface="Trebuchet MS"/>
                <a:sym typeface="Trebuchet MS"/>
              </a:rPr>
              <a:t>ning</a:t>
            </a:r>
            <a:r>
              <a:rPr lang="en-US" sz="3100" b="1" dirty="0">
                <a:solidFill>
                  <a:srgbClr val="3F3F3F"/>
                </a:solidFill>
                <a:latin typeface="Trebuchet MS"/>
                <a:ea typeface="Trebuchet MS"/>
                <a:cs typeface="Trebuchet MS"/>
                <a:sym typeface="Trebuchet MS"/>
              </a:rPr>
              <a:t> </a:t>
            </a:r>
            <a:r>
              <a:rPr lang="en-US" sz="3100" b="1" dirty="0" err="1">
                <a:solidFill>
                  <a:srgbClr val="3F3F3F"/>
                </a:solidFill>
                <a:latin typeface="Trebuchet MS"/>
                <a:ea typeface="Trebuchet MS"/>
                <a:cs typeface="Trebuchet MS"/>
                <a:sym typeface="Trebuchet MS"/>
              </a:rPr>
              <a:t>Tiiu</a:t>
            </a:r>
            <a:r>
              <a:rPr lang="en-US" sz="3100" b="1" dirty="0">
                <a:solidFill>
                  <a:srgbClr val="3F3F3F"/>
                </a:solidFill>
                <a:latin typeface="Trebuchet MS"/>
                <a:ea typeface="Trebuchet MS"/>
                <a:cs typeface="Trebuchet MS"/>
                <a:sym typeface="Trebuchet MS"/>
              </a:rPr>
              <a:t> </a:t>
            </a:r>
            <a:r>
              <a:rPr lang="en-US" sz="3100" b="1" dirty="0" err="1">
                <a:solidFill>
                  <a:srgbClr val="3F3F3F"/>
                </a:solidFill>
                <a:latin typeface="Trebuchet MS"/>
                <a:ea typeface="Trebuchet MS"/>
                <a:cs typeface="Trebuchet MS"/>
                <a:sym typeface="Trebuchet MS"/>
              </a:rPr>
              <a:t>Arole</a:t>
            </a:r>
            <a:r>
              <a:rPr lang="en-US" sz="3100" b="1" dirty="0">
                <a:solidFill>
                  <a:srgbClr val="3F3F3F"/>
                </a:solidFill>
                <a:latin typeface="Trebuchet MS"/>
                <a:ea typeface="Trebuchet MS"/>
                <a:cs typeface="Trebuchet MS"/>
                <a:sym typeface="Trebuchet MS"/>
              </a:rPr>
              <a:t> -  TEIEGA KOOS OLEME VAATAMATA VÄGA KEERUKALE AJALE JUBA 8. KORDA RIIGI SÜNNIPÄEVAL RIIGIKOGUS ÜHISEL KOLLOKVIUMIL</a:t>
            </a:r>
          </a:p>
          <a:p>
            <a:pPr marL="342900" lvl="0" indent="-342900" algn="just">
              <a:spcBef>
                <a:spcPts val="0"/>
              </a:spcBef>
              <a:buClr>
                <a:schemeClr val="accent1"/>
              </a:buClr>
              <a:buSzPts val="1360"/>
              <a:buFont typeface="Noto Sans Symbols"/>
              <a:buChar char="▶"/>
            </a:pPr>
            <a:endParaRPr lang="en-US" sz="3100" b="1" dirty="0">
              <a:solidFill>
                <a:srgbClr val="3F3F3F"/>
              </a:solidFill>
              <a:latin typeface="Trebuchet MS"/>
              <a:ea typeface="Trebuchet MS"/>
              <a:cs typeface="Trebuchet MS"/>
              <a:sym typeface="Trebuchet MS"/>
            </a:endParaRPr>
          </a:p>
          <a:p>
            <a:pPr marL="342900" lvl="0" indent="-342900" algn="just">
              <a:spcBef>
                <a:spcPts val="0"/>
              </a:spcBef>
              <a:buClr>
                <a:schemeClr val="accent1"/>
              </a:buClr>
              <a:buSzPts val="1360"/>
              <a:buFont typeface="Noto Sans Symbols"/>
              <a:buChar char="▶"/>
            </a:pPr>
            <a:r>
              <a:rPr lang="et-EE" sz="3100" b="1" dirty="0">
                <a:solidFill>
                  <a:srgbClr val="3F3F3F"/>
                </a:solidFill>
                <a:latin typeface="Trebuchet MS"/>
                <a:ea typeface="Trebuchet MS"/>
                <a:cs typeface="Trebuchet MS"/>
                <a:sym typeface="Trebuchet MS"/>
              </a:rPr>
              <a:t>OMAVALITSUSTE </a:t>
            </a:r>
            <a:r>
              <a:rPr lang="et-EE" sz="3100" b="1" dirty="0"/>
              <a:t>PANUS</a:t>
            </a:r>
            <a:r>
              <a:rPr lang="et-EE" sz="3100" b="1" dirty="0">
                <a:solidFill>
                  <a:srgbClr val="3F3F3F"/>
                </a:solidFill>
                <a:latin typeface="Trebuchet MS"/>
                <a:ea typeface="Trebuchet MS"/>
                <a:cs typeface="Trebuchet MS"/>
                <a:sym typeface="Trebuchet MS"/>
              </a:rPr>
              <a:t> </a:t>
            </a:r>
            <a:r>
              <a:rPr lang="en-US" sz="3100" b="1" dirty="0">
                <a:solidFill>
                  <a:srgbClr val="3F3F3F"/>
                </a:solidFill>
                <a:latin typeface="Trebuchet MS"/>
                <a:ea typeface="Trebuchet MS"/>
                <a:cs typeface="Trebuchet MS"/>
                <a:sym typeface="Trebuchet MS"/>
              </a:rPr>
              <a:t>EESTI </a:t>
            </a:r>
            <a:r>
              <a:rPr lang="et-EE" sz="3100" b="1" dirty="0">
                <a:solidFill>
                  <a:srgbClr val="3F3F3F"/>
                </a:solidFill>
                <a:latin typeface="Trebuchet MS"/>
                <a:ea typeface="Trebuchet MS"/>
                <a:cs typeface="Trebuchet MS"/>
                <a:sym typeface="Trebuchet MS"/>
              </a:rPr>
              <a:t>RIIGI LOOMISEL , TAASTAMISEL JA ARENDAMISEL ON OLNUD VÄGA SUUR</a:t>
            </a:r>
            <a:r>
              <a:rPr lang="en-US" sz="3100" b="1" dirty="0">
                <a:solidFill>
                  <a:srgbClr val="3F3F3F"/>
                </a:solidFill>
                <a:latin typeface="Trebuchet MS"/>
                <a:ea typeface="Trebuchet MS"/>
                <a:cs typeface="Trebuchet MS"/>
                <a:sym typeface="Trebuchet MS"/>
              </a:rPr>
              <a:t>. TÄNA ANALÜÜSIME ÜHISELT KOOSTÖÖD NING</a:t>
            </a:r>
            <a:r>
              <a:rPr lang="et-EE" sz="3100" b="1" dirty="0">
                <a:solidFill>
                  <a:srgbClr val="3F3F3F"/>
                </a:solidFill>
                <a:latin typeface="Trebuchet MS"/>
                <a:ea typeface="Trebuchet MS"/>
                <a:cs typeface="Trebuchet MS"/>
                <a:sym typeface="Trebuchet MS"/>
              </a:rPr>
              <a:t> OMAVALITSUSPÄEVA</a:t>
            </a:r>
            <a:r>
              <a:rPr lang="en-US" sz="3100" b="1" dirty="0">
                <a:solidFill>
                  <a:srgbClr val="3F3F3F"/>
                </a:solidFill>
                <a:latin typeface="Trebuchet MS"/>
                <a:ea typeface="Trebuchet MS"/>
                <a:cs typeface="Trebuchet MS"/>
                <a:sym typeface="Trebuchet MS"/>
              </a:rPr>
              <a:t> KUI UUT TRADITSIOONI</a:t>
            </a:r>
          </a:p>
          <a:p>
            <a:pPr marL="342900" indent="-342900" algn="just">
              <a:buClr>
                <a:schemeClr val="accent1"/>
              </a:buClr>
              <a:buSzPts val="1360"/>
              <a:buFont typeface="Noto Sans Symbols"/>
              <a:buChar char="▶"/>
            </a:pPr>
            <a:r>
              <a:rPr lang="et-EE" sz="3100" b="1" dirty="0">
                <a:solidFill>
                  <a:srgbClr val="3F3F3F"/>
                </a:solidFill>
                <a:latin typeface="Trebuchet MS"/>
                <a:ea typeface="Trebuchet MS"/>
                <a:cs typeface="Trebuchet MS"/>
                <a:sym typeface="Trebuchet MS"/>
              </a:rPr>
              <a:t>TÄNUSÕNAD JA TERVITUSED MITMETE INIMESTE JA INSTITUTSIOONIDE POOLT, KES ERINEVATEL PÕHJUSTEL EI </a:t>
            </a:r>
            <a:r>
              <a:rPr lang="en-US" sz="3100" b="1" dirty="0">
                <a:solidFill>
                  <a:srgbClr val="3F3F3F"/>
                </a:solidFill>
                <a:latin typeface="Trebuchet MS"/>
                <a:ea typeface="Trebuchet MS"/>
                <a:cs typeface="Trebuchet MS"/>
                <a:sym typeface="Trebuchet MS"/>
              </a:rPr>
              <a:t>SAANUD</a:t>
            </a:r>
            <a:r>
              <a:rPr lang="et-EE" sz="3100" b="1" dirty="0">
                <a:solidFill>
                  <a:srgbClr val="3F3F3F"/>
                </a:solidFill>
                <a:latin typeface="Trebuchet MS"/>
                <a:ea typeface="Trebuchet MS"/>
                <a:cs typeface="Trebuchet MS"/>
                <a:sym typeface="Trebuchet MS"/>
              </a:rPr>
              <a:t> TÄNA </a:t>
            </a:r>
            <a:r>
              <a:rPr lang="en-US" sz="3100" b="1" dirty="0">
                <a:solidFill>
                  <a:srgbClr val="3F3F3F"/>
                </a:solidFill>
                <a:latin typeface="Trebuchet MS"/>
                <a:ea typeface="Trebuchet MS"/>
                <a:cs typeface="Trebuchet MS"/>
                <a:sym typeface="Trebuchet MS"/>
              </a:rPr>
              <a:t>KOHALE TULLA</a:t>
            </a:r>
            <a:r>
              <a:rPr lang="et-EE" sz="3100" b="1" dirty="0">
                <a:solidFill>
                  <a:srgbClr val="3F3F3F"/>
                </a:solidFill>
                <a:latin typeface="Trebuchet MS"/>
                <a:ea typeface="Trebuchet MS"/>
                <a:cs typeface="Trebuchet MS"/>
                <a:sym typeface="Trebuchet MS"/>
              </a:rPr>
              <a:t>.</a:t>
            </a:r>
            <a:r>
              <a:rPr lang="en-US" sz="3100" b="1" dirty="0">
                <a:solidFill>
                  <a:srgbClr val="3F3F3F"/>
                </a:solidFill>
                <a:latin typeface="Trebuchet MS"/>
                <a:ea typeface="Trebuchet MS"/>
                <a:cs typeface="Trebuchet MS"/>
                <a:sym typeface="Trebuchet MS"/>
              </a:rPr>
              <a:t> VIIRUS ON SIIN ARUSAADAVALT OLULINE PÕHJUS… PALJUD SAAVAD SIISKI OSALEDA VEEBI VAHENDUSEL. </a:t>
            </a:r>
          </a:p>
          <a:p>
            <a:pPr marL="342900" indent="-342900" algn="just">
              <a:buClr>
                <a:schemeClr val="accent1"/>
              </a:buClr>
              <a:buSzPts val="1360"/>
              <a:buFont typeface="Noto Sans Symbols"/>
              <a:buChar char="▶"/>
            </a:pPr>
            <a:r>
              <a:rPr lang="en-US" sz="3100" b="1" dirty="0">
                <a:solidFill>
                  <a:srgbClr val="3F3F3F"/>
                </a:solidFill>
                <a:latin typeface="Trebuchet MS"/>
                <a:ea typeface="Trebuchet MS"/>
                <a:cs typeface="Trebuchet MS"/>
                <a:sym typeface="Trebuchet MS"/>
              </a:rPr>
              <a:t>KOOS</a:t>
            </a:r>
            <a:r>
              <a:rPr lang="et-EE" sz="3100" b="1" dirty="0">
                <a:solidFill>
                  <a:srgbClr val="3F3F3F"/>
                </a:solidFill>
                <a:latin typeface="Trebuchet MS"/>
                <a:ea typeface="Trebuchet MS"/>
                <a:cs typeface="Trebuchet MS"/>
                <a:sym typeface="Trebuchet MS"/>
              </a:rPr>
              <a:t> EESTI ESINDAJATE</a:t>
            </a:r>
            <a:r>
              <a:rPr lang="en-US" sz="3100" b="1" dirty="0">
                <a:solidFill>
                  <a:srgbClr val="3F3F3F"/>
                </a:solidFill>
                <a:latin typeface="Trebuchet MS"/>
                <a:ea typeface="Trebuchet MS"/>
                <a:cs typeface="Trebuchet MS"/>
                <a:sym typeface="Trebuchet MS"/>
              </a:rPr>
              <a:t>GA</a:t>
            </a:r>
            <a:r>
              <a:rPr lang="et-EE" sz="3100" b="1" dirty="0">
                <a:solidFill>
                  <a:srgbClr val="3F3F3F"/>
                </a:solidFill>
                <a:latin typeface="Trebuchet MS"/>
                <a:ea typeface="Trebuchet MS"/>
                <a:cs typeface="Trebuchet MS"/>
                <a:sym typeface="Trebuchet MS"/>
              </a:rPr>
              <a:t> </a:t>
            </a:r>
            <a:r>
              <a:rPr lang="en-US" sz="3100" b="1" dirty="0">
                <a:solidFill>
                  <a:srgbClr val="3F3F3F"/>
                </a:solidFill>
                <a:latin typeface="Trebuchet MS"/>
                <a:ea typeface="Trebuchet MS"/>
                <a:cs typeface="Trebuchet MS"/>
                <a:sym typeface="Trebuchet MS"/>
              </a:rPr>
              <a:t>SÜDAMEST SUUR TÄNU MEIE SOOME JA LÄTI NAABRITELE: SUURSAADIKUD TIMO KANDOLA NING RAIMONDS JANSONS. SÜGAV KUMMARDUS PIKA NING VÄGA SISUKA KOOSTÖÖ EEST!</a:t>
            </a:r>
            <a:r>
              <a:rPr lang="et-EE" sz="3100" b="1" dirty="0">
                <a:solidFill>
                  <a:srgbClr val="3F3F3F"/>
                </a:solidFill>
                <a:latin typeface="Trebuchet MS"/>
                <a:ea typeface="Trebuchet MS"/>
                <a:cs typeface="Trebuchet MS"/>
                <a:sym typeface="Trebuchet MS"/>
              </a:rPr>
              <a:t> </a:t>
            </a:r>
            <a:endParaRPr lang="et-EE" sz="3100" dirty="0"/>
          </a:p>
          <a:p>
            <a:endParaRPr lang="et-EE" dirty="0"/>
          </a:p>
        </p:txBody>
      </p:sp>
    </p:spTree>
    <p:extLst>
      <p:ext uri="{BB962C8B-B14F-4D97-AF65-F5344CB8AC3E}">
        <p14:creationId xmlns:p14="http://schemas.microsoft.com/office/powerpoint/2010/main" val="1292022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47FB-6DA0-4F18-B904-340B5E5AF9BA}"/>
              </a:ext>
            </a:extLst>
          </p:cNvPr>
          <p:cNvSpPr>
            <a:spLocks noGrp="1"/>
          </p:cNvSpPr>
          <p:nvPr>
            <p:ph type="title"/>
          </p:nvPr>
        </p:nvSpPr>
        <p:spPr/>
        <p:txBody>
          <a:bodyPr/>
          <a:lstStyle/>
          <a:p>
            <a:pPr algn="ctr"/>
            <a:r>
              <a:rPr lang="en-US" b="1" dirty="0"/>
              <a:t>E</a:t>
            </a:r>
            <a:r>
              <a:rPr lang="et-EE" b="1" dirty="0"/>
              <a:t>ESTI</a:t>
            </a:r>
            <a:r>
              <a:rPr lang="en-US" b="1" dirty="0"/>
              <a:t> VABARIIK </a:t>
            </a:r>
            <a:r>
              <a:rPr lang="et-EE" b="1" dirty="0"/>
              <a:t>ON</a:t>
            </a:r>
            <a:r>
              <a:rPr lang="en-US" b="1" dirty="0"/>
              <a:t> </a:t>
            </a:r>
            <a:r>
              <a:rPr lang="et-EE" b="1" dirty="0"/>
              <a:t>LOODUD</a:t>
            </a:r>
            <a:r>
              <a:rPr lang="en-US" b="1" dirty="0"/>
              <a:t> </a:t>
            </a:r>
            <a:r>
              <a:rPr lang="et-EE" b="1" dirty="0"/>
              <a:t>&amp;</a:t>
            </a:r>
            <a:r>
              <a:rPr lang="en-US" b="1" dirty="0"/>
              <a:t> </a:t>
            </a:r>
            <a:r>
              <a:rPr lang="et-EE" b="1" dirty="0"/>
              <a:t>TAASTATUD</a:t>
            </a:r>
            <a:r>
              <a:rPr lang="en-US" b="1" dirty="0"/>
              <a:t> </a:t>
            </a:r>
            <a:r>
              <a:rPr lang="et-EE" b="1" dirty="0"/>
              <a:t>OMAVALITSUSE</a:t>
            </a:r>
            <a:r>
              <a:rPr lang="en-US" b="1" dirty="0"/>
              <a:t> </a:t>
            </a:r>
            <a:r>
              <a:rPr lang="et-EE" b="1" dirty="0"/>
              <a:t>VUNDAMENDILE</a:t>
            </a:r>
            <a:endParaRPr lang="et-EE" dirty="0"/>
          </a:p>
        </p:txBody>
      </p:sp>
      <p:sp>
        <p:nvSpPr>
          <p:cNvPr id="3" name="Content Placeholder 2">
            <a:extLst>
              <a:ext uri="{FF2B5EF4-FFF2-40B4-BE49-F238E27FC236}">
                <a16:creationId xmlns:a16="http://schemas.microsoft.com/office/drawing/2014/main" id="{3E1211AC-1028-4ED0-9F35-6E323D367E9A}"/>
              </a:ext>
            </a:extLst>
          </p:cNvPr>
          <p:cNvSpPr>
            <a:spLocks noGrp="1"/>
          </p:cNvSpPr>
          <p:nvPr>
            <p:ph idx="1"/>
          </p:nvPr>
        </p:nvSpPr>
        <p:spPr>
          <a:xfrm>
            <a:off x="838200" y="1825624"/>
            <a:ext cx="10515600" cy="4810845"/>
          </a:xfrm>
        </p:spPr>
        <p:txBody>
          <a:bodyPr>
            <a:normAutofit fontScale="92500" lnSpcReduction="10000"/>
          </a:bodyPr>
          <a:lstStyle/>
          <a:p>
            <a:r>
              <a:rPr lang="en-US" b="1" dirty="0"/>
              <a:t>MAAPÄEVA OTSUS: </a:t>
            </a:r>
            <a:r>
              <a:rPr lang="et-EE" b="1" dirty="0"/>
              <a:t>Manifest</a:t>
            </a:r>
            <a:r>
              <a:rPr lang="en-US" b="1" dirty="0"/>
              <a:t> </a:t>
            </a:r>
            <a:r>
              <a:rPr lang="et-EE" b="1" dirty="0"/>
              <a:t>kõigile</a:t>
            </a:r>
            <a:r>
              <a:rPr lang="en-US" b="1" dirty="0"/>
              <a:t> </a:t>
            </a:r>
            <a:r>
              <a:rPr lang="et-EE" b="1" dirty="0"/>
              <a:t>Eestimaa</a:t>
            </a:r>
            <a:r>
              <a:rPr lang="en-US" b="1" dirty="0"/>
              <a:t> </a:t>
            </a:r>
            <a:r>
              <a:rPr lang="et-EE" b="1" dirty="0"/>
              <a:t>rahwastele–24.02.1918-Eesti</a:t>
            </a:r>
            <a:r>
              <a:rPr lang="en-US" b="1" dirty="0"/>
              <a:t> </a:t>
            </a:r>
            <a:r>
              <a:rPr lang="et-EE" b="1" dirty="0"/>
              <a:t>riigi</a:t>
            </a:r>
            <a:r>
              <a:rPr lang="en-US" b="1" dirty="0"/>
              <a:t> </a:t>
            </a:r>
            <a:r>
              <a:rPr lang="et-EE" b="1" dirty="0"/>
              <a:t>sünnitunnistus;</a:t>
            </a:r>
            <a:endParaRPr lang="et-EE" dirty="0"/>
          </a:p>
          <a:p>
            <a:r>
              <a:rPr lang="et-EE" b="1" dirty="0"/>
              <a:t>Manifestis…Eestimaa</a:t>
            </a:r>
            <a:r>
              <a:rPr lang="en-US" b="1" dirty="0"/>
              <a:t> </a:t>
            </a:r>
            <a:r>
              <a:rPr lang="et-EE" b="1" dirty="0"/>
              <a:t>ja</a:t>
            </a:r>
            <a:r>
              <a:rPr lang="en-US" b="1" dirty="0"/>
              <a:t> </a:t>
            </a:r>
            <a:r>
              <a:rPr lang="et-EE" b="1" dirty="0"/>
              <a:t>rahwa</a:t>
            </a:r>
            <a:r>
              <a:rPr lang="en-US" b="1" dirty="0"/>
              <a:t> </a:t>
            </a:r>
            <a:r>
              <a:rPr lang="et-EE" b="1" dirty="0"/>
              <a:t>saatuse</a:t>
            </a:r>
            <a:r>
              <a:rPr lang="en-US" b="1" dirty="0"/>
              <a:t> </a:t>
            </a:r>
            <a:r>
              <a:rPr lang="et-EE" b="1" dirty="0"/>
              <a:t>määramiseks</a:t>
            </a:r>
            <a:r>
              <a:rPr lang="en-US" b="1" dirty="0"/>
              <a:t> </a:t>
            </a:r>
            <a:r>
              <a:rPr lang="et-EE" b="1" dirty="0"/>
              <a:t>järgmisi</a:t>
            </a:r>
            <a:r>
              <a:rPr lang="en-US" b="1" dirty="0"/>
              <a:t> </a:t>
            </a:r>
            <a:r>
              <a:rPr lang="et-EE" b="1" dirty="0"/>
              <a:t>otsustawaid</a:t>
            </a:r>
            <a:r>
              <a:rPr lang="en-US" b="1" dirty="0"/>
              <a:t> </a:t>
            </a:r>
            <a:r>
              <a:rPr lang="et-EE" b="1" dirty="0"/>
              <a:t>sam</a:t>
            </a:r>
            <a:r>
              <a:rPr lang="en-US" b="1" dirty="0"/>
              <a:t>m</a:t>
            </a:r>
            <a:r>
              <a:rPr lang="et-EE" b="1" dirty="0"/>
              <a:t>e</a:t>
            </a:r>
            <a:r>
              <a:rPr lang="en-US" b="1" dirty="0"/>
              <a:t> </a:t>
            </a:r>
            <a:r>
              <a:rPr lang="et-EE" b="1" dirty="0"/>
              <a:t>astuda:</a:t>
            </a:r>
            <a:endParaRPr lang="et-EE" dirty="0"/>
          </a:p>
          <a:p>
            <a:r>
              <a:rPr lang="et-EE" b="1" dirty="0"/>
              <a:t>Eestimaa</a:t>
            </a:r>
            <a:r>
              <a:rPr lang="en-US" b="1" dirty="0"/>
              <a:t> </a:t>
            </a:r>
            <a:r>
              <a:rPr lang="et-EE" b="1" dirty="0"/>
              <a:t>tema</a:t>
            </a:r>
            <a:r>
              <a:rPr lang="en-US" b="1" dirty="0"/>
              <a:t> </a:t>
            </a:r>
            <a:r>
              <a:rPr lang="et-EE" b="1" dirty="0"/>
              <a:t>ajaloolistes</a:t>
            </a:r>
            <a:r>
              <a:rPr lang="en-US" b="1" dirty="0"/>
              <a:t> </a:t>
            </a:r>
            <a:r>
              <a:rPr lang="et-EE" b="1" dirty="0"/>
              <a:t>ja</a:t>
            </a:r>
            <a:r>
              <a:rPr lang="en-US" b="1" dirty="0"/>
              <a:t> </a:t>
            </a:r>
            <a:r>
              <a:rPr lang="et-EE" b="1" dirty="0"/>
              <a:t>etnografilistes</a:t>
            </a:r>
            <a:r>
              <a:rPr lang="en-US" b="1" dirty="0"/>
              <a:t> </a:t>
            </a:r>
            <a:r>
              <a:rPr lang="et-EE" b="1" dirty="0"/>
              <a:t>piirides</a:t>
            </a:r>
            <a:r>
              <a:rPr lang="en-US" b="1" dirty="0"/>
              <a:t> </a:t>
            </a:r>
            <a:r>
              <a:rPr lang="et-EE" b="1" dirty="0"/>
              <a:t>kuulutatakse</a:t>
            </a:r>
            <a:r>
              <a:rPr lang="en-US" b="1" dirty="0"/>
              <a:t> </a:t>
            </a:r>
            <a:r>
              <a:rPr lang="et-EE" b="1" dirty="0"/>
              <a:t>tänasest</a:t>
            </a:r>
            <a:r>
              <a:rPr lang="en-US" b="1" dirty="0"/>
              <a:t> </a:t>
            </a:r>
            <a:r>
              <a:rPr lang="et-EE" b="1" dirty="0"/>
              <a:t>peale</a:t>
            </a:r>
            <a:r>
              <a:rPr lang="en-US" b="1" dirty="0"/>
              <a:t> </a:t>
            </a:r>
            <a:r>
              <a:rPr lang="et-EE" b="1" dirty="0"/>
              <a:t>iseseiswaks</a:t>
            </a:r>
            <a:r>
              <a:rPr lang="en-US" b="1" dirty="0"/>
              <a:t> </a:t>
            </a:r>
            <a:r>
              <a:rPr lang="et-EE" b="1" dirty="0"/>
              <a:t>demokratliseks</a:t>
            </a:r>
            <a:r>
              <a:rPr lang="en-US" b="1" dirty="0"/>
              <a:t> </a:t>
            </a:r>
            <a:r>
              <a:rPr lang="et-EE" b="1" dirty="0"/>
              <a:t>wabariigiks;</a:t>
            </a:r>
            <a:endParaRPr lang="et-EE" dirty="0"/>
          </a:p>
          <a:p>
            <a:r>
              <a:rPr lang="et-EE" b="1" dirty="0"/>
              <a:t>Iseseiswa</a:t>
            </a:r>
            <a:r>
              <a:rPr lang="en-US" b="1" dirty="0"/>
              <a:t> </a:t>
            </a:r>
            <a:r>
              <a:rPr lang="et-EE" b="1" dirty="0"/>
              <a:t>Eesti</a:t>
            </a:r>
            <a:r>
              <a:rPr lang="en-US" b="1" dirty="0"/>
              <a:t> </a:t>
            </a:r>
            <a:r>
              <a:rPr lang="et-EE" b="1" dirty="0"/>
              <a:t>wabariigi</a:t>
            </a:r>
            <a:r>
              <a:rPr lang="en-US" b="1" dirty="0"/>
              <a:t> </a:t>
            </a:r>
            <a:r>
              <a:rPr lang="et-EE" b="1" dirty="0"/>
              <a:t>piiridesse</a:t>
            </a:r>
            <a:r>
              <a:rPr lang="en-US" b="1" dirty="0"/>
              <a:t> </a:t>
            </a:r>
            <a:r>
              <a:rPr lang="et-EE" b="1" dirty="0"/>
              <a:t>kuuluvad:</a:t>
            </a:r>
            <a:r>
              <a:rPr lang="en-US" b="1" dirty="0"/>
              <a:t> </a:t>
            </a:r>
            <a:r>
              <a:rPr lang="et-EE" b="1" dirty="0"/>
              <a:t>Harjumaa,Läänemaa,Järwamaa,Wirumaa</a:t>
            </a:r>
            <a:r>
              <a:rPr lang="en-US" b="1" dirty="0"/>
              <a:t> </a:t>
            </a:r>
            <a:r>
              <a:rPr lang="et-EE" b="1" dirty="0"/>
              <a:t>ühes</a:t>
            </a:r>
            <a:r>
              <a:rPr lang="en-US" b="1" dirty="0"/>
              <a:t> </a:t>
            </a:r>
            <a:r>
              <a:rPr lang="et-EE" b="1" dirty="0"/>
              <a:t>Narwa</a:t>
            </a:r>
            <a:r>
              <a:rPr lang="en-US" b="1" dirty="0"/>
              <a:t> </a:t>
            </a:r>
            <a:r>
              <a:rPr lang="et-EE" b="1" dirty="0"/>
              <a:t>linna</a:t>
            </a:r>
            <a:r>
              <a:rPr lang="en-US" b="1" dirty="0"/>
              <a:t> </a:t>
            </a:r>
            <a:r>
              <a:rPr lang="et-EE" b="1" dirty="0"/>
              <a:t>ja</a:t>
            </a:r>
            <a:r>
              <a:rPr lang="en-US" b="1" dirty="0"/>
              <a:t> </a:t>
            </a:r>
            <a:r>
              <a:rPr lang="et-EE" b="1" dirty="0"/>
              <a:t>tema</a:t>
            </a:r>
            <a:r>
              <a:rPr lang="en-US" b="1" dirty="0"/>
              <a:t> </a:t>
            </a:r>
            <a:r>
              <a:rPr lang="et-EE" b="1" dirty="0"/>
              <a:t>ümbruskonnaga,Tartumaa,Wõrumaa,Wiljandimaa</a:t>
            </a:r>
            <a:r>
              <a:rPr lang="en-US" b="1" dirty="0"/>
              <a:t> </a:t>
            </a:r>
            <a:r>
              <a:rPr lang="et-EE" b="1" dirty="0"/>
              <a:t>ja</a:t>
            </a:r>
            <a:r>
              <a:rPr lang="en-US" b="1" dirty="0"/>
              <a:t> </a:t>
            </a:r>
            <a:r>
              <a:rPr lang="et-EE" b="1" dirty="0"/>
              <a:t>Pärnumaa</a:t>
            </a:r>
            <a:r>
              <a:rPr lang="en-US" b="1" dirty="0"/>
              <a:t> </a:t>
            </a:r>
            <a:r>
              <a:rPr lang="et-EE" b="1" dirty="0"/>
              <a:t>ühes</a:t>
            </a:r>
            <a:r>
              <a:rPr lang="en-US" b="1" dirty="0"/>
              <a:t> </a:t>
            </a:r>
            <a:r>
              <a:rPr lang="et-EE" b="1" dirty="0"/>
              <a:t>Läänemere</a:t>
            </a:r>
            <a:r>
              <a:rPr lang="en-US" b="1" dirty="0"/>
              <a:t> </a:t>
            </a:r>
            <a:r>
              <a:rPr lang="et-EE" b="1" dirty="0"/>
              <a:t>saartega-Saare-,Hiiu-ja</a:t>
            </a:r>
            <a:r>
              <a:rPr lang="en-US" b="1" dirty="0"/>
              <a:t> </a:t>
            </a:r>
            <a:r>
              <a:rPr lang="et-EE" b="1" dirty="0"/>
              <a:t>Muhu</a:t>
            </a:r>
            <a:r>
              <a:rPr lang="en-US" b="1" dirty="0"/>
              <a:t> </a:t>
            </a:r>
            <a:r>
              <a:rPr lang="et-EE" b="1" dirty="0"/>
              <a:t>maaga</a:t>
            </a:r>
            <a:r>
              <a:rPr lang="en-US" b="1" dirty="0"/>
              <a:t> </a:t>
            </a:r>
            <a:r>
              <a:rPr lang="et-EE" b="1" dirty="0"/>
              <a:t>ja</a:t>
            </a:r>
            <a:r>
              <a:rPr lang="en-US" b="1" dirty="0"/>
              <a:t> </a:t>
            </a:r>
            <a:r>
              <a:rPr lang="et-EE" b="1" dirty="0"/>
              <a:t>teistega,kus</a:t>
            </a:r>
            <a:r>
              <a:rPr lang="en-US" b="1" dirty="0"/>
              <a:t> </a:t>
            </a:r>
            <a:r>
              <a:rPr lang="et-EE" b="1" dirty="0"/>
              <a:t>Eesti</a:t>
            </a:r>
            <a:r>
              <a:rPr lang="en-US" b="1" dirty="0"/>
              <a:t> </a:t>
            </a:r>
            <a:r>
              <a:rPr lang="et-EE" b="1" dirty="0"/>
              <a:t>rahwas</a:t>
            </a:r>
            <a:r>
              <a:rPr lang="en-US" b="1" dirty="0"/>
              <a:t> </a:t>
            </a:r>
            <a:r>
              <a:rPr lang="et-EE" b="1" dirty="0"/>
              <a:t>suures</a:t>
            </a:r>
            <a:r>
              <a:rPr lang="en-US" b="1" dirty="0"/>
              <a:t> </a:t>
            </a:r>
            <a:r>
              <a:rPr lang="et-EE" b="1" dirty="0"/>
              <a:t>enamuses</a:t>
            </a:r>
            <a:r>
              <a:rPr lang="en-US" b="1" dirty="0"/>
              <a:t> </a:t>
            </a:r>
            <a:r>
              <a:rPr lang="et-EE" b="1" dirty="0"/>
              <a:t>põliselt</a:t>
            </a:r>
            <a:r>
              <a:rPr lang="en-US" b="1" dirty="0"/>
              <a:t> </a:t>
            </a:r>
            <a:r>
              <a:rPr lang="et-EE" b="1" dirty="0"/>
              <a:t>asumas…;</a:t>
            </a:r>
            <a:endParaRPr lang="et-EE" dirty="0"/>
          </a:p>
          <a:p>
            <a:r>
              <a:rPr lang="et-EE" b="1" dirty="0"/>
              <a:t>5.Linna-,maakonna-ja</a:t>
            </a:r>
            <a:r>
              <a:rPr lang="en-US" b="1" dirty="0"/>
              <a:t> </a:t>
            </a:r>
            <a:r>
              <a:rPr lang="et-EE" b="1" dirty="0"/>
              <a:t>walla</a:t>
            </a:r>
            <a:r>
              <a:rPr lang="en-US" b="1" dirty="0"/>
              <a:t> </a:t>
            </a:r>
            <a:r>
              <a:rPr lang="et-EE" b="1" dirty="0"/>
              <a:t>omavalitsuse</a:t>
            </a:r>
            <a:r>
              <a:rPr lang="en-US" b="1" dirty="0"/>
              <a:t> </a:t>
            </a:r>
            <a:r>
              <a:rPr lang="et-EE" b="1" dirty="0"/>
              <a:t>asutused</a:t>
            </a:r>
            <a:r>
              <a:rPr lang="en-US" b="1" dirty="0"/>
              <a:t> </a:t>
            </a:r>
            <a:r>
              <a:rPr lang="et-EE" b="1" dirty="0"/>
              <a:t>kutsutakse</a:t>
            </a:r>
            <a:r>
              <a:rPr lang="en-US" b="1" dirty="0"/>
              <a:t> </a:t>
            </a:r>
            <a:r>
              <a:rPr lang="et-EE" b="1" dirty="0"/>
              <a:t>wiibimata</a:t>
            </a:r>
            <a:r>
              <a:rPr lang="en-US" b="1" dirty="0"/>
              <a:t> </a:t>
            </a:r>
            <a:r>
              <a:rPr lang="et-EE" b="1" dirty="0"/>
              <a:t>oma</a:t>
            </a:r>
            <a:r>
              <a:rPr lang="en-US" b="1" dirty="0"/>
              <a:t> </a:t>
            </a:r>
            <a:r>
              <a:rPr lang="et-EE" b="1" dirty="0"/>
              <a:t>wägiwaldselt</a:t>
            </a:r>
            <a:r>
              <a:rPr lang="en-US" b="1" dirty="0"/>
              <a:t> </a:t>
            </a:r>
            <a:r>
              <a:rPr lang="et-EE" b="1" dirty="0"/>
              <a:t>katkestatud</a:t>
            </a:r>
            <a:r>
              <a:rPr lang="en-US" b="1" dirty="0"/>
              <a:t> </a:t>
            </a:r>
            <a:r>
              <a:rPr lang="et-EE" b="1" dirty="0"/>
              <a:t>tööd</a:t>
            </a:r>
            <a:r>
              <a:rPr lang="en-US" b="1" dirty="0"/>
              <a:t> </a:t>
            </a:r>
            <a:r>
              <a:rPr lang="et-EE" b="1" dirty="0"/>
              <a:t>j</a:t>
            </a:r>
            <a:r>
              <a:rPr lang="en-US" b="1" dirty="0"/>
              <a:t>a</a:t>
            </a:r>
            <a:r>
              <a:rPr lang="et-EE" b="1" dirty="0"/>
              <a:t>tkama.</a:t>
            </a:r>
            <a:endParaRPr lang="et-EE" dirty="0"/>
          </a:p>
        </p:txBody>
      </p:sp>
    </p:spTree>
    <p:extLst>
      <p:ext uri="{BB962C8B-B14F-4D97-AF65-F5344CB8AC3E}">
        <p14:creationId xmlns:p14="http://schemas.microsoft.com/office/powerpoint/2010/main" val="169534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53AD-E877-436F-93F8-50FAA3D7EB92}"/>
              </a:ext>
            </a:extLst>
          </p:cNvPr>
          <p:cNvSpPr>
            <a:spLocks noGrp="1"/>
          </p:cNvSpPr>
          <p:nvPr>
            <p:ph type="title"/>
          </p:nvPr>
        </p:nvSpPr>
        <p:spPr/>
        <p:txBody>
          <a:bodyPr/>
          <a:lstStyle/>
          <a:p>
            <a:pPr algn="ctr"/>
            <a:r>
              <a:rPr lang="en-US" b="1" dirty="0"/>
              <a:t>OMAVALITSUSPÄEV – RIIKLIK TÄHTPÄEV</a:t>
            </a:r>
            <a:endParaRPr lang="et-EE" b="1" dirty="0"/>
          </a:p>
        </p:txBody>
      </p:sp>
      <p:sp>
        <p:nvSpPr>
          <p:cNvPr id="3" name="Content Placeholder 2">
            <a:extLst>
              <a:ext uri="{FF2B5EF4-FFF2-40B4-BE49-F238E27FC236}">
                <a16:creationId xmlns:a16="http://schemas.microsoft.com/office/drawing/2014/main" id="{D9129F75-B295-44D3-A16C-F3761FB6B4A1}"/>
              </a:ext>
            </a:extLst>
          </p:cNvPr>
          <p:cNvSpPr>
            <a:spLocks noGrp="1"/>
          </p:cNvSpPr>
          <p:nvPr>
            <p:ph idx="1"/>
          </p:nvPr>
        </p:nvSpPr>
        <p:spPr>
          <a:xfrm>
            <a:off x="838200" y="1825624"/>
            <a:ext cx="10515600" cy="4923967"/>
          </a:xfrm>
        </p:spPr>
        <p:txBody>
          <a:bodyPr>
            <a:noAutofit/>
          </a:bodyPr>
          <a:lstStyle/>
          <a:p>
            <a:pPr marL="0" indent="0" algn="ctr">
              <a:buNone/>
            </a:pPr>
            <a:r>
              <a:rPr lang="en-US" sz="3600" b="1" dirty="0"/>
              <a:t>SEADUSE EELNÕUST</a:t>
            </a:r>
          </a:p>
          <a:p>
            <a:pPr marL="0" indent="0" algn="ctr">
              <a:buNone/>
            </a:pPr>
            <a:r>
              <a:rPr lang="en-US" sz="3600" b="1" dirty="0"/>
              <a:t>OMAVALITSUSPÄEVAGA:</a:t>
            </a:r>
          </a:p>
          <a:p>
            <a:pPr marL="0" indent="0" algn="ctr">
              <a:buNone/>
            </a:pPr>
            <a:r>
              <a:rPr lang="et-EE" sz="3600" b="1" dirty="0"/>
              <a:t>Anname</a:t>
            </a:r>
            <a:r>
              <a:rPr lang="en-US" sz="3600" b="1" dirty="0"/>
              <a:t> </a:t>
            </a:r>
            <a:r>
              <a:rPr lang="et-EE" sz="3600" b="1" dirty="0"/>
              <a:t>võimaluse</a:t>
            </a:r>
            <a:r>
              <a:rPr lang="en-US" sz="3600" b="1" dirty="0"/>
              <a:t> </a:t>
            </a:r>
            <a:r>
              <a:rPr lang="et-EE" sz="3600" b="1" dirty="0"/>
              <a:t>omavalitsus</a:t>
            </a:r>
            <a:r>
              <a:rPr lang="en-US" sz="3600" b="1" dirty="0"/>
              <a:t>t </a:t>
            </a:r>
            <a:r>
              <a:rPr lang="et-EE" sz="3600" b="1" dirty="0"/>
              <a:t>ja</a:t>
            </a:r>
            <a:r>
              <a:rPr lang="en-US" sz="3600" b="1" dirty="0"/>
              <a:t> </a:t>
            </a:r>
            <a:r>
              <a:rPr lang="et-EE" sz="3600" b="1" dirty="0"/>
              <a:t>laiemalt</a:t>
            </a:r>
            <a:r>
              <a:rPr lang="en-US" sz="3600" b="1" dirty="0"/>
              <a:t> </a:t>
            </a:r>
            <a:r>
              <a:rPr lang="et-EE" sz="3600" b="1" dirty="0"/>
              <a:t>kogukondlikku</a:t>
            </a:r>
            <a:r>
              <a:rPr lang="en-US" sz="3600" b="1" dirty="0"/>
              <a:t> </a:t>
            </a:r>
            <a:r>
              <a:rPr lang="et-EE" sz="3600" b="1" dirty="0"/>
              <a:t>ühiskonna</a:t>
            </a:r>
            <a:r>
              <a:rPr lang="en-US" sz="3600" b="1" dirty="0" err="1"/>
              <a:t>korraldust</a:t>
            </a:r>
            <a:r>
              <a:rPr lang="en-US" sz="3600" b="1" dirty="0"/>
              <a:t> </a:t>
            </a:r>
            <a:r>
              <a:rPr lang="et-EE" sz="3600" b="1" dirty="0"/>
              <a:t>tervikuna</a:t>
            </a:r>
            <a:r>
              <a:rPr lang="en-US" sz="3600" b="1" dirty="0"/>
              <a:t> </a:t>
            </a:r>
            <a:r>
              <a:rPr lang="en-US" sz="3600" b="1" dirty="0" err="1"/>
              <a:t>igas</a:t>
            </a:r>
            <a:r>
              <a:rPr lang="en-US" sz="3600" b="1" dirty="0"/>
              <a:t> </a:t>
            </a:r>
            <a:r>
              <a:rPr lang="et-EE" sz="3600" b="1" dirty="0"/>
              <a:t>vallas,</a:t>
            </a:r>
            <a:r>
              <a:rPr lang="en-US" sz="3600" b="1" dirty="0"/>
              <a:t> </a:t>
            </a:r>
            <a:r>
              <a:rPr lang="et-EE" sz="3600" b="1" dirty="0"/>
              <a:t>linnas,</a:t>
            </a:r>
            <a:r>
              <a:rPr lang="en-US" sz="3600" b="1" dirty="0"/>
              <a:t> </a:t>
            </a:r>
            <a:r>
              <a:rPr lang="et-EE" sz="3600" b="1" dirty="0"/>
              <a:t>külas,</a:t>
            </a:r>
            <a:r>
              <a:rPr lang="en-US" sz="3600" b="1" dirty="0"/>
              <a:t> </a:t>
            </a:r>
            <a:r>
              <a:rPr lang="et-EE" sz="3600" b="1" dirty="0"/>
              <a:t>koolis</a:t>
            </a:r>
            <a:r>
              <a:rPr lang="en-US" sz="3600" b="1" dirty="0"/>
              <a:t> </a:t>
            </a:r>
            <a:r>
              <a:rPr lang="et-EE" sz="3600" b="1" dirty="0"/>
              <a:t>jne</a:t>
            </a:r>
            <a:r>
              <a:rPr lang="en-US" sz="3600" b="1" dirty="0"/>
              <a:t> </a:t>
            </a:r>
            <a:r>
              <a:rPr lang="et-EE" sz="3600" b="1" dirty="0"/>
              <a:t>tähelepanu</a:t>
            </a:r>
            <a:r>
              <a:rPr lang="en-US" sz="3600" b="1" dirty="0"/>
              <a:t> </a:t>
            </a:r>
            <a:r>
              <a:rPr lang="et-EE" sz="3600" b="1" dirty="0"/>
              <a:t>keskmes</a:t>
            </a:r>
            <a:r>
              <a:rPr lang="en-US" sz="3600" b="1" dirty="0"/>
              <a:t>se </a:t>
            </a:r>
            <a:r>
              <a:rPr lang="en-US" sz="3600" b="1" dirty="0" err="1"/>
              <a:t>siia</a:t>
            </a:r>
            <a:r>
              <a:rPr lang="et-EE" sz="3600" b="1" dirty="0"/>
              <a:t>.</a:t>
            </a:r>
            <a:endParaRPr lang="en-US" sz="3600" b="1" dirty="0"/>
          </a:p>
          <a:p>
            <a:pPr marL="0" indent="0" algn="ctr">
              <a:buNone/>
            </a:pPr>
            <a:r>
              <a:rPr lang="et-EE" sz="3600" b="1" dirty="0"/>
              <a:t>Sellisel</a:t>
            </a:r>
            <a:r>
              <a:rPr lang="en-US" sz="3600" b="1" dirty="0"/>
              <a:t> </a:t>
            </a:r>
            <a:r>
              <a:rPr lang="et-EE" sz="3600" b="1" dirty="0"/>
              <a:t>viisil</a:t>
            </a:r>
            <a:r>
              <a:rPr lang="en-US" sz="3600" b="1" dirty="0"/>
              <a:t> </a:t>
            </a:r>
            <a:r>
              <a:rPr lang="et-EE" sz="3600" b="1" dirty="0"/>
              <a:t>väärtustaksime</a:t>
            </a:r>
            <a:r>
              <a:rPr lang="en-US" sz="3600" b="1" dirty="0"/>
              <a:t> </a:t>
            </a:r>
            <a:r>
              <a:rPr lang="et-EE" sz="3600" b="1" dirty="0"/>
              <a:t>ka</a:t>
            </a:r>
            <a:r>
              <a:rPr lang="en-US" sz="3600" b="1" dirty="0"/>
              <a:t> </a:t>
            </a:r>
            <a:r>
              <a:rPr lang="et-EE" sz="3600" b="1" dirty="0"/>
              <a:t>varasemate</a:t>
            </a:r>
            <a:r>
              <a:rPr lang="en-US" sz="3600" b="1" dirty="0"/>
              <a:t> </a:t>
            </a:r>
            <a:r>
              <a:rPr lang="et-EE" sz="3600" b="1" dirty="0"/>
              <a:t>põlvkondade</a:t>
            </a:r>
            <a:r>
              <a:rPr lang="en-US" sz="3600" b="1" dirty="0"/>
              <a:t> </a:t>
            </a:r>
            <a:r>
              <a:rPr lang="et-EE" sz="3600" b="1" dirty="0"/>
              <a:t>omavalitsustegelaste</a:t>
            </a:r>
            <a:r>
              <a:rPr lang="en-US" sz="3600" b="1" dirty="0"/>
              <a:t> </a:t>
            </a:r>
            <a:r>
              <a:rPr lang="et-EE" sz="3600" b="1" dirty="0"/>
              <a:t>panust</a:t>
            </a:r>
            <a:r>
              <a:rPr lang="en-US" sz="3600" b="1" dirty="0"/>
              <a:t> </a:t>
            </a:r>
            <a:r>
              <a:rPr lang="et-EE" sz="3600" b="1" dirty="0"/>
              <a:t>Eesti</a:t>
            </a:r>
            <a:r>
              <a:rPr lang="en-US" sz="3600" b="1" dirty="0"/>
              <a:t> </a:t>
            </a:r>
            <a:r>
              <a:rPr lang="et-EE" sz="3600" b="1" dirty="0"/>
              <a:t>ühiskonna</a:t>
            </a:r>
            <a:r>
              <a:rPr lang="en-US" sz="3600" b="1" dirty="0"/>
              <a:t> </a:t>
            </a:r>
            <a:r>
              <a:rPr lang="et-EE" sz="3600" b="1" dirty="0"/>
              <a:t>arengusse</a:t>
            </a:r>
            <a:r>
              <a:rPr lang="en-US" sz="3600" b="1" dirty="0"/>
              <a:t>.</a:t>
            </a:r>
            <a:endParaRPr lang="et-EE" sz="3600" b="1" dirty="0"/>
          </a:p>
        </p:txBody>
      </p:sp>
    </p:spTree>
    <p:extLst>
      <p:ext uri="{BB962C8B-B14F-4D97-AF65-F5344CB8AC3E}">
        <p14:creationId xmlns:p14="http://schemas.microsoft.com/office/powerpoint/2010/main" val="2466533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1200F-9179-4DA4-B854-01EEADB799A9}"/>
              </a:ext>
            </a:extLst>
          </p:cNvPr>
          <p:cNvSpPr>
            <a:spLocks noGrp="1"/>
          </p:cNvSpPr>
          <p:nvPr>
            <p:ph type="title"/>
          </p:nvPr>
        </p:nvSpPr>
        <p:spPr>
          <a:xfrm>
            <a:off x="838200" y="84841"/>
            <a:ext cx="10515600" cy="1605847"/>
          </a:xfrm>
        </p:spPr>
        <p:txBody>
          <a:bodyPr>
            <a:normAutofit fontScale="90000"/>
          </a:bodyPr>
          <a:lstStyle/>
          <a:p>
            <a:r>
              <a:rPr lang="en-US" b="1" dirty="0"/>
              <a:t>ÕNNEKS ANNAB MÖÖDUNUD AASTAL VALMINUD KOGUMIK VÕIMALUSE TEHTUT LAIALDASEMALT TUTVUSTADA &amp; SÜSTEEMSEMALT ANALÜÜSIDA</a:t>
            </a:r>
            <a:endParaRPr lang="et-EE" b="1" dirty="0"/>
          </a:p>
        </p:txBody>
      </p:sp>
      <p:pic>
        <p:nvPicPr>
          <p:cNvPr id="4" name="Picture 2">
            <a:extLst>
              <a:ext uri="{FF2B5EF4-FFF2-40B4-BE49-F238E27FC236}">
                <a16:creationId xmlns:a16="http://schemas.microsoft.com/office/drawing/2014/main" id="{D6132B5B-1EE4-47DC-BC2E-A5C3E4C5DC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3570" y="1825624"/>
            <a:ext cx="10821971"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20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CDD3D-4922-4935-A613-32250550D9BB}"/>
              </a:ext>
            </a:extLst>
          </p:cNvPr>
          <p:cNvSpPr>
            <a:spLocks noGrp="1"/>
          </p:cNvSpPr>
          <p:nvPr>
            <p:ph type="title"/>
          </p:nvPr>
        </p:nvSpPr>
        <p:spPr/>
        <p:txBody>
          <a:bodyPr>
            <a:normAutofit fontScale="90000"/>
          </a:bodyPr>
          <a:lstStyle/>
          <a:p>
            <a:pPr algn="ctr"/>
            <a:r>
              <a:rPr lang="en-US" sz="2800" b="1" dirty="0"/>
              <a:t>EERIK-JUHAN TRUUVÄLI </a:t>
            </a:r>
            <a:br>
              <a:rPr lang="en-US" sz="2800" b="1" dirty="0"/>
            </a:br>
            <a:r>
              <a:rPr lang="en-US" sz="2800" b="1" dirty="0"/>
              <a:t>ESIMENE TAASVABA EESTI ÕIGUSKANTSLER, RIIGIMEES, TEADLANE, ÕPPEJÕUD</a:t>
            </a:r>
            <a:br>
              <a:rPr lang="en-US" sz="2800" b="1" dirty="0"/>
            </a:br>
            <a:r>
              <a:rPr lang="en-US" sz="2800" b="1" dirty="0"/>
              <a:t>MTÜ POLIS AUPRESIDENT</a:t>
            </a:r>
            <a:endParaRPr lang="et-EE" sz="2800" b="1" dirty="0"/>
          </a:p>
        </p:txBody>
      </p:sp>
      <p:pic>
        <p:nvPicPr>
          <p:cNvPr id="4" name="Shape 87">
            <a:extLst>
              <a:ext uri="{FF2B5EF4-FFF2-40B4-BE49-F238E27FC236}">
                <a16:creationId xmlns:a16="http://schemas.microsoft.com/office/drawing/2014/main" id="{A13C5E2E-0A1F-41DE-99AA-2521E71D4B0A}"/>
              </a:ext>
            </a:extLst>
          </p:cNvPr>
          <p:cNvPicPr preferRelativeResize="0">
            <a:picLocks noGrp="1"/>
          </p:cNvPicPr>
          <p:nvPr>
            <p:ph idx="1"/>
          </p:nvPr>
        </p:nvPicPr>
        <p:blipFill rotWithShape="1">
          <a:blip r:embed="rId2">
            <a:alphaModFix/>
          </a:blip>
          <a:srcRect/>
          <a:stretch/>
        </p:blipFill>
        <p:spPr>
          <a:xfrm>
            <a:off x="3421929" y="1772239"/>
            <a:ext cx="4817097" cy="5085761"/>
          </a:xfrm>
          <a:prstGeom prst="rect">
            <a:avLst/>
          </a:prstGeom>
          <a:noFill/>
          <a:ln>
            <a:noFill/>
          </a:ln>
        </p:spPr>
      </p:pic>
    </p:spTree>
    <p:extLst>
      <p:ext uri="{BB962C8B-B14F-4D97-AF65-F5344CB8AC3E}">
        <p14:creationId xmlns:p14="http://schemas.microsoft.com/office/powerpoint/2010/main" val="388668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B01C2-B99A-41B7-9994-70CFD218F33E}"/>
              </a:ext>
            </a:extLst>
          </p:cNvPr>
          <p:cNvSpPr>
            <a:spLocks noGrp="1"/>
          </p:cNvSpPr>
          <p:nvPr>
            <p:ph type="title"/>
          </p:nvPr>
        </p:nvSpPr>
        <p:spPr/>
        <p:txBody>
          <a:bodyPr/>
          <a:lstStyle/>
          <a:p>
            <a:pPr algn="ctr"/>
            <a:r>
              <a:rPr lang="en-US" b="1" dirty="0"/>
              <a:t>11.03.2020 MÄLESTUSKOLLOKVIUM TLÜs</a:t>
            </a:r>
            <a:br>
              <a:rPr lang="en-US" b="1" dirty="0"/>
            </a:br>
            <a:r>
              <a:rPr lang="et-EE" b="1" dirty="0"/>
              <a:t>Eerik-Juhan Truuväli – tema ajastu ning tulevik</a:t>
            </a:r>
          </a:p>
        </p:txBody>
      </p:sp>
      <p:sp>
        <p:nvSpPr>
          <p:cNvPr id="3" name="Content Placeholder 2">
            <a:extLst>
              <a:ext uri="{FF2B5EF4-FFF2-40B4-BE49-F238E27FC236}">
                <a16:creationId xmlns:a16="http://schemas.microsoft.com/office/drawing/2014/main" id="{CEDE9CAE-168A-40FE-8E7B-A0B3026F88AB}"/>
              </a:ext>
            </a:extLst>
          </p:cNvPr>
          <p:cNvSpPr>
            <a:spLocks noGrp="1"/>
          </p:cNvSpPr>
          <p:nvPr>
            <p:ph idx="1"/>
          </p:nvPr>
        </p:nvSpPr>
        <p:spPr/>
        <p:txBody>
          <a:bodyPr>
            <a:normAutofit lnSpcReduction="10000"/>
          </a:bodyPr>
          <a:lstStyle/>
          <a:p>
            <a:pPr algn="just"/>
            <a:r>
              <a:rPr lang="en-US" sz="3600" b="1" dirty="0" err="1"/>
              <a:t>Jätkata</a:t>
            </a:r>
            <a:r>
              <a:rPr lang="en-US" sz="3600" b="1" dirty="0"/>
              <a:t> </a:t>
            </a:r>
            <a:r>
              <a:rPr lang="en-US" sz="3600" b="1" dirty="0" err="1"/>
              <a:t>erinevastes</a:t>
            </a:r>
            <a:r>
              <a:rPr lang="en-US" sz="3600" b="1" dirty="0"/>
              <a:t> </a:t>
            </a:r>
            <a:r>
              <a:rPr lang="en-US" sz="3600" b="1" dirty="0" err="1"/>
              <a:t>vormides</a:t>
            </a:r>
            <a:r>
              <a:rPr lang="en-US" sz="3600" b="1" dirty="0"/>
              <a:t> </a:t>
            </a:r>
            <a:r>
              <a:rPr lang="en-US" sz="3600" b="1" dirty="0" err="1"/>
              <a:t>ning</a:t>
            </a:r>
            <a:r>
              <a:rPr lang="en-US" sz="3600" b="1" dirty="0"/>
              <a:t> </a:t>
            </a:r>
            <a:r>
              <a:rPr lang="en-US" sz="3600" b="1" dirty="0" err="1"/>
              <a:t>teemadel</a:t>
            </a:r>
            <a:r>
              <a:rPr lang="en-US" sz="3600" b="1" dirty="0"/>
              <a:t> </a:t>
            </a:r>
            <a:r>
              <a:rPr lang="en-US" sz="3600" b="1" dirty="0" err="1"/>
              <a:t>osapoolte</a:t>
            </a:r>
            <a:r>
              <a:rPr lang="en-US" sz="3600" b="1" dirty="0"/>
              <a:t> </a:t>
            </a:r>
            <a:r>
              <a:rPr lang="en-US" sz="3600" b="1" dirty="0" err="1"/>
              <a:t>koostöös</a:t>
            </a:r>
            <a:r>
              <a:rPr lang="en-US" sz="3600" b="1" dirty="0"/>
              <a:t> </a:t>
            </a:r>
            <a:r>
              <a:rPr lang="en-US" sz="3600" b="1" dirty="0" err="1"/>
              <a:t>foorumeid</a:t>
            </a:r>
            <a:r>
              <a:rPr lang="en-US" sz="3600" b="1" dirty="0"/>
              <a:t>, </a:t>
            </a:r>
            <a:r>
              <a:rPr lang="en-US" sz="3600" b="1" dirty="0" err="1"/>
              <a:t>kollokviume</a:t>
            </a:r>
            <a:r>
              <a:rPr lang="en-US" sz="3600" b="1" dirty="0"/>
              <a:t>, </a:t>
            </a:r>
            <a:r>
              <a:rPr lang="en-US" sz="3600" b="1" dirty="0" err="1"/>
              <a:t>seminare</a:t>
            </a:r>
            <a:r>
              <a:rPr lang="en-US" sz="3600" b="1" dirty="0"/>
              <a:t> </a:t>
            </a:r>
            <a:r>
              <a:rPr lang="en-US" sz="3600" b="1" dirty="0" err="1"/>
              <a:t>jms</a:t>
            </a:r>
            <a:r>
              <a:rPr lang="en-US" sz="3600" b="1" dirty="0"/>
              <a:t>;</a:t>
            </a:r>
          </a:p>
          <a:p>
            <a:pPr algn="just"/>
            <a:r>
              <a:rPr lang="en-US" sz="3600" b="1" dirty="0" err="1"/>
              <a:t>Jätkuv</a:t>
            </a:r>
            <a:r>
              <a:rPr lang="en-US" sz="3600" b="1" dirty="0"/>
              <a:t> </a:t>
            </a:r>
            <a:r>
              <a:rPr lang="en-US" sz="3600" b="1" dirty="0" err="1"/>
              <a:t>elutöö</a:t>
            </a:r>
            <a:r>
              <a:rPr lang="en-US" sz="3600" b="1" dirty="0"/>
              <a:t> </a:t>
            </a:r>
            <a:r>
              <a:rPr lang="en-US" sz="3600" b="1" dirty="0" err="1"/>
              <a:t>tundmaõppimine</a:t>
            </a:r>
            <a:r>
              <a:rPr lang="en-US" sz="3600" b="1" dirty="0"/>
              <a:t> ja </a:t>
            </a:r>
            <a:r>
              <a:rPr lang="en-US" sz="3600" b="1" dirty="0" err="1"/>
              <a:t>analüüs</a:t>
            </a:r>
            <a:r>
              <a:rPr lang="en-US" sz="3600" b="1" dirty="0"/>
              <a:t>, </a:t>
            </a:r>
            <a:r>
              <a:rPr lang="en-US" sz="3600" b="1" dirty="0" err="1"/>
              <a:t>tema</a:t>
            </a:r>
            <a:r>
              <a:rPr lang="en-US" sz="3600" b="1" dirty="0"/>
              <a:t> </a:t>
            </a:r>
            <a:r>
              <a:rPr lang="en-US" sz="3600" b="1" dirty="0" err="1"/>
              <a:t>elutööst</a:t>
            </a:r>
            <a:r>
              <a:rPr lang="en-US" sz="3600" b="1" dirty="0"/>
              <a:t> </a:t>
            </a:r>
            <a:r>
              <a:rPr lang="en-US" sz="3600" b="1" dirty="0" err="1"/>
              <a:t>teavitamine</a:t>
            </a:r>
            <a:r>
              <a:rPr lang="en-US" sz="3600" b="1" dirty="0"/>
              <a:t>;</a:t>
            </a:r>
          </a:p>
          <a:p>
            <a:pPr algn="just"/>
            <a:r>
              <a:rPr lang="en-US" sz="3600" b="1" dirty="0" err="1"/>
              <a:t>Eerik-Juhan</a:t>
            </a:r>
            <a:r>
              <a:rPr lang="en-US" sz="3600" b="1" dirty="0"/>
              <a:t> </a:t>
            </a:r>
            <a:r>
              <a:rPr lang="en-US" sz="3600" b="1" dirty="0" err="1"/>
              <a:t>Truuväli</a:t>
            </a:r>
            <a:r>
              <a:rPr lang="en-US" sz="3600" b="1" dirty="0"/>
              <a:t> </a:t>
            </a:r>
            <a:r>
              <a:rPr lang="en-US" sz="3600" b="1" dirty="0" err="1"/>
              <a:t>mälestuse</a:t>
            </a:r>
            <a:r>
              <a:rPr lang="en-US" sz="3600" b="1" dirty="0"/>
              <a:t> </a:t>
            </a:r>
            <a:r>
              <a:rPr lang="en-US" sz="3600" b="1" dirty="0" err="1"/>
              <a:t>jäädvustamine</a:t>
            </a:r>
            <a:r>
              <a:rPr lang="en-US" sz="3600" b="1" dirty="0"/>
              <a:t>, </a:t>
            </a:r>
            <a:r>
              <a:rPr lang="en-US" sz="3600" b="1" dirty="0" err="1"/>
              <a:t>näiteks</a:t>
            </a:r>
            <a:r>
              <a:rPr lang="en-US" sz="3600" b="1" dirty="0"/>
              <a:t> </a:t>
            </a:r>
            <a:r>
              <a:rPr lang="en-US" sz="3600" b="1" dirty="0" err="1"/>
              <a:t>temanimeline</a:t>
            </a:r>
            <a:r>
              <a:rPr lang="en-US" sz="3600" b="1" dirty="0"/>
              <a:t> </a:t>
            </a:r>
            <a:r>
              <a:rPr lang="en-US" sz="3600" b="1" dirty="0" err="1"/>
              <a:t>auditoorium</a:t>
            </a:r>
            <a:r>
              <a:rPr lang="en-US" sz="3600" b="1" dirty="0"/>
              <a:t> </a:t>
            </a:r>
            <a:r>
              <a:rPr lang="en-US" sz="3600" b="1" dirty="0" err="1"/>
              <a:t>jne</a:t>
            </a:r>
            <a:r>
              <a:rPr lang="en-US" sz="3600" b="1" dirty="0"/>
              <a:t>.</a:t>
            </a:r>
          </a:p>
          <a:p>
            <a:pPr algn="just"/>
            <a:r>
              <a:rPr lang="en-US" sz="3600" b="1" dirty="0" err="1"/>
              <a:t>Kõik</a:t>
            </a:r>
            <a:r>
              <a:rPr lang="en-US" sz="3600" b="1" dirty="0"/>
              <a:t> </a:t>
            </a:r>
            <a:r>
              <a:rPr lang="en-US" sz="3600" b="1" dirty="0" err="1"/>
              <a:t>ideed</a:t>
            </a:r>
            <a:r>
              <a:rPr lang="en-US" sz="3600" b="1" dirty="0"/>
              <a:t> </a:t>
            </a:r>
            <a:r>
              <a:rPr lang="en-US" sz="3600" b="1" dirty="0" err="1"/>
              <a:t>jätkuvalt</a:t>
            </a:r>
            <a:r>
              <a:rPr lang="en-US" sz="3600" b="1" dirty="0"/>
              <a:t> </a:t>
            </a:r>
            <a:r>
              <a:rPr lang="en-US" sz="3600" b="1" dirty="0" err="1"/>
              <a:t>teretulnud</a:t>
            </a:r>
            <a:r>
              <a:rPr lang="en-US" sz="3600" b="1" dirty="0"/>
              <a:t> …</a:t>
            </a:r>
            <a:endParaRPr lang="et-EE" sz="3600" b="1" dirty="0"/>
          </a:p>
        </p:txBody>
      </p:sp>
    </p:spTree>
    <p:extLst>
      <p:ext uri="{BB962C8B-B14F-4D97-AF65-F5344CB8AC3E}">
        <p14:creationId xmlns:p14="http://schemas.microsoft.com/office/powerpoint/2010/main" val="29539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02B7-6CD9-4C6C-94A7-8E783A408F5F}"/>
              </a:ext>
            </a:extLst>
          </p:cNvPr>
          <p:cNvSpPr>
            <a:spLocks noGrp="1"/>
          </p:cNvSpPr>
          <p:nvPr>
            <p:ph type="title"/>
          </p:nvPr>
        </p:nvSpPr>
        <p:spPr>
          <a:xfrm>
            <a:off x="838200" y="94269"/>
            <a:ext cx="10515600" cy="1731356"/>
          </a:xfrm>
        </p:spPr>
        <p:txBody>
          <a:bodyPr>
            <a:noAutofit/>
          </a:bodyPr>
          <a:lstStyle/>
          <a:p>
            <a:pPr algn="ctr"/>
            <a:r>
              <a:rPr lang="en-US" sz="3200" b="1" dirty="0"/>
              <a:t>E</a:t>
            </a:r>
            <a:r>
              <a:rPr lang="en-US" sz="2400" b="1" dirty="0"/>
              <a:t>ERIK-JUHAN TRUUVÄLI: </a:t>
            </a:r>
            <a:r>
              <a:rPr lang="en-US" sz="2400" b="1" dirty="0" err="1"/>
              <a:t>Hoida</a:t>
            </a:r>
            <a:r>
              <a:rPr lang="en-US" sz="2400" b="1" dirty="0"/>
              <a:t> </a:t>
            </a:r>
            <a:r>
              <a:rPr lang="en-US" sz="2400" b="1" dirty="0" err="1"/>
              <a:t>vabadust</a:t>
            </a:r>
            <a:r>
              <a:rPr lang="en-US" sz="2400" b="1" dirty="0"/>
              <a:t> </a:t>
            </a:r>
            <a:r>
              <a:rPr lang="en-US" sz="2400" b="1" dirty="0" err="1"/>
              <a:t>ning</a:t>
            </a:r>
            <a:r>
              <a:rPr lang="en-US" sz="2400" b="1" dirty="0"/>
              <a:t> </a:t>
            </a:r>
            <a:r>
              <a:rPr lang="en-US" sz="2400" b="1" dirty="0" err="1"/>
              <a:t>õiglust</a:t>
            </a:r>
            <a:r>
              <a:rPr lang="en-US" sz="2400" b="1" dirty="0"/>
              <a:t>, </a:t>
            </a:r>
            <a:r>
              <a:rPr lang="en-US" sz="2400" b="1" dirty="0" err="1"/>
              <a:t>Eesti</a:t>
            </a:r>
            <a:r>
              <a:rPr lang="en-US" sz="2400" b="1" dirty="0"/>
              <a:t> </a:t>
            </a:r>
            <a:r>
              <a:rPr lang="en-US" sz="2400" b="1" dirty="0" err="1"/>
              <a:t>riiklust</a:t>
            </a:r>
            <a:r>
              <a:rPr lang="en-US" sz="2400" b="1" dirty="0"/>
              <a:t> ja </a:t>
            </a:r>
            <a:r>
              <a:rPr lang="en-US" sz="2400" b="1" dirty="0" err="1"/>
              <a:t>arendada</a:t>
            </a:r>
            <a:r>
              <a:rPr lang="en-US" sz="2400" b="1" dirty="0"/>
              <a:t> </a:t>
            </a:r>
            <a:r>
              <a:rPr lang="en-US" sz="2400" b="1" dirty="0" err="1"/>
              <a:t>õigusriiki</a:t>
            </a:r>
            <a:r>
              <a:rPr lang="en-US" sz="2400" b="1" dirty="0"/>
              <a:t>! </a:t>
            </a:r>
            <a:r>
              <a:rPr lang="en-US" sz="2400" b="1" dirty="0" err="1"/>
              <a:t>Selleks</a:t>
            </a:r>
            <a:r>
              <a:rPr lang="en-US" sz="2400" b="1" dirty="0"/>
              <a:t> </a:t>
            </a:r>
            <a:r>
              <a:rPr lang="en-US" sz="2400" b="1" dirty="0" err="1"/>
              <a:t>vaja</a:t>
            </a:r>
            <a:r>
              <a:rPr lang="en-US" sz="2400" b="1" dirty="0"/>
              <a:t> </a:t>
            </a:r>
            <a:r>
              <a:rPr lang="en-US" sz="2400" b="1" dirty="0" err="1"/>
              <a:t>rahu</a:t>
            </a:r>
            <a:r>
              <a:rPr lang="en-US" sz="2400" b="1" dirty="0"/>
              <a:t> </a:t>
            </a:r>
            <a:r>
              <a:rPr lang="en-US" sz="2400" b="1" dirty="0" err="1"/>
              <a:t>ning</a:t>
            </a:r>
            <a:r>
              <a:rPr lang="en-US" sz="2400" b="1" dirty="0"/>
              <a:t> </a:t>
            </a:r>
            <a:r>
              <a:rPr lang="en-US" sz="2400" b="1" dirty="0" err="1"/>
              <a:t>sise</a:t>
            </a:r>
            <a:r>
              <a:rPr lang="en-US" sz="2400" b="1" dirty="0"/>
              <a:t> ja </a:t>
            </a:r>
            <a:r>
              <a:rPr lang="en-US" sz="2400" b="1" dirty="0" err="1"/>
              <a:t>rahvusvahelist</a:t>
            </a:r>
            <a:r>
              <a:rPr lang="en-US" sz="2400" b="1" dirty="0"/>
              <a:t> </a:t>
            </a:r>
            <a:r>
              <a:rPr lang="en-US" sz="2400" b="1" dirty="0" err="1"/>
              <a:t>koostööd</a:t>
            </a:r>
            <a:r>
              <a:rPr lang="en-US" sz="2400" b="1" dirty="0"/>
              <a:t>!</a:t>
            </a:r>
            <a:br>
              <a:rPr lang="en-US" sz="2400" b="1" dirty="0"/>
            </a:br>
            <a:r>
              <a:rPr lang="et-EE" sz="2400" b="1" dirty="0"/>
              <a:t>OSCE missioon Ukraina parlamendi ennetähtaegsetel valimistel</a:t>
            </a:r>
            <a:r>
              <a:rPr lang="en-US" sz="2400" b="1" dirty="0"/>
              <a:t> 2014 </a:t>
            </a:r>
            <a:r>
              <a:rPr lang="en-US" sz="2400" b="1" dirty="0" err="1"/>
              <a:t>Kievis</a:t>
            </a:r>
            <a:br>
              <a:rPr lang="en-US" sz="2400" b="1" dirty="0"/>
            </a:br>
            <a:r>
              <a:rPr lang="fi-FI" sz="2400" b="1" dirty="0"/>
              <a:t>Meil kõigil on õigus elule, ei sõjale!</a:t>
            </a:r>
            <a:endParaRPr lang="et-EE" sz="2400" b="1" dirty="0"/>
          </a:p>
        </p:txBody>
      </p:sp>
      <p:pic>
        <p:nvPicPr>
          <p:cNvPr id="1026" name="Picture 2" descr="https://scontent-hel3-1.xx.fbcdn.net/v/t39.30808-6/p720x720/274245157_5447466948613965_2934262215417080902_n.jpg?_nc_cat=109&amp;ccb=1-5&amp;_nc_sid=730e14&amp;_nc_ohc=iJjLe5DHrxQAX84y3TB&amp;_nc_ht=scontent-hel3-1.xx&amp;oh=00_AT9hRDTzDz59Of358DNkEjWh6QrC2gn1BjsjPzXi0Cn5kw&amp;oe=62182AEC">
            <a:extLst>
              <a:ext uri="{FF2B5EF4-FFF2-40B4-BE49-F238E27FC236}">
                <a16:creationId xmlns:a16="http://schemas.microsoft.com/office/drawing/2014/main" id="{6D716842-BF12-42E2-BD8C-2D35F80AB5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60842" y="1825625"/>
            <a:ext cx="327031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19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8F71-763C-4393-B6EB-988A698972FB}"/>
              </a:ext>
            </a:extLst>
          </p:cNvPr>
          <p:cNvSpPr>
            <a:spLocks noGrp="1"/>
          </p:cNvSpPr>
          <p:nvPr>
            <p:ph type="title"/>
          </p:nvPr>
        </p:nvSpPr>
        <p:spPr/>
        <p:txBody>
          <a:bodyPr>
            <a:normAutofit/>
          </a:bodyPr>
          <a:lstStyle/>
          <a:p>
            <a:pPr algn="ctr"/>
            <a:r>
              <a:rPr lang="en-US" b="1" dirty="0"/>
              <a:t>SUUR TÄNU KÕIGILE KAASKORRALDAJATELE, ESINEJATELE &amp; OSALEJATELE!</a:t>
            </a:r>
            <a:endParaRPr lang="et-EE" dirty="0"/>
          </a:p>
        </p:txBody>
      </p:sp>
      <p:sp>
        <p:nvSpPr>
          <p:cNvPr id="3" name="Content Placeholder 2">
            <a:extLst>
              <a:ext uri="{FF2B5EF4-FFF2-40B4-BE49-F238E27FC236}">
                <a16:creationId xmlns:a16="http://schemas.microsoft.com/office/drawing/2014/main" id="{AC519F66-DB56-464D-9F19-8FEC1EC38645}"/>
              </a:ext>
            </a:extLst>
          </p:cNvPr>
          <p:cNvSpPr>
            <a:spLocks noGrp="1"/>
          </p:cNvSpPr>
          <p:nvPr>
            <p:ph idx="1"/>
          </p:nvPr>
        </p:nvSpPr>
        <p:spPr/>
        <p:txBody>
          <a:bodyPr/>
          <a:lstStyle/>
          <a:p>
            <a:endParaRPr lang="en-US" dirty="0"/>
          </a:p>
          <a:p>
            <a:endParaRPr lang="en-US" dirty="0"/>
          </a:p>
          <a:p>
            <a:pPr marL="0" indent="0" algn="ctr">
              <a:buNone/>
            </a:pPr>
            <a:r>
              <a:rPr lang="en-US" sz="7200" dirty="0"/>
              <a:t>ÕNNE EESTI!</a:t>
            </a:r>
            <a:endParaRPr lang="et-EE" sz="7200" dirty="0"/>
          </a:p>
        </p:txBody>
      </p:sp>
    </p:spTree>
    <p:extLst>
      <p:ext uri="{BB962C8B-B14F-4D97-AF65-F5344CB8AC3E}">
        <p14:creationId xmlns:p14="http://schemas.microsoft.com/office/powerpoint/2010/main" val="3753516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10370</TotalTime>
  <Words>449</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Noto Sans Symbols</vt:lpstr>
      <vt:lpstr>Trebuchet MS</vt:lpstr>
      <vt:lpstr>Office Theme</vt:lpstr>
      <vt:lpstr>Kollokvium “Koostöö kui arengu võti – Omavalitsuspäeva ideest riikliku tähtpäevani”</vt:lpstr>
      <vt:lpstr>PALJU ÕNNE EESTI RIIGI 104. SÜNNIPÄEVAL</vt:lpstr>
      <vt:lpstr>EESTI VABARIIK ON LOODUD &amp; TAASTATUD OMAVALITSUSE VUNDAMENDILE</vt:lpstr>
      <vt:lpstr>OMAVALITSUSPÄEV – RIIKLIK TÄHTPÄEV</vt:lpstr>
      <vt:lpstr>ÕNNEKS ANNAB MÖÖDUNUD AASTAL VALMINUD KOGUMIK VÕIMALUSE TEHTUT LAIALDASEMALT TUTVUSTADA &amp; SÜSTEEMSEMALT ANALÜÜSIDA</vt:lpstr>
      <vt:lpstr>EERIK-JUHAN TRUUVÄLI  ESIMENE TAASVABA EESTI ÕIGUSKANTSLER, RIIGIMEES, TEADLANE, ÕPPEJÕUD MTÜ POLIS AUPRESIDENT</vt:lpstr>
      <vt:lpstr>11.03.2020 MÄLESTUSKOLLOKVIUM TLÜs Eerik-Juhan Truuväli – tema ajastu ning tulevik</vt:lpstr>
      <vt:lpstr>EERIK-JUHAN TRUUVÄLI: Hoida vabadust ning õiglust, Eesti riiklust ja arendada õigusriiki! Selleks vaja rahu ning sise ja rahvusvahelist koostööd! OSCE missioon Ukraina parlamendi ennetähtaegsetel valimistel 2014 Kievis Meil kõigil on õigus elule, ei sõjale!</vt:lpstr>
      <vt:lpstr>SUUR TÄNU KÕIGILE KAASKORRALDAJATELE, ESINEJATELE &amp; OSALEJATELE!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Kollokvium “Koostöö kui arengu võti – Omavalitsuspäeva ideest riikliku tähtpäevani”</dc:title>
  <dc:creator>Sulev Lääne</dc:creator>
  <cp:lastModifiedBy>Sulev Lääne</cp:lastModifiedBy>
  <cp:revision>26</cp:revision>
  <dcterms:created xsi:type="dcterms:W3CDTF">2022-02-13T17:31:23Z</dcterms:created>
  <dcterms:modified xsi:type="dcterms:W3CDTF">2022-02-20T22:26:00Z</dcterms:modified>
</cp:coreProperties>
</file>