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5"/>
  </p:normalViewPr>
  <p:slideViewPr>
    <p:cSldViewPr snapToGrid="0" snapToObjects="1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D40F-C535-8444-862F-A8D858FE555E}" type="datetimeFigureOut">
              <a:rPr lang="en-EE" smtClean="0"/>
              <a:t>02/22/2022</a:t>
            </a:fld>
            <a:endParaRPr lang="en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93C6-234B-0E4C-B172-C1A2AF1A3D02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070859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D40F-C535-8444-862F-A8D858FE555E}" type="datetimeFigureOut">
              <a:rPr lang="en-EE" smtClean="0"/>
              <a:t>02/22/2022</a:t>
            </a:fld>
            <a:endParaRPr lang="en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93C6-234B-0E4C-B172-C1A2AF1A3D02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94864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D40F-C535-8444-862F-A8D858FE555E}" type="datetimeFigureOut">
              <a:rPr lang="en-EE" smtClean="0"/>
              <a:t>02/22/2022</a:t>
            </a:fld>
            <a:endParaRPr lang="en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93C6-234B-0E4C-B172-C1A2AF1A3D02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677209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D40F-C535-8444-862F-A8D858FE555E}" type="datetimeFigureOut">
              <a:rPr lang="en-EE" smtClean="0"/>
              <a:t>02/22/2022</a:t>
            </a:fld>
            <a:endParaRPr lang="en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93C6-234B-0E4C-B172-C1A2AF1A3D02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250876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D40F-C535-8444-862F-A8D858FE555E}" type="datetimeFigureOut">
              <a:rPr lang="en-EE" smtClean="0"/>
              <a:t>02/22/2022</a:t>
            </a:fld>
            <a:endParaRPr lang="en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93C6-234B-0E4C-B172-C1A2AF1A3D02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608666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D40F-C535-8444-862F-A8D858FE555E}" type="datetimeFigureOut">
              <a:rPr lang="en-EE" smtClean="0"/>
              <a:t>02/22/2022</a:t>
            </a:fld>
            <a:endParaRPr lang="en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93C6-234B-0E4C-B172-C1A2AF1A3D02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84339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D40F-C535-8444-862F-A8D858FE555E}" type="datetimeFigureOut">
              <a:rPr lang="en-EE" smtClean="0"/>
              <a:t>02/22/2022</a:t>
            </a:fld>
            <a:endParaRPr lang="en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93C6-234B-0E4C-B172-C1A2AF1A3D02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44570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D40F-C535-8444-862F-A8D858FE555E}" type="datetimeFigureOut">
              <a:rPr lang="en-EE" smtClean="0"/>
              <a:t>02/22/2022</a:t>
            </a:fld>
            <a:endParaRPr lang="en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93C6-234B-0E4C-B172-C1A2AF1A3D02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36687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D40F-C535-8444-862F-A8D858FE555E}" type="datetimeFigureOut">
              <a:rPr lang="en-EE" smtClean="0"/>
              <a:t>02/22/2022</a:t>
            </a:fld>
            <a:endParaRPr lang="en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93C6-234B-0E4C-B172-C1A2AF1A3D02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322523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D40F-C535-8444-862F-A8D858FE555E}" type="datetimeFigureOut">
              <a:rPr lang="en-EE" smtClean="0"/>
              <a:t>02/22/2022</a:t>
            </a:fld>
            <a:endParaRPr lang="en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93C6-234B-0E4C-B172-C1A2AF1A3D02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173353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D40F-C535-8444-862F-A8D858FE555E}" type="datetimeFigureOut">
              <a:rPr lang="en-EE" smtClean="0"/>
              <a:t>02/22/2022</a:t>
            </a:fld>
            <a:endParaRPr lang="en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793C6-234B-0E4C-B172-C1A2AF1A3D02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7374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D40F-C535-8444-862F-A8D858FE555E}" type="datetimeFigureOut">
              <a:rPr lang="en-EE" smtClean="0"/>
              <a:t>02/22/2022</a:t>
            </a:fld>
            <a:endParaRPr lang="en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793C6-234B-0E4C-B172-C1A2AF1A3D02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51515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907F7-889F-984C-AAF0-23B6912EAC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EE" b="1" dirty="0"/>
              <a:t>Noored ja Omavalitsuspäev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78F299-1470-954E-9D35-24B904ECF7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Maris Sild, Mari </a:t>
            </a:r>
            <a:r>
              <a:rPr lang="en-GB" dirty="0" err="1"/>
              <a:t>Puuram</a:t>
            </a:r>
            <a:r>
              <a:rPr lang="en-GB" dirty="0"/>
              <a:t>,  </a:t>
            </a:r>
            <a:r>
              <a:rPr lang="en-GB" dirty="0" err="1"/>
              <a:t>Kaja</a:t>
            </a:r>
            <a:r>
              <a:rPr lang="en-GB" dirty="0"/>
              <a:t> </a:t>
            </a:r>
            <a:r>
              <a:rPr lang="en-GB" dirty="0" err="1"/>
              <a:t>Liivak</a:t>
            </a:r>
            <a:r>
              <a:rPr lang="en-GB" dirty="0"/>
              <a:t>, Katrin </a:t>
            </a:r>
            <a:r>
              <a:rPr lang="en-GB" dirty="0" err="1"/>
              <a:t>Markii</a:t>
            </a:r>
            <a:r>
              <a:rPr lang="en-GB" dirty="0"/>
              <a:t>, Lili </a:t>
            </a:r>
            <a:r>
              <a:rPr lang="en-GB" dirty="0" err="1"/>
              <a:t>Tiri</a:t>
            </a:r>
            <a:r>
              <a:rPr lang="en-GB" dirty="0"/>
              <a:t>, Hannes Nagel, Marika Saar, </a:t>
            </a:r>
            <a:r>
              <a:rPr lang="en-GB" dirty="0" err="1"/>
              <a:t>Eingard</a:t>
            </a:r>
            <a:r>
              <a:rPr lang="en-GB" dirty="0"/>
              <a:t> Tops, </a:t>
            </a:r>
            <a:r>
              <a:rPr lang="en-GB" dirty="0" err="1"/>
              <a:t>Evely</a:t>
            </a:r>
            <a:r>
              <a:rPr lang="en-GB" dirty="0"/>
              <a:t> East, </a:t>
            </a:r>
            <a:r>
              <a:rPr lang="en-GB" dirty="0" err="1"/>
              <a:t>Anneli</a:t>
            </a:r>
            <a:r>
              <a:rPr lang="en-GB" dirty="0"/>
              <a:t> </a:t>
            </a:r>
            <a:r>
              <a:rPr lang="en-GB" dirty="0" err="1"/>
              <a:t>Pärlin</a:t>
            </a:r>
            <a:endParaRPr lang="en-EE" dirty="0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24D6C77-A6CF-8F49-B8A9-0550CDEC67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6838" y="6067017"/>
            <a:ext cx="3205162" cy="65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41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30A93-E777-1949-8CD0-138FBE294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E" b="1" dirty="0"/>
              <a:t>Valimisea langetamine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81277-0095-4E4D-A664-71222E147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3200" dirty="0"/>
          </a:p>
          <a:p>
            <a:r>
              <a:rPr lang="en-GB" sz="3200" dirty="0"/>
              <a:t>A</a:t>
            </a:r>
            <a:r>
              <a:rPr lang="en-EE" sz="3200" dirty="0"/>
              <a:t>lates 2017. aasta KOV valimistest</a:t>
            </a:r>
          </a:p>
          <a:p>
            <a:r>
              <a:rPr lang="en-EE" sz="3200" dirty="0"/>
              <a:t>Tugevam varajane side kodukohaga</a:t>
            </a:r>
          </a:p>
          <a:p>
            <a:r>
              <a:rPr lang="en-GB" sz="3200" dirty="0"/>
              <a:t>S</a:t>
            </a:r>
            <a:r>
              <a:rPr lang="en-EE" sz="3200" dirty="0"/>
              <a:t>urve noortega rohkem arvestada</a:t>
            </a:r>
          </a:p>
          <a:p>
            <a:r>
              <a:rPr lang="en-EE" sz="3200" dirty="0"/>
              <a:t>Varajasem praktiline kogemus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363D16E-7099-974A-8067-BDF8ABB38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6838" y="6067017"/>
            <a:ext cx="3205162" cy="65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97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30A93-E777-1949-8CD0-138FBE294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E" b="1" dirty="0"/>
              <a:t>Noortevolikogud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81277-0095-4E4D-A664-71222E147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EE" dirty="0"/>
          </a:p>
          <a:p>
            <a:r>
              <a:rPr lang="en-EE" dirty="0"/>
              <a:t>Noortevolikogu kui panus noore tulevikku</a:t>
            </a:r>
          </a:p>
          <a:p>
            <a:r>
              <a:rPr lang="en-EE" dirty="0"/>
              <a:t>Huvi noortevolikokku kuulumise osas ajas muutuv</a:t>
            </a:r>
          </a:p>
          <a:p>
            <a:r>
              <a:rPr lang="en-EE" dirty="0"/>
              <a:t>Noorte kogemus ja omavalitsuse maine</a:t>
            </a:r>
          </a:p>
          <a:p>
            <a:r>
              <a:rPr lang="en-GB" dirty="0"/>
              <a:t>L</a:t>
            </a:r>
            <a:r>
              <a:rPr lang="en-EE" dirty="0"/>
              <a:t>inna- ja vallajuhtide ning ametnike suhtumine ja oskused</a:t>
            </a:r>
          </a:p>
          <a:p>
            <a:r>
              <a:rPr lang="en-GB" dirty="0"/>
              <a:t>V</a:t>
            </a:r>
            <a:r>
              <a:rPr lang="en-EE" dirty="0"/>
              <a:t>astutus ja võimalus komisjonidesse kuulumise näol</a:t>
            </a:r>
          </a:p>
          <a:p>
            <a:r>
              <a:rPr lang="en-GB" dirty="0"/>
              <a:t>P</a:t>
            </a:r>
            <a:r>
              <a:rPr lang="en-EE" dirty="0"/>
              <a:t>raktiline kokkupuude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363D16E-7099-974A-8067-BDF8ABB38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6838" y="6067017"/>
            <a:ext cx="3205162" cy="65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137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30A93-E777-1949-8CD0-138FBE294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E" b="1" dirty="0"/>
              <a:t>Suhtlemine ja suhtumine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81277-0095-4E4D-A664-71222E147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EE" dirty="0"/>
          </a:p>
          <a:p>
            <a:r>
              <a:rPr lang="en-EE" dirty="0"/>
              <a:t>Noorte kaasamine</a:t>
            </a:r>
          </a:p>
          <a:p>
            <a:r>
              <a:rPr lang="en-EE" dirty="0"/>
              <a:t>Õiged meetodid ja noorte arendamine</a:t>
            </a:r>
          </a:p>
          <a:p>
            <a:r>
              <a:rPr lang="en-EE" dirty="0"/>
              <a:t>Tagaside, mis ettepanekutest edasi sai</a:t>
            </a:r>
          </a:p>
          <a:p>
            <a:r>
              <a:rPr lang="en-GB" dirty="0"/>
              <a:t>H</a:t>
            </a:r>
            <a:r>
              <a:rPr lang="en-EE" dirty="0"/>
              <a:t>ea kogemus viib edasi</a:t>
            </a:r>
          </a:p>
          <a:p>
            <a:r>
              <a:rPr lang="en-EE" dirty="0"/>
              <a:t>Otsused arusaadavaks ja noortele lähedale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363D16E-7099-974A-8067-BDF8ABB38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6838" y="6067017"/>
            <a:ext cx="3205162" cy="65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19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30A93-E777-1949-8CD0-138FBE294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E" b="1" dirty="0"/>
              <a:t>Kaasav eelarve kui võimalus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81277-0095-4E4D-A664-71222E147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EE" dirty="0"/>
          </a:p>
          <a:p>
            <a:r>
              <a:rPr lang="en-EE" dirty="0"/>
              <a:t>Arusaadav ja konkreetne</a:t>
            </a:r>
          </a:p>
          <a:p>
            <a:r>
              <a:rPr lang="en-GB" dirty="0"/>
              <a:t>O</a:t>
            </a:r>
            <a:r>
              <a:rPr lang="en-EE" dirty="0"/>
              <a:t>luline asi, mis tegutsema paneb</a:t>
            </a:r>
          </a:p>
          <a:p>
            <a:r>
              <a:rPr lang="en-GB" dirty="0"/>
              <a:t>L</a:t>
            </a:r>
            <a:r>
              <a:rPr lang="en-EE" dirty="0"/>
              <a:t>ihtsus ja võimalus midagi ellu viia</a:t>
            </a:r>
          </a:p>
          <a:p>
            <a:r>
              <a:rPr lang="en-EE" dirty="0"/>
              <a:t>Erinevate noorte omaalgatuste toetamine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363D16E-7099-974A-8067-BDF8ABB38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6838" y="6067017"/>
            <a:ext cx="3205162" cy="65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765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30A93-E777-1949-8CD0-138FBE294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E" b="1" dirty="0"/>
              <a:t>Noortele atraktiivne omavalitsus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81277-0095-4E4D-A664-71222E147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EE" dirty="0"/>
          </a:p>
          <a:p>
            <a:r>
              <a:rPr lang="en-EE" dirty="0"/>
              <a:t>Varajane kokkupuude loob maine tulevikuks</a:t>
            </a:r>
          </a:p>
          <a:p>
            <a:r>
              <a:rPr lang="en-GB" dirty="0"/>
              <a:t>O</a:t>
            </a:r>
            <a:r>
              <a:rPr lang="en-EE" dirty="0"/>
              <a:t>mavalitsuse juhtimis- ja organisatsioonikultuur</a:t>
            </a:r>
          </a:p>
          <a:p>
            <a:r>
              <a:rPr lang="en-EE" dirty="0"/>
              <a:t>Omavalitsus kui atraktiivne tööandja</a:t>
            </a:r>
          </a:p>
          <a:p>
            <a:r>
              <a:rPr lang="en-EE" dirty="0"/>
              <a:t>Omavalitsuspäeva tähistamine, mis tõstaks ka noorte teadmisi selle tähendusest ja olulisusest. 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363D16E-7099-974A-8067-BDF8ABB38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6838" y="6067017"/>
            <a:ext cx="3205162" cy="65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462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8C902-E13D-454F-A4A0-1286E5A98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75582"/>
          </a:xfrm>
        </p:spPr>
        <p:txBody>
          <a:bodyPr/>
          <a:lstStyle/>
          <a:p>
            <a:r>
              <a:rPr lang="en-EE" dirty="0"/>
              <a:t>Aitäh kuulamast!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EE4501-CFC7-2946-9B78-1F103D6163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maris.sild@eesti.ee</a:t>
            </a:r>
          </a:p>
          <a:p>
            <a:r>
              <a:rPr lang="en-EE" dirty="0"/>
              <a:t>5693 8678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9E9F5BA7-3319-914F-8EFA-C4CAF1EA2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6838" y="6067017"/>
            <a:ext cx="3205162" cy="65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848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184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Noored ja Omavalitsuspäev</vt:lpstr>
      <vt:lpstr>Valimisea langetamine</vt:lpstr>
      <vt:lpstr>Noortevolikogud</vt:lpstr>
      <vt:lpstr>Suhtlemine ja suhtumine</vt:lpstr>
      <vt:lpstr>Kaasav eelarve kui võimalus</vt:lpstr>
      <vt:lpstr>Noortele atraktiivne omavalitsus</vt:lpstr>
      <vt:lpstr>Aitäh kuulamast!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Noored ja omavalitsuspäev</dc:title>
  <dc:creator>Maris  Sild</dc:creator>
  <cp:lastModifiedBy>Sulev Lääne</cp:lastModifiedBy>
  <cp:revision>2</cp:revision>
  <dcterms:created xsi:type="dcterms:W3CDTF">2022-02-20T15:31:01Z</dcterms:created>
  <dcterms:modified xsi:type="dcterms:W3CDTF">2022-02-22T14:10:53Z</dcterms:modified>
</cp:coreProperties>
</file>