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70" r:id="rId5"/>
    <p:sldId id="280" r:id="rId6"/>
    <p:sldId id="281" r:id="rId7"/>
    <p:sldId id="279" r:id="rId8"/>
    <p:sldId id="275" r:id="rId9"/>
    <p:sldId id="272" r:id="rId10"/>
    <p:sldId id="273" r:id="rId11"/>
    <p:sldId id="267" r:id="rId12"/>
    <p:sldId id="282" r:id="rId13"/>
    <p:sldId id="289" r:id="rId14"/>
    <p:sldId id="288" r:id="rId15"/>
    <p:sldId id="283" r:id="rId16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28453E-AD1A-4408-AF0C-AF4D9A3A5967}" v="14" dt="2022-04-29T11:50:57.0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3" autoAdjust="0"/>
    <p:restoredTop sz="94660"/>
  </p:normalViewPr>
  <p:slideViewPr>
    <p:cSldViewPr snapToGrid="0">
      <p:cViewPr varScale="1">
        <p:scale>
          <a:sx n="68" d="100"/>
          <a:sy n="68" d="100"/>
        </p:scale>
        <p:origin x="5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080-4F95-AC56-505717F076E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080-4F95-AC56-505717F076E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080-4F95-AC56-505717F076E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080-4F95-AC56-505717F076E2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080-4F95-AC56-505717F076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47-4B21-A269-128AC8D79CF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447-4B21-A269-128AC8D79CF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447-4B21-A269-128AC8D79C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09389680"/>
        <c:axId val="309392480"/>
      </c:barChart>
      <c:catAx>
        <c:axId val="3093896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309392480"/>
        <c:crosses val="autoZero"/>
        <c:auto val="1"/>
        <c:lblAlgn val="ctr"/>
        <c:lblOffset val="100"/>
        <c:noMultiLvlLbl val="0"/>
      </c:catAx>
      <c:valAx>
        <c:axId val="3093924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309389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CA9966-DB24-4221-B3A1-10922450FB5A}" type="doc">
      <dgm:prSet loTypeId="urn:microsoft.com/office/officeart/2008/layout/Lin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915A92A7-615C-4CB7-A55C-0CE3D4BA5F70}">
      <dgm:prSet/>
      <dgm:spPr/>
      <dgm:t>
        <a:bodyPr/>
        <a:lstStyle/>
        <a:p>
          <a:r>
            <a:rPr lang="et-EE" dirty="0"/>
            <a:t>13 lasteaeda</a:t>
          </a:r>
          <a:endParaRPr lang="en-US" dirty="0"/>
        </a:p>
      </dgm:t>
    </dgm:pt>
    <dgm:pt modelId="{98155EEF-B9BC-4544-97B7-C5E1FBA16B2D}" type="parTrans" cxnId="{367C011B-272E-453F-8829-480C0E51690D}">
      <dgm:prSet/>
      <dgm:spPr/>
      <dgm:t>
        <a:bodyPr/>
        <a:lstStyle/>
        <a:p>
          <a:endParaRPr lang="en-US"/>
        </a:p>
      </dgm:t>
    </dgm:pt>
    <dgm:pt modelId="{55B29CAF-E938-45A2-89B1-C7749212121C}" type="sibTrans" cxnId="{367C011B-272E-453F-8829-480C0E51690D}">
      <dgm:prSet/>
      <dgm:spPr/>
      <dgm:t>
        <a:bodyPr/>
        <a:lstStyle/>
        <a:p>
          <a:endParaRPr lang="en-US"/>
        </a:p>
      </dgm:t>
    </dgm:pt>
    <dgm:pt modelId="{AE5FAB02-C98A-4D47-A6EC-9BD389BE2E66}">
      <dgm:prSet/>
      <dgm:spPr/>
      <dgm:t>
        <a:bodyPr/>
        <a:lstStyle/>
        <a:p>
          <a:r>
            <a:rPr lang="et-EE" dirty="0"/>
            <a:t>6 kooli</a:t>
          </a:r>
          <a:endParaRPr lang="en-US" dirty="0"/>
        </a:p>
      </dgm:t>
    </dgm:pt>
    <dgm:pt modelId="{F6E3C99F-3481-483E-9BBD-4AAB8B96E0B7}" type="parTrans" cxnId="{731456DF-C4D7-4081-860D-36560A2D526D}">
      <dgm:prSet/>
      <dgm:spPr/>
      <dgm:t>
        <a:bodyPr/>
        <a:lstStyle/>
        <a:p>
          <a:endParaRPr lang="en-US"/>
        </a:p>
      </dgm:t>
    </dgm:pt>
    <dgm:pt modelId="{FB4F36CB-4563-454A-B600-2DCB7F4FCBBF}" type="sibTrans" cxnId="{731456DF-C4D7-4081-860D-36560A2D526D}">
      <dgm:prSet/>
      <dgm:spPr/>
      <dgm:t>
        <a:bodyPr/>
        <a:lstStyle/>
        <a:p>
          <a:endParaRPr lang="en-US"/>
        </a:p>
      </dgm:t>
    </dgm:pt>
    <dgm:pt modelId="{D67BC0E1-AA16-4E06-8032-F6D667172F4E}">
      <dgm:prSet/>
      <dgm:spPr/>
      <dgm:t>
        <a:bodyPr/>
        <a:lstStyle/>
        <a:p>
          <a:r>
            <a:rPr lang="et-EE" dirty="0"/>
            <a:t>4 raamatukogu</a:t>
          </a:r>
          <a:endParaRPr lang="en-US" dirty="0"/>
        </a:p>
      </dgm:t>
    </dgm:pt>
    <dgm:pt modelId="{A7D9BFE4-411F-4932-A342-7121DB53B2C4}" type="parTrans" cxnId="{E3A2000C-EB65-47C7-B228-DF1E0696197C}">
      <dgm:prSet/>
      <dgm:spPr/>
      <dgm:t>
        <a:bodyPr/>
        <a:lstStyle/>
        <a:p>
          <a:endParaRPr lang="en-US"/>
        </a:p>
      </dgm:t>
    </dgm:pt>
    <dgm:pt modelId="{B2EF8283-38B2-4A4B-8C60-8646B89BB984}" type="sibTrans" cxnId="{E3A2000C-EB65-47C7-B228-DF1E0696197C}">
      <dgm:prSet/>
      <dgm:spPr/>
      <dgm:t>
        <a:bodyPr/>
        <a:lstStyle/>
        <a:p>
          <a:endParaRPr lang="en-US"/>
        </a:p>
      </dgm:t>
    </dgm:pt>
    <dgm:pt modelId="{69615D51-9480-4F41-98B6-3DFCB600D45A}">
      <dgm:prSet/>
      <dgm:spPr/>
      <dgm:t>
        <a:bodyPr/>
        <a:lstStyle/>
        <a:p>
          <a:r>
            <a:rPr lang="et-EE"/>
            <a:t>Rae Huvialakool</a:t>
          </a:r>
          <a:endParaRPr lang="en-US"/>
        </a:p>
      </dgm:t>
    </dgm:pt>
    <dgm:pt modelId="{EABA2E29-F245-45AC-8406-FFBDB1881F21}" type="parTrans" cxnId="{3DA3232F-F858-49C2-A294-553D49BC6D9A}">
      <dgm:prSet/>
      <dgm:spPr/>
      <dgm:t>
        <a:bodyPr/>
        <a:lstStyle/>
        <a:p>
          <a:endParaRPr lang="en-US"/>
        </a:p>
      </dgm:t>
    </dgm:pt>
    <dgm:pt modelId="{6D87CC84-DB6A-403F-BF43-BB698C5E9813}" type="sibTrans" cxnId="{3DA3232F-F858-49C2-A294-553D49BC6D9A}">
      <dgm:prSet/>
      <dgm:spPr/>
      <dgm:t>
        <a:bodyPr/>
        <a:lstStyle/>
        <a:p>
          <a:endParaRPr lang="en-US"/>
        </a:p>
      </dgm:t>
    </dgm:pt>
    <dgm:pt modelId="{592CDBA0-4C7E-4B16-AFF8-2F4AE9A52FAA}">
      <dgm:prSet/>
      <dgm:spPr/>
      <dgm:t>
        <a:bodyPr/>
        <a:lstStyle/>
        <a:p>
          <a:r>
            <a:rPr lang="et-EE"/>
            <a:t>Rae Kultuurikeskus</a:t>
          </a:r>
          <a:endParaRPr lang="en-US"/>
        </a:p>
      </dgm:t>
    </dgm:pt>
    <dgm:pt modelId="{520C55E1-2065-4CA0-B4E8-1EB9E259CB73}" type="parTrans" cxnId="{6683F76F-6A18-4FAB-B2A4-5CD3ECEA3692}">
      <dgm:prSet/>
      <dgm:spPr/>
      <dgm:t>
        <a:bodyPr/>
        <a:lstStyle/>
        <a:p>
          <a:endParaRPr lang="en-US"/>
        </a:p>
      </dgm:t>
    </dgm:pt>
    <dgm:pt modelId="{B6129D57-5E23-48E8-AE82-D01C9E3DEBCE}" type="sibTrans" cxnId="{6683F76F-6A18-4FAB-B2A4-5CD3ECEA3692}">
      <dgm:prSet/>
      <dgm:spPr/>
      <dgm:t>
        <a:bodyPr/>
        <a:lstStyle/>
        <a:p>
          <a:endParaRPr lang="en-US"/>
        </a:p>
      </dgm:t>
    </dgm:pt>
    <dgm:pt modelId="{13ECE15F-DE56-41C8-A5CD-D2CFA24F524D}">
      <dgm:prSet/>
      <dgm:spPr/>
      <dgm:t>
        <a:bodyPr/>
        <a:lstStyle/>
        <a:p>
          <a:r>
            <a:rPr lang="et-EE"/>
            <a:t>Rae valla Spordikeskus</a:t>
          </a:r>
          <a:endParaRPr lang="en-US"/>
        </a:p>
      </dgm:t>
    </dgm:pt>
    <dgm:pt modelId="{E51431F5-F4C0-4FF6-8F2F-1C89FC9A7E96}" type="parTrans" cxnId="{0855B09C-DC02-4A71-8818-69F519E04250}">
      <dgm:prSet/>
      <dgm:spPr/>
      <dgm:t>
        <a:bodyPr/>
        <a:lstStyle/>
        <a:p>
          <a:endParaRPr lang="en-US"/>
        </a:p>
      </dgm:t>
    </dgm:pt>
    <dgm:pt modelId="{435769F4-4FC7-4AC3-AAC3-5632C22D4706}" type="sibTrans" cxnId="{0855B09C-DC02-4A71-8818-69F519E04250}">
      <dgm:prSet/>
      <dgm:spPr/>
      <dgm:t>
        <a:bodyPr/>
        <a:lstStyle/>
        <a:p>
          <a:endParaRPr lang="en-US"/>
        </a:p>
      </dgm:t>
    </dgm:pt>
    <dgm:pt modelId="{33A14ACD-2EB2-47B6-A2FA-DA5D1E004772}">
      <dgm:prSet/>
      <dgm:spPr/>
      <dgm:t>
        <a:bodyPr/>
        <a:lstStyle/>
        <a:p>
          <a:r>
            <a:rPr lang="et-EE"/>
            <a:t>Rae Sotsiaalkeskus </a:t>
          </a:r>
          <a:endParaRPr lang="en-US"/>
        </a:p>
      </dgm:t>
    </dgm:pt>
    <dgm:pt modelId="{462E608D-50B1-46BD-8279-2588AE9F6184}" type="parTrans" cxnId="{74D38CC8-797D-4116-8918-E695ECB88DD1}">
      <dgm:prSet/>
      <dgm:spPr/>
      <dgm:t>
        <a:bodyPr/>
        <a:lstStyle/>
        <a:p>
          <a:endParaRPr lang="en-US"/>
        </a:p>
      </dgm:t>
    </dgm:pt>
    <dgm:pt modelId="{A354B954-9518-4466-AC1C-B4A1A1FEE265}" type="sibTrans" cxnId="{74D38CC8-797D-4116-8918-E695ECB88DD1}">
      <dgm:prSet/>
      <dgm:spPr/>
      <dgm:t>
        <a:bodyPr/>
        <a:lstStyle/>
        <a:p>
          <a:endParaRPr lang="en-US"/>
        </a:p>
      </dgm:t>
    </dgm:pt>
    <dgm:pt modelId="{88D065A1-A575-4F5E-A4F3-87073671AACB}" type="pres">
      <dgm:prSet presAssocID="{97CA9966-DB24-4221-B3A1-10922450FB5A}" presName="vert0" presStyleCnt="0">
        <dgm:presLayoutVars>
          <dgm:dir/>
          <dgm:animOne val="branch"/>
          <dgm:animLvl val="lvl"/>
        </dgm:presLayoutVars>
      </dgm:prSet>
      <dgm:spPr/>
    </dgm:pt>
    <dgm:pt modelId="{0296E34C-C832-4655-AD47-9A1DC27C8F67}" type="pres">
      <dgm:prSet presAssocID="{915A92A7-615C-4CB7-A55C-0CE3D4BA5F70}" presName="thickLine" presStyleLbl="alignNode1" presStyleIdx="0" presStyleCnt="7"/>
      <dgm:spPr/>
    </dgm:pt>
    <dgm:pt modelId="{1B1F5638-CDDD-4501-8669-6522C722203F}" type="pres">
      <dgm:prSet presAssocID="{915A92A7-615C-4CB7-A55C-0CE3D4BA5F70}" presName="horz1" presStyleCnt="0"/>
      <dgm:spPr/>
    </dgm:pt>
    <dgm:pt modelId="{25B81D35-5613-49AD-B3DF-66CB95765E5B}" type="pres">
      <dgm:prSet presAssocID="{915A92A7-615C-4CB7-A55C-0CE3D4BA5F70}" presName="tx1" presStyleLbl="revTx" presStyleIdx="0" presStyleCnt="7"/>
      <dgm:spPr/>
    </dgm:pt>
    <dgm:pt modelId="{7A298BF2-ACE8-4704-A7DF-443AFE5CE949}" type="pres">
      <dgm:prSet presAssocID="{915A92A7-615C-4CB7-A55C-0CE3D4BA5F70}" presName="vert1" presStyleCnt="0"/>
      <dgm:spPr/>
    </dgm:pt>
    <dgm:pt modelId="{23A1C6B3-CE58-46A2-BED1-2C05C0C32BF5}" type="pres">
      <dgm:prSet presAssocID="{AE5FAB02-C98A-4D47-A6EC-9BD389BE2E66}" presName="thickLine" presStyleLbl="alignNode1" presStyleIdx="1" presStyleCnt="7"/>
      <dgm:spPr/>
    </dgm:pt>
    <dgm:pt modelId="{712E4AC5-337C-4851-BE57-151703563527}" type="pres">
      <dgm:prSet presAssocID="{AE5FAB02-C98A-4D47-A6EC-9BD389BE2E66}" presName="horz1" presStyleCnt="0"/>
      <dgm:spPr/>
    </dgm:pt>
    <dgm:pt modelId="{3DFD6CA5-DA35-4C50-A0D8-2F8072E0FC69}" type="pres">
      <dgm:prSet presAssocID="{AE5FAB02-C98A-4D47-A6EC-9BD389BE2E66}" presName="tx1" presStyleLbl="revTx" presStyleIdx="1" presStyleCnt="7"/>
      <dgm:spPr/>
    </dgm:pt>
    <dgm:pt modelId="{BC037DF1-470E-45A2-901F-6D997E6DE3B0}" type="pres">
      <dgm:prSet presAssocID="{AE5FAB02-C98A-4D47-A6EC-9BD389BE2E66}" presName="vert1" presStyleCnt="0"/>
      <dgm:spPr/>
    </dgm:pt>
    <dgm:pt modelId="{09C7880E-6C1E-499B-B1FF-FAFB15274017}" type="pres">
      <dgm:prSet presAssocID="{D67BC0E1-AA16-4E06-8032-F6D667172F4E}" presName="thickLine" presStyleLbl="alignNode1" presStyleIdx="2" presStyleCnt="7"/>
      <dgm:spPr/>
    </dgm:pt>
    <dgm:pt modelId="{BE436AC5-6D55-443D-9989-180A57DFB036}" type="pres">
      <dgm:prSet presAssocID="{D67BC0E1-AA16-4E06-8032-F6D667172F4E}" presName="horz1" presStyleCnt="0"/>
      <dgm:spPr/>
    </dgm:pt>
    <dgm:pt modelId="{2792FA49-6BC2-40B8-BC8C-DD197EF976E0}" type="pres">
      <dgm:prSet presAssocID="{D67BC0E1-AA16-4E06-8032-F6D667172F4E}" presName="tx1" presStyleLbl="revTx" presStyleIdx="2" presStyleCnt="7"/>
      <dgm:spPr/>
    </dgm:pt>
    <dgm:pt modelId="{507859A0-B81E-4D9E-BD64-FC27F35A4D32}" type="pres">
      <dgm:prSet presAssocID="{D67BC0E1-AA16-4E06-8032-F6D667172F4E}" presName="vert1" presStyleCnt="0"/>
      <dgm:spPr/>
    </dgm:pt>
    <dgm:pt modelId="{82EAEA82-50C2-4653-8CF6-ED59B51BF13D}" type="pres">
      <dgm:prSet presAssocID="{69615D51-9480-4F41-98B6-3DFCB600D45A}" presName="thickLine" presStyleLbl="alignNode1" presStyleIdx="3" presStyleCnt="7"/>
      <dgm:spPr/>
    </dgm:pt>
    <dgm:pt modelId="{077B6C80-9779-4463-8080-DCD4B2B50BDC}" type="pres">
      <dgm:prSet presAssocID="{69615D51-9480-4F41-98B6-3DFCB600D45A}" presName="horz1" presStyleCnt="0"/>
      <dgm:spPr/>
    </dgm:pt>
    <dgm:pt modelId="{F2269D04-53AB-4B06-82C1-32F410F2FD54}" type="pres">
      <dgm:prSet presAssocID="{69615D51-9480-4F41-98B6-3DFCB600D45A}" presName="tx1" presStyleLbl="revTx" presStyleIdx="3" presStyleCnt="7"/>
      <dgm:spPr/>
    </dgm:pt>
    <dgm:pt modelId="{F93FBEB7-52E7-495C-A391-85A68D35796C}" type="pres">
      <dgm:prSet presAssocID="{69615D51-9480-4F41-98B6-3DFCB600D45A}" presName="vert1" presStyleCnt="0"/>
      <dgm:spPr/>
    </dgm:pt>
    <dgm:pt modelId="{594E7A59-68F6-4899-B5A7-7979B7875224}" type="pres">
      <dgm:prSet presAssocID="{592CDBA0-4C7E-4B16-AFF8-2F4AE9A52FAA}" presName="thickLine" presStyleLbl="alignNode1" presStyleIdx="4" presStyleCnt="7"/>
      <dgm:spPr/>
    </dgm:pt>
    <dgm:pt modelId="{E5EE8815-59B1-4A7D-BFD9-3079D5674519}" type="pres">
      <dgm:prSet presAssocID="{592CDBA0-4C7E-4B16-AFF8-2F4AE9A52FAA}" presName="horz1" presStyleCnt="0"/>
      <dgm:spPr/>
    </dgm:pt>
    <dgm:pt modelId="{2AC0F6FA-9F35-4D58-8E7C-81CA02251975}" type="pres">
      <dgm:prSet presAssocID="{592CDBA0-4C7E-4B16-AFF8-2F4AE9A52FAA}" presName="tx1" presStyleLbl="revTx" presStyleIdx="4" presStyleCnt="7"/>
      <dgm:spPr/>
    </dgm:pt>
    <dgm:pt modelId="{F33594AB-81AC-4AEA-A535-F24B9AD59B33}" type="pres">
      <dgm:prSet presAssocID="{592CDBA0-4C7E-4B16-AFF8-2F4AE9A52FAA}" presName="vert1" presStyleCnt="0"/>
      <dgm:spPr/>
    </dgm:pt>
    <dgm:pt modelId="{E64DD772-A76A-4E91-A492-83315DC25F9F}" type="pres">
      <dgm:prSet presAssocID="{13ECE15F-DE56-41C8-A5CD-D2CFA24F524D}" presName="thickLine" presStyleLbl="alignNode1" presStyleIdx="5" presStyleCnt="7"/>
      <dgm:spPr/>
    </dgm:pt>
    <dgm:pt modelId="{D5D97F78-4535-44C3-A7AD-FE3778C5C692}" type="pres">
      <dgm:prSet presAssocID="{13ECE15F-DE56-41C8-A5CD-D2CFA24F524D}" presName="horz1" presStyleCnt="0"/>
      <dgm:spPr/>
    </dgm:pt>
    <dgm:pt modelId="{3D6268D4-E9DF-434F-B618-A534E8216F38}" type="pres">
      <dgm:prSet presAssocID="{13ECE15F-DE56-41C8-A5CD-D2CFA24F524D}" presName="tx1" presStyleLbl="revTx" presStyleIdx="5" presStyleCnt="7"/>
      <dgm:spPr/>
    </dgm:pt>
    <dgm:pt modelId="{1BD5D7E9-12DB-439A-83E8-1152E4063290}" type="pres">
      <dgm:prSet presAssocID="{13ECE15F-DE56-41C8-A5CD-D2CFA24F524D}" presName="vert1" presStyleCnt="0"/>
      <dgm:spPr/>
    </dgm:pt>
    <dgm:pt modelId="{2AF95E24-8369-4543-8ACE-AEAC7BD3776A}" type="pres">
      <dgm:prSet presAssocID="{33A14ACD-2EB2-47B6-A2FA-DA5D1E004772}" presName="thickLine" presStyleLbl="alignNode1" presStyleIdx="6" presStyleCnt="7"/>
      <dgm:spPr/>
    </dgm:pt>
    <dgm:pt modelId="{E3245911-BA72-4B53-A121-922A327AC262}" type="pres">
      <dgm:prSet presAssocID="{33A14ACD-2EB2-47B6-A2FA-DA5D1E004772}" presName="horz1" presStyleCnt="0"/>
      <dgm:spPr/>
    </dgm:pt>
    <dgm:pt modelId="{12996C4A-3574-49D1-8B30-9B5795634B25}" type="pres">
      <dgm:prSet presAssocID="{33A14ACD-2EB2-47B6-A2FA-DA5D1E004772}" presName="tx1" presStyleLbl="revTx" presStyleIdx="6" presStyleCnt="7"/>
      <dgm:spPr/>
    </dgm:pt>
    <dgm:pt modelId="{458002EB-12BE-4C0D-BBEB-010D2D61B20B}" type="pres">
      <dgm:prSet presAssocID="{33A14ACD-2EB2-47B6-A2FA-DA5D1E004772}" presName="vert1" presStyleCnt="0"/>
      <dgm:spPr/>
    </dgm:pt>
  </dgm:ptLst>
  <dgm:cxnLst>
    <dgm:cxn modelId="{E3A2000C-EB65-47C7-B228-DF1E0696197C}" srcId="{97CA9966-DB24-4221-B3A1-10922450FB5A}" destId="{D67BC0E1-AA16-4E06-8032-F6D667172F4E}" srcOrd="2" destOrd="0" parTransId="{A7D9BFE4-411F-4932-A342-7121DB53B2C4}" sibTransId="{B2EF8283-38B2-4A4B-8C60-8646B89BB984}"/>
    <dgm:cxn modelId="{367C011B-272E-453F-8829-480C0E51690D}" srcId="{97CA9966-DB24-4221-B3A1-10922450FB5A}" destId="{915A92A7-615C-4CB7-A55C-0CE3D4BA5F70}" srcOrd="0" destOrd="0" parTransId="{98155EEF-B9BC-4544-97B7-C5E1FBA16B2D}" sibTransId="{55B29CAF-E938-45A2-89B1-C7749212121C}"/>
    <dgm:cxn modelId="{FA70DC1E-596A-47A1-A73E-DEA89F8243F0}" type="presOf" srcId="{D67BC0E1-AA16-4E06-8032-F6D667172F4E}" destId="{2792FA49-6BC2-40B8-BC8C-DD197EF976E0}" srcOrd="0" destOrd="0" presId="urn:microsoft.com/office/officeart/2008/layout/LinedList"/>
    <dgm:cxn modelId="{C6C84421-1C21-48D4-B26C-F666960BFDD4}" type="presOf" srcId="{33A14ACD-2EB2-47B6-A2FA-DA5D1E004772}" destId="{12996C4A-3574-49D1-8B30-9B5795634B25}" srcOrd="0" destOrd="0" presId="urn:microsoft.com/office/officeart/2008/layout/LinedList"/>
    <dgm:cxn modelId="{8C79A021-FAAC-4AE1-99C9-8E1B8C33F688}" type="presOf" srcId="{13ECE15F-DE56-41C8-A5CD-D2CFA24F524D}" destId="{3D6268D4-E9DF-434F-B618-A534E8216F38}" srcOrd="0" destOrd="0" presId="urn:microsoft.com/office/officeart/2008/layout/LinedList"/>
    <dgm:cxn modelId="{3DA3232F-F858-49C2-A294-553D49BC6D9A}" srcId="{97CA9966-DB24-4221-B3A1-10922450FB5A}" destId="{69615D51-9480-4F41-98B6-3DFCB600D45A}" srcOrd="3" destOrd="0" parTransId="{EABA2E29-F245-45AC-8406-FFBDB1881F21}" sibTransId="{6D87CC84-DB6A-403F-BF43-BB698C5E9813}"/>
    <dgm:cxn modelId="{152A413F-42F9-4310-A18C-9DE411975E66}" type="presOf" srcId="{AE5FAB02-C98A-4D47-A6EC-9BD389BE2E66}" destId="{3DFD6CA5-DA35-4C50-A0D8-2F8072E0FC69}" srcOrd="0" destOrd="0" presId="urn:microsoft.com/office/officeart/2008/layout/LinedList"/>
    <dgm:cxn modelId="{6683F76F-6A18-4FAB-B2A4-5CD3ECEA3692}" srcId="{97CA9966-DB24-4221-B3A1-10922450FB5A}" destId="{592CDBA0-4C7E-4B16-AFF8-2F4AE9A52FAA}" srcOrd="4" destOrd="0" parTransId="{520C55E1-2065-4CA0-B4E8-1EB9E259CB73}" sibTransId="{B6129D57-5E23-48E8-AE82-D01C9E3DEBCE}"/>
    <dgm:cxn modelId="{F6E03B50-266C-4CB2-A967-64B57C34B472}" type="presOf" srcId="{97CA9966-DB24-4221-B3A1-10922450FB5A}" destId="{88D065A1-A575-4F5E-A4F3-87073671AACB}" srcOrd="0" destOrd="0" presId="urn:microsoft.com/office/officeart/2008/layout/LinedList"/>
    <dgm:cxn modelId="{0855B09C-DC02-4A71-8818-69F519E04250}" srcId="{97CA9966-DB24-4221-B3A1-10922450FB5A}" destId="{13ECE15F-DE56-41C8-A5CD-D2CFA24F524D}" srcOrd="5" destOrd="0" parTransId="{E51431F5-F4C0-4FF6-8F2F-1C89FC9A7E96}" sibTransId="{435769F4-4FC7-4AC3-AAC3-5632C22D4706}"/>
    <dgm:cxn modelId="{A569FEC3-BF74-4FB7-B0E6-175DEC6852D6}" type="presOf" srcId="{592CDBA0-4C7E-4B16-AFF8-2F4AE9A52FAA}" destId="{2AC0F6FA-9F35-4D58-8E7C-81CA02251975}" srcOrd="0" destOrd="0" presId="urn:microsoft.com/office/officeart/2008/layout/LinedList"/>
    <dgm:cxn modelId="{74D38CC8-797D-4116-8918-E695ECB88DD1}" srcId="{97CA9966-DB24-4221-B3A1-10922450FB5A}" destId="{33A14ACD-2EB2-47B6-A2FA-DA5D1E004772}" srcOrd="6" destOrd="0" parTransId="{462E608D-50B1-46BD-8279-2588AE9F6184}" sibTransId="{A354B954-9518-4466-AC1C-B4A1A1FEE265}"/>
    <dgm:cxn modelId="{C551FECC-B44D-4FCE-93A4-C62A3312E77C}" type="presOf" srcId="{915A92A7-615C-4CB7-A55C-0CE3D4BA5F70}" destId="{25B81D35-5613-49AD-B3DF-66CB95765E5B}" srcOrd="0" destOrd="0" presId="urn:microsoft.com/office/officeart/2008/layout/LinedList"/>
    <dgm:cxn modelId="{731456DF-C4D7-4081-860D-36560A2D526D}" srcId="{97CA9966-DB24-4221-B3A1-10922450FB5A}" destId="{AE5FAB02-C98A-4D47-A6EC-9BD389BE2E66}" srcOrd="1" destOrd="0" parTransId="{F6E3C99F-3481-483E-9BBD-4AAB8B96E0B7}" sibTransId="{FB4F36CB-4563-454A-B600-2DCB7F4FCBBF}"/>
    <dgm:cxn modelId="{F5E5EFED-404F-40B0-9978-D77845F96FD5}" type="presOf" srcId="{69615D51-9480-4F41-98B6-3DFCB600D45A}" destId="{F2269D04-53AB-4B06-82C1-32F410F2FD54}" srcOrd="0" destOrd="0" presId="urn:microsoft.com/office/officeart/2008/layout/LinedList"/>
    <dgm:cxn modelId="{0B37FA9F-DAD4-4668-9043-9FBCD2A14BD3}" type="presParOf" srcId="{88D065A1-A575-4F5E-A4F3-87073671AACB}" destId="{0296E34C-C832-4655-AD47-9A1DC27C8F67}" srcOrd="0" destOrd="0" presId="urn:microsoft.com/office/officeart/2008/layout/LinedList"/>
    <dgm:cxn modelId="{70F39C17-B598-4735-9C55-05EE8FC334B4}" type="presParOf" srcId="{88D065A1-A575-4F5E-A4F3-87073671AACB}" destId="{1B1F5638-CDDD-4501-8669-6522C722203F}" srcOrd="1" destOrd="0" presId="urn:microsoft.com/office/officeart/2008/layout/LinedList"/>
    <dgm:cxn modelId="{3AC7A1C2-F1B7-4D19-BE9B-A5B6FF475B37}" type="presParOf" srcId="{1B1F5638-CDDD-4501-8669-6522C722203F}" destId="{25B81D35-5613-49AD-B3DF-66CB95765E5B}" srcOrd="0" destOrd="0" presId="urn:microsoft.com/office/officeart/2008/layout/LinedList"/>
    <dgm:cxn modelId="{FB9B19EE-E335-446E-8E68-E04999C172D9}" type="presParOf" srcId="{1B1F5638-CDDD-4501-8669-6522C722203F}" destId="{7A298BF2-ACE8-4704-A7DF-443AFE5CE949}" srcOrd="1" destOrd="0" presId="urn:microsoft.com/office/officeart/2008/layout/LinedList"/>
    <dgm:cxn modelId="{BF634E51-BB25-4329-8634-A9B8BB900D12}" type="presParOf" srcId="{88D065A1-A575-4F5E-A4F3-87073671AACB}" destId="{23A1C6B3-CE58-46A2-BED1-2C05C0C32BF5}" srcOrd="2" destOrd="0" presId="urn:microsoft.com/office/officeart/2008/layout/LinedList"/>
    <dgm:cxn modelId="{9CBEE9E4-EBE5-4206-B0BF-FB51DFD451D0}" type="presParOf" srcId="{88D065A1-A575-4F5E-A4F3-87073671AACB}" destId="{712E4AC5-337C-4851-BE57-151703563527}" srcOrd="3" destOrd="0" presId="urn:microsoft.com/office/officeart/2008/layout/LinedList"/>
    <dgm:cxn modelId="{4A96F498-1D71-4866-AC8E-14529A0D3CF4}" type="presParOf" srcId="{712E4AC5-337C-4851-BE57-151703563527}" destId="{3DFD6CA5-DA35-4C50-A0D8-2F8072E0FC69}" srcOrd="0" destOrd="0" presId="urn:microsoft.com/office/officeart/2008/layout/LinedList"/>
    <dgm:cxn modelId="{A86E2C8A-66ED-405B-87FC-5E7E62776E08}" type="presParOf" srcId="{712E4AC5-337C-4851-BE57-151703563527}" destId="{BC037DF1-470E-45A2-901F-6D997E6DE3B0}" srcOrd="1" destOrd="0" presId="urn:microsoft.com/office/officeart/2008/layout/LinedList"/>
    <dgm:cxn modelId="{52792F9F-7D61-44E0-A133-10E3C47CC49C}" type="presParOf" srcId="{88D065A1-A575-4F5E-A4F3-87073671AACB}" destId="{09C7880E-6C1E-499B-B1FF-FAFB15274017}" srcOrd="4" destOrd="0" presId="urn:microsoft.com/office/officeart/2008/layout/LinedList"/>
    <dgm:cxn modelId="{C45E2961-079B-43CC-B025-417C7401FA7E}" type="presParOf" srcId="{88D065A1-A575-4F5E-A4F3-87073671AACB}" destId="{BE436AC5-6D55-443D-9989-180A57DFB036}" srcOrd="5" destOrd="0" presId="urn:microsoft.com/office/officeart/2008/layout/LinedList"/>
    <dgm:cxn modelId="{25013703-ED8D-462B-9E9F-AF79C8D263C6}" type="presParOf" srcId="{BE436AC5-6D55-443D-9989-180A57DFB036}" destId="{2792FA49-6BC2-40B8-BC8C-DD197EF976E0}" srcOrd="0" destOrd="0" presId="urn:microsoft.com/office/officeart/2008/layout/LinedList"/>
    <dgm:cxn modelId="{1E4EAC60-DEA4-44A5-BB36-6017A6701AA2}" type="presParOf" srcId="{BE436AC5-6D55-443D-9989-180A57DFB036}" destId="{507859A0-B81E-4D9E-BD64-FC27F35A4D32}" srcOrd="1" destOrd="0" presId="urn:microsoft.com/office/officeart/2008/layout/LinedList"/>
    <dgm:cxn modelId="{0E6F9FAF-9444-4021-B852-BCECAC5407DA}" type="presParOf" srcId="{88D065A1-A575-4F5E-A4F3-87073671AACB}" destId="{82EAEA82-50C2-4653-8CF6-ED59B51BF13D}" srcOrd="6" destOrd="0" presId="urn:microsoft.com/office/officeart/2008/layout/LinedList"/>
    <dgm:cxn modelId="{63CA6A83-F58F-4EFF-A44C-3FA15194C1FE}" type="presParOf" srcId="{88D065A1-A575-4F5E-A4F3-87073671AACB}" destId="{077B6C80-9779-4463-8080-DCD4B2B50BDC}" srcOrd="7" destOrd="0" presId="urn:microsoft.com/office/officeart/2008/layout/LinedList"/>
    <dgm:cxn modelId="{D81D66A0-7FC2-4218-9F30-84048D9CD4AC}" type="presParOf" srcId="{077B6C80-9779-4463-8080-DCD4B2B50BDC}" destId="{F2269D04-53AB-4B06-82C1-32F410F2FD54}" srcOrd="0" destOrd="0" presId="urn:microsoft.com/office/officeart/2008/layout/LinedList"/>
    <dgm:cxn modelId="{54E17939-758E-4E76-858B-794A9F5A7EF6}" type="presParOf" srcId="{077B6C80-9779-4463-8080-DCD4B2B50BDC}" destId="{F93FBEB7-52E7-495C-A391-85A68D35796C}" srcOrd="1" destOrd="0" presId="urn:microsoft.com/office/officeart/2008/layout/LinedList"/>
    <dgm:cxn modelId="{64458336-6487-4F65-9A11-654B2BC1EB36}" type="presParOf" srcId="{88D065A1-A575-4F5E-A4F3-87073671AACB}" destId="{594E7A59-68F6-4899-B5A7-7979B7875224}" srcOrd="8" destOrd="0" presId="urn:microsoft.com/office/officeart/2008/layout/LinedList"/>
    <dgm:cxn modelId="{C19D93D5-D21D-4C77-807D-8E34EB37412D}" type="presParOf" srcId="{88D065A1-A575-4F5E-A4F3-87073671AACB}" destId="{E5EE8815-59B1-4A7D-BFD9-3079D5674519}" srcOrd="9" destOrd="0" presId="urn:microsoft.com/office/officeart/2008/layout/LinedList"/>
    <dgm:cxn modelId="{D37D23B7-DC6F-4ED3-A342-9E083E85D2ED}" type="presParOf" srcId="{E5EE8815-59B1-4A7D-BFD9-3079D5674519}" destId="{2AC0F6FA-9F35-4D58-8E7C-81CA02251975}" srcOrd="0" destOrd="0" presId="urn:microsoft.com/office/officeart/2008/layout/LinedList"/>
    <dgm:cxn modelId="{8F0BFE9D-ECA6-4B84-A6BC-09CB2FFBDE54}" type="presParOf" srcId="{E5EE8815-59B1-4A7D-BFD9-3079D5674519}" destId="{F33594AB-81AC-4AEA-A535-F24B9AD59B33}" srcOrd="1" destOrd="0" presId="urn:microsoft.com/office/officeart/2008/layout/LinedList"/>
    <dgm:cxn modelId="{ECFFBBF3-A252-461B-BB23-3AE923760396}" type="presParOf" srcId="{88D065A1-A575-4F5E-A4F3-87073671AACB}" destId="{E64DD772-A76A-4E91-A492-83315DC25F9F}" srcOrd="10" destOrd="0" presId="urn:microsoft.com/office/officeart/2008/layout/LinedList"/>
    <dgm:cxn modelId="{1708407B-CFB3-47CD-AC92-09620EFFC8CD}" type="presParOf" srcId="{88D065A1-A575-4F5E-A4F3-87073671AACB}" destId="{D5D97F78-4535-44C3-A7AD-FE3778C5C692}" srcOrd="11" destOrd="0" presId="urn:microsoft.com/office/officeart/2008/layout/LinedList"/>
    <dgm:cxn modelId="{C73F81D3-329E-4135-BB1A-A57624FAA16E}" type="presParOf" srcId="{D5D97F78-4535-44C3-A7AD-FE3778C5C692}" destId="{3D6268D4-E9DF-434F-B618-A534E8216F38}" srcOrd="0" destOrd="0" presId="urn:microsoft.com/office/officeart/2008/layout/LinedList"/>
    <dgm:cxn modelId="{D733ECA7-B391-4521-A010-EFDF03DB4B2A}" type="presParOf" srcId="{D5D97F78-4535-44C3-A7AD-FE3778C5C692}" destId="{1BD5D7E9-12DB-439A-83E8-1152E4063290}" srcOrd="1" destOrd="0" presId="urn:microsoft.com/office/officeart/2008/layout/LinedList"/>
    <dgm:cxn modelId="{9EAE36C5-12CB-45AB-99A5-B6B727BACE4E}" type="presParOf" srcId="{88D065A1-A575-4F5E-A4F3-87073671AACB}" destId="{2AF95E24-8369-4543-8ACE-AEAC7BD3776A}" srcOrd="12" destOrd="0" presId="urn:microsoft.com/office/officeart/2008/layout/LinedList"/>
    <dgm:cxn modelId="{C4064341-DFAA-41C0-8522-947E5C3EC046}" type="presParOf" srcId="{88D065A1-A575-4F5E-A4F3-87073671AACB}" destId="{E3245911-BA72-4B53-A121-922A327AC262}" srcOrd="13" destOrd="0" presId="urn:microsoft.com/office/officeart/2008/layout/LinedList"/>
    <dgm:cxn modelId="{8A595F3F-B16B-471F-B180-7983038977FD}" type="presParOf" srcId="{E3245911-BA72-4B53-A121-922A327AC262}" destId="{12996C4A-3574-49D1-8B30-9B5795634B25}" srcOrd="0" destOrd="0" presId="urn:microsoft.com/office/officeart/2008/layout/LinedList"/>
    <dgm:cxn modelId="{1CAE80AD-B942-4DE1-9947-C56334212732}" type="presParOf" srcId="{E3245911-BA72-4B53-A121-922A327AC262}" destId="{458002EB-12BE-4C0D-BBEB-010D2D61B20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96E34C-C832-4655-AD47-9A1DC27C8F67}">
      <dsp:nvSpPr>
        <dsp:cNvPr id="0" name=""/>
        <dsp:cNvSpPr/>
      </dsp:nvSpPr>
      <dsp:spPr>
        <a:xfrm>
          <a:off x="0" y="531"/>
          <a:ext cx="105156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B81D35-5613-49AD-B3DF-66CB95765E5B}">
      <dsp:nvSpPr>
        <dsp:cNvPr id="0" name=""/>
        <dsp:cNvSpPr/>
      </dsp:nvSpPr>
      <dsp:spPr>
        <a:xfrm>
          <a:off x="0" y="531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2800" kern="1200" dirty="0"/>
            <a:t>13 lasteaeda</a:t>
          </a:r>
          <a:endParaRPr lang="en-US" sz="2800" kern="1200" dirty="0"/>
        </a:p>
      </dsp:txBody>
      <dsp:txXfrm>
        <a:off x="0" y="531"/>
        <a:ext cx="10515600" cy="621467"/>
      </dsp:txXfrm>
    </dsp:sp>
    <dsp:sp modelId="{23A1C6B3-CE58-46A2-BED1-2C05C0C32BF5}">
      <dsp:nvSpPr>
        <dsp:cNvPr id="0" name=""/>
        <dsp:cNvSpPr/>
      </dsp:nvSpPr>
      <dsp:spPr>
        <a:xfrm>
          <a:off x="0" y="621999"/>
          <a:ext cx="105156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FD6CA5-DA35-4C50-A0D8-2F8072E0FC69}">
      <dsp:nvSpPr>
        <dsp:cNvPr id="0" name=""/>
        <dsp:cNvSpPr/>
      </dsp:nvSpPr>
      <dsp:spPr>
        <a:xfrm>
          <a:off x="0" y="621999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2800" kern="1200" dirty="0"/>
            <a:t>6 kooli</a:t>
          </a:r>
          <a:endParaRPr lang="en-US" sz="2800" kern="1200" dirty="0"/>
        </a:p>
      </dsp:txBody>
      <dsp:txXfrm>
        <a:off x="0" y="621999"/>
        <a:ext cx="10515600" cy="621467"/>
      </dsp:txXfrm>
    </dsp:sp>
    <dsp:sp modelId="{09C7880E-6C1E-499B-B1FF-FAFB15274017}">
      <dsp:nvSpPr>
        <dsp:cNvPr id="0" name=""/>
        <dsp:cNvSpPr/>
      </dsp:nvSpPr>
      <dsp:spPr>
        <a:xfrm>
          <a:off x="0" y="1243467"/>
          <a:ext cx="105156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92FA49-6BC2-40B8-BC8C-DD197EF976E0}">
      <dsp:nvSpPr>
        <dsp:cNvPr id="0" name=""/>
        <dsp:cNvSpPr/>
      </dsp:nvSpPr>
      <dsp:spPr>
        <a:xfrm>
          <a:off x="0" y="1243467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2800" kern="1200" dirty="0"/>
            <a:t>4 raamatukogu</a:t>
          </a:r>
          <a:endParaRPr lang="en-US" sz="2800" kern="1200" dirty="0"/>
        </a:p>
      </dsp:txBody>
      <dsp:txXfrm>
        <a:off x="0" y="1243467"/>
        <a:ext cx="10515600" cy="621467"/>
      </dsp:txXfrm>
    </dsp:sp>
    <dsp:sp modelId="{82EAEA82-50C2-4653-8CF6-ED59B51BF13D}">
      <dsp:nvSpPr>
        <dsp:cNvPr id="0" name=""/>
        <dsp:cNvSpPr/>
      </dsp:nvSpPr>
      <dsp:spPr>
        <a:xfrm>
          <a:off x="0" y="1864935"/>
          <a:ext cx="105156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269D04-53AB-4B06-82C1-32F410F2FD54}">
      <dsp:nvSpPr>
        <dsp:cNvPr id="0" name=""/>
        <dsp:cNvSpPr/>
      </dsp:nvSpPr>
      <dsp:spPr>
        <a:xfrm>
          <a:off x="0" y="1864935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2800" kern="1200"/>
            <a:t>Rae Huvialakool</a:t>
          </a:r>
          <a:endParaRPr lang="en-US" sz="2800" kern="1200"/>
        </a:p>
      </dsp:txBody>
      <dsp:txXfrm>
        <a:off x="0" y="1864935"/>
        <a:ext cx="10515600" cy="621467"/>
      </dsp:txXfrm>
    </dsp:sp>
    <dsp:sp modelId="{594E7A59-68F6-4899-B5A7-7979B7875224}">
      <dsp:nvSpPr>
        <dsp:cNvPr id="0" name=""/>
        <dsp:cNvSpPr/>
      </dsp:nvSpPr>
      <dsp:spPr>
        <a:xfrm>
          <a:off x="0" y="2486402"/>
          <a:ext cx="105156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C0F6FA-9F35-4D58-8E7C-81CA02251975}">
      <dsp:nvSpPr>
        <dsp:cNvPr id="0" name=""/>
        <dsp:cNvSpPr/>
      </dsp:nvSpPr>
      <dsp:spPr>
        <a:xfrm>
          <a:off x="0" y="2486402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2800" kern="1200"/>
            <a:t>Rae Kultuurikeskus</a:t>
          </a:r>
          <a:endParaRPr lang="en-US" sz="2800" kern="1200"/>
        </a:p>
      </dsp:txBody>
      <dsp:txXfrm>
        <a:off x="0" y="2486402"/>
        <a:ext cx="10515600" cy="621467"/>
      </dsp:txXfrm>
    </dsp:sp>
    <dsp:sp modelId="{E64DD772-A76A-4E91-A492-83315DC25F9F}">
      <dsp:nvSpPr>
        <dsp:cNvPr id="0" name=""/>
        <dsp:cNvSpPr/>
      </dsp:nvSpPr>
      <dsp:spPr>
        <a:xfrm>
          <a:off x="0" y="3107870"/>
          <a:ext cx="105156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6268D4-E9DF-434F-B618-A534E8216F38}">
      <dsp:nvSpPr>
        <dsp:cNvPr id="0" name=""/>
        <dsp:cNvSpPr/>
      </dsp:nvSpPr>
      <dsp:spPr>
        <a:xfrm>
          <a:off x="0" y="3107870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2800" kern="1200"/>
            <a:t>Rae valla Spordikeskus</a:t>
          </a:r>
          <a:endParaRPr lang="en-US" sz="2800" kern="1200"/>
        </a:p>
      </dsp:txBody>
      <dsp:txXfrm>
        <a:off x="0" y="3107870"/>
        <a:ext cx="10515600" cy="621467"/>
      </dsp:txXfrm>
    </dsp:sp>
    <dsp:sp modelId="{2AF95E24-8369-4543-8ACE-AEAC7BD3776A}">
      <dsp:nvSpPr>
        <dsp:cNvPr id="0" name=""/>
        <dsp:cNvSpPr/>
      </dsp:nvSpPr>
      <dsp:spPr>
        <a:xfrm>
          <a:off x="0" y="3729338"/>
          <a:ext cx="105156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996C4A-3574-49D1-8B30-9B5795634B25}">
      <dsp:nvSpPr>
        <dsp:cNvPr id="0" name=""/>
        <dsp:cNvSpPr/>
      </dsp:nvSpPr>
      <dsp:spPr>
        <a:xfrm>
          <a:off x="0" y="3729338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2800" kern="1200"/>
            <a:t>Rae Sotsiaalkeskus </a:t>
          </a:r>
          <a:endParaRPr lang="en-US" sz="2800" kern="1200"/>
        </a:p>
      </dsp:txBody>
      <dsp:txXfrm>
        <a:off x="0" y="3729338"/>
        <a:ext cx="10515600" cy="6214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chart" Target="../charts/chart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chart" Target="../charts/chart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475799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baseline="0"/>
            </a:lvl1pPr>
          </a:lstStyle>
          <a:p>
            <a:r>
              <a:rPr lang="et-EE" dirty="0"/>
              <a:t>SUUR PEALKIRI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863399"/>
            <a:ext cx="9144000" cy="76892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 dirty="0"/>
              <a:t>VÄIKSEM ALAMPEALKIRI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8031"/>
            <a:ext cx="12192000" cy="13469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212" y="644817"/>
            <a:ext cx="1127362" cy="115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515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>
              <a:defRPr baseline="0"/>
            </a:lvl1pPr>
          </a:lstStyle>
          <a:p>
            <a:r>
              <a:rPr lang="et-EE" dirty="0"/>
              <a:t>SUUREM TEEMAPEALKIRI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097" y="5569528"/>
            <a:ext cx="865592" cy="88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097" y="5569528"/>
            <a:ext cx="865592" cy="8895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t-EE" dirty="0"/>
              <a:t>SUUR VAHEPEALKIRI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8969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dirty="0"/>
              <a:t>Vahelause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15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097" y="5569528"/>
            <a:ext cx="865592" cy="8895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>
              <a:defRPr/>
            </a:lvl1pPr>
          </a:lstStyle>
          <a:p>
            <a:r>
              <a:rPr lang="et-EE" dirty="0"/>
              <a:t>PEALKIRI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t-EE" dirty="0"/>
              <a:t>Kui neist kastidest see tekst ära kustutada, siis ilmuvad kiirvaliku ikoonid, mille abil saab lisada pilte, tabelit, graafikuid jms. elemente.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96651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097" y="5569528"/>
            <a:ext cx="865592" cy="8895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 anchor="b"/>
          <a:lstStyle>
            <a:lvl1pPr>
              <a:defRPr/>
            </a:lvl1pPr>
          </a:lstStyle>
          <a:p>
            <a:r>
              <a:rPr lang="et-EE" dirty="0"/>
              <a:t>SUUR PEALKIRI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dirty="0"/>
              <a:t>ALAMPEALKIRI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t-EE" dirty="0"/>
              <a:t>Kui neist kastidest see tekst ära kustutada, siis ilmuvad kiirvaliku ikoonid, mille abil saab lisada pilte, tabelit, graafikuid jms. elemente.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dirty="0"/>
              <a:t>ALAMPEALKIRI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81909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097" y="5569528"/>
            <a:ext cx="865592" cy="8895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>
              <a:defRPr baseline="0"/>
            </a:lvl1pPr>
          </a:lstStyle>
          <a:p>
            <a:r>
              <a:rPr lang="et-EE" dirty="0"/>
              <a:t>SUUR PEALKIRI</a:t>
            </a:r>
          </a:p>
        </p:txBody>
      </p:sp>
    </p:spTree>
    <p:extLst>
      <p:ext uri="{BB962C8B-B14F-4D97-AF65-F5344CB8AC3E}">
        <p14:creationId xmlns:p14="http://schemas.microsoft.com/office/powerpoint/2010/main" val="2970305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097" y="5569528"/>
            <a:ext cx="865592" cy="88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129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097" y="5569528"/>
            <a:ext cx="865592" cy="889502"/>
          </a:xfrm>
          <a:prstGeom prst="rect">
            <a:avLst/>
          </a:prstGeom>
        </p:spPr>
      </p:pic>
      <p:graphicFrame>
        <p:nvGraphicFramePr>
          <p:cNvPr id="13" name="Chart 12"/>
          <p:cNvGraphicFramePr/>
          <p:nvPr userDrawn="1">
            <p:extLst>
              <p:ext uri="{D42A27DB-BD31-4B8C-83A1-F6EECF244321}">
                <p14:modId xmlns:p14="http://schemas.microsoft.com/office/powerpoint/2010/main" val="1513196650"/>
              </p:ext>
            </p:extLst>
          </p:nvPr>
        </p:nvGraphicFramePr>
        <p:xfrm>
          <a:off x="2032000" y="529938"/>
          <a:ext cx="8128000" cy="4873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5280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097" y="5569528"/>
            <a:ext cx="865592" cy="889502"/>
          </a:xfrm>
          <a:prstGeom prst="rect">
            <a:avLst/>
          </a:prstGeom>
        </p:spPr>
      </p:pic>
      <p:graphicFrame>
        <p:nvGraphicFramePr>
          <p:cNvPr id="6" name="Chart 5"/>
          <p:cNvGraphicFramePr/>
          <p:nvPr userDrawn="1">
            <p:extLst>
              <p:ext uri="{D42A27DB-BD31-4B8C-83A1-F6EECF244321}">
                <p14:modId xmlns:p14="http://schemas.microsoft.com/office/powerpoint/2010/main" val="1452449631"/>
              </p:ext>
            </p:extLst>
          </p:nvPr>
        </p:nvGraphicFramePr>
        <p:xfrm>
          <a:off x="2032000" y="719666"/>
          <a:ext cx="8128000" cy="4714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82063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t-E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4019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inslie Norm Book" panose="02000503020000020003" pitchFamily="50" charset="-7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inslie Norm Book" panose="02000503020000020003" pitchFamily="50" charset="-7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inslie Norm Book" panose="02000503020000020003" pitchFamily="50" charset="-7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inslie Norm Book" panose="02000503020000020003" pitchFamily="50" charset="-7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inslie Norm Book" panose="02000503020000020003" pitchFamily="50" charset="-7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inslie Norm Book" panose="02000503020000020003" pitchFamily="50" charset="-7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t-EE" dirty="0"/>
              <a:t>RAE VALD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63399"/>
            <a:ext cx="10447090" cy="1069328"/>
          </a:xfrm>
        </p:spPr>
        <p:txBody>
          <a:bodyPr>
            <a:normAutofit fontScale="92500" lnSpcReduction="20000"/>
          </a:bodyPr>
          <a:lstStyle/>
          <a:p>
            <a:pPr algn="r"/>
            <a:endParaRPr lang="et-EE" dirty="0"/>
          </a:p>
          <a:p>
            <a:pPr algn="r"/>
            <a:endParaRPr lang="et-EE" dirty="0"/>
          </a:p>
          <a:p>
            <a:pPr algn="r"/>
            <a:r>
              <a:rPr lang="et-EE" dirty="0"/>
              <a:t>29.04.2022, vallavanem Madis Sarik</a:t>
            </a:r>
          </a:p>
        </p:txBody>
      </p:sp>
    </p:spTree>
    <p:extLst>
      <p:ext uri="{BB962C8B-B14F-4D97-AF65-F5344CB8AC3E}">
        <p14:creationId xmlns:p14="http://schemas.microsoft.com/office/powerpoint/2010/main" val="16262322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2B2FAE9E-3302-4F11-811D-0F257D219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et-EE" dirty="0"/>
              <a:t>Vaida kant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3BB92206-4006-440D-9E91-448A1ECB7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859" y="2530679"/>
            <a:ext cx="4261606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sz="3200" dirty="0"/>
              <a:t>Vaida Lasteaed </a:t>
            </a:r>
            <a:r>
              <a:rPr lang="et-EE" sz="3200" dirty="0" err="1"/>
              <a:t>Pillerpall</a:t>
            </a:r>
            <a:r>
              <a:rPr lang="et-EE" sz="3200" dirty="0"/>
              <a:t>, lapsi 75</a:t>
            </a:r>
          </a:p>
          <a:p>
            <a:pPr marL="0" indent="0">
              <a:buNone/>
            </a:pPr>
            <a:endParaRPr lang="et-EE" sz="3200" dirty="0"/>
          </a:p>
          <a:p>
            <a:pPr marL="0" indent="0">
              <a:buNone/>
            </a:pPr>
            <a:r>
              <a:rPr lang="et-EE" sz="3200" dirty="0"/>
              <a:t>Vaida Põhikool, lapsi 152</a:t>
            </a:r>
          </a:p>
        </p:txBody>
      </p:sp>
      <p:pic>
        <p:nvPicPr>
          <p:cNvPr id="5" name="Pilt 4" descr="Pilt, millel on kujutatud rohi, väljas, rong, rööbas&#10;&#10;Kirjeldus on genereeritud automaatselt">
            <a:extLst>
              <a:ext uri="{FF2B5EF4-FFF2-40B4-BE49-F238E27FC236}">
                <a16:creationId xmlns:a16="http://schemas.microsoft.com/office/drawing/2014/main" id="{B8E5F1B1-95F0-49A6-843F-57A71E799F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1" r="-2" b="4018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245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ealkiri 7">
            <a:extLst>
              <a:ext uri="{FF2B5EF4-FFF2-40B4-BE49-F238E27FC236}">
                <a16:creationId xmlns:a16="http://schemas.microsoft.com/office/drawing/2014/main" id="{B264EF2D-B1A6-4529-83CA-53AB461FC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975" y="4487160"/>
            <a:ext cx="4091233" cy="20706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 dirty="0">
                <a:latin typeface="Ansile norm book"/>
              </a:rPr>
              <a:t>RVAKS – Rae </a:t>
            </a:r>
            <a:r>
              <a:rPr lang="en-US" sz="3000" dirty="0" err="1">
                <a:latin typeface="Ansile norm book"/>
              </a:rPr>
              <a:t>valla</a:t>
            </a:r>
            <a:r>
              <a:rPr lang="en-US" sz="3000" dirty="0">
                <a:latin typeface="Ansile norm book"/>
              </a:rPr>
              <a:t> </a:t>
            </a:r>
            <a:r>
              <a:rPr lang="en-US" sz="3000" dirty="0" err="1">
                <a:latin typeface="Ansile norm book"/>
              </a:rPr>
              <a:t>alevike</a:t>
            </a:r>
            <a:r>
              <a:rPr lang="en-US" sz="3000" dirty="0">
                <a:latin typeface="Ansile norm book"/>
              </a:rPr>
              <a:t>- ja </a:t>
            </a:r>
            <a:r>
              <a:rPr lang="en-US" sz="3000" dirty="0" err="1">
                <a:latin typeface="Ansile norm book"/>
              </a:rPr>
              <a:t>külavanemate</a:t>
            </a:r>
            <a:r>
              <a:rPr lang="en-US" sz="3000" dirty="0">
                <a:latin typeface="Ansile norm book"/>
              </a:rPr>
              <a:t> </a:t>
            </a:r>
            <a:r>
              <a:rPr lang="en-US" sz="3000" dirty="0" err="1">
                <a:latin typeface="Ansile norm book"/>
              </a:rPr>
              <a:t>selts</a:t>
            </a:r>
            <a:endParaRPr lang="en-US" sz="3000" dirty="0">
              <a:latin typeface="Ansile norm book"/>
            </a:endParaRPr>
          </a:p>
        </p:txBody>
      </p:sp>
      <p:pic>
        <p:nvPicPr>
          <p:cNvPr id="22" name="Sisu kohatäide 21" descr="Pilt, millel on kujutatud tekst, isik, rühm, inimesed&#10;&#10;Kirjeldus on genereeritud automaatselt">
            <a:extLst>
              <a:ext uri="{FF2B5EF4-FFF2-40B4-BE49-F238E27FC236}">
                <a16:creationId xmlns:a16="http://schemas.microsoft.com/office/drawing/2014/main" id="{59E4B437-37D6-40D5-9E74-1C64EF71DE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5" b="7585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30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ealkiri 7">
            <a:extLst>
              <a:ext uri="{FF2B5EF4-FFF2-40B4-BE49-F238E27FC236}">
                <a16:creationId xmlns:a16="http://schemas.microsoft.com/office/drawing/2014/main" id="{901830C9-951E-4BE3-BFD0-0F7DA2567DD0}"/>
              </a:ext>
            </a:extLst>
          </p:cNvPr>
          <p:cNvSpPr txBox="1">
            <a:spLocks/>
          </p:cNvSpPr>
          <p:nvPr/>
        </p:nvSpPr>
        <p:spPr>
          <a:xfrm>
            <a:off x="4552878" y="4717952"/>
            <a:ext cx="7439445" cy="219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chemeClr val="tx1"/>
                </a:solidFill>
                <a:latin typeface="Ainslie Norm Book" panose="02000503020000020003" pitchFamily="50" charset="-70"/>
                <a:ea typeface="+mj-ea"/>
                <a:cs typeface="+mj-cs"/>
              </a:defRPr>
            </a:lvl1pPr>
          </a:lstStyle>
          <a:p>
            <a:pPr marL="4572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dirty="0" err="1">
                <a:latin typeface="Ansile norm book"/>
                <a:ea typeface="+mn-ea"/>
                <a:cs typeface="+mn-cs"/>
              </a:rPr>
              <a:t>Üks</a:t>
            </a:r>
            <a:r>
              <a:rPr lang="en-US" sz="2000" b="0" dirty="0">
                <a:latin typeface="Ansile norm book"/>
                <a:ea typeface="+mn-ea"/>
                <a:cs typeface="+mn-cs"/>
              </a:rPr>
              <a:t> </a:t>
            </a:r>
            <a:r>
              <a:rPr lang="en-US" sz="2000" b="0" dirty="0" err="1">
                <a:latin typeface="Ansile norm book"/>
                <a:ea typeface="+mn-ea"/>
                <a:cs typeface="+mn-cs"/>
              </a:rPr>
              <a:t>aktiivsemaid</a:t>
            </a:r>
            <a:r>
              <a:rPr lang="en-US" sz="2000" b="0" dirty="0">
                <a:latin typeface="Ansile norm book"/>
                <a:ea typeface="+mn-ea"/>
                <a:cs typeface="+mn-cs"/>
              </a:rPr>
              <a:t> </a:t>
            </a:r>
            <a:r>
              <a:rPr lang="en-US" sz="2000" b="0" dirty="0" err="1">
                <a:latin typeface="Ansile norm book"/>
                <a:ea typeface="+mn-ea"/>
                <a:cs typeface="+mn-cs"/>
              </a:rPr>
              <a:t>külaliikumisi</a:t>
            </a:r>
            <a:r>
              <a:rPr lang="en-US" sz="2000" b="0" dirty="0">
                <a:latin typeface="Ansile norm book"/>
                <a:ea typeface="+mn-ea"/>
                <a:cs typeface="+mn-cs"/>
              </a:rPr>
              <a:t> </a:t>
            </a:r>
            <a:r>
              <a:rPr lang="en-US" sz="2000" b="0" dirty="0" err="1">
                <a:latin typeface="Ansile norm book"/>
                <a:ea typeface="+mn-ea"/>
                <a:cs typeface="+mn-cs"/>
              </a:rPr>
              <a:t>Eestis</a:t>
            </a:r>
            <a:endParaRPr lang="et-EE" sz="2000" b="0" dirty="0">
              <a:latin typeface="Ansile norm book"/>
              <a:ea typeface="+mn-ea"/>
              <a:cs typeface="+mn-cs"/>
            </a:endParaRPr>
          </a:p>
          <a:p>
            <a:pPr marL="4572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 b="0" dirty="0">
              <a:latin typeface="Ansile norm book"/>
              <a:ea typeface="+mn-ea"/>
              <a:cs typeface="+mn-cs"/>
            </a:endParaRPr>
          </a:p>
          <a:p>
            <a:pPr marL="4572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dirty="0" err="1">
                <a:latin typeface="Ansile norm book"/>
                <a:ea typeface="+mn-ea"/>
                <a:cs typeface="+mn-cs"/>
              </a:rPr>
              <a:t>Peaaegu</a:t>
            </a:r>
            <a:r>
              <a:rPr lang="en-US" sz="2000" b="0" dirty="0">
                <a:latin typeface="Ansile norm book"/>
                <a:ea typeface="+mn-ea"/>
                <a:cs typeface="+mn-cs"/>
              </a:rPr>
              <a:t> </a:t>
            </a:r>
            <a:r>
              <a:rPr lang="en-US" sz="2000" b="0" dirty="0" err="1">
                <a:latin typeface="Ansile norm book"/>
                <a:ea typeface="+mn-ea"/>
                <a:cs typeface="+mn-cs"/>
              </a:rPr>
              <a:t>kõigil</a:t>
            </a:r>
            <a:r>
              <a:rPr lang="en-US" sz="2000" b="0" dirty="0">
                <a:latin typeface="Ansile norm book"/>
                <a:ea typeface="+mn-ea"/>
                <a:cs typeface="+mn-cs"/>
              </a:rPr>
              <a:t> 27 </a:t>
            </a:r>
            <a:r>
              <a:rPr lang="en-US" sz="2000" b="0" dirty="0" err="1">
                <a:latin typeface="Ansile norm book"/>
                <a:ea typeface="+mn-ea"/>
                <a:cs typeface="+mn-cs"/>
              </a:rPr>
              <a:t>külal</a:t>
            </a:r>
            <a:r>
              <a:rPr lang="en-US" sz="2000" b="0" dirty="0">
                <a:latin typeface="Ansile norm book"/>
                <a:ea typeface="+mn-ea"/>
                <a:cs typeface="+mn-cs"/>
              </a:rPr>
              <a:t> ja 5 </a:t>
            </a:r>
            <a:r>
              <a:rPr lang="en-US" sz="2000" b="0" dirty="0" err="1">
                <a:latin typeface="Ansile norm book"/>
                <a:ea typeface="+mn-ea"/>
                <a:cs typeface="+mn-cs"/>
              </a:rPr>
              <a:t>alevikul</a:t>
            </a:r>
            <a:r>
              <a:rPr lang="en-US" sz="2000" b="0" dirty="0">
                <a:latin typeface="Ansile norm book"/>
                <a:ea typeface="+mn-ea"/>
                <a:cs typeface="+mn-cs"/>
              </a:rPr>
              <a:t> on </a:t>
            </a:r>
            <a:r>
              <a:rPr lang="en-US" sz="2000" b="0" dirty="0" err="1">
                <a:latin typeface="Ansile norm book"/>
                <a:ea typeface="+mn-ea"/>
                <a:cs typeface="+mn-cs"/>
              </a:rPr>
              <a:t>külavanem</a:t>
            </a:r>
            <a:endParaRPr lang="et-EE" sz="2000" b="0" dirty="0">
              <a:latin typeface="Ansile norm book"/>
              <a:ea typeface="+mn-ea"/>
              <a:cs typeface="+mn-cs"/>
            </a:endParaRPr>
          </a:p>
          <a:p>
            <a:pPr marL="4572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 b="0" dirty="0">
              <a:latin typeface="Ansile norm book"/>
              <a:ea typeface="+mn-ea"/>
              <a:cs typeface="+mn-cs"/>
            </a:endParaRPr>
          </a:p>
          <a:p>
            <a:pPr marL="4572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dirty="0" err="1">
                <a:latin typeface="Ansile norm book"/>
                <a:ea typeface="+mn-ea"/>
                <a:cs typeface="+mn-cs"/>
              </a:rPr>
              <a:t>Alevike</a:t>
            </a:r>
            <a:r>
              <a:rPr lang="en-US" sz="2000" b="0" dirty="0">
                <a:latin typeface="Ansile norm book"/>
                <a:ea typeface="+mn-ea"/>
                <a:cs typeface="+mn-cs"/>
              </a:rPr>
              <a:t> ja </a:t>
            </a:r>
            <a:r>
              <a:rPr lang="en-US" sz="2000" b="0" dirty="0" err="1">
                <a:latin typeface="Ansile norm book"/>
                <a:ea typeface="+mn-ea"/>
                <a:cs typeface="+mn-cs"/>
              </a:rPr>
              <a:t>külavanemate</a:t>
            </a:r>
            <a:r>
              <a:rPr lang="en-US" sz="2000" b="0" dirty="0">
                <a:latin typeface="Ansile norm book"/>
                <a:ea typeface="+mn-ea"/>
                <a:cs typeface="+mn-cs"/>
              </a:rPr>
              <a:t> </a:t>
            </a:r>
            <a:r>
              <a:rPr lang="en-US" sz="2000" b="0" dirty="0" err="1">
                <a:latin typeface="Ansile norm book"/>
                <a:ea typeface="+mn-ea"/>
                <a:cs typeface="+mn-cs"/>
              </a:rPr>
              <a:t>kohtumised</a:t>
            </a:r>
            <a:r>
              <a:rPr lang="en-US" sz="2000" b="0" dirty="0">
                <a:latin typeface="Ansile norm book"/>
                <a:ea typeface="+mn-ea"/>
                <a:cs typeface="+mn-cs"/>
              </a:rPr>
              <a:t> on </a:t>
            </a:r>
            <a:r>
              <a:rPr lang="en-US" sz="2000" b="0" dirty="0" err="1">
                <a:latin typeface="Ansile norm book"/>
                <a:ea typeface="+mn-ea"/>
                <a:cs typeface="+mn-cs"/>
              </a:rPr>
              <a:t>regulaarsed</a:t>
            </a:r>
            <a:r>
              <a:rPr lang="en-US" sz="2000" b="0" dirty="0">
                <a:latin typeface="Ansile norm book"/>
                <a:ea typeface="+mn-ea"/>
                <a:cs typeface="+mn-cs"/>
              </a:rPr>
              <a:t> </a:t>
            </a:r>
            <a:r>
              <a:rPr lang="en-US" sz="2000" b="0" dirty="0" err="1">
                <a:latin typeface="Ansile norm book"/>
                <a:ea typeface="+mn-ea"/>
                <a:cs typeface="+mn-cs"/>
              </a:rPr>
              <a:t>ning</a:t>
            </a:r>
            <a:r>
              <a:rPr lang="en-US" sz="2000" b="0" dirty="0">
                <a:latin typeface="Ansile norm book"/>
                <a:ea typeface="+mn-ea"/>
                <a:cs typeface="+mn-cs"/>
              </a:rPr>
              <a:t> </a:t>
            </a:r>
            <a:r>
              <a:rPr lang="en-US" sz="2000" b="0" dirty="0" err="1">
                <a:latin typeface="Ansile norm book"/>
                <a:ea typeface="+mn-ea"/>
                <a:cs typeface="+mn-cs"/>
              </a:rPr>
              <a:t>nende</a:t>
            </a:r>
            <a:r>
              <a:rPr lang="en-US" sz="2000" b="0" dirty="0">
                <a:latin typeface="Ansile norm book"/>
                <a:ea typeface="+mn-ea"/>
                <a:cs typeface="+mn-cs"/>
              </a:rPr>
              <a:t> </a:t>
            </a:r>
            <a:r>
              <a:rPr lang="en-US" sz="2000" b="0" dirty="0" err="1">
                <a:latin typeface="Ansile norm book"/>
                <a:ea typeface="+mn-ea"/>
                <a:cs typeface="+mn-cs"/>
              </a:rPr>
              <a:t>tegevus</a:t>
            </a:r>
            <a:r>
              <a:rPr lang="en-US" sz="2000" b="0" dirty="0">
                <a:latin typeface="Ansile norm book"/>
                <a:ea typeface="+mn-ea"/>
                <a:cs typeface="+mn-cs"/>
              </a:rPr>
              <a:t> on </a:t>
            </a:r>
            <a:r>
              <a:rPr lang="en-US" sz="2000" b="0" dirty="0" err="1">
                <a:latin typeface="Ansile norm book"/>
                <a:ea typeface="+mn-ea"/>
                <a:cs typeface="+mn-cs"/>
              </a:rPr>
              <a:t>vallavalitsusele</a:t>
            </a:r>
            <a:r>
              <a:rPr lang="en-US" sz="2000" b="0" dirty="0">
                <a:latin typeface="Ansile norm book"/>
                <a:ea typeface="+mn-ea"/>
                <a:cs typeface="+mn-cs"/>
              </a:rPr>
              <a:t> </a:t>
            </a:r>
            <a:r>
              <a:rPr lang="en-US" sz="2000" b="0" dirty="0" err="1">
                <a:latin typeface="Ansile norm book"/>
                <a:ea typeface="+mn-ea"/>
                <a:cs typeface="+mn-cs"/>
              </a:rPr>
              <a:t>tugevaks</a:t>
            </a:r>
            <a:r>
              <a:rPr lang="en-US" sz="2000" b="0" dirty="0">
                <a:latin typeface="Ansile norm book"/>
                <a:ea typeface="+mn-ea"/>
                <a:cs typeface="+mn-cs"/>
              </a:rPr>
              <a:t> </a:t>
            </a:r>
            <a:r>
              <a:rPr lang="en-US" sz="2000" b="0" dirty="0" err="1">
                <a:latin typeface="Ansile norm book"/>
                <a:ea typeface="+mn-ea"/>
                <a:cs typeface="+mn-cs"/>
              </a:rPr>
              <a:t>toeks</a:t>
            </a:r>
            <a:endParaRPr lang="en-US" sz="2000" b="0" dirty="0">
              <a:latin typeface="Ansile norm book"/>
              <a:ea typeface="+mn-ea"/>
              <a:cs typeface="+mn-cs"/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b="0" dirty="0">
              <a:latin typeface="Ansile norm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253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14089D2-1CE8-460E-99CA-5A2F0A1CF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t-EE" dirty="0"/>
              <a:t>RAE VALD JA ETTEVÕTLUS</a:t>
            </a:r>
          </a:p>
        </p:txBody>
      </p:sp>
      <p:cxnSp>
        <p:nvCxnSpPr>
          <p:cNvPr id="92" name="Straight Arrow Connector 84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5CA4152C-E6C8-4CE0-B508-035BF9240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110" y="2556022"/>
            <a:ext cx="5302419" cy="4014301"/>
          </a:xfrm>
        </p:spPr>
        <p:txBody>
          <a:bodyPr>
            <a:normAutofit fontScale="92500" lnSpcReduction="10000"/>
          </a:bodyPr>
          <a:lstStyle/>
          <a:p>
            <a:r>
              <a:rPr lang="et-EE" sz="2400" dirty="0"/>
              <a:t>Ettevõtteid vallas ca 4800</a:t>
            </a:r>
          </a:p>
          <a:p>
            <a:endParaRPr lang="et-EE" sz="1100" dirty="0"/>
          </a:p>
          <a:p>
            <a:r>
              <a:rPr lang="et-EE" sz="2400" dirty="0"/>
              <a:t>Koostöös </a:t>
            </a:r>
            <a:r>
              <a:rPr lang="et-EE" sz="2400" dirty="0" err="1"/>
              <a:t>HEAKiga</a:t>
            </a:r>
            <a:r>
              <a:rPr lang="et-EE" sz="2400" dirty="0"/>
              <a:t> - Rae ettevõtluspäev oktoober 2022 </a:t>
            </a:r>
          </a:p>
          <a:p>
            <a:endParaRPr lang="et-EE" sz="1100" dirty="0"/>
          </a:p>
          <a:p>
            <a:r>
              <a:rPr lang="et-EE" sz="2400" dirty="0"/>
              <a:t>Koostöö arendamine Rae vallas tegutsevate ettevõtetega </a:t>
            </a:r>
          </a:p>
          <a:p>
            <a:endParaRPr lang="et-EE" sz="1100" dirty="0"/>
          </a:p>
          <a:p>
            <a:r>
              <a:rPr lang="et-EE" sz="2400" dirty="0"/>
              <a:t>Ettevõtliku ellusuhtumise suurendamine Rae noorte ja koolinoorte seas</a:t>
            </a:r>
          </a:p>
          <a:p>
            <a:endParaRPr lang="et-EE" sz="1100" dirty="0"/>
          </a:p>
          <a:p>
            <a:r>
              <a:rPr lang="et-EE" sz="2400" dirty="0"/>
              <a:t>Rae valla kauplemiskorra kinnitamine</a:t>
            </a:r>
          </a:p>
          <a:p>
            <a:endParaRPr lang="et-EE" sz="2400" dirty="0"/>
          </a:p>
          <a:p>
            <a:endParaRPr lang="et-EE" sz="2400" dirty="0"/>
          </a:p>
          <a:p>
            <a:pPr marL="0" indent="0">
              <a:buNone/>
            </a:pPr>
            <a:endParaRPr lang="et-EE" sz="2400" dirty="0"/>
          </a:p>
        </p:txBody>
      </p:sp>
      <p:pic>
        <p:nvPicPr>
          <p:cNvPr id="6" name="Pilt 5" descr="Pilt, millel on kujutatud tume, väljas asuv objekt&#10;&#10;Kirjeldus on genereeritud automaatselt">
            <a:extLst>
              <a:ext uri="{FF2B5EF4-FFF2-40B4-BE49-F238E27FC236}">
                <a16:creationId xmlns:a16="http://schemas.microsoft.com/office/drawing/2014/main" id="{92C3A331-BA3B-4F91-ABAE-1403D613C2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5" r="18367" b="-1"/>
          <a:stretch/>
        </p:blipFill>
        <p:spPr>
          <a:xfrm>
            <a:off x="5402418" y="1"/>
            <a:ext cx="6789582" cy="6857988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25952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lt 18" descr="Pilt, millel on kujutatud tekst, väljas&#10;&#10;Kirjeldus on genereeritud automaatselt">
            <a:extLst>
              <a:ext uri="{FF2B5EF4-FFF2-40B4-BE49-F238E27FC236}">
                <a16:creationId xmlns:a16="http://schemas.microsoft.com/office/drawing/2014/main" id="{42A90222-207D-48E9-89EB-FC08E4F778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7" b="18063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4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19C6716A-7586-4B9A-AFB3-E5D644D76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t-EE" sz="3600" dirty="0"/>
              <a:t>KOOSTÖÖD</a:t>
            </a:r>
          </a:p>
        </p:txBody>
      </p:sp>
      <p:cxnSp>
        <p:nvCxnSpPr>
          <p:cNvPr id="50" name="Straight Connector 35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E4DEA01B-2BE4-481A-A420-CEF177739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281" y="3747432"/>
            <a:ext cx="5170609" cy="2619839"/>
          </a:xfrm>
        </p:spPr>
        <p:txBody>
          <a:bodyPr anchor="ctr">
            <a:normAutofit/>
          </a:bodyPr>
          <a:lstStyle/>
          <a:p>
            <a:r>
              <a:rPr lang="et-EE" dirty="0">
                <a:latin typeface="Ansile norm book"/>
              </a:rPr>
              <a:t>Tallinna Ülikool ja Rae vald käivitavad koostöös </a:t>
            </a:r>
            <a:r>
              <a:rPr lang="et-EE" b="0" i="0" dirty="0">
                <a:solidFill>
                  <a:srgbClr val="000000"/>
                </a:solidFill>
                <a:effectLst/>
                <a:latin typeface="Ansile norm book"/>
              </a:rPr>
              <a:t>kohaliku valitsemise mikrokraadi</a:t>
            </a:r>
          </a:p>
          <a:p>
            <a:endParaRPr lang="et-EE" sz="1000" dirty="0">
              <a:latin typeface="Ansile norm book"/>
            </a:endParaRPr>
          </a:p>
          <a:p>
            <a:r>
              <a:rPr lang="et-EE" dirty="0">
                <a:latin typeface="Ansile norm book"/>
              </a:rPr>
              <a:t>HEV KOMPETENTSI-KESKUS</a:t>
            </a:r>
          </a:p>
          <a:p>
            <a:endParaRPr lang="et-EE" dirty="0">
              <a:latin typeface="Ansile norm book"/>
            </a:endParaRPr>
          </a:p>
        </p:txBody>
      </p:sp>
    </p:spTree>
    <p:extLst>
      <p:ext uri="{BB962C8B-B14F-4D97-AF65-F5344CB8AC3E}">
        <p14:creationId xmlns:p14="http://schemas.microsoft.com/office/powerpoint/2010/main" val="2470204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lt 4" descr="Pilt, millel on kujutatud tekst, rohi, väljas, puu&#10;&#10;Kirjeldus on genereeritud automaatselt">
            <a:extLst>
              <a:ext uri="{FF2B5EF4-FFF2-40B4-BE49-F238E27FC236}">
                <a16:creationId xmlns:a16="http://schemas.microsoft.com/office/drawing/2014/main" id="{CAB0207A-A714-4CE5-A519-725F4CF732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3" r="2448" b="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DEB0999F-BD30-4E0E-AFB7-9EEFC3BB5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57" y="1268927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t-EE" sz="3600" dirty="0"/>
              <a:t>JÄTKUSUUTLIK RAE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ABD5C64D-87B1-42C2-B8B6-443DAB1B9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897" y="2769534"/>
            <a:ext cx="5071378" cy="3813152"/>
          </a:xfrm>
        </p:spPr>
        <p:txBody>
          <a:bodyPr anchor="ctr">
            <a:normAutofit/>
          </a:bodyPr>
          <a:lstStyle/>
          <a:p>
            <a:r>
              <a:rPr lang="et-EE" sz="1800" b="1" dirty="0">
                <a:latin typeface="Ansile norm book"/>
              </a:rPr>
              <a:t>Rae valla kliima- ja energiakava 2030 koostamine </a:t>
            </a:r>
          </a:p>
          <a:p>
            <a:r>
              <a:rPr lang="et-EE" sz="1800" b="1" dirty="0">
                <a:latin typeface="Ansile norm book"/>
              </a:rPr>
              <a:t>Rae valla ringmajanduse pilootprojekt 2022-2024</a:t>
            </a:r>
          </a:p>
          <a:p>
            <a:pPr marL="0" indent="0">
              <a:buNone/>
            </a:pPr>
            <a:r>
              <a:rPr lang="et-EE" sz="1400" i="1" dirty="0">
                <a:latin typeface="Ansile norm book"/>
              </a:rPr>
              <a:t>Rae vald on esitanud KIK „Ringmajanduse pilootprojektid - 13.12.2021-14.02.2022" taotlusvooru projekti „Rae valla ringmajanduse pilootprojekt". Hetkel rahastusotsuse ootel</a:t>
            </a:r>
          </a:p>
          <a:p>
            <a:pPr marL="342900" lvl="0" indent="-3429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t-EE" sz="1800" b="1" dirty="0">
                <a:effectLst/>
                <a:latin typeface="Ansile norm book"/>
                <a:ea typeface="Calibri" panose="020F0502020204030204" pitchFamily="34" charset="0"/>
                <a:cs typeface="Times New Roman" panose="02020603050405020304" pitchFamily="18" charset="0"/>
              </a:rPr>
              <a:t>Rae valla ja Rohetiigri koostööprojekt 2022 - </a:t>
            </a:r>
            <a:r>
              <a:rPr lang="et-EE" sz="1800" b="1" dirty="0">
                <a:effectLst/>
                <a:latin typeface="Ansile norm book"/>
                <a:ea typeface="Calibri" panose="020F0502020204030204" pitchFamily="34" charset="0"/>
              </a:rPr>
              <a:t>säästva liikuvuse töötuba</a:t>
            </a:r>
            <a:endParaRPr lang="et-EE" sz="1800" b="1" dirty="0">
              <a:effectLst/>
              <a:latin typeface="Ansile norm book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t-EE" sz="1800" b="1" dirty="0">
                <a:latin typeface="Ansile norm book"/>
                <a:ea typeface="Calibri" panose="020F0502020204030204" pitchFamily="34" charset="0"/>
                <a:cs typeface="Times New Roman" panose="02020603050405020304" pitchFamily="18" charset="0"/>
              </a:rPr>
              <a:t>Koostöös </a:t>
            </a:r>
            <a:r>
              <a:rPr lang="et-EE" sz="1800" b="1" dirty="0" err="1">
                <a:latin typeface="Ansile norm book"/>
                <a:ea typeface="Calibri" panose="020F0502020204030204" pitchFamily="34" charset="0"/>
                <a:cs typeface="Times New Roman" panose="02020603050405020304" pitchFamily="18" charset="0"/>
              </a:rPr>
              <a:t>TalTech’ga</a:t>
            </a:r>
            <a:r>
              <a:rPr lang="et-EE" sz="1800" b="1" dirty="0">
                <a:latin typeface="Ansile norm book"/>
                <a:ea typeface="Calibri" panose="020F0502020204030204" pitchFamily="34" charset="0"/>
                <a:cs typeface="Times New Roman" panose="02020603050405020304" pitchFamily="18" charset="0"/>
              </a:rPr>
              <a:t> - i</a:t>
            </a:r>
            <a:r>
              <a:rPr lang="et-EE" sz="1800" b="1" dirty="0">
                <a:effectLst/>
                <a:latin typeface="Ansile norm book"/>
                <a:ea typeface="Calibri" panose="020F0502020204030204" pitchFamily="34" charset="0"/>
                <a:cs typeface="Times New Roman" panose="02020603050405020304" pitchFamily="18" charset="0"/>
              </a:rPr>
              <a:t>sejuhtiva sõiduki pilootprojekt Järvekülas sügis 2022</a:t>
            </a:r>
          </a:p>
          <a:p>
            <a:endParaRPr lang="et-EE" sz="1800" dirty="0"/>
          </a:p>
        </p:txBody>
      </p:sp>
    </p:spTree>
    <p:extLst>
      <p:ext uri="{BB962C8B-B14F-4D97-AF65-F5344CB8AC3E}">
        <p14:creationId xmlns:p14="http://schemas.microsoft.com/office/powerpoint/2010/main" val="2797030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t-EE" dirty="0"/>
              <a:t>AITÄH KUULAMAST!</a:t>
            </a:r>
          </a:p>
        </p:txBody>
      </p:sp>
    </p:spTree>
    <p:extLst>
      <p:ext uri="{BB962C8B-B14F-4D97-AF65-F5344CB8AC3E}">
        <p14:creationId xmlns:p14="http://schemas.microsoft.com/office/powerpoint/2010/main" val="1037746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6A48563C-1328-4047-9074-DEAD9E907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397" y="347034"/>
            <a:ext cx="3044886" cy="804863"/>
          </a:xfrm>
        </p:spPr>
        <p:txBody>
          <a:bodyPr/>
          <a:lstStyle/>
          <a:p>
            <a:r>
              <a:rPr lang="et-EE" dirty="0"/>
              <a:t>JUHTKOND</a:t>
            </a:r>
          </a:p>
        </p:txBody>
      </p:sp>
      <p:pic>
        <p:nvPicPr>
          <p:cNvPr id="4" name="Sisu kohatäide 3">
            <a:extLst>
              <a:ext uri="{FF2B5EF4-FFF2-40B4-BE49-F238E27FC236}">
                <a16:creationId xmlns:a16="http://schemas.microsoft.com/office/drawing/2014/main" id="{F34BD1C3-0AC1-4F3F-80E6-9E1046120D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49459" y="115343"/>
            <a:ext cx="2670554" cy="2867025"/>
          </a:xfrm>
          <a:prstGeom prst="rect">
            <a:avLst/>
          </a:prstGeom>
        </p:spPr>
      </p:pic>
      <p:pic>
        <p:nvPicPr>
          <p:cNvPr id="5" name="Pilt 4">
            <a:extLst>
              <a:ext uri="{FF2B5EF4-FFF2-40B4-BE49-F238E27FC236}">
                <a16:creationId xmlns:a16="http://schemas.microsoft.com/office/drawing/2014/main" id="{84DD1A07-0161-4E5D-90FA-812834CF8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645" y="3568033"/>
            <a:ext cx="2190355" cy="298230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6194F48-E1DB-4044-AFF5-4CA670690016}"/>
              </a:ext>
            </a:extLst>
          </p:cNvPr>
          <p:cNvSpPr txBox="1">
            <a:spLocks/>
          </p:cNvSpPr>
          <p:nvPr/>
        </p:nvSpPr>
        <p:spPr>
          <a:xfrm>
            <a:off x="282776" y="1392571"/>
            <a:ext cx="5110113" cy="45067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inslie Norm Book" panose="02000503020000020003" pitchFamily="50" charset="-7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inslie Norm Book" panose="02000503020000020003" pitchFamily="50" charset="-7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inslie Norm Book" panose="02000503020000020003" pitchFamily="50" charset="-7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inslie Norm Book" panose="02000503020000020003" pitchFamily="50" charset="-7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inslie Norm Book" panose="02000503020000020003" pitchFamily="50" charset="-7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t-EE" sz="2200" b="1" dirty="0">
                <a:latin typeface="Ainslie Norm Book" panose="02000503020000020003"/>
              </a:rPr>
              <a:t>Vallavanem: Madis Sarik</a:t>
            </a:r>
            <a:endParaRPr lang="et-EE" sz="2200" dirty="0">
              <a:latin typeface="Ainslie Norm Book" panose="02000503020000020003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t-EE" sz="900" dirty="0">
              <a:latin typeface="Ainslie Norm Book" panose="02000503020000020003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t-EE" sz="2200" b="1" dirty="0">
                <a:latin typeface="Ainslie Norm Book" panose="02000503020000020003"/>
              </a:rPr>
              <a:t>Abivallavanemad:</a:t>
            </a:r>
          </a:p>
          <a:p>
            <a:endParaRPr lang="et-EE" sz="600" dirty="0">
              <a:latin typeface="Ainslie Norm Book" panose="02000503020000020003"/>
            </a:endParaRPr>
          </a:p>
          <a:p>
            <a:r>
              <a:rPr lang="et-EE" sz="2200" b="1" dirty="0">
                <a:latin typeface="Ainslie Norm Book" panose="02000503020000020003"/>
              </a:rPr>
              <a:t>Tanel Tammela</a:t>
            </a:r>
            <a:r>
              <a:rPr lang="et-EE" sz="2200" dirty="0">
                <a:latin typeface="Ainslie Norm Book" panose="02000503020000020003"/>
              </a:rPr>
              <a:t>(paremal)- Koordineerib valla arendus- ja haldusameti tegevusi</a:t>
            </a:r>
          </a:p>
          <a:p>
            <a:endParaRPr lang="et-EE" sz="800" dirty="0">
              <a:latin typeface="Ainslie Norm Book" panose="02000503020000020003"/>
            </a:endParaRPr>
          </a:p>
          <a:p>
            <a:r>
              <a:rPr lang="et-EE" sz="2200" b="1" dirty="0">
                <a:latin typeface="Ainslie Norm Book" panose="02000503020000020003"/>
              </a:rPr>
              <a:t>Anna Õuekallas</a:t>
            </a:r>
            <a:r>
              <a:rPr lang="et-EE" sz="2200" dirty="0">
                <a:latin typeface="Ainslie Norm Book" panose="02000503020000020003"/>
              </a:rPr>
              <a:t>(keskel) - Koordineerib ehituse, planeerimise ja valla arenguga seotud tegevusi ning keskkonna, avaliku korra ja välireklaamiga seonduvat</a:t>
            </a:r>
          </a:p>
          <a:p>
            <a:endParaRPr lang="et-EE" sz="800" dirty="0">
              <a:latin typeface="Ainslie Norm Book" panose="02000503020000020003"/>
            </a:endParaRPr>
          </a:p>
          <a:p>
            <a:r>
              <a:rPr lang="et-EE" sz="2200" b="1" dirty="0">
                <a:latin typeface="Ainslie Norm Book" panose="02000503020000020003"/>
              </a:rPr>
              <a:t>Bärbel Salumäe</a:t>
            </a:r>
            <a:r>
              <a:rPr lang="et-EE" sz="2200" dirty="0">
                <a:latin typeface="Ainslie Norm Book" panose="02000503020000020003"/>
              </a:rPr>
              <a:t>(vasakul) - koordineerib valla haridus-, sotsiaal-, kultuuri-, spordi- ja noorsootöövaldkonna tegevusi</a:t>
            </a:r>
            <a:endParaRPr lang="et-EE" dirty="0">
              <a:latin typeface="Ainslie Norm Book" panose="02000503020000020003"/>
            </a:endParaRPr>
          </a:p>
          <a:p>
            <a:endParaRPr lang="et-EE" dirty="0">
              <a:latin typeface="Ainslie Norm Book" panose="02000503020000020003"/>
            </a:endParaRPr>
          </a:p>
        </p:txBody>
      </p:sp>
      <p:pic>
        <p:nvPicPr>
          <p:cNvPr id="11" name="Pilt 10">
            <a:extLst>
              <a:ext uri="{FF2B5EF4-FFF2-40B4-BE49-F238E27FC236}">
                <a16:creationId xmlns:a16="http://schemas.microsoft.com/office/drawing/2014/main" id="{D8C13070-B752-4277-AFC8-FDDAB34F42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9102" y="3675392"/>
            <a:ext cx="2161296" cy="2867025"/>
          </a:xfrm>
          <a:prstGeom prst="rect">
            <a:avLst/>
          </a:prstGeom>
        </p:spPr>
      </p:pic>
      <p:pic>
        <p:nvPicPr>
          <p:cNvPr id="15" name="Pilt 14">
            <a:extLst>
              <a:ext uri="{FF2B5EF4-FFF2-40B4-BE49-F238E27FC236}">
                <a16:creationId xmlns:a16="http://schemas.microsoft.com/office/drawing/2014/main" id="{91EA6AB0-8B35-42C5-B175-D9054F60EA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9426" y="3786353"/>
            <a:ext cx="2641227" cy="275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215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83835"/>
            <a:ext cx="3430888" cy="776288"/>
          </a:xfrm>
        </p:spPr>
        <p:txBody>
          <a:bodyPr/>
          <a:lstStyle/>
          <a:p>
            <a:r>
              <a:rPr lang="et-EE" dirty="0"/>
              <a:t>RAE VALD</a:t>
            </a:r>
          </a:p>
        </p:txBody>
      </p:sp>
      <p:sp>
        <p:nvSpPr>
          <p:cNvPr id="5" name="Sisu kohatäide 4">
            <a:extLst>
              <a:ext uri="{FF2B5EF4-FFF2-40B4-BE49-F238E27FC236}">
                <a16:creationId xmlns:a16="http://schemas.microsoft.com/office/drawing/2014/main" id="{E4B92ABF-9B6C-41EC-BA75-0A765C9F8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62" y="1724670"/>
            <a:ext cx="5211747" cy="4261351"/>
          </a:xfrm>
        </p:spPr>
        <p:txBody>
          <a:bodyPr>
            <a:normAutofit/>
          </a:bodyPr>
          <a:lstStyle/>
          <a:p>
            <a:r>
              <a:rPr lang="et-EE" dirty="0"/>
              <a:t>Asutatud 23.11.1866</a:t>
            </a:r>
          </a:p>
          <a:p>
            <a:r>
              <a:rPr lang="et-EE" dirty="0" err="1"/>
              <a:t>Taasasustatud</a:t>
            </a:r>
            <a:r>
              <a:rPr lang="et-EE" dirty="0"/>
              <a:t> 11.07.1991</a:t>
            </a:r>
          </a:p>
          <a:p>
            <a:r>
              <a:rPr lang="et-EE" dirty="0"/>
              <a:t>Rahvaarv: 22 452</a:t>
            </a:r>
          </a:p>
          <a:p>
            <a:r>
              <a:rPr lang="et-EE" dirty="0"/>
              <a:t>Pindala 206,8km²</a:t>
            </a:r>
          </a:p>
          <a:p>
            <a:r>
              <a:rPr lang="et-EE" dirty="0"/>
              <a:t>Suurim alevik: Peetri (5604)</a:t>
            </a:r>
          </a:p>
          <a:p>
            <a:r>
              <a:rPr lang="et-EE" dirty="0"/>
              <a:t>Alevikke: 5</a:t>
            </a:r>
          </a:p>
          <a:p>
            <a:r>
              <a:rPr lang="et-EE" dirty="0"/>
              <a:t>Külasid: 27</a:t>
            </a:r>
          </a:p>
        </p:txBody>
      </p:sp>
      <p:pic>
        <p:nvPicPr>
          <p:cNvPr id="6" name="Pilt 5">
            <a:extLst>
              <a:ext uri="{FF2B5EF4-FFF2-40B4-BE49-F238E27FC236}">
                <a16:creationId xmlns:a16="http://schemas.microsoft.com/office/drawing/2014/main" id="{EA711050-B211-4805-849B-F04F0B6BB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7025" y="66675"/>
            <a:ext cx="6035374" cy="672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272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A4D4F047-5E64-45AA-B369-D25DC5E3B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477" y="553673"/>
            <a:ext cx="10515600" cy="784677"/>
          </a:xfrm>
        </p:spPr>
        <p:txBody>
          <a:bodyPr/>
          <a:lstStyle/>
          <a:p>
            <a:r>
              <a:rPr lang="et-EE" dirty="0"/>
              <a:t>ALLASUTUSED</a:t>
            </a:r>
          </a:p>
        </p:txBody>
      </p:sp>
      <p:graphicFrame>
        <p:nvGraphicFramePr>
          <p:cNvPr id="4" name="Sisu kohatäide 2">
            <a:extLst>
              <a:ext uri="{FF2B5EF4-FFF2-40B4-BE49-F238E27FC236}">
                <a16:creationId xmlns:a16="http://schemas.microsoft.com/office/drawing/2014/main" id="{1B3DE027-3D46-4175-A491-F44B04F685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3498864"/>
              </p:ext>
            </p:extLst>
          </p:nvPr>
        </p:nvGraphicFramePr>
        <p:xfrm>
          <a:off x="838200" y="1548788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28481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 descr="Pilt, millel on kujutatud elektriskeem&#10;&#10;Kirjeldus on genereeritud automaatselt">
            <a:extLst>
              <a:ext uri="{FF2B5EF4-FFF2-40B4-BE49-F238E27FC236}">
                <a16:creationId xmlns:a16="http://schemas.microsoft.com/office/drawing/2014/main" id="{96079845-465C-4351-9A30-7E536424C6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5" r="9091" b="17105"/>
          <a:stretch/>
        </p:blipFill>
        <p:spPr>
          <a:xfrm>
            <a:off x="0" y="0"/>
            <a:ext cx="1219200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B58448ED-BDC5-48E4-A342-E0BA7042D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4" y="640263"/>
            <a:ext cx="6619811" cy="1344975"/>
          </a:xfrm>
        </p:spPr>
        <p:txBody>
          <a:bodyPr>
            <a:normAutofit/>
          </a:bodyPr>
          <a:lstStyle/>
          <a:p>
            <a:r>
              <a:rPr lang="et-EE" sz="4000" dirty="0"/>
              <a:t>Peetri kandi lasteaiad (7)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25F1371E-68FB-4BCE-89DA-E2CF468A7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09" y="2121763"/>
            <a:ext cx="6620505" cy="3773010"/>
          </a:xfrm>
        </p:spPr>
        <p:txBody>
          <a:bodyPr>
            <a:normAutofit/>
          </a:bodyPr>
          <a:lstStyle/>
          <a:p>
            <a:r>
              <a:rPr lang="et-EE" dirty="0"/>
              <a:t>Aruheina, lapsi 187</a:t>
            </a:r>
          </a:p>
          <a:p>
            <a:r>
              <a:rPr lang="et-EE" dirty="0"/>
              <a:t>Assaku, lapsi 182</a:t>
            </a:r>
          </a:p>
          <a:p>
            <a:r>
              <a:rPr lang="et-EE" dirty="0"/>
              <a:t>Järveküla, lapsi 172</a:t>
            </a:r>
          </a:p>
          <a:p>
            <a:r>
              <a:rPr lang="et-EE" dirty="0"/>
              <a:t>Leerimäe, lapsi 99</a:t>
            </a:r>
          </a:p>
          <a:p>
            <a:r>
              <a:rPr lang="et-EE" dirty="0"/>
              <a:t>Peetri Lasteaed-Põhikool, lapsi 344</a:t>
            </a:r>
          </a:p>
          <a:p>
            <a:r>
              <a:rPr lang="et-EE" dirty="0"/>
              <a:t>Uuesalu, lapsi 54</a:t>
            </a:r>
          </a:p>
          <a:p>
            <a:r>
              <a:rPr lang="et-EE" dirty="0"/>
              <a:t>Sõnajala, lapsi 80</a:t>
            </a:r>
          </a:p>
        </p:txBody>
      </p:sp>
    </p:spTree>
    <p:extLst>
      <p:ext uri="{BB962C8B-B14F-4D97-AF65-F5344CB8AC3E}">
        <p14:creationId xmlns:p14="http://schemas.microsoft.com/office/powerpoint/2010/main" val="2437538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lt 4" descr="Pilt, millel on kujutatud taevas, mööbel&#10;&#10;Kirjeldus on genereeritud automaatselt">
            <a:extLst>
              <a:ext uri="{FF2B5EF4-FFF2-40B4-BE49-F238E27FC236}">
                <a16:creationId xmlns:a16="http://schemas.microsoft.com/office/drawing/2014/main" id="{14F71903-B239-475D-9706-A953167DED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304C0D1F-738F-4274-B99B-0FBA78135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809" y="1913950"/>
            <a:ext cx="4588416" cy="1342754"/>
          </a:xfrm>
        </p:spPr>
        <p:txBody>
          <a:bodyPr>
            <a:normAutofit/>
          </a:bodyPr>
          <a:lstStyle/>
          <a:p>
            <a:pPr algn="ctr"/>
            <a:r>
              <a:rPr lang="et-EE" sz="3600" dirty="0"/>
              <a:t>Peetri kandi koolid (3)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CE0E7873-1371-4E0A-992C-20FA1A45B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55" y="3417575"/>
            <a:ext cx="5653325" cy="2619839"/>
          </a:xfrm>
        </p:spPr>
        <p:txBody>
          <a:bodyPr anchor="ctr">
            <a:normAutofit/>
          </a:bodyPr>
          <a:lstStyle/>
          <a:p>
            <a:r>
              <a:rPr lang="et-EE" dirty="0"/>
              <a:t>Peetri Lasteaed- Põhikool, lapsi 811</a:t>
            </a:r>
          </a:p>
          <a:p>
            <a:r>
              <a:rPr lang="et-EE" dirty="0"/>
              <a:t>Järveküla Kool, lapsi 700</a:t>
            </a:r>
          </a:p>
          <a:p>
            <a:r>
              <a:rPr lang="et-EE" dirty="0"/>
              <a:t>Kindluse Kool , lapsi 366</a:t>
            </a:r>
          </a:p>
          <a:p>
            <a:pPr marL="0" indent="0">
              <a:buNone/>
            </a:pPr>
            <a:r>
              <a:rPr lang="et-E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3618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 descr="Pilt, millel on kujutatud siseruumis, isik, lagi, tuba&#10;&#10;Kirjeldus on genereeritud automaatselt">
            <a:extLst>
              <a:ext uri="{FF2B5EF4-FFF2-40B4-BE49-F238E27FC236}">
                <a16:creationId xmlns:a16="http://schemas.microsoft.com/office/drawing/2014/main" id="{7D7477C4-0CC6-4223-9197-C275E32384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1"/>
          <a:stretch/>
        </p:blipFill>
        <p:spPr>
          <a:xfrm>
            <a:off x="20" y="-11422"/>
            <a:ext cx="12191980" cy="685799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61830956-BCEF-4775-B7ED-394149F7D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436" y="1720112"/>
            <a:ext cx="4923177" cy="1342754"/>
          </a:xfrm>
        </p:spPr>
        <p:txBody>
          <a:bodyPr>
            <a:normAutofit/>
          </a:bodyPr>
          <a:lstStyle/>
          <a:p>
            <a:pPr algn="ctr"/>
            <a:r>
              <a:rPr lang="et-EE" sz="4000" dirty="0"/>
              <a:t>Jüri kandi lasteaiad (4)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B394053E-9ADB-489F-9328-19114491D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5" y="3779837"/>
            <a:ext cx="4593021" cy="2619839"/>
          </a:xfrm>
        </p:spPr>
        <p:txBody>
          <a:bodyPr anchor="ctr">
            <a:noAutofit/>
          </a:bodyPr>
          <a:lstStyle/>
          <a:p>
            <a:r>
              <a:rPr lang="et-EE" dirty="0"/>
              <a:t>Taaramäe, lapsi 155</a:t>
            </a:r>
          </a:p>
          <a:p>
            <a:r>
              <a:rPr lang="et-EE" dirty="0"/>
              <a:t>Õie, lapsi 110</a:t>
            </a:r>
          </a:p>
          <a:p>
            <a:r>
              <a:rPr lang="et-EE" dirty="0"/>
              <a:t>Tõruke, lapsi 116</a:t>
            </a:r>
          </a:p>
          <a:p>
            <a:r>
              <a:rPr lang="et-EE" dirty="0"/>
              <a:t>Võsukese, lapsi 219</a:t>
            </a:r>
          </a:p>
          <a:p>
            <a:endParaRPr lang="et-EE" dirty="0"/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356106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lt 4" descr="Pilt, millel on kujutatud hoone, istub, tühi, laud&#10;&#10;Kirjeldus on genereeritud automaatselt">
            <a:extLst>
              <a:ext uri="{FF2B5EF4-FFF2-40B4-BE49-F238E27FC236}">
                <a16:creationId xmlns:a16="http://schemas.microsoft.com/office/drawing/2014/main" id="{A043C158-A441-41EC-8236-A5BF8884A6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" b="1489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6" name="Pealkiri 1">
            <a:extLst>
              <a:ext uri="{FF2B5EF4-FFF2-40B4-BE49-F238E27FC236}">
                <a16:creationId xmlns:a16="http://schemas.microsoft.com/office/drawing/2014/main" id="{4E535276-D5F9-4EE3-A898-1BC741507666}"/>
              </a:ext>
            </a:extLst>
          </p:cNvPr>
          <p:cNvSpPr txBox="1">
            <a:spLocks/>
          </p:cNvSpPr>
          <p:nvPr/>
        </p:nvSpPr>
        <p:spPr>
          <a:xfrm>
            <a:off x="8022020" y="4337566"/>
            <a:ext cx="3852041" cy="7862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chemeClr val="tx1"/>
                </a:solidFill>
                <a:latin typeface="Ainslie Norm Book" panose="02000503020000020003" pitchFamily="50" charset="-70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endParaRPr lang="et-EE" sz="2800" b="0" dirty="0">
              <a:latin typeface="Ansile norm book"/>
            </a:endParaRPr>
          </a:p>
          <a:p>
            <a:pPr algn="ctr">
              <a:spcAft>
                <a:spcPts val="600"/>
              </a:spcAft>
            </a:pPr>
            <a:r>
              <a:rPr lang="en-US" sz="2800" dirty="0">
                <a:latin typeface="Ansile norm book"/>
                <a:cs typeface="Aldhabi" panose="01000000000000000000" pitchFamily="2" charset="-78"/>
              </a:rPr>
              <a:t>Jüri </a:t>
            </a:r>
            <a:r>
              <a:rPr lang="en-US" sz="2800" dirty="0" err="1">
                <a:latin typeface="Ansile norm book"/>
                <a:cs typeface="Aldhabi" panose="01000000000000000000" pitchFamily="2" charset="-78"/>
              </a:rPr>
              <a:t>Gümnaasium</a:t>
            </a:r>
            <a:endParaRPr lang="et-EE" sz="2800" dirty="0">
              <a:latin typeface="Ansile norm book"/>
              <a:cs typeface="Aldhabi" panose="01000000000000000000" pitchFamily="2" charset="-78"/>
            </a:endParaRPr>
          </a:p>
          <a:p>
            <a:pPr algn="ctr">
              <a:spcAft>
                <a:spcPts val="600"/>
              </a:spcAft>
            </a:pPr>
            <a:endParaRPr lang="et-EE" sz="2800" b="0" dirty="0">
              <a:latin typeface="Ansile norm book"/>
              <a:cs typeface="Angsana New" panose="020B0502040204020203" pitchFamily="18" charset="-34"/>
            </a:endParaRPr>
          </a:p>
          <a:p>
            <a:pPr algn="ctr">
              <a:spcAft>
                <a:spcPts val="600"/>
              </a:spcAft>
            </a:pPr>
            <a:r>
              <a:rPr lang="et-EE" sz="2000" b="0" dirty="0">
                <a:latin typeface="Ansile norm book"/>
              </a:rPr>
              <a:t>põhikoolis lapsi 1109</a:t>
            </a:r>
          </a:p>
          <a:p>
            <a:pPr algn="ctr">
              <a:spcAft>
                <a:spcPts val="600"/>
              </a:spcAft>
            </a:pPr>
            <a:r>
              <a:rPr lang="et-EE" sz="2000" b="0" dirty="0">
                <a:latin typeface="Ansile norm book"/>
              </a:rPr>
              <a:t>gümnaasiumis noori 245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9308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728D8FF-52B8-48B6-B78D-D6A345390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et-EE" dirty="0"/>
              <a:t>Lagedi kant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49C488C0-89FD-45E9-8B25-736451774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sz="3200" dirty="0"/>
              <a:t>Lagedi Lasteaed, lapsi 120</a:t>
            </a:r>
          </a:p>
          <a:p>
            <a:pPr marL="0" indent="0">
              <a:buNone/>
            </a:pPr>
            <a:endParaRPr lang="et-EE" sz="3200" dirty="0"/>
          </a:p>
          <a:p>
            <a:pPr marL="0" indent="0">
              <a:buNone/>
            </a:pPr>
            <a:r>
              <a:rPr lang="et-EE" sz="3200" dirty="0"/>
              <a:t>Lagedi Põhikool, lapsi 224</a:t>
            </a:r>
          </a:p>
        </p:txBody>
      </p:sp>
      <p:pic>
        <p:nvPicPr>
          <p:cNvPr id="5" name="Pilt 4" descr="Pilt, millel on kujutatud rohi, tee, kiirtee, aas&#10;&#10;Kirjeldus on genereeritud automaatselt">
            <a:extLst>
              <a:ext uri="{FF2B5EF4-FFF2-40B4-BE49-F238E27FC236}">
                <a16:creationId xmlns:a16="http://schemas.microsoft.com/office/drawing/2014/main" id="{DB3FB974-29F6-4262-A013-23F74417E6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6" r="16975" b="1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784213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ae vald">
      <a:dk1>
        <a:srgbClr val="000000"/>
      </a:dk1>
      <a:lt1>
        <a:sysClr val="window" lastClr="FFFFFF"/>
      </a:lt1>
      <a:dk2>
        <a:srgbClr val="A6C3E9"/>
      </a:dk2>
      <a:lt2>
        <a:srgbClr val="E7E6E6"/>
      </a:lt2>
      <a:accent1>
        <a:srgbClr val="193485"/>
      </a:accent1>
      <a:accent2>
        <a:srgbClr val="5E7FC3"/>
      </a:accent2>
      <a:accent3>
        <a:srgbClr val="A5A5A5"/>
      </a:accent3>
      <a:accent4>
        <a:srgbClr val="A6C3E9"/>
      </a:accent4>
      <a:accent5>
        <a:srgbClr val="000000"/>
      </a:accent5>
      <a:accent6>
        <a:srgbClr val="75A5E5"/>
      </a:accent6>
      <a:hlink>
        <a:srgbClr val="305AB0"/>
      </a:hlink>
      <a:folHlink>
        <a:srgbClr val="FFC0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358</Words>
  <Application>Microsoft Office PowerPoint</Application>
  <PresentationFormat>Widescreen</PresentationFormat>
  <Paragraphs>89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Ainslie Norm Book</vt:lpstr>
      <vt:lpstr>Aldhabi</vt:lpstr>
      <vt:lpstr>Angsana New</vt:lpstr>
      <vt:lpstr>Ansile norm book</vt:lpstr>
      <vt:lpstr>Arial</vt:lpstr>
      <vt:lpstr>Calibri</vt:lpstr>
      <vt:lpstr>Times New Roman</vt:lpstr>
      <vt:lpstr>Office Theme</vt:lpstr>
      <vt:lpstr>RAE VALD</vt:lpstr>
      <vt:lpstr>JUHTKOND</vt:lpstr>
      <vt:lpstr>RAE VALD</vt:lpstr>
      <vt:lpstr>ALLASUTUSED</vt:lpstr>
      <vt:lpstr>Peetri kandi lasteaiad (7)</vt:lpstr>
      <vt:lpstr>Peetri kandi koolid (3)</vt:lpstr>
      <vt:lpstr>Jüri kandi lasteaiad (4)</vt:lpstr>
      <vt:lpstr>PowerPoint Presentation</vt:lpstr>
      <vt:lpstr>Lagedi kant</vt:lpstr>
      <vt:lpstr>Vaida kant</vt:lpstr>
      <vt:lpstr>RVAKS – Rae valla alevike- ja külavanemate selts</vt:lpstr>
      <vt:lpstr>RAE VALD JA ETTEVÕTLUS</vt:lpstr>
      <vt:lpstr>KOOSTÖÖD</vt:lpstr>
      <vt:lpstr>JÄTKUSUUTLIK RAE</vt:lpstr>
      <vt:lpstr>AITÄH KUULAMAST!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Sharker</dc:creator>
  <cp:lastModifiedBy>Sulev Lääne</cp:lastModifiedBy>
  <cp:revision>8</cp:revision>
  <dcterms:created xsi:type="dcterms:W3CDTF">2016-03-08T09:58:39Z</dcterms:created>
  <dcterms:modified xsi:type="dcterms:W3CDTF">2022-05-03T03:28:15Z</dcterms:modified>
</cp:coreProperties>
</file>