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79" r:id="rId2"/>
    <p:sldId id="257" r:id="rId3"/>
    <p:sldId id="268" r:id="rId4"/>
    <p:sldId id="278" r:id="rId5"/>
    <p:sldId id="263" r:id="rId6"/>
    <p:sldId id="264" r:id="rId7"/>
    <p:sldId id="265" r:id="rId8"/>
    <p:sldId id="272" r:id="rId9"/>
    <p:sldId id="266" r:id="rId10"/>
    <p:sldId id="274" r:id="rId11"/>
    <p:sldId id="267" r:id="rId12"/>
    <p:sldId id="270" r:id="rId13"/>
    <p:sldId id="271" r:id="rId14"/>
    <p:sldId id="260" r:id="rId15"/>
    <p:sldId id="261" r:id="rId16"/>
    <p:sldId id="276" r:id="rId17"/>
    <p:sldId id="269" r:id="rId18"/>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Times New Roman" pitchFamily="18" charset="0"/>
        <a:ea typeface="ＭＳ Ｐゴシック"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Times New Roman" pitchFamily="18" charset="0"/>
        <a:ea typeface="ＭＳ Ｐゴシック"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Times New Roman" pitchFamily="18" charset="0"/>
        <a:ea typeface="ＭＳ Ｐゴシック"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Times New Roman" pitchFamily="18" charset="0"/>
        <a:ea typeface="ＭＳ Ｐゴシック"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Times New Roman" pitchFamily="18" charset="0"/>
        <a:ea typeface="ＭＳ Ｐゴシック" pitchFamily="34" charset="-128"/>
        <a:cs typeface="+mn-cs"/>
      </a:defRPr>
    </a:lvl5pPr>
    <a:lvl6pPr marL="2286000" algn="l" defTabSz="914400" rtl="0" eaLnBrk="1" latinLnBrk="0" hangingPunct="1">
      <a:defRPr kern="1200">
        <a:solidFill>
          <a:schemeClr val="bg1"/>
        </a:solidFill>
        <a:latin typeface="Times New Roman" pitchFamily="18" charset="0"/>
        <a:ea typeface="ＭＳ Ｐゴシック" pitchFamily="34" charset="-128"/>
        <a:cs typeface="+mn-cs"/>
      </a:defRPr>
    </a:lvl6pPr>
    <a:lvl7pPr marL="2743200" algn="l" defTabSz="914400" rtl="0" eaLnBrk="1" latinLnBrk="0" hangingPunct="1">
      <a:defRPr kern="1200">
        <a:solidFill>
          <a:schemeClr val="bg1"/>
        </a:solidFill>
        <a:latin typeface="Times New Roman" pitchFamily="18" charset="0"/>
        <a:ea typeface="ＭＳ Ｐゴシック" pitchFamily="34" charset="-128"/>
        <a:cs typeface="+mn-cs"/>
      </a:defRPr>
    </a:lvl7pPr>
    <a:lvl8pPr marL="3200400" algn="l" defTabSz="914400" rtl="0" eaLnBrk="1" latinLnBrk="0" hangingPunct="1">
      <a:defRPr kern="1200">
        <a:solidFill>
          <a:schemeClr val="bg1"/>
        </a:solidFill>
        <a:latin typeface="Times New Roman" pitchFamily="18" charset="0"/>
        <a:ea typeface="ＭＳ Ｐゴシック" pitchFamily="34" charset="-128"/>
        <a:cs typeface="+mn-cs"/>
      </a:defRPr>
    </a:lvl8pPr>
    <a:lvl9pPr marL="3657600" algn="l" defTabSz="914400" rtl="0" eaLnBrk="1" latinLnBrk="0" hangingPunct="1">
      <a:defRPr kern="1200">
        <a:solidFill>
          <a:schemeClr val="bg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9" autoAdjust="0"/>
    <p:restoredTop sz="94660"/>
  </p:normalViewPr>
  <p:slideViewPr>
    <p:cSldViewPr>
      <p:cViewPr>
        <p:scale>
          <a:sx n="90" d="100"/>
          <a:sy n="90" d="100"/>
        </p:scale>
        <p:origin x="-2244" y="-55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61" d="100"/>
          <a:sy n="61" d="100"/>
        </p:scale>
        <p:origin x="24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Clr>
                <a:srgbClr val="000000"/>
              </a:buClr>
              <a:buSzPct val="100000"/>
              <a:buFont typeface="Times New Roman" panose="02020603050405020304" pitchFamily="18" charset="0"/>
              <a:buNone/>
              <a:defRPr sz="1200"/>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buClr>
                <a:srgbClr val="000000"/>
              </a:buClr>
              <a:buSzPct val="100000"/>
              <a:buFont typeface="Times New Roman" panose="02020603050405020304" pitchFamily="18" charset="0"/>
              <a:buNone/>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itchFamily="18" charset="0"/>
              <a:buNone/>
              <a:defRPr sz="1200"/>
            </a:lvl1pPr>
          </a:lstStyle>
          <a:p>
            <a:fld id="{A40EC091-9762-4018-8326-88B4096AB5C9}" type="slidenum">
              <a:rPr lang="en-US"/>
              <a:pPr/>
              <a:t>‹#›</a:t>
            </a:fld>
            <a:endParaRPr lang="en-US"/>
          </a:p>
        </p:txBody>
      </p:sp>
    </p:spTree>
    <p:extLst>
      <p:ext uri="{BB962C8B-B14F-4D97-AF65-F5344CB8AC3E}">
        <p14:creationId xmlns:p14="http://schemas.microsoft.com/office/powerpoint/2010/main" val="1224351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1" hangingPunct="1">
              <a:buClr>
                <a:srgbClr val="000000"/>
              </a:buClr>
              <a:buSzPct val="100000"/>
              <a:buFont typeface="Times New Roman" pitchFamily="18" charset="0"/>
              <a:buNone/>
            </a:pPr>
            <a:endParaRPr lang="et-EE" altLang="et-EE"/>
          </a:p>
        </p:txBody>
      </p:sp>
      <p:sp>
        <p:nvSpPr>
          <p:cNvPr id="12291"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1" hangingPunct="1">
              <a:buClr>
                <a:srgbClr val="000000"/>
              </a:buClr>
              <a:buSzPct val="100000"/>
              <a:buFont typeface="Times New Roman" pitchFamily="18" charset="0"/>
              <a:buNone/>
            </a:pPr>
            <a:endParaRPr lang="et-EE" altLang="et-EE"/>
          </a:p>
        </p:txBody>
      </p:sp>
      <p:sp>
        <p:nvSpPr>
          <p:cNvPr id="12292"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1" hangingPunct="1">
              <a:buClr>
                <a:srgbClr val="000000"/>
              </a:buClr>
              <a:buSzPct val="100000"/>
              <a:buFont typeface="Times New Roman" pitchFamily="18" charset="0"/>
              <a:buNone/>
            </a:pPr>
            <a:endParaRPr lang="et-EE" altLang="et-EE"/>
          </a:p>
        </p:txBody>
      </p:sp>
      <p:sp>
        <p:nvSpPr>
          <p:cNvPr id="12293"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1" hangingPunct="1">
              <a:buClr>
                <a:srgbClr val="000000"/>
              </a:buClr>
              <a:buSzPct val="100000"/>
              <a:buFont typeface="Times New Roman" pitchFamily="18" charset="0"/>
              <a:buNone/>
            </a:pPr>
            <a:endParaRPr lang="et-EE" altLang="et-EE"/>
          </a:p>
        </p:txBody>
      </p:sp>
      <p:sp>
        <p:nvSpPr>
          <p:cNvPr id="12294" name="Text Box 5"/>
          <p:cNvSpPr txBox="1">
            <a:spLocks noChangeArrowheads="1"/>
          </p:cNvSpPr>
          <p:nvPr/>
        </p:nvSpPr>
        <p:spPr bwMode="auto">
          <a:xfrm>
            <a:off x="0" y="0"/>
            <a:ext cx="2971800" cy="458788"/>
          </a:xfrm>
          <a:prstGeom prst="rect">
            <a:avLst/>
          </a:prstGeom>
          <a:noFill/>
          <a:ln w="9525">
            <a:noFill/>
            <a:miter lim="800000"/>
            <a:headEnd/>
            <a:tailEnd/>
          </a:ln>
        </p:spPr>
        <p:txBody>
          <a:bodyPr wrap="none" anchor="ctr"/>
          <a:lstStyle/>
          <a:p>
            <a:pPr eaLnBrk="1" hangingPunct="1">
              <a:buClr>
                <a:srgbClr val="000000"/>
              </a:buClr>
              <a:buSzPct val="100000"/>
              <a:buFont typeface="Times New Roman" pitchFamily="18" charset="0"/>
              <a:buNone/>
            </a:pPr>
            <a:endParaRPr lang="et-EE" altLang="et-EE"/>
          </a:p>
        </p:txBody>
      </p:sp>
      <p:sp>
        <p:nvSpPr>
          <p:cNvPr id="6150" name="Rectangle 6"/>
          <p:cNvSpPr>
            <a:spLocks noGrp="1" noChangeArrowheads="1"/>
          </p:cNvSpPr>
          <p:nvPr>
            <p:ph type="dt"/>
          </p:nvPr>
        </p:nvSpPr>
        <p:spPr bwMode="auto">
          <a:xfrm>
            <a:off x="3884613" y="0"/>
            <a:ext cx="2965450" cy="452438"/>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723900" algn="l"/>
                <a:tab pos="1447800" algn="l"/>
                <a:tab pos="2171700" algn="l"/>
                <a:tab pos="2895600" algn="l"/>
              </a:tabLst>
              <a:defRPr sz="1200">
                <a:solidFill>
                  <a:srgbClr val="000000"/>
                </a:solidFill>
                <a:latin typeface="Calibri" panose="020F0502020204030204" pitchFamily="34" charset="0"/>
              </a:defRPr>
            </a:lvl1pPr>
          </a:lstStyle>
          <a:p>
            <a:pPr>
              <a:defRPr/>
            </a:pPr>
            <a:endParaRPr lang="et-EE"/>
          </a:p>
        </p:txBody>
      </p:sp>
      <p:sp>
        <p:nvSpPr>
          <p:cNvPr id="12296" name="Rectangle 7"/>
          <p:cNvSpPr>
            <a:spLocks noGrp="1" noRot="1" noChangeAspect="1" noChangeArrowheads="1"/>
          </p:cNvSpPr>
          <p:nvPr>
            <p:ph type="sldImg"/>
          </p:nvPr>
        </p:nvSpPr>
        <p:spPr bwMode="auto">
          <a:xfrm>
            <a:off x="1373188" y="1143000"/>
            <a:ext cx="4105275" cy="3079750"/>
          </a:xfrm>
          <a:prstGeom prst="rect">
            <a:avLst/>
          </a:prstGeom>
          <a:noFill/>
          <a:ln w="9525">
            <a:noFill/>
            <a:miter lim="800000"/>
            <a:headEnd/>
            <a:tailEnd/>
          </a:ln>
        </p:spPr>
      </p:sp>
      <p:sp>
        <p:nvSpPr>
          <p:cNvPr id="6152" name="Rectangle 8"/>
          <p:cNvSpPr>
            <a:spLocks noGrp="1" noChangeArrowheads="1"/>
          </p:cNvSpPr>
          <p:nvPr>
            <p:ph type="body"/>
          </p:nvPr>
        </p:nvSpPr>
        <p:spPr bwMode="auto">
          <a:xfrm>
            <a:off x="685800" y="4400550"/>
            <a:ext cx="5480050" cy="3594100"/>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et-EE" noProof="0" smtClean="0"/>
          </a:p>
        </p:txBody>
      </p:sp>
      <p:sp>
        <p:nvSpPr>
          <p:cNvPr id="12298" name="Text Box 9"/>
          <p:cNvSpPr txBox="1">
            <a:spLocks noChangeArrowheads="1"/>
          </p:cNvSpPr>
          <p:nvPr/>
        </p:nvSpPr>
        <p:spPr bwMode="auto">
          <a:xfrm>
            <a:off x="0" y="8685213"/>
            <a:ext cx="2971800" cy="458787"/>
          </a:xfrm>
          <a:prstGeom prst="rect">
            <a:avLst/>
          </a:prstGeom>
          <a:noFill/>
          <a:ln w="9525">
            <a:noFill/>
            <a:miter lim="800000"/>
            <a:headEnd/>
            <a:tailEnd/>
          </a:ln>
        </p:spPr>
        <p:txBody>
          <a:bodyPr wrap="none" anchor="ctr"/>
          <a:lstStyle/>
          <a:p>
            <a:pPr eaLnBrk="1" hangingPunct="1">
              <a:buClr>
                <a:srgbClr val="000000"/>
              </a:buClr>
              <a:buSzPct val="100000"/>
              <a:buFont typeface="Times New Roman" pitchFamily="18" charset="0"/>
              <a:buNone/>
            </a:pPr>
            <a:endParaRPr lang="et-EE" altLang="et-EE"/>
          </a:p>
        </p:txBody>
      </p:sp>
      <p:sp>
        <p:nvSpPr>
          <p:cNvPr id="6154" name="Rectangle 10"/>
          <p:cNvSpPr>
            <a:spLocks noGrp="1" noChangeArrowheads="1"/>
          </p:cNvSpPr>
          <p:nvPr>
            <p:ph type="sldNum"/>
          </p:nvPr>
        </p:nvSpPr>
        <p:spPr bwMode="auto">
          <a:xfrm>
            <a:off x="3884613" y="8685213"/>
            <a:ext cx="2965450" cy="452437"/>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eaLnBrk="1" hangingPunct="1">
              <a:buSzPct val="100000"/>
              <a:tabLst>
                <a:tab pos="723900" algn="l"/>
                <a:tab pos="1447800" algn="l"/>
                <a:tab pos="2171700" algn="l"/>
                <a:tab pos="2895600" algn="l"/>
              </a:tabLst>
              <a:defRPr sz="1200">
                <a:solidFill>
                  <a:srgbClr val="000000"/>
                </a:solidFill>
                <a:latin typeface="Calibri" pitchFamily="34" charset="0"/>
              </a:defRPr>
            </a:lvl1pPr>
          </a:lstStyle>
          <a:p>
            <a:fld id="{36DE2066-3087-453A-A4F1-2446AC322C61}" type="slidenum">
              <a:rPr lang="et-EE"/>
              <a:pPr/>
              <a:t>‹#›</a:t>
            </a:fld>
            <a:endParaRPr lang="et-EE"/>
          </a:p>
        </p:txBody>
      </p:sp>
    </p:spTree>
    <p:extLst>
      <p:ext uri="{BB962C8B-B14F-4D97-AF65-F5344CB8AC3E}">
        <p14:creationId xmlns:p14="http://schemas.microsoft.com/office/powerpoint/2010/main" val="811277952"/>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7584" y="908720"/>
            <a:ext cx="7704856" cy="2664296"/>
          </a:xfrm>
        </p:spPr>
        <p:txBody>
          <a:bodyPr anchor="b"/>
          <a:lstStyle>
            <a:lvl1pPr algn="l">
              <a:lnSpc>
                <a:spcPct val="70000"/>
              </a:lnSpc>
              <a:defRPr sz="8000" b="0"/>
            </a:lvl1pPr>
          </a:lstStyle>
          <a:p>
            <a:r>
              <a:rPr lang="en-US" smtClean="0"/>
              <a:t>Click to edit Master title style</a:t>
            </a:r>
            <a:endParaRPr lang="et-EE" dirty="0"/>
          </a:p>
        </p:txBody>
      </p:sp>
      <p:sp>
        <p:nvSpPr>
          <p:cNvPr id="3" name="Subtitle 2"/>
          <p:cNvSpPr>
            <a:spLocks noGrp="1"/>
          </p:cNvSpPr>
          <p:nvPr>
            <p:ph type="subTitle" idx="1"/>
          </p:nvPr>
        </p:nvSpPr>
        <p:spPr>
          <a:xfrm>
            <a:off x="827584" y="4149080"/>
            <a:ext cx="7704856" cy="1296144"/>
          </a:xfrm>
        </p:spPr>
        <p:txBody>
          <a:bodyPr/>
          <a:lstStyle>
            <a:lvl1pPr marL="0" indent="0" algn="l">
              <a:buNone/>
              <a:defRPr sz="3600" b="0"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t-E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umber_box">
    <p:spTree>
      <p:nvGrpSpPr>
        <p:cNvPr id="1" name=""/>
        <p:cNvGrpSpPr/>
        <p:nvPr/>
      </p:nvGrpSpPr>
      <p:grpSpPr>
        <a:xfrm>
          <a:off x="0" y="0"/>
          <a:ext cx="0" cy="0"/>
          <a:chOff x="0" y="0"/>
          <a:chExt cx="0" cy="0"/>
        </a:xfrm>
      </p:grpSpPr>
      <p:sp>
        <p:nvSpPr>
          <p:cNvPr id="6" name="Title 1"/>
          <p:cNvSpPr txBox="1">
            <a:spLocks/>
          </p:cNvSpPr>
          <p:nvPr userDrawn="1"/>
        </p:nvSpPr>
        <p:spPr bwMode="auto">
          <a:xfrm>
            <a:off x="755650" y="836613"/>
            <a:ext cx="1655763" cy="863600"/>
          </a:xfrm>
          <a:prstGeom prst="rect">
            <a:avLst/>
          </a:prstGeom>
          <a:solidFill>
            <a:srgbClr val="B20533"/>
          </a:solidFill>
          <a:ln>
            <a:noFill/>
          </a:ln>
          <a:effectLst/>
          <a:extLst/>
        </p:spPr>
        <p:txBody>
          <a:bodyPr lIns="180000" tIns="374400" rIns="180000" bIns="140400"/>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eaLnBrk="1" hangingPunct="1">
              <a:lnSpc>
                <a:spcPts val="2800"/>
              </a:lnSpc>
              <a:defRPr/>
            </a:pPr>
            <a:r>
              <a:rPr lang="en-US" sz="6600" dirty="0" smtClean="0"/>
              <a:t>1.</a:t>
            </a:r>
            <a:endParaRPr lang="en-US" sz="6600" dirty="0"/>
          </a:p>
        </p:txBody>
      </p:sp>
      <p:sp>
        <p:nvSpPr>
          <p:cNvPr id="2" name="Title 1"/>
          <p:cNvSpPr>
            <a:spLocks noGrp="1"/>
          </p:cNvSpPr>
          <p:nvPr>
            <p:ph type="title"/>
          </p:nvPr>
        </p:nvSpPr>
        <p:spPr>
          <a:xfrm>
            <a:off x="75557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3455876" y="692696"/>
            <a:ext cx="2340000" cy="2340000"/>
          </a:xfrm>
        </p:spPr>
        <p:txBody>
          <a:bodyPr/>
          <a:lstStyle/>
          <a:p>
            <a:pPr lvl="0"/>
            <a:endParaRPr lang="en-US" noProof="0" dirty="0" smtClean="0"/>
          </a:p>
          <a:p>
            <a:pPr lvl="0"/>
            <a:endParaRPr lang="en-US" noProof="0" dirty="0"/>
          </a:p>
        </p:txBody>
      </p:sp>
      <p:sp>
        <p:nvSpPr>
          <p:cNvPr id="7" name="Picture Placeholder 4"/>
          <p:cNvSpPr>
            <a:spLocks noGrp="1"/>
          </p:cNvSpPr>
          <p:nvPr>
            <p:ph type="pic" sz="quarter" idx="11"/>
          </p:nvPr>
        </p:nvSpPr>
        <p:spPr>
          <a:xfrm>
            <a:off x="6156176" y="692696"/>
            <a:ext cx="2340000" cy="2340000"/>
          </a:xfrm>
        </p:spPr>
        <p:txBody>
          <a:bodyPr/>
          <a:lstStyle/>
          <a:p>
            <a:pPr lvl="0"/>
            <a:endParaRPr lang="en-US" noProof="0" dirty="0" smtClean="0"/>
          </a:p>
          <a:p>
            <a:pPr lvl="0"/>
            <a:endParaRPr lang="en-US" noProof="0" dirty="0"/>
          </a:p>
        </p:txBody>
      </p:sp>
      <p:sp>
        <p:nvSpPr>
          <p:cNvPr id="9" name="Text Placeholder 8"/>
          <p:cNvSpPr>
            <a:spLocks noGrp="1"/>
          </p:cNvSpPr>
          <p:nvPr>
            <p:ph type="body" sz="quarter" idx="12"/>
          </p:nvPr>
        </p:nvSpPr>
        <p:spPr>
          <a:xfrm>
            <a:off x="755652" y="3284983"/>
            <a:ext cx="7704780" cy="2016225"/>
          </a:xfrm>
        </p:spPr>
        <p:txBody>
          <a:bodyPr/>
          <a:lstStyle>
            <a:lvl1pPr marL="0" indent="0">
              <a:buFontTx/>
              <a:buNone/>
              <a:defRPr sz="2200" i="1"/>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number_box">
    <p:spTree>
      <p:nvGrpSpPr>
        <p:cNvPr id="1" name=""/>
        <p:cNvGrpSpPr/>
        <p:nvPr/>
      </p:nvGrpSpPr>
      <p:grpSpPr>
        <a:xfrm>
          <a:off x="0" y="0"/>
          <a:ext cx="0" cy="0"/>
          <a:chOff x="0" y="0"/>
          <a:chExt cx="0" cy="0"/>
        </a:xfrm>
      </p:grpSpPr>
      <p:sp>
        <p:nvSpPr>
          <p:cNvPr id="6" name="Title 1"/>
          <p:cNvSpPr txBox="1">
            <a:spLocks/>
          </p:cNvSpPr>
          <p:nvPr userDrawn="1"/>
        </p:nvSpPr>
        <p:spPr bwMode="auto">
          <a:xfrm>
            <a:off x="3455988" y="836613"/>
            <a:ext cx="1655762" cy="863600"/>
          </a:xfrm>
          <a:prstGeom prst="rect">
            <a:avLst/>
          </a:prstGeom>
          <a:solidFill>
            <a:srgbClr val="B20533"/>
          </a:solidFill>
          <a:ln>
            <a:noFill/>
          </a:ln>
          <a:effectLst/>
          <a:extLst/>
        </p:spPr>
        <p:txBody>
          <a:bodyPr lIns="180000" tIns="374400" rIns="180000" bIns="140400"/>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eaLnBrk="1" hangingPunct="1">
              <a:lnSpc>
                <a:spcPts val="2800"/>
              </a:lnSpc>
              <a:defRPr/>
            </a:pPr>
            <a:r>
              <a:rPr lang="en-US" sz="6600" dirty="0" smtClean="0"/>
              <a:t>2.</a:t>
            </a:r>
            <a:endParaRPr lang="en-US" sz="6600" dirty="0"/>
          </a:p>
        </p:txBody>
      </p:sp>
      <p:sp>
        <p:nvSpPr>
          <p:cNvPr id="2" name="Title 1"/>
          <p:cNvSpPr>
            <a:spLocks noGrp="1"/>
          </p:cNvSpPr>
          <p:nvPr>
            <p:ph type="title"/>
          </p:nvPr>
        </p:nvSpPr>
        <p:spPr>
          <a:xfrm>
            <a:off x="345613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pPr lvl="0"/>
            <a:endParaRPr lang="en-US" noProof="0" dirty="0" smtClean="0"/>
          </a:p>
          <a:p>
            <a:pPr lvl="0"/>
            <a:endParaRPr lang="en-US" noProof="0" dirty="0"/>
          </a:p>
        </p:txBody>
      </p:sp>
      <p:sp>
        <p:nvSpPr>
          <p:cNvPr id="7" name="Picture Placeholder 4"/>
          <p:cNvSpPr>
            <a:spLocks noGrp="1"/>
          </p:cNvSpPr>
          <p:nvPr>
            <p:ph type="pic" sz="quarter" idx="11"/>
          </p:nvPr>
        </p:nvSpPr>
        <p:spPr>
          <a:xfrm>
            <a:off x="6156176" y="692696"/>
            <a:ext cx="2340000" cy="2340000"/>
          </a:xfrm>
        </p:spPr>
        <p:txBody>
          <a:bodyPr/>
          <a:lstStyle/>
          <a:p>
            <a:pPr lvl="0"/>
            <a:endParaRPr lang="en-US" noProof="0" dirty="0" smtClean="0"/>
          </a:p>
          <a:p>
            <a:pPr lvl="0"/>
            <a:endParaRPr lang="en-US" noProof="0" dirty="0"/>
          </a:p>
        </p:txBody>
      </p:sp>
      <p:sp>
        <p:nvSpPr>
          <p:cNvPr id="9" name="Text Placeholder 8"/>
          <p:cNvSpPr>
            <a:spLocks noGrp="1"/>
          </p:cNvSpPr>
          <p:nvPr>
            <p:ph type="body" sz="quarter" idx="12"/>
          </p:nvPr>
        </p:nvSpPr>
        <p:spPr>
          <a:xfrm>
            <a:off x="755652" y="3284983"/>
            <a:ext cx="7704780" cy="2016225"/>
          </a:xfrm>
        </p:spPr>
        <p:txBody>
          <a:bodyPr/>
          <a:lstStyle>
            <a:lvl1pPr marL="0" indent="0">
              <a:buFontTx/>
              <a:buNone/>
              <a:defRPr sz="2200" i="1"/>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number_box">
    <p:spTree>
      <p:nvGrpSpPr>
        <p:cNvPr id="1" name=""/>
        <p:cNvGrpSpPr/>
        <p:nvPr/>
      </p:nvGrpSpPr>
      <p:grpSpPr>
        <a:xfrm>
          <a:off x="0" y="0"/>
          <a:ext cx="0" cy="0"/>
          <a:chOff x="0" y="0"/>
          <a:chExt cx="0" cy="0"/>
        </a:xfrm>
      </p:grpSpPr>
      <p:sp>
        <p:nvSpPr>
          <p:cNvPr id="6" name="Title 1"/>
          <p:cNvSpPr txBox="1">
            <a:spLocks/>
          </p:cNvSpPr>
          <p:nvPr userDrawn="1"/>
        </p:nvSpPr>
        <p:spPr bwMode="auto">
          <a:xfrm>
            <a:off x="6119813" y="836613"/>
            <a:ext cx="1657350" cy="863600"/>
          </a:xfrm>
          <a:prstGeom prst="rect">
            <a:avLst/>
          </a:prstGeom>
          <a:solidFill>
            <a:srgbClr val="B20533"/>
          </a:solidFill>
          <a:ln>
            <a:noFill/>
          </a:ln>
          <a:effectLst/>
          <a:extLst/>
        </p:spPr>
        <p:txBody>
          <a:bodyPr lIns="180000" tIns="374400" rIns="180000" bIns="140400"/>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eaLnBrk="1" hangingPunct="1">
              <a:lnSpc>
                <a:spcPts val="2800"/>
              </a:lnSpc>
              <a:defRPr/>
            </a:pPr>
            <a:r>
              <a:rPr lang="en-US" sz="6600" dirty="0" smtClean="0"/>
              <a:t>3.</a:t>
            </a:r>
            <a:endParaRPr lang="en-US" sz="6600" dirty="0"/>
          </a:p>
        </p:txBody>
      </p:sp>
      <p:sp>
        <p:nvSpPr>
          <p:cNvPr id="2" name="Title 1"/>
          <p:cNvSpPr>
            <a:spLocks noGrp="1"/>
          </p:cNvSpPr>
          <p:nvPr>
            <p:ph type="title"/>
          </p:nvPr>
        </p:nvSpPr>
        <p:spPr>
          <a:xfrm>
            <a:off x="6120432"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pPr lvl="0"/>
            <a:endParaRPr lang="en-US" noProof="0" dirty="0" smtClean="0"/>
          </a:p>
          <a:p>
            <a:pPr lvl="0"/>
            <a:endParaRPr lang="en-US" noProof="0" dirty="0"/>
          </a:p>
        </p:txBody>
      </p:sp>
      <p:sp>
        <p:nvSpPr>
          <p:cNvPr id="7" name="Picture Placeholder 4"/>
          <p:cNvSpPr>
            <a:spLocks noGrp="1"/>
          </p:cNvSpPr>
          <p:nvPr>
            <p:ph type="pic" sz="quarter" idx="11"/>
          </p:nvPr>
        </p:nvSpPr>
        <p:spPr>
          <a:xfrm>
            <a:off x="3456136" y="692696"/>
            <a:ext cx="2340000" cy="2340000"/>
          </a:xfrm>
        </p:spPr>
        <p:txBody>
          <a:bodyPr/>
          <a:lstStyle/>
          <a:p>
            <a:pPr lvl="0"/>
            <a:endParaRPr lang="en-US" noProof="0" dirty="0" smtClean="0"/>
          </a:p>
          <a:p>
            <a:pPr lvl="0"/>
            <a:endParaRPr lang="en-US" noProof="0" dirty="0"/>
          </a:p>
        </p:txBody>
      </p:sp>
      <p:sp>
        <p:nvSpPr>
          <p:cNvPr id="9" name="Text Placeholder 8"/>
          <p:cNvSpPr>
            <a:spLocks noGrp="1"/>
          </p:cNvSpPr>
          <p:nvPr>
            <p:ph type="body" sz="quarter" idx="12"/>
          </p:nvPr>
        </p:nvSpPr>
        <p:spPr>
          <a:xfrm>
            <a:off x="755652" y="3284983"/>
            <a:ext cx="7704780" cy="2016225"/>
          </a:xfrm>
        </p:spPr>
        <p:txBody>
          <a:bodyPr/>
          <a:lstStyle>
            <a:lvl1pPr marL="0" indent="0">
              <a:buFontTx/>
              <a:buNone/>
              <a:defRPr sz="2200" i="1"/>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le 1"/>
          <p:cNvSpPr>
            <a:spLocks noGrp="1"/>
          </p:cNvSpPr>
          <p:nvPr>
            <p:ph type="title"/>
          </p:nvPr>
        </p:nvSpPr>
        <p:spPr>
          <a:xfrm>
            <a:off x="457200" y="489048"/>
            <a:ext cx="8223250" cy="1138239"/>
          </a:xfrm>
        </p:spPr>
        <p:txBody>
          <a:bodyPr anchor="t"/>
          <a:lstStyle>
            <a:lvl1pPr algn="r">
              <a:defRPr sz="4800">
                <a:solidFill>
                  <a:srgbClr val="B20533"/>
                </a:solidFill>
              </a:defRPr>
            </a:lvl1pPr>
          </a:lstStyle>
          <a:p>
            <a:r>
              <a:rPr lang="en-US" smtClean="0"/>
              <a:t>Click to edit Master title style</a:t>
            </a:r>
            <a:endParaRPr lang="en-US" dirty="0"/>
          </a:p>
        </p:txBody>
      </p:sp>
      <p:sp>
        <p:nvSpPr>
          <p:cNvPr id="4" name="Table Placeholder 3"/>
          <p:cNvSpPr>
            <a:spLocks noGrp="1"/>
          </p:cNvSpPr>
          <p:nvPr>
            <p:ph type="tbl" sz="quarter" idx="10"/>
          </p:nvPr>
        </p:nvSpPr>
        <p:spPr>
          <a:xfrm>
            <a:off x="468315" y="1773337"/>
            <a:ext cx="8207375" cy="3671887"/>
          </a:xfrm>
        </p:spPr>
        <p:txBody>
          <a:bodyPr/>
          <a:lstStyle>
            <a:lvl1pPr marL="0" indent="0">
              <a:buNone/>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46800" y="188640"/>
            <a:ext cx="2997200" cy="2997200"/>
          </a:xfrm>
        </p:spPr>
        <p:txBody>
          <a:bodyPr/>
          <a:lstStyle>
            <a:lvl1pPr marL="0" indent="0">
              <a:buNone/>
              <a:defRPr/>
            </a:lvl1pPr>
          </a:lstStyle>
          <a:p>
            <a:pPr lvl="0"/>
            <a:endParaRPr lang="en-US" noProof="0" dirty="0"/>
          </a:p>
        </p:txBody>
      </p:sp>
      <p:sp>
        <p:nvSpPr>
          <p:cNvPr id="2" name="Title 1"/>
          <p:cNvSpPr>
            <a:spLocks noGrp="1"/>
          </p:cNvSpPr>
          <p:nvPr>
            <p:ph type="title"/>
          </p:nvPr>
        </p:nvSpPr>
        <p:spPr>
          <a:xfrm>
            <a:off x="683568" y="548680"/>
            <a:ext cx="4978896" cy="576064"/>
          </a:xfrm>
        </p:spPr>
        <p:txBody>
          <a:bodyPr anchor="t"/>
          <a:lstStyle>
            <a:lvl1pPr>
              <a:defRPr>
                <a:solidFill>
                  <a:srgbClr val="B20533"/>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682590" y="1484784"/>
            <a:ext cx="4967287" cy="3888432"/>
          </a:xfrm>
        </p:spPr>
        <p:txBody>
          <a:bodyPr/>
          <a:lstStyle/>
          <a:p>
            <a:pPr lvl="0"/>
            <a:r>
              <a:rPr lang="et-EE"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Line 2"/>
          <p:cNvSpPr>
            <a:spLocks noChangeShapeType="1"/>
          </p:cNvSpPr>
          <p:nvPr userDrawn="1"/>
        </p:nvSpPr>
        <p:spPr bwMode="auto">
          <a:xfrm>
            <a:off x="611188" y="4365625"/>
            <a:ext cx="7896225" cy="1588"/>
          </a:xfrm>
          <a:prstGeom prst="line">
            <a:avLst/>
          </a:prstGeom>
          <a:noFill/>
          <a:ln w="25560">
            <a:solidFill>
              <a:srgbClr val="B91319"/>
            </a:solidFill>
            <a:miter lim="800000"/>
            <a:headEnd/>
            <a:tailEnd/>
          </a:ln>
        </p:spPr>
        <p:txBody>
          <a:bodyPr/>
          <a:lstStyle/>
          <a:p>
            <a:endParaRPr lang="et-EE"/>
          </a:p>
        </p:txBody>
      </p:sp>
      <p:sp>
        <p:nvSpPr>
          <p:cNvPr id="3" name="Text Placeholder 2"/>
          <p:cNvSpPr>
            <a:spLocks noGrp="1"/>
          </p:cNvSpPr>
          <p:nvPr>
            <p:ph type="body" idx="1"/>
          </p:nvPr>
        </p:nvSpPr>
        <p:spPr>
          <a:xfrm>
            <a:off x="616320" y="4653136"/>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6" name="Picture Placeholder 5"/>
          <p:cNvSpPr>
            <a:spLocks noGrp="1"/>
          </p:cNvSpPr>
          <p:nvPr>
            <p:ph type="pic" sz="quarter" idx="10"/>
          </p:nvPr>
        </p:nvSpPr>
        <p:spPr>
          <a:xfrm>
            <a:off x="611188" y="548059"/>
            <a:ext cx="3529012" cy="3529013"/>
          </a:xfrm>
        </p:spPr>
        <p:txBody>
          <a:bodyPr/>
          <a:lstStyle>
            <a:lvl1pPr marL="0" indent="0">
              <a:buNone/>
              <a:defRPr/>
            </a:lvl1pPr>
          </a:lstStyle>
          <a:p>
            <a:pPr lvl="0"/>
            <a:endParaRPr lang="en-US" noProof="0" dirty="0"/>
          </a:p>
        </p:txBody>
      </p:sp>
      <p:sp>
        <p:nvSpPr>
          <p:cNvPr id="8" name="Text Placeholder 7"/>
          <p:cNvSpPr>
            <a:spLocks noGrp="1"/>
          </p:cNvSpPr>
          <p:nvPr>
            <p:ph type="body" sz="quarter" idx="11"/>
          </p:nvPr>
        </p:nvSpPr>
        <p:spPr>
          <a:xfrm>
            <a:off x="4500563" y="548059"/>
            <a:ext cx="3959225" cy="3529013"/>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Line 2"/>
          <p:cNvSpPr>
            <a:spLocks noChangeShapeType="1"/>
          </p:cNvSpPr>
          <p:nvPr userDrawn="1"/>
        </p:nvSpPr>
        <p:spPr bwMode="auto">
          <a:xfrm>
            <a:off x="611188" y="4365625"/>
            <a:ext cx="7896225" cy="1588"/>
          </a:xfrm>
          <a:prstGeom prst="line">
            <a:avLst/>
          </a:prstGeom>
          <a:noFill/>
          <a:ln w="25560">
            <a:solidFill>
              <a:srgbClr val="B91319"/>
            </a:solidFill>
            <a:miter lim="800000"/>
            <a:headEnd/>
            <a:tailEnd/>
          </a:ln>
        </p:spPr>
        <p:txBody>
          <a:bodyPr/>
          <a:lstStyle/>
          <a:p>
            <a:endParaRPr lang="et-EE"/>
          </a:p>
        </p:txBody>
      </p:sp>
      <p:sp>
        <p:nvSpPr>
          <p:cNvPr id="3" name="Text Placeholder 2"/>
          <p:cNvSpPr>
            <a:spLocks noGrp="1"/>
          </p:cNvSpPr>
          <p:nvPr>
            <p:ph type="body" idx="1"/>
          </p:nvPr>
        </p:nvSpPr>
        <p:spPr>
          <a:xfrm>
            <a:off x="616320" y="4653136"/>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6" name="Text Placeholder 7"/>
          <p:cNvSpPr>
            <a:spLocks noGrp="1"/>
          </p:cNvSpPr>
          <p:nvPr>
            <p:ph type="body" sz="quarter" idx="11"/>
          </p:nvPr>
        </p:nvSpPr>
        <p:spPr>
          <a:xfrm>
            <a:off x="4788023" y="692075"/>
            <a:ext cx="3744416" cy="3457005"/>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1" name="Text Placeholder 7"/>
          <p:cNvSpPr>
            <a:spLocks noGrp="1"/>
          </p:cNvSpPr>
          <p:nvPr>
            <p:ph type="body" sz="quarter" idx="12"/>
          </p:nvPr>
        </p:nvSpPr>
        <p:spPr>
          <a:xfrm>
            <a:off x="611560" y="692075"/>
            <a:ext cx="3745048" cy="3457005"/>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5832400" y="3033762"/>
            <a:ext cx="2340000" cy="2340000"/>
          </a:xfrm>
        </p:spPr>
        <p:txBody>
          <a:bodyPr/>
          <a:lstStyle/>
          <a:p>
            <a:pPr lvl="0"/>
            <a:endParaRPr lang="en-US" noProof="0" dirty="0" smtClean="0"/>
          </a:p>
          <a:p>
            <a:pPr lvl="0"/>
            <a:endParaRPr lang="en-US" noProof="0" dirty="0"/>
          </a:p>
        </p:txBody>
      </p:sp>
      <p:sp>
        <p:nvSpPr>
          <p:cNvPr id="7" name="Picture Placeholder 6"/>
          <p:cNvSpPr>
            <a:spLocks noGrp="1"/>
          </p:cNvSpPr>
          <p:nvPr>
            <p:ph type="pic" sz="quarter" idx="12"/>
          </p:nvPr>
        </p:nvSpPr>
        <p:spPr>
          <a:xfrm>
            <a:off x="863277" y="548680"/>
            <a:ext cx="4824413" cy="4824413"/>
          </a:xfrm>
        </p:spPr>
        <p:txBody>
          <a:bodyPr/>
          <a:lstStyle>
            <a:lvl1pPr marL="0" indent="0">
              <a:buNone/>
              <a:defRPr/>
            </a:lvl1pPr>
          </a:lstStyle>
          <a:p>
            <a:pPr lvl="0"/>
            <a:endParaRPr lang="en-US" noProof="0" dirty="0"/>
          </a:p>
        </p:txBody>
      </p:sp>
      <p:sp>
        <p:nvSpPr>
          <p:cNvPr id="8" name="Picture Placeholder 4"/>
          <p:cNvSpPr>
            <a:spLocks noGrp="1"/>
          </p:cNvSpPr>
          <p:nvPr>
            <p:ph type="pic" sz="quarter" idx="13"/>
          </p:nvPr>
        </p:nvSpPr>
        <p:spPr>
          <a:xfrm>
            <a:off x="5832400" y="549226"/>
            <a:ext cx="2340000" cy="2340000"/>
          </a:xfrm>
        </p:spPr>
        <p:txBody>
          <a:bodyPr/>
          <a:lstStyle/>
          <a:p>
            <a:pPr lvl="0"/>
            <a:endParaRPr lang="en-US" noProof="0" dirty="0" smtClean="0"/>
          </a:p>
          <a:p>
            <a:pPr lvl="0"/>
            <a:endParaRPr lang="en-US"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3" name="Picture 5" descr="uutmoodi akadeemiline vektor.ai"/>
          <p:cNvPicPr>
            <a:picLocks noChangeAspect="1"/>
          </p:cNvPicPr>
          <p:nvPr userDrawn="1"/>
        </p:nvPicPr>
        <p:blipFill>
          <a:blip r:embed="rId2" cstate="print"/>
          <a:srcRect/>
          <a:stretch>
            <a:fillRect/>
          </a:stretch>
        </p:blipFill>
        <p:spPr bwMode="auto">
          <a:xfrm>
            <a:off x="280988" y="549275"/>
            <a:ext cx="4568825" cy="5327650"/>
          </a:xfrm>
          <a:prstGeom prst="rect">
            <a:avLst/>
          </a:prstGeom>
          <a:noFill/>
          <a:ln w="9525">
            <a:noFill/>
            <a:miter lim="800000"/>
            <a:headEnd/>
            <a:tailEnd/>
          </a:ln>
        </p:spPr>
      </p:pic>
      <p:sp>
        <p:nvSpPr>
          <p:cNvPr id="2" name="Title 1"/>
          <p:cNvSpPr>
            <a:spLocks noGrp="1"/>
          </p:cNvSpPr>
          <p:nvPr>
            <p:ph type="title"/>
          </p:nvPr>
        </p:nvSpPr>
        <p:spPr>
          <a:xfrm>
            <a:off x="4860032" y="692696"/>
            <a:ext cx="3532386" cy="4608512"/>
          </a:xfrm>
        </p:spPr>
        <p:txBody>
          <a:bodyPr/>
          <a:lstStyle>
            <a:lvl1pPr indent="0">
              <a:lnSpc>
                <a:spcPct val="150000"/>
              </a:lnSpc>
              <a:defRPr sz="2400" baseline="0"/>
            </a:lvl1pPr>
          </a:lstStyle>
          <a:p>
            <a:r>
              <a:rPr lang="en-US"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611188" y="5157788"/>
            <a:ext cx="7896225" cy="1587"/>
          </a:xfrm>
          <a:prstGeom prst="line">
            <a:avLst/>
          </a:prstGeom>
          <a:noFill/>
          <a:ln w="25560">
            <a:solidFill>
              <a:srgbClr val="B91319"/>
            </a:solidFill>
            <a:miter lim="800000"/>
            <a:headEnd/>
            <a:tailEnd/>
          </a:ln>
        </p:spPr>
        <p:txBody>
          <a:bodyPr/>
          <a:lstStyle/>
          <a:p>
            <a:endParaRPr lang="et-EE"/>
          </a:p>
        </p:txBody>
      </p:sp>
      <p:sp>
        <p:nvSpPr>
          <p:cNvPr id="3" name="Text Placeholder 2"/>
          <p:cNvSpPr>
            <a:spLocks noGrp="1"/>
          </p:cNvSpPr>
          <p:nvPr>
            <p:ph type="body" idx="1"/>
          </p:nvPr>
        </p:nvSpPr>
        <p:spPr>
          <a:xfrm>
            <a:off x="611560" y="1412776"/>
            <a:ext cx="7886700" cy="2880320"/>
          </a:xfrm>
        </p:spPr>
        <p:txBody>
          <a:bodyPr/>
          <a:lstStyle>
            <a:lvl1pPr marL="0" marR="0" indent="0" algn="ctr" defTabSz="449263" rtl="0" eaLnBrk="1" fontAlgn="base" latinLnBrk="0" hangingPunct="1">
              <a:lnSpc>
                <a:spcPct val="100000"/>
              </a:lnSpc>
              <a:spcBef>
                <a:spcPts val="0"/>
              </a:spcBef>
              <a:spcAft>
                <a:spcPts val="0"/>
              </a:spcAft>
              <a:buClr>
                <a:srgbClr val="B20533"/>
              </a:buClr>
              <a:buSzPct val="100000"/>
              <a:buFont typeface="Lucida Grande"/>
              <a:buNone/>
              <a:tabLst/>
              <a:defRPr sz="3600"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588963" y="4149725"/>
            <a:ext cx="7896225" cy="1588"/>
          </a:xfrm>
          <a:prstGeom prst="line">
            <a:avLst/>
          </a:prstGeom>
          <a:noFill/>
          <a:ln w="25560">
            <a:solidFill>
              <a:srgbClr val="B91319"/>
            </a:solidFill>
            <a:miter lim="800000"/>
            <a:headEnd/>
            <a:tailEnd/>
          </a:ln>
        </p:spPr>
        <p:txBody>
          <a:bodyPr/>
          <a:lstStyle/>
          <a:p>
            <a:endParaRPr lang="et-EE"/>
          </a:p>
        </p:txBody>
      </p:sp>
      <p:sp>
        <p:nvSpPr>
          <p:cNvPr id="2" name="Title 1"/>
          <p:cNvSpPr>
            <a:spLocks noGrp="1"/>
          </p:cNvSpPr>
          <p:nvPr>
            <p:ph type="title"/>
          </p:nvPr>
        </p:nvSpPr>
        <p:spPr>
          <a:xfrm>
            <a:off x="594047" y="476672"/>
            <a:ext cx="7886700" cy="3384376"/>
          </a:xfrm>
        </p:spPr>
        <p:txBody>
          <a:bodyPr anchor="b"/>
          <a:lstStyle>
            <a:lvl1pPr algn="ctr">
              <a:lnSpc>
                <a:spcPct val="75000"/>
              </a:lnSpc>
              <a:defRPr sz="8000" b="0"/>
            </a:lvl1pPr>
          </a:lstStyle>
          <a:p>
            <a:r>
              <a:rPr lang="en-US" smtClean="0"/>
              <a:t>Click to edit Master title style</a:t>
            </a:r>
            <a:endParaRPr lang="et-EE" dirty="0"/>
          </a:p>
        </p:txBody>
      </p:sp>
      <p:sp>
        <p:nvSpPr>
          <p:cNvPr id="3" name="Text Placeholder 2"/>
          <p:cNvSpPr>
            <a:spLocks noGrp="1"/>
          </p:cNvSpPr>
          <p:nvPr>
            <p:ph type="body" idx="1"/>
          </p:nvPr>
        </p:nvSpPr>
        <p:spPr>
          <a:xfrm>
            <a:off x="594047" y="4581129"/>
            <a:ext cx="7886700" cy="864096"/>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20533"/>
                </a:solidFill>
              </a:defRPr>
            </a:lvl1pPr>
          </a:lstStyle>
          <a:p>
            <a:r>
              <a:rPr lang="en-US" smtClean="0"/>
              <a:t>Click to edit Master title style</a:t>
            </a:r>
            <a:endParaRPr lang="et-EE" dirty="0"/>
          </a:p>
        </p:txBody>
      </p:sp>
      <p:sp>
        <p:nvSpPr>
          <p:cNvPr id="3" name="Content Placeholder 2"/>
          <p:cNvSpPr>
            <a:spLocks noGrp="1"/>
          </p:cNvSpPr>
          <p:nvPr>
            <p:ph idx="1"/>
          </p:nvPr>
        </p:nvSpPr>
        <p:spPr>
          <a:xfrm>
            <a:off x="457200" y="1604963"/>
            <a:ext cx="8223250" cy="3984277"/>
          </a:xfrm>
        </p:spPr>
        <p:txBody>
          <a:bodyPr/>
          <a:lstStyle>
            <a:lvl1pPr>
              <a:defRPr i="1"/>
            </a:lvl1pPr>
            <a:lvl2pPr>
              <a:defRPr i="1"/>
            </a:lvl2pPr>
            <a:lvl3pPr>
              <a:defRPr i="1"/>
            </a:lvl3pPr>
            <a:lvl4pPr>
              <a:defRPr i="1"/>
            </a:lvl4pPr>
            <a:lvl5pPr>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20533"/>
                </a:solidFill>
              </a:defRPr>
            </a:lvl1pPr>
          </a:lstStyle>
          <a:p>
            <a:r>
              <a:rPr lang="en-US" smtClean="0"/>
              <a:t>Click to edit Master title style</a:t>
            </a:r>
            <a:endParaRPr lang="et-EE" dirty="0"/>
          </a:p>
        </p:txBody>
      </p:sp>
      <p:sp>
        <p:nvSpPr>
          <p:cNvPr id="3" name="Content Placeholder 2"/>
          <p:cNvSpPr>
            <a:spLocks noGrp="1"/>
          </p:cNvSpPr>
          <p:nvPr>
            <p:ph sz="half" idx="1"/>
          </p:nvPr>
        </p:nvSpPr>
        <p:spPr>
          <a:xfrm>
            <a:off x="457202" y="1604963"/>
            <a:ext cx="4035425" cy="39122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5027" y="1604963"/>
            <a:ext cx="4035425" cy="39122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a:solidFill>
                  <a:srgbClr val="B20533"/>
                </a:solidFill>
              </a:defRPr>
            </a:lvl1pPr>
          </a:lstStyle>
          <a:p>
            <a:r>
              <a:rPr lang="en-US" smtClean="0"/>
              <a:t>Click to edit Master title style</a:t>
            </a:r>
            <a:endParaRPr lang="et-EE" dirty="0"/>
          </a:p>
        </p:txBody>
      </p:sp>
      <p:sp>
        <p:nvSpPr>
          <p:cNvPr id="3" name="Text Placeholder 2"/>
          <p:cNvSpPr>
            <a:spLocks noGrp="1"/>
          </p:cNvSpPr>
          <p:nvPr>
            <p:ph type="body" idx="1"/>
          </p:nvPr>
        </p:nvSpPr>
        <p:spPr>
          <a:xfrm>
            <a:off x="630240" y="1681163"/>
            <a:ext cx="3868737" cy="823912"/>
          </a:xfrm>
        </p:spPr>
        <p:txBody>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40" y="2505075"/>
            <a:ext cx="3868737" cy="30121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29150" y="1681163"/>
            <a:ext cx="3887788" cy="823912"/>
          </a:xfrm>
        </p:spPr>
        <p:txBody>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0121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ontent Placeholder 2"/>
          <p:cNvSpPr txBox="1">
            <a:spLocks/>
          </p:cNvSpPr>
          <p:nvPr userDrawn="1"/>
        </p:nvSpPr>
        <p:spPr>
          <a:xfrm>
            <a:off x="457200" y="2133600"/>
            <a:ext cx="8223250" cy="2159000"/>
          </a:xfrm>
          <a:prstGeom prst="rect">
            <a:avLst/>
          </a:prstGeom>
        </p:spPr>
        <p:txBody>
          <a:bodyPr/>
          <a:lst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Lucida Grande"/>
              <a:buNone/>
              <a:defRPr/>
            </a:pPr>
            <a:endParaRPr lang="et-EE" sz="3400" i="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t"/>
          <a:lstStyle>
            <a:lvl1pPr>
              <a:defRPr sz="3200"/>
            </a:lvl1pPr>
          </a:lstStyle>
          <a:p>
            <a:r>
              <a:rPr lang="en-US" smtClean="0"/>
              <a:t>Click to edit Master title style</a:t>
            </a:r>
            <a:endParaRPr lang="et-EE" dirty="0"/>
          </a:p>
        </p:txBody>
      </p:sp>
      <p:sp>
        <p:nvSpPr>
          <p:cNvPr id="3" name="Content Placeholder 2"/>
          <p:cNvSpPr>
            <a:spLocks noGrp="1"/>
          </p:cNvSpPr>
          <p:nvPr>
            <p:ph idx="1"/>
          </p:nvPr>
        </p:nvSpPr>
        <p:spPr>
          <a:xfrm>
            <a:off x="3851920" y="457200"/>
            <a:ext cx="4629150" cy="520404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Text Placeholder 3"/>
          <p:cNvSpPr>
            <a:spLocks noGrp="1"/>
          </p:cNvSpPr>
          <p:nvPr>
            <p:ph type="body" sz="half" idx="2"/>
          </p:nvPr>
        </p:nvSpPr>
        <p:spPr>
          <a:xfrm>
            <a:off x="630240" y="2057401"/>
            <a:ext cx="2949575" cy="3603847"/>
          </a:xfrm>
        </p:spPr>
        <p:txBody>
          <a:bodyPr/>
          <a:lstStyle>
            <a:lvl1pPr marL="0" indent="0">
              <a:buNone/>
              <a:defRPr sz="24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36096" y="476672"/>
            <a:ext cx="3168352" cy="1584176"/>
          </a:xfrm>
        </p:spPr>
        <p:txBody>
          <a:bodyPr anchor="t"/>
          <a:lstStyle>
            <a:lvl1pPr>
              <a:defRPr sz="3200"/>
            </a:lvl1pPr>
          </a:lstStyle>
          <a:p>
            <a:r>
              <a:rPr lang="en-US" smtClean="0"/>
              <a:t>Click to edit Master title style</a:t>
            </a:r>
            <a:endParaRPr lang="et-EE" dirty="0"/>
          </a:p>
        </p:txBody>
      </p:sp>
      <p:sp>
        <p:nvSpPr>
          <p:cNvPr id="3" name="Picture Placeholder 2"/>
          <p:cNvSpPr>
            <a:spLocks noGrp="1"/>
          </p:cNvSpPr>
          <p:nvPr>
            <p:ph type="pic" idx="1"/>
          </p:nvPr>
        </p:nvSpPr>
        <p:spPr>
          <a:xfrm>
            <a:off x="467544" y="476672"/>
            <a:ext cx="4629150" cy="4896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xt Placeholder 3"/>
          <p:cNvSpPr>
            <a:spLocks noGrp="1"/>
          </p:cNvSpPr>
          <p:nvPr>
            <p:ph type="body" sz="half" idx="2"/>
          </p:nvPr>
        </p:nvSpPr>
        <p:spPr>
          <a:xfrm>
            <a:off x="5436096" y="2276872"/>
            <a:ext cx="3168352" cy="3096344"/>
          </a:xfrm>
        </p:spPr>
        <p:txBody>
          <a:bodyPr/>
          <a:lstStyle>
            <a:lvl1pPr marL="0" indent="0">
              <a:buNone/>
              <a:defRPr sz="2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a:off x="6443663" y="0"/>
            <a:ext cx="2700337" cy="2781300"/>
          </a:xfrm>
          <a:prstGeom prst="rect">
            <a:avLst/>
          </a:prstGeom>
          <a:solidFill>
            <a:srgbClr val="B20533"/>
          </a:solidFill>
          <a:ln w="9525" algn="ctr">
            <a:noFill/>
            <a:round/>
            <a:headEnd/>
            <a:tailEnd/>
          </a:ln>
        </p:spPr>
        <p:txBody>
          <a:bodyPr/>
          <a:lstStyle/>
          <a:p>
            <a:pPr eaLnBrk="1" hangingPunct="1">
              <a:buClr>
                <a:srgbClr val="000000"/>
              </a:buClr>
              <a:buSzPct val="100000"/>
              <a:buFont typeface="Times New Roman" pitchFamily="18" charset="0"/>
              <a:buNone/>
            </a:pPr>
            <a:endParaRPr lang="en-US" altLang="et-EE"/>
          </a:p>
        </p:txBody>
      </p:sp>
      <p:sp>
        <p:nvSpPr>
          <p:cNvPr id="8" name="Text Placeholder 7"/>
          <p:cNvSpPr>
            <a:spLocks noGrp="1"/>
          </p:cNvSpPr>
          <p:nvPr>
            <p:ph type="body" sz="quarter" idx="10"/>
          </p:nvPr>
        </p:nvSpPr>
        <p:spPr>
          <a:xfrm>
            <a:off x="611188" y="620688"/>
            <a:ext cx="5329237" cy="4896544"/>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0" name="Picture Placeholder 9"/>
          <p:cNvSpPr>
            <a:spLocks noGrp="1"/>
          </p:cNvSpPr>
          <p:nvPr>
            <p:ph type="pic" sz="quarter" idx="11"/>
          </p:nvPr>
        </p:nvSpPr>
        <p:spPr>
          <a:xfrm>
            <a:off x="6443663" y="2780928"/>
            <a:ext cx="2700337" cy="2700338"/>
          </a:xfrm>
        </p:spPr>
        <p:txBody>
          <a:bodyPr/>
          <a:lstStyle>
            <a:lvl1pPr marL="0" indent="0">
              <a:buNone/>
              <a:defRPr/>
            </a:lvl1pPr>
          </a:lstStyle>
          <a:p>
            <a:pPr lvl="0"/>
            <a:endParaRPr lang="en-US" noProof="0" dirty="0"/>
          </a:p>
        </p:txBody>
      </p:sp>
      <p:sp>
        <p:nvSpPr>
          <p:cNvPr id="13" name="Title 1"/>
          <p:cNvSpPr>
            <a:spLocks noGrp="1"/>
          </p:cNvSpPr>
          <p:nvPr>
            <p:ph type="title"/>
          </p:nvPr>
        </p:nvSpPr>
        <p:spPr>
          <a:xfrm>
            <a:off x="6732240" y="260648"/>
            <a:ext cx="2088232" cy="2232248"/>
          </a:xfrm>
        </p:spPr>
        <p:txBody>
          <a:bodyPr/>
          <a:lstStyle>
            <a:lvl1pPr>
              <a:defRPr sz="4800" baseline="0">
                <a:solidFill>
                  <a:schemeClr val="bg1"/>
                </a:solidFill>
              </a:defRPr>
            </a:lvl1pPr>
          </a:lstStyle>
          <a:p>
            <a:r>
              <a:rPr lang="en-US" smtClean="0"/>
              <a:t>Click to edit Master title style</a:t>
            </a:r>
            <a:endParaRPr lang="et-E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auto">
          <a:xfrm>
            <a:off x="5724128" y="5013176"/>
            <a:ext cx="3210274" cy="2407706"/>
          </a:xfrm>
          <a:prstGeom prst="rect">
            <a:avLst/>
          </a:prstGeom>
          <a:noFill/>
          <a:ln w="9525">
            <a:noFill/>
            <a:miter lim="800000"/>
            <a:headEnd/>
            <a:tailEnd/>
          </a:ln>
        </p:spPr>
      </p:pic>
      <p:sp>
        <p:nvSpPr>
          <p:cNvPr id="1027" name="Rectangle 1"/>
          <p:cNvSpPr>
            <a:spLocks noChangeArrowheads="1"/>
          </p:cNvSpPr>
          <p:nvPr/>
        </p:nvSpPr>
        <p:spPr bwMode="auto">
          <a:xfrm>
            <a:off x="3486150" y="0"/>
            <a:ext cx="5670550" cy="188913"/>
          </a:xfrm>
          <a:prstGeom prst="rect">
            <a:avLst/>
          </a:prstGeom>
          <a:solidFill>
            <a:srgbClr val="B20533"/>
          </a:solidFill>
          <a:ln w="9525">
            <a:noFill/>
            <a:miter lim="800000"/>
            <a:headEnd/>
            <a:tailEnd/>
          </a:ln>
        </p:spPr>
        <p:txBody>
          <a:bodyPr wrap="none" anchor="ctr"/>
          <a:lstStyle/>
          <a:p>
            <a:pPr eaLnBrk="1" hangingPunct="1">
              <a:buClr>
                <a:srgbClr val="000000"/>
              </a:buClr>
              <a:buSzPct val="100000"/>
              <a:buFont typeface="Times New Roman" pitchFamily="18" charset="0"/>
              <a:buNone/>
            </a:pPr>
            <a:endParaRPr lang="et-EE" altLang="et-EE"/>
          </a:p>
        </p:txBody>
      </p:sp>
      <p:sp>
        <p:nvSpPr>
          <p:cNvPr id="1028" name="Rectangle 4"/>
          <p:cNvSpPr>
            <a:spLocks noGrp="1" noChangeArrowheads="1"/>
          </p:cNvSpPr>
          <p:nvPr>
            <p:ph type="title"/>
          </p:nvPr>
        </p:nvSpPr>
        <p:spPr bwMode="auto">
          <a:xfrm>
            <a:off x="457200" y="273050"/>
            <a:ext cx="8223250" cy="11382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et-EE" smtClean="0"/>
              <a:t>Pealkiri</a:t>
            </a:r>
          </a:p>
        </p:txBody>
      </p:sp>
      <p:sp>
        <p:nvSpPr>
          <p:cNvPr id="1029" name="Rectangle 5"/>
          <p:cNvSpPr>
            <a:spLocks noGrp="1" noChangeArrowheads="1"/>
          </p:cNvSpPr>
          <p:nvPr>
            <p:ph type="body" idx="1"/>
          </p:nvPr>
        </p:nvSpPr>
        <p:spPr bwMode="auto">
          <a:xfrm>
            <a:off x="457200" y="1604963"/>
            <a:ext cx="8223250" cy="3984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t-EE" smtClean="0"/>
              <a:t>Sõnum</a:t>
            </a:r>
          </a:p>
          <a:p>
            <a:pPr lvl="1"/>
            <a:r>
              <a:rPr lang="en-GB" altLang="et-EE" smtClean="0"/>
              <a:t>Second Outline Level</a:t>
            </a:r>
          </a:p>
          <a:p>
            <a:pPr lvl="2"/>
            <a:r>
              <a:rPr lang="en-GB" altLang="et-EE" smtClean="0"/>
              <a:t>Third Outline Level</a:t>
            </a:r>
          </a:p>
          <a:p>
            <a:pPr lvl="3"/>
            <a:r>
              <a:rPr lang="en-GB" altLang="et-EE" smtClean="0"/>
              <a:t>Fourth Outline Level</a:t>
            </a:r>
          </a:p>
          <a:p>
            <a:pPr lvl="4"/>
            <a:r>
              <a:rPr lang="en-GB" altLang="et-EE" smtClean="0"/>
              <a:t>Fifth Outline Level</a:t>
            </a:r>
          </a:p>
          <a:p>
            <a:pPr lvl="4"/>
            <a:r>
              <a:rPr lang="en-GB" altLang="et-EE" smtClean="0"/>
              <a:t>Sixth Outline Level</a:t>
            </a:r>
          </a:p>
          <a:p>
            <a:pPr lvl="4"/>
            <a:r>
              <a:rPr lang="en-GB" altLang="et-EE" smtClean="0"/>
              <a:t>Seventh Outline Level</a:t>
            </a:r>
          </a:p>
          <a:p>
            <a:pPr lvl="4"/>
            <a:r>
              <a:rPr lang="en-GB" altLang="et-EE" smtClean="0"/>
              <a:t>Eighth Outline Level</a:t>
            </a:r>
          </a:p>
          <a:p>
            <a:pPr lvl="4"/>
            <a:r>
              <a:rPr lang="en-GB" altLang="et-EE" smtClean="0"/>
              <a:t>Ninth Outline Level</a:t>
            </a:r>
          </a:p>
        </p:txBody>
      </p:sp>
    </p:spTree>
  </p:cSld>
  <p:clrMap bg1="lt1" tx1="dk1" bg2="lt2" tx2="dk2" accent1="accent1" accent2="accent2" accent3="accent3" accent4="accent4" accent5="accent5" accent6="accent6" hlink="hlink" folHlink="folHlink"/>
  <p:sldLayoutIdLst>
    <p:sldLayoutId id="2147483713" r:id="rId1"/>
    <p:sldLayoutId id="2147483722" r:id="rId2"/>
    <p:sldLayoutId id="2147483714" r:id="rId3"/>
    <p:sldLayoutId id="2147483715" r:id="rId4"/>
    <p:sldLayoutId id="2147483716" r:id="rId5"/>
    <p:sldLayoutId id="2147483723" r:id="rId6"/>
    <p:sldLayoutId id="2147483717" r:id="rId7"/>
    <p:sldLayoutId id="2147483718" r:id="rId8"/>
    <p:sldLayoutId id="2147483724" r:id="rId9"/>
    <p:sldLayoutId id="2147483725" r:id="rId10"/>
    <p:sldLayoutId id="2147483726" r:id="rId11"/>
    <p:sldLayoutId id="2147483727" r:id="rId12"/>
    <p:sldLayoutId id="2147483719" r:id="rId13"/>
    <p:sldLayoutId id="2147483720" r:id="rId14"/>
    <p:sldLayoutId id="2147483728" r:id="rId15"/>
    <p:sldLayoutId id="2147483729" r:id="rId16"/>
    <p:sldLayoutId id="2147483721" r:id="rId17"/>
    <p:sldLayoutId id="2147483730" r:id="rId18"/>
    <p:sldLayoutId id="2147483731" r:id="rId19"/>
  </p:sldLayoutIdLst>
  <p:timing>
    <p:tnLst>
      <p:par>
        <p:cTn id="1" dur="indefinite" restart="never" nodeType="tmRoot"/>
      </p:par>
    </p:tnLst>
  </p:timing>
  <p:hf sldNum="0" hdr="0" ftr="0"/>
  <p:txStyles>
    <p:titleStyle>
      <a:lvl1pPr algn="l" defTabSz="449263" rtl="0" eaLnBrk="0" fontAlgn="base" hangingPunct="0">
        <a:lnSpc>
          <a:spcPct val="75000"/>
        </a:lnSpc>
        <a:spcBef>
          <a:spcPct val="0"/>
        </a:spcBef>
        <a:spcAft>
          <a:spcPct val="0"/>
        </a:spcAft>
        <a:buClr>
          <a:srgbClr val="000000"/>
        </a:buClr>
        <a:buSzPct val="100000"/>
        <a:buFont typeface="Times New Roman" pitchFamily="18" charset="0"/>
        <a:defRPr lang="en-GB" sz="4800" i="1" kern="1200" dirty="0">
          <a:solidFill>
            <a:srgbClr val="000000"/>
          </a:solidFill>
          <a:latin typeface="Minion Pro"/>
          <a:ea typeface="ＭＳ Ｐゴシック" panose="020B0600070205080204" pitchFamily="34" charset="-128"/>
          <a:cs typeface="Minion Pro"/>
        </a:defRPr>
      </a:lvl1pPr>
      <a:lvl2pPr algn="l" defTabSz="449263" rtl="0" eaLnBrk="0" fontAlgn="base" hangingPunct="0">
        <a:lnSpc>
          <a:spcPct val="75000"/>
        </a:lnSpc>
        <a:spcBef>
          <a:spcPct val="0"/>
        </a:spcBef>
        <a:spcAft>
          <a:spcPct val="0"/>
        </a:spcAft>
        <a:buClr>
          <a:srgbClr val="000000"/>
        </a:buClr>
        <a:buSzPct val="100000"/>
        <a:buFont typeface="Times New Roman" pitchFamily="18" charset="0"/>
        <a:defRPr sz="4800" i="1">
          <a:solidFill>
            <a:srgbClr val="000000"/>
          </a:solidFill>
          <a:latin typeface="Minion Pro" panose="02040503050201020203" pitchFamily="18" charset="0"/>
          <a:ea typeface="ＭＳ Ｐゴシック" panose="020B0600070205080204" pitchFamily="34" charset="-128"/>
          <a:cs typeface="Minion Pro" panose="02040503050201020203" pitchFamily="18" charset="0"/>
        </a:defRPr>
      </a:lvl2pPr>
      <a:lvl3pPr algn="l" defTabSz="449263" rtl="0" eaLnBrk="0" fontAlgn="base" hangingPunct="0">
        <a:lnSpc>
          <a:spcPct val="75000"/>
        </a:lnSpc>
        <a:spcBef>
          <a:spcPct val="0"/>
        </a:spcBef>
        <a:spcAft>
          <a:spcPct val="0"/>
        </a:spcAft>
        <a:buClr>
          <a:srgbClr val="000000"/>
        </a:buClr>
        <a:buSzPct val="100000"/>
        <a:buFont typeface="Times New Roman" pitchFamily="18" charset="0"/>
        <a:defRPr sz="4800" i="1">
          <a:solidFill>
            <a:srgbClr val="000000"/>
          </a:solidFill>
          <a:latin typeface="Minion Pro" panose="02040503050201020203" pitchFamily="18" charset="0"/>
          <a:ea typeface="ＭＳ Ｐゴシック" panose="020B0600070205080204" pitchFamily="34" charset="-128"/>
          <a:cs typeface="Minion Pro" panose="02040503050201020203" pitchFamily="18" charset="0"/>
        </a:defRPr>
      </a:lvl3pPr>
      <a:lvl4pPr algn="l" defTabSz="449263" rtl="0" eaLnBrk="0" fontAlgn="base" hangingPunct="0">
        <a:lnSpc>
          <a:spcPct val="75000"/>
        </a:lnSpc>
        <a:spcBef>
          <a:spcPct val="0"/>
        </a:spcBef>
        <a:spcAft>
          <a:spcPct val="0"/>
        </a:spcAft>
        <a:buClr>
          <a:srgbClr val="000000"/>
        </a:buClr>
        <a:buSzPct val="100000"/>
        <a:buFont typeface="Times New Roman" pitchFamily="18" charset="0"/>
        <a:defRPr sz="4800" i="1">
          <a:solidFill>
            <a:srgbClr val="000000"/>
          </a:solidFill>
          <a:latin typeface="Minion Pro" panose="02040503050201020203" pitchFamily="18" charset="0"/>
          <a:ea typeface="ＭＳ Ｐゴシック" panose="020B0600070205080204" pitchFamily="34" charset="-128"/>
          <a:cs typeface="Minion Pro" panose="02040503050201020203" pitchFamily="18" charset="0"/>
        </a:defRPr>
      </a:lvl4pPr>
      <a:lvl5pPr algn="l" defTabSz="449263" rtl="0" eaLnBrk="0" fontAlgn="base" hangingPunct="0">
        <a:lnSpc>
          <a:spcPct val="75000"/>
        </a:lnSpc>
        <a:spcBef>
          <a:spcPct val="0"/>
        </a:spcBef>
        <a:spcAft>
          <a:spcPct val="0"/>
        </a:spcAft>
        <a:buClr>
          <a:srgbClr val="000000"/>
        </a:buClr>
        <a:buSzPct val="100000"/>
        <a:buFont typeface="Times New Roman" pitchFamily="18" charset="0"/>
        <a:defRPr sz="4800" i="1">
          <a:solidFill>
            <a:srgbClr val="000000"/>
          </a:solidFill>
          <a:latin typeface="Minion Pro" panose="02040503050201020203" pitchFamily="18" charset="0"/>
          <a:ea typeface="ＭＳ Ｐゴシック" panose="020B0600070205080204" pitchFamily="34" charset="-128"/>
          <a:cs typeface="Minion Pro" panose="02040503050201020203" pitchFamily="18" charset="0"/>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p:titleStyle>
    <p:bodyStyle>
      <a:lvl1pPr marL="165100" indent="-341313" algn="l" defTabSz="449263" rtl="0" eaLnBrk="0" fontAlgn="base" hangingPunct="0">
        <a:lnSpc>
          <a:spcPct val="90000"/>
        </a:lnSpc>
        <a:spcBef>
          <a:spcPts val="750"/>
        </a:spcBef>
        <a:spcAft>
          <a:spcPct val="0"/>
        </a:spcAft>
        <a:buClr>
          <a:srgbClr val="B20533"/>
        </a:buClr>
        <a:buSzPct val="100000"/>
        <a:buFont typeface="Lucida Grande"/>
        <a:buChar char="-"/>
        <a:defRPr lang="en-GB" sz="2600" kern="1200" dirty="0">
          <a:solidFill>
            <a:srgbClr val="000000"/>
          </a:solidFill>
          <a:latin typeface="Minion Pro" panose="02040503050201020203" pitchFamily="18" charset="0"/>
          <a:ea typeface="+mn-ea"/>
          <a:cs typeface="+mn-cs"/>
        </a:defRPr>
      </a:lvl1pPr>
      <a:lvl2pPr marL="800100" indent="-342900" algn="l" defTabSz="449263" rtl="0" eaLnBrk="0" fontAlgn="base" hangingPunct="0">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eaLnBrk="0" fontAlgn="base" hangingPunct="0">
        <a:lnSpc>
          <a:spcPct val="90000"/>
        </a:lnSpc>
        <a:spcBef>
          <a:spcPts val="375"/>
        </a:spcBef>
        <a:spcAft>
          <a:spcPct val="0"/>
        </a:spcAft>
        <a:buClr>
          <a:srgbClr val="B20533"/>
        </a:buClr>
        <a:buSzPct val="100000"/>
        <a:buFont typeface="Lucida Grande"/>
        <a:buChar char="-"/>
        <a:defRPr kern="1200">
          <a:solidFill>
            <a:srgbClr val="000000"/>
          </a:solidFill>
          <a:latin typeface="Minion Pro"/>
          <a:ea typeface="+mn-ea"/>
          <a:cs typeface="Minion Pro"/>
        </a:defRPr>
      </a:lvl3pPr>
      <a:lvl4pPr marL="1600200" indent="-228600" algn="l" defTabSz="449263" rtl="0" eaLnBrk="0" fontAlgn="base" hangingPunct="0">
        <a:lnSpc>
          <a:spcPct val="90000"/>
        </a:lnSpc>
        <a:spcBef>
          <a:spcPts val="375"/>
        </a:spcBef>
        <a:spcAft>
          <a:spcPct val="0"/>
        </a:spcAft>
        <a:buClr>
          <a:srgbClr val="000000"/>
        </a:buClr>
        <a:buSzPct val="100000"/>
        <a:buFont typeface="Times New Roman" pitchFamily="18" charset="0"/>
        <a:defRPr sz="1300" kern="1200">
          <a:solidFill>
            <a:srgbClr val="000000"/>
          </a:solidFill>
          <a:latin typeface="Minion Pro"/>
          <a:ea typeface="+mn-ea"/>
          <a:cs typeface="Minion Pro"/>
        </a:defRPr>
      </a:lvl4pPr>
      <a:lvl5pPr marL="2057400" indent="-228600" algn="l" defTabSz="449263" rtl="0" eaLnBrk="0" fontAlgn="base" hangingPunct="0">
        <a:lnSpc>
          <a:spcPct val="90000"/>
        </a:lnSpc>
        <a:spcBef>
          <a:spcPts val="375"/>
        </a:spcBef>
        <a:spcAft>
          <a:spcPct val="0"/>
        </a:spcAft>
        <a:buClr>
          <a:srgbClr val="000000"/>
        </a:buClr>
        <a:buSzPct val="100000"/>
        <a:buFont typeface="Times New Roman"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827088" y="908050"/>
            <a:ext cx="7705725" cy="2665413"/>
          </a:xfrm>
        </p:spPr>
        <p:txBody>
          <a:bodyPr/>
          <a:lstStyle/>
          <a:p>
            <a:pPr eaLnBrk="1" hangingPunct="1"/>
            <a:r>
              <a:rPr lang="et-EE" altLang="et-EE" smtClean="0">
                <a:latin typeface="Minion Pro" pitchFamily="18" charset="0"/>
                <a:cs typeface="Minion Pro" pitchFamily="18" charset="0"/>
              </a:rPr>
              <a:t>ESITLUSE</a:t>
            </a:r>
            <a:br>
              <a:rPr lang="et-EE" altLang="et-EE" smtClean="0">
                <a:latin typeface="Minion Pro" pitchFamily="18" charset="0"/>
                <a:cs typeface="Minion Pro" pitchFamily="18" charset="0"/>
              </a:rPr>
            </a:br>
            <a:r>
              <a:rPr lang="et-EE" altLang="et-EE" smtClean="0">
                <a:latin typeface="Minion Pro" pitchFamily="18" charset="0"/>
                <a:cs typeface="Minion Pro" pitchFamily="18" charset="0"/>
              </a:rPr>
              <a:t>PEALKIRI</a:t>
            </a:r>
          </a:p>
        </p:txBody>
      </p:sp>
      <p:sp>
        <p:nvSpPr>
          <p:cNvPr id="14339" name="Subtitle 2"/>
          <p:cNvSpPr>
            <a:spLocks noGrp="1"/>
          </p:cNvSpPr>
          <p:nvPr>
            <p:ph type="subTitle" idx="1"/>
          </p:nvPr>
        </p:nvSpPr>
        <p:spPr>
          <a:xfrm>
            <a:off x="827088" y="4149725"/>
            <a:ext cx="7705725" cy="1295400"/>
          </a:xfrm>
        </p:spPr>
        <p:txBody>
          <a:bodyPr/>
          <a:lstStyle/>
          <a:p>
            <a:pPr eaLnBrk="1" hangingPunct="1"/>
            <a:r>
              <a:rPr lang="et-EE" altLang="et-EE" smtClean="0"/>
              <a:t>Autori Nimi</a:t>
            </a:r>
          </a:p>
          <a:p>
            <a:pPr eaLnBrk="1" hangingPunct="1"/>
            <a:r>
              <a:rPr lang="et-EE" altLang="et-EE" smtClean="0"/>
              <a:t>01.01.2015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7"/>
          <p:cNvSpPr>
            <a:spLocks noGrp="1"/>
          </p:cNvSpPr>
          <p:nvPr>
            <p:ph type="title"/>
          </p:nvPr>
        </p:nvSpPr>
        <p:spPr/>
        <p:txBody>
          <a:bodyPr/>
          <a:lstStyle/>
          <a:p>
            <a:pPr eaLnBrk="1" hangingPunct="1"/>
            <a:r>
              <a:rPr lang="et-EE" altLang="et-EE" smtClean="0">
                <a:latin typeface="Minion Pro" pitchFamily="18" charset="0"/>
                <a:cs typeface="Minion Pro" pitchFamily="18" charset="0"/>
              </a:rPr>
              <a:t>PEALKIRI</a:t>
            </a:r>
            <a:endParaRPr lang="en-US" altLang="et-EE" smtClean="0">
              <a:latin typeface="Minion Pro" pitchFamily="18" charset="0"/>
              <a:cs typeface="Minion Pro" pitchFamily="18" charset="0"/>
            </a:endParaRPr>
          </a:p>
        </p:txBody>
      </p:sp>
      <p:sp>
        <p:nvSpPr>
          <p:cNvPr id="23555" name="Content Placeholder 8"/>
          <p:cNvSpPr>
            <a:spLocks noGrp="1"/>
          </p:cNvSpPr>
          <p:nvPr>
            <p:ph idx="1"/>
          </p:nvPr>
        </p:nvSpPr>
        <p:spPr>
          <a:xfrm>
            <a:off x="457200" y="1604963"/>
            <a:ext cx="8223250" cy="3984625"/>
          </a:xfrm>
        </p:spPr>
        <p:txBody>
          <a:bodyPr/>
          <a:lstStyle/>
          <a:p>
            <a:pPr eaLnBrk="1" hangingPunct="1"/>
            <a:r>
              <a:rPr lang="et-EE" altLang="et-EE" sz="2400" smtClean="0"/>
              <a:t>Lorem ipsum dolor sit amet, consectetur adipiscing elit, sed do eiusmod tempor incididunt ut labore et dolore magna aliqua. </a:t>
            </a:r>
            <a:endParaRPr lang="et-EE" altLang="et-EE" smtClean="0"/>
          </a:p>
          <a:p>
            <a:pPr eaLnBrk="1" hangingPunct="1"/>
            <a:r>
              <a:rPr lang="et-EE" altLang="et-EE" sz="2400" smtClean="0"/>
              <a:t>Lorem ipsum dolor sit amet, consectetur adipiscing elit, sed do eiusmod tempor incididunt ut labore et dolore magna aliqua. </a:t>
            </a:r>
          </a:p>
          <a:p>
            <a:pPr eaLnBrk="1" hangingPunct="1"/>
            <a:r>
              <a:rPr lang="et-EE" altLang="et-EE" sz="2400" smtClean="0"/>
              <a:t>Lorem ipsum dolor sit amet, consectetur adipiscing elit, sed do eiusmod tempor incididunt ut labore et dolore magna aliqua. </a:t>
            </a:r>
          </a:p>
          <a:p>
            <a:pPr eaLnBrk="1" hangingPunct="1"/>
            <a:r>
              <a:rPr lang="et-EE" altLang="et-EE" sz="2400" smtClean="0"/>
              <a:t>Lorem ipsum dolor sit amet, consectetur adipiscing elit, sed do eiusmod tempor incididunt ut labore et dolore magna aliqua. </a:t>
            </a:r>
          </a:p>
          <a:p>
            <a:pPr eaLnBrk="1" hangingPunct="1"/>
            <a:r>
              <a:rPr lang="et-EE" altLang="et-EE" sz="2400" smtClean="0"/>
              <a:t>Lorem ipsum dolor sit amet, consectetur adipiscing elit, sed do eiusmod tempor incididunt ut labore et dolore magna aliqua.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pPr eaLnBrk="1" hangingPunct="1"/>
            <a:r>
              <a:rPr lang="et-EE" altLang="et-EE" smtClean="0">
                <a:latin typeface="Minion Pro" pitchFamily="18" charset="0"/>
                <a:cs typeface="Minion Pro" pitchFamily="18" charset="0"/>
              </a:rPr>
              <a:t>PEALKIRI</a:t>
            </a:r>
            <a:endParaRPr lang="en-US" altLang="et-EE" smtClean="0">
              <a:latin typeface="Minion Pro" pitchFamily="18" charset="0"/>
              <a:cs typeface="Minion Pro" pitchFamily="18" charset="0"/>
            </a:endParaRPr>
          </a:p>
        </p:txBody>
      </p:sp>
      <p:sp>
        <p:nvSpPr>
          <p:cNvPr id="24579" name="Content Placeholder 6"/>
          <p:cNvSpPr>
            <a:spLocks noGrp="1"/>
          </p:cNvSpPr>
          <p:nvPr>
            <p:ph sz="half" idx="1"/>
          </p:nvPr>
        </p:nvSpPr>
        <p:spPr>
          <a:xfrm>
            <a:off x="457200" y="1604963"/>
            <a:ext cx="4035425" cy="3911600"/>
          </a:xfrm>
        </p:spPr>
        <p:txBody>
          <a:bodyPr/>
          <a:lstStyle/>
          <a:p>
            <a:pPr eaLnBrk="1" hangingPunct="1"/>
            <a:r>
              <a:rPr lang="et-EE" altLang="et-EE" sz="2800" smtClean="0"/>
              <a:t>Lorem ipsum dolor sit amet, consectetur adipiscing elit, sed do eiusmod tempor incididunt ut labore et dolore magna aliqua. </a:t>
            </a:r>
          </a:p>
          <a:p>
            <a:pPr eaLnBrk="1" hangingPunct="1"/>
            <a:r>
              <a:rPr lang="et-EE" altLang="et-EE" sz="2800" smtClean="0"/>
              <a:t>Ut enim ad minim veniam, quis nostrud exercitation...</a:t>
            </a:r>
          </a:p>
          <a:p>
            <a:pPr eaLnBrk="1" hangingPunct="1"/>
            <a:endParaRPr lang="en-US" altLang="et-EE" sz="2800" smtClean="0"/>
          </a:p>
        </p:txBody>
      </p:sp>
      <p:sp>
        <p:nvSpPr>
          <p:cNvPr id="24580" name="Content Placeholder 7"/>
          <p:cNvSpPr>
            <a:spLocks noGrp="1"/>
          </p:cNvSpPr>
          <p:nvPr>
            <p:ph sz="half" idx="2"/>
          </p:nvPr>
        </p:nvSpPr>
        <p:spPr>
          <a:xfrm>
            <a:off x="4645025" y="1604963"/>
            <a:ext cx="4035425" cy="3911600"/>
          </a:xfrm>
        </p:spPr>
        <p:txBody>
          <a:bodyPr/>
          <a:lstStyle/>
          <a:p>
            <a:pPr eaLnBrk="1" hangingPunct="1"/>
            <a:r>
              <a:rPr lang="et-EE" altLang="et-EE" sz="2800" smtClean="0"/>
              <a:t>Lorem ipsum dolor sit amet, consectetur adipiscing elit, sed do eiusmod tempor incididunt ut labore et dolore magna aliqua.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Placeholder 7" descr="tlu_ivar_veermae_copyright_011.jpg"/>
          <p:cNvPicPr>
            <a:picLocks noGrp="1" noChangeAspect="1"/>
          </p:cNvPicPr>
          <p:nvPr>
            <p:ph type="pic" sz="quarter" idx="12"/>
          </p:nvPr>
        </p:nvPicPr>
        <p:blipFill>
          <a:blip r:embed="rId2" cstate="print"/>
          <a:srcRect/>
          <a:stretch>
            <a:fillRect/>
          </a:stretch>
        </p:blipFill>
        <p:spPr>
          <a:xfrm>
            <a:off x="863600" y="549275"/>
            <a:ext cx="4824413" cy="4824413"/>
          </a:xfrm>
        </p:spPr>
      </p:pic>
      <p:pic>
        <p:nvPicPr>
          <p:cNvPr id="25603" name="Picture Placeholder 8" descr="Mariann-TudengTV.jpg"/>
          <p:cNvPicPr>
            <a:picLocks noGrp="1" noChangeAspect="1"/>
          </p:cNvPicPr>
          <p:nvPr>
            <p:ph type="pic" sz="quarter" idx="13"/>
          </p:nvPr>
        </p:nvPicPr>
        <p:blipFill>
          <a:blip r:embed="rId3" cstate="print"/>
          <a:srcRect l="16643" r="16643"/>
          <a:stretch>
            <a:fillRect/>
          </a:stretch>
        </p:blipFill>
        <p:spPr>
          <a:xfrm>
            <a:off x="5832475" y="549275"/>
            <a:ext cx="2339975" cy="2339975"/>
          </a:xfrm>
        </p:spPr>
      </p:pic>
      <p:pic>
        <p:nvPicPr>
          <p:cNvPr id="25604" name="Picture Placeholder 2"/>
          <p:cNvPicPr>
            <a:picLocks noGrp="1" noChangeAspect="1"/>
          </p:cNvPicPr>
          <p:nvPr>
            <p:ph type="pic" sz="quarter" idx="10"/>
          </p:nvPr>
        </p:nvPicPr>
        <p:blipFill>
          <a:blip r:embed="rId4" cstate="print"/>
          <a:srcRect l="130" r="130"/>
          <a:stretch>
            <a:fillRect/>
          </a:stretch>
        </p:blipFill>
        <p:spPr>
          <a:xfrm>
            <a:off x="5832475" y="3033713"/>
            <a:ext cx="2339975" cy="23399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5435600" y="476250"/>
            <a:ext cx="3168650" cy="792163"/>
          </a:xfrm>
        </p:spPr>
        <p:txBody>
          <a:bodyPr/>
          <a:lstStyle/>
          <a:p>
            <a:pPr eaLnBrk="1" hangingPunct="1"/>
            <a:r>
              <a:rPr lang="et-EE" altLang="et-EE" smtClean="0">
                <a:latin typeface="Minion Pro" pitchFamily="18" charset="0"/>
                <a:cs typeface="Minion Pro" pitchFamily="18" charset="0"/>
              </a:rPr>
              <a:t>Pildi vm pealkiri</a:t>
            </a:r>
            <a:endParaRPr lang="en-US" altLang="et-EE" smtClean="0">
              <a:latin typeface="Minion Pro" pitchFamily="18" charset="0"/>
              <a:cs typeface="Minion Pro" pitchFamily="18" charset="0"/>
            </a:endParaRPr>
          </a:p>
        </p:txBody>
      </p:sp>
      <p:pic>
        <p:nvPicPr>
          <p:cNvPr id="26627" name="Picture Placeholder 7" descr="10379720_650539311733163_3561738788542889878_o.jpg"/>
          <p:cNvPicPr>
            <a:picLocks noGrp="1" noChangeAspect="1"/>
          </p:cNvPicPr>
          <p:nvPr>
            <p:ph type="pic" idx="1"/>
          </p:nvPr>
        </p:nvPicPr>
        <p:blipFill>
          <a:blip r:embed="rId2" cstate="print"/>
          <a:srcRect l="18315" r="18315"/>
          <a:stretch>
            <a:fillRect/>
          </a:stretch>
        </p:blipFill>
        <p:spPr>
          <a:xfrm>
            <a:off x="468313" y="476250"/>
            <a:ext cx="4629150" cy="4897438"/>
          </a:xfrm>
        </p:spPr>
      </p:pic>
      <p:sp>
        <p:nvSpPr>
          <p:cNvPr id="26628" name="Text Placeholder 6"/>
          <p:cNvSpPr>
            <a:spLocks noGrp="1"/>
          </p:cNvSpPr>
          <p:nvPr>
            <p:ph type="body" sz="half" idx="2"/>
          </p:nvPr>
        </p:nvSpPr>
        <p:spPr>
          <a:xfrm>
            <a:off x="5435600" y="1268413"/>
            <a:ext cx="3168650" cy="4105275"/>
          </a:xfrm>
        </p:spPr>
        <p:txBody>
          <a:bodyPr/>
          <a:lstStyle/>
          <a:p>
            <a:pPr eaLnBrk="1" hangingPunct="1"/>
            <a:r>
              <a:rPr lang="et-EE" altLang="et-EE" smtClean="0"/>
              <a:t>Lorem ipsum dolor sit amet, consectetur adipiscing elit, sed do eiusmod tempor incididunt ut labore et dolore magna aliqua. </a:t>
            </a:r>
          </a:p>
          <a:p>
            <a:pPr eaLnBrk="1" hangingPunct="1"/>
            <a:r>
              <a:rPr lang="et-EE" altLang="et-EE" smtClean="0"/>
              <a:t>Ut enim ad minim veniam, quis nostrud exercitation ullamco laboris nisi ut aliquip ex ea commodo consequat.</a:t>
            </a:r>
          </a:p>
          <a:p>
            <a:pPr eaLnBrk="1" hangingPunct="1"/>
            <a:endParaRPr lang="en-US" altLang="et-EE"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88950"/>
            <a:ext cx="8223250" cy="1138238"/>
          </a:xfrm>
        </p:spPr>
        <p:txBody>
          <a:bodyPr/>
          <a:lstStyle/>
          <a:p>
            <a:pPr eaLnBrk="1" hangingPunct="1"/>
            <a:r>
              <a:rPr lang="en-US" altLang="et-EE" smtClean="0">
                <a:latin typeface="Minion Pro" pitchFamily="18" charset="0"/>
                <a:cs typeface="Minion Pro" pitchFamily="18" charset="0"/>
              </a:rPr>
              <a:t>TABELI PEALKIRI</a:t>
            </a:r>
          </a:p>
        </p:txBody>
      </p:sp>
      <p:graphicFrame>
        <p:nvGraphicFramePr>
          <p:cNvPr id="4" name="Table Placeholder 3"/>
          <p:cNvGraphicFramePr>
            <a:graphicFrameLocks noGrp="1"/>
          </p:cNvGraphicFramePr>
          <p:nvPr>
            <p:ph type="tbl" sz="quarter" idx="10"/>
          </p:nvPr>
        </p:nvGraphicFramePr>
        <p:xfrm>
          <a:off x="468313" y="1844675"/>
          <a:ext cx="8207375" cy="3048000"/>
        </p:xfrm>
        <a:graphic>
          <a:graphicData uri="http://schemas.openxmlformats.org/drawingml/2006/table">
            <a:tbl>
              <a:tblPr firstRow="1" bandRow="1">
                <a:tableStyleId>{6E25E649-3F16-4E02-A733-19D2CDBF48F0}</a:tableStyleId>
              </a:tblPr>
              <a:tblGrid>
                <a:gridCol w="4103688"/>
                <a:gridCol w="4103688"/>
              </a:tblGrid>
              <a:tr h="375920">
                <a:tc>
                  <a:txBody>
                    <a:bodyPr/>
                    <a:lstStyle/>
                    <a:p>
                      <a:r>
                        <a:rPr lang="et-EE" sz="1900" dirty="0" smtClean="0"/>
                        <a:t>Veeru pealkiri</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t-EE" sz="1900" dirty="0" smtClean="0"/>
                        <a:t>Veeru pealkiri</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r>
                        <a:rPr lang="et-EE" sz="1900" dirty="0" smtClean="0"/>
                        <a:t>...</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t-EE" sz="1900" dirty="0" smtClean="0"/>
                        <a:t>...</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6732588" y="260350"/>
            <a:ext cx="2098675" cy="2232025"/>
          </a:xfrm>
        </p:spPr>
        <p:txBody>
          <a:bodyPr/>
          <a:lstStyle/>
          <a:p>
            <a:pPr eaLnBrk="1" hangingPunct="1"/>
            <a:r>
              <a:rPr lang="et-EE" altLang="et-EE" smtClean="0">
                <a:latin typeface="Minion Pro" pitchFamily="18" charset="0"/>
                <a:cs typeface="Minion Pro" pitchFamily="18" charset="0"/>
              </a:rPr>
              <a:t>TÄHTIS</a:t>
            </a:r>
            <a:br>
              <a:rPr lang="et-EE" altLang="et-EE" smtClean="0">
                <a:latin typeface="Minion Pro" pitchFamily="18" charset="0"/>
                <a:cs typeface="Minion Pro" pitchFamily="18" charset="0"/>
              </a:rPr>
            </a:br>
            <a:r>
              <a:rPr lang="et-EE" altLang="et-EE" smtClean="0">
                <a:latin typeface="Minion Pro" pitchFamily="18" charset="0"/>
                <a:cs typeface="Minion Pro" pitchFamily="18" charset="0"/>
              </a:rPr>
              <a:t>FAKT vms</a:t>
            </a:r>
            <a:endParaRPr lang="en-US" altLang="et-EE" smtClean="0">
              <a:latin typeface="Minion Pro" pitchFamily="18" charset="0"/>
              <a:cs typeface="Minion Pro" pitchFamily="18" charset="0"/>
            </a:endParaRPr>
          </a:p>
        </p:txBody>
      </p:sp>
      <p:sp>
        <p:nvSpPr>
          <p:cNvPr id="28675" name="Text Placeholder 5"/>
          <p:cNvSpPr>
            <a:spLocks noGrp="1"/>
          </p:cNvSpPr>
          <p:nvPr>
            <p:ph type="body" sz="quarter" idx="10"/>
          </p:nvPr>
        </p:nvSpPr>
        <p:spPr>
          <a:xfrm>
            <a:off x="611188" y="620713"/>
            <a:ext cx="5329237" cy="4895850"/>
          </a:xfrm>
        </p:spPr>
        <p:txBody>
          <a:bodyPr/>
          <a:lstStyle/>
          <a:p>
            <a:pPr eaLnBrk="1" hangingPunct="1"/>
            <a:r>
              <a:rPr lang="et-EE" altLang="et-EE" sz="2400" smtClean="0"/>
              <a:t>Lorem ipsum dolor sit amet, consectetur adipiscing elit </a:t>
            </a:r>
          </a:p>
          <a:p>
            <a:pPr eaLnBrk="1" hangingPunct="1"/>
            <a:r>
              <a:rPr lang="et-EE" altLang="et-EE" sz="2400" smtClean="0"/>
              <a:t>Ut enim ad minim veniam</a:t>
            </a:r>
          </a:p>
          <a:p>
            <a:pPr eaLnBrk="1" hangingPunct="1"/>
            <a:r>
              <a:rPr lang="et-EE" altLang="et-EE" sz="2400" smtClean="0"/>
              <a:t>Lorem ipsum dolor sit amet, consectetur adipiscing elit</a:t>
            </a:r>
          </a:p>
          <a:p>
            <a:pPr eaLnBrk="1" hangingPunct="1"/>
            <a:r>
              <a:rPr lang="et-EE" altLang="et-EE" sz="2400" smtClean="0"/>
              <a:t>Ut enim ad minim veniam</a:t>
            </a:r>
          </a:p>
          <a:p>
            <a:pPr eaLnBrk="1" hangingPunct="1"/>
            <a:r>
              <a:rPr lang="et-EE" altLang="et-EE" sz="2400" smtClean="0"/>
              <a:t>Lorem ipsum dolor sit amet, consectetur adipiscing elit </a:t>
            </a:r>
          </a:p>
          <a:p>
            <a:pPr eaLnBrk="1" hangingPunct="1"/>
            <a:r>
              <a:rPr lang="et-EE" altLang="et-EE" sz="2400" smtClean="0"/>
              <a:t>Ut enim ad minim veniam</a:t>
            </a:r>
          </a:p>
          <a:p>
            <a:pPr eaLnBrk="1" hangingPunct="1"/>
            <a:r>
              <a:rPr lang="et-EE" altLang="et-EE" sz="2400" smtClean="0"/>
              <a:t>Lorem ipsum dolor sit amet, consectetur adipiscing elit</a:t>
            </a:r>
          </a:p>
          <a:p>
            <a:pPr eaLnBrk="1" hangingPunct="1"/>
            <a:r>
              <a:rPr lang="et-EE" altLang="et-EE" sz="2400" smtClean="0"/>
              <a:t>Ut enim ad minim veniam</a:t>
            </a:r>
          </a:p>
        </p:txBody>
      </p:sp>
      <p:pic>
        <p:nvPicPr>
          <p:cNvPr id="28676" name="Picture Placeholder 7" descr="!-IMG_3937-fassaad-ruut.jpg"/>
          <p:cNvPicPr>
            <a:picLocks noGrp="1" noChangeAspect="1"/>
          </p:cNvPicPr>
          <p:nvPr>
            <p:ph type="pic" sz="quarter" idx="11"/>
          </p:nvPr>
        </p:nvPicPr>
        <p:blipFill>
          <a:blip r:embed="rId2" cstate="print"/>
          <a:srcRect/>
          <a:stretch>
            <a:fillRect/>
          </a:stretch>
        </p:blipFill>
        <p:spPr>
          <a:xfrm>
            <a:off x="6443663" y="2781300"/>
            <a:ext cx="2700337" cy="270033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a:xfrm>
            <a:off x="4859338" y="692150"/>
            <a:ext cx="3533775" cy="4608513"/>
          </a:xfrm>
        </p:spPr>
        <p:txBody>
          <a:bodyPr/>
          <a:lstStyle/>
          <a:p>
            <a:pPr eaLnBrk="1" hangingPunct="1"/>
            <a:r>
              <a:rPr lang="et-EE" altLang="et-EE" smtClean="0">
                <a:latin typeface="Minion Pro" pitchFamily="18" charset="0"/>
                <a:cs typeface="Minion Pro" pitchFamily="18" charset="0"/>
              </a:rPr>
              <a:t>Tallinna Ülikoolis </a:t>
            </a:r>
            <a:br>
              <a:rPr lang="et-EE" altLang="et-EE" smtClean="0">
                <a:latin typeface="Minion Pro" pitchFamily="18" charset="0"/>
                <a:cs typeface="Minion Pro" pitchFamily="18" charset="0"/>
              </a:rPr>
            </a:br>
            <a:r>
              <a:rPr lang="et-EE" altLang="et-EE" smtClean="0">
                <a:latin typeface="Minion Pro" pitchFamily="18" charset="0"/>
                <a:cs typeface="Minion Pro" pitchFamily="18" charset="0"/>
              </a:rPr>
              <a:t>omandad </a:t>
            </a:r>
            <a:br>
              <a:rPr lang="et-EE" altLang="et-EE" smtClean="0">
                <a:latin typeface="Minion Pro" pitchFamily="18" charset="0"/>
                <a:cs typeface="Minion Pro" pitchFamily="18" charset="0"/>
              </a:rPr>
            </a:br>
            <a:r>
              <a:rPr lang="et-EE" altLang="et-EE" b="1" smtClean="0">
                <a:latin typeface="Minion Pro" pitchFamily="18" charset="0"/>
                <a:cs typeface="Minion Pro" pitchFamily="18" charset="0"/>
              </a:rPr>
              <a:t>rahvusvahelisel tasemel </a:t>
            </a:r>
            <a:r>
              <a:rPr lang="et-EE" altLang="et-EE" smtClean="0">
                <a:latin typeface="Minion Pro" pitchFamily="18" charset="0"/>
                <a:cs typeface="Minion Pro" pitchFamily="18" charset="0"/>
              </a:rPr>
              <a:t/>
            </a:r>
            <a:br>
              <a:rPr lang="et-EE" altLang="et-EE" smtClean="0">
                <a:latin typeface="Minion Pro" pitchFamily="18" charset="0"/>
                <a:cs typeface="Minion Pro" pitchFamily="18" charset="0"/>
              </a:rPr>
            </a:br>
            <a:r>
              <a:rPr lang="et-EE" altLang="et-EE" smtClean="0">
                <a:latin typeface="Minion Pro" pitchFamily="18" charset="0"/>
                <a:cs typeface="Minion Pro" pitchFamily="18" charset="0"/>
              </a:rPr>
              <a:t>kõrghariduse</a:t>
            </a:r>
            <a:br>
              <a:rPr lang="et-EE" altLang="et-EE" smtClean="0">
                <a:latin typeface="Minion Pro" pitchFamily="18" charset="0"/>
                <a:cs typeface="Minion Pro" pitchFamily="18" charset="0"/>
              </a:rPr>
            </a:br>
            <a:r>
              <a:rPr lang="et-EE" altLang="et-EE" b="1" smtClean="0">
                <a:latin typeface="Minion Pro" pitchFamily="18" charset="0"/>
                <a:cs typeface="Minion Pro" pitchFamily="18" charset="0"/>
              </a:rPr>
              <a:t>loomingulises</a:t>
            </a:r>
            <a:r>
              <a:rPr lang="et-EE" altLang="et-EE" smtClean="0">
                <a:latin typeface="Minion Pro" pitchFamily="18" charset="0"/>
                <a:cs typeface="Minion Pro" pitchFamily="18" charset="0"/>
              </a:rPr>
              <a:t> ja </a:t>
            </a:r>
            <a:r>
              <a:rPr lang="et-EE" altLang="et-EE" b="1" smtClean="0">
                <a:latin typeface="Minion Pro" pitchFamily="18" charset="0"/>
                <a:cs typeface="Minion Pro" pitchFamily="18" charset="0"/>
              </a:rPr>
              <a:t>vabas</a:t>
            </a:r>
            <a:r>
              <a:rPr lang="et-EE" altLang="et-EE" smtClean="0">
                <a:latin typeface="Minion Pro" pitchFamily="18" charset="0"/>
                <a:cs typeface="Minion Pro" pitchFamily="18" charset="0"/>
              </a:rPr>
              <a:t> </a:t>
            </a:r>
            <a:br>
              <a:rPr lang="et-EE" altLang="et-EE" smtClean="0">
                <a:latin typeface="Minion Pro" pitchFamily="18" charset="0"/>
                <a:cs typeface="Minion Pro" pitchFamily="18" charset="0"/>
              </a:rPr>
            </a:br>
            <a:r>
              <a:rPr lang="et-EE" altLang="et-EE" smtClean="0">
                <a:latin typeface="Minion Pro" pitchFamily="18" charset="0"/>
                <a:cs typeface="Minion Pro" pitchFamily="18" charset="0"/>
              </a:rPr>
              <a:t>õhkkonnas.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4"/>
          <p:cNvSpPr>
            <a:spLocks noGrp="1"/>
          </p:cNvSpPr>
          <p:nvPr>
            <p:ph type="body" idx="1"/>
          </p:nvPr>
        </p:nvSpPr>
        <p:spPr>
          <a:xfrm>
            <a:off x="611188" y="1412875"/>
            <a:ext cx="7886700" cy="2879725"/>
          </a:xfrm>
        </p:spPr>
        <p:txBody>
          <a:bodyPr/>
          <a:lstStyle/>
          <a:p>
            <a:pPr>
              <a:spcBef>
                <a:spcPct val="0"/>
              </a:spcBef>
              <a:spcAft>
                <a:spcPct val="0"/>
              </a:spcAft>
            </a:pPr>
            <a:r>
              <a:rPr lang="et-EE" altLang="et-EE" smtClean="0"/>
              <a:t>Tere tulemast!</a:t>
            </a:r>
            <a:br>
              <a:rPr lang="et-EE" altLang="et-EE" smtClean="0"/>
            </a:br>
            <a:r>
              <a:rPr lang="et-EE" altLang="et-EE" smtClean="0"/>
              <a:t/>
            </a:r>
            <a:br>
              <a:rPr lang="et-EE" altLang="et-EE" smtClean="0"/>
            </a:br>
            <a:r>
              <a:rPr lang="et-EE" altLang="et-EE" smtClean="0"/>
              <a:t>Narva mnt 25, Tallinn</a:t>
            </a:r>
            <a:br>
              <a:rPr lang="et-EE" altLang="et-EE" smtClean="0"/>
            </a:br>
            <a:r>
              <a:rPr lang="et-EE" altLang="et-EE" smtClean="0"/>
              <a:t>www.tlu.ee | www.tlu.ee/2020</a:t>
            </a:r>
            <a:endParaRPr lang="en-US" altLang="et-EE"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93725" y="476250"/>
            <a:ext cx="7886700" cy="3384550"/>
          </a:xfrm>
        </p:spPr>
        <p:txBody>
          <a:bodyPr/>
          <a:lstStyle/>
          <a:p>
            <a:pPr eaLnBrk="1" hangingPunct="1"/>
            <a:r>
              <a:rPr lang="et-EE" altLang="et-EE" smtClean="0">
                <a:latin typeface="Minion Pro" pitchFamily="18" charset="0"/>
                <a:cs typeface="Minion Pro" pitchFamily="18" charset="0"/>
              </a:rPr>
              <a:t>Vahepealkiri</a:t>
            </a:r>
            <a:endParaRPr lang="en-US" altLang="et-EE" smtClean="0">
              <a:latin typeface="Minion Pro" pitchFamily="18" charset="0"/>
              <a:cs typeface="Minion Pro" pitchFamily="18" charset="0"/>
            </a:endParaRPr>
          </a:p>
        </p:txBody>
      </p:sp>
      <p:sp>
        <p:nvSpPr>
          <p:cNvPr id="15363" name="Text Placeholder 2"/>
          <p:cNvSpPr>
            <a:spLocks noGrp="1"/>
          </p:cNvSpPr>
          <p:nvPr>
            <p:ph type="body" idx="1"/>
          </p:nvPr>
        </p:nvSpPr>
        <p:spPr>
          <a:xfrm>
            <a:off x="593725" y="4581525"/>
            <a:ext cx="7886700" cy="863600"/>
          </a:xfrm>
        </p:spPr>
        <p:txBody>
          <a:bodyPr/>
          <a:lstStyle/>
          <a:p>
            <a:pPr eaLnBrk="1" hangingPunct="1"/>
            <a:r>
              <a:rPr lang="et-EE" altLang="et-EE" smtClean="0"/>
              <a:t>Esineja nimi, kuupäev, faktikild vm info</a:t>
            </a:r>
            <a:endParaRPr lang="en-US" altLang="et-EE"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txBox="1">
            <a:spLocks/>
          </p:cNvSpPr>
          <p:nvPr/>
        </p:nvSpPr>
        <p:spPr bwMode="auto">
          <a:xfrm>
            <a:off x="457200" y="2133600"/>
            <a:ext cx="8223250" cy="2159000"/>
          </a:xfrm>
          <a:prstGeom prst="rect">
            <a:avLst/>
          </a:prstGeom>
          <a:noFill/>
          <a:ln w="9525">
            <a:noFill/>
            <a:miter lim="800000"/>
            <a:headEnd/>
            <a:tailEnd/>
          </a:ln>
        </p:spPr>
        <p:txBody>
          <a:bodyPr/>
          <a:lstStyle/>
          <a:p>
            <a:pPr algn="ctr" eaLnBrk="1" hangingPunct="1">
              <a:lnSpc>
                <a:spcPct val="90000"/>
              </a:lnSpc>
              <a:spcBef>
                <a:spcPts val="750"/>
              </a:spcBef>
              <a:buClr>
                <a:srgbClr val="B20533"/>
              </a:buClr>
              <a:buSzPct val="100000"/>
              <a:buFont typeface="Lucida Grande"/>
              <a:buNone/>
            </a:pPr>
            <a:r>
              <a:rPr lang="et-EE" altLang="et-EE" sz="3400" i="1">
                <a:solidFill>
                  <a:srgbClr val="000000"/>
                </a:solidFill>
                <a:latin typeface="Minion Pro" pitchFamily="18" charset="0"/>
              </a:rPr>
              <a:t>Lorem ipsum dolor sit amet, consectetur adipiscing elit, sed do eiusmod tempor incididunt ut labore et dolore magna aliqua.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Placeholder 4"/>
          <p:cNvPicPr>
            <a:picLocks noGrp="1" noChangeAspect="1"/>
          </p:cNvPicPr>
          <p:nvPr>
            <p:ph type="pic" sz="quarter" idx="10"/>
          </p:nvPr>
        </p:nvPicPr>
        <p:blipFill>
          <a:blip r:embed="rId2" cstate="print"/>
          <a:srcRect l="130" r="130"/>
          <a:stretch>
            <a:fillRect/>
          </a:stretch>
        </p:blipFill>
        <p:spPr>
          <a:xfrm>
            <a:off x="6146800" y="188913"/>
            <a:ext cx="2997200" cy="2997200"/>
          </a:xfrm>
        </p:spPr>
      </p:pic>
      <p:sp>
        <p:nvSpPr>
          <p:cNvPr id="17411" name="Title 2"/>
          <p:cNvSpPr>
            <a:spLocks noGrp="1"/>
          </p:cNvSpPr>
          <p:nvPr>
            <p:ph type="title"/>
          </p:nvPr>
        </p:nvSpPr>
        <p:spPr>
          <a:xfrm>
            <a:off x="684213" y="549275"/>
            <a:ext cx="4978400" cy="576263"/>
          </a:xfrm>
        </p:spPr>
        <p:txBody>
          <a:bodyPr/>
          <a:lstStyle/>
          <a:p>
            <a:pPr eaLnBrk="1" hangingPunct="1"/>
            <a:r>
              <a:rPr lang="et-EE" altLang="et-EE" smtClean="0">
                <a:latin typeface="Minion Pro" pitchFamily="18" charset="0"/>
                <a:cs typeface="Minion Pro" pitchFamily="18" charset="0"/>
              </a:rPr>
              <a:t>Pealkiri</a:t>
            </a:r>
          </a:p>
        </p:txBody>
      </p:sp>
      <p:sp>
        <p:nvSpPr>
          <p:cNvPr id="17412" name="Text Placeholder 3"/>
          <p:cNvSpPr>
            <a:spLocks noGrp="1"/>
          </p:cNvSpPr>
          <p:nvPr>
            <p:ph type="body" sz="quarter" idx="11"/>
          </p:nvPr>
        </p:nvSpPr>
        <p:spPr>
          <a:xfrm>
            <a:off x="682625" y="1484313"/>
            <a:ext cx="4967288" cy="3889375"/>
          </a:xfrm>
        </p:spPr>
        <p:txBody>
          <a:bodyPr/>
          <a:lstStyle/>
          <a:p>
            <a:pPr eaLnBrk="1" hangingPunct="1"/>
            <a:r>
              <a:rPr lang="et-EE" altLang="et-EE" smtClean="0"/>
              <a:t>Lorem ipsum dolor sit amet, consectetur adipiscing elit... </a:t>
            </a:r>
          </a:p>
          <a:p>
            <a:pPr eaLnBrk="1" hangingPunct="1"/>
            <a:r>
              <a:rPr lang="et-EE" altLang="et-EE" smtClean="0"/>
              <a:t>Ut enim ad minim veniam, quis nostrud exercitation ullamco...</a:t>
            </a:r>
          </a:p>
          <a:p>
            <a:pPr eaLnBrk="1" hangingPunct="1"/>
            <a:r>
              <a:rPr lang="et-EE" altLang="et-EE" smtClean="0"/>
              <a:t>Duis aute irure dolor in reprehenderit in voluptate velit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55650" y="692150"/>
            <a:ext cx="2339975" cy="2339975"/>
          </a:xfrm>
        </p:spPr>
        <p:txBody>
          <a:bodyPr/>
          <a:lstStyle/>
          <a:p>
            <a:pPr eaLnBrk="1" hangingPunct="1"/>
            <a:r>
              <a:rPr lang="et-EE" altLang="et-EE" sz="7200" smtClean="0">
                <a:latin typeface="Minion Pro" pitchFamily="18" charset="0"/>
                <a:cs typeface="Minion Pro" pitchFamily="18" charset="0"/>
              </a:rPr>
              <a:t>1.</a:t>
            </a:r>
            <a:r>
              <a:rPr lang="et-EE" altLang="et-EE" smtClean="0">
                <a:latin typeface="Minion Pro" pitchFamily="18" charset="0"/>
                <a:cs typeface="Minion Pro" pitchFamily="18" charset="0"/>
              </a:rPr>
              <a:t> PEALKIRI</a:t>
            </a:r>
            <a:br>
              <a:rPr lang="et-EE" altLang="et-EE" smtClean="0">
                <a:latin typeface="Minion Pro" pitchFamily="18" charset="0"/>
                <a:cs typeface="Minion Pro" pitchFamily="18" charset="0"/>
              </a:rPr>
            </a:br>
            <a:endParaRPr lang="en-US" altLang="et-EE" sz="3200" smtClean="0">
              <a:latin typeface="Minion Pro" pitchFamily="18" charset="0"/>
              <a:cs typeface="Minion Pro" pitchFamily="18" charset="0"/>
            </a:endParaRPr>
          </a:p>
        </p:txBody>
      </p:sp>
      <p:pic>
        <p:nvPicPr>
          <p:cNvPr id="18435" name="Picture Placeholder 9" descr="ASTRA-torn_ivar_veermae-003.jpg"/>
          <p:cNvPicPr>
            <a:picLocks noGrp="1" noChangeAspect="1"/>
          </p:cNvPicPr>
          <p:nvPr>
            <p:ph type="pic" sz="quarter" idx="10"/>
          </p:nvPr>
        </p:nvPicPr>
        <p:blipFill>
          <a:blip r:embed="rId2" cstate="print"/>
          <a:srcRect/>
          <a:stretch>
            <a:fillRect/>
          </a:stretch>
        </p:blipFill>
        <p:spPr>
          <a:xfrm>
            <a:off x="3455988" y="692150"/>
            <a:ext cx="2339975" cy="2339975"/>
          </a:xfrm>
        </p:spPr>
      </p:pic>
      <p:sp>
        <p:nvSpPr>
          <p:cNvPr id="18436" name="Text Placeholder 4"/>
          <p:cNvSpPr>
            <a:spLocks noGrp="1"/>
          </p:cNvSpPr>
          <p:nvPr>
            <p:ph type="body" sz="quarter" idx="12"/>
          </p:nvPr>
        </p:nvSpPr>
        <p:spPr>
          <a:xfrm>
            <a:off x="755650" y="3284538"/>
            <a:ext cx="7704138" cy="2305050"/>
          </a:xfrm>
        </p:spPr>
        <p:txBody>
          <a:bodyPr/>
          <a:lstStyle/>
          <a:p>
            <a:pPr eaLnBrk="1" hangingPunct="1"/>
            <a:r>
              <a:rPr lang="et-EE" altLang="et-EE" sz="2400" smtClean="0"/>
              <a:t>Lorem ipsum dolor sit amet, consectetur adipiscing elit, sed do eiusmod tempor incididunt ut labore et dolore magna aliqua. Ut enim ad minim veniam, quis nostrud exercitation ullamco laboris nisi ut aliquip ex ea commodo consequat.</a:t>
            </a:r>
          </a:p>
        </p:txBody>
      </p:sp>
      <p:pic>
        <p:nvPicPr>
          <p:cNvPr id="18437" name="Picture Placeholder 3"/>
          <p:cNvPicPr>
            <a:picLocks noGrp="1" noChangeAspect="1"/>
          </p:cNvPicPr>
          <p:nvPr>
            <p:ph type="pic" sz="quarter" idx="11"/>
          </p:nvPr>
        </p:nvPicPr>
        <p:blipFill>
          <a:blip r:embed="rId3" cstate="print"/>
          <a:srcRect/>
          <a:stretch>
            <a:fillRect/>
          </a:stretch>
        </p:blipFill>
        <p:spPr>
          <a:xfrm>
            <a:off x="6156325" y="692150"/>
            <a:ext cx="2339975" cy="23399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3455988" y="692150"/>
            <a:ext cx="2339975" cy="2339975"/>
          </a:xfrm>
        </p:spPr>
        <p:txBody>
          <a:bodyPr/>
          <a:lstStyle/>
          <a:p>
            <a:pPr eaLnBrk="1" hangingPunct="1"/>
            <a:r>
              <a:rPr lang="et-EE" altLang="et-EE" sz="7200" smtClean="0">
                <a:latin typeface="Minion Pro" pitchFamily="18" charset="0"/>
                <a:cs typeface="Minion Pro" pitchFamily="18" charset="0"/>
              </a:rPr>
              <a:t>2.</a:t>
            </a:r>
            <a:r>
              <a:rPr lang="et-EE" altLang="et-EE" smtClean="0">
                <a:latin typeface="Minion Pro" pitchFamily="18" charset="0"/>
                <a:cs typeface="Minion Pro" pitchFamily="18" charset="0"/>
              </a:rPr>
              <a:t/>
            </a:r>
            <a:br>
              <a:rPr lang="et-EE" altLang="et-EE" smtClean="0">
                <a:latin typeface="Minion Pro" pitchFamily="18" charset="0"/>
                <a:cs typeface="Minion Pro" pitchFamily="18" charset="0"/>
              </a:rPr>
            </a:br>
            <a:r>
              <a:rPr lang="et-EE" altLang="et-EE" smtClean="0">
                <a:latin typeface="Minion Pro" pitchFamily="18" charset="0"/>
                <a:cs typeface="Minion Pro" pitchFamily="18" charset="0"/>
              </a:rPr>
              <a:t>PEALKIRI</a:t>
            </a:r>
            <a:endParaRPr lang="en-US" altLang="et-EE" smtClean="0">
              <a:latin typeface="Minion Pro" pitchFamily="18" charset="0"/>
              <a:cs typeface="Minion Pro" pitchFamily="18" charset="0"/>
            </a:endParaRPr>
          </a:p>
        </p:txBody>
      </p:sp>
      <p:sp>
        <p:nvSpPr>
          <p:cNvPr id="19459" name="Text Placeholder 8"/>
          <p:cNvSpPr>
            <a:spLocks noGrp="1"/>
          </p:cNvSpPr>
          <p:nvPr>
            <p:ph type="body" sz="quarter" idx="12"/>
          </p:nvPr>
        </p:nvSpPr>
        <p:spPr>
          <a:xfrm>
            <a:off x="755650" y="3284538"/>
            <a:ext cx="7704138" cy="2016125"/>
          </a:xfrm>
        </p:spPr>
        <p:txBody>
          <a:bodyPr/>
          <a:lstStyle/>
          <a:p>
            <a:pPr eaLnBrk="1" hangingPunct="1"/>
            <a:r>
              <a:rPr lang="et-EE" altLang="et-EE" sz="2400" smtClean="0"/>
              <a:t>Lorem ipsum dolor sit amet, consectetur adipiscing elit, sed do eiusmod tempor incididunt ut labore et dolore magna aliqua. Ut enim ad minim veniam, quis nostrud exercitation ullamco laboris nisi ut aliquip ex ea commodo consequat. </a:t>
            </a:r>
          </a:p>
        </p:txBody>
      </p:sp>
      <p:pic>
        <p:nvPicPr>
          <p:cNvPr id="19460" name="Picture Placeholder 5"/>
          <p:cNvPicPr>
            <a:picLocks noGrp="1" noChangeAspect="1"/>
          </p:cNvPicPr>
          <p:nvPr>
            <p:ph type="pic" sz="quarter" idx="10"/>
          </p:nvPr>
        </p:nvPicPr>
        <p:blipFill>
          <a:blip r:embed="rId2" cstate="print"/>
          <a:srcRect/>
          <a:stretch>
            <a:fillRect/>
          </a:stretch>
        </p:blipFill>
        <p:spPr>
          <a:xfrm>
            <a:off x="755650" y="692150"/>
            <a:ext cx="2339975" cy="2339975"/>
          </a:xfrm>
        </p:spPr>
      </p:pic>
      <p:pic>
        <p:nvPicPr>
          <p:cNvPr id="19461" name="Picture Placeholder 1"/>
          <p:cNvPicPr>
            <a:picLocks noGrp="1" noChangeAspect="1"/>
          </p:cNvPicPr>
          <p:nvPr>
            <p:ph type="pic" sz="quarter" idx="11"/>
          </p:nvPr>
        </p:nvPicPr>
        <p:blipFill>
          <a:blip r:embed="rId3" cstate="print"/>
          <a:srcRect/>
          <a:stretch>
            <a:fillRect/>
          </a:stretch>
        </p:blipFill>
        <p:spPr>
          <a:xfrm>
            <a:off x="6156325" y="692150"/>
            <a:ext cx="2339975" cy="23399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6119813" y="692150"/>
            <a:ext cx="2339975" cy="2339975"/>
          </a:xfrm>
        </p:spPr>
        <p:txBody>
          <a:bodyPr/>
          <a:lstStyle/>
          <a:p>
            <a:pPr eaLnBrk="1" hangingPunct="1"/>
            <a:endParaRPr lang="en-US" altLang="et-EE" smtClean="0">
              <a:latin typeface="Minion Pro" pitchFamily="18" charset="0"/>
              <a:cs typeface="Minion Pro" pitchFamily="18" charset="0"/>
            </a:endParaRPr>
          </a:p>
        </p:txBody>
      </p:sp>
      <p:sp>
        <p:nvSpPr>
          <p:cNvPr id="20483" name="Text Placeholder 8"/>
          <p:cNvSpPr>
            <a:spLocks noGrp="1"/>
          </p:cNvSpPr>
          <p:nvPr>
            <p:ph type="body" sz="quarter" idx="12"/>
          </p:nvPr>
        </p:nvSpPr>
        <p:spPr>
          <a:xfrm>
            <a:off x="755650" y="3284538"/>
            <a:ext cx="7704138" cy="2016125"/>
          </a:xfrm>
        </p:spPr>
        <p:txBody>
          <a:bodyPr/>
          <a:lstStyle/>
          <a:p>
            <a:pPr eaLnBrk="1" hangingPunct="1"/>
            <a:r>
              <a:rPr lang="et-EE" altLang="et-EE" sz="2400" smtClean="0"/>
              <a:t>Lorem ipsum dolor sit amet, consectetur adipiscing elit, sed do eiusmod tempor incididunt ut labore et dolore magna aliqua. Ut enim ad minim veniam, quis nostrud exercitation ullamco laboris nisi ut aliquip ex ea commodo consequat. </a:t>
            </a:r>
          </a:p>
        </p:txBody>
      </p:sp>
      <p:sp>
        <p:nvSpPr>
          <p:cNvPr id="20484" name="Title 1"/>
          <p:cNvSpPr txBox="1">
            <a:spLocks/>
          </p:cNvSpPr>
          <p:nvPr/>
        </p:nvSpPr>
        <p:spPr bwMode="auto">
          <a:xfrm>
            <a:off x="6084888" y="692150"/>
            <a:ext cx="2339975" cy="2339975"/>
          </a:xfrm>
          <a:prstGeom prst="rect">
            <a:avLst/>
          </a:prstGeom>
          <a:solidFill>
            <a:srgbClr val="B20533"/>
          </a:solidFill>
          <a:ln w="9525">
            <a:noFill/>
            <a:miter lim="800000"/>
            <a:headEnd/>
            <a:tailEnd/>
          </a:ln>
        </p:spPr>
        <p:txBody>
          <a:bodyPr lIns="180000" tIns="374400" rIns="180000" bIns="140400"/>
          <a:lstStyle/>
          <a:p>
            <a:pPr eaLnBrk="1" hangingPunct="1">
              <a:buClr>
                <a:schemeClr val="bg1"/>
              </a:buClr>
              <a:buSzPct val="210000"/>
              <a:buFont typeface="+mj-lt"/>
              <a:buNone/>
            </a:pPr>
            <a:r>
              <a:rPr lang="et-EE" altLang="et-EE" sz="6600" i="1">
                <a:latin typeface="Minion Pro" pitchFamily="18" charset="0"/>
              </a:rPr>
              <a:t>3.</a:t>
            </a:r>
            <a:r>
              <a:rPr lang="et-EE" altLang="et-EE" sz="3600" i="1">
                <a:latin typeface="Minion Pro" pitchFamily="18" charset="0"/>
              </a:rPr>
              <a:t/>
            </a:r>
            <a:br>
              <a:rPr lang="et-EE" altLang="et-EE" sz="3600" i="1">
                <a:latin typeface="Minion Pro" pitchFamily="18" charset="0"/>
              </a:rPr>
            </a:br>
            <a:r>
              <a:rPr lang="et-EE" altLang="et-EE" sz="3600" i="1">
                <a:latin typeface="Minion Pro" pitchFamily="18" charset="0"/>
              </a:rPr>
              <a:t>PEALKIRI</a:t>
            </a:r>
          </a:p>
        </p:txBody>
      </p:sp>
      <p:pic>
        <p:nvPicPr>
          <p:cNvPr id="20485" name="Picture Placeholder 7"/>
          <p:cNvPicPr>
            <a:picLocks noGrp="1" noChangeAspect="1"/>
          </p:cNvPicPr>
          <p:nvPr>
            <p:ph type="pic" sz="quarter" idx="11"/>
          </p:nvPr>
        </p:nvPicPr>
        <p:blipFill>
          <a:blip r:embed="rId2" cstate="print"/>
          <a:srcRect/>
          <a:stretch>
            <a:fillRect/>
          </a:stretch>
        </p:blipFill>
        <p:spPr>
          <a:xfrm>
            <a:off x="3455988" y="692150"/>
            <a:ext cx="2339975" cy="2339975"/>
          </a:xfrm>
        </p:spPr>
      </p:pic>
      <p:pic>
        <p:nvPicPr>
          <p:cNvPr id="20486" name="Picture Placeholder 6"/>
          <p:cNvPicPr>
            <a:picLocks noGrp="1" noChangeAspect="1"/>
          </p:cNvPicPr>
          <p:nvPr>
            <p:ph type="pic" sz="quarter" idx="10"/>
          </p:nvPr>
        </p:nvPicPr>
        <p:blipFill>
          <a:blip r:embed="rId3" cstate="print"/>
          <a:srcRect/>
          <a:stretch>
            <a:fillRect/>
          </a:stretch>
        </p:blipFill>
        <p:spPr>
          <a:xfrm>
            <a:off x="755650" y="692150"/>
            <a:ext cx="2339975" cy="23399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5"/>
          <p:cNvSpPr>
            <a:spLocks noGrp="1"/>
          </p:cNvSpPr>
          <p:nvPr>
            <p:ph type="body" idx="1"/>
          </p:nvPr>
        </p:nvSpPr>
        <p:spPr>
          <a:xfrm>
            <a:off x="615950" y="4652963"/>
            <a:ext cx="7886700" cy="1008062"/>
          </a:xfrm>
        </p:spPr>
        <p:txBody>
          <a:bodyPr/>
          <a:lstStyle/>
          <a:p>
            <a:pPr eaLnBrk="1" hangingPunct="1"/>
            <a:r>
              <a:rPr lang="et-EE" altLang="et-EE" smtClean="0"/>
              <a:t>Lorem ipsum dolor sit amet, consectetur adipiscing elit, sed do eiusmod tempor incididunt ut labore et dolore magna aliqua. </a:t>
            </a:r>
          </a:p>
        </p:txBody>
      </p:sp>
      <p:sp>
        <p:nvSpPr>
          <p:cNvPr id="21507" name="Text Placeholder 6"/>
          <p:cNvSpPr>
            <a:spLocks noGrp="1"/>
          </p:cNvSpPr>
          <p:nvPr>
            <p:ph type="body" sz="quarter" idx="11"/>
          </p:nvPr>
        </p:nvSpPr>
        <p:spPr>
          <a:xfrm>
            <a:off x="4787900" y="692150"/>
            <a:ext cx="3744913" cy="3457575"/>
          </a:xfrm>
        </p:spPr>
        <p:txBody>
          <a:bodyPr/>
          <a:lstStyle/>
          <a:p>
            <a:pPr eaLnBrk="1" hangingPunct="1"/>
            <a:r>
              <a:rPr lang="et-EE" altLang="et-EE" sz="2400" smtClean="0"/>
              <a:t>Lorem ipsum dolor sit amet, consectetur adipiscing elit, sed do eiusmod tempor incididunt ut labore et dolore magna aliqua. Ut enim ad minim veniam, quis nostrud exercitation ullamco laboris nisi ut aliquip ex ea commodo consequat. </a:t>
            </a:r>
          </a:p>
        </p:txBody>
      </p:sp>
      <p:sp>
        <p:nvSpPr>
          <p:cNvPr id="21508" name="Text Placeholder 7"/>
          <p:cNvSpPr>
            <a:spLocks noGrp="1"/>
          </p:cNvSpPr>
          <p:nvPr>
            <p:ph type="body" sz="quarter" idx="12"/>
          </p:nvPr>
        </p:nvSpPr>
        <p:spPr>
          <a:xfrm>
            <a:off x="611188" y="692150"/>
            <a:ext cx="3744912" cy="3457575"/>
          </a:xfrm>
        </p:spPr>
        <p:txBody>
          <a:bodyPr/>
          <a:lstStyle/>
          <a:p>
            <a:pPr eaLnBrk="1" hangingPunct="1"/>
            <a:r>
              <a:rPr lang="et-EE" altLang="et-EE" sz="2400" smtClean="0"/>
              <a:t>Lorem ipsum dolor sit amet, consectetur adipiscing elit, sed do eiusmod tempor incididunt ut labore et dolore magna aliqua. Ut enim ad minim veniam, quis nostrud exercitation ullamco laboris nisi ut aliquip ex ea commodo consequat.</a:t>
            </a:r>
            <a:endParaRPr lang="en-US" altLang="et-EE"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15950" y="4652963"/>
            <a:ext cx="7886700" cy="1008062"/>
          </a:xfrm>
        </p:spPr>
        <p:txBody>
          <a:bodyPr/>
          <a:lstStyle/>
          <a:p>
            <a:pPr eaLnBrk="1" hangingPunct="1">
              <a:defRPr/>
            </a:pPr>
            <a:r>
              <a:rPr lang="et-EE" dirty="0"/>
              <a:t>Lorem ipsum dolor sit </a:t>
            </a:r>
            <a:r>
              <a:rPr lang="et-EE" dirty="0" smtClean="0"/>
              <a:t>amet</a:t>
            </a:r>
          </a:p>
          <a:p>
            <a:pPr eaLnBrk="1" hangingPunct="1">
              <a:defRPr/>
            </a:pPr>
            <a:r>
              <a:rPr lang="et-EE" cap="all" dirty="0"/>
              <a:t>Lorem ipsum dolor sit </a:t>
            </a:r>
            <a:r>
              <a:rPr lang="et-EE" cap="all" dirty="0" smtClean="0"/>
              <a:t>amet</a:t>
            </a:r>
            <a:endParaRPr lang="en-US" cap="all" dirty="0"/>
          </a:p>
        </p:txBody>
      </p:sp>
      <p:sp>
        <p:nvSpPr>
          <p:cNvPr id="22531" name="Text Placeholder 7"/>
          <p:cNvSpPr>
            <a:spLocks noGrp="1"/>
          </p:cNvSpPr>
          <p:nvPr>
            <p:ph type="body" sz="quarter" idx="11"/>
          </p:nvPr>
        </p:nvSpPr>
        <p:spPr>
          <a:xfrm>
            <a:off x="4500563" y="547688"/>
            <a:ext cx="3959225" cy="3529012"/>
          </a:xfrm>
        </p:spPr>
        <p:txBody>
          <a:bodyPr/>
          <a:lstStyle/>
          <a:p>
            <a:pPr eaLnBrk="1" hangingPunct="1"/>
            <a:r>
              <a:rPr lang="et-EE" altLang="et-EE" sz="2800" smtClean="0"/>
              <a:t>Lorem ipsum dolor sit amet</a:t>
            </a:r>
          </a:p>
          <a:p>
            <a:pPr eaLnBrk="1" hangingPunct="1"/>
            <a:r>
              <a:rPr lang="et-EE" altLang="et-EE" sz="2800" smtClean="0"/>
              <a:t>Lorem ipsum dolor sit amet</a:t>
            </a:r>
          </a:p>
          <a:p>
            <a:pPr eaLnBrk="1" hangingPunct="1"/>
            <a:r>
              <a:rPr lang="et-EE" altLang="et-EE" sz="2800" smtClean="0"/>
              <a:t>Lorem ipsum dolor sit amet</a:t>
            </a:r>
          </a:p>
          <a:p>
            <a:pPr eaLnBrk="1" hangingPunct="1"/>
            <a:r>
              <a:rPr lang="et-EE" altLang="et-EE" sz="2800" smtClean="0"/>
              <a:t>Lorem ipsum dolor sit amet</a:t>
            </a:r>
          </a:p>
        </p:txBody>
      </p:sp>
      <p:pic>
        <p:nvPicPr>
          <p:cNvPr id="22532" name="Picture Placeholder 5"/>
          <p:cNvPicPr>
            <a:picLocks noGrp="1" noChangeAspect="1"/>
          </p:cNvPicPr>
          <p:nvPr>
            <p:ph type="pic" sz="quarter" idx="10"/>
          </p:nvPr>
        </p:nvPicPr>
        <p:blipFill>
          <a:blip r:embed="rId2" cstate="print"/>
          <a:srcRect/>
          <a:stretch>
            <a:fillRect/>
          </a:stretch>
        </p:blipFill>
        <p:spPr>
          <a:xfrm>
            <a:off x="611188" y="547688"/>
            <a:ext cx="3529012" cy="352901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LÜ">
      <a:dk1>
        <a:srgbClr val="000000"/>
      </a:dk1>
      <a:lt1>
        <a:srgbClr val="FFFFFF"/>
      </a:lt1>
      <a:dk2>
        <a:srgbClr val="000000"/>
      </a:dk2>
      <a:lt2>
        <a:srgbClr val="808080"/>
      </a:lt2>
      <a:accent1>
        <a:srgbClr val="B20533"/>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4060</TotalTime>
  <Words>611</Words>
  <Application>Microsoft Office PowerPoint</Application>
  <PresentationFormat>On-screen Show (4:3)</PresentationFormat>
  <Paragraphs>54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ESITLUSE PEALKIRI</vt:lpstr>
      <vt:lpstr>Vahepealkiri</vt:lpstr>
      <vt:lpstr>PowerPoint Presentation</vt:lpstr>
      <vt:lpstr>Pealkiri</vt:lpstr>
      <vt:lpstr>1. PEALKIRI </vt:lpstr>
      <vt:lpstr>2. PEALKIRI</vt:lpstr>
      <vt:lpstr>PowerPoint Presentation</vt:lpstr>
      <vt:lpstr>PowerPoint Presentation</vt:lpstr>
      <vt:lpstr>PowerPoint Presentation</vt:lpstr>
      <vt:lpstr>PEALKIRI</vt:lpstr>
      <vt:lpstr>PEALKIRI</vt:lpstr>
      <vt:lpstr>PowerPoint Presentation</vt:lpstr>
      <vt:lpstr>Pildi vm pealkiri</vt:lpstr>
      <vt:lpstr>TABELI PEALKIRI</vt:lpstr>
      <vt:lpstr>TÄHTIS FAKT vms</vt:lpstr>
      <vt:lpstr>Tallinna Ülikoolis  omandad  rahvusvahelisel tasemel  kõrghariduse loomingulises ja vabas  õhkkonnas.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Heli Kaldas</cp:lastModifiedBy>
  <cp:revision>163</cp:revision>
  <cp:lastPrinted>2014-11-06T11:21:17Z</cp:lastPrinted>
  <dcterms:created xsi:type="dcterms:W3CDTF">2013-01-09T16:04:06Z</dcterms:created>
  <dcterms:modified xsi:type="dcterms:W3CDTF">2015-11-11T09:41:59Z</dcterms:modified>
</cp:coreProperties>
</file>