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61" r:id="rId4"/>
    <p:sldId id="263" r:id="rId5"/>
    <p:sldId id="267" r:id="rId6"/>
    <p:sldId id="265" r:id="rId7"/>
    <p:sldId id="266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6074" autoAdjust="0"/>
  </p:normalViewPr>
  <p:slideViewPr>
    <p:cSldViewPr snapToGrid="0">
      <p:cViewPr>
        <p:scale>
          <a:sx n="120" d="100"/>
          <a:sy n="120" d="100"/>
        </p:scale>
        <p:origin x="-138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226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E65F5-CC82-49DF-AF9B-4B87777349B5}" type="datetimeFigureOut">
              <a:rPr lang="et-EE" smtClean="0"/>
              <a:pPr/>
              <a:t>11.11.2015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6032C-5A24-43D8-9FD2-A206A6C5E8A5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486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58D62-D9AB-4418-9F3C-13257171DF2F}" type="datetimeFigureOut">
              <a:rPr lang="et-EE" smtClean="0"/>
              <a:pPr/>
              <a:t>11.11.2015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3AC5F-8C40-41F1-90C9-B1331444880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8485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AC5F-8C40-41F1-90C9-B1331444880C}" type="slidenum">
              <a:rPr lang="et-EE" smtClean="0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64190"/>
            <a:ext cx="7886700" cy="4355573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 baseline="0"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 dirty="0" smtClean="0"/>
              <a:t>Esimese taseme täpploend</a:t>
            </a:r>
            <a:endParaRPr lang="en-US" dirty="0" smtClean="0"/>
          </a:p>
          <a:p>
            <a:pPr lvl="1"/>
            <a:r>
              <a:rPr lang="et-EE" dirty="0" smtClean="0"/>
              <a:t>Teise taseme täpploend</a:t>
            </a:r>
            <a:endParaRPr lang="en-US" dirty="0" smtClean="0"/>
          </a:p>
          <a:p>
            <a:pPr lvl="2"/>
            <a:r>
              <a:rPr lang="et-EE" dirty="0" smtClean="0"/>
              <a:t>Kolmanda taseme täpploend</a:t>
            </a:r>
            <a:endParaRPr lang="en-US" dirty="0" smtClean="0"/>
          </a:p>
          <a:p>
            <a:pPr lvl="3"/>
            <a:r>
              <a:rPr lang="et-EE" dirty="0" smtClean="0"/>
              <a:t>Neljanda taseme täpploend</a:t>
            </a:r>
            <a:endParaRPr lang="en-US" dirty="0" smtClean="0"/>
          </a:p>
          <a:p>
            <a:pPr lvl="4"/>
            <a:r>
              <a:rPr lang="et-EE" dirty="0" smtClean="0"/>
              <a:t>Viienda taseme täpploend</a:t>
            </a:r>
            <a:endParaRPr lang="et-EE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05447"/>
            <a:ext cx="78867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>
                <a:latin typeface="+mj-lt"/>
              </a:defRPr>
            </a:lvl1pPr>
          </a:lstStyle>
          <a:p>
            <a:pPr lvl="0"/>
            <a:r>
              <a:rPr lang="et-EE" dirty="0" smtClean="0"/>
              <a:t>Väike slaidi</a:t>
            </a:r>
          </a:p>
          <a:p>
            <a:pPr lvl="0"/>
            <a:r>
              <a:rPr lang="et-EE" dirty="0" smtClean="0"/>
              <a:t>pealkiri</a:t>
            </a:r>
            <a:endParaRPr lang="et-EE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5147" y="6066183"/>
            <a:ext cx="1934938" cy="54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3945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">
    <p:bg>
      <p:bgPr>
        <a:solidFill>
          <a:srgbClr val="B91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3175000"/>
            <a:ext cx="4346062" cy="43088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kern="0" cap="all" spc="600" baseline="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t-EE" dirty="0" smtClean="0"/>
              <a:t>Slaidi Autori </a:t>
            </a:r>
            <a:r>
              <a:rPr lang="et-EE" dirty="0" err="1" smtClean="0"/>
              <a:t>NimI</a:t>
            </a:r>
            <a:endParaRPr lang="et-EE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2641062"/>
          </a:xfrm>
          <a:prstGeom prst="rect">
            <a:avLst/>
          </a:prstGeom>
        </p:spPr>
        <p:txBody>
          <a:bodyPr tIns="360000" anchor="t">
            <a:spAutoFit/>
          </a:bodyPr>
          <a:lstStyle>
            <a:lvl1pPr>
              <a:lnSpc>
                <a:spcPts val="8500"/>
              </a:lnSpc>
              <a:defRPr sz="13000" i="1" spc="-300" baseline="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SLAIDI PEALKIRI</a:t>
            </a:r>
            <a:endParaRPr lang="et-EE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6124321"/>
            <a:ext cx="1990725" cy="352425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t-EE" spc="300" dirty="0" smtClean="0">
                <a:solidFill>
                  <a:schemeClr val="bg1"/>
                </a:solidFill>
              </a:rPr>
              <a:t>03.01.2013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9642" y="6066182"/>
            <a:ext cx="1934938" cy="541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4624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kem vahe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4425722"/>
          </a:xfrm>
          <a:prstGeom prst="rect">
            <a:avLst/>
          </a:prstGeom>
          <a:ln>
            <a:noFill/>
          </a:ln>
        </p:spPr>
        <p:txBody>
          <a:bodyPr tIns="360000" anchor="t">
            <a:spAutoFit/>
          </a:bodyPr>
          <a:lstStyle>
            <a:lvl1pPr>
              <a:lnSpc>
                <a:spcPts val="7900"/>
              </a:lnSpc>
              <a:defRPr sz="12000" i="1" spc="-300" baseline="0">
                <a:solidFill>
                  <a:schemeClr val="tx1"/>
                </a:solidFill>
              </a:defRPr>
            </a:lvl1pPr>
          </a:lstStyle>
          <a:p>
            <a:r>
              <a:rPr lang="et-EE" dirty="0" smtClean="0"/>
              <a:t>PIKEM SLAIDI VAHE-PEALKIRI</a:t>
            </a:r>
            <a:endParaRPr lang="et-EE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9125" y="5010150"/>
            <a:ext cx="7896225" cy="0"/>
          </a:xfrm>
          <a:prstGeom prst="line">
            <a:avLst/>
          </a:prstGeom>
          <a:ln w="25400">
            <a:solidFill>
              <a:srgbClr val="B913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9642" y="6098839"/>
            <a:ext cx="1934938" cy="54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436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ja ala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28650" y="796925"/>
            <a:ext cx="7886700" cy="1922917"/>
          </a:xfrm>
          <a:prstGeom prst="rect">
            <a:avLst/>
          </a:prstGeom>
          <a:ln>
            <a:noFill/>
          </a:ln>
        </p:spPr>
        <p:txBody>
          <a:bodyPr tIns="360000" anchor="t">
            <a:spAutoFit/>
          </a:bodyPr>
          <a:lstStyle>
            <a:lvl1pPr>
              <a:lnSpc>
                <a:spcPts val="5900"/>
              </a:lnSpc>
              <a:defRPr sz="9000" b="1" i="1" spc="-300" baseline="0">
                <a:solidFill>
                  <a:schemeClr val="tx1"/>
                </a:solidFill>
              </a:defRPr>
            </a:lvl1pPr>
          </a:lstStyle>
          <a:p>
            <a:r>
              <a:rPr lang="et-EE" dirty="0" smtClean="0"/>
              <a:t>SLAIDI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t-EE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9125" y="3630075"/>
            <a:ext cx="7896225" cy="0"/>
          </a:xfrm>
          <a:prstGeom prst="line">
            <a:avLst/>
          </a:prstGeom>
          <a:ln w="25400">
            <a:solidFill>
              <a:srgbClr val="B913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9125" y="2556398"/>
            <a:ext cx="7896225" cy="8027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6000" b="0" i="1" spc="-300" baseline="0"/>
            </a:lvl1pPr>
          </a:lstStyle>
          <a:p>
            <a:pPr lvl="0"/>
            <a:r>
              <a:rPr lang="et-EE" dirty="0" smtClean="0"/>
              <a:t>SLAIDI </a:t>
            </a:r>
            <a:br>
              <a:rPr lang="et-EE" dirty="0" smtClean="0"/>
            </a:br>
            <a:r>
              <a:rPr lang="et-EE" dirty="0" smtClean="0"/>
              <a:t>ALAPEALKIRI</a:t>
            </a:r>
            <a:endParaRPr lang="et-EE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19124" y="3799147"/>
            <a:ext cx="7896226" cy="9591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  <a:lvl5pPr>
              <a:defRPr/>
            </a:lvl5pPr>
          </a:lstStyle>
          <a:p>
            <a:pPr lvl="0"/>
            <a:r>
              <a:rPr lang="et-EE" dirty="0" smtClean="0"/>
              <a:t>Siia saab lisada veel lisateksti</a:t>
            </a:r>
            <a:endParaRPr lang="et-EE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9642" y="6098840"/>
            <a:ext cx="1934938" cy="54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903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slai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96266" y="398996"/>
            <a:ext cx="4519083" cy="532076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 dirty="0" smtClean="0"/>
              <a:t>Esimese taseme täpploend</a:t>
            </a:r>
            <a:endParaRPr lang="en-US" dirty="0" smtClean="0"/>
          </a:p>
          <a:p>
            <a:pPr lvl="1"/>
            <a:r>
              <a:rPr lang="et-EE" dirty="0" smtClean="0"/>
              <a:t>Teise taseme täpploend</a:t>
            </a:r>
            <a:endParaRPr lang="en-US" dirty="0" smtClean="0"/>
          </a:p>
          <a:p>
            <a:pPr lvl="2"/>
            <a:r>
              <a:rPr lang="et-EE" dirty="0" smtClean="0"/>
              <a:t>Kolmanda taseme täpploend</a:t>
            </a:r>
            <a:endParaRPr lang="en-US" dirty="0" smtClean="0"/>
          </a:p>
          <a:p>
            <a:pPr lvl="3"/>
            <a:r>
              <a:rPr lang="et-EE" dirty="0" smtClean="0"/>
              <a:t>Neljanda taseme täpploend</a:t>
            </a:r>
            <a:endParaRPr lang="en-US" dirty="0" smtClean="0"/>
          </a:p>
          <a:p>
            <a:pPr lvl="4"/>
            <a:r>
              <a:rPr lang="et-EE" dirty="0" smtClean="0"/>
              <a:t>Viienda taseme täpploend</a:t>
            </a:r>
            <a:endParaRPr lang="et-EE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37886" y="1482727"/>
            <a:ext cx="2875252" cy="42370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 dirty="0" smtClean="0"/>
              <a:t> Esimese taseme täpploend</a:t>
            </a:r>
            <a:endParaRPr lang="en-US" dirty="0" smtClean="0"/>
          </a:p>
          <a:p>
            <a:pPr lvl="1"/>
            <a:r>
              <a:rPr lang="et-EE" dirty="0" smtClean="0"/>
              <a:t> Teise taseme täpploend</a:t>
            </a:r>
            <a:endParaRPr lang="en-US" dirty="0" smtClean="0"/>
          </a:p>
          <a:p>
            <a:pPr lvl="2"/>
            <a:r>
              <a:rPr lang="et-EE" dirty="0" smtClean="0"/>
              <a:t> Kolmanda taseme täpploend</a:t>
            </a:r>
            <a:endParaRPr lang="en-US" dirty="0" smtClean="0"/>
          </a:p>
          <a:p>
            <a:pPr lvl="3"/>
            <a:r>
              <a:rPr lang="et-EE" dirty="0" smtClean="0"/>
              <a:t> Neljanda taseme täpploend</a:t>
            </a:r>
            <a:endParaRPr lang="en-US" dirty="0" smtClean="0"/>
          </a:p>
          <a:p>
            <a:pPr lvl="4"/>
            <a:r>
              <a:rPr lang="et-EE" dirty="0" smtClean="0"/>
              <a:t> Viienda taseme täpploend</a:t>
            </a:r>
            <a:endParaRPr lang="et-EE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37886" y="408232"/>
            <a:ext cx="2875252" cy="830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et-EE" dirty="0" smtClean="0"/>
              <a:t>Pildi slaidi pealkiri</a:t>
            </a:r>
            <a:endParaRPr lang="et-EE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9642" y="6098840"/>
            <a:ext cx="1934938" cy="54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6880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slai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-1054"/>
            <a:ext cx="7886700" cy="56160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 dirty="0" smtClean="0"/>
              <a:t> Esimese taseme täpploend</a:t>
            </a:r>
            <a:endParaRPr lang="en-US" dirty="0" smtClean="0"/>
          </a:p>
          <a:p>
            <a:pPr lvl="1"/>
            <a:r>
              <a:rPr lang="et-EE" dirty="0" smtClean="0"/>
              <a:t> Teise taseme täpploend</a:t>
            </a:r>
            <a:endParaRPr lang="en-US" dirty="0" smtClean="0"/>
          </a:p>
          <a:p>
            <a:pPr lvl="2"/>
            <a:r>
              <a:rPr lang="et-EE" dirty="0" smtClean="0"/>
              <a:t> Kolmanda taseme täpploend</a:t>
            </a:r>
            <a:endParaRPr lang="en-US" dirty="0" smtClean="0"/>
          </a:p>
          <a:p>
            <a:pPr lvl="3"/>
            <a:r>
              <a:rPr lang="et-EE" dirty="0" smtClean="0"/>
              <a:t> Neljanda taseme täpploend</a:t>
            </a:r>
            <a:endParaRPr lang="en-US" dirty="0" smtClean="0"/>
          </a:p>
          <a:p>
            <a:pPr lvl="4"/>
            <a:r>
              <a:rPr lang="et-EE" dirty="0" smtClean="0"/>
              <a:t> Viienda taseme täpploend</a:t>
            </a:r>
            <a:endParaRPr lang="et-EE" dirty="0"/>
          </a:p>
        </p:txBody>
      </p:sp>
      <p:sp>
        <p:nvSpPr>
          <p:cNvPr id="7" name="Title 10"/>
          <p:cNvSpPr>
            <a:spLocks noGrp="1"/>
          </p:cNvSpPr>
          <p:nvPr>
            <p:ph type="title" hasCustomPrompt="1"/>
          </p:nvPr>
        </p:nvSpPr>
        <p:spPr>
          <a:xfrm>
            <a:off x="637117" y="322777"/>
            <a:ext cx="7886700" cy="4989979"/>
          </a:xfrm>
          <a:prstGeom prst="rect">
            <a:avLst/>
          </a:prstGeom>
          <a:ln>
            <a:noFill/>
          </a:ln>
        </p:spPr>
        <p:txBody>
          <a:bodyPr wrap="square" tIns="324000" anchor="t">
            <a:spAutoFit/>
          </a:bodyPr>
          <a:lstStyle>
            <a:lvl1pPr>
              <a:lnSpc>
                <a:spcPts val="7200"/>
              </a:lnSpc>
              <a:defRPr sz="11000" b="0" i="1" kern="0" spc="-3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t-EE" dirty="0" smtClean="0"/>
              <a:t>PIKEM</a:t>
            </a:r>
            <a:br>
              <a:rPr lang="et-EE" dirty="0" smtClean="0"/>
            </a:br>
            <a:r>
              <a:rPr lang="et-EE" dirty="0" smtClean="0"/>
              <a:t>VAHE- PEALKIRI</a:t>
            </a:r>
            <a:br>
              <a:rPr lang="et-EE" dirty="0" smtClean="0"/>
            </a:br>
            <a:r>
              <a:rPr lang="et-EE" dirty="0" smtClean="0"/>
              <a:t>LÄHEB</a:t>
            </a:r>
            <a:br>
              <a:rPr lang="et-EE" dirty="0" smtClean="0"/>
            </a:br>
            <a:r>
              <a:rPr lang="et-EE" dirty="0" smtClean="0"/>
              <a:t>SIIA</a:t>
            </a:r>
            <a:endParaRPr lang="et-EE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9639" y="6098839"/>
            <a:ext cx="1934938" cy="54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626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dislai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49" y="398996"/>
            <a:ext cx="4087283" cy="3615436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1pPr>
            <a:lvl2pPr marL="5143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2pPr>
            <a:lvl3pPr marL="8572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3pPr>
            <a:lvl4pPr marL="12001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4pPr>
            <a:lvl5pPr marL="1543050" indent="-171450">
              <a:buClr>
                <a:srgbClr val="B91319"/>
              </a:buClr>
              <a:buFont typeface="Times New Roman" panose="02020603050405020304" pitchFamily="18" charset="0"/>
              <a:buChar char="̶"/>
              <a:defRPr/>
            </a:lvl5pPr>
          </a:lstStyle>
          <a:p>
            <a:pPr lvl="0"/>
            <a:r>
              <a:rPr lang="et-EE" dirty="0" smtClean="0"/>
              <a:t> Esimese taseme täpploend</a:t>
            </a:r>
            <a:endParaRPr lang="en-US" dirty="0" smtClean="0"/>
          </a:p>
          <a:p>
            <a:pPr lvl="1"/>
            <a:r>
              <a:rPr lang="et-EE" dirty="0" smtClean="0"/>
              <a:t> Teise taseme täpploend</a:t>
            </a:r>
            <a:endParaRPr lang="en-US" dirty="0" smtClean="0"/>
          </a:p>
          <a:p>
            <a:pPr lvl="2"/>
            <a:r>
              <a:rPr lang="et-EE" dirty="0" smtClean="0"/>
              <a:t> Kolmanda taseme täpploend</a:t>
            </a:r>
            <a:endParaRPr lang="en-US" dirty="0" smtClean="0"/>
          </a:p>
          <a:p>
            <a:pPr lvl="3"/>
            <a:r>
              <a:rPr lang="et-EE" dirty="0" smtClean="0"/>
              <a:t> Neljanda taseme täpploend</a:t>
            </a:r>
            <a:endParaRPr lang="en-US" dirty="0" smtClean="0"/>
          </a:p>
          <a:p>
            <a:pPr lvl="4"/>
            <a:r>
              <a:rPr lang="et-EE" dirty="0" smtClean="0"/>
              <a:t> Viienda taseme täpploend</a:t>
            </a:r>
            <a:endParaRPr lang="et-EE" dirty="0"/>
          </a:p>
        </p:txBody>
      </p:sp>
      <p:sp>
        <p:nvSpPr>
          <p:cNvPr id="7" name="Title 10"/>
          <p:cNvSpPr>
            <a:spLocks noGrp="1"/>
          </p:cNvSpPr>
          <p:nvPr>
            <p:ph type="title" hasCustomPrompt="1"/>
          </p:nvPr>
        </p:nvSpPr>
        <p:spPr>
          <a:xfrm>
            <a:off x="4715933" y="415910"/>
            <a:ext cx="3807884" cy="4229020"/>
          </a:xfrm>
          <a:prstGeom prst="rect">
            <a:avLst/>
          </a:prstGeom>
          <a:ln>
            <a:noFill/>
          </a:ln>
        </p:spPr>
        <p:txBody>
          <a:bodyPr wrap="square" lIns="0" tIns="180000" anchor="t">
            <a:spAutoFit/>
          </a:bodyPr>
          <a:lstStyle>
            <a:lvl1pPr>
              <a:lnSpc>
                <a:spcPts val="5200"/>
              </a:lnSpc>
              <a:defRPr sz="8000" b="0" i="1" kern="0" spc="-3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t-EE" dirty="0" smtClean="0"/>
              <a:t>PIKEM </a:t>
            </a:r>
            <a:br>
              <a:rPr lang="et-EE" dirty="0" smtClean="0"/>
            </a:br>
            <a:r>
              <a:rPr lang="et-EE" dirty="0" smtClean="0"/>
              <a:t>SLAIDI </a:t>
            </a:r>
            <a:br>
              <a:rPr lang="et-EE" dirty="0" smtClean="0"/>
            </a:br>
            <a:r>
              <a:rPr lang="et-EE" dirty="0" smtClean="0"/>
              <a:t>VAHE- PEAL-KIRI</a:t>
            </a:r>
            <a:br>
              <a:rPr lang="et-EE" dirty="0" smtClean="0"/>
            </a:br>
            <a:r>
              <a:rPr lang="et-EE" dirty="0" smtClean="0"/>
              <a:t>SIIA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4040189"/>
            <a:ext cx="4087282" cy="975959"/>
          </a:xfrm>
          <a:prstGeom prst="rect">
            <a:avLst/>
          </a:prstGeom>
        </p:spPr>
        <p:txBody>
          <a:bodyPr wrap="square" tIns="108000">
            <a:sp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4800" i="1" spc="-300" baseline="0"/>
            </a:lvl1pPr>
          </a:lstStyle>
          <a:p>
            <a:pPr lvl="0"/>
            <a:r>
              <a:rPr lang="et-EE" dirty="0" smtClean="0"/>
              <a:t>SEE ON PILDI PEALKIRI</a:t>
            </a:r>
            <a:endParaRPr lang="et-EE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9642" y="6098838"/>
            <a:ext cx="1934938" cy="54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802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31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60" r:id="rId3"/>
    <p:sldLayoutId id="2147483662" r:id="rId4"/>
    <p:sldLayoutId id="2147483664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B91319"/>
        </a:buClr>
        <a:buFont typeface="Times New Roman" panose="02020603050405020304" pitchFamily="18" charset="0"/>
        <a:buChar char="̶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91319"/>
        </a:buClr>
        <a:buFont typeface="Times New Roman" panose="02020603050405020304" pitchFamily="18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91319"/>
        </a:buClr>
        <a:buFont typeface="Times New Roman" panose="02020603050405020304" pitchFamily="18" charset="0"/>
        <a:buChar char="̶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91319"/>
        </a:buClr>
        <a:buFont typeface="Times New Roman" panose="02020603050405020304" pitchFamily="18" charset="0"/>
        <a:buChar char="̶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B91319"/>
        </a:buClr>
        <a:buFont typeface="Times New Roman" panose="02020603050405020304" pitchFamily="18" charset="0"/>
        <a:buChar char="̶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SLAIDI AUTORI NIMI 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589766"/>
          </a:xfrm>
        </p:spPr>
        <p:txBody>
          <a:bodyPr/>
          <a:lstStyle/>
          <a:p>
            <a:r>
              <a:rPr lang="et-EE" dirty="0" smtClean="0"/>
              <a:t>SLAIDI</a:t>
            </a:r>
            <a:br>
              <a:rPr lang="et-EE" dirty="0" smtClean="0"/>
            </a:br>
            <a:r>
              <a:rPr lang="et-EE" dirty="0" smtClean="0"/>
              <a:t>PEALKIRI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10.01.2013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582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462074"/>
          </a:xfrm>
        </p:spPr>
        <p:txBody>
          <a:bodyPr/>
          <a:lstStyle/>
          <a:p>
            <a:r>
              <a:rPr lang="et-EE" dirty="0" smtClean="0"/>
              <a:t>PIKEM SLAIDI VAHE PEALKIRI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6121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796925"/>
            <a:ext cx="7886700" cy="2004286"/>
          </a:xfrm>
        </p:spPr>
        <p:txBody>
          <a:bodyPr/>
          <a:lstStyle/>
          <a:p>
            <a:r>
              <a:rPr lang="et-EE" dirty="0" smtClean="0"/>
              <a:t>SLAIDI PEALKIRI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t-EE" dirty="0" smtClean="0"/>
              <a:t>SLAIDI </a:t>
            </a:r>
          </a:p>
          <a:p>
            <a:r>
              <a:rPr lang="et-EE" dirty="0" smtClean="0"/>
              <a:t>ALAPEALKIRI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t-EE" dirty="0" smtClean="0"/>
              <a:t>Siia saab lisada veel lisateksti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2570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 Esimese taseme täpploend</a:t>
            </a:r>
          </a:p>
          <a:p>
            <a:r>
              <a:rPr lang="et-EE" dirty="0"/>
              <a:t> Esimese taseme täpploend</a:t>
            </a:r>
          </a:p>
          <a:p>
            <a:pPr lvl="1"/>
            <a:r>
              <a:rPr lang="et-EE" dirty="0"/>
              <a:t> Teise taseme täpploend</a:t>
            </a:r>
          </a:p>
          <a:p>
            <a:pPr lvl="1"/>
            <a:r>
              <a:rPr lang="et-EE" dirty="0"/>
              <a:t> Teise taseme täpploend</a:t>
            </a:r>
          </a:p>
          <a:p>
            <a:pPr lvl="2"/>
            <a:r>
              <a:rPr lang="et-EE" dirty="0"/>
              <a:t> Kolmanda taseme täpploend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28650" y="398996"/>
            <a:ext cx="7886700" cy="75713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t-EE" sz="2400" b="1" dirty="0" smtClean="0"/>
              <a:t>Väike slaidi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t-EE" sz="2400" b="1" dirty="0" smtClean="0"/>
              <a:t>pealkiri</a:t>
            </a:r>
            <a:endParaRPr lang="et-EE" sz="2400" b="1" dirty="0"/>
          </a:p>
        </p:txBody>
      </p:sp>
    </p:spTree>
    <p:extLst>
      <p:ext uri="{BB962C8B-B14F-4D97-AF65-F5344CB8AC3E}">
        <p14:creationId xmlns:p14="http://schemas.microsoft.com/office/powerpoint/2010/main" val="31621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t-EE" dirty="0" smtClean="0"/>
              <a:t>Siia saab lisada slaidi sisuteksti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smtClean="0"/>
              <a:t>Pildi slaidi pealkiri</a:t>
            </a:r>
            <a:endParaRPr lang="et-EE" dirty="0"/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6267" y="398996"/>
            <a:ext cx="4558648" cy="53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8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723" y="-47625"/>
            <a:ext cx="7891379" cy="55812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7117" y="322777"/>
            <a:ext cx="7886700" cy="5089815"/>
          </a:xfrm>
        </p:spPr>
        <p:txBody>
          <a:bodyPr/>
          <a:lstStyle/>
          <a:p>
            <a:r>
              <a:rPr lang="et-EE" dirty="0" smtClean="0">
                <a:solidFill>
                  <a:schemeClr val="bg1"/>
                </a:solidFill>
              </a:rPr>
              <a:t>PIKEM VAHE-PEALKIRI LÄHEB </a:t>
            </a:r>
            <a:br>
              <a:rPr lang="et-EE" dirty="0" smtClean="0">
                <a:solidFill>
                  <a:schemeClr val="bg1"/>
                </a:solidFill>
              </a:rPr>
            </a:br>
            <a:r>
              <a:rPr lang="et-EE" dirty="0" smtClean="0">
                <a:solidFill>
                  <a:schemeClr val="bg1"/>
                </a:solidFill>
              </a:rPr>
              <a:t>SIIA</a:t>
            </a:r>
            <a:endParaRPr lang="et-E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7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15933" y="415910"/>
            <a:ext cx="3807884" cy="4229020"/>
          </a:xfrm>
        </p:spPr>
        <p:txBody>
          <a:bodyPr/>
          <a:lstStyle/>
          <a:p>
            <a:r>
              <a:rPr lang="et-EE" dirty="0" smtClean="0"/>
              <a:t>PIKEM SLAIDI VAHE-PEAL-KIRI</a:t>
            </a:r>
            <a:br>
              <a:rPr lang="et-EE" dirty="0" smtClean="0"/>
            </a:br>
            <a:r>
              <a:rPr lang="et-EE" dirty="0" smtClean="0"/>
              <a:t>SIIA</a:t>
            </a:r>
            <a:endParaRPr lang="et-E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4479808"/>
            <a:ext cx="4087282" cy="975959"/>
          </a:xfrm>
        </p:spPr>
        <p:txBody>
          <a:bodyPr/>
          <a:lstStyle/>
          <a:p>
            <a:r>
              <a:rPr lang="et-EE" dirty="0" smtClean="0"/>
              <a:t>SEE ON PILDI PEALKIRI</a:t>
            </a:r>
            <a:endParaRPr lang="et-E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48" y="407118"/>
            <a:ext cx="4087284" cy="408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44122"/>
      </p:ext>
    </p:extLst>
  </p:cSld>
  <p:clrMapOvr>
    <a:masterClrMapping/>
  </p:clrMapOvr>
</p:sld>
</file>

<file path=ppt/theme/theme1.xml><?xml version="1.0" encoding="utf-8"?>
<a:theme xmlns:a="http://schemas.openxmlformats.org/drawingml/2006/main" name="TLU-presentatsioon-naidisteg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L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LU-presentatsioon-näidistega.potx" id="{A3DAFE82-1268-4EC7-9A15-EB15A4E08EE2}" vid="{848DFCBD-FE72-417B-94B8-DCDD44B7DB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TLU-presentatsioon-naidistega</Template>
  <TotalTime>209</TotalTime>
  <Words>60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TLU-presentatsioon-naidistega</vt:lpstr>
      <vt:lpstr>SLAIDI PEALKIRI</vt:lpstr>
      <vt:lpstr>PIKEM SLAIDI VAHE PEALKIRI</vt:lpstr>
      <vt:lpstr>SLAIDI PEALKIRI</vt:lpstr>
      <vt:lpstr>PowerPoint Presentation</vt:lpstr>
      <vt:lpstr>PowerPoint Presentation</vt:lpstr>
      <vt:lpstr>PIKEM VAHE-PEALKIRI LÄHEB  SIIA</vt:lpstr>
      <vt:lpstr>PIKEM SLAIDI VAHE-PEAL-KIRI SIIA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SLAIDI PEALKIRI</dc:title>
  <dc:creator>Liinap</dc:creator>
  <cp:lastModifiedBy>Heli Kaldas</cp:lastModifiedBy>
  <cp:revision>3</cp:revision>
  <dcterms:created xsi:type="dcterms:W3CDTF">2013-02-19T10:39:55Z</dcterms:created>
  <dcterms:modified xsi:type="dcterms:W3CDTF">2015-11-11T09:49:06Z</dcterms:modified>
</cp:coreProperties>
</file>