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41"/>
  </p:handoutMasterIdLst>
  <p:sldIdLst>
    <p:sldId id="336" r:id="rId2"/>
    <p:sldId id="316" r:id="rId3"/>
    <p:sldId id="337" r:id="rId4"/>
    <p:sldId id="322" r:id="rId5"/>
    <p:sldId id="304" r:id="rId6"/>
    <p:sldId id="305" r:id="rId7"/>
    <p:sldId id="319" r:id="rId8"/>
    <p:sldId id="261" r:id="rId9"/>
    <p:sldId id="306" r:id="rId10"/>
    <p:sldId id="323" r:id="rId11"/>
    <p:sldId id="307" r:id="rId12"/>
    <p:sldId id="308" r:id="rId13"/>
    <p:sldId id="328" r:id="rId14"/>
    <p:sldId id="309" r:id="rId15"/>
    <p:sldId id="310" r:id="rId16"/>
    <p:sldId id="324" r:id="rId17"/>
    <p:sldId id="311" r:id="rId18"/>
    <p:sldId id="312" r:id="rId19"/>
    <p:sldId id="313" r:id="rId20"/>
    <p:sldId id="326" r:id="rId21"/>
    <p:sldId id="315" r:id="rId22"/>
    <p:sldId id="320" r:id="rId23"/>
    <p:sldId id="321" r:id="rId24"/>
    <p:sldId id="325" r:id="rId25"/>
    <p:sldId id="339" r:id="rId26"/>
    <p:sldId id="263" r:id="rId27"/>
    <p:sldId id="340" r:id="rId28"/>
    <p:sldId id="329" r:id="rId29"/>
    <p:sldId id="341" r:id="rId30"/>
    <p:sldId id="342" r:id="rId31"/>
    <p:sldId id="343" r:id="rId32"/>
    <p:sldId id="289" r:id="rId33"/>
    <p:sldId id="317" r:id="rId34"/>
    <p:sldId id="327" r:id="rId35"/>
    <p:sldId id="283" r:id="rId36"/>
    <p:sldId id="282" r:id="rId37"/>
    <p:sldId id="334" r:id="rId38"/>
    <p:sldId id="330" r:id="rId39"/>
    <p:sldId id="279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5E"/>
    <a:srgbClr val="6BCABA"/>
    <a:srgbClr val="D3BBA8"/>
    <a:srgbClr val="F68D2E"/>
    <a:srgbClr val="D0043C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74"/>
  </p:normalViewPr>
  <p:slideViewPr>
    <p:cSldViewPr snapToGrid="0">
      <p:cViewPr varScale="1">
        <p:scale>
          <a:sx n="146" d="100"/>
          <a:sy n="146" d="100"/>
        </p:scale>
        <p:origin x="176" y="48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>
                <a:latin typeface="Times New Roman"/>
              </a:rPr>
              <a:t>5/30/18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>
                <a:latin typeface="Times New Roman"/>
              </a:rPr>
              <a:t>‹#›</a:t>
            </a:fld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05153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394223"/>
            <a:ext cx="3724275" cy="2934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394223"/>
            <a:ext cx="3724275" cy="2934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10543"/>
            <a:ext cx="3127768" cy="6039231"/>
          </a:xfrm>
        </p:spPr>
        <p:txBody>
          <a:bodyPr anchor="b"/>
          <a:lstStyle>
            <a:lvl1pPr marL="0" indent="0">
              <a:buNone/>
              <a:defRPr sz="40000" b="0" i="1">
                <a:solidFill>
                  <a:srgbClr val="A4D65E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1661862"/>
            <a:ext cx="4751812" cy="16753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err="1" smtClean="0"/>
              <a:t>Tähtis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err="1" smtClean="0"/>
              <a:t>Tähtis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519522"/>
            <a:ext cx="2160000" cy="216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err="1" smtClean="0"/>
              <a:t>Tähtis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ea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444" y="1762553"/>
            <a:ext cx="4460622" cy="1299411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2563565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1963490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6174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 hasCustomPrompt="1"/>
          </p:nvPr>
        </p:nvSpPr>
        <p:spPr>
          <a:xfrm>
            <a:off x="4850090" y="0"/>
            <a:ext cx="4293911" cy="5143500"/>
          </a:xfrm>
        </p:spPr>
        <p:txBody>
          <a:bodyPr/>
          <a:lstStyle/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921133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25635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19920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257175"/>
            <a:ext cx="8356600" cy="40100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4419600"/>
            <a:ext cx="5969000" cy="425655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273845"/>
            <a:ext cx="8356600" cy="154648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61597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0"/>
            <a:ext cx="5944374" cy="20272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273844"/>
            <a:ext cx="8470900" cy="15323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532152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7" y="1249391"/>
            <a:ext cx="5603709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273845"/>
            <a:ext cx="8470900" cy="15464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A4D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426431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3" y="4073432"/>
            <a:ext cx="2137695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443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99021" y="1338012"/>
            <a:ext cx="5724679" cy="19195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20334"/>
            <a:ext cx="7909080" cy="2476853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5320" y="1371978"/>
            <a:ext cx="7909080" cy="2925209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778000"/>
            <a:ext cx="3724275" cy="25504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778000"/>
            <a:ext cx="3724275" cy="25504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1" y="4072165"/>
            <a:ext cx="2134501" cy="9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g"/><Relationship Id="rId6" Type="http://schemas.openxmlformats.org/officeDocument/2006/relationships/image" Target="../media/image26.jpeg"/><Relationship Id="rId7" Type="http://schemas.openxmlformats.org/officeDocument/2006/relationships/image" Target="../media/image27.jp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92747"/>
            <a:ext cx="8470900" cy="994172"/>
          </a:xfrm>
        </p:spPr>
        <p:txBody>
          <a:bodyPr/>
          <a:lstStyle/>
          <a:p>
            <a:r>
              <a:rPr lang="en-US" dirty="0" err="1" smtClean="0"/>
              <a:t>Vahe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90" r="5006" b="7583"/>
          <a:stretch/>
        </p:blipFill>
        <p:spPr/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560599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võrdlus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89788"/>
            <a:ext cx="3127768" cy="49911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184" y="1638980"/>
            <a:ext cx="7772400" cy="1122644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184" y="3259294"/>
            <a:ext cx="7182297" cy="865224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75444"/>
            <a:ext cx="8470900" cy="1532378"/>
          </a:xfrm>
        </p:spPr>
        <p:txBody>
          <a:bodyPr/>
          <a:lstStyle/>
          <a:p>
            <a:r>
              <a:rPr lang="en-US" dirty="0" err="1" smtClean="0"/>
              <a:t>Vahe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09771"/>
            <a:ext cx="8470900" cy="1532378"/>
          </a:xfrm>
        </p:spPr>
        <p:txBody>
          <a:bodyPr/>
          <a:lstStyle/>
          <a:p>
            <a:r>
              <a:rPr lang="en-US" dirty="0" err="1" smtClean="0"/>
              <a:t>Vahe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7330" y="2366010"/>
            <a:ext cx="3466560" cy="1299411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586296"/>
            <a:ext cx="3452119" cy="1426850"/>
          </a:xfrm>
        </p:spPr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" t="328" r="-50015" b="328"/>
          <a:stretch/>
        </p:blipFill>
        <p:spPr/>
      </p:pic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30" y="1354668"/>
            <a:ext cx="3466560" cy="25170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26"/>
          <a:stretch/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396616"/>
            <a:ext cx="3921133" cy="1426850"/>
          </a:xfrm>
        </p:spPr>
        <p:txBody>
          <a:bodyPr/>
          <a:lstStyle/>
          <a:p>
            <a:r>
              <a:rPr lang="en-US" dirty="0" err="1" smtClean="0"/>
              <a:t>Kuni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r>
              <a:rPr lang="en-US" dirty="0" err="1" smtClean="0"/>
              <a:t>realine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1828912"/>
            <a:ext cx="3878770" cy="24444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b="17517"/>
          <a:stretch/>
        </p:blipFill>
        <p:spPr/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184" y="1638980"/>
            <a:ext cx="7772400" cy="1122644"/>
          </a:xfrm>
        </p:spPr>
        <p:txBody>
          <a:bodyPr/>
          <a:lstStyle/>
          <a:p>
            <a:r>
              <a:rPr lang="en-US" dirty="0" err="1" smtClean="0"/>
              <a:t>Esitluse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6184" y="3259294"/>
            <a:ext cx="7182297" cy="865224"/>
          </a:xfrm>
        </p:spPr>
        <p:txBody>
          <a:bodyPr/>
          <a:lstStyle/>
          <a:p>
            <a:r>
              <a:rPr lang="en-US" dirty="0" err="1" smtClean="0"/>
              <a:t>nimi</a:t>
            </a:r>
            <a:endParaRPr lang="en-US" dirty="0" smtClean="0"/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/>
          <a:stretch/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Pildiallkiri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 b="14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74695"/>
              </p:ext>
            </p:extLst>
          </p:nvPr>
        </p:nvGraphicFramePr>
        <p:xfrm>
          <a:off x="534547" y="1199980"/>
          <a:ext cx="8105689" cy="220811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Pikem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r>
                        <a:rPr lang="en-US" sz="900" dirty="0" smtClean="0">
                          <a:latin typeface="Times New Roman"/>
                        </a:rPr>
                        <a:t/>
                      </a:r>
                      <a:br>
                        <a:rPr lang="en-US" sz="900" dirty="0" smtClean="0">
                          <a:latin typeface="Times New Roman"/>
                        </a:rPr>
                      </a:br>
                      <a:r>
                        <a:rPr lang="en-US" sz="900" dirty="0" err="1" smtClean="0">
                          <a:latin typeface="Times New Roman"/>
                        </a:rPr>
                        <a:t>kahel</a:t>
                      </a:r>
                      <a:r>
                        <a:rPr lang="en-US" sz="900" dirty="0" smtClean="0">
                          <a:latin typeface="Times New Roman"/>
                        </a:rPr>
                        <a:t> real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93104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6772336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9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900" b="1" dirty="0" err="1" smtClean="0">
                          <a:latin typeface="Times New Roman"/>
                        </a:rPr>
                        <a:t>tekst</a:t>
                      </a:r>
                      <a:endParaRPr lang="en-US" sz="900" b="1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Times New Roman"/>
                        </a:rPr>
                        <a:t>00 000</a:t>
                      </a:r>
                      <a:endParaRPr lang="en-US" sz="900" b="1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1901031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19486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Tekst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00 000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D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 smtClean="0">
                <a:latin typeface="Times New Roman"/>
              </a:rPr>
              <a:t>allikas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145484"/>
          <a:ext cx="8190354" cy="496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9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1804972"/>
          <a:ext cx="8190354" cy="1294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9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75032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3263169"/>
          <a:ext cx="8190354" cy="762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9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900" dirty="0" smtClean="0">
                          <a:latin typeface="Times New Roman"/>
                        </a:rPr>
                        <a:t> </a:t>
                      </a:r>
                      <a:r>
                        <a:rPr lang="en-US" sz="900" dirty="0" err="1" smtClean="0">
                          <a:latin typeface="Times New Roman"/>
                        </a:rPr>
                        <a:t>pealkiri</a:t>
                      </a:r>
                      <a:endParaRPr lang="en-US" sz="900" dirty="0" smtClean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Times New Roman"/>
                        </a:rPr>
                        <a:t>000</a:t>
                      </a:r>
                      <a:endParaRPr lang="en-US" sz="900" dirty="0">
                        <a:latin typeface="Times New Roman"/>
                      </a:endParaRP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err="1">
                <a:latin typeface="Times New Roman"/>
              </a:rPr>
              <a:t>allikas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Placeholder 38" descr="DSC_078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744" y="977548"/>
            <a:ext cx="1044000" cy="1044000"/>
          </a:xfrm>
        </p:spPr>
      </p:pic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1600" y="2778126"/>
            <a:ext cx="1044000" cy="1044000"/>
          </a:xfrm>
        </p:spPr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88621" y="2093029"/>
            <a:ext cx="1950156" cy="666750"/>
          </a:xfrm>
        </p:spPr>
        <p:txBody>
          <a:bodyPr/>
          <a:lstStyle/>
          <a:p>
            <a:r>
              <a:rPr lang="en-US" dirty="0" err="1" smtClean="0"/>
              <a:t>Alampunkt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pic>
        <p:nvPicPr>
          <p:cNvPr id="4" name="Picture Placeholder 3" descr="29279212871_0a77b825f3_k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2544" y="977548"/>
            <a:ext cx="1044000" cy="10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66" y="207356"/>
            <a:ext cx="8363190" cy="850129"/>
          </a:xfrm>
        </p:spPr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sp>
        <p:nvSpPr>
          <p:cNvPr id="25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3143955" y="2093029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6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5585178" y="2093029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7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1648176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8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4117620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9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558843" y="3828695"/>
            <a:ext cx="1950156" cy="666750"/>
          </a:xfrm>
        </p:spPr>
        <p:txBody>
          <a:bodyPr/>
          <a:lstStyle/>
          <a:p>
            <a:r>
              <a:rPr lang="en-US" dirty="0" err="1"/>
              <a:t>Alampunkt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11" y="1140537"/>
            <a:ext cx="842010" cy="755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40" y="1145206"/>
            <a:ext cx="880110" cy="7543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24" y="1092979"/>
            <a:ext cx="715264" cy="871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102" y="2930814"/>
            <a:ext cx="812292" cy="822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914" y="3003653"/>
            <a:ext cx="953135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967" y="2978672"/>
            <a:ext cx="842772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3"/>
          <p:cNvSpPr txBox="1">
            <a:spLocks/>
          </p:cNvSpPr>
          <p:nvPr/>
        </p:nvSpPr>
        <p:spPr>
          <a:xfrm>
            <a:off x="688621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>
                <a:latin typeface="Times New Roman"/>
              </a:rPr>
              <a:t>Alampunkt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viie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või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kuue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sõnaga</a:t>
            </a:r>
            <a:endParaRPr lang="en-US" sz="1800" dirty="0">
              <a:latin typeface="Times New Roman"/>
            </a:endParaRPr>
          </a:p>
        </p:txBody>
      </p:sp>
      <p:sp>
        <p:nvSpPr>
          <p:cNvPr id="37" name="Text Placeholder 253"/>
          <p:cNvSpPr txBox="1">
            <a:spLocks/>
          </p:cNvSpPr>
          <p:nvPr/>
        </p:nvSpPr>
        <p:spPr>
          <a:xfrm>
            <a:off x="3143955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  <p:sp>
        <p:nvSpPr>
          <p:cNvPr id="38" name="Text Placeholder 253"/>
          <p:cNvSpPr txBox="1">
            <a:spLocks/>
          </p:cNvSpPr>
          <p:nvPr/>
        </p:nvSpPr>
        <p:spPr>
          <a:xfrm>
            <a:off x="5585178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  <p:sp>
        <p:nvSpPr>
          <p:cNvPr id="39" name="Text Placeholder 253"/>
          <p:cNvSpPr txBox="1">
            <a:spLocks/>
          </p:cNvSpPr>
          <p:nvPr/>
        </p:nvSpPr>
        <p:spPr>
          <a:xfrm>
            <a:off x="1648176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  <p:sp>
        <p:nvSpPr>
          <p:cNvPr id="40" name="Text Placeholder 253"/>
          <p:cNvSpPr txBox="1">
            <a:spLocks/>
          </p:cNvSpPr>
          <p:nvPr/>
        </p:nvSpPr>
        <p:spPr>
          <a:xfrm>
            <a:off x="4117620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  <p:sp>
        <p:nvSpPr>
          <p:cNvPr id="41" name="Text Placeholder 253"/>
          <p:cNvSpPr txBox="1">
            <a:spLocks/>
          </p:cNvSpPr>
          <p:nvPr/>
        </p:nvSpPr>
        <p:spPr>
          <a:xfrm>
            <a:off x="6558843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Times New Roman"/>
              </a:rPr>
              <a:t>Alampunkt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viie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või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kuue</a:t>
            </a:r>
            <a:r>
              <a:rPr lang="en-US" sz="1600" dirty="0">
                <a:latin typeface="Times New Roman"/>
              </a:rPr>
              <a:t> </a:t>
            </a:r>
            <a:r>
              <a:rPr lang="en-US" sz="1600" dirty="0" err="1">
                <a:latin typeface="Times New Roman"/>
              </a:rPr>
              <a:t>sõnaga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6" y="1354285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8" y="1354285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90" y="2897813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1" y="2897813"/>
            <a:ext cx="308975" cy="1185908"/>
          </a:xfrm>
          <a:prstGeom prst="line">
            <a:avLst/>
          </a:prstGeom>
          <a:ln w="5397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5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4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9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5381" y="1750503"/>
            <a:ext cx="7196265" cy="821630"/>
          </a:xfrm>
          <a:prstGeom prst="rect">
            <a:avLst/>
          </a:prstGeom>
        </p:spPr>
        <p:txBody>
          <a:bodyPr/>
          <a:lstStyle/>
          <a:p>
            <a:r>
              <a:rPr lang="et-EE" dirty="0" smtClean="0">
                <a:latin typeface="Times New Roman"/>
                <a:cs typeface="Times New Roman"/>
              </a:rPr>
              <a:t>Tänan!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09670" y="2614653"/>
            <a:ext cx="7182297" cy="1252497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Nimi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026" y="316140"/>
            <a:ext cx="6344752" cy="455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t-EE" dirty="0" err="1" smtClean="0"/>
              <a:t>ealkiri</a:t>
            </a:r>
            <a:r>
              <a:rPr lang="et-EE" dirty="0" smtClean="0"/>
              <a:t> nelja või viie 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neja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940" y="1251731"/>
            <a:ext cx="6170728" cy="99417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t-EE" dirty="0" err="1"/>
              <a:t>ealkiri</a:t>
            </a:r>
            <a:r>
              <a:rPr lang="et-EE" dirty="0"/>
              <a:t> nelja või viie 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nelja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2384224"/>
            <a:ext cx="5928562" cy="12994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 smtClean="0"/>
              <a:t>ipsunt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534</Words>
  <Application>Microsoft Macintosh PowerPoint</Application>
  <PresentationFormat>On-screen Show (16:9)</PresentationFormat>
  <Paragraphs>146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Lucida Grande</vt:lpstr>
      <vt:lpstr>Minion Pro</vt:lpstr>
      <vt:lpstr>Times New Roman</vt:lpstr>
      <vt:lpstr>Arial</vt:lpstr>
      <vt:lpstr>TLU Esitlus</vt:lpstr>
      <vt:lpstr>Esitluse pealkiri</vt:lpstr>
      <vt:lpstr>Esitluse pealkiri</vt:lpstr>
      <vt:lpstr>Esitluse pealkiri</vt:lpstr>
      <vt:lpstr>PowerPoint Presentation</vt:lpstr>
      <vt:lpstr>Pealkiri nelja või viie sõnaga</vt:lpstr>
      <vt:lpstr>Pealkiri neja või viie sõnaga</vt:lpstr>
      <vt:lpstr>Pealkiri nelja või viie sõnaga</vt:lpstr>
      <vt:lpstr>Pealkiri nelja või viie sõnaga</vt:lpstr>
      <vt:lpstr>PowerPoint Presentation</vt:lpstr>
      <vt:lpstr>Vahe- pealkiri</vt:lpstr>
      <vt:lpstr>pealkiri</vt:lpstr>
      <vt:lpstr>pealkiri</vt:lpstr>
      <vt:lpstr>PowerPoint Presentation</vt:lpstr>
      <vt:lpstr>võrdlus</vt:lpstr>
      <vt:lpstr>võrdlus</vt:lpstr>
      <vt:lpstr>PowerPoint Presentation</vt:lpstr>
      <vt:lpstr>PowerPoint Presentation</vt:lpstr>
      <vt:lpstr>PowerPoint Presentation</vt:lpstr>
      <vt:lpstr>PowerPoint Presentation</vt:lpstr>
      <vt:lpstr>Vahe- pealkiri</vt:lpstr>
      <vt:lpstr>pealkiri</vt:lpstr>
      <vt:lpstr>pealkiri</vt:lpstr>
      <vt:lpstr>Pealkiri</vt:lpstr>
      <vt:lpstr>Vahe- pealkiri</vt:lpstr>
      <vt:lpstr>PowerPoint Presentation</vt:lpstr>
      <vt:lpstr>Kuni nelja realine pealkiri</vt:lpstr>
      <vt:lpstr>PowerPoint Presentation</vt:lpstr>
      <vt:lpstr>PowerPoint Presentation</vt:lpstr>
      <vt:lpstr>Kuni nelja realine pealkiri</vt:lpstr>
      <vt:lpstr>PowerPoint Presentation</vt:lpstr>
      <vt:lpstr>PowerPoint Presentation</vt:lpstr>
      <vt:lpstr>Tabeli pealkiri</vt:lpstr>
      <vt:lpstr>Tabeli pealkiri</vt:lpstr>
      <vt:lpstr>PowerPoint Presentation</vt:lpstr>
      <vt:lpstr>List title</vt:lpstr>
      <vt:lpstr>List title</vt:lpstr>
      <vt:lpstr>List title</vt:lpstr>
      <vt:lpstr>PowerPoint Presentation</vt:lpstr>
      <vt:lpstr>Tänan!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2018-05-30T08:07:51Z</dcterms:modified>
</cp:coreProperties>
</file>