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41"/>
  </p:handoutMasterIdLst>
  <p:sldIdLst>
    <p:sldId id="336" r:id="rId2"/>
    <p:sldId id="316" r:id="rId3"/>
    <p:sldId id="337" r:id="rId4"/>
    <p:sldId id="322" r:id="rId5"/>
    <p:sldId id="304" r:id="rId6"/>
    <p:sldId id="305" r:id="rId7"/>
    <p:sldId id="319" r:id="rId8"/>
    <p:sldId id="261" r:id="rId9"/>
    <p:sldId id="306" r:id="rId10"/>
    <p:sldId id="323" r:id="rId11"/>
    <p:sldId id="307" r:id="rId12"/>
    <p:sldId id="308" r:id="rId13"/>
    <p:sldId id="328" r:id="rId14"/>
    <p:sldId id="309" r:id="rId15"/>
    <p:sldId id="310" r:id="rId16"/>
    <p:sldId id="324" r:id="rId17"/>
    <p:sldId id="311" r:id="rId18"/>
    <p:sldId id="312" r:id="rId19"/>
    <p:sldId id="313" r:id="rId20"/>
    <p:sldId id="326" r:id="rId21"/>
    <p:sldId id="315" r:id="rId22"/>
    <p:sldId id="320" r:id="rId23"/>
    <p:sldId id="321" r:id="rId24"/>
    <p:sldId id="325" r:id="rId25"/>
    <p:sldId id="339" r:id="rId26"/>
    <p:sldId id="263" r:id="rId27"/>
    <p:sldId id="340" r:id="rId28"/>
    <p:sldId id="329" r:id="rId29"/>
    <p:sldId id="341" r:id="rId30"/>
    <p:sldId id="342" r:id="rId31"/>
    <p:sldId id="343" r:id="rId32"/>
    <p:sldId id="289" r:id="rId33"/>
    <p:sldId id="317" r:id="rId34"/>
    <p:sldId id="327" r:id="rId35"/>
    <p:sldId id="283" r:id="rId36"/>
    <p:sldId id="282" r:id="rId37"/>
    <p:sldId id="334" r:id="rId38"/>
    <p:sldId id="330" r:id="rId39"/>
    <p:sldId id="27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65E"/>
    <a:srgbClr val="F68D2E"/>
    <a:srgbClr val="DF6636"/>
    <a:srgbClr val="D3BBA8"/>
    <a:srgbClr val="D0043C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8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>
                <a:latin typeface="Times New Roman"/>
              </a:rPr>
              <a:t>5/30/18</a:t>
            </a:fld>
            <a:endParaRPr lang="en-US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>
                <a:latin typeface="Times New Roman"/>
              </a:rPr>
              <a:t>‹#›</a:t>
            </a:fld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rgbClr val="A4D65E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1.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Picture 9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2.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Picture 9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3.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Picture 9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7" name="Picture 6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4" name="Picture 3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7" name="Picture 16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" name="Picture 9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 descr="haapsalu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6" y="5768193"/>
            <a:ext cx="1943359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7" name="Picture 6" descr="haapsalu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0" y="5766421"/>
            <a:ext cx="1940455" cy="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Relationship Id="rId3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Esitluse 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59896"/>
            <a:ext cx="8470900" cy="1325563"/>
          </a:xfrm>
        </p:spPr>
        <p:txBody>
          <a:bodyPr/>
          <a:lstStyle/>
          <a:p>
            <a:r>
              <a:rPr lang="en-US" dirty="0" err="1" smtClean="0"/>
              <a:t>Vahe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5" r="5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veniam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6" r="5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2941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pikk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153" y="5057554"/>
            <a:ext cx="7182297" cy="1153632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12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676" y="692696"/>
            <a:ext cx="2340000" cy="2340000"/>
          </a:xfr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80" r="14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realine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" t="4628" r="-52857" b="-6691"/>
          <a:stretch/>
        </p:blipFill>
        <p:spPr>
          <a:xfrm>
            <a:off x="4187176" y="-483571"/>
            <a:ext cx="7856510" cy="7856510"/>
          </a:xfrm>
        </p:spPr>
      </p:pic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4" t="-6020" r="-46365" b="8216"/>
          <a:stretch/>
        </p:blipFill>
        <p:spPr/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0" r="5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7" y="528821"/>
            <a:ext cx="3921133" cy="1902466"/>
          </a:xfrm>
        </p:spPr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2438550"/>
            <a:ext cx="3878770" cy="32593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8" r="3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946" y="2211039"/>
            <a:ext cx="7772400" cy="1496859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6281" y="3886300"/>
            <a:ext cx="7182297" cy="1153632"/>
          </a:xfrm>
          <a:prstGeom prst="rect">
            <a:avLst/>
          </a:prstGeom>
        </p:spPr>
        <p:txBody>
          <a:bodyPr vert="horz" lIns="36000" tIns="180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None/>
              <a:defRPr sz="2400" kern="1200" cap="small" spc="600" baseline="0">
                <a:solidFill>
                  <a:srgbClr val="FFFFFF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None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None/>
              <a:defRPr sz="16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None/>
              <a:defRPr sz="16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/>
              </a:rPr>
              <a:t>Nimi</a:t>
            </a:r>
            <a:endParaRPr lang="en-US" dirty="0" smtClean="0">
              <a:latin typeface="Times New Roman"/>
            </a:endParaRPr>
          </a:p>
          <a:p>
            <a:r>
              <a:rPr lang="en-US" dirty="0" err="1" smtClean="0">
                <a:latin typeface="Times New Roman"/>
              </a:rPr>
              <a:t>xx.xx.xxxx</a:t>
            </a:r>
            <a:endParaRPr lang="en-US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5" r="6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ildiallkiri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5" b="2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TABELI PEALKIRI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33760"/>
              </p:ext>
            </p:extLst>
          </p:nvPr>
        </p:nvGraphicFramePr>
        <p:xfrm>
          <a:off x="534546" y="1599974"/>
          <a:ext cx="8105689" cy="29441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Pikem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r>
                        <a:rPr lang="en-US" sz="1200" dirty="0" smtClean="0">
                          <a:latin typeface="Times New Roman"/>
                        </a:rPr>
                        <a:t/>
                      </a:r>
                      <a:br>
                        <a:rPr lang="en-US" sz="1200" dirty="0" smtClean="0">
                          <a:latin typeface="Times New Roman"/>
                        </a:rPr>
                      </a:br>
                      <a:r>
                        <a:rPr lang="en-US" sz="1200" dirty="0" err="1" smtClean="0">
                          <a:latin typeface="Times New Roman"/>
                        </a:rPr>
                        <a:t>kahel</a:t>
                      </a:r>
                      <a:r>
                        <a:rPr lang="en-US" sz="1200" dirty="0" smtClean="0">
                          <a:latin typeface="Times New Roman"/>
                        </a:rPr>
                        <a:t> real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93104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6772336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>
                          <a:latin typeface="Times New Roman"/>
                        </a:rPr>
                        <a:t>Olulisem</a:t>
                      </a:r>
                      <a:r>
                        <a:rPr lang="en-US" sz="1200" b="1" baseline="0" dirty="0" smtClean="0">
                          <a:latin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</a:rPr>
                        <a:t>tekst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1901031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19486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>
                <a:latin typeface="Times New Roman"/>
              </a:rPr>
              <a:t>Allikas</a:t>
            </a:r>
            <a:r>
              <a:rPr lang="en-US" sz="1600" dirty="0" smtClean="0">
                <a:latin typeface="Times New Roman"/>
              </a:rPr>
              <a:t>..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TABELI PEALKIRI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527312"/>
          <a:ext cx="8190354" cy="661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2406629"/>
          <a:ext cx="8190354" cy="172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75032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4350892"/>
          <a:ext cx="8190354" cy="1016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>
                <a:latin typeface="Times New Roman"/>
              </a:rPr>
              <a:t>Allikas</a:t>
            </a:r>
            <a:r>
              <a:rPr lang="en-US" sz="1600" dirty="0" smtClean="0">
                <a:latin typeface="Times New Roman"/>
              </a:rPr>
              <a:t>..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eklid-cr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01725" y="1704112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56227" y="1704112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33089" y="4155850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76880" y="4143150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Placeholder 38" descr="DSC_0780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Alampunkti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kuue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Loetelu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4" name="Picture Placeholder 3" descr="29279212871_0a77b825f3_k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14425" y="1691412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68927" y="1691412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45789" y="4130450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89580" y="4130450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8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  <p:sp>
        <p:nvSpPr>
          <p:cNvPr id="2209" name="Rectangle 2208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 smtClean="0">
                <a:latin typeface="Times New Roman"/>
              </a:rPr>
              <a:t>Alampunkti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tekst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viie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või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kuue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1501901"/>
            <a:ext cx="842298" cy="75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62" y="1508126"/>
            <a:ext cx="87713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6" y="1476120"/>
            <a:ext cx="707052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91" y="3945381"/>
            <a:ext cx="818861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247" y="4004870"/>
            <a:ext cx="942543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3" y="3971563"/>
            <a:ext cx="8294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5" y="1805712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7" y="1805712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89" y="3863750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0" y="3863750"/>
            <a:ext cx="308975" cy="1581211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0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t-EE" dirty="0" smtClean="0"/>
              <a:t>TÄNAN!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ESITLEJA NIMI</a:t>
            </a:r>
          </a:p>
          <a:p>
            <a:pPr marL="0" indent="0">
              <a:buNone/>
            </a:pPr>
            <a:r>
              <a:rPr lang="et-EE" dirty="0" smtClean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7" y="631066"/>
            <a:ext cx="7677150" cy="55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t-EE" dirty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 </a:t>
            </a:r>
            <a:r>
              <a:rPr lang="en-US" dirty="0" err="1" smtClean="0"/>
              <a:t>või</a:t>
            </a:r>
            <a:r>
              <a:rPr lang="et-EE" dirty="0"/>
              <a:t> </a:t>
            </a:r>
            <a:r>
              <a:rPr lang="en-US" dirty="0" err="1" smtClean="0"/>
              <a:t>viie</a:t>
            </a:r>
            <a:r>
              <a:rPr lang="et-EE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t-EE" dirty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 </a:t>
            </a:r>
            <a:r>
              <a:rPr lang="en-US" dirty="0" err="1" smtClean="0"/>
              <a:t>või</a:t>
            </a:r>
            <a:r>
              <a:rPr lang="et-EE" dirty="0"/>
              <a:t> </a:t>
            </a:r>
            <a:r>
              <a:rPr lang="en-US" dirty="0" err="1" smtClean="0"/>
              <a:t>viie</a:t>
            </a:r>
            <a:r>
              <a:rPr lang="et-EE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PEALKIRI NELJA</a:t>
            </a:r>
            <a:br>
              <a:rPr lang="en-US" dirty="0"/>
            </a:br>
            <a:r>
              <a:rPr lang="en-US" dirty="0"/>
              <a:t>VÕI VIIE SÕNAGA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3178965"/>
            <a:ext cx="5928562" cy="17325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720" y="1961816"/>
            <a:ext cx="5724679" cy="25593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 </a:t>
            </a:r>
            <a:r>
              <a:rPr lang="en-US" dirty="0" err="1"/>
              <a:t>Audant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ditatisci</a:t>
            </a:r>
            <a:r>
              <a:rPr lang="en-US" dirty="0"/>
              <a:t> </a:t>
            </a:r>
            <a:r>
              <a:rPr lang="en-US" dirty="0" err="1"/>
              <a:t>officil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t-EE" dirty="0"/>
              <a:t> </a:t>
            </a:r>
            <a:r>
              <a:rPr lang="en-US" dirty="0" err="1"/>
              <a:t>sequi</a:t>
            </a:r>
            <a:r>
              <a:rPr lang="en-US" dirty="0"/>
              <a:t> repro </a:t>
            </a:r>
            <a:r>
              <a:rPr lang="en-US" dirty="0" err="1" smtClean="0"/>
              <a:t>dolorep</a:t>
            </a:r>
            <a:r>
              <a:rPr lang="en-US" dirty="0" smtClean="0"/>
              <a:t> </a:t>
            </a:r>
            <a:r>
              <a:rPr lang="en-US" dirty="0" err="1"/>
              <a:t>tatamet</a:t>
            </a:r>
            <a:r>
              <a:rPr lang="en-US" dirty="0"/>
              <a:t> des </a:t>
            </a:r>
            <a:r>
              <a:rPr lang="en-US" dirty="0" smtClean="0"/>
              <a:t>exe.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587</Words>
  <Application>Microsoft Macintosh PowerPoint</Application>
  <PresentationFormat>On-screen Show (4:3)</PresentationFormat>
  <Paragraphs>164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Lucida Grande</vt:lpstr>
      <vt:lpstr>Times New Roman</vt:lpstr>
      <vt:lpstr>Arial</vt:lpstr>
      <vt:lpstr>TLU Esitlus</vt:lpstr>
      <vt:lpstr>Esitluse pealkiri</vt:lpstr>
      <vt:lpstr>Esitluse pikk pealkiri</vt:lpstr>
      <vt:lpstr>Esitluse  pealkiri</vt:lpstr>
      <vt:lpstr>PowerPoint Presentation</vt:lpstr>
      <vt:lpstr>Pealkiri nelja  või viie sõnaga</vt:lpstr>
      <vt:lpstr>Pealkiri nelja  või viie sõnaga</vt:lpstr>
      <vt:lpstr>Pealkiri nelja  või viie sõnaga</vt:lpstr>
      <vt:lpstr>PEALKIRI NELJA VÕI VIIE SÕNAGA</vt:lpstr>
      <vt:lpstr>PowerPoint Presentation</vt:lpstr>
      <vt:lpstr>Vahe- pealkiri</vt:lpstr>
      <vt:lpstr>Pealkiri</vt:lpstr>
      <vt:lpstr>Pealkiri</vt:lpstr>
      <vt:lpstr>PowerPoint Presentation</vt:lpstr>
      <vt:lpstr>Võrdlus</vt:lpstr>
      <vt:lpstr>võrdlus</vt:lpstr>
      <vt:lpstr>PowerPoint Presentation</vt:lpstr>
      <vt:lpstr>PowerPoint Presentation</vt:lpstr>
      <vt:lpstr>PowerPoint Presentation</vt:lpstr>
      <vt:lpstr>PowerPoint Presentation</vt:lpstr>
      <vt:lpstr>vahepealkiri</vt:lpstr>
      <vt:lpstr>pealkiri</vt:lpstr>
      <vt:lpstr>pealkiri</vt:lpstr>
      <vt:lpstr>pealkiri</vt:lpstr>
      <vt:lpstr>vahepealkiri</vt:lpstr>
      <vt:lpstr>PowerPoint Presentation</vt:lpstr>
      <vt:lpstr>Kuni nelja realine pealkiri</vt:lpstr>
      <vt:lpstr>PowerPoint Presentation</vt:lpstr>
      <vt:lpstr>PowerPoint Presentation</vt:lpstr>
      <vt:lpstr>Kuni nelja realine pealkiri</vt:lpstr>
      <vt:lpstr>PowerPoint Presentation</vt:lpstr>
      <vt:lpstr>PowerPoint Presentation</vt:lpstr>
      <vt:lpstr>TABELI PEALKIRI</vt:lpstr>
      <vt:lpstr>TABELI PEALKIRI</vt:lpstr>
      <vt:lpstr>PowerPoint Presentation</vt:lpstr>
      <vt:lpstr>Loetelu pealkiri</vt:lpstr>
      <vt:lpstr>LOETELU PEALKIRI</vt:lpstr>
      <vt:lpstr>LOETELU PEALKIRI</vt:lpstr>
      <vt:lpstr>PowerPoint Presentation</vt:lpstr>
      <vt:lpstr>TÄNAN!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2018-05-30T08:09:06Z</dcterms:modified>
</cp:coreProperties>
</file>