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4"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77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1" name="Google Shape;14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5" name="Google Shape;195;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7" name="Google Shape;14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3" name="Google Shape;153;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9" name="Google Shape;159;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5" name="Google Shape;165;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1" name="Google Shape;171;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7" name="Google Shape;177;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3" name="Google Shape;183;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9" name="Google Shape;189;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22"/>
        <p:cNvGrpSpPr/>
        <p:nvPr/>
      </p:nvGrpSpPr>
      <p:grpSpPr>
        <a:xfrm>
          <a:off x="0" y="0"/>
          <a:ext cx="0" cy="0"/>
          <a:chOff x="0" y="0"/>
          <a:chExt cx="0" cy="0"/>
        </a:xfrm>
      </p:grpSpPr>
      <p:grpSp>
        <p:nvGrpSpPr>
          <p:cNvPr id="23" name="Google Shape;23;p2"/>
          <p:cNvGrpSpPr/>
          <p:nvPr/>
        </p:nvGrpSpPr>
        <p:grpSpPr>
          <a:xfrm>
            <a:off x="0" y="-8467"/>
            <a:ext cx="12192000" cy="6866467"/>
            <a:chOff x="0" y="-8467"/>
            <a:chExt cx="12192000" cy="6866467"/>
          </a:xfrm>
        </p:grpSpPr>
        <p:cxnSp>
          <p:nvCxnSpPr>
            <p:cNvPr id="24" name="Google Shape;24;p2"/>
            <p:cNvCxnSpPr/>
            <p:nvPr/>
          </p:nvCxnSpPr>
          <p:spPr>
            <a:xfrm>
              <a:off x="9371012" y="0"/>
              <a:ext cx="1219200" cy="6858000"/>
            </a:xfrm>
            <a:prstGeom prst="straightConnector1">
              <a:avLst/>
            </a:prstGeom>
            <a:noFill/>
            <a:ln w="9525" cap="flat" cmpd="sng">
              <a:solidFill>
                <a:srgbClr val="BFBFBF"/>
              </a:solidFill>
              <a:prstDash val="solid"/>
              <a:round/>
              <a:headEnd type="none" w="sm" len="sm"/>
              <a:tailEnd type="none" w="sm" len="sm"/>
            </a:ln>
          </p:spPr>
        </p:cxnSp>
        <p:cxnSp>
          <p:nvCxnSpPr>
            <p:cNvPr id="25" name="Google Shape;25;p2"/>
            <p:cNvCxnSpPr/>
            <p:nvPr/>
          </p:nvCxnSpPr>
          <p:spPr>
            <a:xfrm flipH="1">
              <a:off x="7425267" y="3681413"/>
              <a:ext cx="4763558" cy="3176587"/>
            </a:xfrm>
            <a:prstGeom prst="straightConnector1">
              <a:avLst/>
            </a:prstGeom>
            <a:noFill/>
            <a:ln w="9525" cap="flat" cmpd="sng">
              <a:solidFill>
                <a:srgbClr val="D8D8D8"/>
              </a:solidFill>
              <a:prstDash val="solid"/>
              <a:round/>
              <a:headEnd type="none" w="sm" len="sm"/>
              <a:tailEnd type="none" w="sm" len="sm"/>
            </a:ln>
          </p:spPr>
        </p:cxnSp>
        <p:sp>
          <p:nvSpPr>
            <p:cNvPr id="26" name="Google Shape;26;p2"/>
            <p:cNvSpPr/>
            <p:nvPr/>
          </p:nvSpPr>
          <p:spPr>
            <a:xfrm>
              <a:off x="9181476" y="-8467"/>
              <a:ext cx="3007349" cy="6866467"/>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27" name="Google Shape;27;p2"/>
            <p:cNvSpPr/>
            <p:nvPr/>
          </p:nvSpPr>
          <p:spPr>
            <a:xfrm>
              <a:off x="9603442" y="-8467"/>
              <a:ext cx="2588558" cy="6866467"/>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28" name="Google Shape;28;p2"/>
            <p:cNvSpPr/>
            <p:nvPr/>
          </p:nvSpPr>
          <p:spPr>
            <a:xfrm>
              <a:off x="8932333" y="3048000"/>
              <a:ext cx="3259667" cy="3810000"/>
            </a:xfrm>
            <a:prstGeom prst="triangle">
              <a:avLst>
                <a:gd name="adj" fmla="val 100000"/>
              </a:avLst>
            </a:prstGeom>
            <a:solidFill>
              <a:schemeClr val="accent2">
                <a:alpha val="71764"/>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9334500" y="-8467"/>
              <a:ext cx="2854326" cy="6866467"/>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rgbClr val="3F7818">
                <a:alpha val="69803"/>
              </a:srgbClr>
            </a:solidFill>
            <a:ln>
              <a:noFill/>
            </a:ln>
          </p:spPr>
        </p:sp>
        <p:sp>
          <p:nvSpPr>
            <p:cNvPr id="30" name="Google Shape;30;p2"/>
            <p:cNvSpPr/>
            <p:nvPr/>
          </p:nvSpPr>
          <p:spPr>
            <a:xfrm>
              <a:off x="10898730" y="-8467"/>
              <a:ext cx="1290094" cy="6866467"/>
            </a:xfrm>
            <a:custGeom>
              <a:avLst/>
              <a:gdLst/>
              <a:ahLst/>
              <a:cxnLst/>
              <a:rect l="l" t="t" r="r" b="b"/>
              <a:pathLst>
                <a:path w="1290094" h="6858000" extrusionOk="0">
                  <a:moveTo>
                    <a:pt x="1019735" y="0"/>
                  </a:moveTo>
                  <a:lnTo>
                    <a:pt x="1290094" y="0"/>
                  </a:lnTo>
                  <a:lnTo>
                    <a:pt x="1290094" y="6858000"/>
                  </a:lnTo>
                  <a:lnTo>
                    <a:pt x="0" y="6858000"/>
                  </a:lnTo>
                  <a:lnTo>
                    <a:pt x="1019735" y="0"/>
                  </a:lnTo>
                  <a:close/>
                </a:path>
              </a:pathLst>
            </a:custGeom>
            <a:solidFill>
              <a:srgbClr val="BFE471">
                <a:alpha val="69803"/>
              </a:srgbClr>
            </a:solidFill>
            <a:ln>
              <a:noFill/>
            </a:ln>
          </p:spPr>
        </p:sp>
        <p:sp>
          <p:nvSpPr>
            <p:cNvPr id="31" name="Google Shape;31;p2"/>
            <p:cNvSpPr/>
            <p:nvPr/>
          </p:nvSpPr>
          <p:spPr>
            <a:xfrm>
              <a:off x="10938999" y="-8467"/>
              <a:ext cx="1249825" cy="6866467"/>
            </a:xfrm>
            <a:custGeom>
              <a:avLst/>
              <a:gdLst/>
              <a:ahLst/>
              <a:cxnLst/>
              <a:rect l="l" t="t" r="r" b="b"/>
              <a:pathLst>
                <a:path w="1249825" h="6858000" extrusionOk="0">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32" name="Google Shape;32;p2"/>
            <p:cNvSpPr/>
            <p:nvPr/>
          </p:nvSpPr>
          <p:spPr>
            <a:xfrm>
              <a:off x="10371666" y="3589867"/>
              <a:ext cx="1817159" cy="3268133"/>
            </a:xfrm>
            <a:prstGeom prst="triangle">
              <a:avLst>
                <a:gd name="adj" fmla="val 100000"/>
              </a:avLst>
            </a:prstGeom>
            <a:solidFill>
              <a:schemeClr val="accent1">
                <a:alpha val="8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rot="10800000">
              <a:off x="0" y="0"/>
              <a:ext cx="842596" cy="5666154"/>
            </a:xfrm>
            <a:prstGeom prst="triangle">
              <a:avLst>
                <a:gd name="adj" fmla="val 100000"/>
              </a:avLst>
            </a:prstGeom>
            <a:solidFill>
              <a:schemeClr val="accent1">
                <a:alpha val="84705"/>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4" name="Google Shape;34;p2"/>
          <p:cNvSpPr txBox="1">
            <a:spLocks noGrp="1"/>
          </p:cNvSpPr>
          <p:nvPr>
            <p:ph type="ctrTitle"/>
          </p:nvPr>
        </p:nvSpPr>
        <p:spPr>
          <a:xfrm>
            <a:off x="1507067" y="2404534"/>
            <a:ext cx="7766936" cy="1646302"/>
          </a:xfrm>
          <a:prstGeom prst="rect">
            <a:avLst/>
          </a:prstGeom>
          <a:noFill/>
          <a:ln>
            <a:noFill/>
          </a:ln>
        </p:spPr>
        <p:txBody>
          <a:bodyPr spcFirstLastPara="1" wrap="square" lIns="91425" tIns="45700" rIns="91425" bIns="45700" anchor="b" anchorCtr="0"/>
          <a:lstStyle>
            <a:lvl1pPr marR="0" lvl="0" algn="r" rtl="0">
              <a:spcBef>
                <a:spcPts val="0"/>
              </a:spcBef>
              <a:spcAft>
                <a:spcPts val="0"/>
              </a:spcAft>
              <a:buClr>
                <a:schemeClr val="accent1"/>
              </a:buClr>
              <a:buSzPts val="5400"/>
              <a:buFont typeface="Trebuchet MS"/>
              <a:buNone/>
              <a:defRPr sz="54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35" name="Google Shape;35;p2"/>
          <p:cNvSpPr txBox="1">
            <a:spLocks noGrp="1"/>
          </p:cNvSpPr>
          <p:nvPr>
            <p:ph type="subTitle" idx="1"/>
          </p:nvPr>
        </p:nvSpPr>
        <p:spPr>
          <a:xfrm>
            <a:off x="1507067" y="4050833"/>
            <a:ext cx="7766936" cy="1096899"/>
          </a:xfrm>
          <a:prstGeom prst="rect">
            <a:avLst/>
          </a:prstGeom>
          <a:noFill/>
          <a:ln>
            <a:noFill/>
          </a:ln>
        </p:spPr>
        <p:txBody>
          <a:bodyPr spcFirstLastPara="1" wrap="square" lIns="91425" tIns="45700" rIns="91425" bIns="45700" anchor="t" anchorCtr="0"/>
          <a:lstStyle>
            <a:lvl1pPr marR="0" lvl="0" algn="r" rtl="0">
              <a:spcBef>
                <a:spcPts val="1000"/>
              </a:spcBef>
              <a:spcAft>
                <a:spcPts val="0"/>
              </a:spcAft>
              <a:buClr>
                <a:schemeClr val="accent1"/>
              </a:buClr>
              <a:buSzPts val="1440"/>
              <a:buFont typeface="Noto Sans Symbols"/>
              <a:buNone/>
              <a:defRPr sz="1800" b="0" i="0" u="none" strike="noStrike" cap="none">
                <a:solidFill>
                  <a:srgbClr val="7F7F7F"/>
                </a:solidFill>
                <a:latin typeface="Trebuchet MS"/>
                <a:ea typeface="Trebuchet MS"/>
                <a:cs typeface="Trebuchet MS"/>
                <a:sym typeface="Trebuchet MS"/>
              </a:defRPr>
            </a:lvl1pPr>
            <a:lvl2pPr marR="0" lvl="1" algn="ctr" rtl="0">
              <a:spcBef>
                <a:spcPts val="1000"/>
              </a:spcBef>
              <a:spcAft>
                <a:spcPts val="0"/>
              </a:spcAft>
              <a:buClr>
                <a:schemeClr val="accent1"/>
              </a:buClr>
              <a:buSzPts val="1280"/>
              <a:buFont typeface="Noto Sans Symbols"/>
              <a:buNone/>
              <a:defRPr sz="1600" b="0" i="0" u="none" strike="noStrike" cap="none">
                <a:solidFill>
                  <a:srgbClr val="888888"/>
                </a:solidFill>
                <a:latin typeface="Trebuchet MS"/>
                <a:ea typeface="Trebuchet MS"/>
                <a:cs typeface="Trebuchet MS"/>
                <a:sym typeface="Trebuchet MS"/>
              </a:defRPr>
            </a:lvl2pPr>
            <a:lvl3pPr marR="0" lvl="2" algn="ctr"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3pPr>
            <a:lvl4pPr marR="0" lvl="3" algn="ctr" rtl="0">
              <a:spcBef>
                <a:spcPts val="1000"/>
              </a:spcBef>
              <a:spcAft>
                <a:spcPts val="0"/>
              </a:spcAft>
              <a:buClr>
                <a:schemeClr val="accent1"/>
              </a:buClr>
              <a:buSzPts val="960"/>
              <a:buFont typeface="Noto Sans Symbols"/>
              <a:buNone/>
              <a:defRPr sz="1200" b="0" i="0" u="none" strike="noStrike" cap="none">
                <a:solidFill>
                  <a:srgbClr val="888888"/>
                </a:solidFill>
                <a:latin typeface="Trebuchet MS"/>
                <a:ea typeface="Trebuchet MS"/>
                <a:cs typeface="Trebuchet MS"/>
                <a:sym typeface="Trebuchet MS"/>
              </a:defRPr>
            </a:lvl4pPr>
            <a:lvl5pPr marR="0" lvl="4" algn="ctr" rtl="0">
              <a:spcBef>
                <a:spcPts val="1000"/>
              </a:spcBef>
              <a:spcAft>
                <a:spcPts val="0"/>
              </a:spcAft>
              <a:buClr>
                <a:schemeClr val="accent1"/>
              </a:buClr>
              <a:buSzPts val="960"/>
              <a:buFont typeface="Noto Sans Symbols"/>
              <a:buNone/>
              <a:defRPr sz="1200" b="0" i="0" u="none" strike="noStrike" cap="none">
                <a:solidFill>
                  <a:srgbClr val="888888"/>
                </a:solidFill>
                <a:latin typeface="Trebuchet MS"/>
                <a:ea typeface="Trebuchet MS"/>
                <a:cs typeface="Trebuchet MS"/>
                <a:sym typeface="Trebuchet MS"/>
              </a:defRPr>
            </a:lvl5pPr>
            <a:lvl6pPr marR="0" lvl="5" algn="ctr" rtl="0">
              <a:spcBef>
                <a:spcPts val="1000"/>
              </a:spcBef>
              <a:spcAft>
                <a:spcPts val="0"/>
              </a:spcAft>
              <a:buClr>
                <a:schemeClr val="accent1"/>
              </a:buClr>
              <a:buSzPts val="960"/>
              <a:buFont typeface="Noto Sans Symbols"/>
              <a:buNone/>
              <a:defRPr sz="1200" b="0" i="0" u="none" strike="noStrike" cap="none">
                <a:solidFill>
                  <a:srgbClr val="888888"/>
                </a:solidFill>
                <a:latin typeface="Trebuchet MS"/>
                <a:ea typeface="Trebuchet MS"/>
                <a:cs typeface="Trebuchet MS"/>
                <a:sym typeface="Trebuchet MS"/>
              </a:defRPr>
            </a:lvl6pPr>
            <a:lvl7pPr marR="0" lvl="6" algn="ctr" rtl="0">
              <a:spcBef>
                <a:spcPts val="1000"/>
              </a:spcBef>
              <a:spcAft>
                <a:spcPts val="0"/>
              </a:spcAft>
              <a:buClr>
                <a:schemeClr val="accent1"/>
              </a:buClr>
              <a:buSzPts val="960"/>
              <a:buFont typeface="Noto Sans Symbols"/>
              <a:buNone/>
              <a:defRPr sz="1200" b="0" i="0" u="none" strike="noStrike" cap="none">
                <a:solidFill>
                  <a:srgbClr val="888888"/>
                </a:solidFill>
                <a:latin typeface="Trebuchet MS"/>
                <a:ea typeface="Trebuchet MS"/>
                <a:cs typeface="Trebuchet MS"/>
                <a:sym typeface="Trebuchet MS"/>
              </a:defRPr>
            </a:lvl7pPr>
            <a:lvl8pPr marR="0" lvl="7" algn="ctr" rtl="0">
              <a:spcBef>
                <a:spcPts val="1000"/>
              </a:spcBef>
              <a:spcAft>
                <a:spcPts val="0"/>
              </a:spcAft>
              <a:buClr>
                <a:schemeClr val="accent1"/>
              </a:buClr>
              <a:buSzPts val="960"/>
              <a:buFont typeface="Noto Sans Symbols"/>
              <a:buNone/>
              <a:defRPr sz="1200" b="0" i="0" u="none" strike="noStrike" cap="none">
                <a:solidFill>
                  <a:srgbClr val="888888"/>
                </a:solidFill>
                <a:latin typeface="Trebuchet MS"/>
                <a:ea typeface="Trebuchet MS"/>
                <a:cs typeface="Trebuchet MS"/>
                <a:sym typeface="Trebuchet MS"/>
              </a:defRPr>
            </a:lvl8pPr>
            <a:lvl9pPr marR="0" lvl="8" algn="ctr" rtl="0">
              <a:spcBef>
                <a:spcPts val="1000"/>
              </a:spcBef>
              <a:spcAft>
                <a:spcPts val="0"/>
              </a:spcAft>
              <a:buClr>
                <a:schemeClr val="accent1"/>
              </a:buClr>
              <a:buSzPts val="960"/>
              <a:buFont typeface="Noto Sans Symbols"/>
              <a:buNone/>
              <a:defRPr sz="1200" b="0" i="0" u="none" strike="noStrike" cap="none">
                <a:solidFill>
                  <a:srgbClr val="888888"/>
                </a:solidFill>
                <a:latin typeface="Trebuchet MS"/>
                <a:ea typeface="Trebuchet MS"/>
                <a:cs typeface="Trebuchet MS"/>
                <a:sym typeface="Trebuchet MS"/>
              </a:defRPr>
            </a:lvl9pPr>
          </a:lstStyle>
          <a:p>
            <a:endParaRPr/>
          </a:p>
        </p:txBody>
      </p:sp>
      <p:sp>
        <p:nvSpPr>
          <p:cNvPr id="36" name="Google Shape;36;p2"/>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37" name="Google Shape;37;p2"/>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38" name="Google Shape;38;p2"/>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9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9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9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9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9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9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9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t-E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Caption">
  <p:cSld name="Title and Caption">
    <p:spTree>
      <p:nvGrpSpPr>
        <p:cNvPr id="1" name="Shape 90"/>
        <p:cNvGrpSpPr/>
        <p:nvPr/>
      </p:nvGrpSpPr>
      <p:grpSpPr>
        <a:xfrm>
          <a:off x="0" y="0"/>
          <a:ext cx="0" cy="0"/>
          <a:chOff x="0" y="0"/>
          <a:chExt cx="0" cy="0"/>
        </a:xfrm>
      </p:grpSpPr>
      <p:sp>
        <p:nvSpPr>
          <p:cNvPr id="91" name="Google Shape;91;p11"/>
          <p:cNvSpPr txBox="1">
            <a:spLocks noGrp="1"/>
          </p:cNvSpPr>
          <p:nvPr>
            <p:ph type="title"/>
          </p:nvPr>
        </p:nvSpPr>
        <p:spPr>
          <a:xfrm>
            <a:off x="677335" y="609600"/>
            <a:ext cx="8596668" cy="3403600"/>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Clr>
                <a:schemeClr val="accent1"/>
              </a:buClr>
              <a:buSzPts val="4400"/>
              <a:buFont typeface="Trebuchet MS"/>
              <a:buNone/>
              <a:defRPr sz="44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92" name="Google Shape;92;p11"/>
          <p:cNvSpPr txBox="1">
            <a:spLocks noGrp="1"/>
          </p:cNvSpPr>
          <p:nvPr>
            <p:ph type="body" idx="1"/>
          </p:nvPr>
        </p:nvSpPr>
        <p:spPr>
          <a:xfrm>
            <a:off x="677335" y="4470400"/>
            <a:ext cx="8596668" cy="1570962"/>
          </a:xfrm>
          <a:prstGeom prst="rect">
            <a:avLst/>
          </a:prstGeom>
          <a:noFill/>
          <a:ln>
            <a:noFill/>
          </a:ln>
        </p:spPr>
        <p:txBody>
          <a:bodyPr spcFirstLastPara="1" wrap="square" lIns="91425" tIns="45700" rIns="91425" bIns="45700" anchor="ctr" anchorCtr="0"/>
          <a:lstStyle>
            <a:lvl1pPr marL="457200" marR="0" lvl="0" indent="-228600" algn="l" rtl="0">
              <a:spcBef>
                <a:spcPts val="1000"/>
              </a:spcBef>
              <a:spcAft>
                <a:spcPts val="0"/>
              </a:spcAft>
              <a:buClr>
                <a:schemeClr val="accent1"/>
              </a:buClr>
              <a:buSzPts val="1440"/>
              <a:buFont typeface="Noto Sans Symbols"/>
              <a:buNone/>
              <a:defRPr sz="1800" b="0" i="0" u="none" strike="noStrike" cap="none">
                <a:solidFill>
                  <a:srgbClr val="3F3F3F"/>
                </a:solidFill>
                <a:latin typeface="Trebuchet MS"/>
                <a:ea typeface="Trebuchet MS"/>
                <a:cs typeface="Trebuchet MS"/>
                <a:sym typeface="Trebuchet MS"/>
              </a:defRPr>
            </a:lvl1pPr>
            <a:lvl2pPr marL="914400" marR="0" lvl="1" indent="-228600" algn="l" rtl="0">
              <a:spcBef>
                <a:spcPts val="1000"/>
              </a:spcBef>
              <a:spcAft>
                <a:spcPts val="0"/>
              </a:spcAft>
              <a:buClr>
                <a:schemeClr val="accent1"/>
              </a:buClr>
              <a:buSzPts val="1440"/>
              <a:buFont typeface="Noto Sans Symbols"/>
              <a:buNone/>
              <a:defRPr sz="1800" b="0" i="0" u="none" strike="noStrike" cap="none">
                <a:solidFill>
                  <a:srgbClr val="888888"/>
                </a:solidFill>
                <a:latin typeface="Trebuchet MS"/>
                <a:ea typeface="Trebuchet MS"/>
                <a:cs typeface="Trebuchet MS"/>
                <a:sym typeface="Trebuchet MS"/>
              </a:defRPr>
            </a:lvl2pPr>
            <a:lvl3pPr marL="1371600" marR="0" lvl="2" indent="-228600" algn="l" rtl="0">
              <a:spcBef>
                <a:spcPts val="1000"/>
              </a:spcBef>
              <a:spcAft>
                <a:spcPts val="0"/>
              </a:spcAft>
              <a:buClr>
                <a:schemeClr val="accent1"/>
              </a:buClr>
              <a:buSzPts val="1280"/>
              <a:buFont typeface="Noto Sans Symbols"/>
              <a:buNone/>
              <a:defRPr sz="1600" b="0" i="0" u="none" strike="noStrike" cap="none">
                <a:solidFill>
                  <a:srgbClr val="888888"/>
                </a:solidFill>
                <a:latin typeface="Trebuchet MS"/>
                <a:ea typeface="Trebuchet MS"/>
                <a:cs typeface="Trebuchet MS"/>
                <a:sym typeface="Trebuchet MS"/>
              </a:defRPr>
            </a:lvl3pPr>
            <a:lvl4pPr marL="1828800" marR="0" lvl="3"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4pPr>
            <a:lvl5pPr marL="2286000" marR="0" lvl="4"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5pPr>
            <a:lvl6pPr marL="2743200" marR="0" lvl="5"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6pPr>
            <a:lvl7pPr marL="3200400" marR="0" lvl="6"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7pPr>
            <a:lvl8pPr marL="3657600" marR="0" lvl="7"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8pPr>
            <a:lvl9pPr marL="4114800" marR="0" lvl="8"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9pPr>
          </a:lstStyle>
          <a:p>
            <a:endParaRPr/>
          </a:p>
        </p:txBody>
      </p:sp>
      <p:sp>
        <p:nvSpPr>
          <p:cNvPr id="93" name="Google Shape;93;p11"/>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94" name="Google Shape;94;p11"/>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95" name="Google Shape;95;p11"/>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9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9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9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9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9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9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9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t-E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Quote with Caption">
  <p:cSld name="Quote with Caption">
    <p:spTree>
      <p:nvGrpSpPr>
        <p:cNvPr id="1" name="Shape 96"/>
        <p:cNvGrpSpPr/>
        <p:nvPr/>
      </p:nvGrpSpPr>
      <p:grpSpPr>
        <a:xfrm>
          <a:off x="0" y="0"/>
          <a:ext cx="0" cy="0"/>
          <a:chOff x="0" y="0"/>
          <a:chExt cx="0" cy="0"/>
        </a:xfrm>
      </p:grpSpPr>
      <p:sp>
        <p:nvSpPr>
          <p:cNvPr id="97" name="Google Shape;97;p12"/>
          <p:cNvSpPr txBox="1">
            <a:spLocks noGrp="1"/>
          </p:cNvSpPr>
          <p:nvPr>
            <p:ph type="title"/>
          </p:nvPr>
        </p:nvSpPr>
        <p:spPr>
          <a:xfrm>
            <a:off x="931334" y="609600"/>
            <a:ext cx="8094134" cy="3022600"/>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Clr>
                <a:schemeClr val="accent1"/>
              </a:buClr>
              <a:buSzPts val="4400"/>
              <a:buFont typeface="Trebuchet MS"/>
              <a:buNone/>
              <a:defRPr sz="44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98" name="Google Shape;98;p12"/>
          <p:cNvSpPr txBox="1">
            <a:spLocks noGrp="1"/>
          </p:cNvSpPr>
          <p:nvPr>
            <p:ph type="body" idx="1"/>
          </p:nvPr>
        </p:nvSpPr>
        <p:spPr>
          <a:xfrm>
            <a:off x="1366139" y="3632200"/>
            <a:ext cx="7224524" cy="381000"/>
          </a:xfrm>
          <a:prstGeom prst="rect">
            <a:avLst/>
          </a:prstGeom>
          <a:noFill/>
          <a:ln>
            <a:noFill/>
          </a:ln>
        </p:spPr>
        <p:txBody>
          <a:bodyPr spcFirstLastPara="1" wrap="square" lIns="91425" tIns="45700" rIns="91425" bIns="45700" anchor="ctr" anchorCtr="0"/>
          <a:lstStyle>
            <a:lvl1pPr marL="457200" marR="0" lvl="0" indent="-228600" algn="l" rtl="0">
              <a:spcBef>
                <a:spcPts val="1000"/>
              </a:spcBef>
              <a:spcAft>
                <a:spcPts val="0"/>
              </a:spcAft>
              <a:buClr>
                <a:schemeClr val="accent1"/>
              </a:buClr>
              <a:buSzPts val="1280"/>
              <a:buFont typeface="Noto Sans Symbols"/>
              <a:buNone/>
              <a:defRPr sz="1600" b="0" i="0" u="none" strike="noStrike" cap="none">
                <a:solidFill>
                  <a:srgbClr val="7F7F7F"/>
                </a:solidFill>
                <a:latin typeface="Trebuchet MS"/>
                <a:ea typeface="Trebuchet MS"/>
                <a:cs typeface="Trebuchet MS"/>
                <a:sym typeface="Trebuchet MS"/>
              </a:defRPr>
            </a:lvl1pPr>
            <a:lvl2pPr marL="914400" marR="0" lvl="1" indent="-228600" algn="l"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2pPr>
            <a:lvl3pPr marL="1371600" marR="0" lvl="2" indent="-228600" algn="l" rtl="0">
              <a:spcBef>
                <a:spcPts val="1000"/>
              </a:spcBef>
              <a:spcAft>
                <a:spcPts val="0"/>
              </a:spcAft>
              <a:buClr>
                <a:schemeClr val="accent1"/>
              </a:buClr>
              <a:buSzPts val="1120"/>
              <a:buFont typeface="Noto Sans Symbols"/>
              <a:buNone/>
              <a:defRPr sz="1400" b="0" i="0" u="none" strike="noStrike" cap="none">
                <a:solidFill>
                  <a:srgbClr val="3F3F3F"/>
                </a:solidFill>
                <a:latin typeface="Trebuchet MS"/>
                <a:ea typeface="Trebuchet MS"/>
                <a:cs typeface="Trebuchet MS"/>
                <a:sym typeface="Trebuchet MS"/>
              </a:defRPr>
            </a:lvl3pPr>
            <a:lvl4pPr marL="1828800" marR="0" lvl="3" indent="-228600" algn="l" rtl="0">
              <a:spcBef>
                <a:spcPts val="1000"/>
              </a:spcBef>
              <a:spcAft>
                <a:spcPts val="0"/>
              </a:spcAft>
              <a:buClr>
                <a:schemeClr val="accent1"/>
              </a:buClr>
              <a:buSzPts val="960"/>
              <a:buFont typeface="Noto Sans Symbols"/>
              <a:buNone/>
              <a:defRPr sz="1200" b="0" i="0" u="none" strike="noStrike" cap="none">
                <a:solidFill>
                  <a:srgbClr val="3F3F3F"/>
                </a:solidFill>
                <a:latin typeface="Trebuchet MS"/>
                <a:ea typeface="Trebuchet MS"/>
                <a:cs typeface="Trebuchet MS"/>
                <a:sym typeface="Trebuchet MS"/>
              </a:defRPr>
            </a:lvl4pPr>
            <a:lvl5pPr marL="2286000" marR="0" lvl="4" indent="-228600" algn="l" rtl="0">
              <a:spcBef>
                <a:spcPts val="1000"/>
              </a:spcBef>
              <a:spcAft>
                <a:spcPts val="0"/>
              </a:spcAft>
              <a:buClr>
                <a:schemeClr val="accent1"/>
              </a:buClr>
              <a:buSzPts val="960"/>
              <a:buFont typeface="Noto Sans Symbols"/>
              <a:buNone/>
              <a:defRPr sz="1200" b="0" i="0" u="none" strike="noStrike" cap="none">
                <a:solidFill>
                  <a:srgbClr val="3F3F3F"/>
                </a:solidFill>
                <a:latin typeface="Trebuchet MS"/>
                <a:ea typeface="Trebuchet MS"/>
                <a:cs typeface="Trebuchet MS"/>
                <a:sym typeface="Trebuchet MS"/>
              </a:defRPr>
            </a:lvl5pPr>
            <a:lvl6pPr marL="2743200" marR="0" lvl="5"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6pPr>
            <a:lvl7pPr marL="3200400" marR="0" lvl="6"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7pPr>
            <a:lvl8pPr marL="3657600" marR="0" lvl="7"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8pPr>
            <a:lvl9pPr marL="4114800" marR="0" lvl="8"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99" name="Google Shape;99;p12"/>
          <p:cNvSpPr txBox="1">
            <a:spLocks noGrp="1"/>
          </p:cNvSpPr>
          <p:nvPr>
            <p:ph type="body" idx="2"/>
          </p:nvPr>
        </p:nvSpPr>
        <p:spPr>
          <a:xfrm>
            <a:off x="677335" y="4470400"/>
            <a:ext cx="8596668" cy="1570962"/>
          </a:xfrm>
          <a:prstGeom prst="rect">
            <a:avLst/>
          </a:prstGeom>
          <a:noFill/>
          <a:ln>
            <a:noFill/>
          </a:ln>
        </p:spPr>
        <p:txBody>
          <a:bodyPr spcFirstLastPara="1" wrap="square" lIns="91425" tIns="45700" rIns="91425" bIns="45700" anchor="ctr" anchorCtr="0"/>
          <a:lstStyle>
            <a:lvl1pPr marL="457200" marR="0" lvl="0" indent="-228600" algn="l" rtl="0">
              <a:spcBef>
                <a:spcPts val="1000"/>
              </a:spcBef>
              <a:spcAft>
                <a:spcPts val="0"/>
              </a:spcAft>
              <a:buClr>
                <a:schemeClr val="accent1"/>
              </a:buClr>
              <a:buSzPts val="1440"/>
              <a:buFont typeface="Noto Sans Symbols"/>
              <a:buNone/>
              <a:defRPr sz="1800" b="0" i="0" u="none" strike="noStrike" cap="none">
                <a:solidFill>
                  <a:srgbClr val="3F3F3F"/>
                </a:solidFill>
                <a:latin typeface="Trebuchet MS"/>
                <a:ea typeface="Trebuchet MS"/>
                <a:cs typeface="Trebuchet MS"/>
                <a:sym typeface="Trebuchet MS"/>
              </a:defRPr>
            </a:lvl1pPr>
            <a:lvl2pPr marL="914400" marR="0" lvl="1" indent="-228600" algn="l" rtl="0">
              <a:spcBef>
                <a:spcPts val="1000"/>
              </a:spcBef>
              <a:spcAft>
                <a:spcPts val="0"/>
              </a:spcAft>
              <a:buClr>
                <a:schemeClr val="accent1"/>
              </a:buClr>
              <a:buSzPts val="1440"/>
              <a:buFont typeface="Noto Sans Symbols"/>
              <a:buNone/>
              <a:defRPr sz="1800" b="0" i="0" u="none" strike="noStrike" cap="none">
                <a:solidFill>
                  <a:srgbClr val="888888"/>
                </a:solidFill>
                <a:latin typeface="Trebuchet MS"/>
                <a:ea typeface="Trebuchet MS"/>
                <a:cs typeface="Trebuchet MS"/>
                <a:sym typeface="Trebuchet MS"/>
              </a:defRPr>
            </a:lvl2pPr>
            <a:lvl3pPr marL="1371600" marR="0" lvl="2" indent="-228600" algn="l" rtl="0">
              <a:spcBef>
                <a:spcPts val="1000"/>
              </a:spcBef>
              <a:spcAft>
                <a:spcPts val="0"/>
              </a:spcAft>
              <a:buClr>
                <a:schemeClr val="accent1"/>
              </a:buClr>
              <a:buSzPts val="1280"/>
              <a:buFont typeface="Noto Sans Symbols"/>
              <a:buNone/>
              <a:defRPr sz="1600" b="0" i="0" u="none" strike="noStrike" cap="none">
                <a:solidFill>
                  <a:srgbClr val="888888"/>
                </a:solidFill>
                <a:latin typeface="Trebuchet MS"/>
                <a:ea typeface="Trebuchet MS"/>
                <a:cs typeface="Trebuchet MS"/>
                <a:sym typeface="Trebuchet MS"/>
              </a:defRPr>
            </a:lvl3pPr>
            <a:lvl4pPr marL="1828800" marR="0" lvl="3"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4pPr>
            <a:lvl5pPr marL="2286000" marR="0" lvl="4"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5pPr>
            <a:lvl6pPr marL="2743200" marR="0" lvl="5"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6pPr>
            <a:lvl7pPr marL="3200400" marR="0" lvl="6"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7pPr>
            <a:lvl8pPr marL="3657600" marR="0" lvl="7"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8pPr>
            <a:lvl9pPr marL="4114800" marR="0" lvl="8"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9pPr>
          </a:lstStyle>
          <a:p>
            <a:endParaRPr/>
          </a:p>
        </p:txBody>
      </p:sp>
      <p:sp>
        <p:nvSpPr>
          <p:cNvPr id="100" name="Google Shape;100;p12"/>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01" name="Google Shape;101;p12"/>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02" name="Google Shape;102;p12"/>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9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9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9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9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9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9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9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t-EE"/>
              <a:t>‹#›</a:t>
            </a:fld>
            <a:endParaRPr/>
          </a:p>
        </p:txBody>
      </p:sp>
      <p:sp>
        <p:nvSpPr>
          <p:cNvPr id="103" name="Google Shape;103;p12"/>
          <p:cNvSpPr txBox="1"/>
          <p:nvPr/>
        </p:nvSpPr>
        <p:spPr>
          <a:xfrm>
            <a:off x="541870" y="790378"/>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t-EE" sz="8000" b="0" i="0" u="none" strike="noStrike" cap="none">
                <a:solidFill>
                  <a:srgbClr val="BFE471"/>
                </a:solidFill>
                <a:latin typeface="Arial"/>
                <a:ea typeface="Arial"/>
                <a:cs typeface="Arial"/>
                <a:sym typeface="Arial"/>
              </a:rPr>
              <a:t>“</a:t>
            </a:r>
            <a:endParaRPr/>
          </a:p>
        </p:txBody>
      </p:sp>
      <p:sp>
        <p:nvSpPr>
          <p:cNvPr id="104" name="Google Shape;104;p12"/>
          <p:cNvSpPr txBox="1"/>
          <p:nvPr/>
        </p:nvSpPr>
        <p:spPr>
          <a:xfrm>
            <a:off x="8893011" y="288655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t-EE" sz="8000" b="0" i="0" u="none" strike="noStrike" cap="none">
                <a:solidFill>
                  <a:srgbClr val="BFE471"/>
                </a:solidFill>
                <a:latin typeface="Arial"/>
                <a:ea typeface="Arial"/>
                <a:cs typeface="Arial"/>
                <a:sym typeface="Arial"/>
              </a:rPr>
              <a:t>”</a:t>
            </a:r>
            <a:endParaRPr sz="1800" b="0" i="0" u="none" strike="noStrike" cap="none">
              <a:solidFill>
                <a:srgbClr val="BFE471"/>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Name Card">
  <p:cSld name="Name Card">
    <p:spTree>
      <p:nvGrpSpPr>
        <p:cNvPr id="1" name="Shape 105"/>
        <p:cNvGrpSpPr/>
        <p:nvPr/>
      </p:nvGrpSpPr>
      <p:grpSpPr>
        <a:xfrm>
          <a:off x="0" y="0"/>
          <a:ext cx="0" cy="0"/>
          <a:chOff x="0" y="0"/>
          <a:chExt cx="0" cy="0"/>
        </a:xfrm>
      </p:grpSpPr>
      <p:sp>
        <p:nvSpPr>
          <p:cNvPr id="106" name="Google Shape;106;p13"/>
          <p:cNvSpPr txBox="1">
            <a:spLocks noGrp="1"/>
          </p:cNvSpPr>
          <p:nvPr>
            <p:ph type="title"/>
          </p:nvPr>
        </p:nvSpPr>
        <p:spPr>
          <a:xfrm>
            <a:off x="677335" y="1931988"/>
            <a:ext cx="8596668" cy="2595460"/>
          </a:xfrm>
          <a:prstGeom prst="rect">
            <a:avLst/>
          </a:prstGeom>
          <a:noFill/>
          <a:ln>
            <a:noFill/>
          </a:ln>
        </p:spPr>
        <p:txBody>
          <a:bodyPr spcFirstLastPara="1" wrap="square" lIns="91425" tIns="45700" rIns="91425" bIns="45700" anchor="b" anchorCtr="0"/>
          <a:lstStyle>
            <a:lvl1pPr marR="0" lvl="0" algn="l" rtl="0">
              <a:spcBef>
                <a:spcPts val="0"/>
              </a:spcBef>
              <a:spcAft>
                <a:spcPts val="0"/>
              </a:spcAft>
              <a:buClr>
                <a:schemeClr val="accent1"/>
              </a:buClr>
              <a:buSzPts val="4400"/>
              <a:buFont typeface="Trebuchet MS"/>
              <a:buNone/>
              <a:defRPr sz="44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107" name="Google Shape;107;p13"/>
          <p:cNvSpPr txBox="1">
            <a:spLocks noGrp="1"/>
          </p:cNvSpPr>
          <p:nvPr>
            <p:ph type="body" idx="1"/>
          </p:nvPr>
        </p:nvSpPr>
        <p:spPr>
          <a:xfrm>
            <a:off x="677335" y="4527448"/>
            <a:ext cx="8596668" cy="1513914"/>
          </a:xfrm>
          <a:prstGeom prst="rect">
            <a:avLst/>
          </a:prstGeom>
          <a:noFill/>
          <a:ln>
            <a:noFill/>
          </a:ln>
        </p:spPr>
        <p:txBody>
          <a:bodyPr spcFirstLastPara="1" wrap="square" lIns="91425" tIns="45700" rIns="91425" bIns="45700" anchor="t" anchorCtr="0"/>
          <a:lstStyle>
            <a:lvl1pPr marL="457200" marR="0" lvl="0" indent="-228600" algn="l" rtl="0">
              <a:spcBef>
                <a:spcPts val="1000"/>
              </a:spcBef>
              <a:spcAft>
                <a:spcPts val="0"/>
              </a:spcAft>
              <a:buClr>
                <a:schemeClr val="accent1"/>
              </a:buClr>
              <a:buSzPts val="1440"/>
              <a:buFont typeface="Noto Sans Symbols"/>
              <a:buNone/>
              <a:defRPr sz="1800" b="0" i="0" u="none" strike="noStrike" cap="none">
                <a:solidFill>
                  <a:srgbClr val="3F3F3F"/>
                </a:solidFill>
                <a:latin typeface="Trebuchet MS"/>
                <a:ea typeface="Trebuchet MS"/>
                <a:cs typeface="Trebuchet MS"/>
                <a:sym typeface="Trebuchet MS"/>
              </a:defRPr>
            </a:lvl1pPr>
            <a:lvl2pPr marL="914400" marR="0" lvl="1" indent="-228600" algn="l" rtl="0">
              <a:spcBef>
                <a:spcPts val="1000"/>
              </a:spcBef>
              <a:spcAft>
                <a:spcPts val="0"/>
              </a:spcAft>
              <a:buClr>
                <a:schemeClr val="accent1"/>
              </a:buClr>
              <a:buSzPts val="1440"/>
              <a:buFont typeface="Noto Sans Symbols"/>
              <a:buNone/>
              <a:defRPr sz="1800" b="0" i="0" u="none" strike="noStrike" cap="none">
                <a:solidFill>
                  <a:srgbClr val="888888"/>
                </a:solidFill>
                <a:latin typeface="Trebuchet MS"/>
                <a:ea typeface="Trebuchet MS"/>
                <a:cs typeface="Trebuchet MS"/>
                <a:sym typeface="Trebuchet MS"/>
              </a:defRPr>
            </a:lvl2pPr>
            <a:lvl3pPr marL="1371600" marR="0" lvl="2" indent="-228600" algn="l" rtl="0">
              <a:spcBef>
                <a:spcPts val="1000"/>
              </a:spcBef>
              <a:spcAft>
                <a:spcPts val="0"/>
              </a:spcAft>
              <a:buClr>
                <a:schemeClr val="accent1"/>
              </a:buClr>
              <a:buSzPts val="1280"/>
              <a:buFont typeface="Noto Sans Symbols"/>
              <a:buNone/>
              <a:defRPr sz="1600" b="0" i="0" u="none" strike="noStrike" cap="none">
                <a:solidFill>
                  <a:srgbClr val="888888"/>
                </a:solidFill>
                <a:latin typeface="Trebuchet MS"/>
                <a:ea typeface="Trebuchet MS"/>
                <a:cs typeface="Trebuchet MS"/>
                <a:sym typeface="Trebuchet MS"/>
              </a:defRPr>
            </a:lvl3pPr>
            <a:lvl4pPr marL="1828800" marR="0" lvl="3"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4pPr>
            <a:lvl5pPr marL="2286000" marR="0" lvl="4"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5pPr>
            <a:lvl6pPr marL="2743200" marR="0" lvl="5"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6pPr>
            <a:lvl7pPr marL="3200400" marR="0" lvl="6"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7pPr>
            <a:lvl8pPr marL="3657600" marR="0" lvl="7"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8pPr>
            <a:lvl9pPr marL="4114800" marR="0" lvl="8"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9pPr>
          </a:lstStyle>
          <a:p>
            <a:endParaRPr/>
          </a:p>
        </p:txBody>
      </p:sp>
      <p:sp>
        <p:nvSpPr>
          <p:cNvPr id="108" name="Google Shape;108;p13"/>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09" name="Google Shape;109;p13"/>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10" name="Google Shape;110;p13"/>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9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9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9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9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9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9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9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t-EE"/>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Quote Name Card">
  <p:cSld name="Quote Name Card">
    <p:spTree>
      <p:nvGrpSpPr>
        <p:cNvPr id="1" name="Shape 111"/>
        <p:cNvGrpSpPr/>
        <p:nvPr/>
      </p:nvGrpSpPr>
      <p:grpSpPr>
        <a:xfrm>
          <a:off x="0" y="0"/>
          <a:ext cx="0" cy="0"/>
          <a:chOff x="0" y="0"/>
          <a:chExt cx="0" cy="0"/>
        </a:xfrm>
      </p:grpSpPr>
      <p:sp>
        <p:nvSpPr>
          <p:cNvPr id="112" name="Google Shape;112;p14"/>
          <p:cNvSpPr txBox="1">
            <a:spLocks noGrp="1"/>
          </p:cNvSpPr>
          <p:nvPr>
            <p:ph type="title"/>
          </p:nvPr>
        </p:nvSpPr>
        <p:spPr>
          <a:xfrm>
            <a:off x="931334" y="609600"/>
            <a:ext cx="8094134" cy="3022600"/>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Clr>
                <a:schemeClr val="accent1"/>
              </a:buClr>
              <a:buSzPts val="4400"/>
              <a:buFont typeface="Trebuchet MS"/>
              <a:buNone/>
              <a:defRPr sz="44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113" name="Google Shape;113;p14"/>
          <p:cNvSpPr txBox="1">
            <a:spLocks noGrp="1"/>
          </p:cNvSpPr>
          <p:nvPr>
            <p:ph type="body" idx="1"/>
          </p:nvPr>
        </p:nvSpPr>
        <p:spPr>
          <a:xfrm>
            <a:off x="677332" y="4013200"/>
            <a:ext cx="8596669" cy="514248"/>
          </a:xfrm>
          <a:prstGeom prst="rect">
            <a:avLst/>
          </a:prstGeom>
          <a:noFill/>
          <a:ln>
            <a:noFill/>
          </a:ln>
        </p:spPr>
        <p:txBody>
          <a:bodyPr spcFirstLastPara="1" wrap="square" lIns="91425" tIns="45700" rIns="91425" bIns="45700" anchor="b" anchorCtr="0"/>
          <a:lstStyle>
            <a:lvl1pPr marL="457200" marR="0" lvl="0" indent="-228600" algn="l" rtl="0">
              <a:spcBef>
                <a:spcPts val="1000"/>
              </a:spcBef>
              <a:spcAft>
                <a:spcPts val="0"/>
              </a:spcAft>
              <a:buClr>
                <a:schemeClr val="accent1"/>
              </a:buClr>
              <a:buSzPts val="1920"/>
              <a:buFont typeface="Noto Sans Symbols"/>
              <a:buNone/>
              <a:defRPr sz="2400" b="0" i="0" u="none" strike="noStrike" cap="none">
                <a:solidFill>
                  <a:srgbClr val="3F3F3F"/>
                </a:solidFill>
                <a:latin typeface="Trebuchet MS"/>
                <a:ea typeface="Trebuchet MS"/>
                <a:cs typeface="Trebuchet MS"/>
                <a:sym typeface="Trebuchet MS"/>
              </a:defRPr>
            </a:lvl1pPr>
            <a:lvl2pPr marL="914400" marR="0" lvl="1" indent="-228600" algn="l"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2pPr>
            <a:lvl3pPr marL="1371600" marR="0" lvl="2" indent="-228600" algn="l" rtl="0">
              <a:spcBef>
                <a:spcPts val="1000"/>
              </a:spcBef>
              <a:spcAft>
                <a:spcPts val="0"/>
              </a:spcAft>
              <a:buClr>
                <a:schemeClr val="accent1"/>
              </a:buClr>
              <a:buSzPts val="1120"/>
              <a:buFont typeface="Noto Sans Symbols"/>
              <a:buNone/>
              <a:defRPr sz="1400" b="0" i="0" u="none" strike="noStrike" cap="none">
                <a:solidFill>
                  <a:srgbClr val="3F3F3F"/>
                </a:solidFill>
                <a:latin typeface="Trebuchet MS"/>
                <a:ea typeface="Trebuchet MS"/>
                <a:cs typeface="Trebuchet MS"/>
                <a:sym typeface="Trebuchet MS"/>
              </a:defRPr>
            </a:lvl3pPr>
            <a:lvl4pPr marL="1828800" marR="0" lvl="3" indent="-228600" algn="l" rtl="0">
              <a:spcBef>
                <a:spcPts val="1000"/>
              </a:spcBef>
              <a:spcAft>
                <a:spcPts val="0"/>
              </a:spcAft>
              <a:buClr>
                <a:schemeClr val="accent1"/>
              </a:buClr>
              <a:buSzPts val="960"/>
              <a:buFont typeface="Noto Sans Symbols"/>
              <a:buNone/>
              <a:defRPr sz="1200" b="0" i="0" u="none" strike="noStrike" cap="none">
                <a:solidFill>
                  <a:srgbClr val="3F3F3F"/>
                </a:solidFill>
                <a:latin typeface="Trebuchet MS"/>
                <a:ea typeface="Trebuchet MS"/>
                <a:cs typeface="Trebuchet MS"/>
                <a:sym typeface="Trebuchet MS"/>
              </a:defRPr>
            </a:lvl4pPr>
            <a:lvl5pPr marL="2286000" marR="0" lvl="4" indent="-228600" algn="l" rtl="0">
              <a:spcBef>
                <a:spcPts val="1000"/>
              </a:spcBef>
              <a:spcAft>
                <a:spcPts val="0"/>
              </a:spcAft>
              <a:buClr>
                <a:schemeClr val="accent1"/>
              </a:buClr>
              <a:buSzPts val="960"/>
              <a:buFont typeface="Noto Sans Symbols"/>
              <a:buNone/>
              <a:defRPr sz="1200" b="0" i="0" u="none" strike="noStrike" cap="none">
                <a:solidFill>
                  <a:srgbClr val="3F3F3F"/>
                </a:solidFill>
                <a:latin typeface="Trebuchet MS"/>
                <a:ea typeface="Trebuchet MS"/>
                <a:cs typeface="Trebuchet MS"/>
                <a:sym typeface="Trebuchet MS"/>
              </a:defRPr>
            </a:lvl5pPr>
            <a:lvl6pPr marL="2743200" marR="0" lvl="5"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6pPr>
            <a:lvl7pPr marL="3200400" marR="0" lvl="6"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7pPr>
            <a:lvl8pPr marL="3657600" marR="0" lvl="7"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8pPr>
            <a:lvl9pPr marL="4114800" marR="0" lvl="8"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114" name="Google Shape;114;p14"/>
          <p:cNvSpPr txBox="1">
            <a:spLocks noGrp="1"/>
          </p:cNvSpPr>
          <p:nvPr>
            <p:ph type="body" idx="2"/>
          </p:nvPr>
        </p:nvSpPr>
        <p:spPr>
          <a:xfrm>
            <a:off x="677335" y="4527448"/>
            <a:ext cx="8596668" cy="1513914"/>
          </a:xfrm>
          <a:prstGeom prst="rect">
            <a:avLst/>
          </a:prstGeom>
          <a:noFill/>
          <a:ln>
            <a:noFill/>
          </a:ln>
        </p:spPr>
        <p:txBody>
          <a:bodyPr spcFirstLastPara="1" wrap="square" lIns="91425" tIns="45700" rIns="91425" bIns="45700" anchor="t" anchorCtr="0"/>
          <a:lstStyle>
            <a:lvl1pPr marL="457200" marR="0" lvl="0" indent="-228600" algn="l" rtl="0">
              <a:spcBef>
                <a:spcPts val="1000"/>
              </a:spcBef>
              <a:spcAft>
                <a:spcPts val="0"/>
              </a:spcAft>
              <a:buClr>
                <a:schemeClr val="accent1"/>
              </a:buClr>
              <a:buSzPts val="1440"/>
              <a:buFont typeface="Noto Sans Symbols"/>
              <a:buNone/>
              <a:defRPr sz="1800" b="0" i="0" u="none" strike="noStrike" cap="none">
                <a:solidFill>
                  <a:srgbClr val="7F7F7F"/>
                </a:solidFill>
                <a:latin typeface="Trebuchet MS"/>
                <a:ea typeface="Trebuchet MS"/>
                <a:cs typeface="Trebuchet MS"/>
                <a:sym typeface="Trebuchet MS"/>
              </a:defRPr>
            </a:lvl1pPr>
            <a:lvl2pPr marL="914400" marR="0" lvl="1" indent="-228600" algn="l" rtl="0">
              <a:spcBef>
                <a:spcPts val="1000"/>
              </a:spcBef>
              <a:spcAft>
                <a:spcPts val="0"/>
              </a:spcAft>
              <a:buClr>
                <a:schemeClr val="accent1"/>
              </a:buClr>
              <a:buSzPts val="1440"/>
              <a:buFont typeface="Noto Sans Symbols"/>
              <a:buNone/>
              <a:defRPr sz="1800" b="0" i="0" u="none" strike="noStrike" cap="none">
                <a:solidFill>
                  <a:srgbClr val="888888"/>
                </a:solidFill>
                <a:latin typeface="Trebuchet MS"/>
                <a:ea typeface="Trebuchet MS"/>
                <a:cs typeface="Trebuchet MS"/>
                <a:sym typeface="Trebuchet MS"/>
              </a:defRPr>
            </a:lvl2pPr>
            <a:lvl3pPr marL="1371600" marR="0" lvl="2" indent="-228600" algn="l" rtl="0">
              <a:spcBef>
                <a:spcPts val="1000"/>
              </a:spcBef>
              <a:spcAft>
                <a:spcPts val="0"/>
              </a:spcAft>
              <a:buClr>
                <a:schemeClr val="accent1"/>
              </a:buClr>
              <a:buSzPts val="1280"/>
              <a:buFont typeface="Noto Sans Symbols"/>
              <a:buNone/>
              <a:defRPr sz="1600" b="0" i="0" u="none" strike="noStrike" cap="none">
                <a:solidFill>
                  <a:srgbClr val="888888"/>
                </a:solidFill>
                <a:latin typeface="Trebuchet MS"/>
                <a:ea typeface="Trebuchet MS"/>
                <a:cs typeface="Trebuchet MS"/>
                <a:sym typeface="Trebuchet MS"/>
              </a:defRPr>
            </a:lvl3pPr>
            <a:lvl4pPr marL="1828800" marR="0" lvl="3"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4pPr>
            <a:lvl5pPr marL="2286000" marR="0" lvl="4"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5pPr>
            <a:lvl6pPr marL="2743200" marR="0" lvl="5"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6pPr>
            <a:lvl7pPr marL="3200400" marR="0" lvl="6"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7pPr>
            <a:lvl8pPr marL="3657600" marR="0" lvl="7"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8pPr>
            <a:lvl9pPr marL="4114800" marR="0" lvl="8"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9pPr>
          </a:lstStyle>
          <a:p>
            <a:endParaRPr/>
          </a:p>
        </p:txBody>
      </p:sp>
      <p:sp>
        <p:nvSpPr>
          <p:cNvPr id="115" name="Google Shape;115;p14"/>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16" name="Google Shape;116;p14"/>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17" name="Google Shape;117;p14"/>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9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9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9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9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9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9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9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t-EE"/>
              <a:t>‹#›</a:t>
            </a:fld>
            <a:endParaRPr/>
          </a:p>
        </p:txBody>
      </p:sp>
      <p:sp>
        <p:nvSpPr>
          <p:cNvPr id="118" name="Google Shape;118;p14"/>
          <p:cNvSpPr txBox="1"/>
          <p:nvPr/>
        </p:nvSpPr>
        <p:spPr>
          <a:xfrm>
            <a:off x="541870" y="790378"/>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t-EE" sz="8000" b="0" i="0" u="none" strike="noStrike" cap="none">
                <a:solidFill>
                  <a:srgbClr val="BFE471"/>
                </a:solidFill>
                <a:latin typeface="Arial"/>
                <a:ea typeface="Arial"/>
                <a:cs typeface="Arial"/>
                <a:sym typeface="Arial"/>
              </a:rPr>
              <a:t>“</a:t>
            </a:r>
            <a:endParaRPr/>
          </a:p>
        </p:txBody>
      </p:sp>
      <p:sp>
        <p:nvSpPr>
          <p:cNvPr id="119" name="Google Shape;119;p14"/>
          <p:cNvSpPr txBox="1"/>
          <p:nvPr/>
        </p:nvSpPr>
        <p:spPr>
          <a:xfrm>
            <a:off x="8893011" y="288655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t-EE" sz="8000" b="0" i="0" u="none" strike="noStrike" cap="none">
                <a:solidFill>
                  <a:srgbClr val="BFE471"/>
                </a:solidFill>
                <a:latin typeface="Arial"/>
                <a:ea typeface="Arial"/>
                <a:cs typeface="Arial"/>
                <a:sym typeface="Arial"/>
              </a:rPr>
              <a:t>”</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rue or False">
  <p:cSld name="True or False">
    <p:spTree>
      <p:nvGrpSpPr>
        <p:cNvPr id="1" name="Shape 120"/>
        <p:cNvGrpSpPr/>
        <p:nvPr/>
      </p:nvGrpSpPr>
      <p:grpSpPr>
        <a:xfrm>
          <a:off x="0" y="0"/>
          <a:ext cx="0" cy="0"/>
          <a:chOff x="0" y="0"/>
          <a:chExt cx="0" cy="0"/>
        </a:xfrm>
      </p:grpSpPr>
      <p:sp>
        <p:nvSpPr>
          <p:cNvPr id="121" name="Google Shape;121;p15"/>
          <p:cNvSpPr txBox="1">
            <a:spLocks noGrp="1"/>
          </p:cNvSpPr>
          <p:nvPr>
            <p:ph type="title"/>
          </p:nvPr>
        </p:nvSpPr>
        <p:spPr>
          <a:xfrm>
            <a:off x="685799" y="609600"/>
            <a:ext cx="8588203" cy="3022600"/>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Clr>
                <a:schemeClr val="accent1"/>
              </a:buClr>
              <a:buSzPts val="4400"/>
              <a:buFont typeface="Trebuchet MS"/>
              <a:buNone/>
              <a:defRPr sz="44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122" name="Google Shape;122;p15"/>
          <p:cNvSpPr txBox="1">
            <a:spLocks noGrp="1"/>
          </p:cNvSpPr>
          <p:nvPr>
            <p:ph type="body" idx="1"/>
          </p:nvPr>
        </p:nvSpPr>
        <p:spPr>
          <a:xfrm>
            <a:off x="677332" y="4013200"/>
            <a:ext cx="8596669" cy="514248"/>
          </a:xfrm>
          <a:prstGeom prst="rect">
            <a:avLst/>
          </a:prstGeom>
          <a:noFill/>
          <a:ln>
            <a:noFill/>
          </a:ln>
        </p:spPr>
        <p:txBody>
          <a:bodyPr spcFirstLastPara="1" wrap="square" lIns="91425" tIns="45700" rIns="91425" bIns="45700" anchor="b" anchorCtr="0"/>
          <a:lstStyle>
            <a:lvl1pPr marL="457200" marR="0" lvl="0" indent="-228600" algn="l" rtl="0">
              <a:spcBef>
                <a:spcPts val="1000"/>
              </a:spcBef>
              <a:spcAft>
                <a:spcPts val="0"/>
              </a:spcAft>
              <a:buClr>
                <a:schemeClr val="accent1"/>
              </a:buClr>
              <a:buSzPts val="1920"/>
              <a:buFont typeface="Noto Sans Symbols"/>
              <a:buNone/>
              <a:defRPr sz="2400" b="0" i="0" u="none" strike="noStrike" cap="none">
                <a:solidFill>
                  <a:schemeClr val="accent1"/>
                </a:solidFill>
                <a:latin typeface="Trebuchet MS"/>
                <a:ea typeface="Trebuchet MS"/>
                <a:cs typeface="Trebuchet MS"/>
                <a:sym typeface="Trebuchet MS"/>
              </a:defRPr>
            </a:lvl1pPr>
            <a:lvl2pPr marL="914400" marR="0" lvl="1" indent="-228600" algn="l"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2pPr>
            <a:lvl3pPr marL="1371600" marR="0" lvl="2" indent="-228600" algn="l" rtl="0">
              <a:spcBef>
                <a:spcPts val="1000"/>
              </a:spcBef>
              <a:spcAft>
                <a:spcPts val="0"/>
              </a:spcAft>
              <a:buClr>
                <a:schemeClr val="accent1"/>
              </a:buClr>
              <a:buSzPts val="1120"/>
              <a:buFont typeface="Noto Sans Symbols"/>
              <a:buNone/>
              <a:defRPr sz="1400" b="0" i="0" u="none" strike="noStrike" cap="none">
                <a:solidFill>
                  <a:srgbClr val="3F3F3F"/>
                </a:solidFill>
                <a:latin typeface="Trebuchet MS"/>
                <a:ea typeface="Trebuchet MS"/>
                <a:cs typeface="Trebuchet MS"/>
                <a:sym typeface="Trebuchet MS"/>
              </a:defRPr>
            </a:lvl3pPr>
            <a:lvl4pPr marL="1828800" marR="0" lvl="3" indent="-228600" algn="l" rtl="0">
              <a:spcBef>
                <a:spcPts val="1000"/>
              </a:spcBef>
              <a:spcAft>
                <a:spcPts val="0"/>
              </a:spcAft>
              <a:buClr>
                <a:schemeClr val="accent1"/>
              </a:buClr>
              <a:buSzPts val="960"/>
              <a:buFont typeface="Noto Sans Symbols"/>
              <a:buNone/>
              <a:defRPr sz="1200" b="0" i="0" u="none" strike="noStrike" cap="none">
                <a:solidFill>
                  <a:srgbClr val="3F3F3F"/>
                </a:solidFill>
                <a:latin typeface="Trebuchet MS"/>
                <a:ea typeface="Trebuchet MS"/>
                <a:cs typeface="Trebuchet MS"/>
                <a:sym typeface="Trebuchet MS"/>
              </a:defRPr>
            </a:lvl4pPr>
            <a:lvl5pPr marL="2286000" marR="0" lvl="4" indent="-228600" algn="l" rtl="0">
              <a:spcBef>
                <a:spcPts val="1000"/>
              </a:spcBef>
              <a:spcAft>
                <a:spcPts val="0"/>
              </a:spcAft>
              <a:buClr>
                <a:schemeClr val="accent1"/>
              </a:buClr>
              <a:buSzPts val="960"/>
              <a:buFont typeface="Noto Sans Symbols"/>
              <a:buNone/>
              <a:defRPr sz="1200" b="0" i="0" u="none" strike="noStrike" cap="none">
                <a:solidFill>
                  <a:srgbClr val="3F3F3F"/>
                </a:solidFill>
                <a:latin typeface="Trebuchet MS"/>
                <a:ea typeface="Trebuchet MS"/>
                <a:cs typeface="Trebuchet MS"/>
                <a:sym typeface="Trebuchet MS"/>
              </a:defRPr>
            </a:lvl5pPr>
            <a:lvl6pPr marL="2743200" marR="0" lvl="5"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6pPr>
            <a:lvl7pPr marL="3200400" marR="0" lvl="6"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7pPr>
            <a:lvl8pPr marL="3657600" marR="0" lvl="7"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8pPr>
            <a:lvl9pPr marL="4114800" marR="0" lvl="8"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123" name="Google Shape;123;p15"/>
          <p:cNvSpPr txBox="1">
            <a:spLocks noGrp="1"/>
          </p:cNvSpPr>
          <p:nvPr>
            <p:ph type="body" idx="2"/>
          </p:nvPr>
        </p:nvSpPr>
        <p:spPr>
          <a:xfrm>
            <a:off x="677335" y="4527448"/>
            <a:ext cx="8596668" cy="1513914"/>
          </a:xfrm>
          <a:prstGeom prst="rect">
            <a:avLst/>
          </a:prstGeom>
          <a:noFill/>
          <a:ln>
            <a:noFill/>
          </a:ln>
        </p:spPr>
        <p:txBody>
          <a:bodyPr spcFirstLastPara="1" wrap="square" lIns="91425" tIns="45700" rIns="91425" bIns="45700" anchor="t" anchorCtr="0"/>
          <a:lstStyle>
            <a:lvl1pPr marL="457200" marR="0" lvl="0" indent="-228600" algn="l" rtl="0">
              <a:spcBef>
                <a:spcPts val="1000"/>
              </a:spcBef>
              <a:spcAft>
                <a:spcPts val="0"/>
              </a:spcAft>
              <a:buClr>
                <a:schemeClr val="accent1"/>
              </a:buClr>
              <a:buSzPts val="1440"/>
              <a:buFont typeface="Noto Sans Symbols"/>
              <a:buNone/>
              <a:defRPr sz="1800" b="0" i="0" u="none" strike="noStrike" cap="none">
                <a:solidFill>
                  <a:srgbClr val="7F7F7F"/>
                </a:solidFill>
                <a:latin typeface="Trebuchet MS"/>
                <a:ea typeface="Trebuchet MS"/>
                <a:cs typeface="Trebuchet MS"/>
                <a:sym typeface="Trebuchet MS"/>
              </a:defRPr>
            </a:lvl1pPr>
            <a:lvl2pPr marL="914400" marR="0" lvl="1" indent="-228600" algn="l" rtl="0">
              <a:spcBef>
                <a:spcPts val="1000"/>
              </a:spcBef>
              <a:spcAft>
                <a:spcPts val="0"/>
              </a:spcAft>
              <a:buClr>
                <a:schemeClr val="accent1"/>
              </a:buClr>
              <a:buSzPts val="1440"/>
              <a:buFont typeface="Noto Sans Symbols"/>
              <a:buNone/>
              <a:defRPr sz="1800" b="0" i="0" u="none" strike="noStrike" cap="none">
                <a:solidFill>
                  <a:srgbClr val="888888"/>
                </a:solidFill>
                <a:latin typeface="Trebuchet MS"/>
                <a:ea typeface="Trebuchet MS"/>
                <a:cs typeface="Trebuchet MS"/>
                <a:sym typeface="Trebuchet MS"/>
              </a:defRPr>
            </a:lvl2pPr>
            <a:lvl3pPr marL="1371600" marR="0" lvl="2" indent="-228600" algn="l" rtl="0">
              <a:spcBef>
                <a:spcPts val="1000"/>
              </a:spcBef>
              <a:spcAft>
                <a:spcPts val="0"/>
              </a:spcAft>
              <a:buClr>
                <a:schemeClr val="accent1"/>
              </a:buClr>
              <a:buSzPts val="1280"/>
              <a:buFont typeface="Noto Sans Symbols"/>
              <a:buNone/>
              <a:defRPr sz="1600" b="0" i="0" u="none" strike="noStrike" cap="none">
                <a:solidFill>
                  <a:srgbClr val="888888"/>
                </a:solidFill>
                <a:latin typeface="Trebuchet MS"/>
                <a:ea typeface="Trebuchet MS"/>
                <a:cs typeface="Trebuchet MS"/>
                <a:sym typeface="Trebuchet MS"/>
              </a:defRPr>
            </a:lvl3pPr>
            <a:lvl4pPr marL="1828800" marR="0" lvl="3"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4pPr>
            <a:lvl5pPr marL="2286000" marR="0" lvl="4"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5pPr>
            <a:lvl6pPr marL="2743200" marR="0" lvl="5"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6pPr>
            <a:lvl7pPr marL="3200400" marR="0" lvl="6"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7pPr>
            <a:lvl8pPr marL="3657600" marR="0" lvl="7"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8pPr>
            <a:lvl9pPr marL="4114800" marR="0" lvl="8"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9pPr>
          </a:lstStyle>
          <a:p>
            <a:endParaRPr/>
          </a:p>
        </p:txBody>
      </p:sp>
      <p:sp>
        <p:nvSpPr>
          <p:cNvPr id="124" name="Google Shape;124;p15"/>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25" name="Google Shape;125;p15"/>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26" name="Google Shape;126;p15"/>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9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9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9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9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9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9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9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t-EE"/>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27"/>
        <p:cNvGrpSpPr/>
        <p:nvPr/>
      </p:nvGrpSpPr>
      <p:grpSpPr>
        <a:xfrm>
          <a:off x="0" y="0"/>
          <a:ext cx="0" cy="0"/>
          <a:chOff x="0" y="0"/>
          <a:chExt cx="0" cy="0"/>
        </a:xfrm>
      </p:grpSpPr>
      <p:sp>
        <p:nvSpPr>
          <p:cNvPr id="128" name="Google Shape;128;p16"/>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lstStyle>
            <a:lvl1pPr marR="0" lvl="0" algn="l" rtl="0">
              <a:spcBef>
                <a:spcPts val="0"/>
              </a:spcBef>
              <a:spcAft>
                <a:spcPts val="0"/>
              </a:spcAft>
              <a:buClr>
                <a:schemeClr val="accent1"/>
              </a:buClr>
              <a:buSzPts val="3600"/>
              <a:buFont typeface="Trebuchet MS"/>
              <a:buNone/>
              <a:defRPr sz="36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129" name="Google Shape;129;p16"/>
          <p:cNvSpPr txBox="1">
            <a:spLocks noGrp="1"/>
          </p:cNvSpPr>
          <p:nvPr>
            <p:ph type="body" idx="1"/>
          </p:nvPr>
        </p:nvSpPr>
        <p:spPr>
          <a:xfrm rot="5400000">
            <a:off x="3035282" y="-197358"/>
            <a:ext cx="3880773" cy="8596668"/>
          </a:xfrm>
          <a:prstGeom prst="rect">
            <a:avLst/>
          </a:prstGeom>
          <a:noFill/>
          <a:ln>
            <a:noFill/>
          </a:ln>
        </p:spPr>
        <p:txBody>
          <a:bodyPr spcFirstLastPara="1" wrap="square" lIns="91425" tIns="45700" rIns="91425" bIns="45700" anchor="t" anchorCtr="0"/>
          <a:lstStyle>
            <a:lvl1pPr marL="457200" marR="0" lvl="0" indent="-320040" algn="l" rtl="0">
              <a:spcBef>
                <a:spcPts val="1000"/>
              </a:spcBef>
              <a:spcAft>
                <a:spcPts val="0"/>
              </a:spcAft>
              <a:buClr>
                <a:schemeClr val="accent1"/>
              </a:buClr>
              <a:buSzPts val="1440"/>
              <a:buFont typeface="Noto Sans Symbols"/>
              <a:buChar char="▶"/>
              <a:defRPr sz="1800" b="0" i="0" u="none" strike="noStrike" cap="none">
                <a:solidFill>
                  <a:srgbClr val="3F3F3F"/>
                </a:solidFill>
                <a:latin typeface="Trebuchet MS"/>
                <a:ea typeface="Trebuchet MS"/>
                <a:cs typeface="Trebuchet MS"/>
                <a:sym typeface="Trebuchet MS"/>
              </a:defRPr>
            </a:lvl1pPr>
            <a:lvl2pPr marL="914400" marR="0" lvl="1" indent="-309880" algn="l" rtl="0">
              <a:spcBef>
                <a:spcPts val="1000"/>
              </a:spcBef>
              <a:spcAft>
                <a:spcPts val="0"/>
              </a:spcAft>
              <a:buClr>
                <a:schemeClr val="accent1"/>
              </a:buClr>
              <a:buSzPts val="1280"/>
              <a:buFont typeface="Noto Sans Symbols"/>
              <a:buChar char="▶"/>
              <a:defRPr sz="1600" b="0" i="0" u="none" strike="noStrike" cap="none">
                <a:solidFill>
                  <a:srgbClr val="3F3F3F"/>
                </a:solidFill>
                <a:latin typeface="Trebuchet MS"/>
                <a:ea typeface="Trebuchet MS"/>
                <a:cs typeface="Trebuchet MS"/>
                <a:sym typeface="Trebuchet MS"/>
              </a:defRPr>
            </a:lvl2pPr>
            <a:lvl3pPr marL="1371600" marR="0" lvl="2" indent="-299719" algn="l" rtl="0">
              <a:spcBef>
                <a:spcPts val="1000"/>
              </a:spcBef>
              <a:spcAft>
                <a:spcPts val="0"/>
              </a:spcAft>
              <a:buClr>
                <a:schemeClr val="accent1"/>
              </a:buClr>
              <a:buSzPts val="1120"/>
              <a:buFont typeface="Noto Sans Symbols"/>
              <a:buChar char="▶"/>
              <a:defRPr sz="1400" b="0" i="0" u="none" strike="noStrike" cap="none">
                <a:solidFill>
                  <a:srgbClr val="3F3F3F"/>
                </a:solidFill>
                <a:latin typeface="Trebuchet MS"/>
                <a:ea typeface="Trebuchet MS"/>
                <a:cs typeface="Trebuchet MS"/>
                <a:sym typeface="Trebuchet MS"/>
              </a:defRPr>
            </a:lvl3pPr>
            <a:lvl4pPr marL="1828800" marR="0" lvl="3"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4pPr>
            <a:lvl5pPr marL="2286000" marR="0" lvl="4"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5pPr>
            <a:lvl6pPr marL="2743200" marR="0" lvl="5"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6pPr>
            <a:lvl7pPr marL="3200400" marR="0" lvl="6"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7pPr>
            <a:lvl8pPr marL="3657600" marR="0" lvl="7"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8pPr>
            <a:lvl9pPr marL="4114800" marR="0" lvl="8"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130" name="Google Shape;130;p16"/>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31" name="Google Shape;131;p16"/>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32" name="Google Shape;132;p16"/>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9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9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9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9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9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9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9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t-EE"/>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33"/>
        <p:cNvGrpSpPr/>
        <p:nvPr/>
      </p:nvGrpSpPr>
      <p:grpSpPr>
        <a:xfrm>
          <a:off x="0" y="0"/>
          <a:ext cx="0" cy="0"/>
          <a:chOff x="0" y="0"/>
          <a:chExt cx="0" cy="0"/>
        </a:xfrm>
      </p:grpSpPr>
      <p:sp>
        <p:nvSpPr>
          <p:cNvPr id="134" name="Google Shape;134;p17"/>
          <p:cNvSpPr txBox="1">
            <a:spLocks noGrp="1"/>
          </p:cNvSpPr>
          <p:nvPr>
            <p:ph type="title"/>
          </p:nvPr>
        </p:nvSpPr>
        <p:spPr>
          <a:xfrm rot="5400000">
            <a:off x="5994319" y="2582953"/>
            <a:ext cx="5251451" cy="1304743"/>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Clr>
                <a:schemeClr val="accent1"/>
              </a:buClr>
              <a:buSzPts val="3600"/>
              <a:buFont typeface="Trebuchet MS"/>
              <a:buNone/>
              <a:defRPr sz="36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135" name="Google Shape;135;p17"/>
          <p:cNvSpPr txBox="1">
            <a:spLocks noGrp="1"/>
          </p:cNvSpPr>
          <p:nvPr>
            <p:ph type="body" idx="1"/>
          </p:nvPr>
        </p:nvSpPr>
        <p:spPr>
          <a:xfrm rot="5400000">
            <a:off x="1581685" y="-294750"/>
            <a:ext cx="5251450" cy="7060150"/>
          </a:xfrm>
          <a:prstGeom prst="rect">
            <a:avLst/>
          </a:prstGeom>
          <a:noFill/>
          <a:ln>
            <a:noFill/>
          </a:ln>
        </p:spPr>
        <p:txBody>
          <a:bodyPr spcFirstLastPara="1" wrap="square" lIns="91425" tIns="45700" rIns="91425" bIns="45700" anchor="t" anchorCtr="0"/>
          <a:lstStyle>
            <a:lvl1pPr marL="457200" marR="0" lvl="0" indent="-320040" algn="l" rtl="0">
              <a:spcBef>
                <a:spcPts val="1000"/>
              </a:spcBef>
              <a:spcAft>
                <a:spcPts val="0"/>
              </a:spcAft>
              <a:buClr>
                <a:schemeClr val="accent1"/>
              </a:buClr>
              <a:buSzPts val="1440"/>
              <a:buFont typeface="Noto Sans Symbols"/>
              <a:buChar char="▶"/>
              <a:defRPr sz="1800" b="0" i="0" u="none" strike="noStrike" cap="none">
                <a:solidFill>
                  <a:srgbClr val="3F3F3F"/>
                </a:solidFill>
                <a:latin typeface="Trebuchet MS"/>
                <a:ea typeface="Trebuchet MS"/>
                <a:cs typeface="Trebuchet MS"/>
                <a:sym typeface="Trebuchet MS"/>
              </a:defRPr>
            </a:lvl1pPr>
            <a:lvl2pPr marL="914400" marR="0" lvl="1" indent="-309880" algn="l" rtl="0">
              <a:spcBef>
                <a:spcPts val="1000"/>
              </a:spcBef>
              <a:spcAft>
                <a:spcPts val="0"/>
              </a:spcAft>
              <a:buClr>
                <a:schemeClr val="accent1"/>
              </a:buClr>
              <a:buSzPts val="1280"/>
              <a:buFont typeface="Noto Sans Symbols"/>
              <a:buChar char="▶"/>
              <a:defRPr sz="1600" b="0" i="0" u="none" strike="noStrike" cap="none">
                <a:solidFill>
                  <a:srgbClr val="3F3F3F"/>
                </a:solidFill>
                <a:latin typeface="Trebuchet MS"/>
                <a:ea typeface="Trebuchet MS"/>
                <a:cs typeface="Trebuchet MS"/>
                <a:sym typeface="Trebuchet MS"/>
              </a:defRPr>
            </a:lvl2pPr>
            <a:lvl3pPr marL="1371600" marR="0" lvl="2" indent="-299719" algn="l" rtl="0">
              <a:spcBef>
                <a:spcPts val="1000"/>
              </a:spcBef>
              <a:spcAft>
                <a:spcPts val="0"/>
              </a:spcAft>
              <a:buClr>
                <a:schemeClr val="accent1"/>
              </a:buClr>
              <a:buSzPts val="1120"/>
              <a:buFont typeface="Noto Sans Symbols"/>
              <a:buChar char="▶"/>
              <a:defRPr sz="1400" b="0" i="0" u="none" strike="noStrike" cap="none">
                <a:solidFill>
                  <a:srgbClr val="3F3F3F"/>
                </a:solidFill>
                <a:latin typeface="Trebuchet MS"/>
                <a:ea typeface="Trebuchet MS"/>
                <a:cs typeface="Trebuchet MS"/>
                <a:sym typeface="Trebuchet MS"/>
              </a:defRPr>
            </a:lvl3pPr>
            <a:lvl4pPr marL="1828800" marR="0" lvl="3"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4pPr>
            <a:lvl5pPr marL="2286000" marR="0" lvl="4"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5pPr>
            <a:lvl6pPr marL="2743200" marR="0" lvl="5"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6pPr>
            <a:lvl7pPr marL="3200400" marR="0" lvl="6"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7pPr>
            <a:lvl8pPr marL="3657600" marR="0" lvl="7"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8pPr>
            <a:lvl9pPr marL="4114800" marR="0" lvl="8"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136" name="Google Shape;136;p17"/>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37" name="Google Shape;137;p17"/>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38" name="Google Shape;138;p17"/>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9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9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9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9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9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9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9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t-E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39"/>
        <p:cNvGrpSpPr/>
        <p:nvPr/>
      </p:nvGrpSpPr>
      <p:grpSpPr>
        <a:xfrm>
          <a:off x="0" y="0"/>
          <a:ext cx="0" cy="0"/>
          <a:chOff x="0" y="0"/>
          <a:chExt cx="0" cy="0"/>
        </a:xfrm>
      </p:grpSpPr>
      <p:sp>
        <p:nvSpPr>
          <p:cNvPr id="40" name="Google Shape;40;p3"/>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lstStyle>
            <a:lvl1pPr marR="0" lvl="0" algn="l" rtl="0">
              <a:spcBef>
                <a:spcPts val="0"/>
              </a:spcBef>
              <a:spcAft>
                <a:spcPts val="0"/>
              </a:spcAft>
              <a:buClr>
                <a:schemeClr val="accent1"/>
              </a:buClr>
              <a:buSzPts val="3600"/>
              <a:buFont typeface="Trebuchet MS"/>
              <a:buNone/>
              <a:defRPr sz="36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41" name="Google Shape;41;p3"/>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lstStyle>
            <a:lvl1pPr marL="457200" marR="0" lvl="0" indent="-320040" algn="l" rtl="0">
              <a:spcBef>
                <a:spcPts val="1000"/>
              </a:spcBef>
              <a:spcAft>
                <a:spcPts val="0"/>
              </a:spcAft>
              <a:buClr>
                <a:schemeClr val="accent1"/>
              </a:buClr>
              <a:buSzPts val="1440"/>
              <a:buFont typeface="Noto Sans Symbols"/>
              <a:buChar char="▶"/>
              <a:defRPr sz="1800" b="0" i="0" u="none" strike="noStrike" cap="none">
                <a:solidFill>
                  <a:srgbClr val="3F3F3F"/>
                </a:solidFill>
                <a:latin typeface="Trebuchet MS"/>
                <a:ea typeface="Trebuchet MS"/>
                <a:cs typeface="Trebuchet MS"/>
                <a:sym typeface="Trebuchet MS"/>
              </a:defRPr>
            </a:lvl1pPr>
            <a:lvl2pPr marL="914400" marR="0" lvl="1" indent="-309880" algn="l" rtl="0">
              <a:spcBef>
                <a:spcPts val="1000"/>
              </a:spcBef>
              <a:spcAft>
                <a:spcPts val="0"/>
              </a:spcAft>
              <a:buClr>
                <a:schemeClr val="accent1"/>
              </a:buClr>
              <a:buSzPts val="1280"/>
              <a:buFont typeface="Noto Sans Symbols"/>
              <a:buChar char="▶"/>
              <a:defRPr sz="1600" b="0" i="0" u="none" strike="noStrike" cap="none">
                <a:solidFill>
                  <a:srgbClr val="3F3F3F"/>
                </a:solidFill>
                <a:latin typeface="Trebuchet MS"/>
                <a:ea typeface="Trebuchet MS"/>
                <a:cs typeface="Trebuchet MS"/>
                <a:sym typeface="Trebuchet MS"/>
              </a:defRPr>
            </a:lvl2pPr>
            <a:lvl3pPr marL="1371600" marR="0" lvl="2" indent="-299719" algn="l" rtl="0">
              <a:spcBef>
                <a:spcPts val="1000"/>
              </a:spcBef>
              <a:spcAft>
                <a:spcPts val="0"/>
              </a:spcAft>
              <a:buClr>
                <a:schemeClr val="accent1"/>
              </a:buClr>
              <a:buSzPts val="1120"/>
              <a:buFont typeface="Noto Sans Symbols"/>
              <a:buChar char="▶"/>
              <a:defRPr sz="1400" b="0" i="0" u="none" strike="noStrike" cap="none">
                <a:solidFill>
                  <a:srgbClr val="3F3F3F"/>
                </a:solidFill>
                <a:latin typeface="Trebuchet MS"/>
                <a:ea typeface="Trebuchet MS"/>
                <a:cs typeface="Trebuchet MS"/>
                <a:sym typeface="Trebuchet MS"/>
              </a:defRPr>
            </a:lvl3pPr>
            <a:lvl4pPr marL="1828800" marR="0" lvl="3"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4pPr>
            <a:lvl5pPr marL="2286000" marR="0" lvl="4"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5pPr>
            <a:lvl6pPr marL="2743200" marR="0" lvl="5"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6pPr>
            <a:lvl7pPr marL="3200400" marR="0" lvl="6"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7pPr>
            <a:lvl8pPr marL="3657600" marR="0" lvl="7"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8pPr>
            <a:lvl9pPr marL="4114800" marR="0" lvl="8"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42" name="Google Shape;42;p3"/>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43" name="Google Shape;43;p3"/>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44" name="Google Shape;44;p3"/>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9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9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9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9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9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9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9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t-E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45"/>
        <p:cNvGrpSpPr/>
        <p:nvPr/>
      </p:nvGrpSpPr>
      <p:grpSpPr>
        <a:xfrm>
          <a:off x="0" y="0"/>
          <a:ext cx="0" cy="0"/>
          <a:chOff x="0" y="0"/>
          <a:chExt cx="0" cy="0"/>
        </a:xfrm>
      </p:grpSpPr>
      <p:sp>
        <p:nvSpPr>
          <p:cNvPr id="46" name="Google Shape;46;p4"/>
          <p:cNvSpPr txBox="1">
            <a:spLocks noGrp="1"/>
          </p:cNvSpPr>
          <p:nvPr>
            <p:ph type="title"/>
          </p:nvPr>
        </p:nvSpPr>
        <p:spPr>
          <a:xfrm>
            <a:off x="677335" y="2700867"/>
            <a:ext cx="8596668" cy="1826581"/>
          </a:xfrm>
          <a:prstGeom prst="rect">
            <a:avLst/>
          </a:prstGeom>
          <a:noFill/>
          <a:ln>
            <a:noFill/>
          </a:ln>
        </p:spPr>
        <p:txBody>
          <a:bodyPr spcFirstLastPara="1" wrap="square" lIns="91425" tIns="45700" rIns="91425" bIns="45700" anchor="b" anchorCtr="0"/>
          <a:lstStyle>
            <a:lvl1pPr marR="0" lvl="0" algn="l" rtl="0">
              <a:spcBef>
                <a:spcPts val="0"/>
              </a:spcBef>
              <a:spcAft>
                <a:spcPts val="0"/>
              </a:spcAft>
              <a:buClr>
                <a:schemeClr val="accent1"/>
              </a:buClr>
              <a:buSzPts val="4000"/>
              <a:buFont typeface="Trebuchet MS"/>
              <a:buNone/>
              <a:defRPr sz="40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47" name="Google Shape;47;p4"/>
          <p:cNvSpPr txBox="1">
            <a:spLocks noGrp="1"/>
          </p:cNvSpPr>
          <p:nvPr>
            <p:ph type="body" idx="1"/>
          </p:nvPr>
        </p:nvSpPr>
        <p:spPr>
          <a:xfrm>
            <a:off x="677335" y="4527448"/>
            <a:ext cx="8596668" cy="860400"/>
          </a:xfrm>
          <a:prstGeom prst="rect">
            <a:avLst/>
          </a:prstGeom>
          <a:noFill/>
          <a:ln>
            <a:noFill/>
          </a:ln>
        </p:spPr>
        <p:txBody>
          <a:bodyPr spcFirstLastPara="1" wrap="square" lIns="91425" tIns="45700" rIns="91425" bIns="45700" anchor="t" anchorCtr="0"/>
          <a:lstStyle>
            <a:lvl1pPr marL="457200" marR="0" lvl="0" indent="-228600" algn="l" rtl="0">
              <a:spcBef>
                <a:spcPts val="1000"/>
              </a:spcBef>
              <a:spcAft>
                <a:spcPts val="0"/>
              </a:spcAft>
              <a:buClr>
                <a:schemeClr val="accent1"/>
              </a:buClr>
              <a:buSzPts val="1600"/>
              <a:buFont typeface="Noto Sans Symbols"/>
              <a:buNone/>
              <a:defRPr sz="2000" b="0" i="0" u="none" strike="noStrike" cap="none">
                <a:solidFill>
                  <a:srgbClr val="7F7F7F"/>
                </a:solidFill>
                <a:latin typeface="Trebuchet MS"/>
                <a:ea typeface="Trebuchet MS"/>
                <a:cs typeface="Trebuchet MS"/>
                <a:sym typeface="Trebuchet MS"/>
              </a:defRPr>
            </a:lvl1pPr>
            <a:lvl2pPr marL="914400" marR="0" lvl="1" indent="-228600" algn="l" rtl="0">
              <a:spcBef>
                <a:spcPts val="1000"/>
              </a:spcBef>
              <a:spcAft>
                <a:spcPts val="0"/>
              </a:spcAft>
              <a:buClr>
                <a:schemeClr val="accent1"/>
              </a:buClr>
              <a:buSzPts val="1440"/>
              <a:buFont typeface="Noto Sans Symbols"/>
              <a:buNone/>
              <a:defRPr sz="1800" b="0" i="0" u="none" strike="noStrike" cap="none">
                <a:solidFill>
                  <a:srgbClr val="888888"/>
                </a:solidFill>
                <a:latin typeface="Trebuchet MS"/>
                <a:ea typeface="Trebuchet MS"/>
                <a:cs typeface="Trebuchet MS"/>
                <a:sym typeface="Trebuchet MS"/>
              </a:defRPr>
            </a:lvl2pPr>
            <a:lvl3pPr marL="1371600" marR="0" lvl="2" indent="-228600" algn="l" rtl="0">
              <a:spcBef>
                <a:spcPts val="1000"/>
              </a:spcBef>
              <a:spcAft>
                <a:spcPts val="0"/>
              </a:spcAft>
              <a:buClr>
                <a:schemeClr val="accent1"/>
              </a:buClr>
              <a:buSzPts val="1280"/>
              <a:buFont typeface="Noto Sans Symbols"/>
              <a:buNone/>
              <a:defRPr sz="1600" b="0" i="0" u="none" strike="noStrike" cap="none">
                <a:solidFill>
                  <a:srgbClr val="888888"/>
                </a:solidFill>
                <a:latin typeface="Trebuchet MS"/>
                <a:ea typeface="Trebuchet MS"/>
                <a:cs typeface="Trebuchet MS"/>
                <a:sym typeface="Trebuchet MS"/>
              </a:defRPr>
            </a:lvl3pPr>
            <a:lvl4pPr marL="1828800" marR="0" lvl="3"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4pPr>
            <a:lvl5pPr marL="2286000" marR="0" lvl="4"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5pPr>
            <a:lvl6pPr marL="2743200" marR="0" lvl="5"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6pPr>
            <a:lvl7pPr marL="3200400" marR="0" lvl="6"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7pPr>
            <a:lvl8pPr marL="3657600" marR="0" lvl="7"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8pPr>
            <a:lvl9pPr marL="4114800" marR="0" lvl="8" indent="-228600" algn="l" rtl="0">
              <a:spcBef>
                <a:spcPts val="1000"/>
              </a:spcBef>
              <a:spcAft>
                <a:spcPts val="0"/>
              </a:spcAft>
              <a:buClr>
                <a:schemeClr val="accent1"/>
              </a:buClr>
              <a:buSzPts val="1120"/>
              <a:buFont typeface="Noto Sans Symbols"/>
              <a:buNone/>
              <a:defRPr sz="1400" b="0" i="0" u="none" strike="noStrike" cap="none">
                <a:solidFill>
                  <a:srgbClr val="888888"/>
                </a:solidFill>
                <a:latin typeface="Trebuchet MS"/>
                <a:ea typeface="Trebuchet MS"/>
                <a:cs typeface="Trebuchet MS"/>
                <a:sym typeface="Trebuchet MS"/>
              </a:defRPr>
            </a:lvl9pPr>
          </a:lstStyle>
          <a:p>
            <a:endParaRPr/>
          </a:p>
        </p:txBody>
      </p:sp>
      <p:sp>
        <p:nvSpPr>
          <p:cNvPr id="48" name="Google Shape;48;p4"/>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49" name="Google Shape;49;p4"/>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50" name="Google Shape;50;p4"/>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9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9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9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9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9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9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9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t-E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51"/>
        <p:cNvGrpSpPr/>
        <p:nvPr/>
      </p:nvGrpSpPr>
      <p:grpSpPr>
        <a:xfrm>
          <a:off x="0" y="0"/>
          <a:ext cx="0" cy="0"/>
          <a:chOff x="0" y="0"/>
          <a:chExt cx="0" cy="0"/>
        </a:xfrm>
      </p:grpSpPr>
      <p:sp>
        <p:nvSpPr>
          <p:cNvPr id="52" name="Google Shape;52;p5"/>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lstStyle>
            <a:lvl1pPr marR="0" lvl="0" algn="l" rtl="0">
              <a:spcBef>
                <a:spcPts val="0"/>
              </a:spcBef>
              <a:spcAft>
                <a:spcPts val="0"/>
              </a:spcAft>
              <a:buClr>
                <a:schemeClr val="accent1"/>
              </a:buClr>
              <a:buSzPts val="3600"/>
              <a:buFont typeface="Trebuchet MS"/>
              <a:buNone/>
              <a:defRPr sz="36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53" name="Google Shape;53;p5"/>
          <p:cNvSpPr txBox="1">
            <a:spLocks noGrp="1"/>
          </p:cNvSpPr>
          <p:nvPr>
            <p:ph type="body" idx="1"/>
          </p:nvPr>
        </p:nvSpPr>
        <p:spPr>
          <a:xfrm>
            <a:off x="677334" y="2160589"/>
            <a:ext cx="4184035" cy="3880772"/>
          </a:xfrm>
          <a:prstGeom prst="rect">
            <a:avLst/>
          </a:prstGeom>
          <a:noFill/>
          <a:ln>
            <a:noFill/>
          </a:ln>
        </p:spPr>
        <p:txBody>
          <a:bodyPr spcFirstLastPara="1" wrap="square" lIns="91425" tIns="45700" rIns="91425" bIns="45700" anchor="t" anchorCtr="0"/>
          <a:lstStyle>
            <a:lvl1pPr marL="457200" marR="0" lvl="0" indent="-320040" algn="l" rtl="0">
              <a:spcBef>
                <a:spcPts val="1000"/>
              </a:spcBef>
              <a:spcAft>
                <a:spcPts val="0"/>
              </a:spcAft>
              <a:buClr>
                <a:schemeClr val="accent1"/>
              </a:buClr>
              <a:buSzPts val="1440"/>
              <a:buFont typeface="Noto Sans Symbols"/>
              <a:buChar char="▶"/>
              <a:defRPr sz="1800" b="0" i="0" u="none" strike="noStrike" cap="none">
                <a:solidFill>
                  <a:srgbClr val="3F3F3F"/>
                </a:solidFill>
                <a:latin typeface="Trebuchet MS"/>
                <a:ea typeface="Trebuchet MS"/>
                <a:cs typeface="Trebuchet MS"/>
                <a:sym typeface="Trebuchet MS"/>
              </a:defRPr>
            </a:lvl1pPr>
            <a:lvl2pPr marL="914400" marR="0" lvl="1" indent="-309880" algn="l" rtl="0">
              <a:spcBef>
                <a:spcPts val="1000"/>
              </a:spcBef>
              <a:spcAft>
                <a:spcPts val="0"/>
              </a:spcAft>
              <a:buClr>
                <a:schemeClr val="accent1"/>
              </a:buClr>
              <a:buSzPts val="1280"/>
              <a:buFont typeface="Noto Sans Symbols"/>
              <a:buChar char="▶"/>
              <a:defRPr sz="1600" b="0" i="0" u="none" strike="noStrike" cap="none">
                <a:solidFill>
                  <a:srgbClr val="3F3F3F"/>
                </a:solidFill>
                <a:latin typeface="Trebuchet MS"/>
                <a:ea typeface="Trebuchet MS"/>
                <a:cs typeface="Trebuchet MS"/>
                <a:sym typeface="Trebuchet MS"/>
              </a:defRPr>
            </a:lvl2pPr>
            <a:lvl3pPr marL="1371600" marR="0" lvl="2" indent="-299719" algn="l" rtl="0">
              <a:spcBef>
                <a:spcPts val="1000"/>
              </a:spcBef>
              <a:spcAft>
                <a:spcPts val="0"/>
              </a:spcAft>
              <a:buClr>
                <a:schemeClr val="accent1"/>
              </a:buClr>
              <a:buSzPts val="1120"/>
              <a:buFont typeface="Noto Sans Symbols"/>
              <a:buChar char="▶"/>
              <a:defRPr sz="1400" b="0" i="0" u="none" strike="noStrike" cap="none">
                <a:solidFill>
                  <a:srgbClr val="3F3F3F"/>
                </a:solidFill>
                <a:latin typeface="Trebuchet MS"/>
                <a:ea typeface="Trebuchet MS"/>
                <a:cs typeface="Trebuchet MS"/>
                <a:sym typeface="Trebuchet MS"/>
              </a:defRPr>
            </a:lvl3pPr>
            <a:lvl4pPr marL="1828800" marR="0" lvl="3"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4pPr>
            <a:lvl5pPr marL="2286000" marR="0" lvl="4"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5pPr>
            <a:lvl6pPr marL="2743200" marR="0" lvl="5"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6pPr>
            <a:lvl7pPr marL="3200400" marR="0" lvl="6"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7pPr>
            <a:lvl8pPr marL="3657600" marR="0" lvl="7"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8pPr>
            <a:lvl9pPr marL="4114800" marR="0" lvl="8"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54" name="Google Shape;54;p5"/>
          <p:cNvSpPr txBox="1">
            <a:spLocks noGrp="1"/>
          </p:cNvSpPr>
          <p:nvPr>
            <p:ph type="body" idx="2"/>
          </p:nvPr>
        </p:nvSpPr>
        <p:spPr>
          <a:xfrm>
            <a:off x="5089970" y="2160589"/>
            <a:ext cx="4184034" cy="3880773"/>
          </a:xfrm>
          <a:prstGeom prst="rect">
            <a:avLst/>
          </a:prstGeom>
          <a:noFill/>
          <a:ln>
            <a:noFill/>
          </a:ln>
        </p:spPr>
        <p:txBody>
          <a:bodyPr spcFirstLastPara="1" wrap="square" lIns="91425" tIns="45700" rIns="91425" bIns="45700" anchor="t" anchorCtr="0"/>
          <a:lstStyle>
            <a:lvl1pPr marL="457200" marR="0" lvl="0" indent="-320040" algn="l" rtl="0">
              <a:spcBef>
                <a:spcPts val="1000"/>
              </a:spcBef>
              <a:spcAft>
                <a:spcPts val="0"/>
              </a:spcAft>
              <a:buClr>
                <a:schemeClr val="accent1"/>
              </a:buClr>
              <a:buSzPts val="1440"/>
              <a:buFont typeface="Noto Sans Symbols"/>
              <a:buChar char="▶"/>
              <a:defRPr sz="1800" b="0" i="0" u="none" strike="noStrike" cap="none">
                <a:solidFill>
                  <a:srgbClr val="3F3F3F"/>
                </a:solidFill>
                <a:latin typeface="Trebuchet MS"/>
                <a:ea typeface="Trebuchet MS"/>
                <a:cs typeface="Trebuchet MS"/>
                <a:sym typeface="Trebuchet MS"/>
              </a:defRPr>
            </a:lvl1pPr>
            <a:lvl2pPr marL="914400" marR="0" lvl="1" indent="-309880" algn="l" rtl="0">
              <a:spcBef>
                <a:spcPts val="1000"/>
              </a:spcBef>
              <a:spcAft>
                <a:spcPts val="0"/>
              </a:spcAft>
              <a:buClr>
                <a:schemeClr val="accent1"/>
              </a:buClr>
              <a:buSzPts val="1280"/>
              <a:buFont typeface="Noto Sans Symbols"/>
              <a:buChar char="▶"/>
              <a:defRPr sz="1600" b="0" i="0" u="none" strike="noStrike" cap="none">
                <a:solidFill>
                  <a:srgbClr val="3F3F3F"/>
                </a:solidFill>
                <a:latin typeface="Trebuchet MS"/>
                <a:ea typeface="Trebuchet MS"/>
                <a:cs typeface="Trebuchet MS"/>
                <a:sym typeface="Trebuchet MS"/>
              </a:defRPr>
            </a:lvl2pPr>
            <a:lvl3pPr marL="1371600" marR="0" lvl="2" indent="-299719" algn="l" rtl="0">
              <a:spcBef>
                <a:spcPts val="1000"/>
              </a:spcBef>
              <a:spcAft>
                <a:spcPts val="0"/>
              </a:spcAft>
              <a:buClr>
                <a:schemeClr val="accent1"/>
              </a:buClr>
              <a:buSzPts val="1120"/>
              <a:buFont typeface="Noto Sans Symbols"/>
              <a:buChar char="▶"/>
              <a:defRPr sz="1400" b="0" i="0" u="none" strike="noStrike" cap="none">
                <a:solidFill>
                  <a:srgbClr val="3F3F3F"/>
                </a:solidFill>
                <a:latin typeface="Trebuchet MS"/>
                <a:ea typeface="Trebuchet MS"/>
                <a:cs typeface="Trebuchet MS"/>
                <a:sym typeface="Trebuchet MS"/>
              </a:defRPr>
            </a:lvl3pPr>
            <a:lvl4pPr marL="1828800" marR="0" lvl="3"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4pPr>
            <a:lvl5pPr marL="2286000" marR="0" lvl="4"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5pPr>
            <a:lvl6pPr marL="2743200" marR="0" lvl="5"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6pPr>
            <a:lvl7pPr marL="3200400" marR="0" lvl="6"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7pPr>
            <a:lvl8pPr marL="3657600" marR="0" lvl="7"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8pPr>
            <a:lvl9pPr marL="4114800" marR="0" lvl="8"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55" name="Google Shape;55;p5"/>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56" name="Google Shape;56;p5"/>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57" name="Google Shape;57;p5"/>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9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9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9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9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9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9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9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t-E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8"/>
        <p:cNvGrpSpPr/>
        <p:nvPr/>
      </p:nvGrpSpPr>
      <p:grpSpPr>
        <a:xfrm>
          <a:off x="0" y="0"/>
          <a:ext cx="0" cy="0"/>
          <a:chOff x="0" y="0"/>
          <a:chExt cx="0" cy="0"/>
        </a:xfrm>
      </p:grpSpPr>
      <p:sp>
        <p:nvSpPr>
          <p:cNvPr id="59" name="Google Shape;59;p6"/>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lstStyle>
            <a:lvl1pPr marR="0" lvl="0" algn="l" rtl="0">
              <a:spcBef>
                <a:spcPts val="0"/>
              </a:spcBef>
              <a:spcAft>
                <a:spcPts val="0"/>
              </a:spcAft>
              <a:buClr>
                <a:schemeClr val="accent1"/>
              </a:buClr>
              <a:buSzPts val="3600"/>
              <a:buFont typeface="Trebuchet MS"/>
              <a:buNone/>
              <a:defRPr sz="36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60" name="Google Shape;60;p6"/>
          <p:cNvSpPr txBox="1">
            <a:spLocks noGrp="1"/>
          </p:cNvSpPr>
          <p:nvPr>
            <p:ph type="body" idx="1"/>
          </p:nvPr>
        </p:nvSpPr>
        <p:spPr>
          <a:xfrm>
            <a:off x="675745" y="2160983"/>
            <a:ext cx="4185623" cy="576262"/>
          </a:xfrm>
          <a:prstGeom prst="rect">
            <a:avLst/>
          </a:prstGeom>
          <a:noFill/>
          <a:ln>
            <a:noFill/>
          </a:ln>
        </p:spPr>
        <p:txBody>
          <a:bodyPr spcFirstLastPara="1" wrap="square" lIns="91425" tIns="45700" rIns="91425" bIns="45700" anchor="b" anchorCtr="0"/>
          <a:lstStyle>
            <a:lvl1pPr marL="457200" marR="0" lvl="0" indent="-228600" algn="l" rtl="0">
              <a:spcBef>
                <a:spcPts val="1000"/>
              </a:spcBef>
              <a:spcAft>
                <a:spcPts val="0"/>
              </a:spcAft>
              <a:buClr>
                <a:schemeClr val="accent1"/>
              </a:buClr>
              <a:buSzPts val="1920"/>
              <a:buFont typeface="Noto Sans Symbols"/>
              <a:buNone/>
              <a:defRPr sz="2400" b="0" i="0" u="none" strike="noStrike" cap="none">
                <a:solidFill>
                  <a:srgbClr val="3F3F3F"/>
                </a:solidFill>
                <a:latin typeface="Trebuchet MS"/>
                <a:ea typeface="Trebuchet MS"/>
                <a:cs typeface="Trebuchet MS"/>
                <a:sym typeface="Trebuchet MS"/>
              </a:defRPr>
            </a:lvl1pPr>
            <a:lvl2pPr marL="914400" marR="0" lvl="1" indent="-228600" algn="l" rtl="0">
              <a:spcBef>
                <a:spcPts val="1000"/>
              </a:spcBef>
              <a:spcAft>
                <a:spcPts val="0"/>
              </a:spcAft>
              <a:buClr>
                <a:schemeClr val="accent1"/>
              </a:buClr>
              <a:buSzPts val="1600"/>
              <a:buFont typeface="Noto Sans Symbols"/>
              <a:buNone/>
              <a:defRPr sz="2000" b="1" i="0" u="none" strike="noStrike" cap="none">
                <a:solidFill>
                  <a:srgbClr val="3F3F3F"/>
                </a:solidFill>
                <a:latin typeface="Trebuchet MS"/>
                <a:ea typeface="Trebuchet MS"/>
                <a:cs typeface="Trebuchet MS"/>
                <a:sym typeface="Trebuchet MS"/>
              </a:defRPr>
            </a:lvl2pPr>
            <a:lvl3pPr marL="1371600" marR="0" lvl="2" indent="-228600" algn="l" rtl="0">
              <a:spcBef>
                <a:spcPts val="1000"/>
              </a:spcBef>
              <a:spcAft>
                <a:spcPts val="0"/>
              </a:spcAft>
              <a:buClr>
                <a:schemeClr val="accent1"/>
              </a:buClr>
              <a:buSzPts val="1440"/>
              <a:buFont typeface="Noto Sans Symbols"/>
              <a:buNone/>
              <a:defRPr sz="1800" b="1" i="0" u="none" strike="noStrike" cap="none">
                <a:solidFill>
                  <a:srgbClr val="3F3F3F"/>
                </a:solidFill>
                <a:latin typeface="Trebuchet MS"/>
                <a:ea typeface="Trebuchet MS"/>
                <a:cs typeface="Trebuchet MS"/>
                <a:sym typeface="Trebuchet MS"/>
              </a:defRPr>
            </a:lvl3pPr>
            <a:lvl4pPr marL="1828800" marR="0" lvl="3" indent="-228600" algn="l" rtl="0">
              <a:spcBef>
                <a:spcPts val="1000"/>
              </a:spcBef>
              <a:spcAft>
                <a:spcPts val="0"/>
              </a:spcAft>
              <a:buClr>
                <a:schemeClr val="accent1"/>
              </a:buClr>
              <a:buSzPts val="1280"/>
              <a:buFont typeface="Noto Sans Symbols"/>
              <a:buNone/>
              <a:defRPr sz="1600" b="1" i="0" u="none" strike="noStrike" cap="none">
                <a:solidFill>
                  <a:srgbClr val="3F3F3F"/>
                </a:solidFill>
                <a:latin typeface="Trebuchet MS"/>
                <a:ea typeface="Trebuchet MS"/>
                <a:cs typeface="Trebuchet MS"/>
                <a:sym typeface="Trebuchet MS"/>
              </a:defRPr>
            </a:lvl4pPr>
            <a:lvl5pPr marL="2286000" marR="0" lvl="4" indent="-228600" algn="l" rtl="0">
              <a:spcBef>
                <a:spcPts val="1000"/>
              </a:spcBef>
              <a:spcAft>
                <a:spcPts val="0"/>
              </a:spcAft>
              <a:buClr>
                <a:schemeClr val="accent1"/>
              </a:buClr>
              <a:buSzPts val="1280"/>
              <a:buFont typeface="Noto Sans Symbols"/>
              <a:buNone/>
              <a:defRPr sz="1600" b="1" i="0" u="none" strike="noStrike" cap="none">
                <a:solidFill>
                  <a:srgbClr val="3F3F3F"/>
                </a:solidFill>
                <a:latin typeface="Trebuchet MS"/>
                <a:ea typeface="Trebuchet MS"/>
                <a:cs typeface="Trebuchet MS"/>
                <a:sym typeface="Trebuchet MS"/>
              </a:defRPr>
            </a:lvl5pPr>
            <a:lvl6pPr marL="2743200" marR="0" lvl="5" indent="-228600" algn="l" rtl="0">
              <a:spcBef>
                <a:spcPts val="1000"/>
              </a:spcBef>
              <a:spcAft>
                <a:spcPts val="0"/>
              </a:spcAft>
              <a:buClr>
                <a:schemeClr val="accent1"/>
              </a:buClr>
              <a:buSzPts val="1280"/>
              <a:buFont typeface="Noto Sans Symbols"/>
              <a:buNone/>
              <a:defRPr sz="1600" b="1" i="0" u="none" strike="noStrike" cap="none">
                <a:solidFill>
                  <a:srgbClr val="3F3F3F"/>
                </a:solidFill>
                <a:latin typeface="Trebuchet MS"/>
                <a:ea typeface="Trebuchet MS"/>
                <a:cs typeface="Trebuchet MS"/>
                <a:sym typeface="Trebuchet MS"/>
              </a:defRPr>
            </a:lvl6pPr>
            <a:lvl7pPr marL="3200400" marR="0" lvl="6" indent="-228600" algn="l" rtl="0">
              <a:spcBef>
                <a:spcPts val="1000"/>
              </a:spcBef>
              <a:spcAft>
                <a:spcPts val="0"/>
              </a:spcAft>
              <a:buClr>
                <a:schemeClr val="accent1"/>
              </a:buClr>
              <a:buSzPts val="1280"/>
              <a:buFont typeface="Noto Sans Symbols"/>
              <a:buNone/>
              <a:defRPr sz="1600" b="1" i="0" u="none" strike="noStrike" cap="none">
                <a:solidFill>
                  <a:srgbClr val="3F3F3F"/>
                </a:solidFill>
                <a:latin typeface="Trebuchet MS"/>
                <a:ea typeface="Trebuchet MS"/>
                <a:cs typeface="Trebuchet MS"/>
                <a:sym typeface="Trebuchet MS"/>
              </a:defRPr>
            </a:lvl7pPr>
            <a:lvl8pPr marL="3657600" marR="0" lvl="7" indent="-228600" algn="l" rtl="0">
              <a:spcBef>
                <a:spcPts val="1000"/>
              </a:spcBef>
              <a:spcAft>
                <a:spcPts val="0"/>
              </a:spcAft>
              <a:buClr>
                <a:schemeClr val="accent1"/>
              </a:buClr>
              <a:buSzPts val="1280"/>
              <a:buFont typeface="Noto Sans Symbols"/>
              <a:buNone/>
              <a:defRPr sz="1600" b="1" i="0" u="none" strike="noStrike" cap="none">
                <a:solidFill>
                  <a:srgbClr val="3F3F3F"/>
                </a:solidFill>
                <a:latin typeface="Trebuchet MS"/>
                <a:ea typeface="Trebuchet MS"/>
                <a:cs typeface="Trebuchet MS"/>
                <a:sym typeface="Trebuchet MS"/>
              </a:defRPr>
            </a:lvl8pPr>
            <a:lvl9pPr marL="4114800" marR="0" lvl="8" indent="-228600" algn="l" rtl="0">
              <a:spcBef>
                <a:spcPts val="1000"/>
              </a:spcBef>
              <a:spcAft>
                <a:spcPts val="0"/>
              </a:spcAft>
              <a:buClr>
                <a:schemeClr val="accent1"/>
              </a:buClr>
              <a:buSzPts val="1280"/>
              <a:buFont typeface="Noto Sans Symbols"/>
              <a:buNone/>
              <a:defRPr sz="1600" b="1" i="0" u="none" strike="noStrike" cap="none">
                <a:solidFill>
                  <a:srgbClr val="3F3F3F"/>
                </a:solidFill>
                <a:latin typeface="Trebuchet MS"/>
                <a:ea typeface="Trebuchet MS"/>
                <a:cs typeface="Trebuchet MS"/>
                <a:sym typeface="Trebuchet MS"/>
              </a:defRPr>
            </a:lvl9pPr>
          </a:lstStyle>
          <a:p>
            <a:endParaRPr/>
          </a:p>
        </p:txBody>
      </p:sp>
      <p:sp>
        <p:nvSpPr>
          <p:cNvPr id="61" name="Google Shape;61;p6"/>
          <p:cNvSpPr txBox="1">
            <a:spLocks noGrp="1"/>
          </p:cNvSpPr>
          <p:nvPr>
            <p:ph type="body" idx="2"/>
          </p:nvPr>
        </p:nvSpPr>
        <p:spPr>
          <a:xfrm>
            <a:off x="675745" y="2737245"/>
            <a:ext cx="4185623" cy="3304117"/>
          </a:xfrm>
          <a:prstGeom prst="rect">
            <a:avLst/>
          </a:prstGeom>
          <a:noFill/>
          <a:ln>
            <a:noFill/>
          </a:ln>
        </p:spPr>
        <p:txBody>
          <a:bodyPr spcFirstLastPara="1" wrap="square" lIns="91425" tIns="45700" rIns="91425" bIns="45700" anchor="t" anchorCtr="0"/>
          <a:lstStyle>
            <a:lvl1pPr marL="457200" marR="0" lvl="0" indent="-320040" algn="l" rtl="0">
              <a:spcBef>
                <a:spcPts val="1000"/>
              </a:spcBef>
              <a:spcAft>
                <a:spcPts val="0"/>
              </a:spcAft>
              <a:buClr>
                <a:schemeClr val="accent1"/>
              </a:buClr>
              <a:buSzPts val="1440"/>
              <a:buFont typeface="Noto Sans Symbols"/>
              <a:buChar char="▶"/>
              <a:defRPr sz="1800" b="0" i="0" u="none" strike="noStrike" cap="none">
                <a:solidFill>
                  <a:srgbClr val="3F3F3F"/>
                </a:solidFill>
                <a:latin typeface="Trebuchet MS"/>
                <a:ea typeface="Trebuchet MS"/>
                <a:cs typeface="Trebuchet MS"/>
                <a:sym typeface="Trebuchet MS"/>
              </a:defRPr>
            </a:lvl1pPr>
            <a:lvl2pPr marL="914400" marR="0" lvl="1" indent="-309880" algn="l" rtl="0">
              <a:spcBef>
                <a:spcPts val="1000"/>
              </a:spcBef>
              <a:spcAft>
                <a:spcPts val="0"/>
              </a:spcAft>
              <a:buClr>
                <a:schemeClr val="accent1"/>
              </a:buClr>
              <a:buSzPts val="1280"/>
              <a:buFont typeface="Noto Sans Symbols"/>
              <a:buChar char="▶"/>
              <a:defRPr sz="1600" b="0" i="0" u="none" strike="noStrike" cap="none">
                <a:solidFill>
                  <a:srgbClr val="3F3F3F"/>
                </a:solidFill>
                <a:latin typeface="Trebuchet MS"/>
                <a:ea typeface="Trebuchet MS"/>
                <a:cs typeface="Trebuchet MS"/>
                <a:sym typeface="Trebuchet MS"/>
              </a:defRPr>
            </a:lvl2pPr>
            <a:lvl3pPr marL="1371600" marR="0" lvl="2" indent="-299719" algn="l" rtl="0">
              <a:spcBef>
                <a:spcPts val="1000"/>
              </a:spcBef>
              <a:spcAft>
                <a:spcPts val="0"/>
              </a:spcAft>
              <a:buClr>
                <a:schemeClr val="accent1"/>
              </a:buClr>
              <a:buSzPts val="1120"/>
              <a:buFont typeface="Noto Sans Symbols"/>
              <a:buChar char="▶"/>
              <a:defRPr sz="1400" b="0" i="0" u="none" strike="noStrike" cap="none">
                <a:solidFill>
                  <a:srgbClr val="3F3F3F"/>
                </a:solidFill>
                <a:latin typeface="Trebuchet MS"/>
                <a:ea typeface="Trebuchet MS"/>
                <a:cs typeface="Trebuchet MS"/>
                <a:sym typeface="Trebuchet MS"/>
              </a:defRPr>
            </a:lvl3pPr>
            <a:lvl4pPr marL="1828800" marR="0" lvl="3"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4pPr>
            <a:lvl5pPr marL="2286000" marR="0" lvl="4"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5pPr>
            <a:lvl6pPr marL="2743200" marR="0" lvl="5"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6pPr>
            <a:lvl7pPr marL="3200400" marR="0" lvl="6"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7pPr>
            <a:lvl8pPr marL="3657600" marR="0" lvl="7"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8pPr>
            <a:lvl9pPr marL="4114800" marR="0" lvl="8"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62" name="Google Shape;62;p6"/>
          <p:cNvSpPr txBox="1">
            <a:spLocks noGrp="1"/>
          </p:cNvSpPr>
          <p:nvPr>
            <p:ph type="body" idx="3"/>
          </p:nvPr>
        </p:nvSpPr>
        <p:spPr>
          <a:xfrm>
            <a:off x="5088383" y="2160983"/>
            <a:ext cx="4185618" cy="576262"/>
          </a:xfrm>
          <a:prstGeom prst="rect">
            <a:avLst/>
          </a:prstGeom>
          <a:noFill/>
          <a:ln>
            <a:noFill/>
          </a:ln>
        </p:spPr>
        <p:txBody>
          <a:bodyPr spcFirstLastPara="1" wrap="square" lIns="91425" tIns="45700" rIns="91425" bIns="45700" anchor="b" anchorCtr="0"/>
          <a:lstStyle>
            <a:lvl1pPr marL="457200" marR="0" lvl="0" indent="-228600" algn="l" rtl="0">
              <a:spcBef>
                <a:spcPts val="1000"/>
              </a:spcBef>
              <a:spcAft>
                <a:spcPts val="0"/>
              </a:spcAft>
              <a:buClr>
                <a:schemeClr val="accent1"/>
              </a:buClr>
              <a:buSzPts val="1920"/>
              <a:buFont typeface="Noto Sans Symbols"/>
              <a:buNone/>
              <a:defRPr sz="2400" b="0" i="0" u="none" strike="noStrike" cap="none">
                <a:solidFill>
                  <a:srgbClr val="3F3F3F"/>
                </a:solidFill>
                <a:latin typeface="Trebuchet MS"/>
                <a:ea typeface="Trebuchet MS"/>
                <a:cs typeface="Trebuchet MS"/>
                <a:sym typeface="Trebuchet MS"/>
              </a:defRPr>
            </a:lvl1pPr>
            <a:lvl2pPr marL="914400" marR="0" lvl="1" indent="-228600" algn="l" rtl="0">
              <a:spcBef>
                <a:spcPts val="1000"/>
              </a:spcBef>
              <a:spcAft>
                <a:spcPts val="0"/>
              </a:spcAft>
              <a:buClr>
                <a:schemeClr val="accent1"/>
              </a:buClr>
              <a:buSzPts val="1600"/>
              <a:buFont typeface="Noto Sans Symbols"/>
              <a:buNone/>
              <a:defRPr sz="2000" b="1" i="0" u="none" strike="noStrike" cap="none">
                <a:solidFill>
                  <a:srgbClr val="3F3F3F"/>
                </a:solidFill>
                <a:latin typeface="Trebuchet MS"/>
                <a:ea typeface="Trebuchet MS"/>
                <a:cs typeface="Trebuchet MS"/>
                <a:sym typeface="Trebuchet MS"/>
              </a:defRPr>
            </a:lvl2pPr>
            <a:lvl3pPr marL="1371600" marR="0" lvl="2" indent="-228600" algn="l" rtl="0">
              <a:spcBef>
                <a:spcPts val="1000"/>
              </a:spcBef>
              <a:spcAft>
                <a:spcPts val="0"/>
              </a:spcAft>
              <a:buClr>
                <a:schemeClr val="accent1"/>
              </a:buClr>
              <a:buSzPts val="1440"/>
              <a:buFont typeface="Noto Sans Symbols"/>
              <a:buNone/>
              <a:defRPr sz="1800" b="1" i="0" u="none" strike="noStrike" cap="none">
                <a:solidFill>
                  <a:srgbClr val="3F3F3F"/>
                </a:solidFill>
                <a:latin typeface="Trebuchet MS"/>
                <a:ea typeface="Trebuchet MS"/>
                <a:cs typeface="Trebuchet MS"/>
                <a:sym typeface="Trebuchet MS"/>
              </a:defRPr>
            </a:lvl3pPr>
            <a:lvl4pPr marL="1828800" marR="0" lvl="3" indent="-228600" algn="l" rtl="0">
              <a:spcBef>
                <a:spcPts val="1000"/>
              </a:spcBef>
              <a:spcAft>
                <a:spcPts val="0"/>
              </a:spcAft>
              <a:buClr>
                <a:schemeClr val="accent1"/>
              </a:buClr>
              <a:buSzPts val="1280"/>
              <a:buFont typeface="Noto Sans Symbols"/>
              <a:buNone/>
              <a:defRPr sz="1600" b="1" i="0" u="none" strike="noStrike" cap="none">
                <a:solidFill>
                  <a:srgbClr val="3F3F3F"/>
                </a:solidFill>
                <a:latin typeface="Trebuchet MS"/>
                <a:ea typeface="Trebuchet MS"/>
                <a:cs typeface="Trebuchet MS"/>
                <a:sym typeface="Trebuchet MS"/>
              </a:defRPr>
            </a:lvl4pPr>
            <a:lvl5pPr marL="2286000" marR="0" lvl="4" indent="-228600" algn="l" rtl="0">
              <a:spcBef>
                <a:spcPts val="1000"/>
              </a:spcBef>
              <a:spcAft>
                <a:spcPts val="0"/>
              </a:spcAft>
              <a:buClr>
                <a:schemeClr val="accent1"/>
              </a:buClr>
              <a:buSzPts val="1280"/>
              <a:buFont typeface="Noto Sans Symbols"/>
              <a:buNone/>
              <a:defRPr sz="1600" b="1" i="0" u="none" strike="noStrike" cap="none">
                <a:solidFill>
                  <a:srgbClr val="3F3F3F"/>
                </a:solidFill>
                <a:latin typeface="Trebuchet MS"/>
                <a:ea typeface="Trebuchet MS"/>
                <a:cs typeface="Trebuchet MS"/>
                <a:sym typeface="Trebuchet MS"/>
              </a:defRPr>
            </a:lvl5pPr>
            <a:lvl6pPr marL="2743200" marR="0" lvl="5" indent="-228600" algn="l" rtl="0">
              <a:spcBef>
                <a:spcPts val="1000"/>
              </a:spcBef>
              <a:spcAft>
                <a:spcPts val="0"/>
              </a:spcAft>
              <a:buClr>
                <a:schemeClr val="accent1"/>
              </a:buClr>
              <a:buSzPts val="1280"/>
              <a:buFont typeface="Noto Sans Symbols"/>
              <a:buNone/>
              <a:defRPr sz="1600" b="1" i="0" u="none" strike="noStrike" cap="none">
                <a:solidFill>
                  <a:srgbClr val="3F3F3F"/>
                </a:solidFill>
                <a:latin typeface="Trebuchet MS"/>
                <a:ea typeface="Trebuchet MS"/>
                <a:cs typeface="Trebuchet MS"/>
                <a:sym typeface="Trebuchet MS"/>
              </a:defRPr>
            </a:lvl6pPr>
            <a:lvl7pPr marL="3200400" marR="0" lvl="6" indent="-228600" algn="l" rtl="0">
              <a:spcBef>
                <a:spcPts val="1000"/>
              </a:spcBef>
              <a:spcAft>
                <a:spcPts val="0"/>
              </a:spcAft>
              <a:buClr>
                <a:schemeClr val="accent1"/>
              </a:buClr>
              <a:buSzPts val="1280"/>
              <a:buFont typeface="Noto Sans Symbols"/>
              <a:buNone/>
              <a:defRPr sz="1600" b="1" i="0" u="none" strike="noStrike" cap="none">
                <a:solidFill>
                  <a:srgbClr val="3F3F3F"/>
                </a:solidFill>
                <a:latin typeface="Trebuchet MS"/>
                <a:ea typeface="Trebuchet MS"/>
                <a:cs typeface="Trebuchet MS"/>
                <a:sym typeface="Trebuchet MS"/>
              </a:defRPr>
            </a:lvl7pPr>
            <a:lvl8pPr marL="3657600" marR="0" lvl="7" indent="-228600" algn="l" rtl="0">
              <a:spcBef>
                <a:spcPts val="1000"/>
              </a:spcBef>
              <a:spcAft>
                <a:spcPts val="0"/>
              </a:spcAft>
              <a:buClr>
                <a:schemeClr val="accent1"/>
              </a:buClr>
              <a:buSzPts val="1280"/>
              <a:buFont typeface="Noto Sans Symbols"/>
              <a:buNone/>
              <a:defRPr sz="1600" b="1" i="0" u="none" strike="noStrike" cap="none">
                <a:solidFill>
                  <a:srgbClr val="3F3F3F"/>
                </a:solidFill>
                <a:latin typeface="Trebuchet MS"/>
                <a:ea typeface="Trebuchet MS"/>
                <a:cs typeface="Trebuchet MS"/>
                <a:sym typeface="Trebuchet MS"/>
              </a:defRPr>
            </a:lvl8pPr>
            <a:lvl9pPr marL="4114800" marR="0" lvl="8" indent="-228600" algn="l" rtl="0">
              <a:spcBef>
                <a:spcPts val="1000"/>
              </a:spcBef>
              <a:spcAft>
                <a:spcPts val="0"/>
              </a:spcAft>
              <a:buClr>
                <a:schemeClr val="accent1"/>
              </a:buClr>
              <a:buSzPts val="1280"/>
              <a:buFont typeface="Noto Sans Symbols"/>
              <a:buNone/>
              <a:defRPr sz="1600" b="1" i="0" u="none" strike="noStrike" cap="none">
                <a:solidFill>
                  <a:srgbClr val="3F3F3F"/>
                </a:solidFill>
                <a:latin typeface="Trebuchet MS"/>
                <a:ea typeface="Trebuchet MS"/>
                <a:cs typeface="Trebuchet MS"/>
                <a:sym typeface="Trebuchet MS"/>
              </a:defRPr>
            </a:lvl9pPr>
          </a:lstStyle>
          <a:p>
            <a:endParaRPr/>
          </a:p>
        </p:txBody>
      </p:sp>
      <p:sp>
        <p:nvSpPr>
          <p:cNvPr id="63" name="Google Shape;63;p6"/>
          <p:cNvSpPr txBox="1">
            <a:spLocks noGrp="1"/>
          </p:cNvSpPr>
          <p:nvPr>
            <p:ph type="body" idx="4"/>
          </p:nvPr>
        </p:nvSpPr>
        <p:spPr>
          <a:xfrm>
            <a:off x="5088384" y="2737245"/>
            <a:ext cx="4185617" cy="3304117"/>
          </a:xfrm>
          <a:prstGeom prst="rect">
            <a:avLst/>
          </a:prstGeom>
          <a:noFill/>
          <a:ln>
            <a:noFill/>
          </a:ln>
        </p:spPr>
        <p:txBody>
          <a:bodyPr spcFirstLastPara="1" wrap="square" lIns="91425" tIns="45700" rIns="91425" bIns="45700" anchor="t" anchorCtr="0"/>
          <a:lstStyle>
            <a:lvl1pPr marL="457200" marR="0" lvl="0" indent="-320040" algn="l" rtl="0">
              <a:spcBef>
                <a:spcPts val="1000"/>
              </a:spcBef>
              <a:spcAft>
                <a:spcPts val="0"/>
              </a:spcAft>
              <a:buClr>
                <a:schemeClr val="accent1"/>
              </a:buClr>
              <a:buSzPts val="1440"/>
              <a:buFont typeface="Noto Sans Symbols"/>
              <a:buChar char="▶"/>
              <a:defRPr sz="1800" b="0" i="0" u="none" strike="noStrike" cap="none">
                <a:solidFill>
                  <a:srgbClr val="3F3F3F"/>
                </a:solidFill>
                <a:latin typeface="Trebuchet MS"/>
                <a:ea typeface="Trebuchet MS"/>
                <a:cs typeface="Trebuchet MS"/>
                <a:sym typeface="Trebuchet MS"/>
              </a:defRPr>
            </a:lvl1pPr>
            <a:lvl2pPr marL="914400" marR="0" lvl="1" indent="-309880" algn="l" rtl="0">
              <a:spcBef>
                <a:spcPts val="1000"/>
              </a:spcBef>
              <a:spcAft>
                <a:spcPts val="0"/>
              </a:spcAft>
              <a:buClr>
                <a:schemeClr val="accent1"/>
              </a:buClr>
              <a:buSzPts val="1280"/>
              <a:buFont typeface="Noto Sans Symbols"/>
              <a:buChar char="▶"/>
              <a:defRPr sz="1600" b="0" i="0" u="none" strike="noStrike" cap="none">
                <a:solidFill>
                  <a:srgbClr val="3F3F3F"/>
                </a:solidFill>
                <a:latin typeface="Trebuchet MS"/>
                <a:ea typeface="Trebuchet MS"/>
                <a:cs typeface="Trebuchet MS"/>
                <a:sym typeface="Trebuchet MS"/>
              </a:defRPr>
            </a:lvl2pPr>
            <a:lvl3pPr marL="1371600" marR="0" lvl="2" indent="-299719" algn="l" rtl="0">
              <a:spcBef>
                <a:spcPts val="1000"/>
              </a:spcBef>
              <a:spcAft>
                <a:spcPts val="0"/>
              </a:spcAft>
              <a:buClr>
                <a:schemeClr val="accent1"/>
              </a:buClr>
              <a:buSzPts val="1120"/>
              <a:buFont typeface="Noto Sans Symbols"/>
              <a:buChar char="▶"/>
              <a:defRPr sz="1400" b="0" i="0" u="none" strike="noStrike" cap="none">
                <a:solidFill>
                  <a:srgbClr val="3F3F3F"/>
                </a:solidFill>
                <a:latin typeface="Trebuchet MS"/>
                <a:ea typeface="Trebuchet MS"/>
                <a:cs typeface="Trebuchet MS"/>
                <a:sym typeface="Trebuchet MS"/>
              </a:defRPr>
            </a:lvl3pPr>
            <a:lvl4pPr marL="1828800" marR="0" lvl="3"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4pPr>
            <a:lvl5pPr marL="2286000" marR="0" lvl="4"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5pPr>
            <a:lvl6pPr marL="2743200" marR="0" lvl="5"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6pPr>
            <a:lvl7pPr marL="3200400" marR="0" lvl="6"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7pPr>
            <a:lvl8pPr marL="3657600" marR="0" lvl="7"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8pPr>
            <a:lvl9pPr marL="4114800" marR="0" lvl="8"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64" name="Google Shape;64;p6"/>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65" name="Google Shape;65;p6"/>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66" name="Google Shape;66;p6"/>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9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9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9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9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9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9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9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t-E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7"/>
        <p:cNvGrpSpPr/>
        <p:nvPr/>
      </p:nvGrpSpPr>
      <p:grpSpPr>
        <a:xfrm>
          <a:off x="0" y="0"/>
          <a:ext cx="0" cy="0"/>
          <a:chOff x="0" y="0"/>
          <a:chExt cx="0" cy="0"/>
        </a:xfrm>
      </p:grpSpPr>
      <p:sp>
        <p:nvSpPr>
          <p:cNvPr id="68" name="Google Shape;68;p7"/>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lstStyle>
            <a:lvl1pPr marR="0" lvl="0" algn="l" rtl="0">
              <a:spcBef>
                <a:spcPts val="0"/>
              </a:spcBef>
              <a:spcAft>
                <a:spcPts val="0"/>
              </a:spcAft>
              <a:buClr>
                <a:schemeClr val="accent1"/>
              </a:buClr>
              <a:buSzPts val="3600"/>
              <a:buFont typeface="Trebuchet MS"/>
              <a:buNone/>
              <a:defRPr sz="36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69" name="Google Shape;69;p7"/>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70" name="Google Shape;70;p7"/>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71" name="Google Shape;71;p7"/>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9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9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9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9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9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9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9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t-E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2"/>
        <p:cNvGrpSpPr/>
        <p:nvPr/>
      </p:nvGrpSpPr>
      <p:grpSpPr>
        <a:xfrm>
          <a:off x="0" y="0"/>
          <a:ext cx="0" cy="0"/>
          <a:chOff x="0" y="0"/>
          <a:chExt cx="0" cy="0"/>
        </a:xfrm>
      </p:grpSpPr>
      <p:sp>
        <p:nvSpPr>
          <p:cNvPr id="73" name="Google Shape;73;p8"/>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74" name="Google Shape;74;p8"/>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75" name="Google Shape;75;p8"/>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9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9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9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9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9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9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9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t-E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76"/>
        <p:cNvGrpSpPr/>
        <p:nvPr/>
      </p:nvGrpSpPr>
      <p:grpSpPr>
        <a:xfrm>
          <a:off x="0" y="0"/>
          <a:ext cx="0" cy="0"/>
          <a:chOff x="0" y="0"/>
          <a:chExt cx="0" cy="0"/>
        </a:xfrm>
      </p:grpSpPr>
      <p:sp>
        <p:nvSpPr>
          <p:cNvPr id="77" name="Google Shape;77;p9"/>
          <p:cNvSpPr txBox="1">
            <a:spLocks noGrp="1"/>
          </p:cNvSpPr>
          <p:nvPr>
            <p:ph type="title"/>
          </p:nvPr>
        </p:nvSpPr>
        <p:spPr>
          <a:xfrm>
            <a:off x="677334" y="1498604"/>
            <a:ext cx="3854528" cy="1278466"/>
          </a:xfrm>
          <a:prstGeom prst="rect">
            <a:avLst/>
          </a:prstGeom>
          <a:noFill/>
          <a:ln>
            <a:noFill/>
          </a:ln>
        </p:spPr>
        <p:txBody>
          <a:bodyPr spcFirstLastPara="1" wrap="square" lIns="91425" tIns="45700" rIns="91425" bIns="45700" anchor="b" anchorCtr="0"/>
          <a:lstStyle>
            <a:lvl1pPr marR="0" lvl="0" algn="l" rtl="0">
              <a:spcBef>
                <a:spcPts val="0"/>
              </a:spcBef>
              <a:spcAft>
                <a:spcPts val="0"/>
              </a:spcAft>
              <a:buClr>
                <a:schemeClr val="accent1"/>
              </a:buClr>
              <a:buSzPts val="2000"/>
              <a:buFont typeface="Trebuchet MS"/>
              <a:buNone/>
              <a:defRPr sz="20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78" name="Google Shape;78;p9"/>
          <p:cNvSpPr txBox="1">
            <a:spLocks noGrp="1"/>
          </p:cNvSpPr>
          <p:nvPr>
            <p:ph type="body" idx="1"/>
          </p:nvPr>
        </p:nvSpPr>
        <p:spPr>
          <a:xfrm>
            <a:off x="4760461" y="514924"/>
            <a:ext cx="4513541" cy="5526437"/>
          </a:xfrm>
          <a:prstGeom prst="rect">
            <a:avLst/>
          </a:prstGeom>
          <a:noFill/>
          <a:ln>
            <a:noFill/>
          </a:ln>
        </p:spPr>
        <p:txBody>
          <a:bodyPr spcFirstLastPara="1" wrap="square" lIns="91425" tIns="45700" rIns="91425" bIns="45700" anchor="t" anchorCtr="0"/>
          <a:lstStyle>
            <a:lvl1pPr marL="457200" marR="0" lvl="0" indent="-320040" algn="l" rtl="0">
              <a:spcBef>
                <a:spcPts val="1000"/>
              </a:spcBef>
              <a:spcAft>
                <a:spcPts val="0"/>
              </a:spcAft>
              <a:buClr>
                <a:schemeClr val="accent1"/>
              </a:buClr>
              <a:buSzPts val="1440"/>
              <a:buFont typeface="Noto Sans Symbols"/>
              <a:buChar char="▶"/>
              <a:defRPr sz="1800" b="0" i="0" u="none" strike="noStrike" cap="none">
                <a:solidFill>
                  <a:srgbClr val="3F3F3F"/>
                </a:solidFill>
                <a:latin typeface="Trebuchet MS"/>
                <a:ea typeface="Trebuchet MS"/>
                <a:cs typeface="Trebuchet MS"/>
                <a:sym typeface="Trebuchet MS"/>
              </a:defRPr>
            </a:lvl1pPr>
            <a:lvl2pPr marL="914400" marR="0" lvl="1" indent="-309880" algn="l" rtl="0">
              <a:spcBef>
                <a:spcPts val="1000"/>
              </a:spcBef>
              <a:spcAft>
                <a:spcPts val="0"/>
              </a:spcAft>
              <a:buClr>
                <a:schemeClr val="accent1"/>
              </a:buClr>
              <a:buSzPts val="1280"/>
              <a:buFont typeface="Noto Sans Symbols"/>
              <a:buChar char="▶"/>
              <a:defRPr sz="1600" b="0" i="0" u="none" strike="noStrike" cap="none">
                <a:solidFill>
                  <a:srgbClr val="3F3F3F"/>
                </a:solidFill>
                <a:latin typeface="Trebuchet MS"/>
                <a:ea typeface="Trebuchet MS"/>
                <a:cs typeface="Trebuchet MS"/>
                <a:sym typeface="Trebuchet MS"/>
              </a:defRPr>
            </a:lvl2pPr>
            <a:lvl3pPr marL="1371600" marR="0" lvl="2" indent="-299719" algn="l" rtl="0">
              <a:spcBef>
                <a:spcPts val="1000"/>
              </a:spcBef>
              <a:spcAft>
                <a:spcPts val="0"/>
              </a:spcAft>
              <a:buClr>
                <a:schemeClr val="accent1"/>
              </a:buClr>
              <a:buSzPts val="1120"/>
              <a:buFont typeface="Noto Sans Symbols"/>
              <a:buChar char="▶"/>
              <a:defRPr sz="1400" b="0" i="0" u="none" strike="noStrike" cap="none">
                <a:solidFill>
                  <a:srgbClr val="3F3F3F"/>
                </a:solidFill>
                <a:latin typeface="Trebuchet MS"/>
                <a:ea typeface="Trebuchet MS"/>
                <a:cs typeface="Trebuchet MS"/>
                <a:sym typeface="Trebuchet MS"/>
              </a:defRPr>
            </a:lvl3pPr>
            <a:lvl4pPr marL="1828800" marR="0" lvl="3"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4pPr>
            <a:lvl5pPr marL="2286000" marR="0" lvl="4"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5pPr>
            <a:lvl6pPr marL="2743200" marR="0" lvl="5"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6pPr>
            <a:lvl7pPr marL="3200400" marR="0" lvl="6"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7pPr>
            <a:lvl8pPr marL="3657600" marR="0" lvl="7"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8pPr>
            <a:lvl9pPr marL="4114800" marR="0" lvl="8"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79" name="Google Shape;79;p9"/>
          <p:cNvSpPr txBox="1">
            <a:spLocks noGrp="1"/>
          </p:cNvSpPr>
          <p:nvPr>
            <p:ph type="body" idx="2"/>
          </p:nvPr>
        </p:nvSpPr>
        <p:spPr>
          <a:xfrm>
            <a:off x="677334" y="2777069"/>
            <a:ext cx="3854528" cy="2584449"/>
          </a:xfrm>
          <a:prstGeom prst="rect">
            <a:avLst/>
          </a:prstGeom>
          <a:noFill/>
          <a:ln>
            <a:noFill/>
          </a:ln>
        </p:spPr>
        <p:txBody>
          <a:bodyPr spcFirstLastPara="1" wrap="square" lIns="91425" tIns="45700" rIns="91425" bIns="45700" anchor="t" anchorCtr="0"/>
          <a:lstStyle>
            <a:lvl1pPr marL="457200" marR="0" lvl="0" indent="-228600" algn="l" rtl="0">
              <a:spcBef>
                <a:spcPts val="1000"/>
              </a:spcBef>
              <a:spcAft>
                <a:spcPts val="0"/>
              </a:spcAft>
              <a:buClr>
                <a:schemeClr val="accent1"/>
              </a:buClr>
              <a:buSzPts val="1120"/>
              <a:buFont typeface="Noto Sans Symbols"/>
              <a:buNone/>
              <a:defRPr sz="1400" b="0" i="0" u="none" strike="noStrike" cap="none">
                <a:solidFill>
                  <a:srgbClr val="3F3F3F"/>
                </a:solidFill>
                <a:latin typeface="Trebuchet MS"/>
                <a:ea typeface="Trebuchet MS"/>
                <a:cs typeface="Trebuchet MS"/>
                <a:sym typeface="Trebuchet MS"/>
              </a:defRPr>
            </a:lvl1pPr>
            <a:lvl2pPr marL="914400" marR="0" lvl="1" indent="-228600" algn="l" rtl="0">
              <a:spcBef>
                <a:spcPts val="1000"/>
              </a:spcBef>
              <a:spcAft>
                <a:spcPts val="0"/>
              </a:spcAft>
              <a:buClr>
                <a:schemeClr val="accent1"/>
              </a:buClr>
              <a:buSzPts val="1120"/>
              <a:buFont typeface="Noto Sans Symbols"/>
              <a:buNone/>
              <a:defRPr sz="1400" b="0" i="0" u="none" strike="noStrike" cap="none">
                <a:solidFill>
                  <a:srgbClr val="3F3F3F"/>
                </a:solidFill>
                <a:latin typeface="Trebuchet MS"/>
                <a:ea typeface="Trebuchet MS"/>
                <a:cs typeface="Trebuchet MS"/>
                <a:sym typeface="Trebuchet MS"/>
              </a:defRPr>
            </a:lvl2pPr>
            <a:lvl3pPr marL="1371600" marR="0" lvl="2" indent="-228600" algn="l" rtl="0">
              <a:spcBef>
                <a:spcPts val="1000"/>
              </a:spcBef>
              <a:spcAft>
                <a:spcPts val="0"/>
              </a:spcAft>
              <a:buClr>
                <a:schemeClr val="accent1"/>
              </a:buClr>
              <a:buSzPts val="960"/>
              <a:buFont typeface="Noto Sans Symbols"/>
              <a:buNone/>
              <a:defRPr sz="1200" b="0" i="0" u="none" strike="noStrike" cap="none">
                <a:solidFill>
                  <a:srgbClr val="3F3F3F"/>
                </a:solidFill>
                <a:latin typeface="Trebuchet MS"/>
                <a:ea typeface="Trebuchet MS"/>
                <a:cs typeface="Trebuchet MS"/>
                <a:sym typeface="Trebuchet MS"/>
              </a:defRPr>
            </a:lvl3pPr>
            <a:lvl4pPr marL="1828800" marR="0" lvl="3" indent="-228600" algn="l" rtl="0">
              <a:spcBef>
                <a:spcPts val="1000"/>
              </a:spcBef>
              <a:spcAft>
                <a:spcPts val="0"/>
              </a:spcAft>
              <a:buClr>
                <a:schemeClr val="accent1"/>
              </a:buClr>
              <a:buSzPts val="800"/>
              <a:buFont typeface="Noto Sans Symbols"/>
              <a:buNone/>
              <a:defRPr sz="1000" b="0" i="0" u="none" strike="noStrike" cap="none">
                <a:solidFill>
                  <a:srgbClr val="3F3F3F"/>
                </a:solidFill>
                <a:latin typeface="Trebuchet MS"/>
                <a:ea typeface="Trebuchet MS"/>
                <a:cs typeface="Trebuchet MS"/>
                <a:sym typeface="Trebuchet MS"/>
              </a:defRPr>
            </a:lvl4pPr>
            <a:lvl5pPr marL="2286000" marR="0" lvl="4" indent="-228600" algn="l" rtl="0">
              <a:spcBef>
                <a:spcPts val="1000"/>
              </a:spcBef>
              <a:spcAft>
                <a:spcPts val="0"/>
              </a:spcAft>
              <a:buClr>
                <a:schemeClr val="accent1"/>
              </a:buClr>
              <a:buSzPts val="800"/>
              <a:buFont typeface="Noto Sans Symbols"/>
              <a:buNone/>
              <a:defRPr sz="1000" b="0" i="0" u="none" strike="noStrike" cap="none">
                <a:solidFill>
                  <a:srgbClr val="3F3F3F"/>
                </a:solidFill>
                <a:latin typeface="Trebuchet MS"/>
                <a:ea typeface="Trebuchet MS"/>
                <a:cs typeface="Trebuchet MS"/>
                <a:sym typeface="Trebuchet MS"/>
              </a:defRPr>
            </a:lvl5pPr>
            <a:lvl6pPr marL="2743200" marR="0" lvl="5" indent="-228600" algn="l" rtl="0">
              <a:spcBef>
                <a:spcPts val="1000"/>
              </a:spcBef>
              <a:spcAft>
                <a:spcPts val="0"/>
              </a:spcAft>
              <a:buClr>
                <a:schemeClr val="accent1"/>
              </a:buClr>
              <a:buSzPts val="800"/>
              <a:buFont typeface="Noto Sans Symbols"/>
              <a:buNone/>
              <a:defRPr sz="1000" b="0" i="0" u="none" strike="noStrike" cap="none">
                <a:solidFill>
                  <a:srgbClr val="3F3F3F"/>
                </a:solidFill>
                <a:latin typeface="Trebuchet MS"/>
                <a:ea typeface="Trebuchet MS"/>
                <a:cs typeface="Trebuchet MS"/>
                <a:sym typeface="Trebuchet MS"/>
              </a:defRPr>
            </a:lvl6pPr>
            <a:lvl7pPr marL="3200400" marR="0" lvl="6" indent="-228600" algn="l" rtl="0">
              <a:spcBef>
                <a:spcPts val="1000"/>
              </a:spcBef>
              <a:spcAft>
                <a:spcPts val="0"/>
              </a:spcAft>
              <a:buClr>
                <a:schemeClr val="accent1"/>
              </a:buClr>
              <a:buSzPts val="800"/>
              <a:buFont typeface="Noto Sans Symbols"/>
              <a:buNone/>
              <a:defRPr sz="1000" b="0" i="0" u="none" strike="noStrike" cap="none">
                <a:solidFill>
                  <a:srgbClr val="3F3F3F"/>
                </a:solidFill>
                <a:latin typeface="Trebuchet MS"/>
                <a:ea typeface="Trebuchet MS"/>
                <a:cs typeface="Trebuchet MS"/>
                <a:sym typeface="Trebuchet MS"/>
              </a:defRPr>
            </a:lvl7pPr>
            <a:lvl8pPr marL="3657600" marR="0" lvl="7" indent="-228600" algn="l" rtl="0">
              <a:spcBef>
                <a:spcPts val="1000"/>
              </a:spcBef>
              <a:spcAft>
                <a:spcPts val="0"/>
              </a:spcAft>
              <a:buClr>
                <a:schemeClr val="accent1"/>
              </a:buClr>
              <a:buSzPts val="800"/>
              <a:buFont typeface="Noto Sans Symbols"/>
              <a:buNone/>
              <a:defRPr sz="1000" b="0" i="0" u="none" strike="noStrike" cap="none">
                <a:solidFill>
                  <a:srgbClr val="3F3F3F"/>
                </a:solidFill>
                <a:latin typeface="Trebuchet MS"/>
                <a:ea typeface="Trebuchet MS"/>
                <a:cs typeface="Trebuchet MS"/>
                <a:sym typeface="Trebuchet MS"/>
              </a:defRPr>
            </a:lvl8pPr>
            <a:lvl9pPr marL="4114800" marR="0" lvl="8" indent="-228600" algn="l" rtl="0">
              <a:spcBef>
                <a:spcPts val="1000"/>
              </a:spcBef>
              <a:spcAft>
                <a:spcPts val="0"/>
              </a:spcAft>
              <a:buClr>
                <a:schemeClr val="accent1"/>
              </a:buClr>
              <a:buSzPts val="800"/>
              <a:buFont typeface="Noto Sans Symbols"/>
              <a:buNone/>
              <a:defRPr sz="1000" b="0" i="0" u="none" strike="noStrike" cap="none">
                <a:solidFill>
                  <a:srgbClr val="3F3F3F"/>
                </a:solidFill>
                <a:latin typeface="Trebuchet MS"/>
                <a:ea typeface="Trebuchet MS"/>
                <a:cs typeface="Trebuchet MS"/>
                <a:sym typeface="Trebuchet MS"/>
              </a:defRPr>
            </a:lvl9pPr>
          </a:lstStyle>
          <a:p>
            <a:endParaRPr/>
          </a:p>
        </p:txBody>
      </p:sp>
      <p:sp>
        <p:nvSpPr>
          <p:cNvPr id="80" name="Google Shape;80;p9"/>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81" name="Google Shape;81;p9"/>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82" name="Google Shape;82;p9"/>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9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9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9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9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9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9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9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t-E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83"/>
        <p:cNvGrpSpPr/>
        <p:nvPr/>
      </p:nvGrpSpPr>
      <p:grpSpPr>
        <a:xfrm>
          <a:off x="0" y="0"/>
          <a:ext cx="0" cy="0"/>
          <a:chOff x="0" y="0"/>
          <a:chExt cx="0" cy="0"/>
        </a:xfrm>
      </p:grpSpPr>
      <p:sp>
        <p:nvSpPr>
          <p:cNvPr id="84" name="Google Shape;84;p10"/>
          <p:cNvSpPr txBox="1">
            <a:spLocks noGrp="1"/>
          </p:cNvSpPr>
          <p:nvPr>
            <p:ph type="title"/>
          </p:nvPr>
        </p:nvSpPr>
        <p:spPr>
          <a:xfrm>
            <a:off x="677334" y="4800600"/>
            <a:ext cx="8596667" cy="566738"/>
          </a:xfrm>
          <a:prstGeom prst="rect">
            <a:avLst/>
          </a:prstGeom>
          <a:noFill/>
          <a:ln>
            <a:noFill/>
          </a:ln>
        </p:spPr>
        <p:txBody>
          <a:bodyPr spcFirstLastPara="1" wrap="square" lIns="91425" tIns="45700" rIns="91425" bIns="45700" anchor="b" anchorCtr="0"/>
          <a:lstStyle>
            <a:lvl1pPr marR="0" lvl="0" algn="l" rtl="0">
              <a:spcBef>
                <a:spcPts val="0"/>
              </a:spcBef>
              <a:spcAft>
                <a:spcPts val="0"/>
              </a:spcAft>
              <a:buClr>
                <a:schemeClr val="accent1"/>
              </a:buClr>
              <a:buSzPts val="2400"/>
              <a:buFont typeface="Trebuchet MS"/>
              <a:buNone/>
              <a:defRPr sz="24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85" name="Google Shape;85;p10"/>
          <p:cNvSpPr>
            <a:spLocks noGrp="1"/>
          </p:cNvSpPr>
          <p:nvPr>
            <p:ph type="pic" idx="2"/>
          </p:nvPr>
        </p:nvSpPr>
        <p:spPr>
          <a:xfrm>
            <a:off x="677334" y="609600"/>
            <a:ext cx="8596668" cy="3845718"/>
          </a:xfrm>
          <a:prstGeom prst="rect">
            <a:avLst/>
          </a:prstGeom>
          <a:noFill/>
          <a:ln>
            <a:noFill/>
          </a:ln>
        </p:spPr>
        <p:txBody>
          <a:bodyPr spcFirstLastPara="1" wrap="square" lIns="91425" tIns="45700" rIns="91425" bIns="45700" anchor="t" anchorCtr="0"/>
          <a:lstStyle>
            <a:lvl1pPr marR="0" lvl="0" algn="ctr"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1pPr>
            <a:lvl2pPr marR="0" lvl="1" algn="l"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2pPr>
            <a:lvl3pPr marR="0" lvl="2" algn="l"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3pPr>
            <a:lvl4pPr marR="0" lvl="3" algn="l"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4pPr>
            <a:lvl5pPr marR="0" lvl="4" algn="l"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5pPr>
            <a:lvl6pPr marR="0" lvl="5" algn="l"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6pPr>
            <a:lvl7pPr marR="0" lvl="6" algn="l"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7pPr>
            <a:lvl8pPr marR="0" lvl="7" algn="l"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8pPr>
            <a:lvl9pPr marR="0" lvl="8" algn="l"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9pPr>
          </a:lstStyle>
          <a:p>
            <a:endParaRPr/>
          </a:p>
        </p:txBody>
      </p:sp>
      <p:sp>
        <p:nvSpPr>
          <p:cNvPr id="86" name="Google Shape;86;p10"/>
          <p:cNvSpPr txBox="1">
            <a:spLocks noGrp="1"/>
          </p:cNvSpPr>
          <p:nvPr>
            <p:ph type="body" idx="1"/>
          </p:nvPr>
        </p:nvSpPr>
        <p:spPr>
          <a:xfrm>
            <a:off x="677334" y="5367338"/>
            <a:ext cx="8596667" cy="674024"/>
          </a:xfrm>
          <a:prstGeom prst="rect">
            <a:avLst/>
          </a:prstGeom>
          <a:noFill/>
          <a:ln>
            <a:noFill/>
          </a:ln>
        </p:spPr>
        <p:txBody>
          <a:bodyPr spcFirstLastPara="1" wrap="square" lIns="91425" tIns="45700" rIns="91425" bIns="45700" anchor="t" anchorCtr="0"/>
          <a:lstStyle>
            <a:lvl1pPr marL="457200" marR="0" lvl="0" indent="-228600" algn="l" rtl="0">
              <a:spcBef>
                <a:spcPts val="1000"/>
              </a:spcBef>
              <a:spcAft>
                <a:spcPts val="0"/>
              </a:spcAft>
              <a:buClr>
                <a:schemeClr val="accent1"/>
              </a:buClr>
              <a:buSzPts val="960"/>
              <a:buFont typeface="Noto Sans Symbols"/>
              <a:buNone/>
              <a:defRPr sz="1200" b="0" i="0" u="none" strike="noStrike" cap="none">
                <a:solidFill>
                  <a:srgbClr val="3F3F3F"/>
                </a:solidFill>
                <a:latin typeface="Trebuchet MS"/>
                <a:ea typeface="Trebuchet MS"/>
                <a:cs typeface="Trebuchet MS"/>
                <a:sym typeface="Trebuchet MS"/>
              </a:defRPr>
            </a:lvl1pPr>
            <a:lvl2pPr marL="914400" marR="0" lvl="1" indent="-228600" algn="l" rtl="0">
              <a:spcBef>
                <a:spcPts val="1000"/>
              </a:spcBef>
              <a:spcAft>
                <a:spcPts val="0"/>
              </a:spcAft>
              <a:buClr>
                <a:schemeClr val="accent1"/>
              </a:buClr>
              <a:buSzPts val="960"/>
              <a:buFont typeface="Noto Sans Symbols"/>
              <a:buNone/>
              <a:defRPr sz="1200" b="0" i="0" u="none" strike="noStrike" cap="none">
                <a:solidFill>
                  <a:srgbClr val="3F3F3F"/>
                </a:solidFill>
                <a:latin typeface="Trebuchet MS"/>
                <a:ea typeface="Trebuchet MS"/>
                <a:cs typeface="Trebuchet MS"/>
                <a:sym typeface="Trebuchet MS"/>
              </a:defRPr>
            </a:lvl2pPr>
            <a:lvl3pPr marL="1371600" marR="0" lvl="2" indent="-228600" algn="l" rtl="0">
              <a:spcBef>
                <a:spcPts val="1000"/>
              </a:spcBef>
              <a:spcAft>
                <a:spcPts val="0"/>
              </a:spcAft>
              <a:buClr>
                <a:schemeClr val="accent1"/>
              </a:buClr>
              <a:buSzPts val="800"/>
              <a:buFont typeface="Noto Sans Symbols"/>
              <a:buNone/>
              <a:defRPr sz="1000" b="0" i="0" u="none" strike="noStrike" cap="none">
                <a:solidFill>
                  <a:srgbClr val="3F3F3F"/>
                </a:solidFill>
                <a:latin typeface="Trebuchet MS"/>
                <a:ea typeface="Trebuchet MS"/>
                <a:cs typeface="Trebuchet MS"/>
                <a:sym typeface="Trebuchet MS"/>
              </a:defRPr>
            </a:lvl3pPr>
            <a:lvl4pPr marL="1828800" marR="0" lvl="3" indent="-228600" algn="l" rtl="0">
              <a:spcBef>
                <a:spcPts val="1000"/>
              </a:spcBef>
              <a:spcAft>
                <a:spcPts val="0"/>
              </a:spcAft>
              <a:buClr>
                <a:schemeClr val="accent1"/>
              </a:buClr>
              <a:buSzPts val="720"/>
              <a:buFont typeface="Noto Sans Symbols"/>
              <a:buNone/>
              <a:defRPr sz="900" b="0" i="0" u="none" strike="noStrike" cap="none">
                <a:solidFill>
                  <a:srgbClr val="3F3F3F"/>
                </a:solidFill>
                <a:latin typeface="Trebuchet MS"/>
                <a:ea typeface="Trebuchet MS"/>
                <a:cs typeface="Trebuchet MS"/>
                <a:sym typeface="Trebuchet MS"/>
              </a:defRPr>
            </a:lvl4pPr>
            <a:lvl5pPr marL="2286000" marR="0" lvl="4" indent="-228600" algn="l" rtl="0">
              <a:spcBef>
                <a:spcPts val="1000"/>
              </a:spcBef>
              <a:spcAft>
                <a:spcPts val="0"/>
              </a:spcAft>
              <a:buClr>
                <a:schemeClr val="accent1"/>
              </a:buClr>
              <a:buSzPts val="720"/>
              <a:buFont typeface="Noto Sans Symbols"/>
              <a:buNone/>
              <a:defRPr sz="900" b="0" i="0" u="none" strike="noStrike" cap="none">
                <a:solidFill>
                  <a:srgbClr val="3F3F3F"/>
                </a:solidFill>
                <a:latin typeface="Trebuchet MS"/>
                <a:ea typeface="Trebuchet MS"/>
                <a:cs typeface="Trebuchet MS"/>
                <a:sym typeface="Trebuchet MS"/>
              </a:defRPr>
            </a:lvl5pPr>
            <a:lvl6pPr marL="2743200" marR="0" lvl="5" indent="-228600" algn="l" rtl="0">
              <a:spcBef>
                <a:spcPts val="1000"/>
              </a:spcBef>
              <a:spcAft>
                <a:spcPts val="0"/>
              </a:spcAft>
              <a:buClr>
                <a:schemeClr val="accent1"/>
              </a:buClr>
              <a:buSzPts val="720"/>
              <a:buFont typeface="Noto Sans Symbols"/>
              <a:buNone/>
              <a:defRPr sz="900" b="0" i="0" u="none" strike="noStrike" cap="none">
                <a:solidFill>
                  <a:srgbClr val="3F3F3F"/>
                </a:solidFill>
                <a:latin typeface="Trebuchet MS"/>
                <a:ea typeface="Trebuchet MS"/>
                <a:cs typeface="Trebuchet MS"/>
                <a:sym typeface="Trebuchet MS"/>
              </a:defRPr>
            </a:lvl6pPr>
            <a:lvl7pPr marL="3200400" marR="0" lvl="6" indent="-228600" algn="l" rtl="0">
              <a:spcBef>
                <a:spcPts val="1000"/>
              </a:spcBef>
              <a:spcAft>
                <a:spcPts val="0"/>
              </a:spcAft>
              <a:buClr>
                <a:schemeClr val="accent1"/>
              </a:buClr>
              <a:buSzPts val="720"/>
              <a:buFont typeface="Noto Sans Symbols"/>
              <a:buNone/>
              <a:defRPr sz="900" b="0" i="0" u="none" strike="noStrike" cap="none">
                <a:solidFill>
                  <a:srgbClr val="3F3F3F"/>
                </a:solidFill>
                <a:latin typeface="Trebuchet MS"/>
                <a:ea typeface="Trebuchet MS"/>
                <a:cs typeface="Trebuchet MS"/>
                <a:sym typeface="Trebuchet MS"/>
              </a:defRPr>
            </a:lvl7pPr>
            <a:lvl8pPr marL="3657600" marR="0" lvl="7" indent="-228600" algn="l" rtl="0">
              <a:spcBef>
                <a:spcPts val="1000"/>
              </a:spcBef>
              <a:spcAft>
                <a:spcPts val="0"/>
              </a:spcAft>
              <a:buClr>
                <a:schemeClr val="accent1"/>
              </a:buClr>
              <a:buSzPts val="720"/>
              <a:buFont typeface="Noto Sans Symbols"/>
              <a:buNone/>
              <a:defRPr sz="900" b="0" i="0" u="none" strike="noStrike" cap="none">
                <a:solidFill>
                  <a:srgbClr val="3F3F3F"/>
                </a:solidFill>
                <a:latin typeface="Trebuchet MS"/>
                <a:ea typeface="Trebuchet MS"/>
                <a:cs typeface="Trebuchet MS"/>
                <a:sym typeface="Trebuchet MS"/>
              </a:defRPr>
            </a:lvl8pPr>
            <a:lvl9pPr marL="4114800" marR="0" lvl="8" indent="-228600" algn="l" rtl="0">
              <a:spcBef>
                <a:spcPts val="1000"/>
              </a:spcBef>
              <a:spcAft>
                <a:spcPts val="0"/>
              </a:spcAft>
              <a:buClr>
                <a:schemeClr val="accent1"/>
              </a:buClr>
              <a:buSzPts val="720"/>
              <a:buFont typeface="Noto Sans Symbols"/>
              <a:buNone/>
              <a:defRPr sz="900" b="0" i="0" u="none" strike="noStrike" cap="none">
                <a:solidFill>
                  <a:srgbClr val="3F3F3F"/>
                </a:solidFill>
                <a:latin typeface="Trebuchet MS"/>
                <a:ea typeface="Trebuchet MS"/>
                <a:cs typeface="Trebuchet MS"/>
                <a:sym typeface="Trebuchet MS"/>
              </a:defRPr>
            </a:lvl9pPr>
          </a:lstStyle>
          <a:p>
            <a:endParaRPr/>
          </a:p>
        </p:txBody>
      </p:sp>
      <p:sp>
        <p:nvSpPr>
          <p:cNvPr id="87" name="Google Shape;87;p10"/>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88" name="Google Shape;88;p10"/>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89" name="Google Shape;89;p10"/>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9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9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9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9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9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9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9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t-E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grpSp>
        <p:nvGrpSpPr>
          <p:cNvPr id="6" name="Google Shape;6;p1"/>
          <p:cNvGrpSpPr/>
          <p:nvPr/>
        </p:nvGrpSpPr>
        <p:grpSpPr>
          <a:xfrm>
            <a:off x="0" y="-8467"/>
            <a:ext cx="12192000" cy="6866467"/>
            <a:chOff x="0" y="-8467"/>
            <a:chExt cx="12192000" cy="6866467"/>
          </a:xfrm>
        </p:grpSpPr>
        <p:cxnSp>
          <p:nvCxnSpPr>
            <p:cNvPr id="7" name="Google Shape;7;p1"/>
            <p:cNvCxnSpPr/>
            <p:nvPr/>
          </p:nvCxnSpPr>
          <p:spPr>
            <a:xfrm>
              <a:off x="9371012" y="0"/>
              <a:ext cx="1219200" cy="6858000"/>
            </a:xfrm>
            <a:prstGeom prst="straightConnector1">
              <a:avLst/>
            </a:prstGeom>
            <a:noFill/>
            <a:ln w="9525" cap="flat" cmpd="sng">
              <a:solidFill>
                <a:srgbClr val="BFBFBF"/>
              </a:solidFill>
              <a:prstDash val="solid"/>
              <a:round/>
              <a:headEnd type="none" w="sm" len="sm"/>
              <a:tailEnd type="none" w="sm" len="sm"/>
            </a:ln>
          </p:spPr>
        </p:cxnSp>
        <p:cxnSp>
          <p:nvCxnSpPr>
            <p:cNvPr id="8" name="Google Shape;8;p1"/>
            <p:cNvCxnSpPr/>
            <p:nvPr/>
          </p:nvCxnSpPr>
          <p:spPr>
            <a:xfrm flipH="1">
              <a:off x="7425267" y="3681413"/>
              <a:ext cx="4763558" cy="3176587"/>
            </a:xfrm>
            <a:prstGeom prst="straightConnector1">
              <a:avLst/>
            </a:prstGeom>
            <a:noFill/>
            <a:ln w="9525" cap="flat" cmpd="sng">
              <a:solidFill>
                <a:srgbClr val="D8D8D8"/>
              </a:solidFill>
              <a:prstDash val="solid"/>
              <a:round/>
              <a:headEnd type="none" w="sm" len="sm"/>
              <a:tailEnd type="none" w="sm" len="sm"/>
            </a:ln>
          </p:spPr>
        </p:cxnSp>
        <p:sp>
          <p:nvSpPr>
            <p:cNvPr id="9" name="Google Shape;9;p1"/>
            <p:cNvSpPr/>
            <p:nvPr/>
          </p:nvSpPr>
          <p:spPr>
            <a:xfrm>
              <a:off x="9181476" y="-8467"/>
              <a:ext cx="3007349" cy="6866467"/>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10" name="Google Shape;10;p1"/>
            <p:cNvSpPr/>
            <p:nvPr/>
          </p:nvSpPr>
          <p:spPr>
            <a:xfrm>
              <a:off x="9603442" y="-8467"/>
              <a:ext cx="2588558" cy="6866467"/>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1" name="Google Shape;11;p1"/>
            <p:cNvSpPr/>
            <p:nvPr/>
          </p:nvSpPr>
          <p:spPr>
            <a:xfrm>
              <a:off x="8932333" y="3048000"/>
              <a:ext cx="3259667" cy="3810000"/>
            </a:xfrm>
            <a:prstGeom prst="triangle">
              <a:avLst>
                <a:gd name="adj" fmla="val 100000"/>
              </a:avLst>
            </a:prstGeom>
            <a:solidFill>
              <a:schemeClr val="accent2">
                <a:alpha val="71764"/>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1"/>
            <p:cNvSpPr/>
            <p:nvPr/>
          </p:nvSpPr>
          <p:spPr>
            <a:xfrm>
              <a:off x="9334500" y="-8467"/>
              <a:ext cx="2854326" cy="6866467"/>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rgbClr val="3F7818">
                <a:alpha val="69803"/>
              </a:srgbClr>
            </a:solidFill>
            <a:ln>
              <a:noFill/>
            </a:ln>
          </p:spPr>
        </p:sp>
        <p:sp>
          <p:nvSpPr>
            <p:cNvPr id="13" name="Google Shape;13;p1"/>
            <p:cNvSpPr/>
            <p:nvPr/>
          </p:nvSpPr>
          <p:spPr>
            <a:xfrm>
              <a:off x="10898730" y="-8467"/>
              <a:ext cx="1290094" cy="6866467"/>
            </a:xfrm>
            <a:custGeom>
              <a:avLst/>
              <a:gdLst/>
              <a:ahLst/>
              <a:cxnLst/>
              <a:rect l="l" t="t" r="r" b="b"/>
              <a:pathLst>
                <a:path w="1290094" h="6858000" extrusionOk="0">
                  <a:moveTo>
                    <a:pt x="1019735" y="0"/>
                  </a:moveTo>
                  <a:lnTo>
                    <a:pt x="1290094" y="0"/>
                  </a:lnTo>
                  <a:lnTo>
                    <a:pt x="1290094" y="6858000"/>
                  </a:lnTo>
                  <a:lnTo>
                    <a:pt x="0" y="6858000"/>
                  </a:lnTo>
                  <a:lnTo>
                    <a:pt x="1019735" y="0"/>
                  </a:lnTo>
                  <a:close/>
                </a:path>
              </a:pathLst>
            </a:custGeom>
            <a:solidFill>
              <a:srgbClr val="BFE471">
                <a:alpha val="69803"/>
              </a:srgbClr>
            </a:solidFill>
            <a:ln>
              <a:noFill/>
            </a:ln>
          </p:spPr>
        </p:sp>
        <p:sp>
          <p:nvSpPr>
            <p:cNvPr id="14" name="Google Shape;14;p1"/>
            <p:cNvSpPr/>
            <p:nvPr/>
          </p:nvSpPr>
          <p:spPr>
            <a:xfrm>
              <a:off x="10938999" y="-8467"/>
              <a:ext cx="1249825" cy="6866467"/>
            </a:xfrm>
            <a:custGeom>
              <a:avLst/>
              <a:gdLst/>
              <a:ahLst/>
              <a:cxnLst/>
              <a:rect l="l" t="t" r="r" b="b"/>
              <a:pathLst>
                <a:path w="1249825" h="6858000" extrusionOk="0">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15" name="Google Shape;15;p1"/>
            <p:cNvSpPr/>
            <p:nvPr/>
          </p:nvSpPr>
          <p:spPr>
            <a:xfrm>
              <a:off x="10371666" y="3589867"/>
              <a:ext cx="1817159" cy="3268133"/>
            </a:xfrm>
            <a:prstGeom prst="triangle">
              <a:avLst>
                <a:gd name="adj" fmla="val 100000"/>
              </a:avLst>
            </a:prstGeom>
            <a:solidFill>
              <a:schemeClr val="accent1">
                <a:alpha val="8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1"/>
            <p:cNvSpPr/>
            <p:nvPr/>
          </p:nvSpPr>
          <p:spPr>
            <a:xfrm>
              <a:off x="0" y="4013200"/>
              <a:ext cx="448733" cy="2844800"/>
            </a:xfrm>
            <a:prstGeom prst="triangle">
              <a:avLst>
                <a:gd name="adj" fmla="val 0"/>
              </a:avLst>
            </a:prstGeom>
            <a:solidFill>
              <a:schemeClr val="accent1">
                <a:alpha val="84705"/>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 name="Google Shape;17;p1"/>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lstStyle>
            <a:lvl1pPr marR="0" lvl="0" algn="l" rtl="0">
              <a:spcBef>
                <a:spcPts val="0"/>
              </a:spcBef>
              <a:spcAft>
                <a:spcPts val="0"/>
              </a:spcAft>
              <a:buClr>
                <a:schemeClr val="accent1"/>
              </a:buClr>
              <a:buSzPts val="3600"/>
              <a:buFont typeface="Trebuchet MS"/>
              <a:buNone/>
              <a:defRPr sz="36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18" name="Google Shape;18;p1"/>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lstStyle>
            <a:lvl1pPr marL="457200" marR="0" lvl="0" indent="-320040" algn="l" rtl="0">
              <a:spcBef>
                <a:spcPts val="1000"/>
              </a:spcBef>
              <a:spcAft>
                <a:spcPts val="0"/>
              </a:spcAft>
              <a:buClr>
                <a:schemeClr val="accent1"/>
              </a:buClr>
              <a:buSzPts val="1440"/>
              <a:buFont typeface="Noto Sans Symbols"/>
              <a:buChar char="▶"/>
              <a:defRPr sz="1800" b="0" i="0" u="none" strike="noStrike" cap="none">
                <a:solidFill>
                  <a:srgbClr val="3F3F3F"/>
                </a:solidFill>
                <a:latin typeface="Trebuchet MS"/>
                <a:ea typeface="Trebuchet MS"/>
                <a:cs typeface="Trebuchet MS"/>
                <a:sym typeface="Trebuchet MS"/>
              </a:defRPr>
            </a:lvl1pPr>
            <a:lvl2pPr marL="914400" marR="0" lvl="1" indent="-309880" algn="l" rtl="0">
              <a:spcBef>
                <a:spcPts val="1000"/>
              </a:spcBef>
              <a:spcAft>
                <a:spcPts val="0"/>
              </a:spcAft>
              <a:buClr>
                <a:schemeClr val="accent1"/>
              </a:buClr>
              <a:buSzPts val="1280"/>
              <a:buFont typeface="Noto Sans Symbols"/>
              <a:buChar char="▶"/>
              <a:defRPr sz="1600" b="0" i="0" u="none" strike="noStrike" cap="none">
                <a:solidFill>
                  <a:srgbClr val="3F3F3F"/>
                </a:solidFill>
                <a:latin typeface="Trebuchet MS"/>
                <a:ea typeface="Trebuchet MS"/>
                <a:cs typeface="Trebuchet MS"/>
                <a:sym typeface="Trebuchet MS"/>
              </a:defRPr>
            </a:lvl2pPr>
            <a:lvl3pPr marL="1371600" marR="0" lvl="2" indent="-299719" algn="l" rtl="0">
              <a:spcBef>
                <a:spcPts val="1000"/>
              </a:spcBef>
              <a:spcAft>
                <a:spcPts val="0"/>
              </a:spcAft>
              <a:buClr>
                <a:schemeClr val="accent1"/>
              </a:buClr>
              <a:buSzPts val="1120"/>
              <a:buFont typeface="Noto Sans Symbols"/>
              <a:buChar char="▶"/>
              <a:defRPr sz="1400" b="0" i="0" u="none" strike="noStrike" cap="none">
                <a:solidFill>
                  <a:srgbClr val="3F3F3F"/>
                </a:solidFill>
                <a:latin typeface="Trebuchet MS"/>
                <a:ea typeface="Trebuchet MS"/>
                <a:cs typeface="Trebuchet MS"/>
                <a:sym typeface="Trebuchet MS"/>
              </a:defRPr>
            </a:lvl3pPr>
            <a:lvl4pPr marL="1828800" marR="0" lvl="3"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4pPr>
            <a:lvl5pPr marL="2286000" marR="0" lvl="4"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5pPr>
            <a:lvl6pPr marL="2743200" marR="0" lvl="5"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6pPr>
            <a:lvl7pPr marL="3200400" marR="0" lvl="6"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7pPr>
            <a:lvl8pPr marL="3657600" marR="0" lvl="7"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8pPr>
            <a:lvl9pPr marL="4114800" marR="0" lvl="8"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19" name="Google Shape;19;p1"/>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20" name="Google Shape;20;p1"/>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21" name="Google Shape;21;p1"/>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9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9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9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9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9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9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9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t-EE"/>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18"/>
          <p:cNvSpPr txBox="1">
            <a:spLocks noGrp="1"/>
          </p:cNvSpPr>
          <p:nvPr>
            <p:ph type="ctrTitle"/>
          </p:nvPr>
        </p:nvSpPr>
        <p:spPr>
          <a:xfrm>
            <a:off x="1507067" y="1117600"/>
            <a:ext cx="7766936" cy="2933236"/>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chemeClr val="accent1"/>
              </a:buClr>
              <a:buSzPts val="4800"/>
              <a:buFont typeface="Trebuchet MS"/>
              <a:buNone/>
            </a:pPr>
            <a:r>
              <a:rPr lang="et-EE" sz="4800" b="1" i="0" u="none" strike="noStrike" cap="none">
                <a:solidFill>
                  <a:schemeClr val="accent1"/>
                </a:solidFill>
                <a:latin typeface="Trebuchet MS"/>
                <a:ea typeface="Trebuchet MS"/>
                <a:cs typeface="Trebuchet MS"/>
                <a:sym typeface="Trebuchet MS"/>
              </a:rPr>
              <a:t>EESTI OMAVALITSUS ON LOODUD &amp; OMAVALITSUSPÄEV ON TULNUD - ET JÄÄDA!</a:t>
            </a:r>
            <a:endParaRPr sz="4800" b="1" i="0" u="none" strike="noStrike" cap="none">
              <a:solidFill>
                <a:schemeClr val="accent1"/>
              </a:solidFill>
              <a:latin typeface="Trebuchet MS"/>
              <a:ea typeface="Trebuchet MS"/>
              <a:cs typeface="Trebuchet MS"/>
              <a:sym typeface="Trebuchet MS"/>
            </a:endParaRPr>
          </a:p>
        </p:txBody>
      </p:sp>
      <p:sp>
        <p:nvSpPr>
          <p:cNvPr id="144" name="Google Shape;144;p18"/>
          <p:cNvSpPr txBox="1">
            <a:spLocks noGrp="1"/>
          </p:cNvSpPr>
          <p:nvPr>
            <p:ph type="subTitle" idx="1"/>
          </p:nvPr>
        </p:nvSpPr>
        <p:spPr>
          <a:xfrm>
            <a:off x="1507067" y="4050833"/>
            <a:ext cx="7766936" cy="1096899"/>
          </a:xfrm>
          <a:prstGeom prst="rect">
            <a:avLst/>
          </a:prstGeom>
          <a:noFill/>
          <a:ln>
            <a:noFill/>
          </a:ln>
        </p:spPr>
        <p:txBody>
          <a:bodyPr spcFirstLastPara="1" wrap="square" lIns="91425" tIns="45700" rIns="91425" bIns="45700" anchor="t" anchorCtr="0">
            <a:noAutofit/>
          </a:bodyPr>
          <a:lstStyle/>
          <a:p>
            <a:pPr marL="0" marR="0" lvl="0" indent="0" algn="r" rtl="0">
              <a:lnSpc>
                <a:spcPct val="80000"/>
              </a:lnSpc>
              <a:spcBef>
                <a:spcPts val="0"/>
              </a:spcBef>
              <a:spcAft>
                <a:spcPts val="0"/>
              </a:spcAft>
              <a:buClr>
                <a:schemeClr val="accent1"/>
              </a:buClr>
              <a:buSzPts val="1776"/>
              <a:buFont typeface="Noto Sans Symbols"/>
              <a:buNone/>
            </a:pPr>
            <a:r>
              <a:rPr lang="et-EE" sz="2220" b="0" i="0" u="none" strike="noStrike" cap="none" dirty="0">
                <a:solidFill>
                  <a:schemeClr val="dk1"/>
                </a:solidFill>
                <a:latin typeface="Trebuchet MS"/>
                <a:ea typeface="Trebuchet MS"/>
                <a:cs typeface="Trebuchet MS"/>
                <a:sym typeface="Trebuchet MS"/>
              </a:rPr>
              <a:t>SULEV LÄÄNE</a:t>
            </a:r>
            <a:br>
              <a:rPr lang="et-EE" sz="2220" b="0" i="0" u="none" strike="noStrike" cap="none" dirty="0">
                <a:solidFill>
                  <a:schemeClr val="dk1"/>
                </a:solidFill>
                <a:latin typeface="Trebuchet MS"/>
                <a:ea typeface="Trebuchet MS"/>
                <a:cs typeface="Trebuchet MS"/>
                <a:sym typeface="Trebuchet MS"/>
              </a:rPr>
            </a:br>
            <a:r>
              <a:rPr lang="et-EE" sz="2220" b="0" i="0" u="none" strike="noStrike" cap="none" dirty="0">
                <a:solidFill>
                  <a:schemeClr val="dk1"/>
                </a:solidFill>
                <a:latin typeface="Trebuchet MS"/>
                <a:ea typeface="Trebuchet MS"/>
                <a:cs typeface="Trebuchet MS"/>
                <a:sym typeface="Trebuchet MS"/>
              </a:rPr>
              <a:t>MTÜ </a:t>
            </a:r>
            <a:r>
              <a:rPr lang="et-EE" sz="2220" b="0" i="0" u="none" strike="noStrike" cap="none">
                <a:solidFill>
                  <a:schemeClr val="dk1"/>
                </a:solidFill>
                <a:latin typeface="Trebuchet MS"/>
                <a:ea typeface="Trebuchet MS"/>
                <a:cs typeface="Trebuchet MS"/>
                <a:sym typeface="Trebuchet MS"/>
              </a:rPr>
              <a:t>POLIS </a:t>
            </a:r>
            <a:r>
              <a:rPr lang="et-EE" sz="2220" b="0" i="0" u="none" strike="noStrike" cap="none" smtClean="0">
                <a:solidFill>
                  <a:schemeClr val="dk1"/>
                </a:solidFill>
                <a:latin typeface="Trebuchet MS"/>
                <a:ea typeface="Trebuchet MS"/>
                <a:cs typeface="Trebuchet MS"/>
                <a:sym typeface="Trebuchet MS"/>
              </a:rPr>
              <a:t>ASEPRESIDENT, TALLINNA ÜLIKOOL</a:t>
            </a:r>
            <a:endParaRPr dirty="0"/>
          </a:p>
          <a:p>
            <a:pPr marL="0" marR="0" lvl="0" indent="0" algn="r" rtl="0">
              <a:lnSpc>
                <a:spcPct val="80000"/>
              </a:lnSpc>
              <a:spcBef>
                <a:spcPts val="1000"/>
              </a:spcBef>
              <a:spcAft>
                <a:spcPts val="0"/>
              </a:spcAft>
              <a:buClr>
                <a:schemeClr val="accent1"/>
              </a:buClr>
              <a:buSzPts val="1776"/>
              <a:buFont typeface="Noto Sans Symbols"/>
              <a:buNone/>
            </a:pPr>
            <a:r>
              <a:rPr lang="et-EE" sz="2220" b="0" i="0" u="none" strike="noStrike" cap="none" dirty="0">
                <a:solidFill>
                  <a:schemeClr val="dk1"/>
                </a:solidFill>
                <a:latin typeface="Trebuchet MS"/>
                <a:ea typeface="Trebuchet MS"/>
                <a:cs typeface="Trebuchet MS"/>
                <a:sym typeface="Trebuchet MS"/>
              </a:rPr>
              <a:t>EESTI III OMAVALITSUSPÄEV, NARVA 28.09.2018</a:t>
            </a:r>
            <a:endParaRPr dirty="0"/>
          </a:p>
          <a:p>
            <a:pPr marL="0" marR="0" lvl="0" indent="0" algn="r" rtl="0">
              <a:lnSpc>
                <a:spcPct val="80000"/>
              </a:lnSpc>
              <a:spcBef>
                <a:spcPts val="1000"/>
              </a:spcBef>
              <a:spcAft>
                <a:spcPts val="0"/>
              </a:spcAft>
              <a:buClr>
                <a:schemeClr val="accent1"/>
              </a:buClr>
              <a:buSzPts val="1776"/>
              <a:buFont typeface="Noto Sans Symbols"/>
              <a:buNone/>
            </a:pPr>
            <a:endParaRPr sz="2220" b="0" i="0" u="none" strike="noStrike" cap="none" dirty="0">
              <a:solidFill>
                <a:schemeClr val="dk1"/>
              </a:solidFill>
              <a:latin typeface="Trebuchet MS"/>
              <a:ea typeface="Trebuchet MS"/>
              <a:cs typeface="Trebuchet MS"/>
              <a:sym typeface="Trebuchet M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27"/>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accent1"/>
              </a:buClr>
              <a:buSzPts val="3600"/>
              <a:buFont typeface="Trebuchet MS"/>
              <a:buNone/>
            </a:pPr>
            <a:r>
              <a:rPr lang="et-EE" sz="3600" b="0" i="0" u="none" strike="noStrike" cap="none">
                <a:solidFill>
                  <a:schemeClr val="accent1"/>
                </a:solidFill>
                <a:latin typeface="Trebuchet MS"/>
                <a:ea typeface="Trebuchet MS"/>
                <a:cs typeface="Trebuchet MS"/>
                <a:sym typeface="Trebuchet MS"/>
              </a:rPr>
              <a:t>SUUR TÄNU PERERAHVALE!</a:t>
            </a:r>
            <a:endParaRPr sz="3600" b="0" i="0" u="none" strike="noStrike" cap="none">
              <a:solidFill>
                <a:schemeClr val="accent1"/>
              </a:solidFill>
              <a:latin typeface="Trebuchet MS"/>
              <a:ea typeface="Trebuchet MS"/>
              <a:cs typeface="Trebuchet MS"/>
              <a:sym typeface="Trebuchet MS"/>
            </a:endParaRPr>
          </a:p>
        </p:txBody>
      </p:sp>
      <p:sp>
        <p:nvSpPr>
          <p:cNvPr id="198" name="Google Shape;198;p27"/>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Autofit/>
          </a:bodyPr>
          <a:lstStyle/>
          <a:p>
            <a:pPr marL="342900" marR="0" lvl="0" indent="-342900" algn="l" rtl="0">
              <a:lnSpc>
                <a:spcPct val="80000"/>
              </a:lnSpc>
              <a:spcBef>
                <a:spcPts val="0"/>
              </a:spcBef>
              <a:spcAft>
                <a:spcPts val="0"/>
              </a:spcAft>
              <a:buClr>
                <a:schemeClr val="accent1"/>
              </a:buClr>
              <a:buSzPts val="2368"/>
              <a:buFont typeface="Noto Sans Symbols"/>
              <a:buChar char="▶"/>
            </a:pPr>
            <a:r>
              <a:rPr lang="et-EE" sz="2960" b="0" i="0" u="none" strike="noStrike" cap="none">
                <a:solidFill>
                  <a:srgbClr val="3F3F3F"/>
                </a:solidFill>
                <a:latin typeface="Trebuchet MS"/>
                <a:ea typeface="Trebuchet MS"/>
                <a:cs typeface="Trebuchet MS"/>
                <a:sym typeface="Trebuchet MS"/>
              </a:rPr>
              <a:t>SUUR TÄNU NARVA LINNALE  JA IVOL-le NING ERITI LINNAPEA TARMO TAMMISTELE NING LINNASEKRETÄR ANTS LIIMETS</a:t>
            </a:r>
            <a:r>
              <a:rPr lang="et-EE" sz="2960"/>
              <a:t>A</a:t>
            </a:r>
            <a:r>
              <a:rPr lang="et-EE" sz="2960" b="0" i="0" u="none" strike="noStrike" cap="none">
                <a:solidFill>
                  <a:srgbClr val="3F3F3F"/>
                </a:solidFill>
                <a:latin typeface="Trebuchet MS"/>
                <a:ea typeface="Trebuchet MS"/>
                <a:cs typeface="Trebuchet MS"/>
                <a:sym typeface="Trebuchet MS"/>
              </a:rPr>
              <a:t>LE JA NENDE KOLLEEGIDELE </a:t>
            </a:r>
            <a:endParaRPr/>
          </a:p>
          <a:p>
            <a:pPr marL="342900" marR="0" lvl="0" indent="-342900" algn="l" rtl="0">
              <a:lnSpc>
                <a:spcPct val="80000"/>
              </a:lnSpc>
              <a:spcBef>
                <a:spcPts val="1000"/>
              </a:spcBef>
              <a:spcAft>
                <a:spcPts val="0"/>
              </a:spcAft>
              <a:buClr>
                <a:schemeClr val="accent1"/>
              </a:buClr>
              <a:buSzPts val="2368"/>
              <a:buFont typeface="Noto Sans Symbols"/>
              <a:buChar char="▶"/>
            </a:pPr>
            <a:r>
              <a:rPr lang="et-EE" sz="2960" b="0" i="0" u="none" strike="noStrike" cap="none">
                <a:solidFill>
                  <a:srgbClr val="3F3F3F"/>
                </a:solidFill>
                <a:latin typeface="Trebuchet MS"/>
                <a:ea typeface="Trebuchet MS"/>
                <a:cs typeface="Trebuchet MS"/>
                <a:sym typeface="Trebuchet MS"/>
              </a:rPr>
              <a:t>SAMUTI KÕIGILE TEISTELE KORRALDUSKOMITEE LIIKMETELE JA KAASAAITAJATELE SUURE TÖÖ EEST, ET OMAVALITSUSPÄEV TEOKS SAAKS!</a:t>
            </a:r>
            <a:endParaRPr/>
          </a:p>
          <a:p>
            <a:pPr marL="0" marR="0" lvl="0" indent="0" algn="l" rtl="0">
              <a:lnSpc>
                <a:spcPct val="80000"/>
              </a:lnSpc>
              <a:spcBef>
                <a:spcPts val="1000"/>
              </a:spcBef>
              <a:spcAft>
                <a:spcPts val="0"/>
              </a:spcAft>
              <a:buClr>
                <a:schemeClr val="accent1"/>
              </a:buClr>
              <a:buSzPts val="2368"/>
              <a:buFont typeface="Noto Sans Symbols"/>
              <a:buNone/>
            </a:pPr>
            <a:endParaRPr sz="2960" b="0" i="0" u="none" strike="noStrike" cap="none">
              <a:solidFill>
                <a:srgbClr val="3F3F3F"/>
              </a:solidFill>
              <a:latin typeface="Trebuchet MS"/>
              <a:ea typeface="Trebuchet MS"/>
              <a:cs typeface="Trebuchet MS"/>
              <a:sym typeface="Trebuchet MS"/>
            </a:endParaRPr>
          </a:p>
          <a:p>
            <a:pPr marL="342900" marR="0" lvl="0" indent="-342900" algn="l" rtl="0">
              <a:lnSpc>
                <a:spcPct val="80000"/>
              </a:lnSpc>
              <a:spcBef>
                <a:spcPts val="1000"/>
              </a:spcBef>
              <a:spcAft>
                <a:spcPts val="0"/>
              </a:spcAft>
              <a:buClr>
                <a:schemeClr val="accent1"/>
              </a:buClr>
              <a:buSzPts val="2368"/>
              <a:buFont typeface="Noto Sans Symbols"/>
              <a:buChar char="▶"/>
            </a:pPr>
            <a:r>
              <a:rPr lang="et-EE" sz="2960" b="1" i="0" u="none" strike="noStrike" cap="none">
                <a:solidFill>
                  <a:srgbClr val="3F3F3F"/>
                </a:solidFill>
                <a:latin typeface="Trebuchet MS"/>
                <a:ea typeface="Trebuchet MS"/>
                <a:cs typeface="Trebuchet MS"/>
                <a:sym typeface="Trebuchet MS"/>
              </a:rPr>
              <a:t>EDUKAT OMAVALITSUSPÄEVA! </a:t>
            </a:r>
            <a:endParaRPr/>
          </a:p>
          <a:p>
            <a:pPr marL="342900" marR="0" lvl="0" indent="-192532" algn="l" rtl="0">
              <a:lnSpc>
                <a:spcPct val="80000"/>
              </a:lnSpc>
              <a:spcBef>
                <a:spcPts val="1000"/>
              </a:spcBef>
              <a:spcAft>
                <a:spcPts val="0"/>
              </a:spcAft>
              <a:buClr>
                <a:schemeClr val="accent1"/>
              </a:buClr>
              <a:buSzPts val="2368"/>
              <a:buFont typeface="Noto Sans Symbols"/>
              <a:buNone/>
            </a:pPr>
            <a:endParaRPr sz="2960" b="0" i="0" u="none" strike="noStrike" cap="none">
              <a:solidFill>
                <a:srgbClr val="3F3F3F"/>
              </a:solidFill>
              <a:latin typeface="Trebuchet MS"/>
              <a:ea typeface="Trebuchet MS"/>
              <a:cs typeface="Trebuchet MS"/>
              <a:sym typeface="Trebuchet M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19"/>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accent1"/>
              </a:buClr>
              <a:buSzPts val="2520"/>
              <a:buFont typeface="Trebuchet MS"/>
              <a:buNone/>
            </a:pPr>
            <a:r>
              <a:rPr lang="et-EE" sz="2520" b="1" i="0" u="none" strike="noStrike" cap="none">
                <a:solidFill>
                  <a:schemeClr val="accent1"/>
                </a:solidFill>
                <a:latin typeface="Trebuchet MS"/>
                <a:ea typeface="Trebuchet MS"/>
                <a:cs typeface="Trebuchet MS"/>
                <a:sym typeface="Trebuchet MS"/>
              </a:rPr>
              <a:t>PALJU ÕNNE EESTI VABARIIK 100</a:t>
            </a:r>
            <a:br>
              <a:rPr lang="et-EE" sz="2520" b="1" i="0" u="none" strike="noStrike" cap="none">
                <a:solidFill>
                  <a:schemeClr val="accent1"/>
                </a:solidFill>
                <a:latin typeface="Trebuchet MS"/>
                <a:ea typeface="Trebuchet MS"/>
                <a:cs typeface="Trebuchet MS"/>
                <a:sym typeface="Trebuchet MS"/>
              </a:rPr>
            </a:br>
            <a:r>
              <a:rPr lang="et-EE" sz="2520" b="1" i="0" u="none" strike="noStrike" cap="none">
                <a:solidFill>
                  <a:schemeClr val="accent1"/>
                </a:solidFill>
                <a:latin typeface="Trebuchet MS"/>
                <a:ea typeface="Trebuchet MS"/>
                <a:cs typeface="Trebuchet MS"/>
                <a:sym typeface="Trebuchet MS"/>
              </a:rPr>
              <a:t>EDU EESTI III OMAVALITSUSPÄEVAL NARVAS, ESIMESEL UUEL RIIKLIKUL TÄHTPÄEVAL</a:t>
            </a:r>
            <a:endParaRPr sz="2520" b="1" i="0" u="none" strike="noStrike" cap="none">
              <a:solidFill>
                <a:schemeClr val="accent1"/>
              </a:solidFill>
              <a:latin typeface="Trebuchet MS"/>
              <a:ea typeface="Trebuchet MS"/>
              <a:cs typeface="Trebuchet MS"/>
              <a:sym typeface="Trebuchet MS"/>
            </a:endParaRPr>
          </a:p>
        </p:txBody>
      </p:sp>
      <p:sp>
        <p:nvSpPr>
          <p:cNvPr id="150" name="Google Shape;150;p19"/>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Autofit/>
          </a:bodyPr>
          <a:lstStyle/>
          <a:p>
            <a:pPr marL="342900" marR="0" lvl="0" indent="-342900" algn="just" rtl="0">
              <a:spcBef>
                <a:spcPts val="0"/>
              </a:spcBef>
              <a:spcAft>
                <a:spcPts val="0"/>
              </a:spcAft>
              <a:buClr>
                <a:schemeClr val="accent1"/>
              </a:buClr>
              <a:buSzPts val="1360"/>
              <a:buFont typeface="Noto Sans Symbols"/>
              <a:buChar char="▶"/>
            </a:pPr>
            <a:r>
              <a:rPr lang="et-EE" sz="1700" b="1" i="0" u="none" strike="noStrike" cap="none" dirty="0">
                <a:solidFill>
                  <a:srgbClr val="3F3F3F"/>
                </a:solidFill>
                <a:latin typeface="Trebuchet MS"/>
                <a:ea typeface="Trebuchet MS"/>
                <a:cs typeface="Trebuchet MS"/>
                <a:sym typeface="Trebuchet MS"/>
              </a:rPr>
              <a:t>PALJU ÕNNE EESTI RIIGI 100. SÜNNIPÄEVAL – OMAVALITSUSTE </a:t>
            </a:r>
            <a:r>
              <a:rPr lang="et-EE" sz="1700" b="1" dirty="0"/>
              <a:t>PANUS</a:t>
            </a:r>
            <a:r>
              <a:rPr lang="et-EE" sz="1700" b="1" i="0" u="none" strike="noStrike" cap="none" dirty="0">
                <a:solidFill>
                  <a:srgbClr val="3F3F3F"/>
                </a:solidFill>
                <a:latin typeface="Trebuchet MS"/>
                <a:ea typeface="Trebuchet MS"/>
                <a:cs typeface="Trebuchet MS"/>
                <a:sym typeface="Trebuchet MS"/>
              </a:rPr>
              <a:t> RIIGI LOOMISEL , TAASTAMISEL JA ARENDAMISEL ON OLNUD VÄGA SUUR. SELLEST RÄÄGIB KA TÄNA ESITLETAV KOGUMIK.</a:t>
            </a:r>
            <a:endParaRPr dirty="0"/>
          </a:p>
          <a:p>
            <a:pPr marL="342900" marR="0" lvl="0" indent="-342900" algn="just" rtl="0">
              <a:spcBef>
                <a:spcPts val="1000"/>
              </a:spcBef>
              <a:spcAft>
                <a:spcPts val="0"/>
              </a:spcAft>
              <a:buClr>
                <a:schemeClr val="accent1"/>
              </a:buClr>
              <a:buSzPts val="1360"/>
              <a:buFont typeface="Noto Sans Symbols"/>
              <a:buChar char="▶"/>
            </a:pPr>
            <a:r>
              <a:rPr lang="et-EE" sz="1700" b="1" i="0" u="none" strike="noStrike" cap="none" dirty="0">
                <a:solidFill>
                  <a:srgbClr val="3F3F3F"/>
                </a:solidFill>
                <a:latin typeface="Trebuchet MS"/>
                <a:ea typeface="Trebuchet MS"/>
                <a:cs typeface="Trebuchet MS"/>
                <a:sym typeface="Trebuchet MS"/>
              </a:rPr>
              <a:t>SUUR TÄNU KÕIGILE, KES OMAVALITSUSPÄEVAL OSELEVAD NING LOOMULIKULT TUNNUSTUS SELLE KAAS-KORRALDAJATELE JA ESINEJATELE - NII RIIGIJUHTIDE KUI KA OMAVALITSUSTE JA TEADLASTE NING ETTEVÕTJATE HULGAS</a:t>
            </a:r>
            <a:r>
              <a:rPr lang="et-EE" sz="1700" b="1" dirty="0"/>
              <a:t>T.</a:t>
            </a:r>
            <a:endParaRPr dirty="0"/>
          </a:p>
          <a:p>
            <a:pPr marL="342900" marR="0" lvl="0" indent="-342900" algn="just" rtl="0">
              <a:spcBef>
                <a:spcPts val="1000"/>
              </a:spcBef>
              <a:spcAft>
                <a:spcPts val="0"/>
              </a:spcAft>
              <a:buClr>
                <a:schemeClr val="accent1"/>
              </a:buClr>
              <a:buSzPts val="1360"/>
              <a:buFont typeface="Noto Sans Symbols"/>
              <a:buChar char="▶"/>
            </a:pPr>
            <a:r>
              <a:rPr lang="et-EE" sz="1700" b="1" i="0" u="none" strike="noStrike" cap="none" dirty="0">
                <a:solidFill>
                  <a:srgbClr val="3F3F3F"/>
                </a:solidFill>
                <a:latin typeface="Trebuchet MS"/>
                <a:ea typeface="Trebuchet MS"/>
                <a:cs typeface="Trebuchet MS"/>
                <a:sym typeface="Trebuchet MS"/>
              </a:rPr>
              <a:t>TÄNUSÕNAD JA TERVITUSED MITMETE INIMESTE JA INSTITUTSIOONIDE POOLT, KES ERINEVATEL PÕHJUSTEL EI JÕUDNUD TÄNA NARVA – AGA SOOVIKSID SIIN VÄGA OLLA. PARIMAD SOOVID NÄITEKS MTÜ POLIS PRESIDENDILT EERIK-JUHAN TRUUVÄLILT.</a:t>
            </a:r>
            <a:endParaRPr dirty="0"/>
          </a:p>
          <a:p>
            <a:pPr marL="342900" marR="0" lvl="0" indent="-342900" algn="just" rtl="0">
              <a:spcBef>
                <a:spcPts val="1000"/>
              </a:spcBef>
              <a:spcAft>
                <a:spcPts val="0"/>
              </a:spcAft>
              <a:buClr>
                <a:schemeClr val="accent1"/>
              </a:buClr>
              <a:buSzPts val="1360"/>
              <a:buFont typeface="Noto Sans Symbols"/>
              <a:buChar char="▶"/>
            </a:pPr>
            <a:r>
              <a:rPr lang="et-EE" sz="1700" b="1" i="0" u="none" strike="noStrike" cap="none" dirty="0">
                <a:solidFill>
                  <a:srgbClr val="3F3F3F"/>
                </a:solidFill>
                <a:latin typeface="Trebuchet MS"/>
                <a:ea typeface="Trebuchet MS"/>
                <a:cs typeface="Trebuchet MS"/>
                <a:sym typeface="Trebuchet MS"/>
              </a:rPr>
              <a:t> LISAKS EESTI ESINDAJATE HEADELE SOOVIDELE ON PARIMAD ÕNNITLUSED EDASI ANDUD KA NÄITEKS LÄTI VABARIIGI PEAMINISTER MARIS KUCINSKIS, KELLE TERVITUSE EDASTAB SUURSAADIK RAIMONDS JANSONS. </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20"/>
          <p:cNvSpPr txBox="1">
            <a:spLocks noGrp="1"/>
          </p:cNvSpPr>
          <p:nvPr>
            <p:ph type="title"/>
          </p:nvPr>
        </p:nvSpPr>
        <p:spPr>
          <a:xfrm>
            <a:off x="548747" y="566738"/>
            <a:ext cx="8596668" cy="13208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accent1"/>
              </a:buClr>
              <a:buSzPts val="2800"/>
              <a:buFont typeface="Trebuchet MS"/>
              <a:buNone/>
            </a:pPr>
            <a:r>
              <a:rPr lang="et-EE" sz="2800" b="1" i="0" u="none" strike="noStrike" cap="none">
                <a:solidFill>
                  <a:schemeClr val="accent1"/>
                </a:solidFill>
                <a:latin typeface="Trebuchet MS"/>
                <a:ea typeface="Trebuchet MS"/>
                <a:cs typeface="Trebuchet MS"/>
                <a:sym typeface="Trebuchet MS"/>
              </a:rPr>
              <a:t>SUUR TÄNU EESTI OMAVALITSUSELE, </a:t>
            </a:r>
            <a:br>
              <a:rPr lang="et-EE" sz="2800" b="1" i="0" u="none" strike="noStrike" cap="none">
                <a:solidFill>
                  <a:schemeClr val="accent1"/>
                </a:solidFill>
                <a:latin typeface="Trebuchet MS"/>
                <a:ea typeface="Trebuchet MS"/>
                <a:cs typeface="Trebuchet MS"/>
                <a:sym typeface="Trebuchet MS"/>
              </a:rPr>
            </a:br>
            <a:r>
              <a:rPr lang="et-EE" sz="2800" b="1" i="0" u="none" strike="noStrike" cap="none">
                <a:solidFill>
                  <a:schemeClr val="accent1"/>
                </a:solidFill>
                <a:latin typeface="Trebuchet MS"/>
                <a:ea typeface="Trebuchet MS"/>
                <a:cs typeface="Trebuchet MS"/>
                <a:sym typeface="Trebuchet MS"/>
              </a:rPr>
              <a:t> KÕIGILE KES SEDA ARENDANUD JA TÄNA LEIDNUD TEE NARVA – EESTI III OMAVALITSUSPÄEVALE</a:t>
            </a:r>
            <a:endParaRPr sz="2800" b="1" i="0" u="none" strike="noStrike" cap="none">
              <a:solidFill>
                <a:schemeClr val="accent1"/>
              </a:solidFill>
              <a:latin typeface="Trebuchet MS"/>
              <a:ea typeface="Trebuchet MS"/>
              <a:cs typeface="Trebuchet MS"/>
              <a:sym typeface="Trebuchet MS"/>
            </a:endParaRPr>
          </a:p>
        </p:txBody>
      </p:sp>
      <p:sp>
        <p:nvSpPr>
          <p:cNvPr id="156" name="Google Shape;156;p20"/>
          <p:cNvSpPr txBox="1">
            <a:spLocks noGrp="1"/>
          </p:cNvSpPr>
          <p:nvPr>
            <p:ph type="body" idx="1"/>
          </p:nvPr>
        </p:nvSpPr>
        <p:spPr>
          <a:xfrm>
            <a:off x="677334" y="2160589"/>
            <a:ext cx="8596668" cy="4511674"/>
          </a:xfrm>
          <a:prstGeom prst="rect">
            <a:avLst/>
          </a:prstGeom>
          <a:noFill/>
          <a:ln>
            <a:noFill/>
          </a:ln>
        </p:spPr>
        <p:txBody>
          <a:bodyPr spcFirstLastPara="1" wrap="square" lIns="91425" tIns="45700" rIns="91425" bIns="45700" anchor="t" anchorCtr="0">
            <a:noAutofit/>
          </a:bodyPr>
          <a:lstStyle/>
          <a:p>
            <a:pPr marL="0" marR="0" lvl="0" indent="0" algn="just" rtl="0">
              <a:spcBef>
                <a:spcPts val="0"/>
              </a:spcBef>
              <a:spcAft>
                <a:spcPts val="0"/>
              </a:spcAft>
              <a:buClr>
                <a:schemeClr val="accent1"/>
              </a:buClr>
              <a:buSzPts val="1760"/>
              <a:buFont typeface="Noto Sans Symbols"/>
              <a:buNone/>
            </a:pPr>
            <a:r>
              <a:rPr lang="et-EE" sz="2200" b="1" i="0" u="none" strike="noStrike" cap="none">
                <a:solidFill>
                  <a:srgbClr val="3F3F3F"/>
                </a:solidFill>
                <a:latin typeface="Trebuchet MS"/>
                <a:ea typeface="Trebuchet MS"/>
                <a:cs typeface="Trebuchet MS"/>
                <a:sym typeface="Trebuchet MS"/>
              </a:rPr>
              <a:t>EESTI RIIK ON LOODUD JA TAASTATUD PALJUSKI TÄNU OMAVALITSUSTELE. SEDA ON TUNNUSTANUD PALJUD POLIITIKUD, TEADLASED JA PRAKTIKUD LÄBI AEGADE. SUUR TÄNU KÕIGILE, KES SELLES PROTSESSIS OSALENUD.</a:t>
            </a:r>
            <a:endParaRPr sz="2200" b="1" i="0" u="none" strike="noStrike" cap="none">
              <a:solidFill>
                <a:srgbClr val="3F3F3F"/>
              </a:solidFill>
              <a:latin typeface="Trebuchet MS"/>
              <a:ea typeface="Trebuchet MS"/>
              <a:cs typeface="Trebuchet MS"/>
              <a:sym typeface="Trebuchet MS"/>
            </a:endParaRPr>
          </a:p>
          <a:p>
            <a:pPr marL="0" marR="0" lvl="0" indent="0" algn="just" rtl="0">
              <a:spcBef>
                <a:spcPts val="1000"/>
              </a:spcBef>
              <a:spcAft>
                <a:spcPts val="0"/>
              </a:spcAft>
              <a:buClr>
                <a:schemeClr val="accent1"/>
              </a:buClr>
              <a:buSzPts val="1760"/>
              <a:buFont typeface="Noto Sans Symbols"/>
              <a:buNone/>
            </a:pPr>
            <a:r>
              <a:rPr lang="et-EE" sz="2200" b="1" i="0" u="none" strike="noStrike" cap="none">
                <a:solidFill>
                  <a:srgbClr val="3F3F3F"/>
                </a:solidFill>
                <a:latin typeface="Trebuchet MS"/>
                <a:ea typeface="Trebuchet MS"/>
                <a:cs typeface="Trebuchet MS"/>
                <a:sym typeface="Trebuchet MS"/>
              </a:rPr>
              <a:t>SUUR TÄNU RIIGIKOGULE OMAVALITSUSTE AJALOO JA TÄNAPÄEVA TUNNUSTAMISE EEST RIIKLIKU TÄHTPÄEVAGA .</a:t>
            </a:r>
            <a:endParaRPr/>
          </a:p>
          <a:p>
            <a:pPr marL="0" marR="0" lvl="0" indent="0" algn="just" rtl="0">
              <a:spcBef>
                <a:spcPts val="1000"/>
              </a:spcBef>
              <a:spcAft>
                <a:spcPts val="0"/>
              </a:spcAft>
              <a:buClr>
                <a:schemeClr val="accent1"/>
              </a:buClr>
              <a:buSzPts val="1760"/>
              <a:buFont typeface="Noto Sans Symbols"/>
              <a:buNone/>
            </a:pPr>
            <a:r>
              <a:rPr lang="et-EE" sz="2200" b="1" i="0" u="none" strike="noStrike" cap="none">
                <a:solidFill>
                  <a:srgbClr val="3F3F3F"/>
                </a:solidFill>
                <a:latin typeface="Trebuchet MS"/>
                <a:ea typeface="Trebuchet MS"/>
                <a:cs typeface="Trebuchet MS"/>
                <a:sym typeface="Trebuchet MS"/>
              </a:rPr>
              <a:t>SÜGAV KUMMARDUS KOLLEEGIDELE, KES ON TOETANUD OMAVALITSUSPÄEVA IDEED &amp; SEDA EDASI ARENDAVAD!</a:t>
            </a:r>
            <a:endParaRPr/>
          </a:p>
          <a:p>
            <a:pPr marL="0" marR="0" lvl="0" indent="0" algn="just" rtl="0">
              <a:spcBef>
                <a:spcPts val="1000"/>
              </a:spcBef>
              <a:spcAft>
                <a:spcPts val="0"/>
              </a:spcAft>
              <a:buClr>
                <a:schemeClr val="accent1"/>
              </a:buClr>
              <a:buSzPts val="1760"/>
              <a:buFont typeface="Noto Sans Symbols"/>
              <a:buNone/>
            </a:pPr>
            <a:r>
              <a:rPr lang="et-EE" sz="2200" b="1" i="0" u="none" strike="noStrike" cap="none">
                <a:solidFill>
                  <a:srgbClr val="3F3F3F"/>
                </a:solidFill>
                <a:latin typeface="Trebuchet MS"/>
                <a:ea typeface="Trebuchet MS"/>
                <a:cs typeface="Trebuchet MS"/>
                <a:sym typeface="Trebuchet MS"/>
              </a:rPr>
              <a:t>RIIGIKOGU ON OMA SÕNA ÖELNUD – NÜÜD ON JÄRG OMAVALITSUSTE JA KÕIGI  SEOTUD INSTITUTSIOONIDE JA ISIKUTE KÄES, ET JÄTKATA VARASEMATE PÕLVEDE LOODUT JA SEDA EDASI ARENDADA.</a:t>
            </a:r>
            <a:endParaRPr/>
          </a:p>
          <a:p>
            <a:pPr marL="0" marR="0" lvl="0" indent="0" algn="just" rtl="0">
              <a:spcBef>
                <a:spcPts val="1000"/>
              </a:spcBef>
              <a:spcAft>
                <a:spcPts val="0"/>
              </a:spcAft>
              <a:buClr>
                <a:schemeClr val="accent1"/>
              </a:buClr>
              <a:buSzPts val="1920"/>
              <a:buFont typeface="Noto Sans Symbols"/>
              <a:buNone/>
            </a:pPr>
            <a:r>
              <a:rPr lang="et-EE" sz="2400" b="1" i="0" u="none" strike="noStrike" cap="none">
                <a:solidFill>
                  <a:srgbClr val="3F3F3F"/>
                </a:solidFill>
                <a:latin typeface="Trebuchet MS"/>
                <a:ea typeface="Trebuchet MS"/>
                <a:cs typeface="Trebuchet MS"/>
                <a:sym typeface="Trebuchet MS"/>
              </a:rPr>
              <a:t> </a:t>
            </a:r>
            <a:endParaRPr sz="2400" b="1" i="0" u="none" strike="noStrike" cap="none">
              <a:solidFill>
                <a:srgbClr val="3F3F3F"/>
              </a:solidFill>
              <a:latin typeface="Trebuchet MS"/>
              <a:ea typeface="Trebuchet MS"/>
              <a:cs typeface="Trebuchet MS"/>
              <a:sym typeface="Trebuchet M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21"/>
          <p:cNvSpPr txBox="1">
            <a:spLocks noGrp="1"/>
          </p:cNvSpPr>
          <p:nvPr>
            <p:ph type="title"/>
          </p:nvPr>
        </p:nvSpPr>
        <p:spPr>
          <a:xfrm>
            <a:off x="677334" y="609599"/>
            <a:ext cx="8596668" cy="1550989"/>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accent1"/>
              </a:buClr>
              <a:buSzPts val="3240"/>
              <a:buFont typeface="Trebuchet MS"/>
              <a:buNone/>
            </a:pPr>
            <a:r>
              <a:rPr lang="et-EE" sz="3240" b="1" i="0" u="none" strike="noStrike" cap="none">
                <a:solidFill>
                  <a:schemeClr val="accent1"/>
                </a:solidFill>
                <a:latin typeface="Trebuchet MS"/>
                <a:ea typeface="Trebuchet MS"/>
                <a:cs typeface="Trebuchet MS"/>
                <a:sym typeface="Trebuchet MS"/>
              </a:rPr>
              <a:t>TAASTATUD OMAVALITSUSTE HÄLLIS KURESSAARES JA MUHUS TÄHISTATAKSE OMAVALITSUSPÄEVA</a:t>
            </a:r>
            <a:endParaRPr sz="3240" b="1" i="0" u="none" strike="noStrike" cap="none">
              <a:solidFill>
                <a:schemeClr val="accent1"/>
              </a:solidFill>
              <a:latin typeface="Trebuchet MS"/>
              <a:ea typeface="Trebuchet MS"/>
              <a:cs typeface="Trebuchet MS"/>
              <a:sym typeface="Trebuchet MS"/>
            </a:endParaRPr>
          </a:p>
        </p:txBody>
      </p:sp>
      <p:sp>
        <p:nvSpPr>
          <p:cNvPr id="162" name="Google Shape;162;p21"/>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Autofit/>
          </a:bodyPr>
          <a:lstStyle/>
          <a:p>
            <a:pPr marL="342900" marR="0" lvl="0" indent="-251459" algn="l" rtl="0">
              <a:spcBef>
                <a:spcPts val="0"/>
              </a:spcBef>
              <a:spcAft>
                <a:spcPts val="0"/>
              </a:spcAft>
              <a:buClr>
                <a:schemeClr val="accent1"/>
              </a:buClr>
              <a:buSzPts val="1440"/>
              <a:buFont typeface="Noto Sans Symbols"/>
              <a:buNone/>
            </a:pPr>
            <a:endParaRPr sz="1800" b="0" i="0" u="none" strike="noStrike" cap="none" dirty="0">
              <a:solidFill>
                <a:srgbClr val="3F3F3F"/>
              </a:solidFill>
              <a:latin typeface="Trebuchet MS"/>
              <a:ea typeface="Trebuchet MS"/>
              <a:cs typeface="Trebuchet MS"/>
              <a:sym typeface="Trebuchet MS"/>
            </a:endParaRPr>
          </a:p>
          <a:p>
            <a:pPr marL="0" marR="0" lvl="0" indent="0" algn="just" rtl="0">
              <a:spcBef>
                <a:spcPts val="1000"/>
              </a:spcBef>
              <a:spcAft>
                <a:spcPts val="0"/>
              </a:spcAft>
              <a:buClr>
                <a:schemeClr val="accent1"/>
              </a:buClr>
              <a:buSzPts val="1440"/>
              <a:buNone/>
            </a:pPr>
            <a:r>
              <a:rPr lang="et-EE" sz="1800" b="1" i="0" u="none" strike="noStrike" cap="none" dirty="0">
                <a:solidFill>
                  <a:srgbClr val="3F3F3F"/>
                </a:solidFill>
                <a:latin typeface="Trebuchet MS"/>
                <a:ea typeface="Trebuchet MS"/>
                <a:cs typeface="Trebuchet MS"/>
                <a:sym typeface="Trebuchet MS"/>
              </a:rPr>
              <a:t> </a:t>
            </a:r>
            <a:r>
              <a:rPr lang="et-EE" sz="1800" b="1" i="1" u="none" strike="noStrike" cap="none" dirty="0">
                <a:solidFill>
                  <a:srgbClr val="3F3F3F"/>
                </a:solidFill>
                <a:latin typeface="Trebuchet MS"/>
                <a:ea typeface="Trebuchet MS"/>
                <a:cs typeface="Trebuchet MS"/>
                <a:sym typeface="Trebuchet MS"/>
              </a:rPr>
              <a:t>Austatud Sulev Lääne </a:t>
            </a:r>
            <a:endParaRPr sz="1800" b="1" i="0" u="none" strike="noStrike" cap="none" dirty="0">
              <a:solidFill>
                <a:srgbClr val="3F3F3F"/>
              </a:solidFill>
              <a:latin typeface="Trebuchet MS"/>
              <a:ea typeface="Trebuchet MS"/>
              <a:cs typeface="Trebuchet MS"/>
              <a:sym typeface="Trebuchet MS"/>
            </a:endParaRPr>
          </a:p>
          <a:p>
            <a:pPr marL="0" marR="0" lvl="0" indent="0" algn="just" rtl="0">
              <a:spcBef>
                <a:spcPts val="1000"/>
              </a:spcBef>
              <a:spcAft>
                <a:spcPts val="0"/>
              </a:spcAft>
              <a:buClr>
                <a:schemeClr val="accent1"/>
              </a:buClr>
              <a:buSzPts val="1440"/>
              <a:buNone/>
            </a:pPr>
            <a:endParaRPr lang="et-EE" sz="1800" b="1" i="1" u="none" strike="noStrike" cap="none" dirty="0">
              <a:solidFill>
                <a:srgbClr val="3F3F3F"/>
              </a:solidFill>
              <a:latin typeface="Trebuchet MS"/>
              <a:ea typeface="Trebuchet MS"/>
              <a:cs typeface="Trebuchet MS"/>
              <a:sym typeface="Trebuchet MS"/>
            </a:endParaRPr>
          </a:p>
          <a:p>
            <a:pPr marL="0" marR="0" lvl="0" indent="0" algn="just" rtl="0">
              <a:spcBef>
                <a:spcPts val="1000"/>
              </a:spcBef>
              <a:spcAft>
                <a:spcPts val="0"/>
              </a:spcAft>
              <a:buClr>
                <a:schemeClr val="accent1"/>
              </a:buClr>
              <a:buSzPts val="1440"/>
              <a:buNone/>
            </a:pPr>
            <a:r>
              <a:rPr lang="et-EE" sz="1800" b="1" i="1" u="none" strike="noStrike" cap="none" dirty="0">
                <a:solidFill>
                  <a:srgbClr val="3F3F3F"/>
                </a:solidFill>
                <a:latin typeface="Trebuchet MS"/>
                <a:ea typeface="Trebuchet MS"/>
                <a:cs typeface="Trebuchet MS"/>
                <a:sym typeface="Trebuchet MS"/>
              </a:rPr>
              <a:t>Vallavolikogu esimehel Tiiu Arol ja vallavanem </a:t>
            </a:r>
            <a:r>
              <a:rPr lang="et-EE" b="1" dirty="0"/>
              <a:t> </a:t>
            </a:r>
            <a:r>
              <a:rPr lang="et-EE" sz="1800" b="1" i="1" u="none" strike="noStrike" cap="none" dirty="0">
                <a:solidFill>
                  <a:srgbClr val="3F3F3F"/>
                </a:solidFill>
                <a:latin typeface="Trebuchet MS"/>
                <a:ea typeface="Trebuchet MS"/>
                <a:cs typeface="Trebuchet MS"/>
                <a:sym typeface="Trebuchet MS"/>
              </a:rPr>
              <a:t>Madis Kallasel on au paluda teid kohalike omavalitsuste päeva tähistamisele esmaspäeval, 1. oktoobril 2018 kell 14 aadressil Lossi 1, mille raames paigaldatakse vallavalitsuse hoonele Saaremaa Vallavalitsuse nimetahvel ning kõrvale EV 100 kingitusena ajaloolise rüütelkonna hoone tähis. </a:t>
            </a:r>
            <a:endParaRPr lang="et-EE" b="1" dirty="0"/>
          </a:p>
          <a:p>
            <a:pPr marL="0" marR="0" lvl="0" indent="0" algn="just" rtl="0">
              <a:spcBef>
                <a:spcPts val="1000"/>
              </a:spcBef>
              <a:spcAft>
                <a:spcPts val="0"/>
              </a:spcAft>
              <a:buClr>
                <a:schemeClr val="accent1"/>
              </a:buClr>
              <a:buSzPts val="1440"/>
              <a:buNone/>
            </a:pPr>
            <a:endParaRPr lang="et-EE" sz="1800" b="1" i="1" u="none" strike="noStrike" cap="none" dirty="0">
              <a:solidFill>
                <a:srgbClr val="3F3F3F"/>
              </a:solidFill>
              <a:latin typeface="Trebuchet MS"/>
              <a:ea typeface="Trebuchet MS"/>
              <a:cs typeface="Trebuchet MS"/>
              <a:sym typeface="Trebuchet MS"/>
            </a:endParaRPr>
          </a:p>
          <a:p>
            <a:pPr marL="0" marR="0" lvl="0" indent="0" algn="just" rtl="0">
              <a:spcBef>
                <a:spcPts val="1000"/>
              </a:spcBef>
              <a:spcAft>
                <a:spcPts val="0"/>
              </a:spcAft>
              <a:buClr>
                <a:schemeClr val="accent1"/>
              </a:buClr>
              <a:buSzPts val="1440"/>
              <a:buNone/>
            </a:pPr>
            <a:r>
              <a:rPr lang="et-EE" sz="1800" b="1" i="1" u="none" strike="noStrike" cap="none" dirty="0">
                <a:solidFill>
                  <a:srgbClr val="3F3F3F"/>
                </a:solidFill>
                <a:latin typeface="Trebuchet MS"/>
                <a:ea typeface="Trebuchet MS"/>
                <a:cs typeface="Trebuchet MS"/>
                <a:sym typeface="Trebuchet MS"/>
              </a:rPr>
              <a:t>Peale tervituskõnesid ja Kuressaare Muusikakooli õpilaste esinemist olete oodatud Lossi 1 saali tordile ja kohvile. </a:t>
            </a:r>
            <a:endParaRPr sz="1800" b="1" i="0" u="none" strike="noStrike" cap="none" dirty="0">
              <a:solidFill>
                <a:srgbClr val="3F3F3F"/>
              </a:solidFill>
              <a:latin typeface="Trebuchet MS"/>
              <a:ea typeface="Trebuchet MS"/>
              <a:cs typeface="Trebuchet MS"/>
              <a:sym typeface="Trebuchet M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22"/>
          <p:cNvSpPr txBox="1">
            <a:spLocks noGrp="1"/>
          </p:cNvSpPr>
          <p:nvPr>
            <p:ph type="title"/>
          </p:nvPr>
        </p:nvSpPr>
        <p:spPr>
          <a:xfrm>
            <a:off x="677334" y="609599"/>
            <a:ext cx="8596668" cy="1550989"/>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accent1"/>
              </a:buClr>
              <a:buSzPts val="2430"/>
              <a:buFont typeface="Trebuchet MS"/>
              <a:buNone/>
            </a:pPr>
            <a:r>
              <a:rPr lang="et-EE" sz="2430" b="1" i="0" u="none" strike="noStrike" cap="none" dirty="0">
                <a:solidFill>
                  <a:schemeClr val="accent1"/>
                </a:solidFill>
                <a:latin typeface="Trebuchet MS"/>
                <a:ea typeface="Trebuchet MS"/>
                <a:cs typeface="Trebuchet MS"/>
                <a:sym typeface="Trebuchet MS"/>
              </a:rPr>
              <a:t>Omavalitsuspäeva tähistamine Harku vallas 1. oktoobril 2018</a:t>
            </a:r>
            <a:r>
              <a:rPr lang="et-EE" sz="2430" b="0" i="0" u="none" strike="noStrike" cap="none" dirty="0">
                <a:solidFill>
                  <a:schemeClr val="accent1"/>
                </a:solidFill>
                <a:latin typeface="Trebuchet MS"/>
                <a:ea typeface="Trebuchet MS"/>
                <a:cs typeface="Trebuchet MS"/>
                <a:sym typeface="Trebuchet MS"/>
              </a:rPr>
              <a:t/>
            </a:r>
            <a:br>
              <a:rPr lang="et-EE" sz="2430" b="0" i="0" u="none" strike="noStrike" cap="none" dirty="0">
                <a:solidFill>
                  <a:schemeClr val="accent1"/>
                </a:solidFill>
                <a:latin typeface="Trebuchet MS"/>
                <a:ea typeface="Trebuchet MS"/>
                <a:cs typeface="Trebuchet MS"/>
                <a:sym typeface="Trebuchet MS"/>
              </a:rPr>
            </a:br>
            <a:r>
              <a:rPr lang="et-EE" sz="2300" b="1" i="1" u="none" strike="noStrike" cap="none" dirty="0">
                <a:solidFill>
                  <a:schemeClr val="accent1"/>
                </a:solidFill>
                <a:latin typeface="Trebuchet MS"/>
                <a:ea typeface="Trebuchet MS"/>
                <a:cs typeface="Trebuchet MS"/>
                <a:sym typeface="Trebuchet MS"/>
              </a:rPr>
              <a:t>Kohaliku omavalitsuse areng ning haridus kui tee tulevikku</a:t>
            </a:r>
            <a:r>
              <a:rPr lang="et-EE" sz="3240" b="0" i="0" u="none" strike="noStrike" cap="none" dirty="0">
                <a:solidFill>
                  <a:schemeClr val="accent1"/>
                </a:solidFill>
                <a:latin typeface="Trebuchet MS"/>
                <a:ea typeface="Trebuchet MS"/>
                <a:cs typeface="Trebuchet MS"/>
                <a:sym typeface="Trebuchet MS"/>
              </a:rPr>
              <a:t/>
            </a:r>
            <a:br>
              <a:rPr lang="et-EE" sz="3240" b="0" i="0" u="none" strike="noStrike" cap="none" dirty="0">
                <a:solidFill>
                  <a:schemeClr val="accent1"/>
                </a:solidFill>
                <a:latin typeface="Trebuchet MS"/>
                <a:ea typeface="Trebuchet MS"/>
                <a:cs typeface="Trebuchet MS"/>
                <a:sym typeface="Trebuchet MS"/>
              </a:rPr>
            </a:br>
            <a:endParaRPr sz="3240" b="0" i="0" u="none" strike="noStrike" cap="none" dirty="0">
              <a:solidFill>
                <a:schemeClr val="accent1"/>
              </a:solidFill>
              <a:latin typeface="Trebuchet MS"/>
              <a:ea typeface="Trebuchet MS"/>
              <a:cs typeface="Trebuchet MS"/>
              <a:sym typeface="Trebuchet MS"/>
            </a:endParaRPr>
          </a:p>
        </p:txBody>
      </p:sp>
      <p:sp>
        <p:nvSpPr>
          <p:cNvPr id="168" name="Google Shape;168;p22"/>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Autofit/>
          </a:bodyPr>
          <a:lstStyle/>
          <a:p>
            <a:pPr marL="342900" marR="0" lvl="0" indent="-342900" algn="just" rtl="0">
              <a:lnSpc>
                <a:spcPct val="80000"/>
              </a:lnSpc>
              <a:spcBef>
                <a:spcPts val="0"/>
              </a:spcBef>
              <a:spcAft>
                <a:spcPts val="0"/>
              </a:spcAft>
              <a:buClr>
                <a:schemeClr val="accent1"/>
              </a:buClr>
              <a:buSzPts val="1776"/>
              <a:buFont typeface="Noto Sans Symbols"/>
              <a:buChar char="▶"/>
            </a:pPr>
            <a:r>
              <a:rPr lang="et-EE" sz="2220" b="1" i="0" u="none" strike="noStrike" cap="none" dirty="0">
                <a:solidFill>
                  <a:srgbClr val="3F3F3F"/>
                </a:solidFill>
                <a:latin typeface="Trebuchet MS"/>
                <a:ea typeface="Trebuchet MS"/>
                <a:cs typeface="Trebuchet MS"/>
                <a:sym typeface="Trebuchet MS"/>
              </a:rPr>
              <a:t>Kohtumine Tabasalu Ühisgümnaasiumi õpetajate ja õpilastega</a:t>
            </a:r>
            <a:endParaRPr sz="2220" b="1" i="0" u="none" strike="noStrike" cap="none" dirty="0">
              <a:solidFill>
                <a:srgbClr val="3F3F3F"/>
              </a:solidFill>
              <a:latin typeface="Trebuchet MS"/>
              <a:ea typeface="Trebuchet MS"/>
              <a:cs typeface="Trebuchet MS"/>
              <a:sym typeface="Trebuchet MS"/>
            </a:endParaRPr>
          </a:p>
          <a:p>
            <a:pPr marL="342900" marR="0" lvl="0" indent="-342900" algn="just" rtl="0">
              <a:lnSpc>
                <a:spcPct val="80000"/>
              </a:lnSpc>
              <a:spcBef>
                <a:spcPts val="1000"/>
              </a:spcBef>
              <a:spcAft>
                <a:spcPts val="0"/>
              </a:spcAft>
              <a:buClr>
                <a:schemeClr val="accent1"/>
              </a:buClr>
              <a:buSzPts val="1776"/>
              <a:buFont typeface="Noto Sans Symbols"/>
              <a:buChar char="▶"/>
            </a:pPr>
            <a:r>
              <a:rPr lang="et-EE" sz="2220" b="1" i="0" u="none" strike="noStrike" cap="none" dirty="0">
                <a:solidFill>
                  <a:srgbClr val="3F3F3F"/>
                </a:solidFill>
                <a:latin typeface="Trebuchet MS"/>
                <a:ea typeface="Trebuchet MS"/>
                <a:cs typeface="Trebuchet MS"/>
                <a:sym typeface="Trebuchet MS"/>
              </a:rPr>
              <a:t>Paneeldiskussioon teemal: </a:t>
            </a:r>
            <a:endParaRPr dirty="0"/>
          </a:p>
          <a:p>
            <a:pPr marL="0" marR="0" lvl="0" indent="0" algn="ctr" rtl="0">
              <a:lnSpc>
                <a:spcPct val="80000"/>
              </a:lnSpc>
              <a:spcBef>
                <a:spcPts val="1000"/>
              </a:spcBef>
              <a:spcAft>
                <a:spcPts val="0"/>
              </a:spcAft>
              <a:buClr>
                <a:schemeClr val="accent1"/>
              </a:buClr>
              <a:buSzPts val="1776"/>
              <a:buNone/>
            </a:pPr>
            <a:r>
              <a:rPr lang="et-EE" sz="2220" b="1" i="1" u="none" strike="noStrike" cap="none" dirty="0">
                <a:solidFill>
                  <a:srgbClr val="3F3F3F"/>
                </a:solidFill>
                <a:latin typeface="Trebuchet MS"/>
                <a:ea typeface="Trebuchet MS"/>
                <a:cs typeface="Trebuchet MS"/>
                <a:sym typeface="Trebuchet MS"/>
              </a:rPr>
              <a:t>Kohalik omavalitsus ja Omavalitsuspäev ning arengutest Harku vallas, sh hariduse valdkonnas</a:t>
            </a:r>
          </a:p>
          <a:p>
            <a:pPr marL="0" marR="0" lvl="0" indent="0" algn="just" rtl="0">
              <a:lnSpc>
                <a:spcPct val="80000"/>
              </a:lnSpc>
              <a:spcBef>
                <a:spcPts val="1000"/>
              </a:spcBef>
              <a:spcAft>
                <a:spcPts val="0"/>
              </a:spcAft>
              <a:buClr>
                <a:schemeClr val="accent1"/>
              </a:buClr>
              <a:buSzPts val="1776"/>
              <a:buNone/>
            </a:pPr>
            <a:endParaRPr dirty="0"/>
          </a:p>
          <a:p>
            <a:pPr marL="342900" marR="0" lvl="0" indent="-342900" algn="just" rtl="0">
              <a:lnSpc>
                <a:spcPct val="80000"/>
              </a:lnSpc>
              <a:spcBef>
                <a:spcPts val="1000"/>
              </a:spcBef>
              <a:spcAft>
                <a:spcPts val="0"/>
              </a:spcAft>
              <a:buClr>
                <a:schemeClr val="accent1"/>
              </a:buClr>
              <a:buSzPts val="1776"/>
              <a:buFont typeface="Noto Sans Symbols"/>
              <a:buChar char="▶"/>
            </a:pPr>
            <a:r>
              <a:rPr lang="et-EE" sz="2220" b="1" i="0" u="none" strike="noStrike" cap="none" dirty="0">
                <a:solidFill>
                  <a:srgbClr val="3F3F3F"/>
                </a:solidFill>
                <a:latin typeface="Trebuchet MS"/>
                <a:ea typeface="Trebuchet MS"/>
                <a:cs typeface="Trebuchet MS"/>
                <a:sym typeface="Trebuchet MS"/>
              </a:rPr>
              <a:t>Mõttevahetus Harku Vallavalitsuses 	</a:t>
            </a:r>
            <a:endParaRPr dirty="0"/>
          </a:p>
          <a:p>
            <a:pPr marL="0" marR="0" lvl="0" indent="0" algn="just" rtl="0">
              <a:lnSpc>
                <a:spcPct val="80000"/>
              </a:lnSpc>
              <a:spcBef>
                <a:spcPts val="1000"/>
              </a:spcBef>
              <a:spcAft>
                <a:spcPts val="0"/>
              </a:spcAft>
              <a:buClr>
                <a:schemeClr val="accent1"/>
              </a:buClr>
              <a:buSzPts val="1776"/>
              <a:buNone/>
            </a:pPr>
            <a:r>
              <a:rPr lang="et-EE" sz="2220" b="1" i="0" u="none" strike="noStrike" cap="none" dirty="0">
                <a:solidFill>
                  <a:srgbClr val="3F3F3F"/>
                </a:solidFill>
                <a:latin typeface="Trebuchet MS"/>
                <a:ea typeface="Trebuchet MS"/>
                <a:cs typeface="Trebuchet MS"/>
                <a:sym typeface="Trebuchet MS"/>
              </a:rPr>
              <a:t/>
            </a:r>
            <a:br>
              <a:rPr lang="et-EE" sz="2220" b="1" i="0" u="none" strike="noStrike" cap="none" dirty="0">
                <a:solidFill>
                  <a:srgbClr val="3F3F3F"/>
                </a:solidFill>
                <a:latin typeface="Trebuchet MS"/>
                <a:ea typeface="Trebuchet MS"/>
                <a:cs typeface="Trebuchet MS"/>
                <a:sym typeface="Trebuchet MS"/>
              </a:rPr>
            </a:br>
            <a:r>
              <a:rPr lang="et-EE" sz="2220" b="1" i="0" u="none" strike="noStrike" cap="none" dirty="0">
                <a:solidFill>
                  <a:srgbClr val="3F3F3F"/>
                </a:solidFill>
                <a:latin typeface="Trebuchet MS"/>
                <a:ea typeface="Trebuchet MS"/>
                <a:cs typeface="Trebuchet MS"/>
                <a:sym typeface="Trebuchet MS"/>
              </a:rPr>
              <a:t>Arutelu teemad: </a:t>
            </a:r>
            <a:endParaRPr dirty="0"/>
          </a:p>
          <a:p>
            <a:pPr marL="342900" marR="0" lvl="0" indent="-342900" algn="just" rtl="0">
              <a:lnSpc>
                <a:spcPct val="80000"/>
              </a:lnSpc>
              <a:spcBef>
                <a:spcPts val="1000"/>
              </a:spcBef>
              <a:spcAft>
                <a:spcPts val="0"/>
              </a:spcAft>
              <a:buClr>
                <a:schemeClr val="accent1"/>
              </a:buClr>
              <a:buSzPts val="1776"/>
              <a:buFont typeface="Noto Sans Symbols"/>
              <a:buChar char="▶"/>
            </a:pPr>
            <a:r>
              <a:rPr lang="et-EE" sz="2220" b="1" i="0" u="none" strike="noStrike" cap="none" dirty="0">
                <a:solidFill>
                  <a:srgbClr val="3F3F3F"/>
                </a:solidFill>
                <a:latin typeface="Trebuchet MS"/>
                <a:ea typeface="Trebuchet MS"/>
                <a:cs typeface="Trebuchet MS"/>
                <a:sym typeface="Trebuchet MS"/>
              </a:rPr>
              <a:t>Harku valla arengust </a:t>
            </a:r>
            <a:endParaRPr dirty="0"/>
          </a:p>
          <a:p>
            <a:pPr marL="342900" marR="0" lvl="0" indent="-342900" algn="just" rtl="0">
              <a:lnSpc>
                <a:spcPct val="80000"/>
              </a:lnSpc>
              <a:spcBef>
                <a:spcPts val="1000"/>
              </a:spcBef>
              <a:spcAft>
                <a:spcPts val="0"/>
              </a:spcAft>
              <a:buClr>
                <a:schemeClr val="accent1"/>
              </a:buClr>
              <a:buSzPts val="1776"/>
              <a:buFont typeface="Noto Sans Symbols"/>
              <a:buChar char="▶"/>
            </a:pPr>
            <a:r>
              <a:rPr lang="et-EE" sz="2220" b="1" i="0" u="none" strike="noStrike" cap="none" dirty="0">
                <a:solidFill>
                  <a:srgbClr val="3F3F3F"/>
                </a:solidFill>
                <a:latin typeface="Trebuchet MS"/>
                <a:ea typeface="Trebuchet MS"/>
                <a:cs typeface="Trebuchet MS"/>
                <a:sym typeface="Trebuchet MS"/>
              </a:rPr>
              <a:t>Kohaliku omavalitsuse väljakutsetest ja võimalikest lahendusteedest </a:t>
            </a:r>
            <a:endParaRPr dirty="0"/>
          </a:p>
          <a:p>
            <a:pPr marL="342900" marR="0" lvl="0" indent="-258318" algn="l" rtl="0">
              <a:lnSpc>
                <a:spcPct val="80000"/>
              </a:lnSpc>
              <a:spcBef>
                <a:spcPts val="1000"/>
              </a:spcBef>
              <a:spcAft>
                <a:spcPts val="0"/>
              </a:spcAft>
              <a:buClr>
                <a:schemeClr val="accent1"/>
              </a:buClr>
              <a:buSzPts val="1332"/>
              <a:buFont typeface="Noto Sans Symbols"/>
              <a:buNone/>
            </a:pPr>
            <a:endParaRPr sz="1665" b="0" i="0" u="none" strike="noStrike" cap="none" dirty="0">
              <a:solidFill>
                <a:srgbClr val="3F3F3F"/>
              </a:solidFill>
              <a:latin typeface="Trebuchet MS"/>
              <a:ea typeface="Trebuchet MS"/>
              <a:cs typeface="Trebuchet MS"/>
              <a:sym typeface="Trebuchet M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23"/>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accent1"/>
              </a:buClr>
              <a:buSzPts val="3240"/>
              <a:buFont typeface="Trebuchet MS"/>
              <a:buNone/>
            </a:pPr>
            <a:r>
              <a:rPr lang="et-EE" sz="3240" b="0" i="0" u="none" strike="noStrike" cap="none">
                <a:solidFill>
                  <a:schemeClr val="accent1"/>
                </a:solidFill>
                <a:latin typeface="Trebuchet MS"/>
                <a:ea typeface="Trebuchet MS"/>
                <a:cs typeface="Trebuchet MS"/>
                <a:sym typeface="Trebuchet MS"/>
              </a:rPr>
              <a:t>OMAVALITSUSPÄEV OMAB RAHVUSVAHELIST MÕÕDET JA TOOB KAASA UUSI IDEID </a:t>
            </a:r>
            <a:endParaRPr sz="3240" b="0" i="0" u="none" strike="noStrike" cap="none">
              <a:solidFill>
                <a:schemeClr val="accent1"/>
              </a:solidFill>
              <a:latin typeface="Trebuchet MS"/>
              <a:ea typeface="Trebuchet MS"/>
              <a:cs typeface="Trebuchet MS"/>
              <a:sym typeface="Trebuchet MS"/>
            </a:endParaRPr>
          </a:p>
        </p:txBody>
      </p:sp>
      <p:sp>
        <p:nvSpPr>
          <p:cNvPr id="174" name="Google Shape;174;p23"/>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Autofit/>
          </a:bodyPr>
          <a:lstStyle/>
          <a:p>
            <a:pPr marL="342900" marR="0" lvl="0" indent="-342900" algn="just" rtl="0">
              <a:spcBef>
                <a:spcPts val="0"/>
              </a:spcBef>
              <a:spcAft>
                <a:spcPts val="0"/>
              </a:spcAft>
              <a:buClr>
                <a:schemeClr val="accent1"/>
              </a:buClr>
              <a:buSzPts val="1332"/>
              <a:buFont typeface="Noto Sans Symbols"/>
              <a:buChar char="▶"/>
            </a:pPr>
            <a:r>
              <a:rPr lang="et-EE" sz="1665" b="1" i="0" u="none" strike="noStrike" cap="none" dirty="0">
                <a:solidFill>
                  <a:srgbClr val="3F3F3F"/>
                </a:solidFill>
                <a:latin typeface="Trebuchet MS"/>
                <a:ea typeface="Trebuchet MS"/>
                <a:cs typeface="Trebuchet MS"/>
                <a:sym typeface="Trebuchet MS"/>
              </a:rPr>
              <a:t>Seejuures on lugupeetud suursaadik väga hea näide sellest, kuidas Omavalitsuspäev on meie koostööd aktiviseerinud. Osales näiteks nii Läti kui ka Soome suursaadik Kirsti Narinen lisaks II Omavalitsuspäevale Tallinnas ka Narvas Omavalitsuspäeva korralduskomiteel. Samuti on aktiivselt  protsessis osalenud Euroopa Komisjoni Eesti Esindus, Põhjamaade Ministrite Nõukogu Eesti Esindus jt. Hea meel on tõdeda, et meie lähinaabrid ning ka Rootsi on esindatud kõrgel tasemel ka Omavalitsuspäeva kavas. Rahvusvahelisust rõhutab ka tänase Omavalitsuspäeva teema ning koos sellega lugupeetud peadirektor Hendrik Hololei osalemine.</a:t>
            </a:r>
            <a:endParaRPr sz="1665" b="1" i="0" u="none" strike="noStrike" cap="none" dirty="0">
              <a:solidFill>
                <a:srgbClr val="3F3F3F"/>
              </a:solidFill>
              <a:latin typeface="Trebuchet MS"/>
              <a:ea typeface="Trebuchet MS"/>
              <a:cs typeface="Trebuchet MS"/>
              <a:sym typeface="Trebuchet MS"/>
            </a:endParaRPr>
          </a:p>
          <a:p>
            <a:pPr marL="342900" marR="0" lvl="0" indent="-342900" algn="just" rtl="0">
              <a:spcBef>
                <a:spcPts val="1000"/>
              </a:spcBef>
              <a:spcAft>
                <a:spcPts val="0"/>
              </a:spcAft>
              <a:buClr>
                <a:schemeClr val="accent1"/>
              </a:buClr>
              <a:buSzPts val="1332"/>
              <a:buFont typeface="Noto Sans Symbols"/>
              <a:buChar char="▶"/>
            </a:pPr>
            <a:r>
              <a:rPr lang="et-EE" sz="1665" b="1" i="0" u="none" strike="noStrike" cap="none" dirty="0">
                <a:solidFill>
                  <a:srgbClr val="3F3F3F"/>
                </a:solidFill>
                <a:latin typeface="Trebuchet MS"/>
                <a:ea typeface="Trebuchet MS"/>
                <a:cs typeface="Trebuchet MS"/>
                <a:sym typeface="Trebuchet MS"/>
              </a:rPr>
              <a:t>Omavalitsuspäevast on saamas UUS ELU</a:t>
            </a:r>
            <a:r>
              <a:rPr lang="et-EE" sz="1665" b="1" dirty="0"/>
              <a:t>J</a:t>
            </a:r>
            <a:r>
              <a:rPr lang="et-EE" sz="1665" b="1" i="0" u="none" strike="noStrike" cap="none" dirty="0">
                <a:solidFill>
                  <a:srgbClr val="3F3F3F"/>
                </a:solidFill>
                <a:latin typeface="Trebuchet MS"/>
                <a:ea typeface="Trebuchet MS"/>
                <a:cs typeface="Trebuchet MS"/>
                <a:sym typeface="Trebuchet MS"/>
              </a:rPr>
              <a:t>JÕULINE TRADITSIOON ning seda kinnitavad ka värske kogumiku kirjastamine ning uue algatusena tunnustuse  AASTA TEGU väljaandmine. Uus on ka äsjane Omavalitsuspäeva sümboli üleandmine Tallinna</a:t>
            </a:r>
            <a:r>
              <a:rPr lang="et-EE" sz="1665" b="1" dirty="0"/>
              <a:t>lt,</a:t>
            </a:r>
            <a:r>
              <a:rPr lang="et-EE" sz="1665" b="1" i="0" u="none" strike="noStrike" cap="none" dirty="0">
                <a:solidFill>
                  <a:srgbClr val="3F3F3F"/>
                </a:solidFill>
                <a:latin typeface="Trebuchet MS"/>
                <a:ea typeface="Trebuchet MS"/>
                <a:cs typeface="Trebuchet MS"/>
                <a:sym typeface="Trebuchet MS"/>
              </a:rPr>
              <a:t> volikogu esimees Mihhail Kõlvartilt, Narva linnapea Tarmo Tammistele. Ka eelnevatest võiks kujuneda hea tava.</a:t>
            </a:r>
            <a:endParaRPr sz="1665" b="1" i="0" u="none" strike="noStrike" cap="none" dirty="0">
              <a:solidFill>
                <a:srgbClr val="3F3F3F"/>
              </a:solidFill>
              <a:latin typeface="Trebuchet MS"/>
              <a:ea typeface="Trebuchet MS"/>
              <a:cs typeface="Trebuchet MS"/>
              <a:sym typeface="Trebuchet MS"/>
            </a:endParaRPr>
          </a:p>
          <a:p>
            <a:pPr marL="342900" marR="0" lvl="0" indent="-258318" algn="l" rtl="0">
              <a:spcBef>
                <a:spcPts val="1000"/>
              </a:spcBef>
              <a:spcAft>
                <a:spcPts val="0"/>
              </a:spcAft>
              <a:buClr>
                <a:schemeClr val="accent1"/>
              </a:buClr>
              <a:buSzPts val="1332"/>
              <a:buFont typeface="Noto Sans Symbols"/>
              <a:buNone/>
            </a:pPr>
            <a:endParaRPr sz="1665" b="0" i="0" u="none" strike="noStrike" cap="none" dirty="0">
              <a:solidFill>
                <a:srgbClr val="3F3F3F"/>
              </a:solidFill>
              <a:latin typeface="Trebuchet MS"/>
              <a:ea typeface="Trebuchet MS"/>
              <a:cs typeface="Trebuchet MS"/>
              <a:sym typeface="Trebuchet M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24"/>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accent1"/>
              </a:buClr>
              <a:buSzPts val="3600"/>
              <a:buFont typeface="Trebuchet MS"/>
              <a:buNone/>
            </a:pPr>
            <a:r>
              <a:rPr lang="et-EE" sz="3600" b="1" i="0" u="none" strike="noStrike" cap="none">
                <a:solidFill>
                  <a:schemeClr val="accent1"/>
                </a:solidFill>
                <a:latin typeface="Trebuchet MS"/>
                <a:ea typeface="Trebuchet MS"/>
                <a:cs typeface="Trebuchet MS"/>
                <a:sym typeface="Trebuchet MS"/>
              </a:rPr>
              <a:t>OMAVALITSUSPÄEVA MÄRGITAKSE VÄGA ERINEVALT</a:t>
            </a:r>
            <a:endParaRPr sz="3600" b="1" i="0" u="none" strike="noStrike" cap="none">
              <a:solidFill>
                <a:schemeClr val="accent1"/>
              </a:solidFill>
              <a:latin typeface="Trebuchet MS"/>
              <a:ea typeface="Trebuchet MS"/>
              <a:cs typeface="Trebuchet MS"/>
              <a:sym typeface="Trebuchet MS"/>
            </a:endParaRPr>
          </a:p>
        </p:txBody>
      </p:sp>
      <p:sp>
        <p:nvSpPr>
          <p:cNvPr id="180" name="Google Shape;180;p24"/>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Autofit/>
          </a:bodyPr>
          <a:lstStyle/>
          <a:p>
            <a:pPr marL="342900" marR="0" lvl="0" indent="-342900" algn="just" rtl="0">
              <a:lnSpc>
                <a:spcPct val="90000"/>
              </a:lnSpc>
              <a:spcBef>
                <a:spcPts val="0"/>
              </a:spcBef>
              <a:spcAft>
                <a:spcPts val="0"/>
              </a:spcAft>
              <a:buClr>
                <a:schemeClr val="accent1"/>
              </a:buClr>
              <a:buSzPts val="1332"/>
              <a:buFont typeface="Noto Sans Symbols"/>
              <a:buChar char="▶"/>
            </a:pPr>
            <a:r>
              <a:rPr lang="et-EE" sz="1665" b="1" i="1" u="none" strike="noStrike" cap="none">
                <a:solidFill>
                  <a:srgbClr val="3F3F3F"/>
                </a:solidFill>
                <a:latin typeface="Trebuchet MS"/>
                <a:ea typeface="Trebuchet MS"/>
                <a:cs typeface="Trebuchet MS"/>
                <a:sym typeface="Trebuchet MS"/>
              </a:rPr>
              <a:t>Näiteks Toila vallas märgitakse omavalitsuspäeva nii vallavalitsuses kui ka volikogus. Põhja-Sakala vallas on kavas kohtumine vallavalitsuses; </a:t>
            </a:r>
            <a:endParaRPr/>
          </a:p>
          <a:p>
            <a:pPr marL="342900" marR="0" lvl="0" indent="-342900" algn="just" rtl="0">
              <a:lnSpc>
                <a:spcPct val="90000"/>
              </a:lnSpc>
              <a:spcBef>
                <a:spcPts val="1000"/>
              </a:spcBef>
              <a:spcAft>
                <a:spcPts val="0"/>
              </a:spcAft>
              <a:buClr>
                <a:schemeClr val="accent1"/>
              </a:buClr>
              <a:buSzPts val="1332"/>
              <a:buFont typeface="Noto Sans Symbols"/>
              <a:buChar char="▶"/>
            </a:pPr>
            <a:r>
              <a:rPr lang="et-EE" sz="1665" b="1" i="1" u="none" strike="noStrike" cap="none">
                <a:solidFill>
                  <a:srgbClr val="3F3F3F"/>
                </a:solidFill>
                <a:latin typeface="Trebuchet MS"/>
                <a:ea typeface="Trebuchet MS"/>
                <a:cs typeface="Trebuchet MS"/>
                <a:sym typeface="Trebuchet MS"/>
              </a:rPr>
              <a:t>Raplamaa Omavalitsuste Liit kutsub 1. oktoobril, Omavalitsuspäeval, kokku maakonna omavalitsusjuhid ja ametnikud. Samuti oodatakse kohtumisele omavalitsusjuhte, kes 90ndate aastate alguses taastasid maakonna vallad, alevid ja linnad. Kohtumisel osalevad ka var</a:t>
            </a:r>
            <a:r>
              <a:rPr lang="et-EE" sz="1665" b="1" i="1"/>
              <a:t>a</a:t>
            </a:r>
            <a:r>
              <a:rPr lang="et-EE" sz="1665" b="1" i="1" u="none" strike="noStrike" cap="none">
                <a:solidFill>
                  <a:srgbClr val="3F3F3F"/>
                </a:solidFill>
                <a:latin typeface="Trebuchet MS"/>
                <a:ea typeface="Trebuchet MS"/>
                <a:cs typeface="Trebuchet MS"/>
                <a:sym typeface="Trebuchet MS"/>
              </a:rPr>
              <a:t>semad maakonna omavalitsusliidu juhid ning maavanemad. Esmakordselt on kavas tunnustada parimat omavalitsustöötajat.</a:t>
            </a:r>
            <a:endParaRPr sz="1665" b="1" i="1" u="none" strike="noStrike" cap="none">
              <a:solidFill>
                <a:srgbClr val="3F3F3F"/>
              </a:solidFill>
              <a:latin typeface="Trebuchet MS"/>
              <a:ea typeface="Trebuchet MS"/>
              <a:cs typeface="Trebuchet MS"/>
              <a:sym typeface="Trebuchet MS"/>
            </a:endParaRPr>
          </a:p>
          <a:p>
            <a:pPr marL="342900" marR="0" lvl="0" indent="-342900" algn="just" rtl="0">
              <a:lnSpc>
                <a:spcPct val="90000"/>
              </a:lnSpc>
              <a:spcBef>
                <a:spcPts val="1000"/>
              </a:spcBef>
              <a:spcAft>
                <a:spcPts val="0"/>
              </a:spcAft>
              <a:buClr>
                <a:schemeClr val="accent1"/>
              </a:buClr>
              <a:buSzPts val="1332"/>
              <a:buFont typeface="Noto Sans Symbols"/>
              <a:buChar char="▶"/>
            </a:pPr>
            <a:r>
              <a:rPr lang="et-EE" sz="1665" b="1" i="0" u="none" strike="noStrike" cap="none">
                <a:solidFill>
                  <a:srgbClr val="3F3F3F"/>
                </a:solidFill>
                <a:latin typeface="Trebuchet MS"/>
                <a:ea typeface="Trebuchet MS"/>
                <a:cs typeface="Trebuchet MS"/>
                <a:sym typeface="Trebuchet MS"/>
              </a:rPr>
              <a:t>Tallinna Ülikooli riigiteaduste üliõpilased analüüsivad omavalitsuste tegevust ja koos sellega tähistavad omavalitsuspäeva. Nende esindajad ning koos rektor Tiit Landi ja ÜTI direktori ja mitme kolleegiga on ka täna siin, et nii Omavalitsuspäeval osaleda kui aidata seda korraldada. </a:t>
            </a:r>
            <a:endParaRPr sz="1665" b="1" i="0" u="none" strike="noStrike" cap="none">
              <a:solidFill>
                <a:srgbClr val="3F3F3F"/>
              </a:solidFill>
              <a:latin typeface="Trebuchet MS"/>
              <a:ea typeface="Trebuchet MS"/>
              <a:cs typeface="Trebuchet MS"/>
              <a:sym typeface="Trebuchet MS"/>
            </a:endParaRPr>
          </a:p>
          <a:p>
            <a:pPr marL="342900" marR="0" lvl="0" indent="-342900" algn="just" rtl="0">
              <a:lnSpc>
                <a:spcPct val="90000"/>
              </a:lnSpc>
              <a:spcBef>
                <a:spcPts val="1000"/>
              </a:spcBef>
              <a:spcAft>
                <a:spcPts val="0"/>
              </a:spcAft>
              <a:buClr>
                <a:schemeClr val="accent1"/>
              </a:buClr>
              <a:buSzPts val="1332"/>
              <a:buFont typeface="Noto Sans Symbols"/>
              <a:buChar char="▶"/>
            </a:pPr>
            <a:r>
              <a:rPr lang="et-EE" sz="1665" b="1" i="0" u="none" strike="noStrike" cap="none">
                <a:solidFill>
                  <a:srgbClr val="3F3F3F"/>
                </a:solidFill>
                <a:latin typeface="Trebuchet MS"/>
                <a:ea typeface="Trebuchet MS"/>
                <a:cs typeface="Trebuchet MS"/>
                <a:sym typeface="Trebuchet MS"/>
              </a:rPr>
              <a:t>Häid näiteid on veel mitmeid ning suur tänu kõigile, kes juba mõelnud ja ka tegutsenud, et uut riiklikku tähtpäeva sisukalt ära märkida.</a:t>
            </a:r>
            <a:endParaRPr sz="1665" b="1" i="0" u="none" strike="noStrike" cap="none">
              <a:solidFill>
                <a:srgbClr val="3F3F3F"/>
              </a:solidFill>
              <a:latin typeface="Trebuchet MS"/>
              <a:ea typeface="Trebuchet MS"/>
              <a:cs typeface="Trebuchet MS"/>
              <a:sym typeface="Trebuchet MS"/>
            </a:endParaRPr>
          </a:p>
          <a:p>
            <a:pPr marL="342900" marR="0" lvl="0" indent="-258318" algn="l" rtl="0">
              <a:lnSpc>
                <a:spcPct val="90000"/>
              </a:lnSpc>
              <a:spcBef>
                <a:spcPts val="1000"/>
              </a:spcBef>
              <a:spcAft>
                <a:spcPts val="0"/>
              </a:spcAft>
              <a:buClr>
                <a:schemeClr val="accent1"/>
              </a:buClr>
              <a:buSzPts val="1332"/>
              <a:buFont typeface="Noto Sans Symbols"/>
              <a:buNone/>
            </a:pPr>
            <a:endParaRPr sz="1665" b="0" i="0" u="none" strike="noStrike" cap="none">
              <a:solidFill>
                <a:srgbClr val="3F3F3F"/>
              </a:solidFill>
              <a:latin typeface="Trebuchet MS"/>
              <a:ea typeface="Trebuchet MS"/>
              <a:cs typeface="Trebuchet MS"/>
              <a:sym typeface="Trebuchet M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25"/>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accent1"/>
              </a:buClr>
              <a:buSzPts val="3240"/>
              <a:buFont typeface="Trebuchet MS"/>
              <a:buNone/>
            </a:pPr>
            <a:r>
              <a:rPr lang="et-EE" sz="3240" b="0" i="0" u="none" strike="noStrike" cap="none" dirty="0">
                <a:solidFill>
                  <a:schemeClr val="accent1"/>
                </a:solidFill>
                <a:latin typeface="Trebuchet MS"/>
                <a:ea typeface="Trebuchet MS"/>
                <a:cs typeface="Trebuchet MS"/>
                <a:sym typeface="Trebuchet MS"/>
              </a:rPr>
              <a:t>TÄHISTAME 1.OKTOOBRIL OMAVALITSUSPÄEVA KOOS  EAKATE- JA MUUSIKAPÄEVAGA</a:t>
            </a:r>
            <a:endParaRPr sz="3240" b="0" i="0" u="none" strike="noStrike" cap="none" dirty="0">
              <a:solidFill>
                <a:schemeClr val="accent1"/>
              </a:solidFill>
              <a:latin typeface="Trebuchet MS"/>
              <a:ea typeface="Trebuchet MS"/>
              <a:cs typeface="Trebuchet MS"/>
              <a:sym typeface="Trebuchet MS"/>
            </a:endParaRPr>
          </a:p>
        </p:txBody>
      </p:sp>
      <p:sp>
        <p:nvSpPr>
          <p:cNvPr id="186" name="Google Shape;186;p25"/>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Autofit/>
          </a:bodyPr>
          <a:lstStyle/>
          <a:p>
            <a:pPr marL="342900" marR="0" lvl="0" indent="-342900" algn="just" rtl="0">
              <a:spcBef>
                <a:spcPts val="0"/>
              </a:spcBef>
              <a:spcAft>
                <a:spcPts val="0"/>
              </a:spcAft>
              <a:buClr>
                <a:schemeClr val="accent1"/>
              </a:buClr>
              <a:buSzPts val="1440"/>
              <a:buFont typeface="Noto Sans Symbols"/>
              <a:buChar char="▶"/>
            </a:pPr>
            <a:r>
              <a:rPr lang="et-EE" sz="1800" b="1" i="0" u="none" strike="noStrike" cap="none" dirty="0">
                <a:solidFill>
                  <a:srgbClr val="3F3F3F"/>
                </a:solidFill>
                <a:latin typeface="Trebuchet MS"/>
                <a:ea typeface="Trebuchet MS"/>
                <a:cs typeface="Trebuchet MS"/>
                <a:sym typeface="Trebuchet MS"/>
              </a:rPr>
              <a:t>PALJU ÕNNE MEILE KÕIGILE  EAKATELE JA MUUSIKA TEGIJATELE JA AUSTAJATELE!</a:t>
            </a:r>
            <a:endParaRPr dirty="0"/>
          </a:p>
          <a:p>
            <a:pPr marL="342900" marR="0" lvl="0" indent="-342900" algn="just" rtl="0">
              <a:spcBef>
                <a:spcPts val="1000"/>
              </a:spcBef>
              <a:spcAft>
                <a:spcPts val="0"/>
              </a:spcAft>
              <a:buClr>
                <a:schemeClr val="accent1"/>
              </a:buClr>
              <a:buSzPts val="1440"/>
              <a:buFont typeface="Noto Sans Symbols"/>
              <a:buChar char="▶"/>
            </a:pPr>
            <a:r>
              <a:rPr lang="et-EE" sz="1800" b="1" i="0" u="none" strike="noStrike" cap="none" dirty="0">
                <a:solidFill>
                  <a:srgbClr val="3F3F3F"/>
                </a:solidFill>
                <a:latin typeface="Trebuchet MS"/>
                <a:ea typeface="Trebuchet MS"/>
                <a:cs typeface="Trebuchet MS"/>
                <a:sym typeface="Trebuchet MS"/>
              </a:rPr>
              <a:t>SUUR TÄNU NARVA SUUREPÄRASELE TÜTARLASTE KOORILE VAIMUSTAVA ESINEMISE EEST!</a:t>
            </a:r>
            <a:endParaRPr dirty="0"/>
          </a:p>
          <a:p>
            <a:pPr marL="342900" marR="0" lvl="0" indent="-342900" algn="just" rtl="0">
              <a:spcBef>
                <a:spcPts val="1000"/>
              </a:spcBef>
              <a:spcAft>
                <a:spcPts val="0"/>
              </a:spcAft>
              <a:buClr>
                <a:schemeClr val="accent1"/>
              </a:buClr>
              <a:buSzPts val="1440"/>
              <a:buFont typeface="Noto Sans Symbols"/>
              <a:buChar char="▶"/>
            </a:pPr>
            <a:r>
              <a:rPr lang="et-EE" sz="1800" b="1" i="0" u="none" strike="noStrike" cap="none" dirty="0">
                <a:solidFill>
                  <a:srgbClr val="3F3F3F"/>
                </a:solidFill>
                <a:latin typeface="Trebuchet MS"/>
                <a:ea typeface="Trebuchet MS"/>
                <a:cs typeface="Trebuchet MS"/>
                <a:sym typeface="Trebuchet MS"/>
              </a:rPr>
              <a:t>TUNNUSTUS EAKATELE, KUNA TÄNU NEILE SAAME ME TÄNA KA OMAVALITSUSPÄEVA TÄHISTADA!</a:t>
            </a:r>
            <a:endParaRPr dirty="0"/>
          </a:p>
          <a:p>
            <a:pPr marL="342900" marR="0" lvl="0" indent="-342900" algn="just" rtl="0">
              <a:spcBef>
                <a:spcPts val="1000"/>
              </a:spcBef>
              <a:spcAft>
                <a:spcPts val="0"/>
              </a:spcAft>
              <a:buClr>
                <a:schemeClr val="accent1"/>
              </a:buClr>
              <a:buSzPts val="1440"/>
              <a:buFont typeface="Noto Sans Symbols"/>
              <a:buChar char="▶"/>
            </a:pPr>
            <a:r>
              <a:rPr lang="et-EE" sz="1800" b="1" i="0" u="none" strike="noStrike" cap="none" dirty="0">
                <a:solidFill>
                  <a:srgbClr val="3F3F3F"/>
                </a:solidFill>
                <a:latin typeface="Trebuchet MS"/>
                <a:ea typeface="Trebuchet MS"/>
                <a:cs typeface="Trebuchet MS"/>
                <a:sym typeface="Trebuchet MS"/>
              </a:rPr>
              <a:t>Aivar Koka sooviks ongi näiteks 1. oktoobril, mis on ka eakate- ja muusika päev, esineda nendel üritustel, kuna arusaadavalt on paslik koos eelnevaga rääkida  kohaliku omavalitsuse olemusest ja rollist meie igapäevases elus. Mõistetavalt on eakatel ja muusikal väga oluline roll kohalikus elus. Aivar Kokk kavandab esineda juba selle aasta 1. oktoobril mitmetel  Jõgeva- ja Tartumaal toimuvatel ühistel üritustel. </a:t>
            </a:r>
            <a:endParaRPr sz="1800" b="1" i="0" u="none" strike="noStrike" cap="none" dirty="0">
              <a:solidFill>
                <a:srgbClr val="3F3F3F"/>
              </a:solidFill>
              <a:latin typeface="Trebuchet MS"/>
              <a:ea typeface="Trebuchet MS"/>
              <a:cs typeface="Trebuchet MS"/>
              <a:sym typeface="Trebuchet M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26"/>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accent1"/>
              </a:buClr>
              <a:buSzPts val="3600"/>
              <a:buFont typeface="Trebuchet MS"/>
              <a:buNone/>
            </a:pPr>
            <a:r>
              <a:rPr lang="et-EE" sz="3600" b="0" i="0" u="none" strike="noStrike" cap="none">
                <a:solidFill>
                  <a:schemeClr val="accent1"/>
                </a:solidFill>
                <a:latin typeface="Trebuchet MS"/>
                <a:ea typeface="Trebuchet MS"/>
                <a:cs typeface="Trebuchet MS"/>
                <a:sym typeface="Trebuchet MS"/>
              </a:rPr>
              <a:t>TEATEPULK ON VALMIS ÜLEANDMISEKS</a:t>
            </a:r>
            <a:endParaRPr sz="3600" b="0" i="0" u="none" strike="noStrike" cap="none">
              <a:solidFill>
                <a:schemeClr val="accent1"/>
              </a:solidFill>
              <a:latin typeface="Trebuchet MS"/>
              <a:ea typeface="Trebuchet MS"/>
              <a:cs typeface="Trebuchet MS"/>
              <a:sym typeface="Trebuchet MS"/>
            </a:endParaRPr>
          </a:p>
        </p:txBody>
      </p:sp>
      <p:sp>
        <p:nvSpPr>
          <p:cNvPr id="192" name="Google Shape;192;p26"/>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Autofit/>
          </a:bodyPr>
          <a:lstStyle/>
          <a:p>
            <a:pPr marL="342900" marR="0" lvl="0" indent="-342900" algn="just" rtl="0">
              <a:spcBef>
                <a:spcPts val="0"/>
              </a:spcBef>
              <a:spcAft>
                <a:spcPts val="0"/>
              </a:spcAft>
              <a:buClr>
                <a:schemeClr val="accent1"/>
              </a:buClr>
              <a:buSzPts val="1440"/>
              <a:buFont typeface="Noto Sans Symbols"/>
              <a:buChar char="▶"/>
            </a:pPr>
            <a:r>
              <a:rPr lang="et-EE" sz="1800" b="1" i="0" u="none" strike="noStrike" cap="none">
                <a:solidFill>
                  <a:srgbClr val="3F3F3F"/>
                </a:solidFill>
                <a:latin typeface="Trebuchet MS"/>
                <a:ea typeface="Trebuchet MS"/>
                <a:cs typeface="Trebuchet MS"/>
                <a:sym typeface="Trebuchet MS"/>
              </a:rPr>
              <a:t>NARVALE JÄRGNEB EESTI IV OMAVALITSUSPÄEV NING SELLELE V jne</a:t>
            </a:r>
            <a:endParaRPr/>
          </a:p>
          <a:p>
            <a:pPr marL="342900" marR="0" lvl="0" indent="-342900" algn="just" rtl="0">
              <a:spcBef>
                <a:spcPts val="1000"/>
              </a:spcBef>
              <a:spcAft>
                <a:spcPts val="0"/>
              </a:spcAft>
              <a:buClr>
                <a:schemeClr val="accent1"/>
              </a:buClr>
              <a:buSzPts val="1440"/>
              <a:buFont typeface="Noto Sans Symbols"/>
              <a:buChar char="▶"/>
            </a:pPr>
            <a:r>
              <a:rPr lang="et-EE" sz="1800" b="1" i="0" u="none" strike="noStrike" cap="none">
                <a:solidFill>
                  <a:srgbClr val="3F3F3F"/>
                </a:solidFill>
                <a:latin typeface="Trebuchet MS"/>
                <a:ea typeface="Trebuchet MS"/>
                <a:cs typeface="Trebuchet MS"/>
                <a:sym typeface="Trebuchet MS"/>
              </a:rPr>
              <a:t>MITMED OMAVALITSUSED ON AVALDANUD JUBA SOOVI VÕTTA KORRALDAMISE AU, AGA SAMAS KA KOOREM ENDALE– KINDLASTI TULEB VEEL LISA. SUUR TÄNU.</a:t>
            </a:r>
            <a:endParaRPr/>
          </a:p>
          <a:p>
            <a:pPr marL="342900" marR="0" lvl="0" indent="-342900" algn="just" rtl="0">
              <a:spcBef>
                <a:spcPts val="1000"/>
              </a:spcBef>
              <a:spcAft>
                <a:spcPts val="0"/>
              </a:spcAft>
              <a:buClr>
                <a:schemeClr val="accent1"/>
              </a:buClr>
              <a:buSzPts val="1440"/>
              <a:buFont typeface="Noto Sans Symbols"/>
              <a:buChar char="▶"/>
            </a:pPr>
            <a:r>
              <a:rPr lang="et-EE" sz="1800" b="1" i="0" u="none" strike="noStrike" cap="none">
                <a:solidFill>
                  <a:srgbClr val="3F3F3F"/>
                </a:solidFill>
                <a:latin typeface="Trebuchet MS"/>
                <a:ea typeface="Trebuchet MS"/>
                <a:cs typeface="Trebuchet MS"/>
                <a:sym typeface="Trebuchet MS"/>
              </a:rPr>
              <a:t>SAMUTI ON VÄGA TÄHTIS ET OMAVALITSUSE MÕTE JÕUAKS IGA MEIE INIMESENI, POLIITIKUNI, AMETNIKUNI. ÜLIKOOLID JA KOOLID, KÜLAD, VALLAD JA LINNAD SAAVAD KÕIK ANDA OMA PANUSE – ET SAJAN</a:t>
            </a:r>
            <a:r>
              <a:rPr lang="et-EE" b="1"/>
              <a:t>DE</a:t>
            </a:r>
            <a:r>
              <a:rPr lang="et-EE" sz="1800" b="1" i="0" u="none" strike="noStrike" cap="none">
                <a:solidFill>
                  <a:srgbClr val="3F3F3F"/>
                </a:solidFill>
                <a:latin typeface="Trebuchet MS"/>
                <a:ea typeface="Trebuchet MS"/>
                <a:cs typeface="Trebuchet MS"/>
                <a:sym typeface="Trebuchet MS"/>
              </a:rPr>
              <a:t>ID KESTNUD EESTI KOGUKONDLIKU HALDUSE KOGEMUS – TEGELIKULT PALJUSKI KA ELULAAD, JÄTKUKS  NING ARENEKS MEIE KÕIGI HÜVANGUKS.</a:t>
            </a:r>
            <a:endParaRPr sz="1800" b="1" i="0" u="none" strike="noStrike" cap="none">
              <a:solidFill>
                <a:srgbClr val="3F3F3F"/>
              </a:solidFill>
              <a:latin typeface="Trebuchet MS"/>
              <a:ea typeface="Trebuchet MS"/>
              <a:cs typeface="Trebuchet MS"/>
              <a:sym typeface="Trebuchet MS"/>
            </a:endParaRPr>
          </a:p>
          <a:p>
            <a:pPr marL="342900" marR="0" lvl="0" indent="-342900" algn="just" rtl="0">
              <a:spcBef>
                <a:spcPts val="1000"/>
              </a:spcBef>
              <a:spcAft>
                <a:spcPts val="0"/>
              </a:spcAft>
              <a:buClr>
                <a:schemeClr val="accent1"/>
              </a:buClr>
              <a:buSzPts val="1440"/>
              <a:buFont typeface="Noto Sans Symbols"/>
              <a:buChar char="▶"/>
            </a:pPr>
            <a:r>
              <a:rPr lang="et-EE" sz="1800" b="1" i="0" u="none" strike="noStrike" cap="none">
                <a:solidFill>
                  <a:srgbClr val="3F3F3F"/>
                </a:solidFill>
                <a:latin typeface="Trebuchet MS"/>
                <a:ea typeface="Trebuchet MS"/>
                <a:cs typeface="Trebuchet MS"/>
                <a:sym typeface="Trebuchet MS"/>
              </a:rPr>
              <a:t>VEELKORD SUUR TÄNU OSALEJATELE, ESINENJA</a:t>
            </a:r>
            <a:r>
              <a:rPr lang="et-EE" b="1"/>
              <a:t>TELE</a:t>
            </a:r>
            <a:r>
              <a:rPr lang="et-EE" sz="1800" b="1" i="0" u="none" strike="noStrike" cap="none">
                <a:solidFill>
                  <a:srgbClr val="3F3F3F"/>
                </a:solidFill>
                <a:latin typeface="Trebuchet MS"/>
                <a:ea typeface="Trebuchet MS"/>
                <a:cs typeface="Trebuchet MS"/>
                <a:sym typeface="Trebuchet MS"/>
              </a:rPr>
              <a:t>, MODERAATORITELE KAASKORRALDAJATELE.  </a:t>
            </a:r>
            <a:endParaRPr/>
          </a:p>
        </p:txBody>
      </p:sp>
    </p:spTree>
  </p:cSld>
  <p:clrMapOvr>
    <a:masterClrMapping/>
  </p:clrMapOvr>
</p:sld>
</file>

<file path=ppt/theme/theme1.xml><?xml version="1.0" encoding="utf-8"?>
<a:theme xmlns:a="http://schemas.openxmlformats.org/drawingml/2006/main" name="Facet">
  <a:themeElements>
    <a:clrScheme name="Facet">
      <a:dk1>
        <a:srgbClr val="000000"/>
      </a:dk1>
      <a:lt1>
        <a:srgbClr val="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853</Words>
  <Application>Microsoft Office PowerPoint</Application>
  <PresentationFormat>Widescreen</PresentationFormat>
  <Paragraphs>53</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Noto Sans Symbols</vt:lpstr>
      <vt:lpstr>Trebuchet MS</vt:lpstr>
      <vt:lpstr>Facet</vt:lpstr>
      <vt:lpstr>EESTI OMAVALITSUS ON LOODUD &amp; OMAVALITSUSPÄEV ON TULNUD - ET JÄÄDA!</vt:lpstr>
      <vt:lpstr>PALJU ÕNNE EESTI VABARIIK 100 EDU EESTI III OMAVALITSUSPÄEVAL NARVAS, ESIMESEL UUEL RIIKLIKUL TÄHTPÄEVAL</vt:lpstr>
      <vt:lpstr>SUUR TÄNU EESTI OMAVALITSUSELE,   KÕIGILE KES SEDA ARENDANUD JA TÄNA LEIDNUD TEE NARVA – EESTI III OMAVALITSUSPÄEVALE</vt:lpstr>
      <vt:lpstr>TAASTATUD OMAVALITSUSTE HÄLLIS KURESSAARES JA MUHUS TÄHISTATAKSE OMAVALITSUSPÄEVA</vt:lpstr>
      <vt:lpstr>Omavalitsuspäeva tähistamine Harku vallas 1. oktoobril 2018 Kohaliku omavalitsuse areng ning haridus kui tee tulevikku </vt:lpstr>
      <vt:lpstr>OMAVALITSUSPÄEV OMAB RAHVUSVAHELIST MÕÕDET JA TOOB KAASA UUSI IDEID </vt:lpstr>
      <vt:lpstr>OMAVALITSUSPÄEVA MÄRGITAKSE VÄGA ERINEVALT</vt:lpstr>
      <vt:lpstr>TÄHISTAME 1.OKTOOBRIL OMAVALITSUSPÄEVA KOOS  EAKATE- JA MUUSIKAPÄEVAGA</vt:lpstr>
      <vt:lpstr>TEATEPULK ON VALMIS ÜLEANDMISEKS</vt:lpstr>
      <vt:lpstr>SUUR TÄNU PERERAHVALE!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EESTI OMAVALITSUS ON LOODUD &amp; OMAVALITSUSPÄEV ON TULNUD - ET JÄÄDA!</dc:title>
  <dc:creator>Regina</dc:creator>
  <cp:lastModifiedBy>Sulev Lääne</cp:lastModifiedBy>
  <cp:revision>3</cp:revision>
  <dcterms:modified xsi:type="dcterms:W3CDTF">2018-09-30T21:23:56Z</dcterms:modified>
</cp:coreProperties>
</file>