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handoutMasterIdLst>
    <p:handoutMasterId r:id="rId43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24" r:id="rId15"/>
    <p:sldId id="309" r:id="rId16"/>
    <p:sldId id="310" r:id="rId17"/>
    <p:sldId id="326" r:id="rId18"/>
    <p:sldId id="311" r:id="rId19"/>
    <p:sldId id="312" r:id="rId20"/>
    <p:sldId id="313" r:id="rId21"/>
    <p:sldId id="328" r:id="rId22"/>
    <p:sldId id="345" r:id="rId23"/>
    <p:sldId id="315" r:id="rId24"/>
    <p:sldId id="320" r:id="rId25"/>
    <p:sldId id="321" r:id="rId26"/>
    <p:sldId id="329" r:id="rId27"/>
    <p:sldId id="339" r:id="rId28"/>
    <p:sldId id="263" r:id="rId29"/>
    <p:sldId id="340" r:id="rId30"/>
    <p:sldId id="344" r:id="rId31"/>
    <p:sldId id="341" r:id="rId32"/>
    <p:sldId id="342" r:id="rId33"/>
    <p:sldId id="343" r:id="rId34"/>
    <p:sldId id="289" r:id="rId35"/>
    <p:sldId id="317" r:id="rId36"/>
    <p:sldId id="327" r:id="rId37"/>
    <p:sldId id="283" r:id="rId38"/>
    <p:sldId id="282" r:id="rId39"/>
    <p:sldId id="334" r:id="rId40"/>
    <p:sldId id="330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BCA"/>
    <a:srgbClr val="D3BBA8"/>
    <a:srgbClr val="F68D2E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4" y="-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09/02/18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Times New Roman"/>
              </a:defRPr>
            </a:lvl1pPr>
          </a:lstStyle>
          <a:p>
            <a:r>
              <a:rPr lang="en-US" dirty="0" smtClean="0"/>
              <a:t>T</a:t>
            </a:r>
            <a:r>
              <a:rPr lang="et-EE" dirty="0" smtClean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Times New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nimi</a:t>
            </a:r>
          </a:p>
          <a:p>
            <a:r>
              <a:rPr lang="et-EE" dirty="0" smtClean="0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rgbClr val="A77BCA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t-EE" dirty="0" smtClean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rgbClr val="A77B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1.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9" name="Picture 8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A77B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2.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9" name="Picture 8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A77B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 smtClean="0">
                <a:latin typeface="Times New Roman"/>
                <a:cs typeface="Times New Roman"/>
              </a:rPr>
              <a:t>3.</a:t>
            </a:r>
            <a:endParaRPr lang="en-US" sz="6600" b="0" i="1" dirty="0">
              <a:latin typeface="Times New Roman"/>
              <a:cs typeface="Times New Roman"/>
            </a:endParaRPr>
          </a:p>
        </p:txBody>
      </p:sp>
      <p:pic>
        <p:nvPicPr>
          <p:cNvPr id="9" name="Picture 8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 smtClean="0"/>
              <a:t>Add</a:t>
            </a:r>
            <a:r>
              <a:rPr lang="et-EE" dirty="0" smtClean="0"/>
              <a:t> Picture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texture</a:t>
            </a:r>
            <a:r>
              <a:rPr lang="et-EE" dirty="0" smtClean="0"/>
              <a:t> </a:t>
            </a:r>
            <a:r>
              <a:rPr lang="et-EE" dirty="0" err="1" smtClean="0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ildiallkiri</a:t>
            </a:r>
          </a:p>
        </p:txBody>
      </p: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 smtClean="0"/>
              <a:t>pilt</a:t>
            </a:r>
            <a:endParaRPr lang="en-US" dirty="0"/>
          </a:p>
        </p:txBody>
      </p:sp>
      <p:pic>
        <p:nvPicPr>
          <p:cNvPr id="4" name="Picture 3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smtClean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 smtClean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6" name="Picture 1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9" name="Picture 8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MASTR TITLE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 smtClean="0"/>
              <a:t>Name</a:t>
            </a:r>
            <a:endParaRPr lang="et-EE" dirty="0" smtClean="0"/>
          </a:p>
          <a:p>
            <a:r>
              <a:rPr lang="et-EE" dirty="0" smtClean="0"/>
              <a:t>xx.xx.2017</a:t>
            </a:r>
            <a:endParaRPr lang="en-US" dirty="0"/>
          </a:p>
        </p:txBody>
      </p:sp>
      <p:pic>
        <p:nvPicPr>
          <p:cNvPr id="5" name="Picture 4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A77B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4" name="Picture 3" descr="ÜTI-eng-valg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82" y="5972975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pic>
        <p:nvPicPr>
          <p:cNvPr id="6" name="Picture 5" descr="ÜTI-en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1" y="5972974"/>
            <a:ext cx="2015323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  title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name</a:t>
            </a:r>
          </a:p>
          <a:p>
            <a:r>
              <a:rPr lang="et-EE" dirty="0" smtClean="0"/>
              <a:t>xx.xx.xxxx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 smtClean="0"/>
              <a:t>dolorep</a:t>
            </a:r>
            <a:r>
              <a:rPr lang="en-US" dirty="0" smtClean="0"/>
              <a:t> </a:t>
            </a:r>
            <a:r>
              <a:rPr lang="en-US" dirty="0" err="1"/>
              <a:t>tatamet</a:t>
            </a:r>
            <a:r>
              <a:rPr lang="en-US" dirty="0"/>
              <a:t> des </a:t>
            </a:r>
            <a:r>
              <a:rPr lang="en-US" dirty="0" smtClean="0"/>
              <a:t>exe.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title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nostrud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nonummy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veniam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ipsum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autem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lady-justice-2388500_19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 smtClean="0"/>
              <a:t>Slideshow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  <p:pic>
        <p:nvPicPr>
          <p:cNvPr id="6" name="Picture 5" descr="ÜTI-eng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882" y="5987086"/>
            <a:ext cx="2018214" cy="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stock-four-colleagues-working-late-at-night-in-office-with-laptop-and-documents-bearded-man-pointing-to-computer-with-pen_S8d1Z_mO2g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610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8" name="Picture Placeholder 2" descr="WM2A8802-1583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692696"/>
            <a:ext cx="2340000" cy="2340000"/>
          </a:xfrm>
        </p:spPr>
      </p:pic>
      <p:pic>
        <p:nvPicPr>
          <p:cNvPr id="11" name="Picture Placeholder 10" descr="WM2A7369-151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3" name="Picture Placeholder 2" descr="WM2A8802-1583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" name="Picture Placeholder 2" descr="IMG_200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4" name="Picture Placeholder 3" descr="WM2A7369-151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Picture Placeholder 2" descr="IMG_200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Vanalin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IMG_6189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6"/>
          <a:stretch/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up to four rows</a:t>
            </a:r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IMG_20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481" y="2326496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958" y="3975100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graphicstock-tilt-shift-vintage-filtered-of-people-walking-outdoor-in-the-street-of-the-city-center-commute-work-strolling-concept_rTNNZ619kb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12226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/>
              <a:t>Title in 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four 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graphicstock-smiling-young-businesswoman-woking-with-documents-and-laptop-over-white-background_rOO9kYrhg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 xmlns:p14="http://schemas.microsoft.com/office/powerpoint/2010/main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graphicstock-happy-bearded-business-man-in-black-suit-holding-tablet-computer-and-looking-at-camera-in-studio-isolated-gray-background_rU_l_N_7O3x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 xmlns:p14="http://schemas.microsoft.com/office/powerpoint/2010/main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caption</a:t>
            </a:r>
            <a:endParaRPr lang="en-US" dirty="0"/>
          </a:p>
        </p:txBody>
      </p:sp>
      <p:pic>
        <p:nvPicPr>
          <p:cNvPr id="5" name="Picture Placeholder 4" descr="IMG_9073-49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 xmlns:p14="http://schemas.microsoft.com/office/powerpoint/2010/main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title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19805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=""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Pikem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r>
                        <a:rPr lang="en-US" sz="1200" dirty="0" smtClean="0">
                          <a:latin typeface="Times New Roman"/>
                        </a:rPr>
                        <a:t/>
                      </a:r>
                      <a:br>
                        <a:rPr lang="en-US" sz="1200" dirty="0" smtClean="0">
                          <a:latin typeface="Times New Roman"/>
                        </a:rPr>
                      </a:br>
                      <a:r>
                        <a:rPr lang="en-US" sz="1200" dirty="0" err="1" smtClean="0">
                          <a:latin typeface="Times New Roman"/>
                        </a:rPr>
                        <a:t>kahel</a:t>
                      </a:r>
                      <a:r>
                        <a:rPr lang="en-US" sz="1200" dirty="0" smtClean="0">
                          <a:latin typeface="Times New Roman"/>
                        </a:rPr>
                        <a:t> real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 smtClean="0">
                          <a:latin typeface="Times New Roman"/>
                        </a:rPr>
                        <a:t>Olulisem</a:t>
                      </a:r>
                      <a:r>
                        <a:rPr lang="en-US" sz="1200" b="1" baseline="0" dirty="0" smtClean="0">
                          <a:latin typeface="Times New Roman"/>
                        </a:rPr>
                        <a:t> </a:t>
                      </a:r>
                      <a:r>
                        <a:rPr lang="en-US" sz="1200" b="1" dirty="0" err="1" smtClean="0">
                          <a:latin typeface="Times New Roman"/>
                        </a:rPr>
                        <a:t>tekst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/>
                        </a:rPr>
                        <a:t>00 000</a:t>
                      </a:r>
                      <a:endParaRPr lang="en-US" sz="1200" b="1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Tekst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00 000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7B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Tabel</a:t>
            </a:r>
            <a:r>
              <a:rPr lang="en-US" dirty="0" smtClean="0"/>
              <a:t> title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smtClean="0">
                          <a:latin typeface="Times New Roman"/>
                        </a:rPr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xmlns="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xmlns="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smtClean="0">
                          <a:latin typeface="Times New Roman"/>
                        </a:rPr>
                        <a:t>TEEMA </a:t>
                      </a:r>
                      <a:r>
                        <a:rPr lang="en-US" sz="1200" cap="all" spc="200" baseline="0" dirty="0" err="1" smtClean="0">
                          <a:latin typeface="Times New Roman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Times New Roman"/>
                        </a:rPr>
                        <a:t>alamteema</a:t>
                      </a:r>
                      <a:r>
                        <a:rPr lang="en-US" sz="1200" dirty="0" smtClean="0">
                          <a:latin typeface="Times New Roman"/>
                        </a:rPr>
                        <a:t> </a:t>
                      </a:r>
                      <a:r>
                        <a:rPr lang="en-US" sz="1200" dirty="0" err="1" smtClean="0">
                          <a:latin typeface="Times New Roman"/>
                        </a:rPr>
                        <a:t>pealkiri</a:t>
                      </a:r>
                      <a:endParaRPr lang="en-US" sz="1200" dirty="0" smtClean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/>
                        </a:rPr>
                        <a:t>000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 smtClean="0">
                <a:latin typeface="Times New Roman"/>
              </a:rPr>
              <a:t>caption</a:t>
            </a:r>
            <a:endParaRPr lang="en-US" sz="16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0" name="Picture Placeholder 39" descr="IMG_0313-2098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 smtClean="0"/>
              <a:t>Alampunkti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dirty="0" err="1" smtClean="0"/>
              <a:t>viie</a:t>
            </a:r>
            <a:r>
              <a:rPr lang="en-US" dirty="0" smtClean="0"/>
              <a:t> 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n-US" dirty="0" err="1" smtClean="0"/>
              <a:t>kuue</a:t>
            </a:r>
            <a:r>
              <a:rPr lang="en-US" dirty="0" smtClean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 smtClean="0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title</a:t>
            </a:r>
            <a:endParaRPr lang="en-US" dirty="0"/>
          </a:p>
        </p:txBody>
      </p:sp>
      <p:pic>
        <p:nvPicPr>
          <p:cNvPr id="8" name="Picture Placeholder 7" descr="Indrek Pajula tlu_vanalinn_panoraam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graphicstock-intentionally-blurred-colorful-filtered-top-view-of-a-congested-metropolis-commuting-rush-hour-cityscape-concept_BTl6VfgqJb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graphicstock-beautiful-business-woman-is-speaking-on-conference_BR7WoyiWb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7745" y="1449211"/>
            <a:ext cx="1069984" cy="1069984"/>
          </a:xfrm>
        </p:spPr>
      </p:pic>
      <p:pic>
        <p:nvPicPr>
          <p:cNvPr id="15" name="Picture Placeholder 14" descr="graphicstock-multiracial-business-people-working-connected-with-technological-devices-like-tablet-and-notebook-teamwork-business-working-concept_Bp61HxqyZ copy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 smtClean="0">
                <a:latin typeface="Times New Roman"/>
              </a:rPr>
              <a:t>Alampunkti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tekst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viie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või</a:t>
            </a:r>
            <a:endParaRPr lang="en-US" sz="1700" dirty="0" smtClean="0">
              <a:latin typeface="Times New Roman"/>
            </a:endParaRPr>
          </a:p>
          <a:p>
            <a:pPr algn="ctr"/>
            <a:r>
              <a:rPr lang="en-US" sz="1700" dirty="0" err="1" smtClean="0">
                <a:latin typeface="Times New Roman"/>
              </a:rPr>
              <a:t>kuue</a:t>
            </a:r>
            <a:r>
              <a:rPr lang="en-US" sz="1700" dirty="0" smtClean="0">
                <a:latin typeface="Times New Roman"/>
              </a:rPr>
              <a:t> </a:t>
            </a:r>
            <a:r>
              <a:rPr lang="en-US" sz="1700" dirty="0" err="1" smtClean="0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A77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Times New Roman"/>
              </a:rPr>
              <a:t>Alampunkti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tekst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viie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või</a:t>
            </a:r>
            <a:endParaRPr lang="en-US" sz="1700" dirty="0">
              <a:latin typeface="Times New Roman"/>
            </a:endParaRPr>
          </a:p>
          <a:p>
            <a:pPr algn="ctr"/>
            <a:r>
              <a:rPr lang="en-US" sz="1700" dirty="0" err="1">
                <a:latin typeface="Times New Roman"/>
              </a:rPr>
              <a:t>kuue</a:t>
            </a:r>
            <a:r>
              <a:rPr lang="en-US" sz="1700" dirty="0">
                <a:latin typeface="Times New Roman"/>
              </a:rPr>
              <a:t> </a:t>
            </a:r>
            <a:r>
              <a:rPr lang="en-US" sz="1700" dirty="0" err="1">
                <a:latin typeface="Times New Roman"/>
              </a:rPr>
              <a:t>sõnaga</a:t>
            </a:r>
            <a:endParaRPr lang="en-US" sz="1700" dirty="0">
              <a:latin typeface="Times New Roman"/>
            </a:endParaRPr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2467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4553656"/>
            <a:ext cx="7182297" cy="1153632"/>
          </a:xfrm>
        </p:spPr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err="1" smtClean="0"/>
              <a:t>xx.xx.xxxx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lu_ivar_veermae_copyright_00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t-EE" dirty="0" smtClean="0"/>
              <a:t>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NAME</a:t>
            </a:r>
          </a:p>
          <a:p>
            <a:pPr marL="0" indent="0">
              <a:buNone/>
            </a:pPr>
            <a:r>
              <a:rPr lang="et-EE" dirty="0" smtClean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ogan-es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635361"/>
            <a:ext cx="7557025" cy="55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Title in four or five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Title in four or five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 smtClean="0"/>
              <a:t>prorerit</a:t>
            </a:r>
            <a:r>
              <a:rPr lang="et-EE" sz="2800" dirty="0" smtClean="0"/>
              <a:t> </a:t>
            </a:r>
            <a:r>
              <a:rPr lang="en-US" sz="2800" dirty="0" err="1" smtClean="0"/>
              <a:t>everem</a:t>
            </a:r>
            <a:r>
              <a:rPr lang="en-US" sz="2800" dirty="0" smtClean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601</Words>
  <Application>Microsoft Macintosh PowerPoint</Application>
  <PresentationFormat>On-screen Show (4:3)</PresentationFormat>
  <Paragraphs>167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TLU Esitlus</vt:lpstr>
      <vt:lpstr>Slideshow   title</vt:lpstr>
      <vt:lpstr>Slideshow title</vt:lpstr>
      <vt:lpstr>Slideshow title</vt:lpstr>
      <vt:lpstr>Slideshow title</vt:lpstr>
      <vt:lpstr>PowerPoint Presentation</vt:lpstr>
      <vt:lpstr>Title in four or five words</vt:lpstr>
      <vt:lpstr>Title in  four or five words</vt:lpstr>
      <vt:lpstr>Title in four or five words</vt:lpstr>
      <vt:lpstr>Title in  four or five words</vt:lpstr>
      <vt:lpstr>PowerPoint Presentation</vt:lpstr>
      <vt:lpstr>Title</vt:lpstr>
      <vt:lpstr>title</vt:lpstr>
      <vt:lpstr>title</vt:lpstr>
      <vt:lpstr>title</vt:lpstr>
      <vt:lpstr>comparison</vt:lpstr>
      <vt:lpstr>comparison</vt:lpstr>
      <vt:lpstr>PowerPoint Presentation</vt:lpstr>
      <vt:lpstr>PowerPoint Presentation</vt:lpstr>
      <vt:lpstr>PowerPoint Presentation</vt:lpstr>
      <vt:lpstr>PowerPoint Presentation</vt:lpstr>
      <vt:lpstr>title</vt:lpstr>
      <vt:lpstr>PowerPoint Presentation</vt:lpstr>
      <vt:lpstr>title</vt:lpstr>
      <vt:lpstr>title</vt:lpstr>
      <vt:lpstr>title</vt:lpstr>
      <vt:lpstr>PowerPoint Presentation</vt:lpstr>
      <vt:lpstr>PowerPoint Presentation</vt:lpstr>
      <vt:lpstr>Title in up to four rows</vt:lpstr>
      <vt:lpstr>PowerPoint Presentation</vt:lpstr>
      <vt:lpstr>PowerPoint Presentation</vt:lpstr>
      <vt:lpstr>Title in up  to four rows</vt:lpstr>
      <vt:lpstr>PowerPoint Presentation</vt:lpstr>
      <vt:lpstr>PowerPoint Presentation</vt:lpstr>
      <vt:lpstr>Table title</vt:lpstr>
      <vt:lpstr>Tabel title</vt:lpstr>
      <vt:lpstr>PowerPoint Presentation</vt:lpstr>
      <vt:lpstr>List title</vt:lpstr>
      <vt:lpstr>List title</vt:lpstr>
      <vt:lpstr>List title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2018-02-09T13:03:34Z</dcterms:modified>
</cp:coreProperties>
</file>