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4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4BB1-29EB-2A4D-852F-5F378B3C06C7}" type="datetimeFigureOut">
              <a:rPr lang="en-US" smtClean="0"/>
              <a:t>14.02.19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3C1B-1197-6446-B9D5-0105680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htol de Wend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htol de Wenden_presentati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htol de Wenden_presentation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889" y="-643467"/>
            <a:ext cx="10001956" cy="75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htol de Wenden_presentation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htol de Wenden_presentation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htol de Wenden_presentation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67" y="-215900"/>
            <a:ext cx="9431867" cy="70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1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Marleen Allemann</dc:creator>
  <cp:lastModifiedBy>Marleen Allemann</cp:lastModifiedBy>
  <cp:revision>1</cp:revision>
  <dcterms:created xsi:type="dcterms:W3CDTF">2019-02-14T19:09:56Z</dcterms:created>
  <dcterms:modified xsi:type="dcterms:W3CDTF">2019-02-14T19:10:38Z</dcterms:modified>
</cp:coreProperties>
</file>