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 id="2147483672" r:id="rId3"/>
    <p:sldMasterId id="2147483684" r:id="rId4"/>
    <p:sldMasterId id="2147483696" r:id="rId5"/>
    <p:sldMasterId id="2147483709" r:id="rId6"/>
    <p:sldMasterId id="2147483719" r:id="rId7"/>
    <p:sldMasterId id="2147483728" r:id="rId8"/>
    <p:sldMasterId id="2147483742" r:id="rId9"/>
    <p:sldMasterId id="2147483750" r:id="rId10"/>
    <p:sldMasterId id="2147483763" r:id="rId11"/>
    <p:sldMasterId id="2147483775" r:id="rId12"/>
  </p:sldMasterIdLst>
  <p:notesMasterIdLst>
    <p:notesMasterId r:id="rId144"/>
  </p:notesMasterIdLst>
  <p:sldIdLst>
    <p:sldId id="256" r:id="rId13"/>
    <p:sldId id="257" r:id="rId14"/>
    <p:sldId id="258" r:id="rId15"/>
    <p:sldId id="277" r:id="rId16"/>
    <p:sldId id="259" r:id="rId17"/>
    <p:sldId id="279" r:id="rId18"/>
    <p:sldId id="280" r:id="rId19"/>
    <p:sldId id="281" r:id="rId20"/>
    <p:sldId id="282" r:id="rId21"/>
    <p:sldId id="283" r:id="rId22"/>
    <p:sldId id="284" r:id="rId23"/>
    <p:sldId id="285" r:id="rId24"/>
    <p:sldId id="286" r:id="rId25"/>
    <p:sldId id="287" r:id="rId26"/>
    <p:sldId id="288" r:id="rId27"/>
    <p:sldId id="289" r:id="rId28"/>
    <p:sldId id="260" r:id="rId29"/>
    <p:sldId id="261" r:id="rId30"/>
    <p:sldId id="262" r:id="rId31"/>
    <p:sldId id="263" r:id="rId32"/>
    <p:sldId id="264" r:id="rId33"/>
    <p:sldId id="266" r:id="rId34"/>
    <p:sldId id="271" r:id="rId35"/>
    <p:sldId id="273" r:id="rId36"/>
    <p:sldId id="265" r:id="rId37"/>
    <p:sldId id="267" r:id="rId38"/>
    <p:sldId id="316" r:id="rId39"/>
    <p:sldId id="317" r:id="rId40"/>
    <p:sldId id="318" r:id="rId41"/>
    <p:sldId id="319" r:id="rId42"/>
    <p:sldId id="320" r:id="rId43"/>
    <p:sldId id="321" r:id="rId44"/>
    <p:sldId id="322" r:id="rId45"/>
    <p:sldId id="323" r:id="rId46"/>
    <p:sldId id="324" r:id="rId47"/>
    <p:sldId id="325" r:id="rId48"/>
    <p:sldId id="326" r:id="rId49"/>
    <p:sldId id="327" r:id="rId50"/>
    <p:sldId id="328" r:id="rId51"/>
    <p:sldId id="329" r:id="rId52"/>
    <p:sldId id="330" r:id="rId53"/>
    <p:sldId id="331" r:id="rId54"/>
    <p:sldId id="332" r:id="rId55"/>
    <p:sldId id="333" r:id="rId56"/>
    <p:sldId id="334" r:id="rId57"/>
    <p:sldId id="335" r:id="rId58"/>
    <p:sldId id="336" r:id="rId59"/>
    <p:sldId id="337" r:id="rId60"/>
    <p:sldId id="338" r:id="rId61"/>
    <p:sldId id="339" r:id="rId62"/>
    <p:sldId id="340" r:id="rId63"/>
    <p:sldId id="278" r:id="rId64"/>
    <p:sldId id="358" r:id="rId65"/>
    <p:sldId id="359" r:id="rId66"/>
    <p:sldId id="360" r:id="rId67"/>
    <p:sldId id="361" r:id="rId68"/>
    <p:sldId id="362" r:id="rId69"/>
    <p:sldId id="363" r:id="rId70"/>
    <p:sldId id="364" r:id="rId71"/>
    <p:sldId id="365" r:id="rId72"/>
    <p:sldId id="366" r:id="rId73"/>
    <p:sldId id="367" r:id="rId74"/>
    <p:sldId id="368" r:id="rId75"/>
    <p:sldId id="369" r:id="rId76"/>
    <p:sldId id="370" r:id="rId77"/>
    <p:sldId id="371" r:id="rId78"/>
    <p:sldId id="372" r:id="rId79"/>
    <p:sldId id="373" r:id="rId80"/>
    <p:sldId id="374" r:id="rId81"/>
    <p:sldId id="375" r:id="rId82"/>
    <p:sldId id="376" r:id="rId83"/>
    <p:sldId id="377" r:id="rId84"/>
    <p:sldId id="378" r:id="rId85"/>
    <p:sldId id="268" r:id="rId86"/>
    <p:sldId id="269"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270" r:id="rId105"/>
    <p:sldId id="290" r:id="rId106"/>
    <p:sldId id="291" r:id="rId107"/>
    <p:sldId id="292" r:id="rId108"/>
    <p:sldId id="293" r:id="rId109"/>
    <p:sldId id="294" r:id="rId110"/>
    <p:sldId id="295" r:id="rId111"/>
    <p:sldId id="296" r:id="rId112"/>
    <p:sldId id="297" r:id="rId113"/>
    <p:sldId id="298" r:id="rId114"/>
    <p:sldId id="299" r:id="rId115"/>
    <p:sldId id="300" r:id="rId116"/>
    <p:sldId id="301" r:id="rId117"/>
    <p:sldId id="302" r:id="rId118"/>
    <p:sldId id="303" r:id="rId119"/>
    <p:sldId id="304" r:id="rId120"/>
    <p:sldId id="305" r:id="rId121"/>
    <p:sldId id="306" r:id="rId122"/>
    <p:sldId id="307" r:id="rId123"/>
    <p:sldId id="308" r:id="rId124"/>
    <p:sldId id="309" r:id="rId125"/>
    <p:sldId id="310" r:id="rId126"/>
    <p:sldId id="311" r:id="rId127"/>
    <p:sldId id="312" r:id="rId128"/>
    <p:sldId id="313" r:id="rId129"/>
    <p:sldId id="314" r:id="rId130"/>
    <p:sldId id="315" r:id="rId131"/>
    <p:sldId id="274" r:id="rId132"/>
    <p:sldId id="379" r:id="rId133"/>
    <p:sldId id="380" r:id="rId134"/>
    <p:sldId id="381" r:id="rId135"/>
    <p:sldId id="382" r:id="rId136"/>
    <p:sldId id="383" r:id="rId137"/>
    <p:sldId id="384" r:id="rId138"/>
    <p:sldId id="385" r:id="rId139"/>
    <p:sldId id="386" r:id="rId140"/>
    <p:sldId id="387" r:id="rId141"/>
    <p:sldId id="275" r:id="rId142"/>
    <p:sldId id="276" r:id="rId14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1" d="100"/>
          <a:sy n="141" d="100"/>
        </p:scale>
        <p:origin x="744"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slide" Target="slides/slide126.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53" Type="http://schemas.openxmlformats.org/officeDocument/2006/relationships/slide" Target="slides/slide41.xml"/><Relationship Id="rId74" Type="http://schemas.openxmlformats.org/officeDocument/2006/relationships/slide" Target="slides/slide62.xml"/><Relationship Id="rId128" Type="http://schemas.openxmlformats.org/officeDocument/2006/relationships/slide" Target="slides/slide116.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134" Type="http://schemas.openxmlformats.org/officeDocument/2006/relationships/slide" Target="slides/slide122.xml"/><Relationship Id="rId139" Type="http://schemas.openxmlformats.org/officeDocument/2006/relationships/slide" Target="slides/slide127.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slide" Target="slides/slide112.xml"/><Relationship Id="rId129" Type="http://schemas.openxmlformats.org/officeDocument/2006/relationships/slide" Target="slides/slide117.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40" Type="http://schemas.openxmlformats.org/officeDocument/2006/relationships/slide" Target="slides/slide128.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119" Type="http://schemas.openxmlformats.org/officeDocument/2006/relationships/slide" Target="slides/slide107.xml"/><Relationship Id="rId44" Type="http://schemas.openxmlformats.org/officeDocument/2006/relationships/slide" Target="slides/slide32.xml"/><Relationship Id="rId60" Type="http://schemas.openxmlformats.org/officeDocument/2006/relationships/slide" Target="slides/slide48.xml"/><Relationship Id="rId65" Type="http://schemas.openxmlformats.org/officeDocument/2006/relationships/slide" Target="slides/slide53.xml"/><Relationship Id="rId81" Type="http://schemas.openxmlformats.org/officeDocument/2006/relationships/slide" Target="slides/slide69.xml"/><Relationship Id="rId86" Type="http://schemas.openxmlformats.org/officeDocument/2006/relationships/slide" Target="slides/slide74.xml"/><Relationship Id="rId130" Type="http://schemas.openxmlformats.org/officeDocument/2006/relationships/slide" Target="slides/slide118.xml"/><Relationship Id="rId135" Type="http://schemas.openxmlformats.org/officeDocument/2006/relationships/slide" Target="slides/slide123.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slide" Target="slides/slide129.xml"/><Relationship Id="rId14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slide" Target="slides/slide124.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slide" Target="slides/slide125.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slide" Target="slides/slide131.xml"/><Relationship Id="rId14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4.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6" Type="http://schemas.openxmlformats.org/officeDocument/2006/relationships/slide" Target="slides/slide4.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4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failid\RMIN\Yksused\REHO\1.%20Kohalik%20omavalitsus\KOV-ide%20YHINEMINE\2017%20&#252;hinemised\KOV_andmestik_tabel_2016.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riik.sise\yld\ram$\RIHATO\STATISTIKA_ANALYYS\Riigihalduse%20k&#252;simustik%202018%20RE\Kokkuv&#245;te\Maakondlik%20paiknemine%202016%20vs%202017.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329155981597294E-2"/>
          <c:y val="2.1556637017595047E-2"/>
          <c:w val="0.91321836446210736"/>
          <c:h val="0.70316114999513946"/>
        </c:manualLayout>
      </c:layout>
      <c:barChart>
        <c:barDir val="col"/>
        <c:grouping val="clustered"/>
        <c:varyColors val="0"/>
        <c:ser>
          <c:idx val="1"/>
          <c:order val="0"/>
          <c:tx>
            <c:strRef>
              <c:f>Sheet1!$M$204</c:f>
              <c:strCache>
                <c:ptCount val="1"/>
                <c:pt idx="0">
                  <c:v>KOVide arv</c:v>
                </c:pt>
              </c:strCache>
            </c:strRef>
          </c:tx>
          <c:spPr>
            <a:solidFill>
              <a:schemeClr val="accent5">
                <a:lumMod val="75000"/>
              </a:schemeClr>
            </a:solidFill>
          </c:spPr>
          <c:invertIfNegative val="0"/>
          <c:dLbls>
            <c:dLbl>
              <c:idx val="9"/>
              <c:layout/>
              <c:tx>
                <c:rich>
                  <a:bodyPr/>
                  <a:lstStyle/>
                  <a:p>
                    <a:r>
                      <a:rPr lang="en-US" sz="2000" b="1" dirty="0" smtClean="0"/>
                      <a:t>79</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4CDB-4E70-BBFB-BE61CA8896EB}"/>
                </c:ext>
              </c:extLst>
            </c:dLbl>
            <c:spPr>
              <a:noFill/>
              <a:ln>
                <a:noFill/>
              </a:ln>
              <a:effectLst/>
            </c:spPr>
            <c:txPr>
              <a:bodyPr/>
              <a:lstStyle/>
              <a:p>
                <a:pPr>
                  <a:defRPr sz="2000" b="1"/>
                </a:pPr>
                <a:endParaRPr lang="et-E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Sheet1!$L$205:$L$214</c:f>
              <c:numCache>
                <c:formatCode>General</c:formatCode>
                <c:ptCount val="10"/>
                <c:pt idx="0">
                  <c:v>1995</c:v>
                </c:pt>
                <c:pt idx="1">
                  <c:v>1996</c:v>
                </c:pt>
                <c:pt idx="2">
                  <c:v>1998</c:v>
                </c:pt>
                <c:pt idx="3">
                  <c:v>1999</c:v>
                </c:pt>
                <c:pt idx="4">
                  <c:v>2002</c:v>
                </c:pt>
                <c:pt idx="5">
                  <c:v>2005</c:v>
                </c:pt>
                <c:pt idx="6">
                  <c:v>2009</c:v>
                </c:pt>
                <c:pt idx="7">
                  <c:v>2013</c:v>
                </c:pt>
                <c:pt idx="8">
                  <c:v>2014</c:v>
                </c:pt>
                <c:pt idx="9">
                  <c:v>2017</c:v>
                </c:pt>
              </c:numCache>
            </c:numRef>
          </c:cat>
          <c:val>
            <c:numRef>
              <c:f>Sheet1!$M$205:$M$214</c:f>
              <c:numCache>
                <c:formatCode>General</c:formatCode>
                <c:ptCount val="10"/>
                <c:pt idx="0">
                  <c:v>254</c:v>
                </c:pt>
                <c:pt idx="1">
                  <c:v>253</c:v>
                </c:pt>
                <c:pt idx="2">
                  <c:v>252</c:v>
                </c:pt>
                <c:pt idx="3">
                  <c:v>247</c:v>
                </c:pt>
                <c:pt idx="4">
                  <c:v>241</c:v>
                </c:pt>
                <c:pt idx="5">
                  <c:v>227</c:v>
                </c:pt>
                <c:pt idx="6">
                  <c:v>226</c:v>
                </c:pt>
                <c:pt idx="7">
                  <c:v>215</c:v>
                </c:pt>
                <c:pt idx="8">
                  <c:v>213</c:v>
                </c:pt>
                <c:pt idx="9">
                  <c:v>75</c:v>
                </c:pt>
              </c:numCache>
            </c:numRef>
          </c:val>
          <c:extLst>
            <c:ext xmlns:c16="http://schemas.microsoft.com/office/drawing/2014/chart" uri="{C3380CC4-5D6E-409C-BE32-E72D297353CC}">
              <c16:uniqueId val="{00000001-4CDB-4E70-BBFB-BE61CA8896EB}"/>
            </c:ext>
          </c:extLst>
        </c:ser>
        <c:dLbls>
          <c:showLegendKey val="0"/>
          <c:showVal val="0"/>
          <c:showCatName val="0"/>
          <c:showSerName val="0"/>
          <c:showPercent val="0"/>
          <c:showBubbleSize val="0"/>
        </c:dLbls>
        <c:gapWidth val="150"/>
        <c:axId val="63554688"/>
        <c:axId val="63556224"/>
      </c:barChart>
      <c:catAx>
        <c:axId val="63554688"/>
        <c:scaling>
          <c:orientation val="minMax"/>
        </c:scaling>
        <c:delete val="0"/>
        <c:axPos val="b"/>
        <c:numFmt formatCode="General" sourceLinked="1"/>
        <c:majorTickMark val="out"/>
        <c:minorTickMark val="none"/>
        <c:tickLblPos val="nextTo"/>
        <c:txPr>
          <a:bodyPr/>
          <a:lstStyle/>
          <a:p>
            <a:pPr>
              <a:defRPr sz="1600"/>
            </a:pPr>
            <a:endParaRPr lang="et-EE"/>
          </a:p>
        </c:txPr>
        <c:crossAx val="63556224"/>
        <c:crosses val="autoZero"/>
        <c:auto val="1"/>
        <c:lblAlgn val="ctr"/>
        <c:lblOffset val="100"/>
        <c:noMultiLvlLbl val="0"/>
      </c:catAx>
      <c:valAx>
        <c:axId val="63556224"/>
        <c:scaling>
          <c:orientation val="minMax"/>
        </c:scaling>
        <c:delete val="0"/>
        <c:axPos val="l"/>
        <c:majorGridlines/>
        <c:numFmt formatCode="General" sourceLinked="1"/>
        <c:majorTickMark val="out"/>
        <c:minorTickMark val="none"/>
        <c:tickLblPos val="nextTo"/>
        <c:crossAx val="63554688"/>
        <c:crosses val="autoZero"/>
        <c:crossBetween val="between"/>
      </c:valAx>
    </c:plotArea>
    <c:legend>
      <c:legendPos val="b"/>
      <c:legendEntry>
        <c:idx val="0"/>
        <c:txPr>
          <a:bodyPr/>
          <a:lstStyle/>
          <a:p>
            <a:pPr>
              <a:defRPr sz="1800"/>
            </a:pPr>
            <a:endParaRPr lang="et-EE"/>
          </a:p>
        </c:txPr>
      </c:legendEntry>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t-EE" sz="2400" b="1" dirty="0"/>
              <a:t>Keskvalitsuse töötajad maakondade</a:t>
            </a:r>
            <a:r>
              <a:rPr lang="et-EE" sz="2400" b="1" baseline="0" dirty="0"/>
              <a:t> lõikes 01.06.2017</a:t>
            </a:r>
            <a:endParaRPr lang="et-EE" sz="2400" b="1" dirty="0"/>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t-EE"/>
        </a:p>
      </c:txPr>
    </c:title>
    <c:autoTitleDeleted val="0"/>
    <c:plotArea>
      <c:layout/>
      <c:barChart>
        <c:barDir val="col"/>
        <c:grouping val="clustered"/>
        <c:varyColors val="0"/>
        <c:ser>
          <c:idx val="0"/>
          <c:order val="0"/>
          <c:spPr>
            <a:solidFill>
              <a:schemeClr val="accent1"/>
            </a:solidFill>
            <a:ln>
              <a:no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t-EE"/>
                </a:p>
              </c:txPr>
              <c:dLblPos val="outEnd"/>
              <c:showLegendKey val="0"/>
              <c:showVal val="1"/>
              <c:showCatName val="0"/>
              <c:showSerName val="0"/>
              <c:showPercent val="0"/>
              <c:showBubbleSize val="0"/>
              <c:extLst>
                <c:ext xmlns:c16="http://schemas.microsoft.com/office/drawing/2014/chart" uri="{C3380CC4-5D6E-409C-BE32-E72D297353CC}">
                  <c16:uniqueId val="{00000000-7BD7-4A3F-8CC8-E533958AF8B1}"/>
                </c:ext>
              </c:extLst>
            </c:dLbl>
            <c:dLbl>
              <c:idx val="14"/>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t-EE"/>
                </a:p>
              </c:txPr>
              <c:dLblPos val="outEnd"/>
              <c:showLegendKey val="0"/>
              <c:showVal val="1"/>
              <c:showCatName val="0"/>
              <c:showSerName val="0"/>
              <c:showPercent val="0"/>
              <c:showBubbleSize val="0"/>
              <c:extLst>
                <c:ext xmlns:c16="http://schemas.microsoft.com/office/drawing/2014/chart" uri="{C3380CC4-5D6E-409C-BE32-E72D297353CC}">
                  <c16:uniqueId val="{00000001-7BD7-4A3F-8CC8-E533958AF8B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'Keskvalitsuse töötajad maakonda'!$C$6:$T$6</c:f>
              <c:strCache>
                <c:ptCount val="18"/>
                <c:pt idx="0">
                  <c:v>Harjumaa (v.a Tallinn)</c:v>
                </c:pt>
                <c:pt idx="1">
                  <c:v>Tallinn</c:v>
                </c:pt>
                <c:pt idx="2">
                  <c:v>Hiiumaa</c:v>
                </c:pt>
                <c:pt idx="3">
                  <c:v>Ida-Virumaa (v.a Jõhvi ja Narva)</c:v>
                </c:pt>
                <c:pt idx="4">
                  <c:v>Jõhvi</c:v>
                </c:pt>
                <c:pt idx="5">
                  <c:v>Narva</c:v>
                </c:pt>
                <c:pt idx="6">
                  <c:v>Jõgevamaa</c:v>
                </c:pt>
                <c:pt idx="7">
                  <c:v>Järvamaa</c:v>
                </c:pt>
                <c:pt idx="8">
                  <c:v>Läänemaa</c:v>
                </c:pt>
                <c:pt idx="9">
                  <c:v>Lääne-Virumaa</c:v>
                </c:pt>
                <c:pt idx="10">
                  <c:v>Põlvamaa</c:v>
                </c:pt>
                <c:pt idx="11">
                  <c:v>Pärnumaa</c:v>
                </c:pt>
                <c:pt idx="12">
                  <c:v>Raplamaa</c:v>
                </c:pt>
                <c:pt idx="13">
                  <c:v>Saaremaa</c:v>
                </c:pt>
                <c:pt idx="14">
                  <c:v>Tartumaa</c:v>
                </c:pt>
                <c:pt idx="15">
                  <c:v>Valgamaa</c:v>
                </c:pt>
                <c:pt idx="16">
                  <c:v>Viljandimaa</c:v>
                </c:pt>
                <c:pt idx="17">
                  <c:v>Võrumaa</c:v>
                </c:pt>
              </c:strCache>
            </c:strRef>
          </c:cat>
          <c:val>
            <c:numRef>
              <c:f>'Keskvalitsuse töötajad maakonda'!$C$7:$T$7</c:f>
              <c:numCache>
                <c:formatCode>0%</c:formatCode>
                <c:ptCount val="18"/>
                <c:pt idx="0">
                  <c:v>4.1427322133543713E-2</c:v>
                </c:pt>
                <c:pt idx="1">
                  <c:v>0.44801980089880539</c:v>
                </c:pt>
                <c:pt idx="2">
                  <c:v>5.0864561735926494E-3</c:v>
                </c:pt>
                <c:pt idx="3">
                  <c:v>1.33363241447434E-2</c:v>
                </c:pt>
                <c:pt idx="4">
                  <c:v>2.5713880362972182E-2</c:v>
                </c:pt>
                <c:pt idx="5">
                  <c:v>1.7826340241217504E-2</c:v>
                </c:pt>
                <c:pt idx="6">
                  <c:v>1.7406552798404723E-2</c:v>
                </c:pt>
                <c:pt idx="7">
                  <c:v>1.1008498302358701E-2</c:v>
                </c:pt>
                <c:pt idx="8">
                  <c:v>1.5381125874100532E-2</c:v>
                </c:pt>
                <c:pt idx="9">
                  <c:v>3.3685567922358592E-2</c:v>
                </c:pt>
                <c:pt idx="10">
                  <c:v>1.1427905847033175E-2</c:v>
                </c:pt>
                <c:pt idx="11">
                  <c:v>3.1042236676122353E-2</c:v>
                </c:pt>
                <c:pt idx="12">
                  <c:v>1.0152967694924919E-2</c:v>
                </c:pt>
                <c:pt idx="13">
                  <c:v>1.3927825546064209E-2</c:v>
                </c:pt>
                <c:pt idx="14">
                  <c:v>0.23361655562655637</c:v>
                </c:pt>
                <c:pt idx="15">
                  <c:v>9.5071218649214837E-3</c:v>
                </c:pt>
                <c:pt idx="16">
                  <c:v>3.3742932541240681E-2</c:v>
                </c:pt>
                <c:pt idx="17">
                  <c:v>2.7690585351040426E-2</c:v>
                </c:pt>
              </c:numCache>
            </c:numRef>
          </c:val>
          <c:extLst>
            <c:ext xmlns:c16="http://schemas.microsoft.com/office/drawing/2014/chart" uri="{C3380CC4-5D6E-409C-BE32-E72D297353CC}">
              <c16:uniqueId val="{00000002-7BD7-4A3F-8CC8-E533958AF8B1}"/>
            </c:ext>
          </c:extLst>
        </c:ser>
        <c:dLbls>
          <c:showLegendKey val="0"/>
          <c:showVal val="1"/>
          <c:showCatName val="0"/>
          <c:showSerName val="0"/>
          <c:showPercent val="0"/>
          <c:showBubbleSize val="0"/>
        </c:dLbls>
        <c:gapWidth val="219"/>
        <c:overlap val="-27"/>
        <c:axId val="66333312"/>
        <c:axId val="66351488"/>
      </c:barChart>
      <c:catAx>
        <c:axId val="66333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t-EE"/>
          </a:p>
        </c:txPr>
        <c:crossAx val="66351488"/>
        <c:crosses val="autoZero"/>
        <c:auto val="1"/>
        <c:lblAlgn val="ctr"/>
        <c:lblOffset val="100"/>
        <c:noMultiLvlLbl val="0"/>
      </c:catAx>
      <c:valAx>
        <c:axId val="663514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crossAx val="663333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t-E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 name="Shape 14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26378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02083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64696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827979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423134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486531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8631545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385760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4982831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2774327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idx="10"/>
          </p:nvPr>
        </p:nvSpPr>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664311" algn="l"/>
                <a:tab pos="1328621" algn="l"/>
                <a:tab pos="1992932" algn="l"/>
                <a:tab pos="2657243" algn="l"/>
              </a:tabLst>
              <a:defRPr/>
            </a:pPr>
            <a:fld id="{9137B0FE-B827-43E6-9F1A-73A7AB4ED6CD}" type="slidenum">
              <a:rPr kumimoji="0" lang="et-EE"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icrosoft YaHei" panose="020B0503020204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664311" algn="l"/>
                  <a:tab pos="1328621" algn="l"/>
                  <a:tab pos="1992932" algn="l"/>
                  <a:tab pos="2657243" algn="l"/>
                </a:tabLst>
                <a:defRPr/>
              </a:pPr>
              <a:t>28</a:t>
            </a:fld>
            <a:endParaRPr kumimoji="0" lang="et-EE" altLang="en-US" sz="13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endParaRPr>
          </a:p>
        </p:txBody>
      </p:sp>
    </p:spTree>
    <p:extLst>
      <p:ext uri="{BB962C8B-B14F-4D97-AF65-F5344CB8AC3E}">
        <p14:creationId xmlns:p14="http://schemas.microsoft.com/office/powerpoint/2010/main" val="2115997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t-EE" dirty="0" smtClean="0"/>
              <a:t>Rahandusministeeriumi kaart,</a:t>
            </a:r>
            <a:r>
              <a:rPr lang="et-EE" baseline="0" dirty="0" smtClean="0"/>
              <a:t> millised olid VV ettepanekud sundliitmiste osas, millised ühinesid vabatahtlikult ja millised täitsid kriteeriume.  </a:t>
            </a:r>
            <a:endParaRPr lang="et-EE" dirty="0"/>
          </a:p>
        </p:txBody>
      </p:sp>
      <p:sp>
        <p:nvSpPr>
          <p:cNvPr id="4" name="Slide Number Placeholder 3"/>
          <p:cNvSpPr>
            <a:spLocks noGrp="1"/>
          </p:cNvSpPr>
          <p:nvPr>
            <p:ph type="sldNum" idx="10"/>
          </p:nvPr>
        </p:nvSpPr>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664311" algn="l"/>
                <a:tab pos="1328621" algn="l"/>
                <a:tab pos="1992932" algn="l"/>
                <a:tab pos="2657243" algn="l"/>
              </a:tabLst>
              <a:defRPr/>
            </a:pPr>
            <a:fld id="{9137B0FE-B827-43E6-9F1A-73A7AB4ED6CD}" type="slidenum">
              <a:rPr kumimoji="0" lang="et-EE"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icrosoft YaHei" panose="020B0503020204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664311" algn="l"/>
                  <a:tab pos="1328621" algn="l"/>
                  <a:tab pos="1992932" algn="l"/>
                  <a:tab pos="2657243" algn="l"/>
                </a:tabLst>
                <a:defRPr/>
              </a:pPr>
              <a:t>33</a:t>
            </a:fld>
            <a:endParaRPr kumimoji="0" lang="et-EE" altLang="en-US" sz="13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endParaRPr>
          </a:p>
        </p:txBody>
      </p:sp>
    </p:spTree>
    <p:extLst>
      <p:ext uri="{BB962C8B-B14F-4D97-AF65-F5344CB8AC3E}">
        <p14:creationId xmlns:p14="http://schemas.microsoft.com/office/powerpoint/2010/main" val="12814220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idx="10"/>
          </p:nvPr>
        </p:nvSpPr>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664311" algn="l"/>
                <a:tab pos="1328621" algn="l"/>
                <a:tab pos="1992932" algn="l"/>
                <a:tab pos="2657243" algn="l"/>
              </a:tabLst>
              <a:defRPr/>
            </a:pPr>
            <a:fld id="{9137B0FE-B827-43E6-9F1A-73A7AB4ED6CD}" type="slidenum">
              <a:rPr kumimoji="0" lang="et-EE"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icrosoft YaHei" panose="020B0503020204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664311" algn="l"/>
                  <a:tab pos="1328621" algn="l"/>
                  <a:tab pos="1992932" algn="l"/>
                  <a:tab pos="2657243" algn="l"/>
                </a:tabLst>
                <a:defRPr/>
              </a:pPr>
              <a:t>35</a:t>
            </a:fld>
            <a:endParaRPr kumimoji="0" lang="et-EE" altLang="en-US" sz="13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endParaRPr>
          </a:p>
        </p:txBody>
      </p:sp>
    </p:spTree>
    <p:extLst>
      <p:ext uri="{BB962C8B-B14F-4D97-AF65-F5344CB8AC3E}">
        <p14:creationId xmlns:p14="http://schemas.microsoft.com/office/powerpoint/2010/main" val="2766415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384175" y="687388"/>
            <a:ext cx="6100763" cy="34321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8" name="Shape 238"/>
          <p:cNvSpPr txBox="1">
            <a:spLocks noGrp="1"/>
          </p:cNvSpPr>
          <p:nvPr>
            <p:ph type="body" idx="1"/>
          </p:nvPr>
        </p:nvSpPr>
        <p:spPr>
          <a:xfrm>
            <a:off x="686922" y="4348956"/>
            <a:ext cx="5495368" cy="4120064"/>
          </a:xfrm>
          <a:prstGeom prst="rect">
            <a:avLst/>
          </a:prstGeom>
        </p:spPr>
        <p:txBody>
          <a:bodyPr wrap="square" lIns="91553" tIns="91553" rIns="91553" bIns="91553" anchor="t" anchorCtr="0">
            <a:noAutofit/>
          </a:bodyPr>
          <a:lstStyle/>
          <a:p>
            <a:pPr>
              <a:spcBef>
                <a:spcPts val="0"/>
              </a:spcBef>
            </a:pPr>
            <a:endParaRPr/>
          </a:p>
        </p:txBody>
      </p:sp>
    </p:spTree>
    <p:extLst>
      <p:ext uri="{BB962C8B-B14F-4D97-AF65-F5344CB8AC3E}">
        <p14:creationId xmlns:p14="http://schemas.microsoft.com/office/powerpoint/2010/main" val="3903139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Peamiseks </a:t>
            </a:r>
            <a:r>
              <a:rPr lang="et-EE" b="1" dirty="0"/>
              <a:t>probleemiks on ääremaastumine</a:t>
            </a:r>
            <a:r>
              <a:rPr lang="et-EE" dirty="0"/>
              <a:t>, mis tähendab inimeste, ettevõtete ning teenuste liikumist suurematesse keskustesse ning pealinna (lisaks välismaale liikumine ning rahvastiku üldine vähenemine). Viimase kümnekonna aastaga on toimunud rahvaarvu vähenemine enamus maakondades ning prognoosida võib sarnase trendi jätkumist. Riigiasutused on sunnitud olnud samuti oma regionaalset esindatust vähendama, kuna kliendikontaktide arv piirkondades on vähenenud. </a:t>
            </a:r>
          </a:p>
          <a:p>
            <a:r>
              <a:rPr lang="et-EE" dirty="0"/>
              <a:t> </a:t>
            </a:r>
          </a:p>
          <a:p>
            <a:r>
              <a:rPr lang="et-EE" dirty="0"/>
              <a:t>Riigireformi raames on viidud ellu </a:t>
            </a:r>
            <a:r>
              <a:rPr lang="et-EE" b="1" dirty="0"/>
              <a:t>maavalitsuste reform ja haldusreform</a:t>
            </a:r>
            <a:r>
              <a:rPr lang="et-EE" dirty="0"/>
              <a:t>, mille tõttu väheneb paratamatult riigipalgaliste töökohtade arv maakondades veelgi (kokku hinnanguliselt ca 700), mis omakorda võib süvendada ääremaastumist. </a:t>
            </a:r>
            <a:r>
              <a:rPr lang="et-EE" b="1" dirty="0"/>
              <a:t>Töökohtade pealinnast väljaviimine on oluline lahendus negatiivsete mõjude tasakaalustamiseks.</a:t>
            </a:r>
            <a:endParaRPr lang="et-EE" dirty="0"/>
          </a:p>
          <a:p>
            <a:endParaRPr lang="et-EE" dirty="0"/>
          </a:p>
        </p:txBody>
      </p:sp>
      <p:sp>
        <p:nvSpPr>
          <p:cNvPr id="4" name="Slide Number Placeholder 3"/>
          <p:cNvSpPr>
            <a:spLocks noGrp="1"/>
          </p:cNvSpPr>
          <p:nvPr>
            <p:ph type="sldNum" idx="10"/>
          </p:nvPr>
        </p:nvSpPr>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664311" algn="l"/>
                <a:tab pos="1328621" algn="l"/>
                <a:tab pos="1992932" algn="l"/>
                <a:tab pos="2657243" algn="l"/>
              </a:tabLst>
              <a:defRPr/>
            </a:pPr>
            <a:fld id="{9137B0FE-B827-43E6-9F1A-73A7AB4ED6CD}" type="slidenum">
              <a:rPr kumimoji="0" lang="et-EE"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icrosoft YaHei" panose="020B0503020204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664311" algn="l"/>
                  <a:tab pos="1328621" algn="l"/>
                  <a:tab pos="1992932" algn="l"/>
                  <a:tab pos="2657243" algn="l"/>
                </a:tabLst>
                <a:defRPr/>
              </a:pPr>
              <a:t>41</a:t>
            </a:fld>
            <a:endParaRPr kumimoji="0" lang="et-EE" altLang="en-US" sz="13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endParaRPr>
          </a:p>
        </p:txBody>
      </p:sp>
    </p:spTree>
    <p:extLst>
      <p:ext uri="{BB962C8B-B14F-4D97-AF65-F5344CB8AC3E}">
        <p14:creationId xmlns:p14="http://schemas.microsoft.com/office/powerpoint/2010/main" val="2542832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idx="10"/>
          </p:nvPr>
        </p:nvSpPr>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664311" algn="l"/>
                <a:tab pos="1328621" algn="l"/>
                <a:tab pos="1992932" algn="l"/>
                <a:tab pos="2657243" algn="l"/>
              </a:tabLst>
              <a:defRPr/>
            </a:pPr>
            <a:fld id="{9137B0FE-B827-43E6-9F1A-73A7AB4ED6CD}" type="slidenum">
              <a:rPr kumimoji="0" lang="et-EE"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icrosoft YaHei" panose="020B0503020204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664311" algn="l"/>
                  <a:tab pos="1328621" algn="l"/>
                  <a:tab pos="1992932" algn="l"/>
                  <a:tab pos="2657243" algn="l"/>
                </a:tabLst>
                <a:defRPr/>
              </a:pPr>
              <a:t>42</a:t>
            </a:fld>
            <a:endParaRPr kumimoji="0" lang="et-EE" altLang="en-US" sz="13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endParaRPr>
          </a:p>
        </p:txBody>
      </p:sp>
    </p:spTree>
    <p:extLst>
      <p:ext uri="{BB962C8B-B14F-4D97-AF65-F5344CB8AC3E}">
        <p14:creationId xmlns:p14="http://schemas.microsoft.com/office/powerpoint/2010/main" val="36277761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7388"/>
            <a:ext cx="6100763" cy="3432175"/>
          </a:xfrm>
        </p:spPr>
      </p:sp>
      <p:sp>
        <p:nvSpPr>
          <p:cNvPr id="3" name="Notes Placeholder 2"/>
          <p:cNvSpPr>
            <a:spLocks noGrp="1"/>
          </p:cNvSpPr>
          <p:nvPr>
            <p:ph type="body" idx="1"/>
          </p:nvPr>
        </p:nvSpPr>
        <p:spPr/>
        <p:txBody>
          <a:bodyPr/>
          <a:lstStyle/>
          <a:p>
            <a:pPr defTabSz="915680" eaLnBrk="1" fontAlgn="auto" hangingPunct="1">
              <a:spcBef>
                <a:spcPts val="0"/>
              </a:spcBef>
              <a:spcAft>
                <a:spcPts val="0"/>
              </a:spcAft>
              <a:buClrTx/>
              <a:buSzTx/>
              <a:defRPr/>
            </a:pPr>
            <a:r>
              <a:rPr lang="et-EE" dirty="0" smtClean="0"/>
              <a:t>Olemasolevad</a:t>
            </a:r>
            <a:r>
              <a:rPr lang="et-EE" baseline="0" dirty="0" smtClean="0"/>
              <a:t> s</a:t>
            </a:r>
            <a:r>
              <a:rPr lang="et-EE" dirty="0" smtClean="0"/>
              <a:t>iseriiklikud regionaalprogrammid (teadmiseks, kui küsitakse):</a:t>
            </a:r>
          </a:p>
          <a:p>
            <a:pPr defTabSz="915680" eaLnBrk="1" fontAlgn="auto" hangingPunct="1">
              <a:spcBef>
                <a:spcPts val="0"/>
              </a:spcBef>
              <a:spcAft>
                <a:spcPts val="0"/>
              </a:spcAft>
              <a:buClrTx/>
              <a:buSzTx/>
              <a:defRPr/>
            </a:pPr>
            <a:r>
              <a:rPr lang="et-EE" sz="1100" dirty="0" err="1">
                <a:solidFill>
                  <a:schemeClr val="tx1"/>
                </a:solidFill>
                <a:latin typeface="+mn-lt"/>
              </a:rPr>
              <a:t>Hajaasustuse</a:t>
            </a:r>
            <a:r>
              <a:rPr lang="et-EE" sz="1100" dirty="0">
                <a:solidFill>
                  <a:schemeClr val="tx1"/>
                </a:solidFill>
                <a:latin typeface="+mn-lt"/>
              </a:rPr>
              <a:t> programm</a:t>
            </a:r>
          </a:p>
          <a:p>
            <a:pPr defTabSz="915680" eaLnBrk="1" fontAlgn="auto" hangingPunct="1">
              <a:spcBef>
                <a:spcPts val="0"/>
              </a:spcBef>
              <a:spcAft>
                <a:spcPts val="0"/>
              </a:spcAft>
              <a:buClrTx/>
              <a:buSzTx/>
              <a:defRPr/>
            </a:pPr>
            <a:r>
              <a:rPr lang="et-EE" sz="1100" dirty="0">
                <a:solidFill>
                  <a:schemeClr val="tx1"/>
                </a:solidFill>
                <a:latin typeface="+mn-lt"/>
              </a:rPr>
              <a:t>Setomaa arengu programm</a:t>
            </a:r>
          </a:p>
          <a:p>
            <a:pPr defTabSz="915680" eaLnBrk="1" fontAlgn="auto" hangingPunct="1">
              <a:spcBef>
                <a:spcPts val="0"/>
              </a:spcBef>
              <a:spcAft>
                <a:spcPts val="0"/>
              </a:spcAft>
              <a:buClrTx/>
              <a:buSzTx/>
              <a:defRPr/>
            </a:pPr>
            <a:r>
              <a:rPr lang="et-EE" sz="1100" dirty="0">
                <a:solidFill>
                  <a:schemeClr val="tx1"/>
                </a:solidFill>
                <a:latin typeface="+mn-lt"/>
              </a:rPr>
              <a:t>Väikesaarte programm</a:t>
            </a:r>
          </a:p>
          <a:p>
            <a:pPr defTabSz="915680" eaLnBrk="1" fontAlgn="auto" hangingPunct="1">
              <a:spcBef>
                <a:spcPts val="0"/>
              </a:spcBef>
              <a:spcAft>
                <a:spcPts val="0"/>
              </a:spcAft>
              <a:buClrTx/>
              <a:buSzTx/>
              <a:defRPr/>
            </a:pPr>
            <a:r>
              <a:rPr lang="et-EE" sz="1100" dirty="0">
                <a:solidFill>
                  <a:schemeClr val="tx1"/>
                </a:solidFill>
                <a:latin typeface="+mn-lt"/>
              </a:rPr>
              <a:t>Väikesaarte programmi rakendamise sihtfinantseerimine (Pärnu maavalitsuse ja programminõukogu tegevus)</a:t>
            </a:r>
          </a:p>
          <a:p>
            <a:pPr defTabSz="915680" eaLnBrk="1" fontAlgn="auto" hangingPunct="1">
              <a:spcBef>
                <a:spcPts val="0"/>
              </a:spcBef>
              <a:spcAft>
                <a:spcPts val="0"/>
              </a:spcAft>
              <a:buClrTx/>
              <a:buSzTx/>
              <a:defRPr/>
            </a:pPr>
            <a:r>
              <a:rPr lang="et-EE" sz="1100" dirty="0">
                <a:solidFill>
                  <a:schemeClr val="tx1"/>
                </a:solidFill>
                <a:latin typeface="+mn-lt"/>
              </a:rPr>
              <a:t>Peipsiveere programm</a:t>
            </a:r>
          </a:p>
          <a:p>
            <a:pPr defTabSz="915680" eaLnBrk="1" fontAlgn="auto" hangingPunct="1">
              <a:spcBef>
                <a:spcPts val="0"/>
              </a:spcBef>
              <a:spcAft>
                <a:spcPts val="0"/>
              </a:spcAft>
              <a:buClrTx/>
              <a:buSzTx/>
              <a:defRPr/>
            </a:pPr>
            <a:r>
              <a:rPr lang="et-EE" sz="1100" dirty="0" err="1">
                <a:solidFill>
                  <a:schemeClr val="tx1"/>
                </a:solidFill>
                <a:latin typeface="+mn-lt"/>
              </a:rPr>
              <a:t>Kergliiklusteede</a:t>
            </a:r>
            <a:r>
              <a:rPr lang="et-EE" sz="1100" dirty="0">
                <a:solidFill>
                  <a:schemeClr val="tx1"/>
                </a:solidFill>
                <a:latin typeface="+mn-lt"/>
              </a:rPr>
              <a:t> toetusskeem</a:t>
            </a:r>
            <a:r>
              <a:rPr lang="et-EE" dirty="0" smtClean="0"/>
              <a:t> </a:t>
            </a:r>
          </a:p>
          <a:p>
            <a:pPr defTabSz="915680" eaLnBrk="1" fontAlgn="auto" hangingPunct="1">
              <a:spcBef>
                <a:spcPts val="0"/>
              </a:spcBef>
              <a:spcAft>
                <a:spcPts val="0"/>
              </a:spcAft>
              <a:buClrTx/>
              <a:buSzTx/>
              <a:defRPr/>
            </a:pPr>
            <a:r>
              <a:rPr lang="et-EE" sz="1100" dirty="0" err="1">
                <a:solidFill>
                  <a:schemeClr val="tx1"/>
                </a:solidFill>
                <a:latin typeface="+mn-lt"/>
              </a:rPr>
              <a:t>Elektirühenduste</a:t>
            </a:r>
            <a:r>
              <a:rPr lang="et-EE" sz="1100" dirty="0">
                <a:solidFill>
                  <a:schemeClr val="tx1"/>
                </a:solidFill>
                <a:latin typeface="+mn-lt"/>
              </a:rPr>
              <a:t> pilootprogramm</a:t>
            </a:r>
          </a:p>
          <a:p>
            <a:pPr defTabSz="915680" eaLnBrk="1" fontAlgn="auto" hangingPunct="1">
              <a:spcBef>
                <a:spcPts val="0"/>
              </a:spcBef>
              <a:spcAft>
                <a:spcPts val="0"/>
              </a:spcAft>
              <a:buClrTx/>
              <a:buSzTx/>
              <a:defRPr/>
            </a:pPr>
            <a:r>
              <a:rPr lang="et-EE" sz="1100" dirty="0">
                <a:solidFill>
                  <a:schemeClr val="tx1"/>
                </a:solidFill>
                <a:latin typeface="+mn-lt"/>
              </a:rPr>
              <a:t>Lipuväljakute programm</a:t>
            </a:r>
          </a:p>
          <a:p>
            <a:pPr defTabSz="915680" eaLnBrk="1" fontAlgn="auto" hangingPunct="1">
              <a:spcBef>
                <a:spcPts val="0"/>
              </a:spcBef>
              <a:spcAft>
                <a:spcPts val="0"/>
              </a:spcAft>
              <a:buClrTx/>
              <a:buSzTx/>
              <a:defRPr/>
            </a:pPr>
            <a:r>
              <a:rPr lang="et-EE" sz="1100" dirty="0">
                <a:solidFill>
                  <a:schemeClr val="tx1"/>
                </a:solidFill>
                <a:latin typeface="+mn-lt"/>
              </a:rPr>
              <a:t>Uuringud</a:t>
            </a:r>
          </a:p>
          <a:p>
            <a:pPr defTabSz="915680" eaLnBrk="1" fontAlgn="auto" hangingPunct="1">
              <a:spcBef>
                <a:spcPts val="0"/>
              </a:spcBef>
              <a:spcAft>
                <a:spcPts val="0"/>
              </a:spcAft>
              <a:buClrTx/>
              <a:buSzTx/>
              <a:defRPr/>
            </a:pPr>
            <a:r>
              <a:rPr lang="et-EE" sz="1100" dirty="0" err="1">
                <a:solidFill>
                  <a:schemeClr val="tx1"/>
                </a:solidFill>
                <a:latin typeface="+mn-lt"/>
              </a:rPr>
              <a:t>MAKide</a:t>
            </a:r>
            <a:r>
              <a:rPr lang="et-EE" sz="1100" dirty="0">
                <a:solidFill>
                  <a:schemeClr val="tx1"/>
                </a:solidFill>
                <a:latin typeface="+mn-lt"/>
              </a:rPr>
              <a:t> sihtfinantseerimine</a:t>
            </a:r>
          </a:p>
          <a:p>
            <a:pPr defTabSz="915680" eaLnBrk="1" fontAlgn="auto" hangingPunct="1">
              <a:spcBef>
                <a:spcPts val="0"/>
              </a:spcBef>
              <a:spcAft>
                <a:spcPts val="0"/>
              </a:spcAft>
              <a:buClrTx/>
              <a:buSzTx/>
              <a:defRPr/>
            </a:pPr>
            <a:r>
              <a:rPr lang="et-EE" sz="1100" dirty="0">
                <a:solidFill>
                  <a:schemeClr val="tx1"/>
                </a:solidFill>
                <a:latin typeface="+mn-lt"/>
              </a:rPr>
              <a:t>Regionaalsete investeeringutoetuste programm</a:t>
            </a:r>
          </a:p>
          <a:p>
            <a:pPr defTabSz="915680" eaLnBrk="1" fontAlgn="auto" hangingPunct="1">
              <a:spcBef>
                <a:spcPts val="0"/>
              </a:spcBef>
              <a:spcAft>
                <a:spcPts val="0"/>
              </a:spcAft>
              <a:buClrTx/>
              <a:buSzTx/>
              <a:defRPr/>
            </a:pPr>
            <a:r>
              <a:rPr lang="et-EE" sz="1100" dirty="0">
                <a:solidFill>
                  <a:schemeClr val="tx1"/>
                </a:solidFill>
                <a:latin typeface="+mn-lt"/>
              </a:rPr>
              <a:t>Venemaa Föderatsiooni viisa taotluse menetlemise tasu kompenseerimine</a:t>
            </a:r>
          </a:p>
          <a:p>
            <a:pPr defTabSz="915680" eaLnBrk="1" fontAlgn="auto" hangingPunct="1">
              <a:spcBef>
                <a:spcPts val="0"/>
              </a:spcBef>
              <a:spcAft>
                <a:spcPts val="0"/>
              </a:spcAft>
              <a:buClrTx/>
              <a:buSzTx/>
              <a:defRPr/>
            </a:pPr>
            <a:r>
              <a:rPr lang="et-EE" sz="1100" dirty="0">
                <a:solidFill>
                  <a:schemeClr val="tx1"/>
                </a:solidFill>
                <a:latin typeface="+mn-lt"/>
              </a:rPr>
              <a:t>Kohaliku omaalgatuse programm</a:t>
            </a:r>
            <a:r>
              <a:rPr lang="et-EE" dirty="0" smtClean="0"/>
              <a:t> </a:t>
            </a:r>
          </a:p>
        </p:txBody>
      </p:sp>
    </p:spTree>
    <p:extLst>
      <p:ext uri="{BB962C8B-B14F-4D97-AF65-F5344CB8AC3E}">
        <p14:creationId xmlns:p14="http://schemas.microsoft.com/office/powerpoint/2010/main" val="23479287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7388"/>
            <a:ext cx="6100763" cy="3432175"/>
          </a:xfrm>
        </p:spPr>
      </p:sp>
      <p:sp>
        <p:nvSpPr>
          <p:cNvPr id="3" name="Notes Placeholder 2"/>
          <p:cNvSpPr>
            <a:spLocks noGrp="1"/>
          </p:cNvSpPr>
          <p:nvPr>
            <p:ph type="body" idx="1"/>
          </p:nvPr>
        </p:nvSpPr>
        <p:spPr/>
        <p:txBody>
          <a:bodyPr/>
          <a:lstStyle/>
          <a:p>
            <a:r>
              <a:rPr lang="et-EE" sz="1100" dirty="0"/>
              <a:t>Kohalik omavalitsus pole mitte riigi käepikendus, vaid keskvalitsusele </a:t>
            </a:r>
            <a:r>
              <a:rPr lang="et-EE" sz="1100" b="1" dirty="0"/>
              <a:t>võrdväärne partner</a:t>
            </a:r>
            <a:r>
              <a:rPr lang="et-EE" sz="1100" dirty="0"/>
              <a:t>.</a:t>
            </a:r>
          </a:p>
          <a:p>
            <a:r>
              <a:rPr lang="et-EE" sz="1100" dirty="0"/>
              <a:t>Selleks peavad olema kohalikud omavalitsused </a:t>
            </a:r>
            <a:r>
              <a:rPr lang="et-EE" sz="1100" b="1" dirty="0"/>
              <a:t>finantsiliselt kindlustatud</a:t>
            </a:r>
            <a:r>
              <a:rPr lang="et-EE" sz="1100" dirty="0"/>
              <a:t>, </a:t>
            </a:r>
            <a:r>
              <a:rPr lang="et-EE" sz="1100" b="1" dirty="0"/>
              <a:t>otsustes iseseisvad </a:t>
            </a:r>
            <a:r>
              <a:rPr lang="et-EE" sz="1100" dirty="0"/>
              <a:t>ning omama </a:t>
            </a:r>
            <a:r>
              <a:rPr lang="et-EE" sz="1100" b="1" dirty="0"/>
              <a:t>piisaval määral õigusi ja pädevusi</a:t>
            </a:r>
            <a:r>
              <a:rPr lang="et-EE" sz="1100" dirty="0"/>
              <a:t>.</a:t>
            </a:r>
          </a:p>
          <a:p>
            <a:r>
              <a:rPr lang="et-EE" sz="1100" dirty="0" err="1"/>
              <a:t>RES-i</a:t>
            </a:r>
            <a:r>
              <a:rPr lang="et-EE" sz="1100" dirty="0"/>
              <a:t> otsused suurendavad lähiaastatel KOV-ide tulubaasi ja uute ülesannete üleandmine suurendab KOV-ide otsustusõigust. </a:t>
            </a:r>
          </a:p>
          <a:p>
            <a:r>
              <a:rPr lang="et-EE" sz="1100" dirty="0"/>
              <a:t>Suured </a:t>
            </a:r>
            <a:r>
              <a:rPr lang="et-EE" sz="1100" b="1" dirty="0"/>
              <a:t>ootused Eesti Linnade ja Valdade Liidule </a:t>
            </a:r>
            <a:r>
              <a:rPr lang="et-EE" sz="1100" dirty="0"/>
              <a:t>kui valitsuse </a:t>
            </a:r>
            <a:r>
              <a:rPr lang="et-EE" sz="1100" b="1" dirty="0"/>
              <a:t>partnerile</a:t>
            </a:r>
            <a:r>
              <a:rPr lang="et-EE" sz="1100" dirty="0"/>
              <a:t> kohalike omavalitsuste tugevdamisel. Loodan, et Liit võtab senisest veelgi tugevamad rollid KOV-de ülestel teemadel: 1) KOV IT arendus, 2) osalemine KOV tööjõu arendamises ja koolitamises, 3) KOV sektori töötajate esindamine jt tavapärased Põhjamaade KOV liitude rollid. </a:t>
            </a:r>
          </a:p>
          <a:p>
            <a:endParaRPr lang="et-EE" dirty="0"/>
          </a:p>
        </p:txBody>
      </p:sp>
    </p:spTree>
    <p:extLst>
      <p:ext uri="{BB962C8B-B14F-4D97-AF65-F5344CB8AC3E}">
        <p14:creationId xmlns:p14="http://schemas.microsoft.com/office/powerpoint/2010/main" val="26678375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7639367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5050647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5034581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659544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0637691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193838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507898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2352933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7367589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1483204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3600539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3630496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1628329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6160121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296813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6242622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6592951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856131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1927591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2192232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0588223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5410561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0938650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6897549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0482" name="Notes Placeholder 2"/>
          <p:cNvSpPr txBox="1">
            <a:spLocks noGrp="1"/>
          </p:cNvSpPr>
          <p:nvPr>
            <p:ph type="body" idx="1"/>
          </p:nvPr>
        </p:nvSpPr>
        <p:spPr>
          <a:noFill/>
        </p:spPr>
        <p:txBody>
          <a:bodyPr/>
          <a:lstStyle/>
          <a:p>
            <a:endParaRPr lang="en-US" altLang="et-EE" smtClean="0"/>
          </a:p>
        </p:txBody>
      </p:sp>
    </p:spTree>
    <p:extLst>
      <p:ext uri="{BB962C8B-B14F-4D97-AF65-F5344CB8AC3E}">
        <p14:creationId xmlns:p14="http://schemas.microsoft.com/office/powerpoint/2010/main" val="38512727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xfrm>
            <a:off x="917575" y="744538"/>
            <a:ext cx="4962525" cy="3722687"/>
          </a:xfrm>
          <a:ln/>
        </p:spPr>
      </p:sp>
      <p:sp>
        <p:nvSpPr>
          <p:cNvPr id="6147" name="Text Box 3"/>
          <p:cNvSpPr txBox="1">
            <a:spLocks noGrp="1" noChangeArrowheads="1"/>
          </p:cNvSpPr>
          <p:nvPr>
            <p:ph type="body" idx="1"/>
          </p:nvPr>
        </p:nvSpPr>
        <p:spPr>
          <a:xfrm>
            <a:off x="679450" y="4714875"/>
            <a:ext cx="5438775" cy="515938"/>
          </a:xfrm>
          <a:solidFill>
            <a:srgbClr val="FFFFFF"/>
          </a:solidFill>
          <a:ln w="9360">
            <a:solidFill>
              <a:srgbClr val="000000"/>
            </a:solidFill>
            <a:miter lim="800000"/>
            <a:headEnd/>
            <a:tailEnd/>
          </a:ln>
        </p:spPr>
        <p:txBody>
          <a:bodyPr lIns="90000" tIns="46800" rIns="90000" bIns="46800">
            <a:spAutoFit/>
          </a:bodyPr>
          <a:lstStyle/>
          <a:p>
            <a:pPr eaLnBrk="1" hangingPunct="1">
              <a:lnSpc>
                <a:spcPct val="93000"/>
              </a:lnSpc>
              <a:spcBef>
                <a:spcPts val="450"/>
              </a:spcBef>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t-EE" smtClean="0">
                <a:latin typeface="Arial" panose="020B0604020202020204" pitchFamily="34" charset="0"/>
                <a:cs typeface="Lucida Sans Unicode" panose="020B0602030504020204" pitchFamily="34" charset="0"/>
              </a:rPr>
              <a:t>Esikülg</a:t>
            </a:r>
          </a:p>
          <a:p>
            <a:pPr eaLnBrk="1" hangingPunct="1">
              <a:spcBef>
                <a:spcPts val="450"/>
              </a:spcBef>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et-EE" smtClean="0">
              <a:latin typeface="Arial" panose="020B0604020202020204" pitchFamily="34" charset="0"/>
              <a:cs typeface="Lucida Sans Unicode" panose="020B0602030504020204" pitchFamily="34" charset="0"/>
            </a:endParaRPr>
          </a:p>
        </p:txBody>
      </p:sp>
    </p:spTree>
    <p:extLst>
      <p:ext uri="{BB962C8B-B14F-4D97-AF65-F5344CB8AC3E}">
        <p14:creationId xmlns:p14="http://schemas.microsoft.com/office/powerpoint/2010/main" val="5798143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2530" name="Notes Placeholder 2"/>
          <p:cNvSpPr txBox="1">
            <a:spLocks noGrp="1"/>
          </p:cNvSpPr>
          <p:nvPr>
            <p:ph type="body" idx="1"/>
          </p:nvPr>
        </p:nvSpPr>
        <p:spPr>
          <a:noFill/>
        </p:spPr>
        <p:txBody>
          <a:bodyPr/>
          <a:lstStyle/>
          <a:p>
            <a:endParaRPr lang="en-US" altLang="et-EE" smtClean="0"/>
          </a:p>
        </p:txBody>
      </p:sp>
    </p:spTree>
    <p:extLst>
      <p:ext uri="{BB962C8B-B14F-4D97-AF65-F5344CB8AC3E}">
        <p14:creationId xmlns:p14="http://schemas.microsoft.com/office/powerpoint/2010/main" val="42023408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1"/>
          <p:cNvSpPr>
            <a:spLocks noGrp="1" noRot="1" noChangeAspect="1" noChangeArrowheads="1" noTextEdit="1"/>
          </p:cNvSpPr>
          <p:nvPr>
            <p:ph type="sldImg"/>
          </p:nvPr>
        </p:nvSpPr>
        <p:spPr>
          <a:ln/>
        </p:spPr>
      </p:sp>
      <p:sp>
        <p:nvSpPr>
          <p:cNvPr id="10243" name="Rectangle 2"/>
          <p:cNvSpPr txBox="1">
            <a:spLocks noGrp="1" noChangeArrowheads="1"/>
          </p:cNvSpPr>
          <p:nvPr>
            <p:ph type="body" idx="1"/>
          </p:nvPr>
        </p:nvSpPr>
        <p:spPr>
          <a:xfrm>
            <a:off x="498475" y="4687888"/>
            <a:ext cx="5805488" cy="4406900"/>
          </a:xfrm>
          <a:noFill/>
        </p:spPr>
        <p:txBody>
          <a:bodyPr wrap="none" anchor="ctr"/>
          <a:lstStyle/>
          <a:p>
            <a:endParaRPr lang="et-EE" altLang="et-EE" smtClean="0"/>
          </a:p>
        </p:txBody>
      </p:sp>
    </p:spTree>
    <p:extLst>
      <p:ext uri="{BB962C8B-B14F-4D97-AF65-F5344CB8AC3E}">
        <p14:creationId xmlns:p14="http://schemas.microsoft.com/office/powerpoint/2010/main" val="3011953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6532413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xfrm>
            <a:off x="0" y="0"/>
            <a:ext cx="1588" cy="1588"/>
          </a:xfrm>
          <a:ln/>
        </p:spPr>
      </p:sp>
      <p:sp>
        <p:nvSpPr>
          <p:cNvPr id="13315" name="Rectangle 3"/>
          <p:cNvSpPr txBox="1">
            <a:spLocks noGrp="1" noChangeArrowheads="1"/>
          </p:cNvSpPr>
          <p:nvPr>
            <p:ph type="body" idx="1"/>
          </p:nvPr>
        </p:nvSpPr>
        <p:spPr>
          <a:xfrm>
            <a:off x="906463" y="4714875"/>
            <a:ext cx="4984750" cy="4467225"/>
          </a:xfrm>
          <a:noFill/>
        </p:spPr>
        <p:txBody>
          <a:bodyPr wrap="none" anchor="ctr"/>
          <a:lstStyle/>
          <a:p>
            <a:endParaRPr lang="et-EE" altLang="et-EE" smtClean="0"/>
          </a:p>
        </p:txBody>
      </p:sp>
    </p:spTree>
    <p:extLst>
      <p:ext uri="{BB962C8B-B14F-4D97-AF65-F5344CB8AC3E}">
        <p14:creationId xmlns:p14="http://schemas.microsoft.com/office/powerpoint/2010/main" val="23049890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0108764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PlaceHolder 1"/>
          <p:cNvSpPr>
            <a:spLocks noGrp="1"/>
          </p:cNvSpPr>
          <p:nvPr>
            <p:ph type="body"/>
          </p:nvPr>
        </p:nvSpPr>
        <p:spPr>
          <a:xfrm>
            <a:off x="679768" y="4715153"/>
            <a:ext cx="5437426" cy="4466206"/>
          </a:xfrm>
          <a:prstGeom prst="rect">
            <a:avLst/>
          </a:prstGeom>
        </p:spPr>
        <p:txBody>
          <a:bodyPr lIns="0" tIns="0" rIns="0" bIns="0"/>
          <a:lstStyle/>
          <a:p>
            <a:endParaRPr dirty="0"/>
          </a:p>
        </p:txBody>
      </p:sp>
      <p:sp>
        <p:nvSpPr>
          <p:cNvPr id="219" name="CustomShape 2"/>
          <p:cNvSpPr/>
          <p:nvPr/>
        </p:nvSpPr>
        <p:spPr>
          <a:xfrm>
            <a:off x="3850589" y="9428743"/>
            <a:ext cx="2944945" cy="495551"/>
          </a:xfrm>
          <a:prstGeom prst="rect">
            <a:avLst/>
          </a:prstGeom>
          <a:noFill/>
          <a:ln>
            <a:noFill/>
          </a:ln>
        </p:spPr>
        <p:style>
          <a:lnRef idx="0">
            <a:scrgbClr r="0" g="0" b="0"/>
          </a:lnRef>
          <a:fillRef idx="0">
            <a:scrgbClr r="0" g="0" b="0"/>
          </a:fillRef>
          <a:effectRef idx="0">
            <a:scrgbClr r="0" g="0" b="0"/>
          </a:effectRef>
          <a:fontRef idx="minor"/>
        </p:style>
        <p:txBody>
          <a:bodyPr lIns="90657" tIns="45329" rIns="90657" bIns="45329" anchor="b"/>
          <a:lstStyle/>
          <a:p>
            <a:pPr marL="0" marR="0" lvl="0" indent="0" algn="r" defTabSz="914400" rtl="0" eaLnBrk="1" fontAlgn="auto" latinLnBrk="0" hangingPunct="1">
              <a:lnSpc>
                <a:spcPct val="100000"/>
              </a:lnSpc>
              <a:spcBef>
                <a:spcPts val="0"/>
              </a:spcBef>
              <a:spcAft>
                <a:spcPts val="0"/>
              </a:spcAft>
              <a:buClrTx/>
              <a:buSzTx/>
              <a:buFontTx/>
              <a:buNone/>
              <a:tabLst/>
              <a:defRPr/>
            </a:pPr>
            <a:fld id="{3FB218AE-7A32-48D8-82C8-E3C7873E1035}" type="slidenum">
              <a:rPr kumimoji="0" lang="et-EE"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56380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9742196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37135-20DE-4549-9BDF-747A3927D9EF}"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t-E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7030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37135-20DE-4549-9BDF-747A3927D9EF}"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t-E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6746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37135-20DE-4549-9BDF-747A3927D9EF}"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t-E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58235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37135-20DE-4549-9BDF-747A3927D9EF}"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t-E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4297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37135-20DE-4549-9BDF-747A3927D9EF}"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t-E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4057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37135-20DE-4549-9BDF-747A3927D9EF}"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t-E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20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3562504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37135-20DE-4549-9BDF-747A3927D9EF}"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t-E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9694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37135-20DE-4549-9BDF-747A3927D9EF}"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t-E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1543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37135-20DE-4549-9BDF-747A3927D9EF}"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t-E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9877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3532385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518969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Shape 13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97955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54598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Tühi">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2204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Pealdisega sisu">
    <p:spTree>
      <p:nvGrpSpPr>
        <p:cNvPr id="1" name=""/>
        <p:cNvGrpSpPr/>
        <p:nvPr/>
      </p:nvGrpSpPr>
      <p:grpSpPr>
        <a:xfrm>
          <a:off x="0" y="0"/>
          <a:ext cx="0" cy="0"/>
          <a:chOff x="0" y="0"/>
          <a:chExt cx="0" cy="0"/>
        </a:xfrm>
      </p:grpSpPr>
      <p:sp>
        <p:nvSpPr>
          <p:cNvPr id="2" name="Pealkiri 1"/>
          <p:cNvSpPr>
            <a:spLocks noGrp="1"/>
          </p:cNvSpPr>
          <p:nvPr>
            <p:ph type="title"/>
          </p:nvPr>
        </p:nvSpPr>
        <p:spPr>
          <a:xfrm>
            <a:off x="457201" y="204787"/>
            <a:ext cx="3008313" cy="871538"/>
          </a:xfrm>
        </p:spPr>
        <p:txBody>
          <a:bodyPr anchor="b"/>
          <a:lstStyle>
            <a:lvl1pPr algn="l">
              <a:defRPr sz="1500" b="1"/>
            </a:lvl1pPr>
          </a:lstStyle>
          <a:p>
            <a:r>
              <a:rPr lang="et-EE" smtClean="0"/>
              <a:t>Muutke tiitli laadi</a:t>
            </a:r>
            <a:endParaRPr lang="et-EE"/>
          </a:p>
        </p:txBody>
      </p:sp>
      <p:sp>
        <p:nvSpPr>
          <p:cNvPr id="3" name="Sisu kohatäide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4" name="Teksti kohatäide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t-EE" smtClean="0"/>
              <a:t>Muutke teksti laade</a:t>
            </a:r>
          </a:p>
        </p:txBody>
      </p:sp>
    </p:spTree>
    <p:extLst>
      <p:ext uri="{BB962C8B-B14F-4D97-AF65-F5344CB8AC3E}">
        <p14:creationId xmlns:p14="http://schemas.microsoft.com/office/powerpoint/2010/main" val="9235318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ldiallkirjaga pilt">
    <p:spTree>
      <p:nvGrpSpPr>
        <p:cNvPr id="1" name=""/>
        <p:cNvGrpSpPr/>
        <p:nvPr/>
      </p:nvGrpSpPr>
      <p:grpSpPr>
        <a:xfrm>
          <a:off x="0" y="0"/>
          <a:ext cx="0" cy="0"/>
          <a:chOff x="0" y="0"/>
          <a:chExt cx="0" cy="0"/>
        </a:xfrm>
      </p:grpSpPr>
      <p:sp>
        <p:nvSpPr>
          <p:cNvPr id="2" name="Pealkiri 1"/>
          <p:cNvSpPr>
            <a:spLocks noGrp="1"/>
          </p:cNvSpPr>
          <p:nvPr>
            <p:ph type="title"/>
          </p:nvPr>
        </p:nvSpPr>
        <p:spPr>
          <a:xfrm>
            <a:off x="1792288" y="3600450"/>
            <a:ext cx="5486400" cy="425054"/>
          </a:xfrm>
        </p:spPr>
        <p:txBody>
          <a:bodyPr anchor="b"/>
          <a:lstStyle>
            <a:lvl1pPr algn="l">
              <a:defRPr sz="1500" b="1"/>
            </a:lvl1pPr>
          </a:lstStyle>
          <a:p>
            <a:r>
              <a:rPr lang="et-EE" smtClean="0"/>
              <a:t>Muutke tiitli laadi</a:t>
            </a:r>
            <a:endParaRPr lang="et-EE"/>
          </a:p>
        </p:txBody>
      </p:sp>
      <p:sp>
        <p:nvSpPr>
          <p:cNvPr id="3" name="Pildi kohatäide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t-EE" noProof="0" smtClean="0"/>
          </a:p>
        </p:txBody>
      </p:sp>
      <p:sp>
        <p:nvSpPr>
          <p:cNvPr id="4" name="Teksti kohatäide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t-EE" smtClean="0"/>
              <a:t>Muutke teksti laade</a:t>
            </a:r>
          </a:p>
        </p:txBody>
      </p:sp>
    </p:spTree>
    <p:extLst>
      <p:ext uri="{BB962C8B-B14F-4D97-AF65-F5344CB8AC3E}">
        <p14:creationId xmlns:p14="http://schemas.microsoft.com/office/powerpoint/2010/main" val="6477969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itel ja vertikaaltekst">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smtClean="0"/>
              <a:t>Muutke tiitli laadi</a:t>
            </a:r>
            <a:endParaRPr lang="et-EE"/>
          </a:p>
        </p:txBody>
      </p:sp>
      <p:sp>
        <p:nvSpPr>
          <p:cNvPr id="3" name="Vertikaalteksti kohatäide 2"/>
          <p:cNvSpPr>
            <a:spLocks noGrp="1"/>
          </p:cNvSpPr>
          <p:nvPr>
            <p:ph type="body" orient="vert" idx="1"/>
          </p:nvPr>
        </p:nvSpPr>
        <p:spPr/>
        <p:txBody>
          <a:bodyPr vert="eaVert"/>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Tree>
    <p:extLst>
      <p:ext uri="{BB962C8B-B14F-4D97-AF65-F5344CB8AC3E}">
        <p14:creationId xmlns:p14="http://schemas.microsoft.com/office/powerpoint/2010/main" val="29156561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kaaltiitel ja tekst">
    <p:spTree>
      <p:nvGrpSpPr>
        <p:cNvPr id="1" name=""/>
        <p:cNvGrpSpPr/>
        <p:nvPr/>
      </p:nvGrpSpPr>
      <p:grpSpPr>
        <a:xfrm>
          <a:off x="0" y="0"/>
          <a:ext cx="0" cy="0"/>
          <a:chOff x="0" y="0"/>
          <a:chExt cx="0" cy="0"/>
        </a:xfrm>
      </p:grpSpPr>
      <p:sp>
        <p:nvSpPr>
          <p:cNvPr id="2" name="Vertikaaltiitel 1"/>
          <p:cNvSpPr>
            <a:spLocks noGrp="1"/>
          </p:cNvSpPr>
          <p:nvPr>
            <p:ph type="title" orient="vert"/>
          </p:nvPr>
        </p:nvSpPr>
        <p:spPr>
          <a:xfrm>
            <a:off x="6515101" y="457200"/>
            <a:ext cx="1941513" cy="4113610"/>
          </a:xfrm>
        </p:spPr>
        <p:txBody>
          <a:bodyPr vert="eaVert"/>
          <a:lstStyle/>
          <a:p>
            <a:r>
              <a:rPr lang="et-EE" smtClean="0"/>
              <a:t>Muutke tiitli laadi</a:t>
            </a:r>
            <a:endParaRPr lang="et-EE"/>
          </a:p>
        </p:txBody>
      </p:sp>
      <p:sp>
        <p:nvSpPr>
          <p:cNvPr id="3" name="Vertikaalteksti kohatäide 2"/>
          <p:cNvSpPr>
            <a:spLocks noGrp="1"/>
          </p:cNvSpPr>
          <p:nvPr>
            <p:ph type="body" orient="vert" idx="1"/>
          </p:nvPr>
        </p:nvSpPr>
        <p:spPr>
          <a:xfrm>
            <a:off x="685800" y="457200"/>
            <a:ext cx="5676900" cy="4113610"/>
          </a:xfrm>
        </p:spPr>
        <p:txBody>
          <a:bodyPr vert="eaVert"/>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Tree>
    <p:extLst>
      <p:ext uri="{BB962C8B-B14F-4D97-AF65-F5344CB8AC3E}">
        <p14:creationId xmlns:p14="http://schemas.microsoft.com/office/powerpoint/2010/main" val="54319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Kohandatud paigutus">
    <p:spTree>
      <p:nvGrpSpPr>
        <p:cNvPr id="1" name=""/>
        <p:cNvGrpSpPr/>
        <p:nvPr/>
      </p:nvGrpSpPr>
      <p:grpSpPr>
        <a:xfrm>
          <a:off x="0" y="0"/>
          <a:ext cx="0" cy="0"/>
          <a:chOff x="0" y="0"/>
          <a:chExt cx="0" cy="0"/>
        </a:xfrm>
      </p:grpSpPr>
      <p:sp>
        <p:nvSpPr>
          <p:cNvPr id="2" name="Pealkiri 1"/>
          <p:cNvSpPr>
            <a:spLocks noGrp="1"/>
          </p:cNvSpPr>
          <p:nvPr>
            <p:ph type="title"/>
          </p:nvPr>
        </p:nvSpPr>
        <p:spPr>
          <a:xfrm>
            <a:off x="685801" y="457200"/>
            <a:ext cx="7770813" cy="856060"/>
          </a:xfrm>
        </p:spPr>
        <p:txBody>
          <a:bodyPr/>
          <a:lstStyle/>
          <a:p>
            <a:r>
              <a:rPr lang="et-EE" smtClean="0"/>
              <a:t>Muutke tiitli laadi</a:t>
            </a:r>
            <a:endParaRPr lang="et-EE"/>
          </a:p>
        </p:txBody>
      </p:sp>
    </p:spTree>
    <p:extLst>
      <p:ext uri="{BB962C8B-B14F-4D97-AF65-F5344CB8AC3E}">
        <p14:creationId xmlns:p14="http://schemas.microsoft.com/office/powerpoint/2010/main" val="14336771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sp>
        <p:nvSpPr>
          <p:cNvPr id="10" name="Shape 10"/>
          <p:cNvSpPr/>
          <p:nvPr/>
        </p:nvSpPr>
        <p:spPr>
          <a:xfrm>
            <a:off x="-125" y="0"/>
            <a:ext cx="9144250" cy="4398100"/>
          </a:xfrm>
          <a:custGeom>
            <a:avLst/>
            <a:gdLst/>
            <a:ahLst/>
            <a:cxnLst/>
            <a:rect l="0" t="0" r="0" b="0"/>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Shape 11"/>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Shape 1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Shape 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t" sz="1000" b="0" i="0" u="none" strike="noStrike" kern="0" cap="none" spc="0" normalizeH="0" baseline="0" noProof="0">
                <a:ln>
                  <a:noFill/>
                </a:ln>
                <a:solidFill>
                  <a:srgbClr val="FFFFFF"/>
                </a:solidFill>
                <a:effectLst/>
                <a:uLnTx/>
                <a:uFillTx/>
                <a:latin typeface="Roboto"/>
                <a:ea typeface="Roboto"/>
                <a:sym typeface="Robo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Roboto"/>
              <a:ea typeface="Roboto"/>
              <a:sym typeface="Roboto"/>
            </a:endParaRPr>
          </a:p>
        </p:txBody>
      </p:sp>
    </p:spTree>
    <p:extLst>
      <p:ext uri="{BB962C8B-B14F-4D97-AF65-F5344CB8AC3E}">
        <p14:creationId xmlns:p14="http://schemas.microsoft.com/office/powerpoint/2010/main" val="35726797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3"/>
        </a:solidFill>
        <a:effectLst/>
      </p:bgPr>
    </p:bg>
    <p:spTree>
      <p:nvGrpSpPr>
        <p:cNvPr id="1" name="Shape 14"/>
        <p:cNvGrpSpPr/>
        <p:nvPr/>
      </p:nvGrpSpPr>
      <p:grpSpPr>
        <a:xfrm>
          <a:off x="0" y="0"/>
          <a:ext cx="0" cy="0"/>
          <a:chOff x="0" y="0"/>
          <a:chExt cx="0" cy="0"/>
        </a:xfrm>
      </p:grpSpPr>
      <p:sp>
        <p:nvSpPr>
          <p:cNvPr id="15" name="Shape 15"/>
          <p:cNvSpPr/>
          <p:nvPr/>
        </p:nvSpPr>
        <p:spPr>
          <a:xfrm>
            <a:off x="0" y="48099"/>
            <a:ext cx="9144250" cy="4398100"/>
          </a:xfrm>
          <a:custGeom>
            <a:avLst/>
            <a:gdLst/>
            <a:ahLst/>
            <a:cxnLst/>
            <a:rect l="0" t="0" r="0" b="0"/>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Shape 16"/>
          <p:cNvSpPr/>
          <p:nvPr/>
        </p:nvSpPr>
        <p:spPr>
          <a:xfrm>
            <a:off x="0" y="0"/>
            <a:ext cx="9144250" cy="4398100"/>
          </a:xfrm>
          <a:custGeom>
            <a:avLst/>
            <a:gdLst/>
            <a:ahLst/>
            <a:cxnLst/>
            <a:rect l="0" t="0" r="0" b="0"/>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Shape 17"/>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Shape 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t" sz="1000" b="0" i="0" u="none" strike="noStrike" kern="0" cap="none" spc="0" normalizeH="0" baseline="0" noProof="0">
                <a:ln>
                  <a:noFill/>
                </a:ln>
                <a:solidFill>
                  <a:srgbClr val="002F4A"/>
                </a:solidFill>
                <a:effectLst/>
                <a:uLnTx/>
                <a:uFillTx/>
                <a:latin typeface="Roboto"/>
                <a:ea typeface="Roboto"/>
                <a:sym typeface="Robo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002F4A"/>
              </a:solidFill>
              <a:effectLst/>
              <a:uLnTx/>
              <a:uFillTx/>
              <a:latin typeface="Roboto"/>
              <a:ea typeface="Roboto"/>
              <a:sym typeface="Roboto"/>
            </a:endParaRPr>
          </a:p>
        </p:txBody>
      </p:sp>
    </p:spTree>
    <p:extLst>
      <p:ext uri="{BB962C8B-B14F-4D97-AF65-F5344CB8AC3E}">
        <p14:creationId xmlns:p14="http://schemas.microsoft.com/office/powerpoint/2010/main" val="35334149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Shape 20"/>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Shape 21"/>
          <p:cNvSpPr/>
          <p:nvPr/>
        </p:nvSpPr>
        <p:spPr>
          <a:xfrm>
            <a:off x="0" y="44125"/>
            <a:ext cx="4313625" cy="4399375"/>
          </a:xfrm>
          <a:custGeom>
            <a:avLst/>
            <a:gdLst/>
            <a:ahLst/>
            <a:cxnLst/>
            <a:rect l="0" t="0" r="0" b="0"/>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Shape 22"/>
          <p:cNvSpPr/>
          <p:nvPr/>
        </p:nvSpPr>
        <p:spPr>
          <a:xfrm>
            <a:off x="-125" y="0"/>
            <a:ext cx="4316900" cy="4395600"/>
          </a:xfrm>
          <a:custGeom>
            <a:avLst/>
            <a:gdLst/>
            <a:ahLst/>
            <a:cxnLst/>
            <a:rect l="0" t="0" r="0" b="0"/>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Shape 23"/>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Shape 2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25" name="Shape 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t" sz="1000" b="0" i="0" u="none" strike="noStrike" kern="0" cap="none" spc="0" normalizeH="0" baseline="0" noProof="0">
                <a:ln>
                  <a:noFill/>
                </a:ln>
                <a:solidFill>
                  <a:srgbClr val="666666"/>
                </a:solidFill>
                <a:effectLst/>
                <a:uLnTx/>
                <a:uFillTx/>
                <a:latin typeface="Roboto"/>
                <a:ea typeface="Roboto"/>
                <a:sym typeface="Robo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666666"/>
              </a:solidFill>
              <a:effectLst/>
              <a:uLnTx/>
              <a:uFillTx/>
              <a:latin typeface="Roboto"/>
              <a:ea typeface="Roboto"/>
              <a:sym typeface="Roboto"/>
            </a:endParaRPr>
          </a:p>
        </p:txBody>
      </p:sp>
    </p:spTree>
    <p:extLst>
      <p:ext uri="{BB962C8B-B14F-4D97-AF65-F5344CB8AC3E}">
        <p14:creationId xmlns:p14="http://schemas.microsoft.com/office/powerpoint/2010/main" val="142327368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
        <p:cNvGrpSpPr/>
        <p:nvPr/>
      </p:nvGrpSpPr>
      <p:grpSpPr>
        <a:xfrm>
          <a:off x="0" y="0"/>
          <a:ext cx="0" cy="0"/>
          <a:chOff x="0" y="0"/>
          <a:chExt cx="0" cy="0"/>
        </a:xfrm>
      </p:grpSpPr>
      <p:sp>
        <p:nvSpPr>
          <p:cNvPr id="27" name="Shape 27"/>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Shape 2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Shape 29"/>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Shape 30"/>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t" sz="1000" b="0" i="0" u="none" strike="noStrike" kern="0" cap="none" spc="0" normalizeH="0" baseline="0" noProof="0">
                <a:ln>
                  <a:noFill/>
                </a:ln>
                <a:solidFill>
                  <a:srgbClr val="666666"/>
                </a:solidFill>
                <a:effectLst/>
                <a:uLnTx/>
                <a:uFillTx/>
                <a:latin typeface="Roboto"/>
                <a:ea typeface="Roboto"/>
                <a:sym typeface="Robo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666666"/>
              </a:solidFill>
              <a:effectLst/>
              <a:uLnTx/>
              <a:uFillTx/>
              <a:latin typeface="Roboto"/>
              <a:ea typeface="Roboto"/>
              <a:sym typeface="Roboto"/>
            </a:endParaRPr>
          </a:p>
        </p:txBody>
      </p:sp>
    </p:spTree>
    <p:extLst>
      <p:ext uri="{BB962C8B-B14F-4D97-AF65-F5344CB8AC3E}">
        <p14:creationId xmlns:p14="http://schemas.microsoft.com/office/powerpoint/2010/main" val="4270483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sp>
        <p:nvSpPr>
          <p:cNvPr id="33" name="Shape 33"/>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Shape 34"/>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Shape 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t" sz="1000" b="0" i="0" u="none" strike="noStrike" kern="0" cap="none" spc="0" normalizeH="0" baseline="0" noProof="0">
                <a:ln>
                  <a:noFill/>
                </a:ln>
                <a:solidFill>
                  <a:srgbClr val="666666"/>
                </a:solidFill>
                <a:effectLst/>
                <a:uLnTx/>
                <a:uFillTx/>
                <a:latin typeface="Roboto"/>
                <a:ea typeface="Roboto"/>
                <a:sym typeface="Robo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666666"/>
              </a:solidFill>
              <a:effectLst/>
              <a:uLnTx/>
              <a:uFillTx/>
              <a:latin typeface="Roboto"/>
              <a:ea typeface="Roboto"/>
              <a:sym typeface="Roboto"/>
            </a:endParaRPr>
          </a:p>
        </p:txBody>
      </p:sp>
    </p:spTree>
    <p:extLst>
      <p:ext uri="{BB962C8B-B14F-4D97-AF65-F5344CB8AC3E}">
        <p14:creationId xmlns:p14="http://schemas.microsoft.com/office/powerpoint/2010/main" val="88540641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sp>
        <p:nvSpPr>
          <p:cNvPr id="37" name="Shape 3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Shape 38"/>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Shape 39"/>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t" sz="1000" b="0" i="0" u="none" strike="noStrike" kern="0" cap="none" spc="0" normalizeH="0" baseline="0" noProof="0">
                <a:ln>
                  <a:noFill/>
                </a:ln>
                <a:solidFill>
                  <a:srgbClr val="666666"/>
                </a:solidFill>
                <a:effectLst/>
                <a:uLnTx/>
                <a:uFillTx/>
                <a:latin typeface="Roboto"/>
                <a:ea typeface="Roboto"/>
                <a:sym typeface="Robo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666666"/>
              </a:solidFill>
              <a:effectLst/>
              <a:uLnTx/>
              <a:uFillTx/>
              <a:latin typeface="Roboto"/>
              <a:ea typeface="Roboto"/>
              <a:sym typeface="Roboto"/>
            </a:endParaRPr>
          </a:p>
        </p:txBody>
      </p:sp>
    </p:spTree>
    <p:extLst>
      <p:ext uri="{BB962C8B-B14F-4D97-AF65-F5344CB8AC3E}">
        <p14:creationId xmlns:p14="http://schemas.microsoft.com/office/powerpoint/2010/main" val="35832835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t" sz="1000" b="0" i="0" u="none" strike="noStrike" kern="0" cap="none" spc="0" normalizeH="0" baseline="0" noProof="0">
                <a:ln>
                  <a:noFill/>
                </a:ln>
                <a:solidFill>
                  <a:srgbClr val="002F4A"/>
                </a:solidFill>
                <a:effectLst/>
                <a:uLnTx/>
                <a:uFillTx/>
                <a:latin typeface="Roboto"/>
                <a:ea typeface="Roboto"/>
                <a:sym typeface="Robo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002F4A"/>
              </a:solidFill>
              <a:effectLst/>
              <a:uLnTx/>
              <a:uFillTx/>
              <a:latin typeface="Roboto"/>
              <a:ea typeface="Roboto"/>
              <a:sym typeface="Roboto"/>
            </a:endParaRPr>
          </a:p>
        </p:txBody>
      </p:sp>
    </p:spTree>
    <p:extLst>
      <p:ext uri="{BB962C8B-B14F-4D97-AF65-F5344CB8AC3E}">
        <p14:creationId xmlns:p14="http://schemas.microsoft.com/office/powerpoint/2010/main" val="204481215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sp>
        <p:nvSpPr>
          <p:cNvPr id="45" name="Shape 45"/>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Shape 46"/>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Shape 47"/>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Shape 48"/>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t" sz="1000" b="0" i="0" u="none" strike="noStrike" kern="0" cap="none" spc="0" normalizeH="0" baseline="0" noProof="0">
                <a:ln>
                  <a:noFill/>
                </a:ln>
                <a:solidFill>
                  <a:srgbClr val="666666"/>
                </a:solidFill>
                <a:effectLst/>
                <a:uLnTx/>
                <a:uFillTx/>
                <a:latin typeface="Roboto"/>
                <a:ea typeface="Roboto"/>
                <a:sym typeface="Robo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666666"/>
              </a:solidFill>
              <a:effectLst/>
              <a:uLnTx/>
              <a:uFillTx/>
              <a:latin typeface="Roboto"/>
              <a:ea typeface="Roboto"/>
              <a:sym typeface="Roboto"/>
            </a:endParaRPr>
          </a:p>
        </p:txBody>
      </p:sp>
    </p:spTree>
    <p:extLst>
      <p:ext uri="{BB962C8B-B14F-4D97-AF65-F5344CB8AC3E}">
        <p14:creationId xmlns:p14="http://schemas.microsoft.com/office/powerpoint/2010/main" val="25299935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sp>
        <p:nvSpPr>
          <p:cNvPr id="51" name="Shape 51"/>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Shape 52"/>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Shape 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t" sz="1000" b="0" i="0" u="none" strike="noStrike" kern="0" cap="none" spc="0" normalizeH="0" baseline="0" noProof="0">
                <a:ln>
                  <a:noFill/>
                </a:ln>
                <a:solidFill>
                  <a:srgbClr val="FFFFFF"/>
                </a:solidFill>
                <a:effectLst/>
                <a:uLnTx/>
                <a:uFillTx/>
                <a:latin typeface="Roboto"/>
                <a:ea typeface="Roboto"/>
                <a:sym typeface="Robo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Roboto"/>
              <a:ea typeface="Roboto"/>
              <a:sym typeface="Roboto"/>
            </a:endParaRPr>
          </a:p>
        </p:txBody>
      </p:sp>
    </p:spTree>
    <p:extLst>
      <p:ext uri="{BB962C8B-B14F-4D97-AF65-F5344CB8AC3E}">
        <p14:creationId xmlns:p14="http://schemas.microsoft.com/office/powerpoint/2010/main" val="35102972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54"/>
        <p:cNvGrpSpPr/>
        <p:nvPr/>
      </p:nvGrpSpPr>
      <p:grpSpPr>
        <a:xfrm>
          <a:off x="0" y="0"/>
          <a:ext cx="0" cy="0"/>
          <a:chOff x="0" y="0"/>
          <a:chExt cx="0" cy="0"/>
        </a:xfrm>
      </p:grpSpPr>
      <p:sp>
        <p:nvSpPr>
          <p:cNvPr id="55" name="Shape 55"/>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Shape 56"/>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57" name="Shape 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t" sz="1000" b="0" i="0" u="none" strike="noStrike" kern="0" cap="none" spc="0" normalizeH="0" baseline="0" noProof="0">
                <a:ln>
                  <a:noFill/>
                </a:ln>
                <a:solidFill>
                  <a:srgbClr val="FFFFFF"/>
                </a:solidFill>
                <a:effectLst/>
                <a:uLnTx/>
                <a:uFillTx/>
                <a:latin typeface="Roboto"/>
                <a:ea typeface="Roboto"/>
                <a:sym typeface="Robo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Roboto"/>
              <a:ea typeface="Roboto"/>
              <a:sym typeface="Roboto"/>
            </a:endParaRPr>
          </a:p>
        </p:txBody>
      </p:sp>
    </p:spTree>
    <p:extLst>
      <p:ext uri="{BB962C8B-B14F-4D97-AF65-F5344CB8AC3E}">
        <p14:creationId xmlns:p14="http://schemas.microsoft.com/office/powerpoint/2010/main" val="292953432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Shape 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t" sz="1000" b="0" i="0" u="none" strike="noStrike" kern="0" cap="none" spc="0" normalizeH="0" baseline="0" noProof="0">
                <a:ln>
                  <a:noFill/>
                </a:ln>
                <a:solidFill>
                  <a:srgbClr val="666666"/>
                </a:solidFill>
                <a:effectLst/>
                <a:uLnTx/>
                <a:uFillTx/>
                <a:latin typeface="Roboto"/>
                <a:ea typeface="Roboto"/>
                <a:sym typeface="Robo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666666"/>
              </a:solidFill>
              <a:effectLst/>
              <a:uLnTx/>
              <a:uFillTx/>
              <a:latin typeface="Roboto"/>
              <a:ea typeface="Roboto"/>
              <a:sym typeface="Roboto"/>
            </a:endParaRPr>
          </a:p>
        </p:txBody>
      </p:sp>
    </p:spTree>
    <p:extLst>
      <p:ext uri="{BB962C8B-B14F-4D97-AF65-F5344CB8AC3E}">
        <p14:creationId xmlns:p14="http://schemas.microsoft.com/office/powerpoint/2010/main" val="16742073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4B0D4-706F-1E4F-A77F-59C5D61E0CB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4584D7F-F663-3241-8CC8-814B385D032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937F44A-CA78-844E-B215-F5284EE0B2FA}"/>
              </a:ext>
            </a:extLst>
          </p:cNvPr>
          <p:cNvSpPr>
            <a:spLocks noGrp="1"/>
          </p:cNvSpPr>
          <p:nvPr>
            <p:ph type="dt" sz="half" idx="10"/>
          </p:nvPr>
        </p:nvSpPr>
        <p:spPr/>
        <p:txBody>
          <a:bodyPr/>
          <a:lstStyle/>
          <a:p>
            <a:pPr defTabSz="685800">
              <a:buClrTx/>
            </a:pPr>
            <a:fld id="{3081460A-EA61-654A-93E2-198344010539}" type="datetimeFigureOut">
              <a:rPr lang="en-US" kern="1200" smtClean="0">
                <a:solidFill>
                  <a:prstClr val="black">
                    <a:tint val="75000"/>
                  </a:prstClr>
                </a:solidFill>
                <a:latin typeface="Calibri" panose="020F0502020204030204"/>
                <a:ea typeface="+mn-ea"/>
                <a:cs typeface="+mn-cs"/>
              </a:rPr>
              <a:pPr defTabSz="685800">
                <a:buClrTx/>
              </a:pPr>
              <a:t>14-May-18</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01AC3BED-EB20-CB4E-907E-AC4D32EAA652}"/>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47D01FF-3513-724D-A3DC-C52773FE626C}"/>
              </a:ext>
            </a:extLst>
          </p:cNvPr>
          <p:cNvSpPr>
            <a:spLocks noGrp="1"/>
          </p:cNvSpPr>
          <p:nvPr>
            <p:ph type="sldNum" sz="quarter" idx="12"/>
          </p:nvPr>
        </p:nvSpPr>
        <p:spPr/>
        <p:txBody>
          <a:bodyPr/>
          <a:lstStyle/>
          <a:p>
            <a:pPr defTabSz="685800">
              <a:buClrTx/>
            </a:pPr>
            <a:fld id="{BE874F05-B512-9B4A-96F6-D47C33F5ABDC}"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pic>
        <p:nvPicPr>
          <p:cNvPr id="7" name="Shape 55"/>
          <p:cNvPicPr preferRelativeResize="0">
            <a:picLocks noChangeAspect="1"/>
          </p:cNvPicPr>
          <p:nvPr userDrawn="1"/>
        </p:nvPicPr>
        <p:blipFill>
          <a:blip r:embed="rId2">
            <a:alphaModFix/>
          </a:blip>
          <a:stretch>
            <a:fillRect/>
          </a:stretch>
        </p:blipFill>
        <p:spPr>
          <a:xfrm>
            <a:off x="6823112" y="4612"/>
            <a:ext cx="2318564" cy="891540"/>
          </a:xfrm>
          <a:prstGeom prst="rect">
            <a:avLst/>
          </a:prstGeom>
          <a:noFill/>
          <a:ln>
            <a:noFill/>
          </a:ln>
        </p:spPr>
      </p:pic>
      <p:pic>
        <p:nvPicPr>
          <p:cNvPr id="8" name="Shape 56"/>
          <p:cNvPicPr preferRelativeResize="0">
            <a:picLocks noChangeAspect="1"/>
          </p:cNvPicPr>
          <p:nvPr userDrawn="1"/>
        </p:nvPicPr>
        <p:blipFill>
          <a:blip r:embed="rId3">
            <a:alphaModFix/>
          </a:blip>
          <a:stretch>
            <a:fillRect/>
          </a:stretch>
        </p:blipFill>
        <p:spPr>
          <a:xfrm>
            <a:off x="5950858" y="4612"/>
            <a:ext cx="872255" cy="891540"/>
          </a:xfrm>
          <a:prstGeom prst="rect">
            <a:avLst/>
          </a:prstGeom>
          <a:noFill/>
          <a:ln>
            <a:noFill/>
          </a:ln>
        </p:spPr>
      </p:pic>
    </p:spTree>
    <p:extLst>
      <p:ext uri="{BB962C8B-B14F-4D97-AF65-F5344CB8AC3E}">
        <p14:creationId xmlns:p14="http://schemas.microsoft.com/office/powerpoint/2010/main" val="3871912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44CF5-479B-3E49-924D-EB2C57CB6F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38E7CB-B98D-F443-A52D-E43D9735E70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29BA40-0222-9246-B2B2-2F7A5C67EEAD}"/>
              </a:ext>
            </a:extLst>
          </p:cNvPr>
          <p:cNvSpPr>
            <a:spLocks noGrp="1"/>
          </p:cNvSpPr>
          <p:nvPr>
            <p:ph type="dt" sz="half" idx="10"/>
          </p:nvPr>
        </p:nvSpPr>
        <p:spPr/>
        <p:txBody>
          <a:bodyPr/>
          <a:lstStyle/>
          <a:p>
            <a:pPr defTabSz="685800">
              <a:buClrTx/>
            </a:pPr>
            <a:fld id="{3081460A-EA61-654A-93E2-198344010539}" type="datetimeFigureOut">
              <a:rPr lang="en-US" kern="1200" smtClean="0">
                <a:solidFill>
                  <a:prstClr val="black">
                    <a:tint val="75000"/>
                  </a:prstClr>
                </a:solidFill>
                <a:latin typeface="Calibri" panose="020F0502020204030204"/>
                <a:ea typeface="+mn-ea"/>
                <a:cs typeface="+mn-cs"/>
              </a:rPr>
              <a:pPr defTabSz="685800">
                <a:buClrTx/>
              </a:pPr>
              <a:t>14-May-18</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80762081-5E85-4543-9C58-11B405F16FBC}"/>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5C4D142-282B-9D42-B030-B9EA2B07E82D}"/>
              </a:ext>
            </a:extLst>
          </p:cNvPr>
          <p:cNvSpPr>
            <a:spLocks noGrp="1"/>
          </p:cNvSpPr>
          <p:nvPr>
            <p:ph type="sldNum" sz="quarter" idx="12"/>
          </p:nvPr>
        </p:nvSpPr>
        <p:spPr/>
        <p:txBody>
          <a:bodyPr/>
          <a:lstStyle/>
          <a:p>
            <a:pPr defTabSz="685800">
              <a:buClrTx/>
            </a:pPr>
            <a:fld id="{BE874F05-B512-9B4A-96F6-D47C33F5ABDC}"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pic>
        <p:nvPicPr>
          <p:cNvPr id="7" name="Shape 55"/>
          <p:cNvPicPr preferRelativeResize="0">
            <a:picLocks noChangeAspect="1"/>
          </p:cNvPicPr>
          <p:nvPr userDrawn="1"/>
        </p:nvPicPr>
        <p:blipFill>
          <a:blip r:embed="rId2">
            <a:alphaModFix/>
          </a:blip>
          <a:stretch>
            <a:fillRect/>
          </a:stretch>
        </p:blipFill>
        <p:spPr>
          <a:xfrm>
            <a:off x="6823112" y="4612"/>
            <a:ext cx="2318564" cy="891540"/>
          </a:xfrm>
          <a:prstGeom prst="rect">
            <a:avLst/>
          </a:prstGeom>
          <a:noFill/>
          <a:ln>
            <a:noFill/>
          </a:ln>
        </p:spPr>
      </p:pic>
      <p:pic>
        <p:nvPicPr>
          <p:cNvPr id="8" name="Shape 56"/>
          <p:cNvPicPr preferRelativeResize="0">
            <a:picLocks noChangeAspect="1"/>
          </p:cNvPicPr>
          <p:nvPr userDrawn="1"/>
        </p:nvPicPr>
        <p:blipFill>
          <a:blip r:embed="rId3">
            <a:alphaModFix/>
          </a:blip>
          <a:stretch>
            <a:fillRect/>
          </a:stretch>
        </p:blipFill>
        <p:spPr>
          <a:xfrm>
            <a:off x="5950858" y="4612"/>
            <a:ext cx="872255" cy="891540"/>
          </a:xfrm>
          <a:prstGeom prst="rect">
            <a:avLst/>
          </a:prstGeom>
          <a:noFill/>
          <a:ln>
            <a:noFill/>
          </a:ln>
        </p:spPr>
      </p:pic>
    </p:spTree>
    <p:extLst>
      <p:ext uri="{BB962C8B-B14F-4D97-AF65-F5344CB8AC3E}">
        <p14:creationId xmlns:p14="http://schemas.microsoft.com/office/powerpoint/2010/main" val="21319010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58DE0-B7A8-2D49-A940-4B372E0BB36E}"/>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A55FBA6-8572-5547-BA60-2356E08CBDF2}"/>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67C2D1B-F494-7D4E-BDB0-E7897BDA9925}"/>
              </a:ext>
            </a:extLst>
          </p:cNvPr>
          <p:cNvSpPr>
            <a:spLocks noGrp="1"/>
          </p:cNvSpPr>
          <p:nvPr>
            <p:ph type="dt" sz="half" idx="10"/>
          </p:nvPr>
        </p:nvSpPr>
        <p:spPr/>
        <p:txBody>
          <a:bodyPr/>
          <a:lstStyle/>
          <a:p>
            <a:pPr defTabSz="685800">
              <a:buClrTx/>
            </a:pPr>
            <a:fld id="{3081460A-EA61-654A-93E2-198344010539}" type="datetimeFigureOut">
              <a:rPr lang="en-US" kern="1200" smtClean="0">
                <a:solidFill>
                  <a:prstClr val="black">
                    <a:tint val="75000"/>
                  </a:prstClr>
                </a:solidFill>
                <a:latin typeface="Calibri" panose="020F0502020204030204"/>
                <a:ea typeface="+mn-ea"/>
                <a:cs typeface="+mn-cs"/>
              </a:rPr>
              <a:pPr defTabSz="685800">
                <a:buClrTx/>
              </a:pPr>
              <a:t>14-May-18</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191709D4-9290-0041-8884-EA15997BCC3E}"/>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1FF7965-8EE8-294F-BA65-A81DAB46E4C2}"/>
              </a:ext>
            </a:extLst>
          </p:cNvPr>
          <p:cNvSpPr>
            <a:spLocks noGrp="1"/>
          </p:cNvSpPr>
          <p:nvPr>
            <p:ph type="sldNum" sz="quarter" idx="12"/>
          </p:nvPr>
        </p:nvSpPr>
        <p:spPr/>
        <p:txBody>
          <a:bodyPr/>
          <a:lstStyle/>
          <a:p>
            <a:pPr defTabSz="685800">
              <a:buClrTx/>
            </a:pPr>
            <a:fld id="{BE874F05-B512-9B4A-96F6-D47C33F5ABDC}"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pic>
        <p:nvPicPr>
          <p:cNvPr id="7" name="Shape 55"/>
          <p:cNvPicPr preferRelativeResize="0">
            <a:picLocks noChangeAspect="1"/>
          </p:cNvPicPr>
          <p:nvPr userDrawn="1"/>
        </p:nvPicPr>
        <p:blipFill>
          <a:blip r:embed="rId2">
            <a:alphaModFix/>
          </a:blip>
          <a:stretch>
            <a:fillRect/>
          </a:stretch>
        </p:blipFill>
        <p:spPr>
          <a:xfrm>
            <a:off x="6823112" y="4612"/>
            <a:ext cx="2318564" cy="891540"/>
          </a:xfrm>
          <a:prstGeom prst="rect">
            <a:avLst/>
          </a:prstGeom>
          <a:noFill/>
          <a:ln>
            <a:noFill/>
          </a:ln>
        </p:spPr>
      </p:pic>
      <p:pic>
        <p:nvPicPr>
          <p:cNvPr id="8" name="Shape 56"/>
          <p:cNvPicPr preferRelativeResize="0">
            <a:picLocks noChangeAspect="1"/>
          </p:cNvPicPr>
          <p:nvPr userDrawn="1"/>
        </p:nvPicPr>
        <p:blipFill>
          <a:blip r:embed="rId3">
            <a:alphaModFix/>
          </a:blip>
          <a:stretch>
            <a:fillRect/>
          </a:stretch>
        </p:blipFill>
        <p:spPr>
          <a:xfrm>
            <a:off x="5950858" y="4612"/>
            <a:ext cx="872255" cy="891540"/>
          </a:xfrm>
          <a:prstGeom prst="rect">
            <a:avLst/>
          </a:prstGeom>
          <a:noFill/>
          <a:ln>
            <a:noFill/>
          </a:ln>
        </p:spPr>
      </p:pic>
    </p:spTree>
    <p:extLst>
      <p:ext uri="{BB962C8B-B14F-4D97-AF65-F5344CB8AC3E}">
        <p14:creationId xmlns:p14="http://schemas.microsoft.com/office/powerpoint/2010/main" val="1845968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9"/>
        <p:cNvGrpSpPr/>
        <p:nvPr/>
      </p:nvGrpSpPr>
      <p:grpSpPr>
        <a:xfrm>
          <a:off x="0" y="0"/>
          <a:ext cx="0" cy="0"/>
          <a:chOff x="0" y="0"/>
          <a:chExt cx="0" cy="0"/>
        </a:xfrm>
      </p:grpSpPr>
      <p:sp>
        <p:nvSpPr>
          <p:cNvPr id="10" name="Shape 10"/>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Shape 11"/>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Shape 1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Shape 13"/>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 name="Shape 14"/>
          <p:cNvGrpSpPr/>
          <p:nvPr/>
        </p:nvGrpSpPr>
        <p:grpSpPr>
          <a:xfrm>
            <a:off x="255200" y="592"/>
            <a:ext cx="2250363" cy="1044300"/>
            <a:chOff x="255200" y="592"/>
            <a:chExt cx="2250363" cy="1044300"/>
          </a:xfrm>
        </p:grpSpPr>
        <p:sp>
          <p:nvSpPr>
            <p:cNvPr id="15" name="Shape 15"/>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Shape 16"/>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Shape 17"/>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 name="Shape 18"/>
          <p:cNvGrpSpPr/>
          <p:nvPr/>
        </p:nvGrpSpPr>
        <p:grpSpPr>
          <a:xfrm>
            <a:off x="905395" y="592"/>
            <a:ext cx="2250363" cy="1044300"/>
            <a:chOff x="905395" y="592"/>
            <a:chExt cx="2250363" cy="1044300"/>
          </a:xfrm>
        </p:grpSpPr>
        <p:sp>
          <p:nvSpPr>
            <p:cNvPr id="19" name="Shape 19"/>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Shape 20"/>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Shape 21"/>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 name="Shape 22"/>
          <p:cNvGrpSpPr/>
          <p:nvPr/>
        </p:nvGrpSpPr>
        <p:grpSpPr>
          <a:xfrm>
            <a:off x="7057468" y="5088"/>
            <a:ext cx="1851282" cy="752108"/>
            <a:chOff x="6917201" y="0"/>
            <a:chExt cx="2227777" cy="863400"/>
          </a:xfrm>
        </p:grpSpPr>
        <p:sp>
          <p:nvSpPr>
            <p:cNvPr id="23" name="Shape 2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Shape 24"/>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Shape 25"/>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 name="Shape 26"/>
          <p:cNvGrpSpPr/>
          <p:nvPr/>
        </p:nvGrpSpPr>
        <p:grpSpPr>
          <a:xfrm>
            <a:off x="6553032" y="4217852"/>
            <a:ext cx="2389068" cy="925737"/>
            <a:chOff x="6917201" y="0"/>
            <a:chExt cx="2227777" cy="863400"/>
          </a:xfrm>
        </p:grpSpPr>
        <p:sp>
          <p:nvSpPr>
            <p:cNvPr id="27" name="Shape 27"/>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Shape 28"/>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Shape 29"/>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 name="Shape 30"/>
          <p:cNvGrpSpPr/>
          <p:nvPr/>
        </p:nvGrpSpPr>
        <p:grpSpPr>
          <a:xfrm>
            <a:off x="199149" y="4055652"/>
            <a:ext cx="2795414" cy="1083308"/>
            <a:chOff x="6917201" y="0"/>
            <a:chExt cx="2227777" cy="863400"/>
          </a:xfrm>
        </p:grpSpPr>
        <p:sp>
          <p:nvSpPr>
            <p:cNvPr id="31" name="Shape 31"/>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Shape 3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Shape 33"/>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4" name="Shape 34"/>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Shape 35"/>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Shape 3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t" sz="1000" b="0" i="0" u="none" strike="noStrike" kern="0" cap="none" spc="0" normalizeH="0" baseline="0" noProof="0">
                <a:ln>
                  <a:noFill/>
                </a:ln>
                <a:solidFill>
                  <a:srgbClr val="233A44"/>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233A44"/>
              </a:solidFill>
              <a:effectLst/>
              <a:uLnTx/>
              <a:uFillTx/>
              <a:latin typeface="Nunito"/>
              <a:sym typeface="Nunito"/>
            </a:endParaRPr>
          </a:p>
        </p:txBody>
      </p:sp>
    </p:spTree>
    <p:extLst>
      <p:ext uri="{BB962C8B-B14F-4D97-AF65-F5344CB8AC3E}">
        <p14:creationId xmlns:p14="http://schemas.microsoft.com/office/powerpoint/2010/main" val="11834487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FC87B-049C-654B-B710-BD1C447FD7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797223-EA99-4046-9326-10D1637FA3DB}"/>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D8B70E-8465-7943-8BA9-D21A636DCA24}"/>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1DDE87-73B7-DF4B-898B-B7ED6C7451F3}"/>
              </a:ext>
            </a:extLst>
          </p:cNvPr>
          <p:cNvSpPr>
            <a:spLocks noGrp="1"/>
          </p:cNvSpPr>
          <p:nvPr>
            <p:ph type="dt" sz="half" idx="10"/>
          </p:nvPr>
        </p:nvSpPr>
        <p:spPr/>
        <p:txBody>
          <a:bodyPr/>
          <a:lstStyle/>
          <a:p>
            <a:pPr defTabSz="685800">
              <a:buClrTx/>
            </a:pPr>
            <a:fld id="{3081460A-EA61-654A-93E2-198344010539}" type="datetimeFigureOut">
              <a:rPr lang="en-US" kern="1200" smtClean="0">
                <a:solidFill>
                  <a:prstClr val="black">
                    <a:tint val="75000"/>
                  </a:prstClr>
                </a:solidFill>
                <a:latin typeface="Calibri" panose="020F0502020204030204"/>
                <a:ea typeface="+mn-ea"/>
                <a:cs typeface="+mn-cs"/>
              </a:rPr>
              <a:pPr defTabSz="685800">
                <a:buClrTx/>
              </a:pPr>
              <a:t>14-May-18</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BD98CFBF-137C-F142-88AF-C80402DC9BB1}"/>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35431B7-DB01-254F-93C7-FB3C76C45BD7}"/>
              </a:ext>
            </a:extLst>
          </p:cNvPr>
          <p:cNvSpPr>
            <a:spLocks noGrp="1"/>
          </p:cNvSpPr>
          <p:nvPr>
            <p:ph type="sldNum" sz="quarter" idx="12"/>
          </p:nvPr>
        </p:nvSpPr>
        <p:spPr/>
        <p:txBody>
          <a:bodyPr/>
          <a:lstStyle/>
          <a:p>
            <a:pPr defTabSz="685800">
              <a:buClrTx/>
            </a:pPr>
            <a:fld id="{BE874F05-B512-9B4A-96F6-D47C33F5ABDC}"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851582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E889-7430-534D-AA99-9123BE4C9E0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B96025-1E76-124C-9583-7F2ABA9F5DB1}"/>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6EBF7DD-5A3E-AA47-8885-3A202082536E}"/>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07A1B2-5E0E-724F-A451-33F047491C7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F1EC3172-7108-0F4C-A576-5796FF7B818D}"/>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4E067B-BAFF-4641-B6E3-1F030E70698D}"/>
              </a:ext>
            </a:extLst>
          </p:cNvPr>
          <p:cNvSpPr>
            <a:spLocks noGrp="1"/>
          </p:cNvSpPr>
          <p:nvPr>
            <p:ph type="dt" sz="half" idx="10"/>
          </p:nvPr>
        </p:nvSpPr>
        <p:spPr/>
        <p:txBody>
          <a:bodyPr/>
          <a:lstStyle/>
          <a:p>
            <a:pPr defTabSz="685800">
              <a:buClrTx/>
            </a:pPr>
            <a:fld id="{3081460A-EA61-654A-93E2-198344010539}" type="datetimeFigureOut">
              <a:rPr lang="en-US" kern="1200" smtClean="0">
                <a:solidFill>
                  <a:prstClr val="black">
                    <a:tint val="75000"/>
                  </a:prstClr>
                </a:solidFill>
                <a:latin typeface="Calibri" panose="020F0502020204030204"/>
                <a:ea typeface="+mn-ea"/>
                <a:cs typeface="+mn-cs"/>
              </a:rPr>
              <a:pPr defTabSz="685800">
                <a:buClrTx/>
              </a:pPr>
              <a:t>14-May-18</a:t>
            </a:fld>
            <a:endParaRPr lang="en-US" kern="1200">
              <a:solidFill>
                <a:prstClr val="black">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85CA4088-1680-1347-898E-AE3F3124C57E}"/>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844FD6EC-6308-FA4E-A404-0C6D55CB402E}"/>
              </a:ext>
            </a:extLst>
          </p:cNvPr>
          <p:cNvSpPr>
            <a:spLocks noGrp="1"/>
          </p:cNvSpPr>
          <p:nvPr>
            <p:ph type="sldNum" sz="quarter" idx="12"/>
          </p:nvPr>
        </p:nvSpPr>
        <p:spPr/>
        <p:txBody>
          <a:bodyPr/>
          <a:lstStyle/>
          <a:p>
            <a:pPr defTabSz="685800">
              <a:buClrTx/>
            </a:pPr>
            <a:fld id="{BE874F05-B512-9B4A-96F6-D47C33F5ABDC}"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1389965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649F3-0BF6-C24D-9D07-1DF93A82D8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B046D7-7E82-FD42-AF15-49D38E2AF92D}"/>
              </a:ext>
            </a:extLst>
          </p:cNvPr>
          <p:cNvSpPr>
            <a:spLocks noGrp="1"/>
          </p:cNvSpPr>
          <p:nvPr>
            <p:ph type="dt" sz="half" idx="10"/>
          </p:nvPr>
        </p:nvSpPr>
        <p:spPr/>
        <p:txBody>
          <a:bodyPr/>
          <a:lstStyle/>
          <a:p>
            <a:pPr defTabSz="685800">
              <a:buClrTx/>
            </a:pPr>
            <a:fld id="{3081460A-EA61-654A-93E2-198344010539}" type="datetimeFigureOut">
              <a:rPr lang="en-US" kern="1200" smtClean="0">
                <a:solidFill>
                  <a:prstClr val="black">
                    <a:tint val="75000"/>
                  </a:prstClr>
                </a:solidFill>
                <a:latin typeface="Calibri" panose="020F0502020204030204"/>
                <a:ea typeface="+mn-ea"/>
                <a:cs typeface="+mn-cs"/>
              </a:rPr>
              <a:pPr defTabSz="685800">
                <a:buClrTx/>
              </a:pPr>
              <a:t>14-May-18</a:t>
            </a:fld>
            <a:endParaRPr lang="en-US" kern="1200">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1F87E4DE-C0E0-4D46-B546-08C9778817C0}"/>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CF6DD39E-908B-8A46-88E3-D52E47EEAE0B}"/>
              </a:ext>
            </a:extLst>
          </p:cNvPr>
          <p:cNvSpPr>
            <a:spLocks noGrp="1"/>
          </p:cNvSpPr>
          <p:nvPr>
            <p:ph type="sldNum" sz="quarter" idx="12"/>
          </p:nvPr>
        </p:nvSpPr>
        <p:spPr/>
        <p:txBody>
          <a:bodyPr/>
          <a:lstStyle/>
          <a:p>
            <a:pPr defTabSz="685800">
              <a:buClrTx/>
            </a:pPr>
            <a:fld id="{BE874F05-B512-9B4A-96F6-D47C33F5ABDC}"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0192954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A4D737-B672-8845-9DE9-BB1AABE02F3F}"/>
              </a:ext>
            </a:extLst>
          </p:cNvPr>
          <p:cNvSpPr>
            <a:spLocks noGrp="1"/>
          </p:cNvSpPr>
          <p:nvPr>
            <p:ph type="dt" sz="half" idx="10"/>
          </p:nvPr>
        </p:nvSpPr>
        <p:spPr/>
        <p:txBody>
          <a:bodyPr/>
          <a:lstStyle/>
          <a:p>
            <a:pPr defTabSz="685800">
              <a:buClrTx/>
            </a:pPr>
            <a:fld id="{3081460A-EA61-654A-93E2-198344010539}" type="datetimeFigureOut">
              <a:rPr lang="en-US" kern="1200" smtClean="0">
                <a:solidFill>
                  <a:prstClr val="black">
                    <a:tint val="75000"/>
                  </a:prstClr>
                </a:solidFill>
                <a:latin typeface="Calibri" panose="020F0502020204030204"/>
                <a:ea typeface="+mn-ea"/>
                <a:cs typeface="+mn-cs"/>
              </a:rPr>
              <a:pPr defTabSz="685800">
                <a:buClrTx/>
              </a:pPr>
              <a:t>14-May-18</a:t>
            </a:fld>
            <a:endParaRPr lang="en-US"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6C743081-D893-B94B-9B3D-6BCDCBA1AABF}"/>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13A22E3-6AEA-3E41-9BA9-7E817F73BEBF}"/>
              </a:ext>
            </a:extLst>
          </p:cNvPr>
          <p:cNvSpPr>
            <a:spLocks noGrp="1"/>
          </p:cNvSpPr>
          <p:nvPr>
            <p:ph type="sldNum" sz="quarter" idx="12"/>
          </p:nvPr>
        </p:nvSpPr>
        <p:spPr/>
        <p:txBody>
          <a:bodyPr/>
          <a:lstStyle/>
          <a:p>
            <a:pPr defTabSz="685800">
              <a:buClrTx/>
            </a:pPr>
            <a:fld id="{BE874F05-B512-9B4A-96F6-D47C33F5ABDC}"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0238372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55785-4764-5247-88EF-5D9D730DB9C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70EF9D-7E14-754B-B6C9-8416A965FB1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004CAC-9174-DD46-98C5-34908A06E95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C2CD895-913B-F243-9159-8304DF575162}"/>
              </a:ext>
            </a:extLst>
          </p:cNvPr>
          <p:cNvSpPr>
            <a:spLocks noGrp="1"/>
          </p:cNvSpPr>
          <p:nvPr>
            <p:ph type="dt" sz="half" idx="10"/>
          </p:nvPr>
        </p:nvSpPr>
        <p:spPr/>
        <p:txBody>
          <a:bodyPr/>
          <a:lstStyle/>
          <a:p>
            <a:pPr defTabSz="685800">
              <a:buClrTx/>
            </a:pPr>
            <a:fld id="{3081460A-EA61-654A-93E2-198344010539}" type="datetimeFigureOut">
              <a:rPr lang="en-US" kern="1200" smtClean="0">
                <a:solidFill>
                  <a:prstClr val="black">
                    <a:tint val="75000"/>
                  </a:prstClr>
                </a:solidFill>
                <a:latin typeface="Calibri" panose="020F0502020204030204"/>
                <a:ea typeface="+mn-ea"/>
                <a:cs typeface="+mn-cs"/>
              </a:rPr>
              <a:pPr defTabSz="685800">
                <a:buClrTx/>
              </a:pPr>
              <a:t>14-May-18</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8AF55B76-281C-C446-9F33-55DB59D2CA67}"/>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AC71700-BCF1-3543-8BEC-A28DB41E7803}"/>
              </a:ext>
            </a:extLst>
          </p:cNvPr>
          <p:cNvSpPr>
            <a:spLocks noGrp="1"/>
          </p:cNvSpPr>
          <p:nvPr>
            <p:ph type="sldNum" sz="quarter" idx="12"/>
          </p:nvPr>
        </p:nvSpPr>
        <p:spPr/>
        <p:txBody>
          <a:bodyPr/>
          <a:lstStyle/>
          <a:p>
            <a:pPr defTabSz="685800">
              <a:buClrTx/>
            </a:pPr>
            <a:fld id="{BE874F05-B512-9B4A-96F6-D47C33F5ABDC}"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5104362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4F143-1FFE-F343-BC4E-494E350775F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E66B2F0-F038-5645-9A14-588C30331BF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672BB1E-5CDC-C548-8EAA-C6778E12B44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22CAECB-396E-9349-966B-284820748BE2}"/>
              </a:ext>
            </a:extLst>
          </p:cNvPr>
          <p:cNvSpPr>
            <a:spLocks noGrp="1"/>
          </p:cNvSpPr>
          <p:nvPr>
            <p:ph type="dt" sz="half" idx="10"/>
          </p:nvPr>
        </p:nvSpPr>
        <p:spPr/>
        <p:txBody>
          <a:bodyPr/>
          <a:lstStyle/>
          <a:p>
            <a:pPr defTabSz="685800">
              <a:buClrTx/>
            </a:pPr>
            <a:fld id="{3081460A-EA61-654A-93E2-198344010539}" type="datetimeFigureOut">
              <a:rPr lang="en-US" kern="1200" smtClean="0">
                <a:solidFill>
                  <a:prstClr val="black">
                    <a:tint val="75000"/>
                  </a:prstClr>
                </a:solidFill>
                <a:latin typeface="Calibri" panose="020F0502020204030204"/>
                <a:ea typeface="+mn-ea"/>
                <a:cs typeface="+mn-cs"/>
              </a:rPr>
              <a:pPr defTabSz="685800">
                <a:buClrTx/>
              </a:pPr>
              <a:t>14-May-18</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BB4571F1-0903-FE4D-AAD1-35F5B25DA5DD}"/>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96E0D12-BB10-6A46-B084-F8614A0AE2C4}"/>
              </a:ext>
            </a:extLst>
          </p:cNvPr>
          <p:cNvSpPr>
            <a:spLocks noGrp="1"/>
          </p:cNvSpPr>
          <p:nvPr>
            <p:ph type="sldNum" sz="quarter" idx="12"/>
          </p:nvPr>
        </p:nvSpPr>
        <p:spPr/>
        <p:txBody>
          <a:bodyPr/>
          <a:lstStyle/>
          <a:p>
            <a:pPr defTabSz="685800">
              <a:buClrTx/>
            </a:pPr>
            <a:fld id="{BE874F05-B512-9B4A-96F6-D47C33F5ABDC}"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312237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2E5BB-C218-F846-BE8D-F8E99205BB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5FB732-BCB9-BB42-8698-AC2338FDECE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408087-5994-E14E-AA2B-63CD126F0590}"/>
              </a:ext>
            </a:extLst>
          </p:cNvPr>
          <p:cNvSpPr>
            <a:spLocks noGrp="1"/>
          </p:cNvSpPr>
          <p:nvPr>
            <p:ph type="dt" sz="half" idx="10"/>
          </p:nvPr>
        </p:nvSpPr>
        <p:spPr/>
        <p:txBody>
          <a:bodyPr/>
          <a:lstStyle/>
          <a:p>
            <a:pPr defTabSz="685800">
              <a:buClrTx/>
            </a:pPr>
            <a:fld id="{3081460A-EA61-654A-93E2-198344010539}" type="datetimeFigureOut">
              <a:rPr lang="en-US" kern="1200" smtClean="0">
                <a:solidFill>
                  <a:prstClr val="black">
                    <a:tint val="75000"/>
                  </a:prstClr>
                </a:solidFill>
                <a:latin typeface="Calibri" panose="020F0502020204030204"/>
                <a:ea typeface="+mn-ea"/>
                <a:cs typeface="+mn-cs"/>
              </a:rPr>
              <a:pPr defTabSz="685800">
                <a:buClrTx/>
              </a:pPr>
              <a:t>14-May-18</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27987EC2-3E95-FA41-937C-D8BD3B3DCD5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349DFFF-D6D6-0144-81C1-27BC937CF700}"/>
              </a:ext>
            </a:extLst>
          </p:cNvPr>
          <p:cNvSpPr>
            <a:spLocks noGrp="1"/>
          </p:cNvSpPr>
          <p:nvPr>
            <p:ph type="sldNum" sz="quarter" idx="12"/>
          </p:nvPr>
        </p:nvSpPr>
        <p:spPr/>
        <p:txBody>
          <a:bodyPr/>
          <a:lstStyle/>
          <a:p>
            <a:pPr defTabSz="685800">
              <a:buClrTx/>
            </a:pPr>
            <a:fld id="{BE874F05-B512-9B4A-96F6-D47C33F5ABDC}"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72233175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6DDFBA-FCED-0040-8C66-C5B6A77A9F7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FD23D6-CE24-2F43-95AD-2394BFEA51AC}"/>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2BC45E-7911-134A-A0A9-464BF56FF47A}"/>
              </a:ext>
            </a:extLst>
          </p:cNvPr>
          <p:cNvSpPr>
            <a:spLocks noGrp="1"/>
          </p:cNvSpPr>
          <p:nvPr>
            <p:ph type="dt" sz="half" idx="10"/>
          </p:nvPr>
        </p:nvSpPr>
        <p:spPr/>
        <p:txBody>
          <a:bodyPr/>
          <a:lstStyle/>
          <a:p>
            <a:pPr defTabSz="685800">
              <a:buClrTx/>
            </a:pPr>
            <a:fld id="{3081460A-EA61-654A-93E2-198344010539}" type="datetimeFigureOut">
              <a:rPr lang="en-US" kern="1200" smtClean="0">
                <a:solidFill>
                  <a:prstClr val="black">
                    <a:tint val="75000"/>
                  </a:prstClr>
                </a:solidFill>
                <a:latin typeface="Calibri" panose="020F0502020204030204"/>
                <a:ea typeface="+mn-ea"/>
                <a:cs typeface="+mn-cs"/>
              </a:rPr>
              <a:pPr defTabSz="685800">
                <a:buClrTx/>
              </a:pPr>
              <a:t>14-May-18</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4D1988B8-1AEF-F246-A09B-4A7004822AE0}"/>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13D3D7-DD39-2F47-B7B8-CE751D13EBCD}"/>
              </a:ext>
            </a:extLst>
          </p:cNvPr>
          <p:cNvSpPr>
            <a:spLocks noGrp="1"/>
          </p:cNvSpPr>
          <p:nvPr>
            <p:ph type="sldNum" sz="quarter" idx="12"/>
          </p:nvPr>
        </p:nvSpPr>
        <p:spPr/>
        <p:txBody>
          <a:bodyPr/>
          <a:lstStyle/>
          <a:p>
            <a:pPr defTabSz="685800">
              <a:buClrTx/>
            </a:pPr>
            <a:fld id="{BE874F05-B512-9B4A-96F6-D47C33F5ABDC}"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781521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3"/>
        </a:solidFill>
        <a:effectLst/>
      </p:bgPr>
    </p:bg>
    <p:spTree>
      <p:nvGrpSpPr>
        <p:cNvPr id="1" name="Shape 37"/>
        <p:cNvGrpSpPr/>
        <p:nvPr/>
      </p:nvGrpSpPr>
      <p:grpSpPr>
        <a:xfrm>
          <a:off x="0" y="0"/>
          <a:ext cx="0" cy="0"/>
          <a:chOff x="0" y="0"/>
          <a:chExt cx="0" cy="0"/>
        </a:xfrm>
      </p:grpSpPr>
      <p:sp>
        <p:nvSpPr>
          <p:cNvPr id="38" name="Shape 38"/>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9" name="Shape 39"/>
          <p:cNvGrpSpPr/>
          <p:nvPr/>
        </p:nvGrpSpPr>
        <p:grpSpPr>
          <a:xfrm>
            <a:off x="5594191" y="3961115"/>
            <a:ext cx="2910145" cy="1182340"/>
            <a:chOff x="6917201" y="0"/>
            <a:chExt cx="2227777" cy="863400"/>
          </a:xfrm>
        </p:grpSpPr>
        <p:sp>
          <p:nvSpPr>
            <p:cNvPr id="40" name="Shape 40"/>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Shape 4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Shape 42"/>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 name="Shape 43"/>
          <p:cNvGrpSpPr/>
          <p:nvPr/>
        </p:nvGrpSpPr>
        <p:grpSpPr>
          <a:xfrm>
            <a:off x="199149" y="2"/>
            <a:ext cx="2795414" cy="1083308"/>
            <a:chOff x="6917201" y="0"/>
            <a:chExt cx="2227777" cy="863400"/>
          </a:xfrm>
        </p:grpSpPr>
        <p:sp>
          <p:nvSpPr>
            <p:cNvPr id="44" name="Shape 44"/>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Shape 45"/>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Shape 46"/>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7" name="Shape 47"/>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Shape 4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t" sz="1000" b="0" i="0" u="none" strike="noStrike" kern="0" cap="none" spc="0" normalizeH="0" baseline="0" noProof="0">
                <a:ln>
                  <a:noFill/>
                </a:ln>
                <a:solidFill>
                  <a:srgbClr val="233A44"/>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233A44"/>
              </a:solidFill>
              <a:effectLst/>
              <a:uLnTx/>
              <a:uFillTx/>
              <a:latin typeface="Nunito"/>
              <a:sym typeface="Nunito"/>
            </a:endParaRPr>
          </a:p>
        </p:txBody>
      </p:sp>
    </p:spTree>
    <p:extLst>
      <p:ext uri="{BB962C8B-B14F-4D97-AF65-F5344CB8AC3E}">
        <p14:creationId xmlns:p14="http://schemas.microsoft.com/office/powerpoint/2010/main" val="3287330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49"/>
        <p:cNvGrpSpPr/>
        <p:nvPr/>
      </p:nvGrpSpPr>
      <p:grpSpPr>
        <a:xfrm>
          <a:off x="0" y="0"/>
          <a:ext cx="0" cy="0"/>
          <a:chOff x="0" y="0"/>
          <a:chExt cx="0" cy="0"/>
        </a:xfrm>
      </p:grpSpPr>
      <p:sp>
        <p:nvSpPr>
          <p:cNvPr id="50" name="Shape 50"/>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Shape 51"/>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Shape 52"/>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Shape 5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Shape 5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5" name="Shape 5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t" sz="1000" b="0" i="0" u="none" strike="noStrike" kern="0" cap="none" spc="0" normalizeH="0" baseline="0" noProof="0">
                <a:ln>
                  <a:noFill/>
                </a:ln>
                <a:solidFill>
                  <a:srgbClr val="233A44"/>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233A44"/>
              </a:solidFill>
              <a:effectLst/>
              <a:uLnTx/>
              <a:uFillTx/>
              <a:latin typeface="Nunito"/>
              <a:sym typeface="Nunito"/>
            </a:endParaRPr>
          </a:p>
        </p:txBody>
      </p:sp>
    </p:spTree>
    <p:extLst>
      <p:ext uri="{BB962C8B-B14F-4D97-AF65-F5344CB8AC3E}">
        <p14:creationId xmlns:p14="http://schemas.microsoft.com/office/powerpoint/2010/main" val="4094781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2"/>
        </a:solidFill>
        <a:effectLst/>
      </p:bgPr>
    </p:bg>
    <p:spTree>
      <p:nvGrpSpPr>
        <p:cNvPr id="1" name="Shape 56"/>
        <p:cNvGrpSpPr/>
        <p:nvPr/>
      </p:nvGrpSpPr>
      <p:grpSpPr>
        <a:xfrm>
          <a:off x="0" y="0"/>
          <a:ext cx="0" cy="0"/>
          <a:chOff x="0" y="0"/>
          <a:chExt cx="0" cy="0"/>
        </a:xfrm>
      </p:grpSpPr>
      <p:sp>
        <p:nvSpPr>
          <p:cNvPr id="57" name="Shape 5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Shape 58"/>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Shape 5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Shape 6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Shape 61"/>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2" name="Shape 62"/>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3" name="Shape 6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t" sz="1000" b="0" i="0" u="none" strike="noStrike" kern="0" cap="none" spc="0" normalizeH="0" baseline="0" noProof="0">
                <a:ln>
                  <a:noFill/>
                </a:ln>
                <a:solidFill>
                  <a:srgbClr val="233A44"/>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233A44"/>
              </a:solidFill>
              <a:effectLst/>
              <a:uLnTx/>
              <a:uFillTx/>
              <a:latin typeface="Nunito"/>
              <a:sym typeface="Nunito"/>
            </a:endParaRPr>
          </a:p>
        </p:txBody>
      </p:sp>
    </p:spTree>
    <p:extLst>
      <p:ext uri="{BB962C8B-B14F-4D97-AF65-F5344CB8AC3E}">
        <p14:creationId xmlns:p14="http://schemas.microsoft.com/office/powerpoint/2010/main" val="4208370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2"/>
        </a:solidFill>
        <a:effectLst/>
      </p:bgPr>
    </p:bg>
    <p:spTree>
      <p:nvGrpSpPr>
        <p:cNvPr id="1" name="Shape 64"/>
        <p:cNvGrpSpPr/>
        <p:nvPr/>
      </p:nvGrpSpPr>
      <p:grpSpPr>
        <a:xfrm>
          <a:off x="0" y="0"/>
          <a:ext cx="0" cy="0"/>
          <a:chOff x="0" y="0"/>
          <a:chExt cx="0" cy="0"/>
        </a:xfrm>
      </p:grpSpPr>
      <p:sp>
        <p:nvSpPr>
          <p:cNvPr id="65" name="Shape 6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Shape 6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Shape 6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Shape 6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Shape 6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t" sz="1000" b="0" i="0" u="none" strike="noStrike" kern="0" cap="none" spc="0" normalizeH="0" baseline="0" noProof="0">
                <a:ln>
                  <a:noFill/>
                </a:ln>
                <a:solidFill>
                  <a:srgbClr val="233A44"/>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233A44"/>
              </a:solidFill>
              <a:effectLst/>
              <a:uLnTx/>
              <a:uFillTx/>
              <a:latin typeface="Nunito"/>
              <a:sym typeface="Nunito"/>
            </a:endParaRPr>
          </a:p>
        </p:txBody>
      </p:sp>
    </p:spTree>
    <p:extLst>
      <p:ext uri="{BB962C8B-B14F-4D97-AF65-F5344CB8AC3E}">
        <p14:creationId xmlns:p14="http://schemas.microsoft.com/office/powerpoint/2010/main" val="35841631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70"/>
        <p:cNvGrpSpPr/>
        <p:nvPr/>
      </p:nvGrpSpPr>
      <p:grpSpPr>
        <a:xfrm>
          <a:off x="0" y="0"/>
          <a:ext cx="0" cy="0"/>
          <a:chOff x="0" y="0"/>
          <a:chExt cx="0" cy="0"/>
        </a:xfrm>
      </p:grpSpPr>
      <p:sp>
        <p:nvSpPr>
          <p:cNvPr id="71" name="Shape 71"/>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Shape 72"/>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Shape 73"/>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Shape 74"/>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Shape 75"/>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76" name="Shape 7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t" sz="1000" b="0" i="0" u="none" strike="noStrike" kern="0" cap="none" spc="0" normalizeH="0" baseline="0" noProof="0">
                <a:ln>
                  <a:noFill/>
                </a:ln>
                <a:solidFill>
                  <a:srgbClr val="233A44"/>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233A44"/>
              </a:solidFill>
              <a:effectLst/>
              <a:uLnTx/>
              <a:uFillTx/>
              <a:latin typeface="Nunito"/>
              <a:sym typeface="Nunito"/>
            </a:endParaRPr>
          </a:p>
        </p:txBody>
      </p:sp>
    </p:spTree>
    <p:extLst>
      <p:ext uri="{BB962C8B-B14F-4D97-AF65-F5344CB8AC3E}">
        <p14:creationId xmlns:p14="http://schemas.microsoft.com/office/powerpoint/2010/main" val="3457467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77"/>
        <p:cNvGrpSpPr/>
        <p:nvPr/>
      </p:nvGrpSpPr>
      <p:grpSpPr>
        <a:xfrm>
          <a:off x="0" y="0"/>
          <a:ext cx="0" cy="0"/>
          <a:chOff x="0" y="0"/>
          <a:chExt cx="0" cy="0"/>
        </a:xfrm>
      </p:grpSpPr>
      <p:sp>
        <p:nvSpPr>
          <p:cNvPr id="78" name="Shape 7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Shape 79"/>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0" name="Shape 80"/>
          <p:cNvGrpSpPr/>
          <p:nvPr/>
        </p:nvGrpSpPr>
        <p:grpSpPr>
          <a:xfrm>
            <a:off x="255991" y="-118"/>
            <a:ext cx="2251347" cy="1043408"/>
            <a:chOff x="3961956" y="4383950"/>
            <a:chExt cx="1160548" cy="548700"/>
          </a:xfrm>
        </p:grpSpPr>
        <p:sp>
          <p:nvSpPr>
            <p:cNvPr id="81" name="Shape 81"/>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Shape 82"/>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Shape 83"/>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4" name="Shape 8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5" name="Shape 85"/>
          <p:cNvGrpSpPr/>
          <p:nvPr/>
        </p:nvGrpSpPr>
        <p:grpSpPr>
          <a:xfrm>
            <a:off x="34934" y="4522125"/>
            <a:ext cx="1593306" cy="617072"/>
            <a:chOff x="6917201" y="0"/>
            <a:chExt cx="2227777" cy="863400"/>
          </a:xfrm>
        </p:grpSpPr>
        <p:sp>
          <p:nvSpPr>
            <p:cNvPr id="86" name="Shape 86"/>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Shape 87"/>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Shape 8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9" name="Shape 89"/>
          <p:cNvGrpSpPr/>
          <p:nvPr/>
        </p:nvGrpSpPr>
        <p:grpSpPr>
          <a:xfrm>
            <a:off x="5886353" y="1243"/>
            <a:ext cx="3257455" cy="1261514"/>
            <a:chOff x="6917201" y="0"/>
            <a:chExt cx="2227777" cy="863400"/>
          </a:xfrm>
        </p:grpSpPr>
        <p:sp>
          <p:nvSpPr>
            <p:cNvPr id="90" name="Shape 90"/>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Shape 91"/>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Shape 9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3" name="Shape 93"/>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Shape 9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t" sz="1000" b="0" i="0" u="none" strike="noStrike" kern="0" cap="none" spc="0" normalizeH="0" baseline="0" noProof="0">
                <a:ln>
                  <a:noFill/>
                </a:ln>
                <a:solidFill>
                  <a:srgbClr val="233A44"/>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233A44"/>
              </a:solidFill>
              <a:effectLst/>
              <a:uLnTx/>
              <a:uFillTx/>
              <a:latin typeface="Nunito"/>
              <a:sym typeface="Nunito"/>
            </a:endParaRPr>
          </a:p>
        </p:txBody>
      </p:sp>
    </p:spTree>
    <p:extLst>
      <p:ext uri="{BB962C8B-B14F-4D97-AF65-F5344CB8AC3E}">
        <p14:creationId xmlns:p14="http://schemas.microsoft.com/office/powerpoint/2010/main" val="30948937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2"/>
        </a:solidFill>
        <a:effectLst/>
      </p:bgPr>
    </p:bg>
    <p:spTree>
      <p:nvGrpSpPr>
        <p:cNvPr id="1" name="Shape 95"/>
        <p:cNvGrpSpPr/>
        <p:nvPr/>
      </p:nvGrpSpPr>
      <p:grpSpPr>
        <a:xfrm>
          <a:off x="0" y="0"/>
          <a:ext cx="0" cy="0"/>
          <a:chOff x="0" y="0"/>
          <a:chExt cx="0" cy="0"/>
        </a:xfrm>
      </p:grpSpPr>
      <p:sp>
        <p:nvSpPr>
          <p:cNvPr id="96" name="Shape 9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Shape 97"/>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Shape 9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Shape 9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Shape 100"/>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Shape 101"/>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2" name="Shape 10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t" sz="1000" b="0" i="0" u="none" strike="noStrike" kern="0" cap="none" spc="0" normalizeH="0" baseline="0" noProof="0">
                <a:ln>
                  <a:noFill/>
                </a:ln>
                <a:solidFill>
                  <a:srgbClr val="233A44"/>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233A44"/>
              </a:solidFill>
              <a:effectLst/>
              <a:uLnTx/>
              <a:uFillTx/>
              <a:latin typeface="Nunito"/>
              <a:sym typeface="Nunito"/>
            </a:endParaRPr>
          </a:p>
        </p:txBody>
      </p:sp>
    </p:spTree>
    <p:extLst>
      <p:ext uri="{BB962C8B-B14F-4D97-AF65-F5344CB8AC3E}">
        <p14:creationId xmlns:p14="http://schemas.microsoft.com/office/powerpoint/2010/main" val="39106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103"/>
        <p:cNvGrpSpPr/>
        <p:nvPr/>
      </p:nvGrpSpPr>
      <p:grpSpPr>
        <a:xfrm>
          <a:off x="0" y="0"/>
          <a:ext cx="0" cy="0"/>
          <a:chOff x="0" y="0"/>
          <a:chExt cx="0" cy="0"/>
        </a:xfrm>
      </p:grpSpPr>
      <p:sp>
        <p:nvSpPr>
          <p:cNvPr id="104" name="Shape 104"/>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Shape 105"/>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Shape 10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Shape 107"/>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lstStyle>
            <a:lvl1pPr marL="457200" lvl="0" indent="-228600">
              <a:lnSpc>
                <a:spcPct val="100000"/>
              </a:lnSpc>
              <a:spcBef>
                <a:spcPts val="0"/>
              </a:spcBef>
              <a:spcAft>
                <a:spcPts val="0"/>
              </a:spcAft>
              <a:buSzPts val="1300"/>
              <a:buNone/>
              <a:defRPr/>
            </a:lvl1pPr>
          </a:lstStyle>
          <a:p>
            <a:endParaRPr/>
          </a:p>
        </p:txBody>
      </p:sp>
      <p:sp>
        <p:nvSpPr>
          <p:cNvPr id="108" name="Shape 10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t" sz="1000" b="0" i="0" u="none" strike="noStrike" kern="0" cap="none" spc="0" normalizeH="0" baseline="0" noProof="0">
                <a:ln>
                  <a:noFill/>
                </a:ln>
                <a:solidFill>
                  <a:srgbClr val="233A44"/>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233A44"/>
              </a:solidFill>
              <a:effectLst/>
              <a:uLnTx/>
              <a:uFillTx/>
              <a:latin typeface="Nunito"/>
              <a:sym typeface="Nunito"/>
            </a:endParaRPr>
          </a:p>
        </p:txBody>
      </p:sp>
    </p:spTree>
    <p:extLst>
      <p:ext uri="{BB962C8B-B14F-4D97-AF65-F5344CB8AC3E}">
        <p14:creationId xmlns:p14="http://schemas.microsoft.com/office/powerpoint/2010/main" val="302550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09"/>
        <p:cNvGrpSpPr/>
        <p:nvPr/>
      </p:nvGrpSpPr>
      <p:grpSpPr>
        <a:xfrm>
          <a:off x="0" y="0"/>
          <a:ext cx="0" cy="0"/>
          <a:chOff x="0" y="0"/>
          <a:chExt cx="0" cy="0"/>
        </a:xfrm>
      </p:grpSpPr>
      <p:sp>
        <p:nvSpPr>
          <p:cNvPr id="110" name="Shape 110"/>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1" name="Shape 111"/>
          <p:cNvGrpSpPr/>
          <p:nvPr/>
        </p:nvGrpSpPr>
        <p:grpSpPr>
          <a:xfrm>
            <a:off x="5959222" y="4119576"/>
            <a:ext cx="2520952" cy="1024165"/>
            <a:chOff x="6917201" y="0"/>
            <a:chExt cx="2227777" cy="863400"/>
          </a:xfrm>
        </p:grpSpPr>
        <p:sp>
          <p:nvSpPr>
            <p:cNvPr id="112" name="Shape 112"/>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Shape 11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Shape 114"/>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5" name="Shape 115"/>
          <p:cNvGrpSpPr/>
          <p:nvPr/>
        </p:nvGrpSpPr>
        <p:grpSpPr>
          <a:xfrm>
            <a:off x="199149" y="2"/>
            <a:ext cx="2795414" cy="1083308"/>
            <a:chOff x="6917201" y="0"/>
            <a:chExt cx="2227777" cy="863400"/>
          </a:xfrm>
        </p:grpSpPr>
        <p:sp>
          <p:nvSpPr>
            <p:cNvPr id="116" name="Shape 116"/>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Shape 117"/>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Shape 118"/>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Shape 119"/>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Shape 120"/>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lstStyle>
            <a:lvl1pPr marL="457200" lvl="0" indent="-311150" algn="ctr">
              <a:spcBef>
                <a:spcPts val="0"/>
              </a:spcBef>
              <a:spcAft>
                <a:spcPts val="0"/>
              </a:spcAft>
              <a:buSzPts val="1300"/>
              <a:buChar char="●"/>
              <a:defRPr/>
            </a:lvl1pPr>
            <a:lvl2pPr marL="914400" lvl="1" indent="-298450" algn="ctr">
              <a:spcBef>
                <a:spcPts val="1600"/>
              </a:spcBef>
              <a:spcAft>
                <a:spcPts val="0"/>
              </a:spcAft>
              <a:buSzPts val="1100"/>
              <a:buChar char="○"/>
              <a:defRPr/>
            </a:lvl2pPr>
            <a:lvl3pPr marL="1371600" lvl="2" indent="-298450" algn="ctr">
              <a:spcBef>
                <a:spcPts val="1600"/>
              </a:spcBef>
              <a:spcAft>
                <a:spcPts val="0"/>
              </a:spcAft>
              <a:buSzPts val="1100"/>
              <a:buChar char="■"/>
              <a:defRPr/>
            </a:lvl3pPr>
            <a:lvl4pPr marL="1828800" lvl="3" indent="-298450" algn="ctr">
              <a:spcBef>
                <a:spcPts val="1600"/>
              </a:spcBef>
              <a:spcAft>
                <a:spcPts val="0"/>
              </a:spcAft>
              <a:buSzPts val="1100"/>
              <a:buChar char="●"/>
              <a:defRPr/>
            </a:lvl4pPr>
            <a:lvl5pPr marL="2286000" lvl="4" indent="-298450" algn="ctr">
              <a:spcBef>
                <a:spcPts val="1600"/>
              </a:spcBef>
              <a:spcAft>
                <a:spcPts val="0"/>
              </a:spcAft>
              <a:buSzPts val="1100"/>
              <a:buChar char="○"/>
              <a:defRPr/>
            </a:lvl5pPr>
            <a:lvl6pPr marL="2743200" lvl="5" indent="-298450" algn="ctr">
              <a:spcBef>
                <a:spcPts val="1600"/>
              </a:spcBef>
              <a:spcAft>
                <a:spcPts val="0"/>
              </a:spcAft>
              <a:buSzPts val="1100"/>
              <a:buChar char="■"/>
              <a:defRPr/>
            </a:lvl6pPr>
            <a:lvl7pPr marL="3200400" lvl="6" indent="-298450" algn="ctr">
              <a:spcBef>
                <a:spcPts val="1600"/>
              </a:spcBef>
              <a:spcAft>
                <a:spcPts val="0"/>
              </a:spcAft>
              <a:buSzPts val="1100"/>
              <a:buChar char="●"/>
              <a:defRPr/>
            </a:lvl7pPr>
            <a:lvl8pPr marL="3657600" lvl="7" indent="-298450" algn="ctr">
              <a:spcBef>
                <a:spcPts val="1600"/>
              </a:spcBef>
              <a:spcAft>
                <a:spcPts val="0"/>
              </a:spcAft>
              <a:buSzPts val="1100"/>
              <a:buChar char="○"/>
              <a:defRPr/>
            </a:lvl8pPr>
            <a:lvl9pPr marL="4114800" lvl="8" indent="-298450" algn="ctr">
              <a:spcBef>
                <a:spcPts val="1600"/>
              </a:spcBef>
              <a:spcAft>
                <a:spcPts val="1600"/>
              </a:spcAft>
              <a:buSzPts val="1100"/>
              <a:buChar char="■"/>
              <a:defRPr/>
            </a:lvl9pPr>
          </a:lstStyle>
          <a:p>
            <a:endParaRPr/>
          </a:p>
        </p:txBody>
      </p:sp>
      <p:sp>
        <p:nvSpPr>
          <p:cNvPr id="121" name="Shape 12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t" sz="1000" b="0" i="0" u="none" strike="noStrike" kern="0" cap="none" spc="0" normalizeH="0" baseline="0" noProof="0">
                <a:ln>
                  <a:noFill/>
                </a:ln>
                <a:solidFill>
                  <a:srgbClr val="233A44"/>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233A44"/>
              </a:solidFill>
              <a:effectLst/>
              <a:uLnTx/>
              <a:uFillTx/>
              <a:latin typeface="Nunito"/>
              <a:sym typeface="Nunito"/>
            </a:endParaRPr>
          </a:p>
        </p:txBody>
      </p:sp>
    </p:spTree>
    <p:extLst>
      <p:ext uri="{BB962C8B-B14F-4D97-AF65-F5344CB8AC3E}">
        <p14:creationId xmlns:p14="http://schemas.microsoft.com/office/powerpoint/2010/main" val="783150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Shape 12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t" sz="1000" b="0" i="0" u="none" strike="noStrike" kern="0" cap="none" spc="0" normalizeH="0" baseline="0" noProof="0">
                <a:ln>
                  <a:noFill/>
                </a:ln>
                <a:solidFill>
                  <a:srgbClr val="233A44"/>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233A44"/>
              </a:solidFill>
              <a:effectLst/>
              <a:uLnTx/>
              <a:uFillTx/>
              <a:latin typeface="Nunito"/>
              <a:sym typeface="Nunito"/>
            </a:endParaRPr>
          </a:p>
        </p:txBody>
      </p:sp>
    </p:spTree>
    <p:extLst>
      <p:ext uri="{BB962C8B-B14F-4D97-AF65-F5344CB8AC3E}">
        <p14:creationId xmlns:p14="http://schemas.microsoft.com/office/powerpoint/2010/main" val="3592246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9"/>
        <p:cNvGrpSpPr/>
        <p:nvPr/>
      </p:nvGrpSpPr>
      <p:grpSpPr>
        <a:xfrm>
          <a:off x="0" y="0"/>
          <a:ext cx="0" cy="0"/>
          <a:chOff x="0" y="0"/>
          <a:chExt cx="0" cy="0"/>
        </a:xfrm>
      </p:grpSpPr>
      <p:sp>
        <p:nvSpPr>
          <p:cNvPr id="10" name="Shape 10"/>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 name="Shape 11"/>
          <p:cNvGrpSpPr/>
          <p:nvPr/>
        </p:nvGrpSpPr>
        <p:grpSpPr>
          <a:xfrm>
            <a:off x="830392" y="1191256"/>
            <a:ext cx="745763" cy="45826"/>
            <a:chOff x="4580561" y="2589004"/>
            <a:chExt cx="1064464" cy="25200"/>
          </a:xfrm>
        </p:grpSpPr>
        <p:sp>
          <p:nvSpPr>
            <p:cNvPr id="12" name="Shape 1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Shape 13"/>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Shape 14"/>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5" name="Shape 15"/>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Shape 1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t" sz="1000" b="0" i="0" u="none" strike="noStrike" kern="0" cap="none" spc="0" normalizeH="0" baseline="0" noProof="0">
                <a:ln>
                  <a:noFill/>
                </a:ln>
                <a:solidFill>
                  <a:srgbClr val="595959"/>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Lato"/>
              <a:sym typeface="Lato"/>
            </a:endParaRPr>
          </a:p>
        </p:txBody>
      </p:sp>
    </p:spTree>
    <p:extLst>
      <p:ext uri="{BB962C8B-B14F-4D97-AF65-F5344CB8AC3E}">
        <p14:creationId xmlns:p14="http://schemas.microsoft.com/office/powerpoint/2010/main" val="36558972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7"/>
        <p:cNvGrpSpPr/>
        <p:nvPr/>
      </p:nvGrpSpPr>
      <p:grpSpPr>
        <a:xfrm>
          <a:off x="0" y="0"/>
          <a:ext cx="0" cy="0"/>
          <a:chOff x="0" y="0"/>
          <a:chExt cx="0" cy="0"/>
        </a:xfrm>
      </p:grpSpPr>
      <p:grpSp>
        <p:nvGrpSpPr>
          <p:cNvPr id="18" name="Shape 18"/>
          <p:cNvGrpSpPr/>
          <p:nvPr/>
        </p:nvGrpSpPr>
        <p:grpSpPr>
          <a:xfrm>
            <a:off x="830392" y="1191256"/>
            <a:ext cx="745763" cy="45826"/>
            <a:chOff x="4580561" y="2589004"/>
            <a:chExt cx="1064464" cy="25200"/>
          </a:xfrm>
        </p:grpSpPr>
        <p:sp>
          <p:nvSpPr>
            <p:cNvPr id="19" name="Shape 19"/>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Shape 20"/>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1" name="Shape 21"/>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Shape 2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t" sz="1000" b="0" i="0" u="none" strike="noStrike" kern="0" cap="none" spc="0" normalizeH="0" baseline="0" noProof="0">
                <a:ln>
                  <a:noFill/>
                </a:ln>
                <a:solidFill>
                  <a:srgbClr val="FFFFFF"/>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Lato"/>
              <a:sym typeface="Lato"/>
            </a:endParaRPr>
          </a:p>
        </p:txBody>
      </p:sp>
    </p:spTree>
    <p:extLst>
      <p:ext uri="{BB962C8B-B14F-4D97-AF65-F5344CB8AC3E}">
        <p14:creationId xmlns:p14="http://schemas.microsoft.com/office/powerpoint/2010/main" val="15643937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Shape 2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Shape 25"/>
          <p:cNvGrpSpPr/>
          <p:nvPr/>
        </p:nvGrpSpPr>
        <p:grpSpPr>
          <a:xfrm>
            <a:off x="830392" y="1191256"/>
            <a:ext cx="745763" cy="45826"/>
            <a:chOff x="4580561" y="2589004"/>
            <a:chExt cx="1064464" cy="25200"/>
          </a:xfrm>
        </p:grpSpPr>
        <p:sp>
          <p:nvSpPr>
            <p:cNvPr id="26" name="Shape 2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Shape 2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8" name="Shape 28"/>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29" name="Shape 29"/>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Shape 3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t" sz="1000" b="0" i="0" u="none" strike="noStrike" kern="0" cap="none" spc="0" normalizeH="0" baseline="0" noProof="0">
                <a:ln>
                  <a:noFill/>
                </a:ln>
                <a:solidFill>
                  <a:srgbClr val="595959"/>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Lato"/>
              <a:sym typeface="Lato"/>
            </a:endParaRPr>
          </a:p>
        </p:txBody>
      </p:sp>
    </p:spTree>
    <p:extLst>
      <p:ext uri="{BB962C8B-B14F-4D97-AF65-F5344CB8AC3E}">
        <p14:creationId xmlns:p14="http://schemas.microsoft.com/office/powerpoint/2010/main" val="605230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1"/>
        <p:cNvGrpSpPr/>
        <p:nvPr/>
      </p:nvGrpSpPr>
      <p:grpSpPr>
        <a:xfrm>
          <a:off x="0" y="0"/>
          <a:ext cx="0" cy="0"/>
          <a:chOff x="0" y="0"/>
          <a:chExt cx="0" cy="0"/>
        </a:xfrm>
      </p:grpSpPr>
      <p:sp>
        <p:nvSpPr>
          <p:cNvPr id="32" name="Shape 32"/>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3" name="Shape 33"/>
          <p:cNvGrpSpPr/>
          <p:nvPr/>
        </p:nvGrpSpPr>
        <p:grpSpPr>
          <a:xfrm>
            <a:off x="830392" y="1191256"/>
            <a:ext cx="745763" cy="45826"/>
            <a:chOff x="4580561" y="2589004"/>
            <a:chExt cx="1064464" cy="25200"/>
          </a:xfrm>
        </p:grpSpPr>
        <p:sp>
          <p:nvSpPr>
            <p:cNvPr id="34" name="Shape 3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Shape 3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6" name="Shape 3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37" name="Shape 37"/>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8" name="Shape 38"/>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9" name="Shape 3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t" sz="1000" b="0" i="0" u="none" strike="noStrike" kern="0" cap="none" spc="0" normalizeH="0" baseline="0" noProof="0">
                <a:ln>
                  <a:noFill/>
                </a:ln>
                <a:solidFill>
                  <a:srgbClr val="595959"/>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Lato"/>
              <a:sym typeface="Lato"/>
            </a:endParaRPr>
          </a:p>
        </p:txBody>
      </p:sp>
    </p:spTree>
    <p:extLst>
      <p:ext uri="{BB962C8B-B14F-4D97-AF65-F5344CB8AC3E}">
        <p14:creationId xmlns:p14="http://schemas.microsoft.com/office/powerpoint/2010/main" val="27833281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Shape 41"/>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2" name="Shape 42"/>
          <p:cNvGrpSpPr/>
          <p:nvPr/>
        </p:nvGrpSpPr>
        <p:grpSpPr>
          <a:xfrm>
            <a:off x="830392" y="1191256"/>
            <a:ext cx="745763" cy="45826"/>
            <a:chOff x="4580561" y="2589004"/>
            <a:chExt cx="1064464" cy="25200"/>
          </a:xfrm>
        </p:grpSpPr>
        <p:sp>
          <p:nvSpPr>
            <p:cNvPr id="43" name="Shape 43"/>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Shape 4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5" name="Shape 4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46" name="Shape 4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t" sz="1000" b="0" i="0" u="none" strike="noStrike" kern="0" cap="none" spc="0" normalizeH="0" baseline="0" noProof="0">
                <a:ln>
                  <a:noFill/>
                </a:ln>
                <a:solidFill>
                  <a:srgbClr val="595959"/>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Lato"/>
              <a:sym typeface="Lato"/>
            </a:endParaRPr>
          </a:p>
        </p:txBody>
      </p:sp>
    </p:spTree>
    <p:extLst>
      <p:ext uri="{BB962C8B-B14F-4D97-AF65-F5344CB8AC3E}">
        <p14:creationId xmlns:p14="http://schemas.microsoft.com/office/powerpoint/2010/main" val="26395733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7"/>
        <p:cNvGrpSpPr/>
        <p:nvPr/>
      </p:nvGrpSpPr>
      <p:grpSpPr>
        <a:xfrm>
          <a:off x="0" y="0"/>
          <a:ext cx="0" cy="0"/>
          <a:chOff x="0" y="0"/>
          <a:chExt cx="0" cy="0"/>
        </a:xfrm>
      </p:grpSpPr>
      <p:sp>
        <p:nvSpPr>
          <p:cNvPr id="48" name="Shape 48"/>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9" name="Shape 49"/>
          <p:cNvGrpSpPr/>
          <p:nvPr/>
        </p:nvGrpSpPr>
        <p:grpSpPr>
          <a:xfrm>
            <a:off x="830392" y="1191256"/>
            <a:ext cx="745763" cy="45826"/>
            <a:chOff x="4580561" y="2589004"/>
            <a:chExt cx="1064464" cy="25200"/>
          </a:xfrm>
        </p:grpSpPr>
        <p:sp>
          <p:nvSpPr>
            <p:cNvPr id="50" name="Shape 50"/>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Shape 51"/>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 name="Shape 52"/>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3" name="Shape 53"/>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4" name="Shape 5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t" sz="1000" b="0" i="0" u="none" strike="noStrike" kern="0" cap="none" spc="0" normalizeH="0" baseline="0" noProof="0">
                <a:ln>
                  <a:noFill/>
                </a:ln>
                <a:solidFill>
                  <a:srgbClr val="595959"/>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Lato"/>
              <a:sym typeface="Lato"/>
            </a:endParaRPr>
          </a:p>
        </p:txBody>
      </p:sp>
    </p:spTree>
    <p:extLst>
      <p:ext uri="{BB962C8B-B14F-4D97-AF65-F5344CB8AC3E}">
        <p14:creationId xmlns:p14="http://schemas.microsoft.com/office/powerpoint/2010/main" val="19701162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55"/>
        <p:cNvGrpSpPr/>
        <p:nvPr/>
      </p:nvGrpSpPr>
      <p:grpSpPr>
        <a:xfrm>
          <a:off x="0" y="0"/>
          <a:ext cx="0" cy="0"/>
          <a:chOff x="0" y="0"/>
          <a:chExt cx="0" cy="0"/>
        </a:xfrm>
      </p:grpSpPr>
      <p:grpSp>
        <p:nvGrpSpPr>
          <p:cNvPr id="56" name="Shape 56"/>
          <p:cNvGrpSpPr/>
          <p:nvPr/>
        </p:nvGrpSpPr>
        <p:grpSpPr>
          <a:xfrm>
            <a:off x="830392" y="4169130"/>
            <a:ext cx="745763" cy="45826"/>
            <a:chOff x="4580561" y="2589004"/>
            <a:chExt cx="1064464" cy="25200"/>
          </a:xfrm>
        </p:grpSpPr>
        <p:sp>
          <p:nvSpPr>
            <p:cNvPr id="57" name="Shape 57"/>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Shape 5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 name="Shape 59"/>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Shape 6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t" sz="1000" b="0" i="0" u="none" strike="noStrike" kern="0" cap="none" spc="0" normalizeH="0" baseline="0" noProof="0">
                <a:ln>
                  <a:noFill/>
                </a:ln>
                <a:solidFill>
                  <a:srgbClr val="FFFFFF"/>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Lato"/>
              <a:sym typeface="Lato"/>
            </a:endParaRPr>
          </a:p>
        </p:txBody>
      </p:sp>
    </p:spTree>
    <p:extLst>
      <p:ext uri="{BB962C8B-B14F-4D97-AF65-F5344CB8AC3E}">
        <p14:creationId xmlns:p14="http://schemas.microsoft.com/office/powerpoint/2010/main" val="468725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
        <p:cNvGrpSpPr/>
        <p:nvPr/>
      </p:nvGrpSpPr>
      <p:grpSpPr>
        <a:xfrm>
          <a:off x="0" y="0"/>
          <a:ext cx="0" cy="0"/>
          <a:chOff x="0" y="0"/>
          <a:chExt cx="0" cy="0"/>
        </a:xfrm>
      </p:grpSpPr>
      <p:sp>
        <p:nvSpPr>
          <p:cNvPr id="62" name="Shape 62"/>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3" name="Shape 63"/>
          <p:cNvGrpSpPr/>
          <p:nvPr/>
        </p:nvGrpSpPr>
        <p:grpSpPr>
          <a:xfrm>
            <a:off x="830392" y="1191256"/>
            <a:ext cx="745763" cy="45826"/>
            <a:chOff x="4580561" y="2589004"/>
            <a:chExt cx="1064464" cy="25200"/>
          </a:xfrm>
        </p:grpSpPr>
        <p:sp>
          <p:nvSpPr>
            <p:cNvPr id="64" name="Shape 6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Shape 6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6" name="Shape 66"/>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67" name="Shape 67"/>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Shape 68"/>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9" name="Shape 6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t" sz="1000" b="0" i="0" u="none" strike="noStrike" kern="0" cap="none" spc="0" normalizeH="0" baseline="0" noProof="0">
                <a:ln>
                  <a:noFill/>
                </a:ln>
                <a:solidFill>
                  <a:srgbClr val="595959"/>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Lato"/>
              <a:sym typeface="Lato"/>
            </a:endParaRPr>
          </a:p>
        </p:txBody>
      </p:sp>
    </p:spTree>
    <p:extLst>
      <p:ext uri="{BB962C8B-B14F-4D97-AF65-F5344CB8AC3E}">
        <p14:creationId xmlns:p14="http://schemas.microsoft.com/office/powerpoint/2010/main" val="15781436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300"/>
              <a:buNone/>
              <a:defRPr/>
            </a:lvl1pPr>
          </a:lstStyle>
          <a:p>
            <a:endParaRPr/>
          </a:p>
        </p:txBody>
      </p:sp>
      <p:sp>
        <p:nvSpPr>
          <p:cNvPr id="72" name="Shape 7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t" sz="1000" b="0" i="0" u="none" strike="noStrike" kern="0" cap="none" spc="0" normalizeH="0" baseline="0" noProof="0">
                <a:ln>
                  <a:noFill/>
                </a:ln>
                <a:solidFill>
                  <a:srgbClr val="595959"/>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Lato"/>
              <a:sym typeface="Lato"/>
            </a:endParaRPr>
          </a:p>
        </p:txBody>
      </p:sp>
    </p:spTree>
    <p:extLst>
      <p:ext uri="{BB962C8B-B14F-4D97-AF65-F5344CB8AC3E}">
        <p14:creationId xmlns:p14="http://schemas.microsoft.com/office/powerpoint/2010/main" val="28022179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73"/>
        <p:cNvGrpSpPr/>
        <p:nvPr/>
      </p:nvGrpSpPr>
      <p:grpSpPr>
        <a:xfrm>
          <a:off x="0" y="0"/>
          <a:ext cx="0" cy="0"/>
          <a:chOff x="0" y="0"/>
          <a:chExt cx="0" cy="0"/>
        </a:xfrm>
      </p:grpSpPr>
      <p:grpSp>
        <p:nvGrpSpPr>
          <p:cNvPr id="74" name="Shape 74"/>
          <p:cNvGrpSpPr/>
          <p:nvPr/>
        </p:nvGrpSpPr>
        <p:grpSpPr>
          <a:xfrm>
            <a:off x="830392" y="4169130"/>
            <a:ext cx="745763" cy="45826"/>
            <a:chOff x="4580561" y="2589004"/>
            <a:chExt cx="1064464" cy="25200"/>
          </a:xfrm>
        </p:grpSpPr>
        <p:sp>
          <p:nvSpPr>
            <p:cNvPr id="75" name="Shape 75"/>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Shape 76"/>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7" name="Shape 77"/>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Shape 78"/>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79" name="Shape 7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t" sz="1000" b="0" i="0" u="none" strike="noStrike" kern="0" cap="none" spc="0" normalizeH="0" baseline="0" noProof="0">
                <a:ln>
                  <a:noFill/>
                </a:ln>
                <a:solidFill>
                  <a:srgbClr val="FFFFFF"/>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Lato"/>
              <a:sym typeface="Lato"/>
            </a:endParaRPr>
          </a:p>
        </p:txBody>
      </p:sp>
    </p:spTree>
    <p:extLst>
      <p:ext uri="{BB962C8B-B14F-4D97-AF65-F5344CB8AC3E}">
        <p14:creationId xmlns:p14="http://schemas.microsoft.com/office/powerpoint/2010/main" val="21924888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Shape 8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t" sz="1000" b="0" i="0" u="none" strike="noStrike" kern="0" cap="none" spc="0" normalizeH="0" baseline="0" noProof="0">
                <a:ln>
                  <a:noFill/>
                </a:ln>
                <a:solidFill>
                  <a:srgbClr val="595959"/>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Lato"/>
              <a:sym typeface="Lato"/>
            </a:endParaRPr>
          </a:p>
        </p:txBody>
      </p:sp>
    </p:spTree>
    <p:extLst>
      <p:ext uri="{BB962C8B-B14F-4D97-AF65-F5344CB8AC3E}">
        <p14:creationId xmlns:p14="http://schemas.microsoft.com/office/powerpoint/2010/main" val="27847420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1"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1"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BB3EE6F6-B394-408E-A280-CF639C8D602C}" type="datetimeFigureOut">
              <a:rPr lang="en-US" kern="1200" smtClean="0">
                <a:solidFill>
                  <a:prstClr val="black">
                    <a:tint val="75000"/>
                  </a:prstClr>
                </a:solidFill>
                <a:latin typeface="Calibri"/>
                <a:ea typeface="+mn-ea"/>
                <a:cs typeface="+mn-cs"/>
              </a:rPr>
              <a:pPr defTabSz="685800">
                <a:buClrTx/>
              </a:pPr>
              <a:t>14-May-18</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F075BEEB-BC05-45A6-8E4D-6C5F6B2DC81F}"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511214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B3EE6F6-B394-408E-A280-CF639C8D602C}" type="datetimeFigureOut">
              <a:rPr lang="en-US" kern="1200" smtClean="0">
                <a:solidFill>
                  <a:prstClr val="black">
                    <a:tint val="75000"/>
                  </a:prstClr>
                </a:solidFill>
                <a:latin typeface="Calibri"/>
                <a:ea typeface="+mn-ea"/>
                <a:cs typeface="+mn-cs"/>
              </a:rPr>
              <a:pPr defTabSz="685800">
                <a:buClrTx/>
              </a:pPr>
              <a:t>14-May-18</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F075BEEB-BC05-45A6-8E4D-6C5F6B2DC81F}"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06633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100"/>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buClrTx/>
            </a:pPr>
            <a:fld id="{BB3EE6F6-B394-408E-A280-CF639C8D602C}" type="datetimeFigureOut">
              <a:rPr lang="en-US" kern="1200" smtClean="0">
                <a:solidFill>
                  <a:prstClr val="black">
                    <a:tint val="75000"/>
                  </a:prstClr>
                </a:solidFill>
                <a:latin typeface="Calibri"/>
                <a:ea typeface="+mn-ea"/>
                <a:cs typeface="+mn-cs"/>
              </a:rPr>
              <a:pPr defTabSz="685800">
                <a:buClrTx/>
              </a:pPr>
              <a:t>14-May-18</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F075BEEB-BC05-45A6-8E4D-6C5F6B2DC81F}"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488573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BB3EE6F6-B394-408E-A280-CF639C8D602C}" type="datetimeFigureOut">
              <a:rPr lang="en-US" kern="1200" smtClean="0">
                <a:solidFill>
                  <a:prstClr val="black">
                    <a:tint val="75000"/>
                  </a:prstClr>
                </a:solidFill>
                <a:latin typeface="Calibri"/>
                <a:ea typeface="+mn-ea"/>
                <a:cs typeface="+mn-cs"/>
              </a:rPr>
              <a:pPr defTabSz="685800">
                <a:buClrTx/>
              </a:pPr>
              <a:t>14-May-18</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F075BEEB-BC05-45A6-8E4D-6C5F6B2DC81F}"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524119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273846"/>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BB3EE6F6-B394-408E-A280-CF639C8D602C}" type="datetimeFigureOut">
              <a:rPr lang="en-US" kern="1200" smtClean="0">
                <a:solidFill>
                  <a:prstClr val="black">
                    <a:tint val="75000"/>
                  </a:prstClr>
                </a:solidFill>
                <a:latin typeface="Calibri"/>
                <a:ea typeface="+mn-ea"/>
                <a:cs typeface="+mn-cs"/>
              </a:rPr>
              <a:pPr defTabSz="685800">
                <a:buClrTx/>
              </a:pPr>
              <a:t>14-May-18</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800">
              <a:buClrTx/>
            </a:pPr>
            <a:fld id="{F075BEEB-BC05-45A6-8E4D-6C5F6B2DC81F}"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401329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BB3EE6F6-B394-408E-A280-CF639C8D602C}" type="datetimeFigureOut">
              <a:rPr lang="en-US" kern="1200" smtClean="0">
                <a:solidFill>
                  <a:prstClr val="black">
                    <a:tint val="75000"/>
                  </a:prstClr>
                </a:solidFill>
                <a:latin typeface="Calibri"/>
                <a:ea typeface="+mn-ea"/>
                <a:cs typeface="+mn-cs"/>
              </a:rPr>
              <a:pPr defTabSz="685800">
                <a:buClrTx/>
              </a:pPr>
              <a:t>14-May-18</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685800">
              <a:buClrTx/>
            </a:pPr>
            <a:fld id="{F075BEEB-BC05-45A6-8E4D-6C5F6B2DC81F}"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4603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BB3EE6F6-B394-408E-A280-CF639C8D602C}" type="datetimeFigureOut">
              <a:rPr lang="en-US" kern="1200" smtClean="0">
                <a:solidFill>
                  <a:prstClr val="black">
                    <a:tint val="75000"/>
                  </a:prstClr>
                </a:solidFill>
                <a:latin typeface="Calibri"/>
                <a:ea typeface="+mn-ea"/>
                <a:cs typeface="+mn-cs"/>
              </a:rPr>
              <a:pPr defTabSz="685800">
                <a:buClrTx/>
              </a:pPr>
              <a:t>14-May-18</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685800">
              <a:buClrTx/>
            </a:pPr>
            <a:fld id="{F075BEEB-BC05-45A6-8E4D-6C5F6B2DC81F}"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2336274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BB3EE6F6-B394-408E-A280-CF639C8D602C}" type="datetimeFigureOut">
              <a:rPr lang="en-US" kern="1200" smtClean="0">
                <a:solidFill>
                  <a:prstClr val="black">
                    <a:tint val="75000"/>
                  </a:prstClr>
                </a:solidFill>
                <a:latin typeface="Calibri"/>
                <a:ea typeface="+mn-ea"/>
                <a:cs typeface="+mn-cs"/>
              </a:rPr>
              <a:pPr defTabSz="685800">
                <a:buClrTx/>
              </a:pPr>
              <a:t>14-May-18</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F075BEEB-BC05-45A6-8E4D-6C5F6B2DC81F}"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863004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1"/>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BB3EE6F6-B394-408E-A280-CF639C8D602C}" type="datetimeFigureOut">
              <a:rPr lang="en-US" kern="1200" smtClean="0">
                <a:solidFill>
                  <a:prstClr val="black">
                    <a:tint val="75000"/>
                  </a:prstClr>
                </a:solidFill>
                <a:latin typeface="Calibri"/>
                <a:ea typeface="+mn-ea"/>
                <a:cs typeface="+mn-cs"/>
              </a:rPr>
              <a:pPr defTabSz="685800">
                <a:buClrTx/>
              </a:pPr>
              <a:t>14-May-18</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F075BEEB-BC05-45A6-8E4D-6C5F6B2DC81F}"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2920587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B3EE6F6-B394-408E-A280-CF639C8D602C}" type="datetimeFigureOut">
              <a:rPr lang="en-US" kern="1200" smtClean="0">
                <a:solidFill>
                  <a:prstClr val="black">
                    <a:tint val="75000"/>
                  </a:prstClr>
                </a:solidFill>
                <a:latin typeface="Calibri"/>
                <a:ea typeface="+mn-ea"/>
                <a:cs typeface="+mn-cs"/>
              </a:rPr>
              <a:pPr defTabSz="685800">
                <a:buClrTx/>
              </a:pPr>
              <a:t>14-May-18</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F075BEEB-BC05-45A6-8E4D-6C5F6B2DC81F}"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937952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4"/>
            <a:ext cx="5800724"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B3EE6F6-B394-408E-A280-CF639C8D602C}" type="datetimeFigureOut">
              <a:rPr lang="en-US" kern="1200" smtClean="0">
                <a:solidFill>
                  <a:prstClr val="black">
                    <a:tint val="75000"/>
                  </a:prstClr>
                </a:solidFill>
                <a:latin typeface="Calibri"/>
                <a:ea typeface="+mn-ea"/>
                <a:cs typeface="+mn-cs"/>
              </a:rPr>
              <a:pPr defTabSz="685800">
                <a:buClrTx/>
              </a:pPr>
              <a:t>14-May-18</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F075BEEB-BC05-45A6-8E4D-6C5F6B2DC81F}"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521277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9641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172" y="205016"/>
            <a:ext cx="8228763" cy="858757"/>
          </a:xfrm>
          <a:prstGeom prst="rect">
            <a:avLst/>
          </a:prstGeom>
        </p:spPr>
        <p:txBody>
          <a:bodyPr lIns="0" tIns="0" rIns="0" bIns="0" anchor="ctr"/>
          <a:lstStyle/>
          <a:p>
            <a:pPr algn="ctr"/>
            <a:endParaRPr lang="et-EE" sz="3300" b="0" strike="noStrike" spc="-1">
              <a:solidFill>
                <a:srgbClr val="000000"/>
              </a:solidFill>
              <a:uFill>
                <a:solidFill>
                  <a:srgbClr val="FFFFFF"/>
                </a:solidFill>
              </a:uFill>
              <a:latin typeface="Arial"/>
            </a:endParaRPr>
          </a:p>
        </p:txBody>
      </p:sp>
      <p:sp>
        <p:nvSpPr>
          <p:cNvPr id="6" name="PlaceHolder 2"/>
          <p:cNvSpPr>
            <a:spLocks noGrp="1"/>
          </p:cNvSpPr>
          <p:nvPr>
            <p:ph type="subTitle"/>
          </p:nvPr>
        </p:nvSpPr>
        <p:spPr>
          <a:xfrm>
            <a:off x="457172" y="1203631"/>
            <a:ext cx="8228763" cy="2983113"/>
          </a:xfrm>
          <a:prstGeom prst="rect">
            <a:avLst/>
          </a:prstGeom>
        </p:spPr>
        <p:txBody>
          <a:bodyPr lIns="0" tIns="0" rIns="0" bIns="0" anchor="ctr"/>
          <a:lstStyle/>
          <a:p>
            <a:pPr algn="ctr"/>
            <a:endParaRPr lang="et-EE" sz="24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2907517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172" y="205016"/>
            <a:ext cx="8228763" cy="858757"/>
          </a:xfrm>
          <a:prstGeom prst="rect">
            <a:avLst/>
          </a:prstGeom>
        </p:spPr>
        <p:txBody>
          <a:bodyPr lIns="0" tIns="0" rIns="0" bIns="0" anchor="ctr"/>
          <a:lstStyle/>
          <a:p>
            <a:pPr algn="ctr"/>
            <a:endParaRPr lang="et-EE" sz="3300" b="0" strike="noStrike" spc="-1">
              <a:solidFill>
                <a:srgbClr val="000000"/>
              </a:solidFill>
              <a:uFill>
                <a:solidFill>
                  <a:srgbClr val="FFFFFF"/>
                </a:solidFill>
              </a:uFill>
              <a:latin typeface="Arial"/>
            </a:endParaRPr>
          </a:p>
        </p:txBody>
      </p:sp>
      <p:sp>
        <p:nvSpPr>
          <p:cNvPr id="8" name="PlaceHolder 2"/>
          <p:cNvSpPr>
            <a:spLocks noGrp="1"/>
          </p:cNvSpPr>
          <p:nvPr>
            <p:ph type="body"/>
          </p:nvPr>
        </p:nvSpPr>
        <p:spPr>
          <a:xfrm>
            <a:off x="457172" y="1203631"/>
            <a:ext cx="8228763" cy="2983113"/>
          </a:xfrm>
          <a:prstGeom prst="rect">
            <a:avLst/>
          </a:prstGeom>
        </p:spPr>
        <p:txBody>
          <a:bodyPr lIns="0" tIns="0" rIns="0" bIns="0"/>
          <a:lstStyle/>
          <a:p>
            <a:endParaRPr lang="et-EE" sz="24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182036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172" y="205016"/>
            <a:ext cx="8228763" cy="858757"/>
          </a:xfrm>
          <a:prstGeom prst="rect">
            <a:avLst/>
          </a:prstGeom>
        </p:spPr>
        <p:txBody>
          <a:bodyPr lIns="0" tIns="0" rIns="0" bIns="0" anchor="ctr"/>
          <a:lstStyle/>
          <a:p>
            <a:pPr algn="ctr"/>
            <a:endParaRPr lang="et-EE" sz="3300" b="0" strike="noStrike" spc="-1">
              <a:solidFill>
                <a:srgbClr val="000000"/>
              </a:solidFill>
              <a:uFill>
                <a:solidFill>
                  <a:srgbClr val="FFFFFF"/>
                </a:solidFill>
              </a:uFill>
              <a:latin typeface="Arial"/>
            </a:endParaRPr>
          </a:p>
        </p:txBody>
      </p:sp>
      <p:sp>
        <p:nvSpPr>
          <p:cNvPr id="10" name="PlaceHolder 2"/>
          <p:cNvSpPr>
            <a:spLocks noGrp="1"/>
          </p:cNvSpPr>
          <p:nvPr>
            <p:ph type="body"/>
          </p:nvPr>
        </p:nvSpPr>
        <p:spPr>
          <a:xfrm>
            <a:off x="457172" y="1203631"/>
            <a:ext cx="4015600" cy="2983113"/>
          </a:xfrm>
          <a:prstGeom prst="rect">
            <a:avLst/>
          </a:prstGeom>
        </p:spPr>
        <p:txBody>
          <a:bodyPr lIns="0" tIns="0" rIns="0" bIns="0"/>
          <a:lstStyle/>
          <a:p>
            <a:endParaRPr lang="et-EE" sz="2400" b="0" strike="noStrike" spc="-1">
              <a:solidFill>
                <a:srgbClr val="000000"/>
              </a:solidFill>
              <a:uFill>
                <a:solidFill>
                  <a:srgbClr val="FFFFFF"/>
                </a:solidFill>
              </a:uFill>
              <a:latin typeface="Arial"/>
            </a:endParaRPr>
          </a:p>
        </p:txBody>
      </p:sp>
      <p:sp>
        <p:nvSpPr>
          <p:cNvPr id="11" name="PlaceHolder 3"/>
          <p:cNvSpPr>
            <a:spLocks noGrp="1"/>
          </p:cNvSpPr>
          <p:nvPr>
            <p:ph type="body"/>
          </p:nvPr>
        </p:nvSpPr>
        <p:spPr>
          <a:xfrm>
            <a:off x="4673928" y="1203631"/>
            <a:ext cx="4015600" cy="2983113"/>
          </a:xfrm>
          <a:prstGeom prst="rect">
            <a:avLst/>
          </a:prstGeom>
        </p:spPr>
        <p:txBody>
          <a:bodyPr lIns="0" tIns="0" rIns="0" bIns="0"/>
          <a:lstStyle/>
          <a:p>
            <a:endParaRPr lang="et-EE" sz="24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805460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172" y="205016"/>
            <a:ext cx="8228763" cy="858757"/>
          </a:xfrm>
          <a:prstGeom prst="rect">
            <a:avLst/>
          </a:prstGeom>
        </p:spPr>
        <p:txBody>
          <a:bodyPr lIns="0" tIns="0" rIns="0" bIns="0" anchor="ctr"/>
          <a:lstStyle/>
          <a:p>
            <a:pPr algn="ctr"/>
            <a:endParaRPr lang="et-EE" sz="33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87934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172" y="205016"/>
            <a:ext cx="8228763" cy="3981485"/>
          </a:xfrm>
          <a:prstGeom prst="rect">
            <a:avLst/>
          </a:prstGeom>
        </p:spPr>
        <p:txBody>
          <a:bodyPr lIns="0" tIns="0" rIns="0" bIns="0" anchor="ctr"/>
          <a:lstStyle/>
          <a:p>
            <a:pPr algn="ctr"/>
            <a:endParaRPr lang="et-EE" sz="24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7864052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172" y="205016"/>
            <a:ext cx="8228763" cy="858757"/>
          </a:xfrm>
          <a:prstGeom prst="rect">
            <a:avLst/>
          </a:prstGeom>
        </p:spPr>
        <p:txBody>
          <a:bodyPr lIns="0" tIns="0" rIns="0" bIns="0" anchor="ctr"/>
          <a:lstStyle/>
          <a:p>
            <a:pPr algn="ctr"/>
            <a:endParaRPr lang="et-EE" sz="3300" b="0" strike="noStrike" spc="-1">
              <a:solidFill>
                <a:srgbClr val="000000"/>
              </a:solidFill>
              <a:uFill>
                <a:solidFill>
                  <a:srgbClr val="FFFFFF"/>
                </a:solidFill>
              </a:uFill>
              <a:latin typeface="Arial"/>
            </a:endParaRPr>
          </a:p>
        </p:txBody>
      </p:sp>
      <p:sp>
        <p:nvSpPr>
          <p:cNvPr id="15" name="PlaceHolder 2"/>
          <p:cNvSpPr>
            <a:spLocks noGrp="1"/>
          </p:cNvSpPr>
          <p:nvPr>
            <p:ph type="body"/>
          </p:nvPr>
        </p:nvSpPr>
        <p:spPr>
          <a:xfrm>
            <a:off x="457172" y="1203633"/>
            <a:ext cx="4015600" cy="1422851"/>
          </a:xfrm>
          <a:prstGeom prst="rect">
            <a:avLst/>
          </a:prstGeom>
        </p:spPr>
        <p:txBody>
          <a:bodyPr lIns="0" tIns="0" rIns="0" bIns="0"/>
          <a:lstStyle/>
          <a:p>
            <a:endParaRPr lang="et-EE" sz="2400" b="0" strike="noStrike" spc="-1">
              <a:solidFill>
                <a:srgbClr val="000000"/>
              </a:solidFill>
              <a:uFill>
                <a:solidFill>
                  <a:srgbClr val="FFFFFF"/>
                </a:solidFill>
              </a:uFill>
              <a:latin typeface="Arial"/>
            </a:endParaRPr>
          </a:p>
        </p:txBody>
      </p:sp>
      <p:sp>
        <p:nvSpPr>
          <p:cNvPr id="16" name="PlaceHolder 3"/>
          <p:cNvSpPr>
            <a:spLocks noGrp="1"/>
          </p:cNvSpPr>
          <p:nvPr>
            <p:ph type="body"/>
          </p:nvPr>
        </p:nvSpPr>
        <p:spPr>
          <a:xfrm>
            <a:off x="457172" y="2761936"/>
            <a:ext cx="4015600" cy="1422851"/>
          </a:xfrm>
          <a:prstGeom prst="rect">
            <a:avLst/>
          </a:prstGeom>
        </p:spPr>
        <p:txBody>
          <a:bodyPr lIns="0" tIns="0" rIns="0" bIns="0"/>
          <a:lstStyle/>
          <a:p>
            <a:endParaRPr lang="et-EE" sz="2400" b="0" strike="noStrike" spc="-1">
              <a:solidFill>
                <a:srgbClr val="000000"/>
              </a:solidFill>
              <a:uFill>
                <a:solidFill>
                  <a:srgbClr val="FFFFFF"/>
                </a:solidFill>
              </a:uFill>
              <a:latin typeface="Arial"/>
            </a:endParaRPr>
          </a:p>
        </p:txBody>
      </p:sp>
      <p:sp>
        <p:nvSpPr>
          <p:cNvPr id="17" name="PlaceHolder 4"/>
          <p:cNvSpPr>
            <a:spLocks noGrp="1"/>
          </p:cNvSpPr>
          <p:nvPr>
            <p:ph type="body"/>
          </p:nvPr>
        </p:nvSpPr>
        <p:spPr>
          <a:xfrm>
            <a:off x="4673928" y="1203631"/>
            <a:ext cx="4015600" cy="2983113"/>
          </a:xfrm>
          <a:prstGeom prst="rect">
            <a:avLst/>
          </a:prstGeom>
        </p:spPr>
        <p:txBody>
          <a:bodyPr lIns="0" tIns="0" rIns="0" bIns="0"/>
          <a:lstStyle/>
          <a:p>
            <a:endParaRPr lang="et-EE" sz="24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7034785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172" y="205016"/>
            <a:ext cx="8228763" cy="858757"/>
          </a:xfrm>
          <a:prstGeom prst="rect">
            <a:avLst/>
          </a:prstGeom>
        </p:spPr>
        <p:txBody>
          <a:bodyPr lIns="0" tIns="0" rIns="0" bIns="0" anchor="ctr"/>
          <a:lstStyle/>
          <a:p>
            <a:pPr algn="ctr"/>
            <a:endParaRPr lang="et-EE" sz="3300" b="0" strike="noStrike" spc="-1">
              <a:solidFill>
                <a:srgbClr val="000000"/>
              </a:solidFill>
              <a:uFill>
                <a:solidFill>
                  <a:srgbClr val="FFFFFF"/>
                </a:solidFill>
              </a:uFill>
              <a:latin typeface="Arial"/>
            </a:endParaRPr>
          </a:p>
        </p:txBody>
      </p:sp>
      <p:sp>
        <p:nvSpPr>
          <p:cNvPr id="19" name="PlaceHolder 2"/>
          <p:cNvSpPr>
            <a:spLocks noGrp="1"/>
          </p:cNvSpPr>
          <p:nvPr>
            <p:ph type="body"/>
          </p:nvPr>
        </p:nvSpPr>
        <p:spPr>
          <a:xfrm>
            <a:off x="457172" y="1203631"/>
            <a:ext cx="4015600" cy="2983113"/>
          </a:xfrm>
          <a:prstGeom prst="rect">
            <a:avLst/>
          </a:prstGeom>
        </p:spPr>
        <p:txBody>
          <a:bodyPr lIns="0" tIns="0" rIns="0" bIns="0"/>
          <a:lstStyle/>
          <a:p>
            <a:endParaRPr lang="et-EE" sz="2400" b="0" strike="noStrike" spc="-1">
              <a:solidFill>
                <a:srgbClr val="000000"/>
              </a:solidFill>
              <a:uFill>
                <a:solidFill>
                  <a:srgbClr val="FFFFFF"/>
                </a:solidFill>
              </a:uFill>
              <a:latin typeface="Arial"/>
            </a:endParaRPr>
          </a:p>
        </p:txBody>
      </p:sp>
      <p:sp>
        <p:nvSpPr>
          <p:cNvPr id="20" name="PlaceHolder 3"/>
          <p:cNvSpPr>
            <a:spLocks noGrp="1"/>
          </p:cNvSpPr>
          <p:nvPr>
            <p:ph type="body"/>
          </p:nvPr>
        </p:nvSpPr>
        <p:spPr>
          <a:xfrm>
            <a:off x="4673928" y="1203633"/>
            <a:ext cx="4015600" cy="1422851"/>
          </a:xfrm>
          <a:prstGeom prst="rect">
            <a:avLst/>
          </a:prstGeom>
        </p:spPr>
        <p:txBody>
          <a:bodyPr lIns="0" tIns="0" rIns="0" bIns="0"/>
          <a:lstStyle/>
          <a:p>
            <a:endParaRPr lang="et-EE" sz="2400" b="0" strike="noStrike" spc="-1">
              <a:solidFill>
                <a:srgbClr val="000000"/>
              </a:solidFill>
              <a:uFill>
                <a:solidFill>
                  <a:srgbClr val="FFFFFF"/>
                </a:solidFill>
              </a:uFill>
              <a:latin typeface="Arial"/>
            </a:endParaRPr>
          </a:p>
        </p:txBody>
      </p:sp>
      <p:sp>
        <p:nvSpPr>
          <p:cNvPr id="21" name="PlaceHolder 4"/>
          <p:cNvSpPr>
            <a:spLocks noGrp="1"/>
          </p:cNvSpPr>
          <p:nvPr>
            <p:ph type="body"/>
          </p:nvPr>
        </p:nvSpPr>
        <p:spPr>
          <a:xfrm>
            <a:off x="4673928" y="2761936"/>
            <a:ext cx="4015600" cy="1422851"/>
          </a:xfrm>
          <a:prstGeom prst="rect">
            <a:avLst/>
          </a:prstGeom>
        </p:spPr>
        <p:txBody>
          <a:bodyPr lIns="0" tIns="0" rIns="0" bIns="0"/>
          <a:lstStyle/>
          <a:p>
            <a:endParaRPr lang="et-EE" sz="24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7141843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172" y="205016"/>
            <a:ext cx="8228763" cy="858757"/>
          </a:xfrm>
          <a:prstGeom prst="rect">
            <a:avLst/>
          </a:prstGeom>
        </p:spPr>
        <p:txBody>
          <a:bodyPr lIns="0" tIns="0" rIns="0" bIns="0" anchor="ctr"/>
          <a:lstStyle/>
          <a:p>
            <a:pPr algn="ctr"/>
            <a:endParaRPr lang="et-EE" sz="3300" b="0" strike="noStrike" spc="-1">
              <a:solidFill>
                <a:srgbClr val="000000"/>
              </a:solidFill>
              <a:uFill>
                <a:solidFill>
                  <a:srgbClr val="FFFFFF"/>
                </a:solidFill>
              </a:uFill>
              <a:latin typeface="Arial"/>
            </a:endParaRPr>
          </a:p>
        </p:txBody>
      </p:sp>
      <p:sp>
        <p:nvSpPr>
          <p:cNvPr id="23" name="PlaceHolder 2"/>
          <p:cNvSpPr>
            <a:spLocks noGrp="1"/>
          </p:cNvSpPr>
          <p:nvPr>
            <p:ph type="body"/>
          </p:nvPr>
        </p:nvSpPr>
        <p:spPr>
          <a:xfrm>
            <a:off x="457172" y="1203633"/>
            <a:ext cx="4015600" cy="1422851"/>
          </a:xfrm>
          <a:prstGeom prst="rect">
            <a:avLst/>
          </a:prstGeom>
        </p:spPr>
        <p:txBody>
          <a:bodyPr lIns="0" tIns="0" rIns="0" bIns="0"/>
          <a:lstStyle/>
          <a:p>
            <a:endParaRPr lang="et-EE" sz="2400" b="0" strike="noStrike" spc="-1">
              <a:solidFill>
                <a:srgbClr val="000000"/>
              </a:solidFill>
              <a:uFill>
                <a:solidFill>
                  <a:srgbClr val="FFFFFF"/>
                </a:solidFill>
              </a:uFill>
              <a:latin typeface="Arial"/>
            </a:endParaRPr>
          </a:p>
        </p:txBody>
      </p:sp>
      <p:sp>
        <p:nvSpPr>
          <p:cNvPr id="24" name="PlaceHolder 3"/>
          <p:cNvSpPr>
            <a:spLocks noGrp="1"/>
          </p:cNvSpPr>
          <p:nvPr>
            <p:ph type="body"/>
          </p:nvPr>
        </p:nvSpPr>
        <p:spPr>
          <a:xfrm>
            <a:off x="4673928" y="1203633"/>
            <a:ext cx="4015600" cy="1422851"/>
          </a:xfrm>
          <a:prstGeom prst="rect">
            <a:avLst/>
          </a:prstGeom>
        </p:spPr>
        <p:txBody>
          <a:bodyPr lIns="0" tIns="0" rIns="0" bIns="0"/>
          <a:lstStyle/>
          <a:p>
            <a:endParaRPr lang="et-EE" sz="2400" b="0" strike="noStrike" spc="-1">
              <a:solidFill>
                <a:srgbClr val="000000"/>
              </a:solidFill>
              <a:uFill>
                <a:solidFill>
                  <a:srgbClr val="FFFFFF"/>
                </a:solidFill>
              </a:uFill>
              <a:latin typeface="Arial"/>
            </a:endParaRPr>
          </a:p>
        </p:txBody>
      </p:sp>
      <p:sp>
        <p:nvSpPr>
          <p:cNvPr id="25" name="PlaceHolder 4"/>
          <p:cNvSpPr>
            <a:spLocks noGrp="1"/>
          </p:cNvSpPr>
          <p:nvPr>
            <p:ph type="body"/>
          </p:nvPr>
        </p:nvSpPr>
        <p:spPr>
          <a:xfrm>
            <a:off x="457172" y="2761936"/>
            <a:ext cx="8228763" cy="1422851"/>
          </a:xfrm>
          <a:prstGeom prst="rect">
            <a:avLst/>
          </a:prstGeom>
        </p:spPr>
        <p:txBody>
          <a:bodyPr lIns="0" tIns="0" rIns="0" bIns="0"/>
          <a:lstStyle/>
          <a:p>
            <a:endParaRPr lang="et-EE" sz="24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9111879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172" y="205016"/>
            <a:ext cx="8228763" cy="858757"/>
          </a:xfrm>
          <a:prstGeom prst="rect">
            <a:avLst/>
          </a:prstGeom>
        </p:spPr>
        <p:txBody>
          <a:bodyPr lIns="0" tIns="0" rIns="0" bIns="0" anchor="ctr"/>
          <a:lstStyle/>
          <a:p>
            <a:pPr algn="ctr"/>
            <a:endParaRPr lang="et-EE" sz="3300" b="0" strike="noStrike" spc="-1">
              <a:solidFill>
                <a:srgbClr val="000000"/>
              </a:solidFill>
              <a:uFill>
                <a:solidFill>
                  <a:srgbClr val="FFFFFF"/>
                </a:solidFill>
              </a:uFill>
              <a:latin typeface="Arial"/>
            </a:endParaRPr>
          </a:p>
        </p:txBody>
      </p:sp>
      <p:sp>
        <p:nvSpPr>
          <p:cNvPr id="27" name="PlaceHolder 2"/>
          <p:cNvSpPr>
            <a:spLocks noGrp="1"/>
          </p:cNvSpPr>
          <p:nvPr>
            <p:ph type="body"/>
          </p:nvPr>
        </p:nvSpPr>
        <p:spPr>
          <a:xfrm>
            <a:off x="457172" y="1203633"/>
            <a:ext cx="8228763" cy="1422851"/>
          </a:xfrm>
          <a:prstGeom prst="rect">
            <a:avLst/>
          </a:prstGeom>
        </p:spPr>
        <p:txBody>
          <a:bodyPr lIns="0" tIns="0" rIns="0" bIns="0"/>
          <a:lstStyle/>
          <a:p>
            <a:endParaRPr lang="et-EE" sz="2400" b="0" strike="noStrike" spc="-1">
              <a:solidFill>
                <a:srgbClr val="000000"/>
              </a:solidFill>
              <a:uFill>
                <a:solidFill>
                  <a:srgbClr val="FFFFFF"/>
                </a:solidFill>
              </a:uFill>
              <a:latin typeface="Arial"/>
            </a:endParaRPr>
          </a:p>
        </p:txBody>
      </p:sp>
      <p:sp>
        <p:nvSpPr>
          <p:cNvPr id="28" name="PlaceHolder 3"/>
          <p:cNvSpPr>
            <a:spLocks noGrp="1"/>
          </p:cNvSpPr>
          <p:nvPr>
            <p:ph type="body"/>
          </p:nvPr>
        </p:nvSpPr>
        <p:spPr>
          <a:xfrm>
            <a:off x="457172" y="2761936"/>
            <a:ext cx="8228763" cy="1422851"/>
          </a:xfrm>
          <a:prstGeom prst="rect">
            <a:avLst/>
          </a:prstGeom>
        </p:spPr>
        <p:txBody>
          <a:bodyPr lIns="0" tIns="0" rIns="0" bIns="0"/>
          <a:lstStyle/>
          <a:p>
            <a:endParaRPr lang="et-EE" sz="24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5038018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172" y="205016"/>
            <a:ext cx="8228763" cy="858757"/>
          </a:xfrm>
          <a:prstGeom prst="rect">
            <a:avLst/>
          </a:prstGeom>
        </p:spPr>
        <p:txBody>
          <a:bodyPr lIns="0" tIns="0" rIns="0" bIns="0" anchor="ctr"/>
          <a:lstStyle/>
          <a:p>
            <a:pPr algn="ctr"/>
            <a:endParaRPr lang="et-EE" sz="3300" b="0" strike="noStrike" spc="-1">
              <a:solidFill>
                <a:srgbClr val="000000"/>
              </a:solidFill>
              <a:uFill>
                <a:solidFill>
                  <a:srgbClr val="FFFFFF"/>
                </a:solidFill>
              </a:uFill>
              <a:latin typeface="Arial"/>
            </a:endParaRPr>
          </a:p>
        </p:txBody>
      </p:sp>
      <p:sp>
        <p:nvSpPr>
          <p:cNvPr id="30" name="PlaceHolder 2"/>
          <p:cNvSpPr>
            <a:spLocks noGrp="1"/>
          </p:cNvSpPr>
          <p:nvPr>
            <p:ph type="body"/>
          </p:nvPr>
        </p:nvSpPr>
        <p:spPr>
          <a:xfrm>
            <a:off x="457172" y="1203633"/>
            <a:ext cx="4015600" cy="1422851"/>
          </a:xfrm>
          <a:prstGeom prst="rect">
            <a:avLst/>
          </a:prstGeom>
        </p:spPr>
        <p:txBody>
          <a:bodyPr lIns="0" tIns="0" rIns="0" bIns="0"/>
          <a:lstStyle/>
          <a:p>
            <a:endParaRPr lang="et-EE" sz="2400" b="0" strike="noStrike" spc="-1">
              <a:solidFill>
                <a:srgbClr val="000000"/>
              </a:solidFill>
              <a:uFill>
                <a:solidFill>
                  <a:srgbClr val="FFFFFF"/>
                </a:solidFill>
              </a:uFill>
              <a:latin typeface="Arial"/>
            </a:endParaRPr>
          </a:p>
        </p:txBody>
      </p:sp>
      <p:sp>
        <p:nvSpPr>
          <p:cNvPr id="31" name="PlaceHolder 3"/>
          <p:cNvSpPr>
            <a:spLocks noGrp="1"/>
          </p:cNvSpPr>
          <p:nvPr>
            <p:ph type="body"/>
          </p:nvPr>
        </p:nvSpPr>
        <p:spPr>
          <a:xfrm>
            <a:off x="4673928" y="1203633"/>
            <a:ext cx="4015600" cy="1422851"/>
          </a:xfrm>
          <a:prstGeom prst="rect">
            <a:avLst/>
          </a:prstGeom>
        </p:spPr>
        <p:txBody>
          <a:bodyPr lIns="0" tIns="0" rIns="0" bIns="0"/>
          <a:lstStyle/>
          <a:p>
            <a:endParaRPr lang="et-EE" sz="2400" b="0" strike="noStrike" spc="-1">
              <a:solidFill>
                <a:srgbClr val="000000"/>
              </a:solidFill>
              <a:uFill>
                <a:solidFill>
                  <a:srgbClr val="FFFFFF"/>
                </a:solidFill>
              </a:uFill>
              <a:latin typeface="Arial"/>
            </a:endParaRPr>
          </a:p>
        </p:txBody>
      </p:sp>
      <p:sp>
        <p:nvSpPr>
          <p:cNvPr id="32" name="PlaceHolder 4"/>
          <p:cNvSpPr>
            <a:spLocks noGrp="1"/>
          </p:cNvSpPr>
          <p:nvPr>
            <p:ph type="body"/>
          </p:nvPr>
        </p:nvSpPr>
        <p:spPr>
          <a:xfrm>
            <a:off x="4673928" y="2761936"/>
            <a:ext cx="4015600" cy="1422851"/>
          </a:xfrm>
          <a:prstGeom prst="rect">
            <a:avLst/>
          </a:prstGeom>
        </p:spPr>
        <p:txBody>
          <a:bodyPr lIns="0" tIns="0" rIns="0" bIns="0"/>
          <a:lstStyle/>
          <a:p>
            <a:endParaRPr lang="et-EE" sz="2400" b="0" strike="noStrike" spc="-1">
              <a:solidFill>
                <a:srgbClr val="000000"/>
              </a:solidFill>
              <a:uFill>
                <a:solidFill>
                  <a:srgbClr val="FFFFFF"/>
                </a:solidFill>
              </a:uFill>
              <a:latin typeface="Arial"/>
            </a:endParaRPr>
          </a:p>
        </p:txBody>
      </p:sp>
      <p:sp>
        <p:nvSpPr>
          <p:cNvPr id="33" name="PlaceHolder 5"/>
          <p:cNvSpPr>
            <a:spLocks noGrp="1"/>
          </p:cNvSpPr>
          <p:nvPr>
            <p:ph type="body"/>
          </p:nvPr>
        </p:nvSpPr>
        <p:spPr>
          <a:xfrm>
            <a:off x="457172" y="2761936"/>
            <a:ext cx="4015600" cy="1422851"/>
          </a:xfrm>
          <a:prstGeom prst="rect">
            <a:avLst/>
          </a:prstGeom>
        </p:spPr>
        <p:txBody>
          <a:bodyPr lIns="0" tIns="0" rIns="0" bIns="0"/>
          <a:lstStyle/>
          <a:p>
            <a:endParaRPr lang="et-EE" sz="24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795108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172" y="205016"/>
            <a:ext cx="8228763" cy="858757"/>
          </a:xfrm>
          <a:prstGeom prst="rect">
            <a:avLst/>
          </a:prstGeom>
        </p:spPr>
        <p:txBody>
          <a:bodyPr lIns="0" tIns="0" rIns="0" bIns="0" anchor="ctr"/>
          <a:lstStyle/>
          <a:p>
            <a:pPr algn="ctr"/>
            <a:endParaRPr lang="et-EE" sz="3300" b="0" strike="noStrike" spc="-1">
              <a:solidFill>
                <a:srgbClr val="000000"/>
              </a:solidFill>
              <a:uFill>
                <a:solidFill>
                  <a:srgbClr val="FFFFFF"/>
                </a:solidFill>
              </a:uFill>
              <a:latin typeface="Arial"/>
            </a:endParaRPr>
          </a:p>
        </p:txBody>
      </p:sp>
      <p:sp>
        <p:nvSpPr>
          <p:cNvPr id="35" name="PlaceHolder 2"/>
          <p:cNvSpPr>
            <a:spLocks noGrp="1"/>
          </p:cNvSpPr>
          <p:nvPr>
            <p:ph type="body"/>
          </p:nvPr>
        </p:nvSpPr>
        <p:spPr>
          <a:xfrm>
            <a:off x="457172" y="1203631"/>
            <a:ext cx="8228763" cy="2983113"/>
          </a:xfrm>
          <a:prstGeom prst="rect">
            <a:avLst/>
          </a:prstGeom>
        </p:spPr>
        <p:txBody>
          <a:bodyPr lIns="0" tIns="0" rIns="0" bIns="0"/>
          <a:lstStyle/>
          <a:p>
            <a:endParaRPr lang="et-EE" sz="2400" b="0" strike="noStrike" spc="-1">
              <a:solidFill>
                <a:srgbClr val="000000"/>
              </a:solidFill>
              <a:uFill>
                <a:solidFill>
                  <a:srgbClr val="FFFFFF"/>
                </a:solidFill>
              </a:uFill>
              <a:latin typeface="Arial"/>
            </a:endParaRPr>
          </a:p>
        </p:txBody>
      </p:sp>
      <p:sp>
        <p:nvSpPr>
          <p:cNvPr id="36" name="PlaceHolder 3"/>
          <p:cNvSpPr>
            <a:spLocks noGrp="1"/>
          </p:cNvSpPr>
          <p:nvPr>
            <p:ph type="body"/>
          </p:nvPr>
        </p:nvSpPr>
        <p:spPr>
          <a:xfrm>
            <a:off x="457172" y="1203631"/>
            <a:ext cx="8228763" cy="2983113"/>
          </a:xfrm>
          <a:prstGeom prst="rect">
            <a:avLst/>
          </a:prstGeom>
        </p:spPr>
        <p:txBody>
          <a:bodyPr lIns="0" tIns="0" rIns="0" bIns="0"/>
          <a:lstStyle/>
          <a:p>
            <a:endParaRPr lang="et-EE" sz="2400" b="0" strike="noStrike" spc="-1">
              <a:solidFill>
                <a:srgbClr val="000000"/>
              </a:solidFill>
              <a:uFill>
                <a:solidFill>
                  <a:srgbClr val="FFFFFF"/>
                </a:solidFill>
              </a:uFill>
              <a:latin typeface="Arial"/>
            </a:endParaRPr>
          </a:p>
        </p:txBody>
      </p:sp>
      <p:pic>
        <p:nvPicPr>
          <p:cNvPr id="37" name="Pilt 36"/>
          <p:cNvPicPr/>
          <p:nvPr/>
        </p:nvPicPr>
        <p:blipFill>
          <a:blip r:embed="rId2"/>
          <a:stretch/>
        </p:blipFill>
        <p:spPr>
          <a:xfrm>
            <a:off x="2079151" y="1203386"/>
            <a:ext cx="4984478" cy="2983113"/>
          </a:xfrm>
          <a:prstGeom prst="rect">
            <a:avLst/>
          </a:prstGeom>
          <a:ln>
            <a:noFill/>
          </a:ln>
        </p:spPr>
      </p:pic>
      <p:pic>
        <p:nvPicPr>
          <p:cNvPr id="38" name="Pilt 37"/>
          <p:cNvPicPr/>
          <p:nvPr/>
        </p:nvPicPr>
        <p:blipFill>
          <a:blip r:embed="rId2"/>
          <a:stretch/>
        </p:blipFill>
        <p:spPr>
          <a:xfrm>
            <a:off x="2079151" y="1203386"/>
            <a:ext cx="4984478" cy="2983113"/>
          </a:xfrm>
          <a:prstGeom prst="rect">
            <a:avLst/>
          </a:prstGeom>
          <a:ln>
            <a:noFill/>
          </a:ln>
        </p:spPr>
      </p:pic>
    </p:spTree>
    <p:extLst>
      <p:ext uri="{BB962C8B-B14F-4D97-AF65-F5344CB8AC3E}">
        <p14:creationId xmlns:p14="http://schemas.microsoft.com/office/powerpoint/2010/main" val="34659301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26537" y="1840687"/>
            <a:ext cx="7315576" cy="1353446"/>
          </a:xfrm>
          <a:prstGeom prst="rect">
            <a:avLst/>
          </a:prstGeom>
        </p:spPr>
        <p:txBody>
          <a:bodyPr lIns="92373" tIns="87281" rIns="92373" bIns="46186" anchor="t" anchorCtr="0"/>
          <a:lstStyle>
            <a:lvl1pPr algn="l">
              <a:defRPr sz="4292"/>
            </a:lvl1pPr>
          </a:lstStyle>
          <a:p>
            <a:r>
              <a:rPr lang="en-US" dirty="0" err="1" smtClean="0"/>
              <a:t>Esitlusslaidide</a:t>
            </a:r>
            <a:r>
              <a:rPr lang="en-US" dirty="0" smtClean="0"/>
              <a:t> </a:t>
            </a:r>
            <a:r>
              <a:rPr lang="en-US" dirty="0" err="1" smtClean="0"/>
              <a:t>kujundusest</a:t>
            </a:r>
            <a:endParaRPr lang="en-US" dirty="0"/>
          </a:p>
        </p:txBody>
      </p:sp>
      <p:sp>
        <p:nvSpPr>
          <p:cNvPr id="3" name="Subtitle 2"/>
          <p:cNvSpPr>
            <a:spLocks noGrp="1"/>
          </p:cNvSpPr>
          <p:nvPr>
            <p:ph type="subTitle" idx="1" hasCustomPrompt="1"/>
          </p:nvPr>
        </p:nvSpPr>
        <p:spPr>
          <a:xfrm>
            <a:off x="1426537" y="3402565"/>
            <a:ext cx="7315576" cy="1299308"/>
          </a:xfrm>
          <a:prstGeom prst="rect">
            <a:avLst/>
          </a:prstGeom>
        </p:spPr>
        <p:txBody>
          <a:bodyPr lIns="92373" tIns="46186" rIns="92373" bIns="46186"/>
          <a:lstStyle>
            <a:lvl1pPr marL="0" indent="0" algn="l">
              <a:spcAft>
                <a:spcPts val="0"/>
              </a:spcAft>
              <a:buNone/>
              <a:defRPr sz="1924" b="0"/>
            </a:lvl1pPr>
            <a:lvl2pPr marL="341788" indent="0" algn="ctr">
              <a:buNone/>
              <a:defRPr sz="1480"/>
            </a:lvl2pPr>
            <a:lvl3pPr marL="683576" indent="0" algn="ctr">
              <a:buNone/>
              <a:defRPr sz="1332"/>
            </a:lvl3pPr>
            <a:lvl4pPr marL="1025365" indent="0" algn="ctr">
              <a:buNone/>
              <a:defRPr sz="1184"/>
            </a:lvl4pPr>
            <a:lvl5pPr marL="1367153" indent="0" algn="ctr">
              <a:buNone/>
              <a:defRPr sz="1184"/>
            </a:lvl5pPr>
            <a:lvl6pPr marL="1708941" indent="0" algn="ctr">
              <a:buNone/>
              <a:defRPr sz="1184"/>
            </a:lvl6pPr>
            <a:lvl7pPr marL="2050729" indent="0" algn="ctr">
              <a:buNone/>
              <a:defRPr sz="1184"/>
            </a:lvl7pPr>
            <a:lvl8pPr marL="2392517" indent="0" algn="ctr">
              <a:buNone/>
              <a:defRPr sz="1184"/>
            </a:lvl8pPr>
            <a:lvl9pPr marL="2734305" indent="0" algn="ctr">
              <a:buNone/>
              <a:defRPr sz="1184"/>
            </a:lvl9pPr>
          </a:lstStyle>
          <a:p>
            <a:r>
              <a:rPr lang="et-EE" dirty="0" smtClean="0"/>
              <a:t>Eesnimi Perenimi</a:t>
            </a:r>
          </a:p>
          <a:p>
            <a:r>
              <a:rPr lang="et-EE" dirty="0" smtClean="0"/>
              <a:t>asutuse nimetus / ametinimetus</a:t>
            </a:r>
          </a:p>
          <a:p>
            <a:endParaRPr lang="et-EE" dirty="0" smtClean="0"/>
          </a:p>
          <a:p>
            <a:r>
              <a:rPr lang="et-EE" dirty="0" smtClean="0"/>
              <a:t>14.12.2013</a:t>
            </a:r>
            <a:endParaRPr lang="en-US" dirty="0"/>
          </a:p>
        </p:txBody>
      </p:sp>
      <p:pic>
        <p:nvPicPr>
          <p:cNvPr id="5" name="Picture 4" descr="0_rahandusmin_vapp_est_black.png"/>
          <p:cNvPicPr>
            <a:picLocks noChangeAspect="1"/>
          </p:cNvPicPr>
          <p:nvPr/>
        </p:nvPicPr>
        <p:blipFill>
          <a:blip r:embed="rId2" cstate="print"/>
          <a:stretch>
            <a:fillRect/>
          </a:stretch>
        </p:blipFill>
        <p:spPr>
          <a:xfrm>
            <a:off x="373097" y="265276"/>
            <a:ext cx="3533554" cy="849964"/>
          </a:xfrm>
          <a:prstGeom prst="rect">
            <a:avLst/>
          </a:prstGeom>
        </p:spPr>
      </p:pic>
    </p:spTree>
    <p:extLst>
      <p:ext uri="{BB962C8B-B14F-4D97-AF65-F5344CB8AC3E}">
        <p14:creationId xmlns:p14="http://schemas.microsoft.com/office/powerpoint/2010/main" val="465568480"/>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p:cNvSpPr/>
          <p:nvPr/>
        </p:nvSpPr>
        <p:spPr bwMode="auto">
          <a:xfrm>
            <a:off x="0" y="1353851"/>
            <a:ext cx="9144000" cy="3789649"/>
          </a:xfrm>
          <a:prstGeom prst="rect">
            <a:avLst/>
          </a:prstGeom>
          <a:solidFill>
            <a:srgbClr val="0084D1"/>
          </a:solidFill>
          <a:ln w="9525" cap="flat" cmpd="sng" algn="ctr">
            <a:noFill/>
            <a:prstDash val="solid"/>
            <a:round/>
            <a:headEnd type="none" w="med" len="med"/>
            <a:tailEnd type="none" w="med" len="med"/>
          </a:ln>
          <a:effectLst/>
          <a:extLst/>
        </p:spPr>
        <p:txBody>
          <a:bodyPr vert="horz" wrap="square" lIns="68360" tIns="34179" rIns="68360" bIns="34179" numCol="1" rtlCol="0" anchor="t" anchorCtr="0" compatLnSpc="1">
            <a:prstTxWarp prst="textNoShape">
              <a:avLst/>
            </a:prstTxWarp>
          </a:bodyPr>
          <a:lstStyle/>
          <a:p>
            <a:pPr marL="0" marR="0" lvl="0" indent="0" algn="l" defTabSz="335854" rtl="0" eaLnBrk="1" fontAlgn="base" latinLnBrk="0" hangingPunct="0">
              <a:lnSpc>
                <a:spcPct val="110000"/>
              </a:lnSpc>
              <a:spcBef>
                <a:spcPct val="0"/>
              </a:spcBef>
              <a:spcAft>
                <a:spcPct val="0"/>
              </a:spcAft>
              <a:buClr>
                <a:srgbClr val="000000"/>
              </a:buClr>
              <a:buSzPct val="100000"/>
              <a:buFont typeface="Times New Roman" panose="02020603050405020304" pitchFamily="18" charset="0"/>
              <a:buNone/>
              <a:tabLst/>
              <a:defRPr/>
            </a:pPr>
            <a:endParaRPr kumimoji="0" lang="en-US" sz="1353" b="0" i="0" u="none" strike="noStrike" kern="1200" cap="none" spc="0" normalizeH="0" baseline="0" noProof="0" smtClean="0">
              <a:ln>
                <a:noFill/>
              </a:ln>
              <a:noFill/>
              <a:effectLst/>
              <a:uLnTx/>
              <a:uFillTx/>
              <a:latin typeface="Roboto Condensed" panose="02000000000000000000" pitchFamily="2" charset="0"/>
              <a:ea typeface="Microsoft YaHei" panose="020B0503020204020204" pitchFamily="34" charset="-122"/>
              <a:cs typeface="+mn-cs"/>
            </a:endParaRPr>
          </a:p>
        </p:txBody>
      </p:sp>
      <p:sp>
        <p:nvSpPr>
          <p:cNvPr id="2" name="Title 1"/>
          <p:cNvSpPr>
            <a:spLocks noGrp="1"/>
          </p:cNvSpPr>
          <p:nvPr>
            <p:ph type="ctrTitle" hasCustomPrompt="1"/>
          </p:nvPr>
        </p:nvSpPr>
        <p:spPr>
          <a:xfrm>
            <a:off x="1426537" y="1840687"/>
            <a:ext cx="7315576" cy="1353446"/>
          </a:xfrm>
          <a:prstGeom prst="rect">
            <a:avLst/>
          </a:prstGeom>
        </p:spPr>
        <p:txBody>
          <a:bodyPr lIns="92373" tIns="87281" rIns="92373" bIns="46186" anchor="t" anchorCtr="0"/>
          <a:lstStyle>
            <a:lvl1pPr algn="l">
              <a:defRPr sz="4292">
                <a:solidFill>
                  <a:schemeClr val="bg1"/>
                </a:solidFill>
              </a:defRPr>
            </a:lvl1pPr>
          </a:lstStyle>
          <a:p>
            <a:r>
              <a:rPr lang="en-US" dirty="0" err="1" smtClean="0"/>
              <a:t>Esitlusslaidide</a:t>
            </a:r>
            <a:r>
              <a:rPr lang="en-US" dirty="0" smtClean="0"/>
              <a:t> </a:t>
            </a:r>
            <a:r>
              <a:rPr lang="en-US" dirty="0" err="1" smtClean="0"/>
              <a:t>kujundusest</a:t>
            </a:r>
            <a:endParaRPr lang="en-US" dirty="0"/>
          </a:p>
        </p:txBody>
      </p:sp>
      <p:sp>
        <p:nvSpPr>
          <p:cNvPr id="3" name="Subtitle 2"/>
          <p:cNvSpPr>
            <a:spLocks noGrp="1"/>
          </p:cNvSpPr>
          <p:nvPr>
            <p:ph type="subTitle" idx="1" hasCustomPrompt="1"/>
          </p:nvPr>
        </p:nvSpPr>
        <p:spPr>
          <a:xfrm>
            <a:off x="1426537" y="3402565"/>
            <a:ext cx="7315576" cy="1299308"/>
          </a:xfrm>
          <a:prstGeom prst="rect">
            <a:avLst/>
          </a:prstGeom>
        </p:spPr>
        <p:txBody>
          <a:bodyPr lIns="92373" tIns="46186" rIns="92373" bIns="46186"/>
          <a:lstStyle>
            <a:lvl1pPr marL="0" indent="0" algn="l">
              <a:spcAft>
                <a:spcPts val="0"/>
              </a:spcAft>
              <a:buNone/>
              <a:defRPr sz="1924" b="0">
                <a:solidFill>
                  <a:schemeClr val="bg1"/>
                </a:solidFill>
              </a:defRPr>
            </a:lvl1pPr>
            <a:lvl2pPr marL="341788" indent="0" algn="ctr">
              <a:buNone/>
              <a:defRPr sz="1480"/>
            </a:lvl2pPr>
            <a:lvl3pPr marL="683576" indent="0" algn="ctr">
              <a:buNone/>
              <a:defRPr sz="1332"/>
            </a:lvl3pPr>
            <a:lvl4pPr marL="1025365" indent="0" algn="ctr">
              <a:buNone/>
              <a:defRPr sz="1184"/>
            </a:lvl4pPr>
            <a:lvl5pPr marL="1367153" indent="0" algn="ctr">
              <a:buNone/>
              <a:defRPr sz="1184"/>
            </a:lvl5pPr>
            <a:lvl6pPr marL="1708941" indent="0" algn="ctr">
              <a:buNone/>
              <a:defRPr sz="1184"/>
            </a:lvl6pPr>
            <a:lvl7pPr marL="2050729" indent="0" algn="ctr">
              <a:buNone/>
              <a:defRPr sz="1184"/>
            </a:lvl7pPr>
            <a:lvl8pPr marL="2392517" indent="0" algn="ctr">
              <a:buNone/>
              <a:defRPr sz="1184"/>
            </a:lvl8pPr>
            <a:lvl9pPr marL="2734305" indent="0" algn="ctr">
              <a:buNone/>
              <a:defRPr sz="1184"/>
            </a:lvl9pPr>
          </a:lstStyle>
          <a:p>
            <a:r>
              <a:rPr lang="et-EE" dirty="0" smtClean="0"/>
              <a:t>Eesnimi Perenimi</a:t>
            </a:r>
          </a:p>
          <a:p>
            <a:r>
              <a:rPr lang="et-EE" dirty="0" smtClean="0"/>
              <a:t>asutuse nimetus / ametinimetus</a:t>
            </a:r>
          </a:p>
          <a:p>
            <a:endParaRPr lang="et-EE" dirty="0" smtClean="0"/>
          </a:p>
          <a:p>
            <a:r>
              <a:rPr lang="et-EE" dirty="0" smtClean="0"/>
              <a:t>14.12.2013</a:t>
            </a:r>
            <a:endParaRPr lang="en-US" dirty="0"/>
          </a:p>
        </p:txBody>
      </p:sp>
      <p:pic>
        <p:nvPicPr>
          <p:cNvPr id="7" name="Picture 6" descr="0_rahandusmin_vapp_est_black.png"/>
          <p:cNvPicPr>
            <a:picLocks noChangeAspect="1"/>
          </p:cNvPicPr>
          <p:nvPr/>
        </p:nvPicPr>
        <p:blipFill>
          <a:blip r:embed="rId2" cstate="print"/>
          <a:stretch>
            <a:fillRect/>
          </a:stretch>
        </p:blipFill>
        <p:spPr>
          <a:xfrm>
            <a:off x="373096" y="265275"/>
            <a:ext cx="3578567" cy="860792"/>
          </a:xfrm>
          <a:prstGeom prst="rect">
            <a:avLst/>
          </a:prstGeom>
        </p:spPr>
      </p:pic>
    </p:spTree>
    <p:extLst>
      <p:ext uri="{BB962C8B-B14F-4D97-AF65-F5344CB8AC3E}">
        <p14:creationId xmlns:p14="http://schemas.microsoft.com/office/powerpoint/2010/main" val="1065131164"/>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1315" y="406034"/>
            <a:ext cx="8047133" cy="812068"/>
          </a:xfrm>
          <a:prstGeom prst="rect">
            <a:avLst/>
          </a:prstGeom>
        </p:spPr>
        <p:txBody>
          <a:bodyPr lIns="92373" tIns="54551" rIns="92373" bIns="46186" anchor="t" anchorCtr="0"/>
          <a:lstStyle>
            <a:lvl1pPr>
              <a:defRPr sz="2664" b="1"/>
            </a:lvl1pPr>
          </a:lstStyle>
          <a:p>
            <a:r>
              <a:rPr lang="en-US" dirty="0" err="1" smtClean="0"/>
              <a:t>Slaidi</a:t>
            </a:r>
            <a:r>
              <a:rPr lang="en-US" dirty="0" smtClean="0"/>
              <a:t> </a:t>
            </a:r>
            <a:r>
              <a:rPr lang="en-US" dirty="0" err="1" smtClean="0"/>
              <a:t>pealkiri</a:t>
            </a:r>
            <a:r>
              <a:rPr lang="en-US" dirty="0" smtClean="0"/>
              <a:t> </a:t>
            </a:r>
            <a:r>
              <a:rPr lang="en-US" dirty="0" err="1" smtClean="0"/>
              <a:t>vajadusel</a:t>
            </a:r>
            <a:r>
              <a:rPr lang="en-US" dirty="0" smtClean="0"/>
              <a:t> </a:t>
            </a:r>
            <a:br>
              <a:rPr lang="en-US" dirty="0" smtClean="0"/>
            </a:br>
            <a:r>
              <a:rPr lang="en-US" dirty="0" err="1" smtClean="0"/>
              <a:t>kahel</a:t>
            </a:r>
            <a:r>
              <a:rPr lang="en-US" dirty="0" smtClean="0"/>
              <a:t> real</a:t>
            </a:r>
          </a:p>
        </p:txBody>
      </p:sp>
      <p:sp>
        <p:nvSpPr>
          <p:cNvPr id="3" name="Content Placeholder 2"/>
          <p:cNvSpPr>
            <a:spLocks noGrp="1"/>
          </p:cNvSpPr>
          <p:nvPr>
            <p:ph idx="1"/>
          </p:nvPr>
        </p:nvSpPr>
        <p:spPr>
          <a:xfrm>
            <a:off x="511317" y="1329743"/>
            <a:ext cx="8047133" cy="3393588"/>
          </a:xfrm>
          <a:prstGeom prst="rect">
            <a:avLst/>
          </a:prstGeom>
        </p:spPr>
        <p:txBody>
          <a:bodyPr lIns="92373" tIns="46186" rIns="92373" bIns="46186"/>
          <a:lstStyle>
            <a:lvl1pPr marL="0" indent="0">
              <a:spcAft>
                <a:spcPts val="598"/>
              </a:spcAft>
              <a:defRPr/>
            </a:lvl1pPr>
            <a:lvl2pPr marL="0" indent="0">
              <a:spcAft>
                <a:spcPts val="0"/>
              </a:spcAft>
              <a:defRPr/>
            </a:lvl2pPr>
            <a:lvl3pPr marL="0" indent="0">
              <a:spcAft>
                <a:spcPts val="0"/>
              </a:spcAft>
              <a:defRPr/>
            </a:lvl3pPr>
            <a:lvl4pPr marL="0" indent="0">
              <a:spcAft>
                <a:spcPts val="0"/>
              </a:spcAft>
              <a:defRPr/>
            </a:lvl4pPr>
            <a:lvl5pPr marL="0" indent="0">
              <a:spcAft>
                <a:spcPts val="0"/>
              </a:spcAft>
              <a:defRPr/>
            </a:lvl5pPr>
          </a:lstStyle>
          <a:p>
            <a:pPr lvl="0"/>
            <a:r>
              <a:rPr lang="en-US" smtClean="0"/>
              <a:t>Click to edit Master text styles</a:t>
            </a:r>
          </a:p>
        </p:txBody>
      </p:sp>
    </p:spTree>
    <p:extLst>
      <p:ext uri="{BB962C8B-B14F-4D97-AF65-F5344CB8AC3E}">
        <p14:creationId xmlns:p14="http://schemas.microsoft.com/office/powerpoint/2010/main" val="91103783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1315" y="406034"/>
            <a:ext cx="8047133" cy="812068"/>
          </a:xfrm>
          <a:prstGeom prst="rect">
            <a:avLst/>
          </a:prstGeom>
        </p:spPr>
        <p:txBody>
          <a:bodyPr lIns="92373" tIns="54551" rIns="92373" bIns="46186" anchor="t" anchorCtr="0"/>
          <a:lstStyle>
            <a:lvl1pPr>
              <a:defRPr sz="2664" b="1"/>
            </a:lvl1pPr>
          </a:lstStyle>
          <a:p>
            <a:r>
              <a:rPr lang="en-US" dirty="0" err="1" smtClean="0"/>
              <a:t>Slaidi</a:t>
            </a:r>
            <a:r>
              <a:rPr lang="en-US" dirty="0" smtClean="0"/>
              <a:t> </a:t>
            </a:r>
            <a:r>
              <a:rPr lang="en-US" dirty="0" err="1" smtClean="0"/>
              <a:t>pealkiri</a:t>
            </a:r>
            <a:r>
              <a:rPr lang="en-US" dirty="0" smtClean="0"/>
              <a:t> </a:t>
            </a:r>
            <a:r>
              <a:rPr lang="en-US" dirty="0" err="1" smtClean="0"/>
              <a:t>vajadusel</a:t>
            </a:r>
            <a:r>
              <a:rPr lang="en-US" dirty="0" smtClean="0"/>
              <a:t> </a:t>
            </a:r>
            <a:br>
              <a:rPr lang="en-US" dirty="0" smtClean="0"/>
            </a:br>
            <a:r>
              <a:rPr lang="en-US" dirty="0" err="1" smtClean="0"/>
              <a:t>kahel</a:t>
            </a:r>
            <a:r>
              <a:rPr lang="en-US" dirty="0" smtClean="0"/>
              <a:t> real</a:t>
            </a:r>
          </a:p>
        </p:txBody>
      </p:sp>
      <p:sp>
        <p:nvSpPr>
          <p:cNvPr id="3" name="Content Placeholder 2"/>
          <p:cNvSpPr>
            <a:spLocks noGrp="1"/>
          </p:cNvSpPr>
          <p:nvPr>
            <p:ph idx="1"/>
          </p:nvPr>
        </p:nvSpPr>
        <p:spPr>
          <a:xfrm>
            <a:off x="511317" y="1329743"/>
            <a:ext cx="8047133" cy="3393588"/>
          </a:xfrm>
          <a:prstGeom prst="rect">
            <a:avLst/>
          </a:prstGeom>
        </p:spPr>
        <p:txBody>
          <a:bodyPr lIns="92373" tIns="46186" rIns="92373" bIns="46186"/>
          <a:lstStyle>
            <a:lvl1pPr marL="322949" indent="-242213">
              <a:spcAft>
                <a:spcPts val="598"/>
              </a:spcAft>
              <a:buClr>
                <a:srgbClr val="0084D1"/>
              </a:buClr>
              <a:buSzPct val="100000"/>
              <a:buFont typeface="Arial" panose="020B0604020202020204" pitchFamily="34" charset="0"/>
              <a:buChar char="•"/>
              <a:defRPr/>
            </a:lvl1pPr>
            <a:lvl2pPr marL="0" indent="0">
              <a:spcAft>
                <a:spcPts val="0"/>
              </a:spcAft>
              <a:defRPr/>
            </a:lvl2pPr>
            <a:lvl3pPr marL="0" indent="0">
              <a:spcAft>
                <a:spcPts val="0"/>
              </a:spcAft>
              <a:defRPr/>
            </a:lvl3pPr>
            <a:lvl4pPr marL="0" indent="0">
              <a:spcAft>
                <a:spcPts val="0"/>
              </a:spcAft>
              <a:defRPr/>
            </a:lvl4pPr>
            <a:lvl5pPr marL="0" indent="0">
              <a:spcAft>
                <a:spcPts val="0"/>
              </a:spcAft>
              <a:defRPr/>
            </a:lvl5pPr>
          </a:lstStyle>
          <a:p>
            <a:pPr lvl="0"/>
            <a:r>
              <a:rPr lang="en-US" smtClean="0"/>
              <a:t>Click to edit Master text styles</a:t>
            </a:r>
          </a:p>
        </p:txBody>
      </p:sp>
    </p:spTree>
    <p:extLst>
      <p:ext uri="{BB962C8B-B14F-4D97-AF65-F5344CB8AC3E}">
        <p14:creationId xmlns:p14="http://schemas.microsoft.com/office/powerpoint/2010/main" val="597876674"/>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426537" y="1840688"/>
            <a:ext cx="7315576" cy="731063"/>
          </a:xfrm>
          <a:prstGeom prst="rect">
            <a:avLst/>
          </a:prstGeom>
        </p:spPr>
        <p:txBody>
          <a:bodyPr lIns="92373" tIns="87281" rIns="92373" bIns="46186" anchor="t" anchorCtr="0"/>
          <a:lstStyle>
            <a:lvl1pPr algn="l">
              <a:defRPr sz="4292"/>
            </a:lvl1pPr>
          </a:lstStyle>
          <a:p>
            <a:r>
              <a:rPr lang="et-EE" dirty="0" smtClean="0"/>
              <a:t>Aitäh!</a:t>
            </a:r>
            <a:endParaRPr lang="en-US" dirty="0"/>
          </a:p>
        </p:txBody>
      </p:sp>
      <p:sp>
        <p:nvSpPr>
          <p:cNvPr id="8" name="Subtitle 2"/>
          <p:cNvSpPr>
            <a:spLocks noGrp="1"/>
          </p:cNvSpPr>
          <p:nvPr>
            <p:ph type="subTitle" idx="1" hasCustomPrompt="1"/>
          </p:nvPr>
        </p:nvSpPr>
        <p:spPr>
          <a:xfrm>
            <a:off x="1426537" y="2734183"/>
            <a:ext cx="7315576" cy="1299308"/>
          </a:xfrm>
          <a:prstGeom prst="rect">
            <a:avLst/>
          </a:prstGeom>
        </p:spPr>
        <p:txBody>
          <a:bodyPr lIns="92373" tIns="46186" rIns="92373" bIns="46186"/>
          <a:lstStyle>
            <a:lvl1pPr marL="0" indent="0" algn="l">
              <a:spcAft>
                <a:spcPts val="0"/>
              </a:spcAft>
              <a:buNone/>
              <a:defRPr sz="1924" b="0"/>
            </a:lvl1pPr>
            <a:lvl2pPr marL="341788" indent="0" algn="ctr">
              <a:buNone/>
              <a:defRPr sz="1480"/>
            </a:lvl2pPr>
            <a:lvl3pPr marL="683576" indent="0" algn="ctr">
              <a:buNone/>
              <a:defRPr sz="1332"/>
            </a:lvl3pPr>
            <a:lvl4pPr marL="1025365" indent="0" algn="ctr">
              <a:buNone/>
              <a:defRPr sz="1184"/>
            </a:lvl4pPr>
            <a:lvl5pPr marL="1367153" indent="0" algn="ctr">
              <a:buNone/>
              <a:defRPr sz="1184"/>
            </a:lvl5pPr>
            <a:lvl6pPr marL="1708941" indent="0" algn="ctr">
              <a:buNone/>
              <a:defRPr sz="1184"/>
            </a:lvl6pPr>
            <a:lvl7pPr marL="2050729" indent="0" algn="ctr">
              <a:buNone/>
              <a:defRPr sz="1184"/>
            </a:lvl7pPr>
            <a:lvl8pPr marL="2392517" indent="0" algn="ctr">
              <a:buNone/>
              <a:defRPr sz="1184"/>
            </a:lvl8pPr>
            <a:lvl9pPr marL="2734305" indent="0" algn="ctr">
              <a:buNone/>
              <a:defRPr sz="1184"/>
            </a:lvl9pPr>
          </a:lstStyle>
          <a:p>
            <a:r>
              <a:rPr lang="et-EE" dirty="0" smtClean="0"/>
              <a:t>Eesnimi Perenimi</a:t>
            </a:r>
          </a:p>
          <a:p>
            <a:r>
              <a:rPr lang="et-EE" dirty="0" err="1" smtClean="0"/>
              <a:t>eesnimi@perenimi@amet.ee</a:t>
            </a:r>
            <a:endParaRPr lang="et-EE" dirty="0" smtClean="0"/>
          </a:p>
          <a:p>
            <a:endParaRPr lang="et-EE" dirty="0" smtClean="0"/>
          </a:p>
        </p:txBody>
      </p:sp>
      <p:pic>
        <p:nvPicPr>
          <p:cNvPr id="6" name="Picture 5" descr="0_rahandusmin_vapp_est_black.png"/>
          <p:cNvPicPr>
            <a:picLocks noChangeAspect="1"/>
          </p:cNvPicPr>
          <p:nvPr/>
        </p:nvPicPr>
        <p:blipFill>
          <a:blip r:embed="rId2" cstate="print"/>
          <a:stretch>
            <a:fillRect/>
          </a:stretch>
        </p:blipFill>
        <p:spPr>
          <a:xfrm>
            <a:off x="373096" y="265276"/>
            <a:ext cx="3533554" cy="849964"/>
          </a:xfrm>
          <a:prstGeom prst="rect">
            <a:avLst/>
          </a:prstGeom>
        </p:spPr>
      </p:pic>
    </p:spTree>
    <p:extLst>
      <p:ext uri="{BB962C8B-B14F-4D97-AF65-F5344CB8AC3E}">
        <p14:creationId xmlns:p14="http://schemas.microsoft.com/office/powerpoint/2010/main" val="2904633204"/>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End Slide Blue">
    <p:spTree>
      <p:nvGrpSpPr>
        <p:cNvPr id="1" name=""/>
        <p:cNvGrpSpPr/>
        <p:nvPr/>
      </p:nvGrpSpPr>
      <p:grpSpPr>
        <a:xfrm>
          <a:off x="0" y="0"/>
          <a:ext cx="0" cy="0"/>
          <a:chOff x="0" y="0"/>
          <a:chExt cx="0" cy="0"/>
        </a:xfrm>
      </p:grpSpPr>
      <p:sp>
        <p:nvSpPr>
          <p:cNvPr id="5" name="Rectangle 4"/>
          <p:cNvSpPr/>
          <p:nvPr/>
        </p:nvSpPr>
        <p:spPr bwMode="auto">
          <a:xfrm>
            <a:off x="0" y="1353851"/>
            <a:ext cx="9144000" cy="3789649"/>
          </a:xfrm>
          <a:prstGeom prst="rect">
            <a:avLst/>
          </a:prstGeom>
          <a:solidFill>
            <a:srgbClr val="0084D1"/>
          </a:solidFill>
          <a:ln w="9525" cap="flat" cmpd="sng" algn="ctr">
            <a:noFill/>
            <a:prstDash val="solid"/>
            <a:round/>
            <a:headEnd type="none" w="med" len="med"/>
            <a:tailEnd type="none" w="med" len="med"/>
          </a:ln>
          <a:effectLst/>
          <a:extLst/>
        </p:spPr>
        <p:txBody>
          <a:bodyPr vert="horz" wrap="square" lIns="68360" tIns="34179" rIns="68360" bIns="34179" numCol="1" rtlCol="0" anchor="t" anchorCtr="0" compatLnSpc="1">
            <a:prstTxWarp prst="textNoShape">
              <a:avLst/>
            </a:prstTxWarp>
          </a:bodyPr>
          <a:lstStyle/>
          <a:p>
            <a:pPr marL="0" marR="0" lvl="0" indent="0" algn="l" defTabSz="335854" rtl="0" eaLnBrk="1" fontAlgn="base" latinLnBrk="0" hangingPunct="0">
              <a:lnSpc>
                <a:spcPct val="110000"/>
              </a:lnSpc>
              <a:spcBef>
                <a:spcPct val="0"/>
              </a:spcBef>
              <a:spcAft>
                <a:spcPct val="0"/>
              </a:spcAft>
              <a:buClr>
                <a:srgbClr val="000000"/>
              </a:buClr>
              <a:buSzPct val="100000"/>
              <a:buFont typeface="Times New Roman" panose="02020603050405020304" pitchFamily="18" charset="0"/>
              <a:buNone/>
              <a:tabLst/>
              <a:defRPr/>
            </a:pPr>
            <a:endParaRPr kumimoji="0" lang="en-US" sz="1353" b="0" i="0" u="none" strike="noStrike" kern="1200" cap="none" spc="0" normalizeH="0" baseline="0" noProof="0" smtClean="0">
              <a:ln>
                <a:noFill/>
              </a:ln>
              <a:noFill/>
              <a:effectLst/>
              <a:uLnTx/>
              <a:uFillTx/>
              <a:latin typeface="Roboto Condensed" panose="02000000000000000000" pitchFamily="2" charset="0"/>
              <a:ea typeface="Microsoft YaHei" panose="020B0503020204020204" pitchFamily="34" charset="-122"/>
              <a:cs typeface="+mn-cs"/>
            </a:endParaRPr>
          </a:p>
        </p:txBody>
      </p:sp>
      <p:sp>
        <p:nvSpPr>
          <p:cNvPr id="7" name="Title 1"/>
          <p:cNvSpPr>
            <a:spLocks noGrp="1"/>
          </p:cNvSpPr>
          <p:nvPr>
            <p:ph type="ctrTitle" hasCustomPrompt="1"/>
          </p:nvPr>
        </p:nvSpPr>
        <p:spPr>
          <a:xfrm>
            <a:off x="1426537" y="1840688"/>
            <a:ext cx="7315576" cy="731063"/>
          </a:xfrm>
          <a:prstGeom prst="rect">
            <a:avLst/>
          </a:prstGeom>
        </p:spPr>
        <p:txBody>
          <a:bodyPr lIns="92373" tIns="87281" rIns="92373" bIns="46186" anchor="t" anchorCtr="0"/>
          <a:lstStyle>
            <a:lvl1pPr algn="l">
              <a:defRPr sz="4292">
                <a:solidFill>
                  <a:schemeClr val="bg1"/>
                </a:solidFill>
              </a:defRPr>
            </a:lvl1pPr>
          </a:lstStyle>
          <a:p>
            <a:r>
              <a:rPr lang="et-EE" dirty="0" smtClean="0"/>
              <a:t>Aitäh!</a:t>
            </a:r>
            <a:endParaRPr lang="en-US" dirty="0"/>
          </a:p>
        </p:txBody>
      </p:sp>
      <p:sp>
        <p:nvSpPr>
          <p:cNvPr id="8" name="Subtitle 2"/>
          <p:cNvSpPr>
            <a:spLocks noGrp="1"/>
          </p:cNvSpPr>
          <p:nvPr>
            <p:ph type="subTitle" idx="1" hasCustomPrompt="1"/>
          </p:nvPr>
        </p:nvSpPr>
        <p:spPr>
          <a:xfrm>
            <a:off x="1426537" y="2734183"/>
            <a:ext cx="7315576" cy="1299308"/>
          </a:xfrm>
          <a:prstGeom prst="rect">
            <a:avLst/>
          </a:prstGeom>
        </p:spPr>
        <p:txBody>
          <a:bodyPr lIns="92373" tIns="46186" rIns="92373" bIns="46186"/>
          <a:lstStyle>
            <a:lvl1pPr marL="0" indent="0" algn="l">
              <a:spcAft>
                <a:spcPts val="0"/>
              </a:spcAft>
              <a:buNone/>
              <a:defRPr sz="1924" b="0">
                <a:solidFill>
                  <a:schemeClr val="bg1"/>
                </a:solidFill>
              </a:defRPr>
            </a:lvl1pPr>
            <a:lvl2pPr marL="341788" indent="0" algn="ctr">
              <a:buNone/>
              <a:defRPr sz="1480"/>
            </a:lvl2pPr>
            <a:lvl3pPr marL="683576" indent="0" algn="ctr">
              <a:buNone/>
              <a:defRPr sz="1332"/>
            </a:lvl3pPr>
            <a:lvl4pPr marL="1025365" indent="0" algn="ctr">
              <a:buNone/>
              <a:defRPr sz="1184"/>
            </a:lvl4pPr>
            <a:lvl5pPr marL="1367153" indent="0" algn="ctr">
              <a:buNone/>
              <a:defRPr sz="1184"/>
            </a:lvl5pPr>
            <a:lvl6pPr marL="1708941" indent="0" algn="ctr">
              <a:buNone/>
              <a:defRPr sz="1184"/>
            </a:lvl6pPr>
            <a:lvl7pPr marL="2050729" indent="0" algn="ctr">
              <a:buNone/>
              <a:defRPr sz="1184"/>
            </a:lvl7pPr>
            <a:lvl8pPr marL="2392517" indent="0" algn="ctr">
              <a:buNone/>
              <a:defRPr sz="1184"/>
            </a:lvl8pPr>
            <a:lvl9pPr marL="2734305" indent="0" algn="ctr">
              <a:buNone/>
              <a:defRPr sz="1184"/>
            </a:lvl9pPr>
          </a:lstStyle>
          <a:p>
            <a:r>
              <a:rPr lang="et-EE" dirty="0" smtClean="0"/>
              <a:t>Eesnimi Perenimi</a:t>
            </a:r>
          </a:p>
          <a:p>
            <a:r>
              <a:rPr lang="et-EE" dirty="0" err="1" smtClean="0"/>
              <a:t>eesnimi@perenimi@amet.ee</a:t>
            </a:r>
            <a:endParaRPr lang="et-EE" dirty="0" smtClean="0"/>
          </a:p>
          <a:p>
            <a:endParaRPr lang="et-EE" dirty="0" smtClean="0"/>
          </a:p>
        </p:txBody>
      </p:sp>
      <p:pic>
        <p:nvPicPr>
          <p:cNvPr id="9" name="Picture 8" descr="0_rahandusmin_vapp_est_black.png"/>
          <p:cNvPicPr>
            <a:picLocks noChangeAspect="1"/>
          </p:cNvPicPr>
          <p:nvPr/>
        </p:nvPicPr>
        <p:blipFill>
          <a:blip r:embed="rId2" cstate="print"/>
          <a:stretch>
            <a:fillRect/>
          </a:stretch>
        </p:blipFill>
        <p:spPr>
          <a:xfrm>
            <a:off x="373097" y="265276"/>
            <a:ext cx="3533554" cy="849964"/>
          </a:xfrm>
          <a:prstGeom prst="rect">
            <a:avLst/>
          </a:prstGeom>
        </p:spPr>
      </p:pic>
    </p:spTree>
    <p:extLst>
      <p:ext uri="{BB962C8B-B14F-4D97-AF65-F5344CB8AC3E}">
        <p14:creationId xmlns:p14="http://schemas.microsoft.com/office/powerpoint/2010/main" val="2613856083"/>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6336"/>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96865" y="0"/>
            <a:ext cx="1760537" cy="1468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2590800" y="228601"/>
            <a:ext cx="6096000" cy="800099"/>
          </a:xfrm>
          <a:prstGeom prst="rect">
            <a:avLst/>
          </a:prstGeom>
        </p:spPr>
        <p:txBody>
          <a:bodyPr anchor="t">
            <a:normAutofit/>
          </a:bodyPr>
          <a:lstStyle>
            <a:lvl1pPr algn="l">
              <a:defRPr sz="1776" b="1">
                <a:latin typeface="Verdana" panose="020B0604030504040204" pitchFamily="34" charset="0"/>
                <a:ea typeface="Verdana" panose="020B0604030504040204" pitchFamily="34" charset="0"/>
                <a:cs typeface="Verdana" panose="020B0604030504040204" pitchFamily="34" charset="0"/>
              </a:defRPr>
            </a:lvl1pPr>
          </a:lstStyle>
          <a:p>
            <a:r>
              <a:rPr lang="en-US" smtClean="0"/>
              <a:t>Click to edit Master title style</a:t>
            </a:r>
            <a:endParaRPr lang="en-US" dirty="0"/>
          </a:p>
        </p:txBody>
      </p:sp>
      <p:sp>
        <p:nvSpPr>
          <p:cNvPr id="9" name="Text Placeholder 15"/>
          <p:cNvSpPr>
            <a:spLocks noGrp="1"/>
          </p:cNvSpPr>
          <p:nvPr>
            <p:ph type="body" sz="quarter" idx="10"/>
          </p:nvPr>
        </p:nvSpPr>
        <p:spPr>
          <a:xfrm>
            <a:off x="2590800" y="4743450"/>
            <a:ext cx="1981200" cy="228600"/>
          </a:xfrm>
          <a:prstGeom prst="rect">
            <a:avLst/>
          </a:prstGeom>
        </p:spPr>
        <p:txBody>
          <a:bodyPr>
            <a:normAutofit/>
          </a:bodyPr>
          <a:lstStyle>
            <a:lvl1pPr marL="0" indent="0">
              <a:buNone/>
              <a:defRPr sz="74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10" name="Text Placeholder 19"/>
          <p:cNvSpPr>
            <a:spLocks noGrp="1"/>
          </p:cNvSpPr>
          <p:nvPr>
            <p:ph type="body" sz="quarter" idx="12"/>
          </p:nvPr>
        </p:nvSpPr>
        <p:spPr>
          <a:xfrm>
            <a:off x="4876801" y="4743450"/>
            <a:ext cx="3657600" cy="228600"/>
          </a:xfrm>
          <a:prstGeom prst="rect">
            <a:avLst/>
          </a:prstGeom>
        </p:spPr>
        <p:txBody>
          <a:bodyPr>
            <a:normAutofit/>
          </a:bodyPr>
          <a:lstStyle>
            <a:lvl1pPr marL="0" indent="0" algn="r">
              <a:buNone/>
              <a:defRPr sz="74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6" name="Slide Number Placeholder 22"/>
          <p:cNvSpPr>
            <a:spLocks noGrp="1"/>
          </p:cNvSpPr>
          <p:nvPr>
            <p:ph type="sldNum" sz="quarter" idx="13"/>
          </p:nvPr>
        </p:nvSpPr>
        <p:spPr>
          <a:xfrm>
            <a:off x="8534401" y="4743450"/>
            <a:ext cx="304800" cy="228600"/>
          </a:xfrm>
          <a:prstGeom prst="rect">
            <a:avLst/>
          </a:prstGeom>
        </p:spPr>
        <p:txBody>
          <a:bodyPr/>
          <a:lstStyle>
            <a:lvl1pPr>
              <a:defRPr sz="740" smtClean="0">
                <a:latin typeface="Verdana" pitchFamily="34" charset="0"/>
              </a:defRPr>
            </a:lvl1pPr>
          </a:lstStyle>
          <a:p>
            <a:pPr defTabSz="676674">
              <a:buClrTx/>
              <a:defRPr/>
            </a:pPr>
            <a:fld id="{BFAC4BCA-BC70-4AE5-A146-C8C62DBEF51F}" type="slidenum">
              <a:rPr lang="en-US" altLang="en-US" kern="1200" smtClean="0">
                <a:solidFill>
                  <a:prstClr val="black"/>
                </a:solidFill>
                <a:ea typeface="Microsoft YaHei"/>
                <a:cs typeface="+mn-cs"/>
              </a:rPr>
              <a:pPr defTabSz="676674">
                <a:buClrTx/>
                <a:defRPr/>
              </a:pPr>
              <a:t>‹#›</a:t>
            </a:fld>
            <a:endParaRPr lang="en-US" altLang="en-US" kern="1200" dirty="0">
              <a:solidFill>
                <a:prstClr val="black"/>
              </a:solidFill>
              <a:ea typeface="Microsoft YaHei"/>
              <a:cs typeface="+mn-cs"/>
            </a:endParaRPr>
          </a:p>
        </p:txBody>
      </p:sp>
    </p:spTree>
    <p:extLst>
      <p:ext uri="{BB962C8B-B14F-4D97-AF65-F5344CB8AC3E}">
        <p14:creationId xmlns:p14="http://schemas.microsoft.com/office/powerpoint/2010/main" val="9299376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Esimene slai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0226" y="1840687"/>
            <a:ext cx="7389324" cy="1353446"/>
          </a:xfrm>
          <a:prstGeom prst="rect">
            <a:avLst/>
          </a:prstGeom>
        </p:spPr>
        <p:txBody>
          <a:bodyPr/>
          <a:lstStyle>
            <a:lvl1pPr marL="0" indent="0">
              <a:defRPr sz="3308">
                <a:latin typeface="Arial" pitchFamily="34" charset="0"/>
                <a:cs typeface="Arial" pitchFamily="34" charset="0"/>
              </a:defRPr>
            </a:lvl1pPr>
          </a:lstStyle>
          <a:p>
            <a:pPr lvl="0"/>
            <a:r>
              <a:rPr lang="en-US" smtClean="0"/>
              <a:t>Click to edit Master text styles</a:t>
            </a:r>
          </a:p>
        </p:txBody>
      </p:sp>
      <p:sp>
        <p:nvSpPr>
          <p:cNvPr id="4" name="Date Placeholder 3"/>
          <p:cNvSpPr>
            <a:spLocks noGrp="1"/>
          </p:cNvSpPr>
          <p:nvPr>
            <p:ph type="dt" idx="10"/>
          </p:nvPr>
        </p:nvSpPr>
        <p:spPr>
          <a:xfrm>
            <a:off x="1280226" y="4196066"/>
            <a:ext cx="2457152" cy="390329"/>
          </a:xfrm>
          <a:prstGeom prst="rect">
            <a:avLst/>
          </a:prstGeom>
        </p:spPr>
        <p:txBody>
          <a:bodyPr/>
          <a:lstStyle>
            <a:lvl1pPr>
              <a:defRPr sz="1504">
                <a:latin typeface="Arial" pitchFamily="34" charset="0"/>
                <a:cs typeface="Arial" pitchFamily="34" charset="0"/>
              </a:defRPr>
            </a:lvl1pPr>
          </a:lstStyle>
          <a:p>
            <a:pPr defTabSz="337801" fontAlgn="base" hangingPunct="0">
              <a:lnSpc>
                <a:spcPct val="110000"/>
              </a:lnSpc>
              <a:spcBef>
                <a:spcPct val="0"/>
              </a:spcBef>
              <a:spcAft>
                <a:spcPct val="0"/>
              </a:spcAft>
              <a:buSzPct val="100000"/>
            </a:pPr>
            <a:endParaRPr lang="et-EE" kern="1200" dirty="0">
              <a:solidFill>
                <a:prstClr val="black"/>
              </a:solidFill>
              <a:ea typeface="Microsoft YaHei" panose="020B0503020204020204" pitchFamily="34" charset="-122"/>
            </a:endParaRPr>
          </a:p>
        </p:txBody>
      </p:sp>
      <p:sp>
        <p:nvSpPr>
          <p:cNvPr id="5" name="Footer Placeholder 4"/>
          <p:cNvSpPr>
            <a:spLocks noGrp="1"/>
          </p:cNvSpPr>
          <p:nvPr>
            <p:ph type="ftr" idx="11"/>
          </p:nvPr>
        </p:nvSpPr>
        <p:spPr>
          <a:xfrm>
            <a:off x="3503399" y="5178116"/>
            <a:ext cx="3245321" cy="390329"/>
          </a:xfrm>
          <a:prstGeom prst="rect">
            <a:avLst/>
          </a:prstGeom>
        </p:spPr>
        <p:txBody>
          <a:bodyPr/>
          <a:lstStyle>
            <a:lvl1pPr>
              <a:defRPr/>
            </a:lvl1pPr>
          </a:lstStyle>
          <a:p>
            <a:pPr defTabSz="337801" fontAlgn="base" hangingPunct="0">
              <a:lnSpc>
                <a:spcPct val="110000"/>
              </a:lnSpc>
              <a:spcBef>
                <a:spcPct val="0"/>
              </a:spcBef>
              <a:spcAft>
                <a:spcPct val="0"/>
              </a:spcAft>
              <a:buSzPct val="100000"/>
            </a:pPr>
            <a:endParaRPr lang="et-EE" sz="1353" kern="1200">
              <a:solidFill>
                <a:prstClr val="black"/>
              </a:solidFill>
              <a:ea typeface="Microsoft YaHei" panose="020B0503020204020204" pitchFamily="34" charset="-122"/>
              <a:cs typeface="+mn-cs"/>
            </a:endParaRPr>
          </a:p>
        </p:txBody>
      </p:sp>
      <p:sp>
        <p:nvSpPr>
          <p:cNvPr id="6" name="Slide Number Placeholder 5"/>
          <p:cNvSpPr>
            <a:spLocks noGrp="1"/>
          </p:cNvSpPr>
          <p:nvPr>
            <p:ph type="sldNum" idx="12"/>
          </p:nvPr>
        </p:nvSpPr>
        <p:spPr>
          <a:xfrm>
            <a:off x="7343911" y="5178116"/>
            <a:ext cx="2383989" cy="390329"/>
          </a:xfrm>
          <a:prstGeom prst="rect">
            <a:avLst/>
          </a:prstGeom>
        </p:spPr>
        <p:txBody>
          <a:bodyPr/>
          <a:lstStyle>
            <a:lvl1pPr>
              <a:defRPr/>
            </a:lvl1pPr>
          </a:lstStyle>
          <a:p>
            <a:pPr defTabSz="337801" fontAlgn="base" hangingPunct="0">
              <a:lnSpc>
                <a:spcPct val="110000"/>
              </a:lnSpc>
              <a:spcBef>
                <a:spcPct val="0"/>
              </a:spcBef>
              <a:spcAft>
                <a:spcPct val="0"/>
              </a:spcAft>
              <a:buSzPct val="100000"/>
            </a:pPr>
            <a:fld id="{033B308B-EC79-4995-B5CE-834E95AA35F5}" type="slidenum">
              <a:rPr lang="et-EE" sz="1353" kern="1200" smtClean="0">
                <a:solidFill>
                  <a:prstClr val="black"/>
                </a:solidFill>
                <a:ea typeface="Microsoft YaHei" panose="020B0503020204020204" pitchFamily="34" charset="-122"/>
                <a:cs typeface="+mn-cs"/>
              </a:rPr>
              <a:pPr defTabSz="337801" fontAlgn="base" hangingPunct="0">
                <a:lnSpc>
                  <a:spcPct val="110000"/>
                </a:lnSpc>
                <a:spcBef>
                  <a:spcPct val="0"/>
                </a:spcBef>
                <a:spcAft>
                  <a:spcPct val="0"/>
                </a:spcAft>
                <a:buSzPct val="100000"/>
              </a:pPr>
              <a:t>‹#›</a:t>
            </a:fld>
            <a:endParaRPr lang="et-EE" sz="1353" kern="1200">
              <a:solidFill>
                <a:prstClr val="black"/>
              </a:solidFill>
              <a:ea typeface="Microsoft YaHei" panose="020B0503020204020204" pitchFamily="34" charset="-122"/>
              <a:cs typeface="+mn-cs"/>
            </a:endParaRPr>
          </a:p>
        </p:txBody>
      </p:sp>
      <p:pic>
        <p:nvPicPr>
          <p:cNvPr id="7" name="Picture 6" descr="riigikantselei_3lovi_est.jpg"/>
          <p:cNvPicPr>
            <a:picLocks noChangeAspect="1"/>
          </p:cNvPicPr>
          <p:nvPr userDrawn="1"/>
        </p:nvPicPr>
        <p:blipFill>
          <a:blip r:embed="rId2" cstate="print"/>
          <a:stretch>
            <a:fillRect/>
          </a:stretch>
        </p:blipFill>
        <p:spPr>
          <a:xfrm>
            <a:off x="365779" y="162414"/>
            <a:ext cx="2871363" cy="849964"/>
          </a:xfrm>
          <a:prstGeom prst="rect">
            <a:avLst/>
          </a:prstGeom>
        </p:spPr>
      </p:pic>
      <p:sp>
        <p:nvSpPr>
          <p:cNvPr id="9" name="Text Placeholder 8"/>
          <p:cNvSpPr>
            <a:spLocks noGrp="1"/>
          </p:cNvSpPr>
          <p:nvPr>
            <p:ph type="body" sz="quarter" idx="13"/>
          </p:nvPr>
        </p:nvSpPr>
        <p:spPr>
          <a:xfrm>
            <a:off x="1280226" y="3410684"/>
            <a:ext cx="7389324" cy="270689"/>
          </a:xfrm>
          <a:prstGeom prst="rect">
            <a:avLst/>
          </a:prstGeom>
        </p:spPr>
        <p:txBody>
          <a:bodyPr/>
          <a:lstStyle>
            <a:lvl1pPr>
              <a:defRPr sz="1955" b="1" baseline="0">
                <a:latin typeface="Arial" pitchFamily="34" charset="0"/>
                <a:cs typeface="Arial" pitchFamily="34" charset="0"/>
              </a:defRPr>
            </a:lvl1pPr>
          </a:lstStyle>
          <a:p>
            <a:pPr lvl="0"/>
            <a:r>
              <a:rPr lang="en-US" smtClean="0"/>
              <a:t>Click to edit Master text styles</a:t>
            </a:r>
          </a:p>
        </p:txBody>
      </p:sp>
      <p:sp>
        <p:nvSpPr>
          <p:cNvPr id="10" name="Text Placeholder 8"/>
          <p:cNvSpPr>
            <a:spLocks noGrp="1"/>
          </p:cNvSpPr>
          <p:nvPr>
            <p:ph type="body" sz="quarter" idx="14"/>
          </p:nvPr>
        </p:nvSpPr>
        <p:spPr>
          <a:xfrm>
            <a:off x="1280226" y="3708771"/>
            <a:ext cx="7388739" cy="270689"/>
          </a:xfrm>
          <a:prstGeom prst="rect">
            <a:avLst/>
          </a:prstGeom>
        </p:spPr>
        <p:txBody>
          <a:bodyPr/>
          <a:lstStyle>
            <a:lvl1pPr>
              <a:defRPr sz="1504" b="0" baseline="0">
                <a:latin typeface="Arial" pitchFamily="34" charset="0"/>
                <a:cs typeface="Arial" pitchFamily="34" charset="0"/>
              </a:defRPr>
            </a:lvl1pPr>
          </a:lstStyle>
          <a:p>
            <a:pPr lvl="0"/>
            <a:r>
              <a:rPr lang="en-US" smtClean="0"/>
              <a:t>Click to edit Master text styles</a:t>
            </a:r>
          </a:p>
        </p:txBody>
      </p:sp>
    </p:spTree>
    <p:extLst>
      <p:ext uri="{BB962C8B-B14F-4D97-AF65-F5344CB8AC3E}">
        <p14:creationId xmlns:p14="http://schemas.microsoft.com/office/powerpoint/2010/main" val="30268342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26537" y="1840687"/>
            <a:ext cx="7315576" cy="1353446"/>
          </a:xfrm>
        </p:spPr>
        <p:txBody>
          <a:bodyPr tIns="86400" anchor="t" anchorCtr="0"/>
          <a:lstStyle>
            <a:lvl1pPr algn="l">
              <a:defRPr sz="4286"/>
            </a:lvl1pPr>
          </a:lstStyle>
          <a:p>
            <a:r>
              <a:rPr lang="en-US" dirty="0" err="1" smtClean="0"/>
              <a:t>Esitlusslaidide</a:t>
            </a:r>
            <a:r>
              <a:rPr lang="en-US" dirty="0" smtClean="0"/>
              <a:t> </a:t>
            </a:r>
            <a:r>
              <a:rPr lang="en-US" dirty="0" err="1" smtClean="0"/>
              <a:t>kujundusest</a:t>
            </a:r>
            <a:endParaRPr lang="en-US" dirty="0"/>
          </a:p>
        </p:txBody>
      </p:sp>
      <p:sp>
        <p:nvSpPr>
          <p:cNvPr id="3" name="Subtitle 2"/>
          <p:cNvSpPr>
            <a:spLocks noGrp="1"/>
          </p:cNvSpPr>
          <p:nvPr>
            <p:ph type="subTitle" idx="1" hasCustomPrompt="1"/>
          </p:nvPr>
        </p:nvSpPr>
        <p:spPr>
          <a:xfrm>
            <a:off x="1426537" y="3402564"/>
            <a:ext cx="7315576" cy="1299308"/>
          </a:xfrm>
        </p:spPr>
        <p:txBody>
          <a:bodyPr/>
          <a:lstStyle>
            <a:lvl1pPr marL="0" indent="0" algn="l">
              <a:spcAft>
                <a:spcPts val="0"/>
              </a:spcAft>
              <a:buNone/>
              <a:defRPr sz="1955" b="0"/>
            </a:lvl1pPr>
            <a:lvl2pPr marL="343769" indent="0" algn="ctr">
              <a:buNone/>
              <a:defRPr sz="1504"/>
            </a:lvl2pPr>
            <a:lvl3pPr marL="687537" indent="0" algn="ctr">
              <a:buNone/>
              <a:defRPr sz="1353"/>
            </a:lvl3pPr>
            <a:lvl4pPr marL="1031306" indent="0" algn="ctr">
              <a:buNone/>
              <a:defRPr sz="1203"/>
            </a:lvl4pPr>
            <a:lvl5pPr marL="1375075" indent="0" algn="ctr">
              <a:buNone/>
              <a:defRPr sz="1203"/>
            </a:lvl5pPr>
            <a:lvl6pPr marL="1718843" indent="0" algn="ctr">
              <a:buNone/>
              <a:defRPr sz="1203"/>
            </a:lvl6pPr>
            <a:lvl7pPr marL="2062612" indent="0" algn="ctr">
              <a:buNone/>
              <a:defRPr sz="1203"/>
            </a:lvl7pPr>
            <a:lvl8pPr marL="2406381" indent="0" algn="ctr">
              <a:buNone/>
              <a:defRPr sz="1203"/>
            </a:lvl8pPr>
            <a:lvl9pPr marL="2750149" indent="0" algn="ctr">
              <a:buNone/>
              <a:defRPr sz="1203"/>
            </a:lvl9pPr>
          </a:lstStyle>
          <a:p>
            <a:r>
              <a:rPr lang="et-EE" dirty="0" smtClean="0"/>
              <a:t>Eesnimi Perenimi</a:t>
            </a:r>
          </a:p>
          <a:p>
            <a:r>
              <a:rPr lang="et-EE" dirty="0" smtClean="0"/>
              <a:t>asutuse nimetus / ametinimetus</a:t>
            </a:r>
          </a:p>
          <a:p>
            <a:endParaRPr lang="et-EE" dirty="0" smtClean="0"/>
          </a:p>
          <a:p>
            <a:r>
              <a:rPr lang="et-EE" dirty="0" smtClean="0"/>
              <a:t>14.12.2013</a:t>
            </a:r>
            <a:endParaRPr lang="en-US" dirty="0"/>
          </a:p>
        </p:txBody>
      </p:sp>
      <p:pic>
        <p:nvPicPr>
          <p:cNvPr id="6" name="Picture 5" descr="0_rahandusmin_3lovi_est.png"/>
          <p:cNvPicPr>
            <a:picLocks noChangeAspect="1"/>
          </p:cNvPicPr>
          <p:nvPr userDrawn="1"/>
        </p:nvPicPr>
        <p:blipFill>
          <a:blip r:embed="rId2" cstate="print"/>
          <a:stretch>
            <a:fillRect/>
          </a:stretch>
        </p:blipFill>
        <p:spPr>
          <a:xfrm>
            <a:off x="373095" y="162413"/>
            <a:ext cx="3520622" cy="1042154"/>
          </a:xfrm>
          <a:prstGeom prst="rect">
            <a:avLst/>
          </a:prstGeom>
        </p:spPr>
      </p:pic>
    </p:spTree>
    <p:extLst>
      <p:ext uri="{BB962C8B-B14F-4D97-AF65-F5344CB8AC3E}">
        <p14:creationId xmlns:p14="http://schemas.microsoft.com/office/powerpoint/2010/main" val="679954855"/>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p:cNvSpPr/>
          <p:nvPr userDrawn="1"/>
        </p:nvSpPr>
        <p:spPr bwMode="auto">
          <a:xfrm>
            <a:off x="0" y="1353851"/>
            <a:ext cx="9144000" cy="3789649"/>
          </a:xfrm>
          <a:prstGeom prst="rect">
            <a:avLst/>
          </a:prstGeom>
          <a:solidFill>
            <a:srgbClr val="0084D1"/>
          </a:solidFill>
          <a:ln w="9525" cap="flat" cmpd="sng" algn="ctr">
            <a:noFill/>
            <a:prstDash val="solid"/>
            <a:round/>
            <a:headEnd type="none" w="med" len="med"/>
            <a:tailEnd type="none" w="med" len="med"/>
          </a:ln>
          <a:effectLst/>
          <a:extLst/>
        </p:spPr>
        <p:txBody>
          <a:bodyPr vert="horz" wrap="square" lIns="68755" tIns="34378" rIns="68755" bIns="34378" numCol="1" rtlCol="0" anchor="t" anchorCtr="0" compatLnSpc="1">
            <a:prstTxWarp prst="textNoShape">
              <a:avLst/>
            </a:prstTxWarp>
          </a:bodyPr>
          <a:lstStyle/>
          <a:p>
            <a:pPr marL="0" marR="0" lvl="0" indent="0" algn="l" defTabSz="337801" rtl="0" eaLnBrk="1" fontAlgn="base" latinLnBrk="0" hangingPunct="0">
              <a:lnSpc>
                <a:spcPct val="110000"/>
              </a:lnSpc>
              <a:spcBef>
                <a:spcPct val="0"/>
              </a:spcBef>
              <a:spcAft>
                <a:spcPct val="0"/>
              </a:spcAft>
              <a:buClr>
                <a:srgbClr val="000000"/>
              </a:buClr>
              <a:buSzPct val="100000"/>
              <a:buFont typeface="Times New Roman" panose="02020603050405020304" pitchFamily="18" charset="0"/>
              <a:buNone/>
              <a:tabLst/>
              <a:defRPr/>
            </a:pPr>
            <a:endParaRPr kumimoji="0" lang="en-US" sz="1353" b="0" i="0" u="none" strike="noStrike" kern="1200" cap="none" spc="0" normalizeH="0" baseline="0" noProof="0" smtClean="0">
              <a:ln>
                <a:noFill/>
              </a:ln>
              <a:noFill/>
              <a:effectLst/>
              <a:uLnTx/>
              <a:uFillTx/>
              <a:latin typeface="Roboto Condensed" panose="02000000000000000000" pitchFamily="2" charset="0"/>
              <a:ea typeface="Microsoft YaHei" panose="020B0503020204020204" pitchFamily="34" charset="-122"/>
              <a:cs typeface="+mn-cs"/>
            </a:endParaRPr>
          </a:p>
        </p:txBody>
      </p:sp>
      <p:sp>
        <p:nvSpPr>
          <p:cNvPr id="2" name="Title 1"/>
          <p:cNvSpPr>
            <a:spLocks noGrp="1"/>
          </p:cNvSpPr>
          <p:nvPr>
            <p:ph type="ctrTitle" hasCustomPrompt="1"/>
          </p:nvPr>
        </p:nvSpPr>
        <p:spPr>
          <a:xfrm>
            <a:off x="1426537" y="1840687"/>
            <a:ext cx="7315576" cy="1353446"/>
          </a:xfrm>
        </p:spPr>
        <p:txBody>
          <a:bodyPr tIns="86400" anchor="t" anchorCtr="0"/>
          <a:lstStyle>
            <a:lvl1pPr algn="l">
              <a:defRPr sz="4286">
                <a:solidFill>
                  <a:schemeClr val="bg1"/>
                </a:solidFill>
              </a:defRPr>
            </a:lvl1pPr>
          </a:lstStyle>
          <a:p>
            <a:r>
              <a:rPr lang="en-US" dirty="0" err="1" smtClean="0"/>
              <a:t>Esitlusslaidide</a:t>
            </a:r>
            <a:r>
              <a:rPr lang="en-US" dirty="0" smtClean="0"/>
              <a:t> </a:t>
            </a:r>
            <a:r>
              <a:rPr lang="en-US" dirty="0" err="1" smtClean="0"/>
              <a:t>kujundusest</a:t>
            </a:r>
            <a:endParaRPr lang="en-US" dirty="0"/>
          </a:p>
        </p:txBody>
      </p:sp>
      <p:sp>
        <p:nvSpPr>
          <p:cNvPr id="3" name="Subtitle 2"/>
          <p:cNvSpPr>
            <a:spLocks noGrp="1"/>
          </p:cNvSpPr>
          <p:nvPr>
            <p:ph type="subTitle" idx="1" hasCustomPrompt="1"/>
          </p:nvPr>
        </p:nvSpPr>
        <p:spPr>
          <a:xfrm>
            <a:off x="1426537" y="3402564"/>
            <a:ext cx="7315576" cy="1299308"/>
          </a:xfrm>
        </p:spPr>
        <p:txBody>
          <a:bodyPr/>
          <a:lstStyle>
            <a:lvl1pPr marL="0" indent="0" algn="l">
              <a:spcAft>
                <a:spcPts val="0"/>
              </a:spcAft>
              <a:buNone/>
              <a:defRPr sz="1955" b="0">
                <a:solidFill>
                  <a:schemeClr val="bg1"/>
                </a:solidFill>
              </a:defRPr>
            </a:lvl1pPr>
            <a:lvl2pPr marL="343769" indent="0" algn="ctr">
              <a:buNone/>
              <a:defRPr sz="1504"/>
            </a:lvl2pPr>
            <a:lvl3pPr marL="687537" indent="0" algn="ctr">
              <a:buNone/>
              <a:defRPr sz="1353"/>
            </a:lvl3pPr>
            <a:lvl4pPr marL="1031306" indent="0" algn="ctr">
              <a:buNone/>
              <a:defRPr sz="1203"/>
            </a:lvl4pPr>
            <a:lvl5pPr marL="1375075" indent="0" algn="ctr">
              <a:buNone/>
              <a:defRPr sz="1203"/>
            </a:lvl5pPr>
            <a:lvl6pPr marL="1718843" indent="0" algn="ctr">
              <a:buNone/>
              <a:defRPr sz="1203"/>
            </a:lvl6pPr>
            <a:lvl7pPr marL="2062612" indent="0" algn="ctr">
              <a:buNone/>
              <a:defRPr sz="1203"/>
            </a:lvl7pPr>
            <a:lvl8pPr marL="2406381" indent="0" algn="ctr">
              <a:buNone/>
              <a:defRPr sz="1203"/>
            </a:lvl8pPr>
            <a:lvl9pPr marL="2750149" indent="0" algn="ctr">
              <a:buNone/>
              <a:defRPr sz="1203"/>
            </a:lvl9pPr>
          </a:lstStyle>
          <a:p>
            <a:r>
              <a:rPr lang="et-EE" dirty="0" smtClean="0"/>
              <a:t>Eesnimi Perenimi</a:t>
            </a:r>
          </a:p>
          <a:p>
            <a:r>
              <a:rPr lang="et-EE" dirty="0" smtClean="0"/>
              <a:t>asutuse nimetus / ametinimetus</a:t>
            </a:r>
          </a:p>
          <a:p>
            <a:endParaRPr lang="et-EE" dirty="0" smtClean="0"/>
          </a:p>
          <a:p>
            <a:r>
              <a:rPr lang="et-EE" dirty="0" smtClean="0"/>
              <a:t>14.12.2013</a:t>
            </a:r>
            <a:endParaRPr lang="en-US" dirty="0"/>
          </a:p>
        </p:txBody>
      </p:sp>
      <p:pic>
        <p:nvPicPr>
          <p:cNvPr id="7" name="Picture 6" descr="0_rahandusmin_3lovi_est.png"/>
          <p:cNvPicPr>
            <a:picLocks noChangeAspect="1"/>
          </p:cNvPicPr>
          <p:nvPr userDrawn="1"/>
        </p:nvPicPr>
        <p:blipFill>
          <a:blip r:embed="rId2" cstate="print"/>
          <a:stretch>
            <a:fillRect/>
          </a:stretch>
        </p:blipFill>
        <p:spPr>
          <a:xfrm>
            <a:off x="373095" y="162413"/>
            <a:ext cx="3520622" cy="1042154"/>
          </a:xfrm>
          <a:prstGeom prst="rect">
            <a:avLst/>
          </a:prstGeom>
        </p:spPr>
      </p:pic>
    </p:spTree>
    <p:extLst>
      <p:ext uri="{BB962C8B-B14F-4D97-AF65-F5344CB8AC3E}">
        <p14:creationId xmlns:p14="http://schemas.microsoft.com/office/powerpoint/2010/main" val="3671693232"/>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1315" y="406034"/>
            <a:ext cx="8047133" cy="812068"/>
          </a:xfrm>
        </p:spPr>
        <p:txBody>
          <a:bodyPr tIns="54000" anchor="t" anchorCtr="0"/>
          <a:lstStyle>
            <a:lvl1pPr>
              <a:defRPr sz="2707" b="1"/>
            </a:lvl1pPr>
          </a:lstStyle>
          <a:p>
            <a:r>
              <a:rPr lang="en-US" dirty="0" err="1" smtClean="0"/>
              <a:t>Slaidi</a:t>
            </a:r>
            <a:r>
              <a:rPr lang="en-US" dirty="0" smtClean="0"/>
              <a:t> </a:t>
            </a:r>
            <a:r>
              <a:rPr lang="en-US" dirty="0" err="1" smtClean="0"/>
              <a:t>pealkiri</a:t>
            </a:r>
            <a:r>
              <a:rPr lang="en-US" dirty="0" smtClean="0"/>
              <a:t> </a:t>
            </a:r>
            <a:r>
              <a:rPr lang="en-US" dirty="0" err="1" smtClean="0"/>
              <a:t>vajadusel</a:t>
            </a:r>
            <a:r>
              <a:rPr lang="en-US" dirty="0" smtClean="0"/>
              <a:t> </a:t>
            </a:r>
            <a:br>
              <a:rPr lang="en-US" dirty="0" smtClean="0"/>
            </a:br>
            <a:r>
              <a:rPr lang="en-US" dirty="0" err="1" smtClean="0"/>
              <a:t>kahel</a:t>
            </a:r>
            <a:r>
              <a:rPr lang="en-US" dirty="0" smtClean="0"/>
              <a:t> real</a:t>
            </a:r>
          </a:p>
        </p:txBody>
      </p:sp>
      <p:sp>
        <p:nvSpPr>
          <p:cNvPr id="3" name="Content Placeholder 2"/>
          <p:cNvSpPr>
            <a:spLocks noGrp="1"/>
          </p:cNvSpPr>
          <p:nvPr>
            <p:ph idx="1"/>
          </p:nvPr>
        </p:nvSpPr>
        <p:spPr>
          <a:xfrm>
            <a:off x="511317" y="1329742"/>
            <a:ext cx="8047133" cy="3393588"/>
          </a:xfrm>
        </p:spPr>
        <p:txBody>
          <a:bodyPr/>
          <a:lstStyle>
            <a:lvl1pPr marL="0" indent="0">
              <a:spcAft>
                <a:spcPts val="602"/>
              </a:spcAft>
              <a:defRPr/>
            </a:lvl1pPr>
            <a:lvl2pPr marL="0" indent="0">
              <a:spcAft>
                <a:spcPts val="0"/>
              </a:spcAft>
              <a:defRPr/>
            </a:lvl2pPr>
            <a:lvl3pPr marL="0" indent="0">
              <a:spcAft>
                <a:spcPts val="0"/>
              </a:spcAft>
              <a:defRPr/>
            </a:lvl3pPr>
            <a:lvl4pPr marL="0" indent="0">
              <a:spcAft>
                <a:spcPts val="0"/>
              </a:spcAft>
              <a:defRPr/>
            </a:lvl4pPr>
            <a:lvl5pPr marL="0" indent="0">
              <a:spcAft>
                <a:spcPts val="0"/>
              </a:spcAft>
              <a:defRPr/>
            </a:lvl5pPr>
          </a:lstStyle>
          <a:p>
            <a:pPr lvl="0"/>
            <a:r>
              <a:rPr lang="en-US" dirty="0" smtClean="0"/>
              <a:t>Click to edit Master text styles</a:t>
            </a:r>
          </a:p>
        </p:txBody>
      </p:sp>
    </p:spTree>
    <p:extLst>
      <p:ext uri="{BB962C8B-B14F-4D97-AF65-F5344CB8AC3E}">
        <p14:creationId xmlns:p14="http://schemas.microsoft.com/office/powerpoint/2010/main" val="1168550123"/>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1315" y="406034"/>
            <a:ext cx="8047133" cy="812068"/>
          </a:xfrm>
        </p:spPr>
        <p:txBody>
          <a:bodyPr tIns="54000" anchor="t" anchorCtr="0"/>
          <a:lstStyle>
            <a:lvl1pPr>
              <a:defRPr sz="2707" b="1"/>
            </a:lvl1pPr>
          </a:lstStyle>
          <a:p>
            <a:r>
              <a:rPr lang="en-US" dirty="0" err="1" smtClean="0"/>
              <a:t>Slaidi</a:t>
            </a:r>
            <a:r>
              <a:rPr lang="en-US" dirty="0" smtClean="0"/>
              <a:t> </a:t>
            </a:r>
            <a:r>
              <a:rPr lang="en-US" dirty="0" err="1" smtClean="0"/>
              <a:t>pealkiri</a:t>
            </a:r>
            <a:r>
              <a:rPr lang="en-US" dirty="0" smtClean="0"/>
              <a:t> </a:t>
            </a:r>
            <a:r>
              <a:rPr lang="en-US" dirty="0" err="1" smtClean="0"/>
              <a:t>vajadusel</a:t>
            </a:r>
            <a:r>
              <a:rPr lang="en-US" dirty="0" smtClean="0"/>
              <a:t> </a:t>
            </a:r>
            <a:br>
              <a:rPr lang="en-US" dirty="0" smtClean="0"/>
            </a:br>
            <a:r>
              <a:rPr lang="en-US" dirty="0" err="1" smtClean="0"/>
              <a:t>kahel</a:t>
            </a:r>
            <a:r>
              <a:rPr lang="en-US" dirty="0" smtClean="0"/>
              <a:t> real</a:t>
            </a:r>
          </a:p>
        </p:txBody>
      </p:sp>
      <p:sp>
        <p:nvSpPr>
          <p:cNvPr id="3" name="Content Placeholder 2"/>
          <p:cNvSpPr>
            <a:spLocks noGrp="1"/>
          </p:cNvSpPr>
          <p:nvPr>
            <p:ph idx="1"/>
          </p:nvPr>
        </p:nvSpPr>
        <p:spPr>
          <a:xfrm>
            <a:off x="511317" y="1329742"/>
            <a:ext cx="8047133" cy="3393588"/>
          </a:xfrm>
        </p:spPr>
        <p:txBody>
          <a:bodyPr/>
          <a:lstStyle>
            <a:lvl1pPr marL="324821" indent="-243616">
              <a:spcAft>
                <a:spcPts val="602"/>
              </a:spcAft>
              <a:buClr>
                <a:srgbClr val="0084D1"/>
              </a:buClr>
              <a:buSzPct val="100000"/>
              <a:buFont typeface="Arial" panose="020B0604020202020204" pitchFamily="34" charset="0"/>
              <a:buChar char="•"/>
              <a:defRPr/>
            </a:lvl1pPr>
            <a:lvl2pPr marL="0" indent="0">
              <a:spcAft>
                <a:spcPts val="0"/>
              </a:spcAft>
              <a:defRPr/>
            </a:lvl2pPr>
            <a:lvl3pPr marL="0" indent="0">
              <a:spcAft>
                <a:spcPts val="0"/>
              </a:spcAft>
              <a:defRPr/>
            </a:lvl3pPr>
            <a:lvl4pPr marL="0" indent="0">
              <a:spcAft>
                <a:spcPts val="0"/>
              </a:spcAft>
              <a:defRPr/>
            </a:lvl4pPr>
            <a:lvl5pPr marL="0" indent="0">
              <a:spcAft>
                <a:spcPts val="0"/>
              </a:spcAft>
              <a:defRPr/>
            </a:lvl5pPr>
          </a:lstStyle>
          <a:p>
            <a:pPr lvl="0"/>
            <a:r>
              <a:rPr lang="en-US" dirty="0" smtClean="0"/>
              <a:t>Click to edit Master text styles</a:t>
            </a:r>
          </a:p>
        </p:txBody>
      </p:sp>
    </p:spTree>
    <p:extLst>
      <p:ext uri="{BB962C8B-B14F-4D97-AF65-F5344CB8AC3E}">
        <p14:creationId xmlns:p14="http://schemas.microsoft.com/office/powerpoint/2010/main" val="336696488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426537" y="1840687"/>
            <a:ext cx="7315576" cy="731063"/>
          </a:xfrm>
        </p:spPr>
        <p:txBody>
          <a:bodyPr tIns="86400" anchor="t" anchorCtr="0"/>
          <a:lstStyle>
            <a:lvl1pPr algn="l">
              <a:defRPr sz="4286"/>
            </a:lvl1pPr>
          </a:lstStyle>
          <a:p>
            <a:r>
              <a:rPr lang="et-EE" dirty="0" smtClean="0"/>
              <a:t>Aitäh!</a:t>
            </a:r>
            <a:endParaRPr lang="en-US" dirty="0"/>
          </a:p>
        </p:txBody>
      </p:sp>
      <p:sp>
        <p:nvSpPr>
          <p:cNvPr id="8" name="Subtitle 2"/>
          <p:cNvSpPr>
            <a:spLocks noGrp="1"/>
          </p:cNvSpPr>
          <p:nvPr>
            <p:ph type="subTitle" idx="1" hasCustomPrompt="1"/>
          </p:nvPr>
        </p:nvSpPr>
        <p:spPr>
          <a:xfrm>
            <a:off x="1426537" y="2734182"/>
            <a:ext cx="7315576" cy="1299308"/>
          </a:xfrm>
        </p:spPr>
        <p:txBody>
          <a:bodyPr/>
          <a:lstStyle>
            <a:lvl1pPr marL="0" indent="0" algn="l">
              <a:spcAft>
                <a:spcPts val="0"/>
              </a:spcAft>
              <a:buNone/>
              <a:defRPr sz="1955" b="0"/>
            </a:lvl1pPr>
            <a:lvl2pPr marL="343769" indent="0" algn="ctr">
              <a:buNone/>
              <a:defRPr sz="1504"/>
            </a:lvl2pPr>
            <a:lvl3pPr marL="687537" indent="0" algn="ctr">
              <a:buNone/>
              <a:defRPr sz="1353"/>
            </a:lvl3pPr>
            <a:lvl4pPr marL="1031306" indent="0" algn="ctr">
              <a:buNone/>
              <a:defRPr sz="1203"/>
            </a:lvl4pPr>
            <a:lvl5pPr marL="1375075" indent="0" algn="ctr">
              <a:buNone/>
              <a:defRPr sz="1203"/>
            </a:lvl5pPr>
            <a:lvl6pPr marL="1718843" indent="0" algn="ctr">
              <a:buNone/>
              <a:defRPr sz="1203"/>
            </a:lvl6pPr>
            <a:lvl7pPr marL="2062612" indent="0" algn="ctr">
              <a:buNone/>
              <a:defRPr sz="1203"/>
            </a:lvl7pPr>
            <a:lvl8pPr marL="2406381" indent="0" algn="ctr">
              <a:buNone/>
              <a:defRPr sz="1203"/>
            </a:lvl8pPr>
            <a:lvl9pPr marL="2750149" indent="0" algn="ctr">
              <a:buNone/>
              <a:defRPr sz="1203"/>
            </a:lvl9pPr>
          </a:lstStyle>
          <a:p>
            <a:r>
              <a:rPr lang="et-EE" dirty="0" smtClean="0"/>
              <a:t>Eesnimi Perenimi</a:t>
            </a:r>
          </a:p>
          <a:p>
            <a:r>
              <a:rPr lang="et-EE" dirty="0" err="1" smtClean="0"/>
              <a:t>eesnimi@perenimi@amet.ee</a:t>
            </a:r>
            <a:endParaRPr lang="et-EE" dirty="0" smtClean="0"/>
          </a:p>
          <a:p>
            <a:endParaRPr lang="et-EE" dirty="0" smtClean="0"/>
          </a:p>
        </p:txBody>
      </p:sp>
      <p:pic>
        <p:nvPicPr>
          <p:cNvPr id="6" name="Picture 5" descr="0_rahandusmin_3lovi_est.png"/>
          <p:cNvPicPr>
            <a:picLocks noChangeAspect="1"/>
          </p:cNvPicPr>
          <p:nvPr userDrawn="1"/>
        </p:nvPicPr>
        <p:blipFill>
          <a:blip r:embed="rId2" cstate="print"/>
          <a:stretch>
            <a:fillRect/>
          </a:stretch>
        </p:blipFill>
        <p:spPr>
          <a:xfrm>
            <a:off x="373095" y="162413"/>
            <a:ext cx="3520622" cy="1042154"/>
          </a:xfrm>
          <a:prstGeom prst="rect">
            <a:avLst/>
          </a:prstGeom>
        </p:spPr>
      </p:pic>
    </p:spTree>
    <p:extLst>
      <p:ext uri="{BB962C8B-B14F-4D97-AF65-F5344CB8AC3E}">
        <p14:creationId xmlns:p14="http://schemas.microsoft.com/office/powerpoint/2010/main" val="1694660064"/>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End Slide Blue">
    <p:spTree>
      <p:nvGrpSpPr>
        <p:cNvPr id="1" name=""/>
        <p:cNvGrpSpPr/>
        <p:nvPr/>
      </p:nvGrpSpPr>
      <p:grpSpPr>
        <a:xfrm>
          <a:off x="0" y="0"/>
          <a:ext cx="0" cy="0"/>
          <a:chOff x="0" y="0"/>
          <a:chExt cx="0" cy="0"/>
        </a:xfrm>
      </p:grpSpPr>
      <p:sp>
        <p:nvSpPr>
          <p:cNvPr id="5" name="Rectangle 4"/>
          <p:cNvSpPr/>
          <p:nvPr userDrawn="1"/>
        </p:nvSpPr>
        <p:spPr bwMode="auto">
          <a:xfrm>
            <a:off x="0" y="1353851"/>
            <a:ext cx="9144000" cy="3789649"/>
          </a:xfrm>
          <a:prstGeom prst="rect">
            <a:avLst/>
          </a:prstGeom>
          <a:solidFill>
            <a:srgbClr val="0084D1"/>
          </a:solidFill>
          <a:ln w="9525" cap="flat" cmpd="sng" algn="ctr">
            <a:noFill/>
            <a:prstDash val="solid"/>
            <a:round/>
            <a:headEnd type="none" w="med" len="med"/>
            <a:tailEnd type="none" w="med" len="med"/>
          </a:ln>
          <a:effectLst/>
          <a:extLst/>
        </p:spPr>
        <p:txBody>
          <a:bodyPr vert="horz" wrap="square" lIns="68755" tIns="34378" rIns="68755" bIns="34378" numCol="1" rtlCol="0" anchor="t" anchorCtr="0" compatLnSpc="1">
            <a:prstTxWarp prst="textNoShape">
              <a:avLst/>
            </a:prstTxWarp>
          </a:bodyPr>
          <a:lstStyle/>
          <a:p>
            <a:pPr marL="0" marR="0" lvl="0" indent="0" algn="l" defTabSz="337801" rtl="0" eaLnBrk="1" fontAlgn="base" latinLnBrk="0" hangingPunct="0">
              <a:lnSpc>
                <a:spcPct val="110000"/>
              </a:lnSpc>
              <a:spcBef>
                <a:spcPct val="0"/>
              </a:spcBef>
              <a:spcAft>
                <a:spcPct val="0"/>
              </a:spcAft>
              <a:buClr>
                <a:srgbClr val="000000"/>
              </a:buClr>
              <a:buSzPct val="100000"/>
              <a:buFont typeface="Times New Roman" panose="02020603050405020304" pitchFamily="18" charset="0"/>
              <a:buNone/>
              <a:tabLst/>
              <a:defRPr/>
            </a:pPr>
            <a:endParaRPr kumimoji="0" lang="en-US" sz="1353" b="0" i="0" u="none" strike="noStrike" kern="1200" cap="none" spc="0" normalizeH="0" baseline="0" noProof="0" smtClean="0">
              <a:ln>
                <a:noFill/>
              </a:ln>
              <a:noFill/>
              <a:effectLst/>
              <a:uLnTx/>
              <a:uFillTx/>
              <a:latin typeface="Roboto Condensed" panose="02000000000000000000" pitchFamily="2" charset="0"/>
              <a:ea typeface="Microsoft YaHei" panose="020B0503020204020204" pitchFamily="34" charset="-122"/>
              <a:cs typeface="+mn-cs"/>
            </a:endParaRPr>
          </a:p>
        </p:txBody>
      </p:sp>
      <p:sp>
        <p:nvSpPr>
          <p:cNvPr id="7" name="Title 1"/>
          <p:cNvSpPr>
            <a:spLocks noGrp="1"/>
          </p:cNvSpPr>
          <p:nvPr>
            <p:ph type="ctrTitle" hasCustomPrompt="1"/>
          </p:nvPr>
        </p:nvSpPr>
        <p:spPr>
          <a:xfrm>
            <a:off x="1426537" y="1840687"/>
            <a:ext cx="7315576" cy="731063"/>
          </a:xfrm>
        </p:spPr>
        <p:txBody>
          <a:bodyPr tIns="86400" anchor="t" anchorCtr="0"/>
          <a:lstStyle>
            <a:lvl1pPr algn="l">
              <a:defRPr sz="4286">
                <a:solidFill>
                  <a:schemeClr val="bg1"/>
                </a:solidFill>
              </a:defRPr>
            </a:lvl1pPr>
          </a:lstStyle>
          <a:p>
            <a:r>
              <a:rPr lang="et-EE" dirty="0" smtClean="0"/>
              <a:t>Aitäh!</a:t>
            </a:r>
            <a:endParaRPr lang="en-US" dirty="0"/>
          </a:p>
        </p:txBody>
      </p:sp>
      <p:sp>
        <p:nvSpPr>
          <p:cNvPr id="8" name="Subtitle 2"/>
          <p:cNvSpPr>
            <a:spLocks noGrp="1"/>
          </p:cNvSpPr>
          <p:nvPr>
            <p:ph type="subTitle" idx="1" hasCustomPrompt="1"/>
          </p:nvPr>
        </p:nvSpPr>
        <p:spPr>
          <a:xfrm>
            <a:off x="1426537" y="2734182"/>
            <a:ext cx="7315576" cy="1299308"/>
          </a:xfrm>
        </p:spPr>
        <p:txBody>
          <a:bodyPr/>
          <a:lstStyle>
            <a:lvl1pPr marL="0" indent="0" algn="l">
              <a:spcAft>
                <a:spcPts val="0"/>
              </a:spcAft>
              <a:buNone/>
              <a:defRPr sz="1955" b="0">
                <a:solidFill>
                  <a:schemeClr val="bg1"/>
                </a:solidFill>
              </a:defRPr>
            </a:lvl1pPr>
            <a:lvl2pPr marL="343769" indent="0" algn="ctr">
              <a:buNone/>
              <a:defRPr sz="1504"/>
            </a:lvl2pPr>
            <a:lvl3pPr marL="687537" indent="0" algn="ctr">
              <a:buNone/>
              <a:defRPr sz="1353"/>
            </a:lvl3pPr>
            <a:lvl4pPr marL="1031306" indent="0" algn="ctr">
              <a:buNone/>
              <a:defRPr sz="1203"/>
            </a:lvl4pPr>
            <a:lvl5pPr marL="1375075" indent="0" algn="ctr">
              <a:buNone/>
              <a:defRPr sz="1203"/>
            </a:lvl5pPr>
            <a:lvl6pPr marL="1718843" indent="0" algn="ctr">
              <a:buNone/>
              <a:defRPr sz="1203"/>
            </a:lvl6pPr>
            <a:lvl7pPr marL="2062612" indent="0" algn="ctr">
              <a:buNone/>
              <a:defRPr sz="1203"/>
            </a:lvl7pPr>
            <a:lvl8pPr marL="2406381" indent="0" algn="ctr">
              <a:buNone/>
              <a:defRPr sz="1203"/>
            </a:lvl8pPr>
            <a:lvl9pPr marL="2750149" indent="0" algn="ctr">
              <a:buNone/>
              <a:defRPr sz="1203"/>
            </a:lvl9pPr>
          </a:lstStyle>
          <a:p>
            <a:r>
              <a:rPr lang="et-EE" dirty="0" smtClean="0"/>
              <a:t>Eesnimi Perenimi</a:t>
            </a:r>
          </a:p>
          <a:p>
            <a:r>
              <a:rPr lang="et-EE" dirty="0" err="1" smtClean="0"/>
              <a:t>eesnimi@perenimi@amet.ee</a:t>
            </a:r>
            <a:endParaRPr lang="et-EE" dirty="0" smtClean="0"/>
          </a:p>
          <a:p>
            <a:endParaRPr lang="et-EE" dirty="0" smtClean="0"/>
          </a:p>
        </p:txBody>
      </p:sp>
      <p:pic>
        <p:nvPicPr>
          <p:cNvPr id="9" name="Picture 8" descr="0_rahandusmin_3lovi_est.png"/>
          <p:cNvPicPr>
            <a:picLocks noChangeAspect="1"/>
          </p:cNvPicPr>
          <p:nvPr userDrawn="1"/>
        </p:nvPicPr>
        <p:blipFill>
          <a:blip r:embed="rId2" cstate="print"/>
          <a:stretch>
            <a:fillRect/>
          </a:stretch>
        </p:blipFill>
        <p:spPr>
          <a:xfrm>
            <a:off x="373095" y="162413"/>
            <a:ext cx="3520622" cy="1042154"/>
          </a:xfrm>
          <a:prstGeom prst="rect">
            <a:avLst/>
          </a:prstGeom>
        </p:spPr>
      </p:pic>
    </p:spTree>
    <p:extLst>
      <p:ext uri="{BB962C8B-B14F-4D97-AF65-F5344CB8AC3E}">
        <p14:creationId xmlns:p14="http://schemas.microsoft.com/office/powerpoint/2010/main" val="222584401"/>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8462717"/>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Esimene slai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0226" y="1840687"/>
            <a:ext cx="7389324" cy="1353446"/>
          </a:xfrm>
          <a:prstGeom prst="rect">
            <a:avLst/>
          </a:prstGeom>
        </p:spPr>
        <p:txBody>
          <a:bodyPr/>
          <a:lstStyle>
            <a:lvl1pPr marL="0" indent="0">
              <a:defRPr sz="3308">
                <a:latin typeface="Arial" pitchFamily="34" charset="0"/>
                <a:cs typeface="Arial" pitchFamily="34" charset="0"/>
              </a:defRPr>
            </a:lvl1pPr>
          </a:lstStyle>
          <a:p>
            <a:pPr lvl="0"/>
            <a:r>
              <a:rPr lang="en-US" smtClean="0"/>
              <a:t>Click to edit Master text styles</a:t>
            </a:r>
          </a:p>
        </p:txBody>
      </p:sp>
      <p:sp>
        <p:nvSpPr>
          <p:cNvPr id="4" name="Date Placeholder 3"/>
          <p:cNvSpPr>
            <a:spLocks noGrp="1"/>
          </p:cNvSpPr>
          <p:nvPr>
            <p:ph type="dt" idx="10"/>
          </p:nvPr>
        </p:nvSpPr>
        <p:spPr>
          <a:xfrm>
            <a:off x="1280226" y="4196066"/>
            <a:ext cx="2457152" cy="390329"/>
          </a:xfrm>
          <a:prstGeom prst="rect">
            <a:avLst/>
          </a:prstGeom>
        </p:spPr>
        <p:txBody>
          <a:bodyPr/>
          <a:lstStyle>
            <a:lvl1pPr>
              <a:defRPr sz="1504">
                <a:latin typeface="Arial" pitchFamily="34" charset="0"/>
                <a:cs typeface="Arial" pitchFamily="34" charset="0"/>
              </a:defRPr>
            </a:lvl1pPr>
          </a:lstStyle>
          <a:p>
            <a:pPr defTabSz="337801" fontAlgn="base" hangingPunct="0">
              <a:spcBef>
                <a:spcPct val="0"/>
              </a:spcBef>
              <a:spcAft>
                <a:spcPct val="0"/>
              </a:spcAft>
              <a:buSzPct val="100000"/>
            </a:pPr>
            <a:endParaRPr lang="et-EE" kern="1200" dirty="0">
              <a:ea typeface="Microsoft YaHei" panose="020B0503020204020204" pitchFamily="34" charset="-122"/>
            </a:endParaRPr>
          </a:p>
        </p:txBody>
      </p:sp>
      <p:sp>
        <p:nvSpPr>
          <p:cNvPr id="5" name="Footer Placeholder 4"/>
          <p:cNvSpPr>
            <a:spLocks noGrp="1"/>
          </p:cNvSpPr>
          <p:nvPr>
            <p:ph type="ftr" idx="11"/>
          </p:nvPr>
        </p:nvSpPr>
        <p:spPr>
          <a:xfrm>
            <a:off x="3503399" y="5178116"/>
            <a:ext cx="3245321" cy="390329"/>
          </a:xfrm>
          <a:prstGeom prst="rect">
            <a:avLst/>
          </a:prstGeom>
        </p:spPr>
        <p:txBody>
          <a:bodyPr/>
          <a:lstStyle>
            <a:lvl1pPr>
              <a:defRPr/>
            </a:lvl1pPr>
          </a:lstStyle>
          <a:p>
            <a:pPr defTabSz="337801" fontAlgn="base" hangingPunct="0">
              <a:spcBef>
                <a:spcPct val="0"/>
              </a:spcBef>
              <a:spcAft>
                <a:spcPct val="0"/>
              </a:spcAft>
              <a:buSzPct val="100000"/>
            </a:pPr>
            <a:endParaRPr lang="et-EE" kern="1200">
              <a:ea typeface="Microsoft YaHei" panose="020B0503020204020204" pitchFamily="34" charset="-122"/>
            </a:endParaRPr>
          </a:p>
        </p:txBody>
      </p:sp>
      <p:sp>
        <p:nvSpPr>
          <p:cNvPr id="6" name="Slide Number Placeholder 5"/>
          <p:cNvSpPr>
            <a:spLocks noGrp="1"/>
          </p:cNvSpPr>
          <p:nvPr>
            <p:ph type="sldNum" idx="12"/>
          </p:nvPr>
        </p:nvSpPr>
        <p:spPr>
          <a:xfrm>
            <a:off x="7343911" y="5178116"/>
            <a:ext cx="2383989" cy="390329"/>
          </a:xfrm>
          <a:prstGeom prst="rect">
            <a:avLst/>
          </a:prstGeom>
        </p:spPr>
        <p:txBody>
          <a:bodyPr/>
          <a:lstStyle>
            <a:lvl1pPr>
              <a:defRPr/>
            </a:lvl1pPr>
          </a:lstStyle>
          <a:p>
            <a:pPr defTabSz="337801" fontAlgn="base" hangingPunct="0">
              <a:spcBef>
                <a:spcPct val="0"/>
              </a:spcBef>
              <a:spcAft>
                <a:spcPct val="0"/>
              </a:spcAft>
              <a:buSzPct val="100000"/>
            </a:pPr>
            <a:fld id="{033B308B-EC79-4995-B5CE-834E95AA35F5}" type="slidenum">
              <a:rPr lang="et-EE" kern="1200" smtClean="0">
                <a:ea typeface="Microsoft YaHei" panose="020B0503020204020204" pitchFamily="34" charset="-122"/>
              </a:rPr>
              <a:pPr defTabSz="337801" fontAlgn="base" hangingPunct="0">
                <a:spcBef>
                  <a:spcPct val="0"/>
                </a:spcBef>
                <a:spcAft>
                  <a:spcPct val="0"/>
                </a:spcAft>
                <a:buSzPct val="100000"/>
              </a:pPr>
              <a:t>‹#›</a:t>
            </a:fld>
            <a:endParaRPr lang="et-EE" kern="1200">
              <a:ea typeface="Microsoft YaHei" panose="020B0503020204020204" pitchFamily="34" charset="-122"/>
            </a:endParaRPr>
          </a:p>
        </p:txBody>
      </p:sp>
      <p:pic>
        <p:nvPicPr>
          <p:cNvPr id="7" name="Picture 6" descr="riigikantselei_3lovi_est.jpg"/>
          <p:cNvPicPr>
            <a:picLocks noChangeAspect="1"/>
          </p:cNvPicPr>
          <p:nvPr userDrawn="1"/>
        </p:nvPicPr>
        <p:blipFill>
          <a:blip r:embed="rId2" cstate="print"/>
          <a:stretch>
            <a:fillRect/>
          </a:stretch>
        </p:blipFill>
        <p:spPr>
          <a:xfrm>
            <a:off x="365779" y="162414"/>
            <a:ext cx="2871363" cy="849964"/>
          </a:xfrm>
          <a:prstGeom prst="rect">
            <a:avLst/>
          </a:prstGeom>
        </p:spPr>
      </p:pic>
      <p:sp>
        <p:nvSpPr>
          <p:cNvPr id="9" name="Text Placeholder 8"/>
          <p:cNvSpPr>
            <a:spLocks noGrp="1"/>
          </p:cNvSpPr>
          <p:nvPr>
            <p:ph type="body" sz="quarter" idx="13"/>
          </p:nvPr>
        </p:nvSpPr>
        <p:spPr>
          <a:xfrm>
            <a:off x="1280226" y="3410684"/>
            <a:ext cx="7389324" cy="270689"/>
          </a:xfrm>
          <a:prstGeom prst="rect">
            <a:avLst/>
          </a:prstGeom>
        </p:spPr>
        <p:txBody>
          <a:bodyPr/>
          <a:lstStyle>
            <a:lvl1pPr>
              <a:defRPr sz="1955" b="1" baseline="0">
                <a:latin typeface="Arial" pitchFamily="34" charset="0"/>
                <a:cs typeface="Arial" pitchFamily="34" charset="0"/>
              </a:defRPr>
            </a:lvl1pPr>
          </a:lstStyle>
          <a:p>
            <a:pPr lvl="0"/>
            <a:r>
              <a:rPr lang="en-US" smtClean="0"/>
              <a:t>Click to edit Master text styles</a:t>
            </a:r>
          </a:p>
        </p:txBody>
      </p:sp>
      <p:sp>
        <p:nvSpPr>
          <p:cNvPr id="10" name="Text Placeholder 8"/>
          <p:cNvSpPr>
            <a:spLocks noGrp="1"/>
          </p:cNvSpPr>
          <p:nvPr>
            <p:ph type="body" sz="quarter" idx="14"/>
          </p:nvPr>
        </p:nvSpPr>
        <p:spPr>
          <a:xfrm>
            <a:off x="1280226" y="3708771"/>
            <a:ext cx="7388739" cy="270689"/>
          </a:xfrm>
          <a:prstGeom prst="rect">
            <a:avLst/>
          </a:prstGeom>
        </p:spPr>
        <p:txBody>
          <a:bodyPr/>
          <a:lstStyle>
            <a:lvl1pPr>
              <a:defRPr sz="1504" b="0" baseline="0">
                <a:latin typeface="Arial" pitchFamily="34" charset="0"/>
                <a:cs typeface="Arial" pitchFamily="34" charset="0"/>
              </a:defRPr>
            </a:lvl1pPr>
          </a:lstStyle>
          <a:p>
            <a:pPr lvl="0"/>
            <a:r>
              <a:rPr lang="en-US" smtClean="0"/>
              <a:t>Click to edit Master text styles</a:t>
            </a:r>
          </a:p>
        </p:txBody>
      </p:sp>
    </p:spTree>
    <p:extLst>
      <p:ext uri="{BB962C8B-B14F-4D97-AF65-F5344CB8AC3E}">
        <p14:creationId xmlns:p14="http://schemas.microsoft.com/office/powerpoint/2010/main" val="28297412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3"/>
            <a:ext cx="6858001" cy="1790700"/>
          </a:xfrm>
        </p:spPr>
        <p:txBody>
          <a:bodyPr anchor="b"/>
          <a:lstStyle>
            <a:lvl1pPr algn="ctr">
              <a:defRPr sz="3330"/>
            </a:lvl1pPr>
          </a:lstStyle>
          <a:p>
            <a:r>
              <a:rPr lang="en-US" smtClean="0"/>
              <a:t>Click to edit Master title style</a:t>
            </a:r>
            <a:endParaRPr lang="et-EE"/>
          </a:p>
        </p:txBody>
      </p:sp>
      <p:sp>
        <p:nvSpPr>
          <p:cNvPr id="3" name="Subtitle 2"/>
          <p:cNvSpPr>
            <a:spLocks noGrp="1"/>
          </p:cNvSpPr>
          <p:nvPr>
            <p:ph type="subTitle" idx="1"/>
          </p:nvPr>
        </p:nvSpPr>
        <p:spPr>
          <a:xfrm>
            <a:off x="1143000" y="2701529"/>
            <a:ext cx="6858001" cy="1241822"/>
          </a:xfrm>
        </p:spPr>
        <p:txBody>
          <a:bodyPr/>
          <a:lstStyle>
            <a:lvl1pPr marL="0" indent="0" algn="ctr">
              <a:buNone/>
              <a:defRPr sz="1332"/>
            </a:lvl1pPr>
            <a:lvl2pPr marL="253753" indent="0" algn="ctr">
              <a:buNone/>
              <a:defRPr sz="1110"/>
            </a:lvl2pPr>
            <a:lvl3pPr marL="507505" indent="0" algn="ctr">
              <a:buNone/>
              <a:defRPr sz="999"/>
            </a:lvl3pPr>
            <a:lvl4pPr marL="761259" indent="0" algn="ctr">
              <a:buNone/>
              <a:defRPr sz="888"/>
            </a:lvl4pPr>
            <a:lvl5pPr marL="1015012" indent="0" algn="ctr">
              <a:buNone/>
              <a:defRPr sz="888"/>
            </a:lvl5pPr>
            <a:lvl6pPr marL="1268764" indent="0" algn="ctr">
              <a:buNone/>
              <a:defRPr sz="888"/>
            </a:lvl6pPr>
            <a:lvl7pPr marL="1522517" indent="0" algn="ctr">
              <a:buNone/>
              <a:defRPr sz="888"/>
            </a:lvl7pPr>
            <a:lvl8pPr marL="1776270" indent="0" algn="ctr">
              <a:buNone/>
              <a:defRPr sz="888"/>
            </a:lvl8pPr>
            <a:lvl9pPr marL="2030022" indent="0" algn="ctr">
              <a:buNone/>
              <a:defRPr sz="888"/>
            </a:lvl9pPr>
          </a:lstStyle>
          <a:p>
            <a:r>
              <a:rPr lang="en-US" smtClean="0"/>
              <a:t>Click to edit Master subtitle style</a:t>
            </a:r>
            <a:endParaRPr lang="et-EE"/>
          </a:p>
        </p:txBody>
      </p:sp>
      <p:sp>
        <p:nvSpPr>
          <p:cNvPr id="4" name="Date Placeholder 3"/>
          <p:cNvSpPr>
            <a:spLocks noGrp="1"/>
          </p:cNvSpPr>
          <p:nvPr>
            <p:ph type="dt" sz="half" idx="10"/>
          </p:nvPr>
        </p:nvSpPr>
        <p:spPr/>
        <p:txBody>
          <a:bodyPr/>
          <a:lstStyle/>
          <a:p>
            <a:pPr defTabSz="337801" fontAlgn="base" hangingPunct="0">
              <a:lnSpc>
                <a:spcPct val="110000"/>
              </a:lnSpc>
              <a:spcBef>
                <a:spcPct val="0"/>
              </a:spcBef>
              <a:spcAft>
                <a:spcPct val="0"/>
              </a:spcAft>
              <a:buSzPct val="100000"/>
            </a:pPr>
            <a:endParaRPr lang="et-EE" kern="1200">
              <a:solidFill>
                <a:prstClr val="black">
                  <a:tint val="75000"/>
                </a:prstClr>
              </a:solidFill>
              <a:ea typeface="Microsoft YaHei" panose="020B0503020204020204" pitchFamily="34" charset="-122"/>
              <a:cs typeface="+mn-cs"/>
            </a:endParaRPr>
          </a:p>
        </p:txBody>
      </p:sp>
      <p:sp>
        <p:nvSpPr>
          <p:cNvPr id="5" name="Footer Placeholder 4"/>
          <p:cNvSpPr>
            <a:spLocks noGrp="1"/>
          </p:cNvSpPr>
          <p:nvPr>
            <p:ph type="ftr" sz="quarter" idx="11"/>
          </p:nvPr>
        </p:nvSpPr>
        <p:spPr/>
        <p:txBody>
          <a:bodyPr/>
          <a:lstStyle/>
          <a:p>
            <a:pPr defTabSz="337801" fontAlgn="base" hangingPunct="0">
              <a:lnSpc>
                <a:spcPct val="110000"/>
              </a:lnSpc>
              <a:spcBef>
                <a:spcPct val="0"/>
              </a:spcBef>
              <a:spcAft>
                <a:spcPct val="0"/>
              </a:spcAft>
              <a:buSzPct val="100000"/>
            </a:pPr>
            <a:endParaRPr lang="et-EE" kern="1200">
              <a:solidFill>
                <a:prstClr val="black">
                  <a:tint val="75000"/>
                </a:prstClr>
              </a:solidFill>
              <a:ea typeface="Microsoft YaHei" panose="020B0503020204020204" pitchFamily="34" charset="-122"/>
              <a:cs typeface="+mn-cs"/>
            </a:endParaRPr>
          </a:p>
        </p:txBody>
      </p:sp>
      <p:sp>
        <p:nvSpPr>
          <p:cNvPr id="6" name="Slide Number Placeholder 5"/>
          <p:cNvSpPr>
            <a:spLocks noGrp="1"/>
          </p:cNvSpPr>
          <p:nvPr>
            <p:ph type="sldNum" sz="quarter" idx="12"/>
          </p:nvPr>
        </p:nvSpPr>
        <p:spPr/>
        <p:txBody>
          <a:bodyPr/>
          <a:lstStyle/>
          <a:p>
            <a:pPr defTabSz="337801" fontAlgn="base" hangingPunct="0">
              <a:lnSpc>
                <a:spcPct val="110000"/>
              </a:lnSpc>
              <a:spcBef>
                <a:spcPct val="0"/>
              </a:spcBef>
              <a:spcAft>
                <a:spcPct val="0"/>
              </a:spcAft>
              <a:buSzPct val="100000"/>
            </a:pPr>
            <a:fld id="{88C1CFE1-8639-4DA4-B519-EB3B595E1D3A}" type="slidenum">
              <a:rPr lang="et-EE" kern="1200" smtClean="0">
                <a:solidFill>
                  <a:prstClr val="black">
                    <a:tint val="75000"/>
                  </a:prstClr>
                </a:solidFill>
                <a:ea typeface="Microsoft YaHei" panose="020B0503020204020204" pitchFamily="34" charset="-122"/>
                <a:cs typeface="+mn-cs"/>
              </a:rPr>
              <a:pPr defTabSz="337801" fontAlgn="base" hangingPunct="0">
                <a:lnSpc>
                  <a:spcPct val="110000"/>
                </a:lnSpc>
                <a:spcBef>
                  <a:spcPct val="0"/>
                </a:spcBef>
                <a:spcAft>
                  <a:spcPct val="0"/>
                </a:spcAft>
                <a:buSzPct val="100000"/>
              </a:pPr>
              <a:t>‹#›</a:t>
            </a:fld>
            <a:endParaRPr lang="et-EE" kern="1200">
              <a:solidFill>
                <a:prstClr val="black">
                  <a:tint val="75000"/>
                </a:prstClr>
              </a:solidFill>
              <a:ea typeface="Microsoft YaHei" panose="020B0503020204020204" pitchFamily="34" charset="-122"/>
              <a:cs typeface="+mn-cs"/>
            </a:endParaRPr>
          </a:p>
        </p:txBody>
      </p:sp>
    </p:spTree>
    <p:extLst>
      <p:ext uri="{BB962C8B-B14F-4D97-AF65-F5344CB8AC3E}">
        <p14:creationId xmlns:p14="http://schemas.microsoft.com/office/powerpoint/2010/main" val="10276485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10"/>
          </p:nvPr>
        </p:nvSpPr>
        <p:spPr/>
        <p:txBody>
          <a:bodyPr/>
          <a:lstStyle/>
          <a:p>
            <a:pPr defTabSz="337801" fontAlgn="base" hangingPunct="0">
              <a:lnSpc>
                <a:spcPct val="110000"/>
              </a:lnSpc>
              <a:spcBef>
                <a:spcPct val="0"/>
              </a:spcBef>
              <a:spcAft>
                <a:spcPct val="0"/>
              </a:spcAft>
              <a:buSzPct val="100000"/>
            </a:pPr>
            <a:endParaRPr lang="et-EE" kern="1200">
              <a:solidFill>
                <a:prstClr val="black">
                  <a:tint val="75000"/>
                </a:prstClr>
              </a:solidFill>
              <a:ea typeface="Microsoft YaHei" panose="020B0503020204020204" pitchFamily="34" charset="-122"/>
              <a:cs typeface="+mn-cs"/>
            </a:endParaRPr>
          </a:p>
        </p:txBody>
      </p:sp>
      <p:sp>
        <p:nvSpPr>
          <p:cNvPr id="5" name="Footer Placeholder 4"/>
          <p:cNvSpPr>
            <a:spLocks noGrp="1"/>
          </p:cNvSpPr>
          <p:nvPr>
            <p:ph type="ftr" sz="quarter" idx="11"/>
          </p:nvPr>
        </p:nvSpPr>
        <p:spPr/>
        <p:txBody>
          <a:bodyPr/>
          <a:lstStyle/>
          <a:p>
            <a:pPr defTabSz="337801" fontAlgn="base" hangingPunct="0">
              <a:lnSpc>
                <a:spcPct val="110000"/>
              </a:lnSpc>
              <a:spcBef>
                <a:spcPct val="0"/>
              </a:spcBef>
              <a:spcAft>
                <a:spcPct val="0"/>
              </a:spcAft>
              <a:buSzPct val="100000"/>
            </a:pPr>
            <a:endParaRPr lang="et-EE" kern="1200">
              <a:solidFill>
                <a:prstClr val="black">
                  <a:tint val="75000"/>
                </a:prstClr>
              </a:solidFill>
              <a:ea typeface="Microsoft YaHei" panose="020B0503020204020204" pitchFamily="34" charset="-122"/>
              <a:cs typeface="+mn-cs"/>
            </a:endParaRPr>
          </a:p>
        </p:txBody>
      </p:sp>
      <p:sp>
        <p:nvSpPr>
          <p:cNvPr id="6" name="Slide Number Placeholder 5"/>
          <p:cNvSpPr>
            <a:spLocks noGrp="1"/>
          </p:cNvSpPr>
          <p:nvPr>
            <p:ph type="sldNum" sz="quarter" idx="12"/>
          </p:nvPr>
        </p:nvSpPr>
        <p:spPr/>
        <p:txBody>
          <a:bodyPr/>
          <a:lstStyle/>
          <a:p>
            <a:pPr defTabSz="337801" fontAlgn="base" hangingPunct="0">
              <a:lnSpc>
                <a:spcPct val="110000"/>
              </a:lnSpc>
              <a:spcBef>
                <a:spcPct val="0"/>
              </a:spcBef>
              <a:spcAft>
                <a:spcPct val="0"/>
              </a:spcAft>
              <a:buSzPct val="100000"/>
            </a:pPr>
            <a:fld id="{88C1CFE1-8639-4DA4-B519-EB3B595E1D3A}" type="slidenum">
              <a:rPr lang="et-EE" kern="1200" smtClean="0">
                <a:solidFill>
                  <a:prstClr val="black">
                    <a:tint val="75000"/>
                  </a:prstClr>
                </a:solidFill>
                <a:ea typeface="Microsoft YaHei" panose="020B0503020204020204" pitchFamily="34" charset="-122"/>
                <a:cs typeface="+mn-cs"/>
              </a:rPr>
              <a:pPr defTabSz="337801" fontAlgn="base" hangingPunct="0">
                <a:lnSpc>
                  <a:spcPct val="110000"/>
                </a:lnSpc>
                <a:spcBef>
                  <a:spcPct val="0"/>
                </a:spcBef>
                <a:spcAft>
                  <a:spcPct val="0"/>
                </a:spcAft>
                <a:buSzPct val="100000"/>
              </a:pPr>
              <a:t>‹#›</a:t>
            </a:fld>
            <a:endParaRPr lang="et-EE" kern="1200">
              <a:solidFill>
                <a:prstClr val="black">
                  <a:tint val="75000"/>
                </a:prstClr>
              </a:solidFill>
              <a:ea typeface="Microsoft YaHei" panose="020B0503020204020204" pitchFamily="34" charset="-122"/>
              <a:cs typeface="+mn-cs"/>
            </a:endParaRPr>
          </a:p>
        </p:txBody>
      </p:sp>
    </p:spTree>
    <p:extLst>
      <p:ext uri="{BB962C8B-B14F-4D97-AF65-F5344CB8AC3E}">
        <p14:creationId xmlns:p14="http://schemas.microsoft.com/office/powerpoint/2010/main" val="19146818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3330"/>
            </a:lvl1pPr>
          </a:lstStyle>
          <a:p>
            <a:r>
              <a:rPr lang="en-US" smtClean="0"/>
              <a:t>Click to edit Master title style</a:t>
            </a:r>
            <a:endParaRPr lang="et-EE"/>
          </a:p>
        </p:txBody>
      </p:sp>
      <p:sp>
        <p:nvSpPr>
          <p:cNvPr id="3" name="Text Placeholder 2"/>
          <p:cNvSpPr>
            <a:spLocks noGrp="1"/>
          </p:cNvSpPr>
          <p:nvPr>
            <p:ph type="body" idx="1"/>
          </p:nvPr>
        </p:nvSpPr>
        <p:spPr>
          <a:xfrm>
            <a:off x="623888" y="3442098"/>
            <a:ext cx="7886700" cy="1125140"/>
          </a:xfrm>
        </p:spPr>
        <p:txBody>
          <a:bodyPr/>
          <a:lstStyle>
            <a:lvl1pPr marL="0" indent="0">
              <a:buNone/>
              <a:defRPr sz="1332">
                <a:solidFill>
                  <a:schemeClr val="tx1">
                    <a:tint val="75000"/>
                  </a:schemeClr>
                </a:solidFill>
              </a:defRPr>
            </a:lvl1pPr>
            <a:lvl2pPr marL="253753" indent="0">
              <a:buNone/>
              <a:defRPr sz="1110">
                <a:solidFill>
                  <a:schemeClr val="tx1">
                    <a:tint val="75000"/>
                  </a:schemeClr>
                </a:solidFill>
              </a:defRPr>
            </a:lvl2pPr>
            <a:lvl3pPr marL="507505" indent="0">
              <a:buNone/>
              <a:defRPr sz="999">
                <a:solidFill>
                  <a:schemeClr val="tx1">
                    <a:tint val="75000"/>
                  </a:schemeClr>
                </a:solidFill>
              </a:defRPr>
            </a:lvl3pPr>
            <a:lvl4pPr marL="761259" indent="0">
              <a:buNone/>
              <a:defRPr sz="888">
                <a:solidFill>
                  <a:schemeClr val="tx1">
                    <a:tint val="75000"/>
                  </a:schemeClr>
                </a:solidFill>
              </a:defRPr>
            </a:lvl4pPr>
            <a:lvl5pPr marL="1015012" indent="0">
              <a:buNone/>
              <a:defRPr sz="888">
                <a:solidFill>
                  <a:schemeClr val="tx1">
                    <a:tint val="75000"/>
                  </a:schemeClr>
                </a:solidFill>
              </a:defRPr>
            </a:lvl5pPr>
            <a:lvl6pPr marL="1268764" indent="0">
              <a:buNone/>
              <a:defRPr sz="888">
                <a:solidFill>
                  <a:schemeClr val="tx1">
                    <a:tint val="75000"/>
                  </a:schemeClr>
                </a:solidFill>
              </a:defRPr>
            </a:lvl6pPr>
            <a:lvl7pPr marL="1522517" indent="0">
              <a:buNone/>
              <a:defRPr sz="888">
                <a:solidFill>
                  <a:schemeClr val="tx1">
                    <a:tint val="75000"/>
                  </a:schemeClr>
                </a:solidFill>
              </a:defRPr>
            </a:lvl7pPr>
            <a:lvl8pPr marL="1776270" indent="0">
              <a:buNone/>
              <a:defRPr sz="888">
                <a:solidFill>
                  <a:schemeClr val="tx1">
                    <a:tint val="75000"/>
                  </a:schemeClr>
                </a:solidFill>
              </a:defRPr>
            </a:lvl8pPr>
            <a:lvl9pPr marL="2030022" indent="0">
              <a:buNone/>
              <a:defRPr sz="888">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337801" fontAlgn="base" hangingPunct="0">
              <a:lnSpc>
                <a:spcPct val="110000"/>
              </a:lnSpc>
              <a:spcBef>
                <a:spcPct val="0"/>
              </a:spcBef>
              <a:spcAft>
                <a:spcPct val="0"/>
              </a:spcAft>
              <a:buSzPct val="100000"/>
            </a:pPr>
            <a:endParaRPr lang="et-EE" kern="1200">
              <a:solidFill>
                <a:prstClr val="black">
                  <a:tint val="75000"/>
                </a:prstClr>
              </a:solidFill>
              <a:ea typeface="Microsoft YaHei" panose="020B0503020204020204" pitchFamily="34" charset="-122"/>
              <a:cs typeface="+mn-cs"/>
            </a:endParaRPr>
          </a:p>
        </p:txBody>
      </p:sp>
      <p:sp>
        <p:nvSpPr>
          <p:cNvPr id="5" name="Footer Placeholder 4"/>
          <p:cNvSpPr>
            <a:spLocks noGrp="1"/>
          </p:cNvSpPr>
          <p:nvPr>
            <p:ph type="ftr" sz="quarter" idx="11"/>
          </p:nvPr>
        </p:nvSpPr>
        <p:spPr/>
        <p:txBody>
          <a:bodyPr/>
          <a:lstStyle/>
          <a:p>
            <a:pPr defTabSz="337801" fontAlgn="base" hangingPunct="0">
              <a:lnSpc>
                <a:spcPct val="110000"/>
              </a:lnSpc>
              <a:spcBef>
                <a:spcPct val="0"/>
              </a:spcBef>
              <a:spcAft>
                <a:spcPct val="0"/>
              </a:spcAft>
              <a:buSzPct val="100000"/>
            </a:pPr>
            <a:endParaRPr lang="et-EE" kern="1200">
              <a:solidFill>
                <a:prstClr val="black">
                  <a:tint val="75000"/>
                </a:prstClr>
              </a:solidFill>
              <a:ea typeface="Microsoft YaHei" panose="020B0503020204020204" pitchFamily="34" charset="-122"/>
              <a:cs typeface="+mn-cs"/>
            </a:endParaRPr>
          </a:p>
        </p:txBody>
      </p:sp>
      <p:sp>
        <p:nvSpPr>
          <p:cNvPr id="6" name="Slide Number Placeholder 5"/>
          <p:cNvSpPr>
            <a:spLocks noGrp="1"/>
          </p:cNvSpPr>
          <p:nvPr>
            <p:ph type="sldNum" sz="quarter" idx="12"/>
          </p:nvPr>
        </p:nvSpPr>
        <p:spPr/>
        <p:txBody>
          <a:bodyPr/>
          <a:lstStyle/>
          <a:p>
            <a:pPr defTabSz="337801" fontAlgn="base" hangingPunct="0">
              <a:lnSpc>
                <a:spcPct val="110000"/>
              </a:lnSpc>
              <a:spcBef>
                <a:spcPct val="0"/>
              </a:spcBef>
              <a:spcAft>
                <a:spcPct val="0"/>
              </a:spcAft>
              <a:buSzPct val="100000"/>
            </a:pPr>
            <a:fld id="{88C1CFE1-8639-4DA4-B519-EB3B595E1D3A}" type="slidenum">
              <a:rPr lang="et-EE" kern="1200" smtClean="0">
                <a:solidFill>
                  <a:prstClr val="black">
                    <a:tint val="75000"/>
                  </a:prstClr>
                </a:solidFill>
                <a:ea typeface="Microsoft YaHei" panose="020B0503020204020204" pitchFamily="34" charset="-122"/>
                <a:cs typeface="+mn-cs"/>
              </a:rPr>
              <a:pPr defTabSz="337801" fontAlgn="base" hangingPunct="0">
                <a:lnSpc>
                  <a:spcPct val="110000"/>
                </a:lnSpc>
                <a:spcBef>
                  <a:spcPct val="0"/>
                </a:spcBef>
                <a:spcAft>
                  <a:spcPct val="0"/>
                </a:spcAft>
                <a:buSzPct val="100000"/>
              </a:pPr>
              <a:t>‹#›</a:t>
            </a:fld>
            <a:endParaRPr lang="et-EE" kern="1200">
              <a:solidFill>
                <a:prstClr val="black">
                  <a:tint val="75000"/>
                </a:prstClr>
              </a:solidFill>
              <a:ea typeface="Microsoft YaHei" panose="020B0503020204020204" pitchFamily="34" charset="-122"/>
              <a:cs typeface="+mn-cs"/>
            </a:endParaRPr>
          </a:p>
        </p:txBody>
      </p:sp>
    </p:spTree>
    <p:extLst>
      <p:ext uri="{BB962C8B-B14F-4D97-AF65-F5344CB8AC3E}">
        <p14:creationId xmlns:p14="http://schemas.microsoft.com/office/powerpoint/2010/main" val="38429150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5" name="Date Placeholder 4"/>
          <p:cNvSpPr>
            <a:spLocks noGrp="1"/>
          </p:cNvSpPr>
          <p:nvPr>
            <p:ph type="dt" sz="half" idx="10"/>
          </p:nvPr>
        </p:nvSpPr>
        <p:spPr/>
        <p:txBody>
          <a:bodyPr/>
          <a:lstStyle/>
          <a:p>
            <a:pPr defTabSz="337801" fontAlgn="base" hangingPunct="0">
              <a:lnSpc>
                <a:spcPct val="110000"/>
              </a:lnSpc>
              <a:spcBef>
                <a:spcPct val="0"/>
              </a:spcBef>
              <a:spcAft>
                <a:spcPct val="0"/>
              </a:spcAft>
              <a:buSzPct val="100000"/>
            </a:pPr>
            <a:endParaRPr lang="et-EE" kern="1200">
              <a:solidFill>
                <a:prstClr val="black">
                  <a:tint val="75000"/>
                </a:prstClr>
              </a:solidFill>
              <a:ea typeface="Microsoft YaHei" panose="020B0503020204020204" pitchFamily="34" charset="-122"/>
              <a:cs typeface="+mn-cs"/>
            </a:endParaRPr>
          </a:p>
        </p:txBody>
      </p:sp>
      <p:sp>
        <p:nvSpPr>
          <p:cNvPr id="6" name="Footer Placeholder 5"/>
          <p:cNvSpPr>
            <a:spLocks noGrp="1"/>
          </p:cNvSpPr>
          <p:nvPr>
            <p:ph type="ftr" sz="quarter" idx="11"/>
          </p:nvPr>
        </p:nvSpPr>
        <p:spPr/>
        <p:txBody>
          <a:bodyPr/>
          <a:lstStyle/>
          <a:p>
            <a:pPr defTabSz="337801" fontAlgn="base" hangingPunct="0">
              <a:lnSpc>
                <a:spcPct val="110000"/>
              </a:lnSpc>
              <a:spcBef>
                <a:spcPct val="0"/>
              </a:spcBef>
              <a:spcAft>
                <a:spcPct val="0"/>
              </a:spcAft>
              <a:buSzPct val="100000"/>
            </a:pPr>
            <a:endParaRPr lang="et-EE" kern="1200">
              <a:solidFill>
                <a:prstClr val="black">
                  <a:tint val="75000"/>
                </a:prstClr>
              </a:solidFill>
              <a:ea typeface="Microsoft YaHei" panose="020B0503020204020204" pitchFamily="34" charset="-122"/>
              <a:cs typeface="+mn-cs"/>
            </a:endParaRPr>
          </a:p>
        </p:txBody>
      </p:sp>
      <p:sp>
        <p:nvSpPr>
          <p:cNvPr id="7" name="Slide Number Placeholder 6"/>
          <p:cNvSpPr>
            <a:spLocks noGrp="1"/>
          </p:cNvSpPr>
          <p:nvPr>
            <p:ph type="sldNum" sz="quarter" idx="12"/>
          </p:nvPr>
        </p:nvSpPr>
        <p:spPr/>
        <p:txBody>
          <a:bodyPr/>
          <a:lstStyle/>
          <a:p>
            <a:pPr defTabSz="337801" fontAlgn="base" hangingPunct="0">
              <a:lnSpc>
                <a:spcPct val="110000"/>
              </a:lnSpc>
              <a:spcBef>
                <a:spcPct val="0"/>
              </a:spcBef>
              <a:spcAft>
                <a:spcPct val="0"/>
              </a:spcAft>
              <a:buSzPct val="100000"/>
            </a:pPr>
            <a:fld id="{88C1CFE1-8639-4DA4-B519-EB3B595E1D3A}" type="slidenum">
              <a:rPr lang="et-EE" kern="1200" smtClean="0">
                <a:solidFill>
                  <a:prstClr val="black">
                    <a:tint val="75000"/>
                  </a:prstClr>
                </a:solidFill>
                <a:ea typeface="Microsoft YaHei" panose="020B0503020204020204" pitchFamily="34" charset="-122"/>
                <a:cs typeface="+mn-cs"/>
              </a:rPr>
              <a:pPr defTabSz="337801" fontAlgn="base" hangingPunct="0">
                <a:lnSpc>
                  <a:spcPct val="110000"/>
                </a:lnSpc>
                <a:spcBef>
                  <a:spcPct val="0"/>
                </a:spcBef>
                <a:spcAft>
                  <a:spcPct val="0"/>
                </a:spcAft>
                <a:buSzPct val="100000"/>
              </a:pPr>
              <a:t>‹#›</a:t>
            </a:fld>
            <a:endParaRPr lang="et-EE" kern="1200">
              <a:solidFill>
                <a:prstClr val="black">
                  <a:tint val="75000"/>
                </a:prstClr>
              </a:solidFill>
              <a:ea typeface="Microsoft YaHei" panose="020B0503020204020204" pitchFamily="34" charset="-122"/>
              <a:cs typeface="+mn-cs"/>
            </a:endParaRPr>
          </a:p>
        </p:txBody>
      </p:sp>
    </p:spTree>
    <p:extLst>
      <p:ext uri="{BB962C8B-B14F-4D97-AF65-F5344CB8AC3E}">
        <p14:creationId xmlns:p14="http://schemas.microsoft.com/office/powerpoint/2010/main" val="27626696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t-EE"/>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32" b="1"/>
            </a:lvl1pPr>
            <a:lvl2pPr marL="253753" indent="0">
              <a:buNone/>
              <a:defRPr sz="1110" b="1"/>
            </a:lvl2pPr>
            <a:lvl3pPr marL="507505" indent="0">
              <a:buNone/>
              <a:defRPr sz="999" b="1"/>
            </a:lvl3pPr>
            <a:lvl4pPr marL="761259" indent="0">
              <a:buNone/>
              <a:defRPr sz="888" b="1"/>
            </a:lvl4pPr>
            <a:lvl5pPr marL="1015012" indent="0">
              <a:buNone/>
              <a:defRPr sz="888" b="1"/>
            </a:lvl5pPr>
            <a:lvl6pPr marL="1268764" indent="0">
              <a:buNone/>
              <a:defRPr sz="888" b="1"/>
            </a:lvl6pPr>
            <a:lvl7pPr marL="1522517" indent="0">
              <a:buNone/>
              <a:defRPr sz="888" b="1"/>
            </a:lvl7pPr>
            <a:lvl8pPr marL="1776270" indent="0">
              <a:buNone/>
              <a:defRPr sz="888" b="1"/>
            </a:lvl8pPr>
            <a:lvl9pPr marL="2030022" indent="0">
              <a:buNone/>
              <a:defRPr sz="888" b="1"/>
            </a:lvl9pPr>
          </a:lstStyle>
          <a:p>
            <a:pPr lvl="0"/>
            <a:r>
              <a:rPr lang="en-US" smtClean="0"/>
              <a:t>Click to 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332" b="1"/>
            </a:lvl1pPr>
            <a:lvl2pPr marL="253753" indent="0">
              <a:buNone/>
              <a:defRPr sz="1110" b="1"/>
            </a:lvl2pPr>
            <a:lvl3pPr marL="507505" indent="0">
              <a:buNone/>
              <a:defRPr sz="999" b="1"/>
            </a:lvl3pPr>
            <a:lvl4pPr marL="761259" indent="0">
              <a:buNone/>
              <a:defRPr sz="888" b="1"/>
            </a:lvl4pPr>
            <a:lvl5pPr marL="1015012" indent="0">
              <a:buNone/>
              <a:defRPr sz="888" b="1"/>
            </a:lvl5pPr>
            <a:lvl6pPr marL="1268764" indent="0">
              <a:buNone/>
              <a:defRPr sz="888" b="1"/>
            </a:lvl6pPr>
            <a:lvl7pPr marL="1522517" indent="0">
              <a:buNone/>
              <a:defRPr sz="888" b="1"/>
            </a:lvl7pPr>
            <a:lvl8pPr marL="1776270" indent="0">
              <a:buNone/>
              <a:defRPr sz="888" b="1"/>
            </a:lvl8pPr>
            <a:lvl9pPr marL="2030022" indent="0">
              <a:buNone/>
              <a:defRPr sz="888" b="1"/>
            </a:lvl9pPr>
          </a:lstStyle>
          <a:p>
            <a:pPr lvl="0"/>
            <a:r>
              <a:rPr lang="en-US" smtClean="0"/>
              <a:t>Click to edit Master text styles</a:t>
            </a:r>
          </a:p>
        </p:txBody>
      </p:sp>
      <p:sp>
        <p:nvSpPr>
          <p:cNvPr id="6" name="Content Placeholder 5"/>
          <p:cNvSpPr>
            <a:spLocks noGrp="1"/>
          </p:cNvSpPr>
          <p:nvPr>
            <p:ph sz="quarter" idx="4"/>
          </p:nvPr>
        </p:nvSpPr>
        <p:spPr>
          <a:xfrm>
            <a:off x="4629151" y="1878807"/>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7" name="Date Placeholder 6"/>
          <p:cNvSpPr>
            <a:spLocks noGrp="1"/>
          </p:cNvSpPr>
          <p:nvPr>
            <p:ph type="dt" sz="half" idx="10"/>
          </p:nvPr>
        </p:nvSpPr>
        <p:spPr/>
        <p:txBody>
          <a:bodyPr/>
          <a:lstStyle/>
          <a:p>
            <a:pPr defTabSz="337801" fontAlgn="base" hangingPunct="0">
              <a:lnSpc>
                <a:spcPct val="110000"/>
              </a:lnSpc>
              <a:spcBef>
                <a:spcPct val="0"/>
              </a:spcBef>
              <a:spcAft>
                <a:spcPct val="0"/>
              </a:spcAft>
              <a:buSzPct val="100000"/>
            </a:pPr>
            <a:endParaRPr lang="et-EE" kern="1200">
              <a:solidFill>
                <a:prstClr val="black">
                  <a:tint val="75000"/>
                </a:prstClr>
              </a:solidFill>
              <a:ea typeface="Microsoft YaHei" panose="020B0503020204020204" pitchFamily="34" charset="-122"/>
              <a:cs typeface="+mn-cs"/>
            </a:endParaRPr>
          </a:p>
        </p:txBody>
      </p:sp>
      <p:sp>
        <p:nvSpPr>
          <p:cNvPr id="8" name="Footer Placeholder 7"/>
          <p:cNvSpPr>
            <a:spLocks noGrp="1"/>
          </p:cNvSpPr>
          <p:nvPr>
            <p:ph type="ftr" sz="quarter" idx="11"/>
          </p:nvPr>
        </p:nvSpPr>
        <p:spPr/>
        <p:txBody>
          <a:bodyPr/>
          <a:lstStyle/>
          <a:p>
            <a:pPr defTabSz="337801" fontAlgn="base" hangingPunct="0">
              <a:lnSpc>
                <a:spcPct val="110000"/>
              </a:lnSpc>
              <a:spcBef>
                <a:spcPct val="0"/>
              </a:spcBef>
              <a:spcAft>
                <a:spcPct val="0"/>
              </a:spcAft>
              <a:buSzPct val="100000"/>
            </a:pPr>
            <a:endParaRPr lang="et-EE" kern="1200">
              <a:solidFill>
                <a:prstClr val="black">
                  <a:tint val="75000"/>
                </a:prstClr>
              </a:solidFill>
              <a:ea typeface="Microsoft YaHei" panose="020B0503020204020204" pitchFamily="34" charset="-122"/>
              <a:cs typeface="+mn-cs"/>
            </a:endParaRPr>
          </a:p>
        </p:txBody>
      </p:sp>
      <p:sp>
        <p:nvSpPr>
          <p:cNvPr id="9" name="Slide Number Placeholder 8"/>
          <p:cNvSpPr>
            <a:spLocks noGrp="1"/>
          </p:cNvSpPr>
          <p:nvPr>
            <p:ph type="sldNum" sz="quarter" idx="12"/>
          </p:nvPr>
        </p:nvSpPr>
        <p:spPr/>
        <p:txBody>
          <a:bodyPr/>
          <a:lstStyle/>
          <a:p>
            <a:pPr defTabSz="337801" fontAlgn="base" hangingPunct="0">
              <a:lnSpc>
                <a:spcPct val="110000"/>
              </a:lnSpc>
              <a:spcBef>
                <a:spcPct val="0"/>
              </a:spcBef>
              <a:spcAft>
                <a:spcPct val="0"/>
              </a:spcAft>
              <a:buSzPct val="100000"/>
            </a:pPr>
            <a:fld id="{88C1CFE1-8639-4DA4-B519-EB3B595E1D3A}" type="slidenum">
              <a:rPr lang="et-EE" kern="1200" smtClean="0">
                <a:solidFill>
                  <a:prstClr val="black">
                    <a:tint val="75000"/>
                  </a:prstClr>
                </a:solidFill>
                <a:ea typeface="Microsoft YaHei" panose="020B0503020204020204" pitchFamily="34" charset="-122"/>
                <a:cs typeface="+mn-cs"/>
              </a:rPr>
              <a:pPr defTabSz="337801" fontAlgn="base" hangingPunct="0">
                <a:lnSpc>
                  <a:spcPct val="110000"/>
                </a:lnSpc>
                <a:spcBef>
                  <a:spcPct val="0"/>
                </a:spcBef>
                <a:spcAft>
                  <a:spcPct val="0"/>
                </a:spcAft>
                <a:buSzPct val="100000"/>
              </a:pPr>
              <a:t>‹#›</a:t>
            </a:fld>
            <a:endParaRPr lang="et-EE" kern="1200">
              <a:solidFill>
                <a:prstClr val="black">
                  <a:tint val="75000"/>
                </a:prstClr>
              </a:solidFill>
              <a:ea typeface="Microsoft YaHei" panose="020B0503020204020204" pitchFamily="34" charset="-122"/>
              <a:cs typeface="+mn-cs"/>
            </a:endParaRPr>
          </a:p>
        </p:txBody>
      </p:sp>
    </p:spTree>
    <p:extLst>
      <p:ext uri="{BB962C8B-B14F-4D97-AF65-F5344CB8AC3E}">
        <p14:creationId xmlns:p14="http://schemas.microsoft.com/office/powerpoint/2010/main" val="7934695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Date Placeholder 2"/>
          <p:cNvSpPr>
            <a:spLocks noGrp="1"/>
          </p:cNvSpPr>
          <p:nvPr>
            <p:ph type="dt" sz="half" idx="10"/>
          </p:nvPr>
        </p:nvSpPr>
        <p:spPr/>
        <p:txBody>
          <a:bodyPr/>
          <a:lstStyle/>
          <a:p>
            <a:pPr defTabSz="337801" fontAlgn="base" hangingPunct="0">
              <a:lnSpc>
                <a:spcPct val="110000"/>
              </a:lnSpc>
              <a:spcBef>
                <a:spcPct val="0"/>
              </a:spcBef>
              <a:spcAft>
                <a:spcPct val="0"/>
              </a:spcAft>
              <a:buSzPct val="100000"/>
            </a:pPr>
            <a:endParaRPr lang="et-EE" kern="1200">
              <a:solidFill>
                <a:prstClr val="black">
                  <a:tint val="75000"/>
                </a:prstClr>
              </a:solidFill>
              <a:ea typeface="Microsoft YaHei" panose="020B0503020204020204" pitchFamily="34" charset="-122"/>
              <a:cs typeface="+mn-cs"/>
            </a:endParaRPr>
          </a:p>
        </p:txBody>
      </p:sp>
      <p:sp>
        <p:nvSpPr>
          <p:cNvPr id="4" name="Footer Placeholder 3"/>
          <p:cNvSpPr>
            <a:spLocks noGrp="1"/>
          </p:cNvSpPr>
          <p:nvPr>
            <p:ph type="ftr" sz="quarter" idx="11"/>
          </p:nvPr>
        </p:nvSpPr>
        <p:spPr/>
        <p:txBody>
          <a:bodyPr/>
          <a:lstStyle/>
          <a:p>
            <a:pPr defTabSz="337801" fontAlgn="base" hangingPunct="0">
              <a:lnSpc>
                <a:spcPct val="110000"/>
              </a:lnSpc>
              <a:spcBef>
                <a:spcPct val="0"/>
              </a:spcBef>
              <a:spcAft>
                <a:spcPct val="0"/>
              </a:spcAft>
              <a:buSzPct val="100000"/>
            </a:pPr>
            <a:endParaRPr lang="et-EE" kern="1200">
              <a:solidFill>
                <a:prstClr val="black">
                  <a:tint val="75000"/>
                </a:prstClr>
              </a:solidFill>
              <a:ea typeface="Microsoft YaHei" panose="020B0503020204020204" pitchFamily="34" charset="-122"/>
              <a:cs typeface="+mn-cs"/>
            </a:endParaRPr>
          </a:p>
        </p:txBody>
      </p:sp>
      <p:sp>
        <p:nvSpPr>
          <p:cNvPr id="5" name="Slide Number Placeholder 4"/>
          <p:cNvSpPr>
            <a:spLocks noGrp="1"/>
          </p:cNvSpPr>
          <p:nvPr>
            <p:ph type="sldNum" sz="quarter" idx="12"/>
          </p:nvPr>
        </p:nvSpPr>
        <p:spPr/>
        <p:txBody>
          <a:bodyPr/>
          <a:lstStyle/>
          <a:p>
            <a:pPr defTabSz="337801" fontAlgn="base" hangingPunct="0">
              <a:lnSpc>
                <a:spcPct val="110000"/>
              </a:lnSpc>
              <a:spcBef>
                <a:spcPct val="0"/>
              </a:spcBef>
              <a:spcAft>
                <a:spcPct val="0"/>
              </a:spcAft>
              <a:buSzPct val="100000"/>
            </a:pPr>
            <a:fld id="{88C1CFE1-8639-4DA4-B519-EB3B595E1D3A}" type="slidenum">
              <a:rPr lang="et-EE" kern="1200" smtClean="0">
                <a:solidFill>
                  <a:prstClr val="black">
                    <a:tint val="75000"/>
                  </a:prstClr>
                </a:solidFill>
                <a:ea typeface="Microsoft YaHei" panose="020B0503020204020204" pitchFamily="34" charset="-122"/>
                <a:cs typeface="+mn-cs"/>
              </a:rPr>
              <a:pPr defTabSz="337801" fontAlgn="base" hangingPunct="0">
                <a:lnSpc>
                  <a:spcPct val="110000"/>
                </a:lnSpc>
                <a:spcBef>
                  <a:spcPct val="0"/>
                </a:spcBef>
                <a:spcAft>
                  <a:spcPct val="0"/>
                </a:spcAft>
                <a:buSzPct val="100000"/>
              </a:pPr>
              <a:t>‹#›</a:t>
            </a:fld>
            <a:endParaRPr lang="et-EE" kern="1200">
              <a:solidFill>
                <a:prstClr val="black">
                  <a:tint val="75000"/>
                </a:prstClr>
              </a:solidFill>
              <a:ea typeface="Microsoft YaHei" panose="020B0503020204020204" pitchFamily="34" charset="-122"/>
              <a:cs typeface="+mn-cs"/>
            </a:endParaRPr>
          </a:p>
        </p:txBody>
      </p:sp>
    </p:spTree>
    <p:extLst>
      <p:ext uri="{BB962C8B-B14F-4D97-AF65-F5344CB8AC3E}">
        <p14:creationId xmlns:p14="http://schemas.microsoft.com/office/powerpoint/2010/main" val="1885980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37801" fontAlgn="base" hangingPunct="0">
              <a:lnSpc>
                <a:spcPct val="110000"/>
              </a:lnSpc>
              <a:spcBef>
                <a:spcPct val="0"/>
              </a:spcBef>
              <a:spcAft>
                <a:spcPct val="0"/>
              </a:spcAft>
              <a:buSzPct val="100000"/>
            </a:pPr>
            <a:endParaRPr lang="et-EE" kern="1200">
              <a:solidFill>
                <a:prstClr val="black">
                  <a:tint val="75000"/>
                </a:prstClr>
              </a:solidFill>
              <a:ea typeface="Microsoft YaHei" panose="020B0503020204020204" pitchFamily="34" charset="-122"/>
              <a:cs typeface="+mn-cs"/>
            </a:endParaRPr>
          </a:p>
        </p:txBody>
      </p:sp>
      <p:sp>
        <p:nvSpPr>
          <p:cNvPr id="3" name="Footer Placeholder 2"/>
          <p:cNvSpPr>
            <a:spLocks noGrp="1"/>
          </p:cNvSpPr>
          <p:nvPr>
            <p:ph type="ftr" sz="quarter" idx="11"/>
          </p:nvPr>
        </p:nvSpPr>
        <p:spPr/>
        <p:txBody>
          <a:bodyPr/>
          <a:lstStyle/>
          <a:p>
            <a:pPr defTabSz="337801" fontAlgn="base" hangingPunct="0">
              <a:lnSpc>
                <a:spcPct val="110000"/>
              </a:lnSpc>
              <a:spcBef>
                <a:spcPct val="0"/>
              </a:spcBef>
              <a:spcAft>
                <a:spcPct val="0"/>
              </a:spcAft>
              <a:buSzPct val="100000"/>
            </a:pPr>
            <a:endParaRPr lang="et-EE" kern="1200">
              <a:solidFill>
                <a:prstClr val="black">
                  <a:tint val="75000"/>
                </a:prstClr>
              </a:solidFill>
              <a:ea typeface="Microsoft YaHei" panose="020B0503020204020204" pitchFamily="34" charset="-122"/>
              <a:cs typeface="+mn-cs"/>
            </a:endParaRPr>
          </a:p>
        </p:txBody>
      </p:sp>
      <p:sp>
        <p:nvSpPr>
          <p:cNvPr id="4" name="Slide Number Placeholder 3"/>
          <p:cNvSpPr>
            <a:spLocks noGrp="1"/>
          </p:cNvSpPr>
          <p:nvPr>
            <p:ph type="sldNum" sz="quarter" idx="12"/>
          </p:nvPr>
        </p:nvSpPr>
        <p:spPr/>
        <p:txBody>
          <a:bodyPr/>
          <a:lstStyle/>
          <a:p>
            <a:pPr defTabSz="337801" fontAlgn="base" hangingPunct="0">
              <a:lnSpc>
                <a:spcPct val="110000"/>
              </a:lnSpc>
              <a:spcBef>
                <a:spcPct val="0"/>
              </a:spcBef>
              <a:spcAft>
                <a:spcPct val="0"/>
              </a:spcAft>
              <a:buSzPct val="100000"/>
            </a:pPr>
            <a:fld id="{88C1CFE1-8639-4DA4-B519-EB3B595E1D3A}" type="slidenum">
              <a:rPr lang="et-EE" kern="1200" smtClean="0">
                <a:solidFill>
                  <a:prstClr val="black">
                    <a:tint val="75000"/>
                  </a:prstClr>
                </a:solidFill>
                <a:ea typeface="Microsoft YaHei" panose="020B0503020204020204" pitchFamily="34" charset="-122"/>
                <a:cs typeface="+mn-cs"/>
              </a:rPr>
              <a:pPr defTabSz="337801" fontAlgn="base" hangingPunct="0">
                <a:lnSpc>
                  <a:spcPct val="110000"/>
                </a:lnSpc>
                <a:spcBef>
                  <a:spcPct val="0"/>
                </a:spcBef>
                <a:spcAft>
                  <a:spcPct val="0"/>
                </a:spcAft>
                <a:buSzPct val="100000"/>
              </a:pPr>
              <a:t>‹#›</a:t>
            </a:fld>
            <a:endParaRPr lang="et-EE" kern="1200">
              <a:solidFill>
                <a:prstClr val="black">
                  <a:tint val="75000"/>
                </a:prstClr>
              </a:solidFill>
              <a:ea typeface="Microsoft YaHei" panose="020B0503020204020204" pitchFamily="34" charset="-122"/>
              <a:cs typeface="+mn-cs"/>
            </a:endParaRPr>
          </a:p>
        </p:txBody>
      </p:sp>
    </p:spTree>
    <p:extLst>
      <p:ext uri="{BB962C8B-B14F-4D97-AF65-F5344CB8AC3E}">
        <p14:creationId xmlns:p14="http://schemas.microsoft.com/office/powerpoint/2010/main" val="1084269133"/>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1776"/>
            </a:lvl1pPr>
          </a:lstStyle>
          <a:p>
            <a:r>
              <a:rPr lang="en-US" smtClean="0"/>
              <a:t>Click to edit Master title style</a:t>
            </a:r>
            <a:endParaRPr lang="et-EE"/>
          </a:p>
        </p:txBody>
      </p:sp>
      <p:sp>
        <p:nvSpPr>
          <p:cNvPr id="3" name="Content Placeholder 2"/>
          <p:cNvSpPr>
            <a:spLocks noGrp="1"/>
          </p:cNvSpPr>
          <p:nvPr>
            <p:ph idx="1"/>
          </p:nvPr>
        </p:nvSpPr>
        <p:spPr>
          <a:xfrm>
            <a:off x="3887391" y="740570"/>
            <a:ext cx="4629150" cy="3655219"/>
          </a:xfrm>
        </p:spPr>
        <p:txBody>
          <a:bodyPr/>
          <a:lstStyle>
            <a:lvl1pPr>
              <a:defRPr sz="1776"/>
            </a:lvl1pPr>
            <a:lvl2pPr>
              <a:defRPr sz="1554"/>
            </a:lvl2pPr>
            <a:lvl3pPr>
              <a:defRPr sz="1332"/>
            </a:lvl3pPr>
            <a:lvl4pPr>
              <a:defRPr sz="1110"/>
            </a:lvl4pPr>
            <a:lvl5pPr>
              <a:defRPr sz="1110"/>
            </a:lvl5pPr>
            <a:lvl6pPr>
              <a:defRPr sz="1110"/>
            </a:lvl6pPr>
            <a:lvl7pPr>
              <a:defRPr sz="1110"/>
            </a:lvl7pPr>
            <a:lvl8pPr>
              <a:defRPr sz="1110"/>
            </a:lvl8pPr>
            <a:lvl9pPr>
              <a:defRPr sz="111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Text Placeholder 3"/>
          <p:cNvSpPr>
            <a:spLocks noGrp="1"/>
          </p:cNvSpPr>
          <p:nvPr>
            <p:ph type="body" sz="half" idx="2"/>
          </p:nvPr>
        </p:nvSpPr>
        <p:spPr>
          <a:xfrm>
            <a:off x="629842" y="1543051"/>
            <a:ext cx="2949178" cy="2858691"/>
          </a:xfrm>
        </p:spPr>
        <p:txBody>
          <a:bodyPr/>
          <a:lstStyle>
            <a:lvl1pPr marL="0" indent="0">
              <a:buNone/>
              <a:defRPr sz="888"/>
            </a:lvl1pPr>
            <a:lvl2pPr marL="253753" indent="0">
              <a:buNone/>
              <a:defRPr sz="777"/>
            </a:lvl2pPr>
            <a:lvl3pPr marL="507505" indent="0">
              <a:buNone/>
              <a:defRPr sz="666"/>
            </a:lvl3pPr>
            <a:lvl4pPr marL="761259" indent="0">
              <a:buNone/>
              <a:defRPr sz="555"/>
            </a:lvl4pPr>
            <a:lvl5pPr marL="1015012" indent="0">
              <a:buNone/>
              <a:defRPr sz="555"/>
            </a:lvl5pPr>
            <a:lvl6pPr marL="1268764" indent="0">
              <a:buNone/>
              <a:defRPr sz="555"/>
            </a:lvl6pPr>
            <a:lvl7pPr marL="1522517" indent="0">
              <a:buNone/>
              <a:defRPr sz="555"/>
            </a:lvl7pPr>
            <a:lvl8pPr marL="1776270" indent="0">
              <a:buNone/>
              <a:defRPr sz="555"/>
            </a:lvl8pPr>
            <a:lvl9pPr marL="2030022" indent="0">
              <a:buNone/>
              <a:defRPr sz="55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337801" fontAlgn="base" hangingPunct="0">
              <a:lnSpc>
                <a:spcPct val="110000"/>
              </a:lnSpc>
              <a:spcBef>
                <a:spcPct val="0"/>
              </a:spcBef>
              <a:spcAft>
                <a:spcPct val="0"/>
              </a:spcAft>
              <a:buSzPct val="100000"/>
            </a:pPr>
            <a:endParaRPr lang="et-EE" kern="1200">
              <a:solidFill>
                <a:prstClr val="black">
                  <a:tint val="75000"/>
                </a:prstClr>
              </a:solidFill>
              <a:ea typeface="Microsoft YaHei" panose="020B0503020204020204" pitchFamily="34" charset="-122"/>
              <a:cs typeface="+mn-cs"/>
            </a:endParaRPr>
          </a:p>
        </p:txBody>
      </p:sp>
      <p:sp>
        <p:nvSpPr>
          <p:cNvPr id="6" name="Footer Placeholder 5"/>
          <p:cNvSpPr>
            <a:spLocks noGrp="1"/>
          </p:cNvSpPr>
          <p:nvPr>
            <p:ph type="ftr" sz="quarter" idx="11"/>
          </p:nvPr>
        </p:nvSpPr>
        <p:spPr/>
        <p:txBody>
          <a:bodyPr/>
          <a:lstStyle/>
          <a:p>
            <a:pPr defTabSz="337801" fontAlgn="base" hangingPunct="0">
              <a:lnSpc>
                <a:spcPct val="110000"/>
              </a:lnSpc>
              <a:spcBef>
                <a:spcPct val="0"/>
              </a:spcBef>
              <a:spcAft>
                <a:spcPct val="0"/>
              </a:spcAft>
              <a:buSzPct val="100000"/>
            </a:pPr>
            <a:endParaRPr lang="et-EE" kern="1200">
              <a:solidFill>
                <a:prstClr val="black">
                  <a:tint val="75000"/>
                </a:prstClr>
              </a:solidFill>
              <a:ea typeface="Microsoft YaHei" panose="020B0503020204020204" pitchFamily="34" charset="-122"/>
              <a:cs typeface="+mn-cs"/>
            </a:endParaRPr>
          </a:p>
        </p:txBody>
      </p:sp>
      <p:sp>
        <p:nvSpPr>
          <p:cNvPr id="7" name="Slide Number Placeholder 6"/>
          <p:cNvSpPr>
            <a:spLocks noGrp="1"/>
          </p:cNvSpPr>
          <p:nvPr>
            <p:ph type="sldNum" sz="quarter" idx="12"/>
          </p:nvPr>
        </p:nvSpPr>
        <p:spPr/>
        <p:txBody>
          <a:bodyPr/>
          <a:lstStyle/>
          <a:p>
            <a:pPr defTabSz="337801" fontAlgn="base" hangingPunct="0">
              <a:lnSpc>
                <a:spcPct val="110000"/>
              </a:lnSpc>
              <a:spcBef>
                <a:spcPct val="0"/>
              </a:spcBef>
              <a:spcAft>
                <a:spcPct val="0"/>
              </a:spcAft>
              <a:buSzPct val="100000"/>
            </a:pPr>
            <a:fld id="{88C1CFE1-8639-4DA4-B519-EB3B595E1D3A}" type="slidenum">
              <a:rPr lang="et-EE" kern="1200" smtClean="0">
                <a:solidFill>
                  <a:prstClr val="black">
                    <a:tint val="75000"/>
                  </a:prstClr>
                </a:solidFill>
                <a:ea typeface="Microsoft YaHei" panose="020B0503020204020204" pitchFamily="34" charset="-122"/>
                <a:cs typeface="+mn-cs"/>
              </a:rPr>
              <a:pPr defTabSz="337801" fontAlgn="base" hangingPunct="0">
                <a:lnSpc>
                  <a:spcPct val="110000"/>
                </a:lnSpc>
                <a:spcBef>
                  <a:spcPct val="0"/>
                </a:spcBef>
                <a:spcAft>
                  <a:spcPct val="0"/>
                </a:spcAft>
                <a:buSzPct val="100000"/>
              </a:pPr>
              <a:t>‹#›</a:t>
            </a:fld>
            <a:endParaRPr lang="et-EE" kern="1200">
              <a:solidFill>
                <a:prstClr val="black">
                  <a:tint val="75000"/>
                </a:prstClr>
              </a:solidFill>
              <a:ea typeface="Microsoft YaHei" panose="020B0503020204020204" pitchFamily="34" charset="-122"/>
              <a:cs typeface="+mn-cs"/>
            </a:endParaRPr>
          </a:p>
        </p:txBody>
      </p:sp>
    </p:spTree>
    <p:extLst>
      <p:ext uri="{BB962C8B-B14F-4D97-AF65-F5344CB8AC3E}">
        <p14:creationId xmlns:p14="http://schemas.microsoft.com/office/powerpoint/2010/main" val="14753631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1776"/>
            </a:lvl1pPr>
          </a:lstStyle>
          <a:p>
            <a:r>
              <a:rPr lang="en-US" smtClean="0"/>
              <a:t>Click to edit Master title style</a:t>
            </a:r>
            <a:endParaRPr lang="et-EE"/>
          </a:p>
        </p:txBody>
      </p:sp>
      <p:sp>
        <p:nvSpPr>
          <p:cNvPr id="3" name="Picture Placeholder 2"/>
          <p:cNvSpPr>
            <a:spLocks noGrp="1"/>
          </p:cNvSpPr>
          <p:nvPr>
            <p:ph type="pic" idx="1"/>
          </p:nvPr>
        </p:nvSpPr>
        <p:spPr>
          <a:xfrm>
            <a:off x="3887391" y="740570"/>
            <a:ext cx="4629150" cy="3655219"/>
          </a:xfrm>
        </p:spPr>
        <p:txBody>
          <a:bodyPr/>
          <a:lstStyle>
            <a:lvl1pPr marL="0" indent="0">
              <a:buNone/>
              <a:defRPr sz="1776"/>
            </a:lvl1pPr>
            <a:lvl2pPr marL="253753" indent="0">
              <a:buNone/>
              <a:defRPr sz="1554"/>
            </a:lvl2pPr>
            <a:lvl3pPr marL="507505" indent="0">
              <a:buNone/>
              <a:defRPr sz="1332"/>
            </a:lvl3pPr>
            <a:lvl4pPr marL="761259" indent="0">
              <a:buNone/>
              <a:defRPr sz="1110"/>
            </a:lvl4pPr>
            <a:lvl5pPr marL="1015012" indent="0">
              <a:buNone/>
              <a:defRPr sz="1110"/>
            </a:lvl5pPr>
            <a:lvl6pPr marL="1268764" indent="0">
              <a:buNone/>
              <a:defRPr sz="1110"/>
            </a:lvl6pPr>
            <a:lvl7pPr marL="1522517" indent="0">
              <a:buNone/>
              <a:defRPr sz="1110"/>
            </a:lvl7pPr>
            <a:lvl8pPr marL="1776270" indent="0">
              <a:buNone/>
              <a:defRPr sz="1110"/>
            </a:lvl8pPr>
            <a:lvl9pPr marL="2030022" indent="0">
              <a:buNone/>
              <a:defRPr sz="1110"/>
            </a:lvl9pPr>
          </a:lstStyle>
          <a:p>
            <a:endParaRPr lang="et-EE"/>
          </a:p>
        </p:txBody>
      </p:sp>
      <p:sp>
        <p:nvSpPr>
          <p:cNvPr id="4" name="Text Placeholder 3"/>
          <p:cNvSpPr>
            <a:spLocks noGrp="1"/>
          </p:cNvSpPr>
          <p:nvPr>
            <p:ph type="body" sz="half" idx="2"/>
          </p:nvPr>
        </p:nvSpPr>
        <p:spPr>
          <a:xfrm>
            <a:off x="629842" y="1543051"/>
            <a:ext cx="2949178" cy="2858691"/>
          </a:xfrm>
        </p:spPr>
        <p:txBody>
          <a:bodyPr/>
          <a:lstStyle>
            <a:lvl1pPr marL="0" indent="0">
              <a:buNone/>
              <a:defRPr sz="888"/>
            </a:lvl1pPr>
            <a:lvl2pPr marL="253753" indent="0">
              <a:buNone/>
              <a:defRPr sz="777"/>
            </a:lvl2pPr>
            <a:lvl3pPr marL="507505" indent="0">
              <a:buNone/>
              <a:defRPr sz="666"/>
            </a:lvl3pPr>
            <a:lvl4pPr marL="761259" indent="0">
              <a:buNone/>
              <a:defRPr sz="555"/>
            </a:lvl4pPr>
            <a:lvl5pPr marL="1015012" indent="0">
              <a:buNone/>
              <a:defRPr sz="555"/>
            </a:lvl5pPr>
            <a:lvl6pPr marL="1268764" indent="0">
              <a:buNone/>
              <a:defRPr sz="555"/>
            </a:lvl6pPr>
            <a:lvl7pPr marL="1522517" indent="0">
              <a:buNone/>
              <a:defRPr sz="555"/>
            </a:lvl7pPr>
            <a:lvl8pPr marL="1776270" indent="0">
              <a:buNone/>
              <a:defRPr sz="555"/>
            </a:lvl8pPr>
            <a:lvl9pPr marL="2030022" indent="0">
              <a:buNone/>
              <a:defRPr sz="55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337801" fontAlgn="base" hangingPunct="0">
              <a:lnSpc>
                <a:spcPct val="110000"/>
              </a:lnSpc>
              <a:spcBef>
                <a:spcPct val="0"/>
              </a:spcBef>
              <a:spcAft>
                <a:spcPct val="0"/>
              </a:spcAft>
              <a:buSzPct val="100000"/>
            </a:pPr>
            <a:endParaRPr lang="et-EE" kern="1200">
              <a:solidFill>
                <a:prstClr val="black">
                  <a:tint val="75000"/>
                </a:prstClr>
              </a:solidFill>
              <a:ea typeface="Microsoft YaHei" panose="020B0503020204020204" pitchFamily="34" charset="-122"/>
              <a:cs typeface="+mn-cs"/>
            </a:endParaRPr>
          </a:p>
        </p:txBody>
      </p:sp>
      <p:sp>
        <p:nvSpPr>
          <p:cNvPr id="6" name="Footer Placeholder 5"/>
          <p:cNvSpPr>
            <a:spLocks noGrp="1"/>
          </p:cNvSpPr>
          <p:nvPr>
            <p:ph type="ftr" sz="quarter" idx="11"/>
          </p:nvPr>
        </p:nvSpPr>
        <p:spPr/>
        <p:txBody>
          <a:bodyPr/>
          <a:lstStyle/>
          <a:p>
            <a:pPr defTabSz="337801" fontAlgn="base" hangingPunct="0">
              <a:lnSpc>
                <a:spcPct val="110000"/>
              </a:lnSpc>
              <a:spcBef>
                <a:spcPct val="0"/>
              </a:spcBef>
              <a:spcAft>
                <a:spcPct val="0"/>
              </a:spcAft>
              <a:buSzPct val="100000"/>
            </a:pPr>
            <a:endParaRPr lang="et-EE" kern="1200">
              <a:solidFill>
                <a:prstClr val="black">
                  <a:tint val="75000"/>
                </a:prstClr>
              </a:solidFill>
              <a:ea typeface="Microsoft YaHei" panose="020B0503020204020204" pitchFamily="34" charset="-122"/>
              <a:cs typeface="+mn-cs"/>
            </a:endParaRPr>
          </a:p>
        </p:txBody>
      </p:sp>
      <p:sp>
        <p:nvSpPr>
          <p:cNvPr id="7" name="Slide Number Placeholder 6"/>
          <p:cNvSpPr>
            <a:spLocks noGrp="1"/>
          </p:cNvSpPr>
          <p:nvPr>
            <p:ph type="sldNum" sz="quarter" idx="12"/>
          </p:nvPr>
        </p:nvSpPr>
        <p:spPr/>
        <p:txBody>
          <a:bodyPr/>
          <a:lstStyle/>
          <a:p>
            <a:pPr defTabSz="337801" fontAlgn="base" hangingPunct="0">
              <a:lnSpc>
                <a:spcPct val="110000"/>
              </a:lnSpc>
              <a:spcBef>
                <a:spcPct val="0"/>
              </a:spcBef>
              <a:spcAft>
                <a:spcPct val="0"/>
              </a:spcAft>
              <a:buSzPct val="100000"/>
            </a:pPr>
            <a:fld id="{88C1CFE1-8639-4DA4-B519-EB3B595E1D3A}" type="slidenum">
              <a:rPr lang="et-EE" kern="1200" smtClean="0">
                <a:solidFill>
                  <a:prstClr val="black">
                    <a:tint val="75000"/>
                  </a:prstClr>
                </a:solidFill>
                <a:ea typeface="Microsoft YaHei" panose="020B0503020204020204" pitchFamily="34" charset="-122"/>
                <a:cs typeface="+mn-cs"/>
              </a:rPr>
              <a:pPr defTabSz="337801" fontAlgn="base" hangingPunct="0">
                <a:lnSpc>
                  <a:spcPct val="110000"/>
                </a:lnSpc>
                <a:spcBef>
                  <a:spcPct val="0"/>
                </a:spcBef>
                <a:spcAft>
                  <a:spcPct val="0"/>
                </a:spcAft>
                <a:buSzPct val="100000"/>
              </a:pPr>
              <a:t>‹#›</a:t>
            </a:fld>
            <a:endParaRPr lang="et-EE" kern="1200">
              <a:solidFill>
                <a:prstClr val="black">
                  <a:tint val="75000"/>
                </a:prstClr>
              </a:solidFill>
              <a:ea typeface="Microsoft YaHei" panose="020B0503020204020204" pitchFamily="34" charset="-122"/>
              <a:cs typeface="+mn-cs"/>
            </a:endParaRPr>
          </a:p>
        </p:txBody>
      </p:sp>
    </p:spTree>
    <p:extLst>
      <p:ext uri="{BB962C8B-B14F-4D97-AF65-F5344CB8AC3E}">
        <p14:creationId xmlns:p14="http://schemas.microsoft.com/office/powerpoint/2010/main" val="33824324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10"/>
          </p:nvPr>
        </p:nvSpPr>
        <p:spPr/>
        <p:txBody>
          <a:bodyPr/>
          <a:lstStyle/>
          <a:p>
            <a:pPr defTabSz="337801" fontAlgn="base" hangingPunct="0">
              <a:lnSpc>
                <a:spcPct val="110000"/>
              </a:lnSpc>
              <a:spcBef>
                <a:spcPct val="0"/>
              </a:spcBef>
              <a:spcAft>
                <a:spcPct val="0"/>
              </a:spcAft>
              <a:buSzPct val="100000"/>
            </a:pPr>
            <a:endParaRPr lang="et-EE" kern="1200">
              <a:solidFill>
                <a:prstClr val="black">
                  <a:tint val="75000"/>
                </a:prstClr>
              </a:solidFill>
              <a:ea typeface="Microsoft YaHei" panose="020B0503020204020204" pitchFamily="34" charset="-122"/>
              <a:cs typeface="+mn-cs"/>
            </a:endParaRPr>
          </a:p>
        </p:txBody>
      </p:sp>
      <p:sp>
        <p:nvSpPr>
          <p:cNvPr id="5" name="Footer Placeholder 4"/>
          <p:cNvSpPr>
            <a:spLocks noGrp="1"/>
          </p:cNvSpPr>
          <p:nvPr>
            <p:ph type="ftr" sz="quarter" idx="11"/>
          </p:nvPr>
        </p:nvSpPr>
        <p:spPr/>
        <p:txBody>
          <a:bodyPr/>
          <a:lstStyle/>
          <a:p>
            <a:pPr defTabSz="337801" fontAlgn="base" hangingPunct="0">
              <a:lnSpc>
                <a:spcPct val="110000"/>
              </a:lnSpc>
              <a:spcBef>
                <a:spcPct val="0"/>
              </a:spcBef>
              <a:spcAft>
                <a:spcPct val="0"/>
              </a:spcAft>
              <a:buSzPct val="100000"/>
            </a:pPr>
            <a:endParaRPr lang="et-EE" kern="1200">
              <a:solidFill>
                <a:prstClr val="black">
                  <a:tint val="75000"/>
                </a:prstClr>
              </a:solidFill>
              <a:ea typeface="Microsoft YaHei" panose="020B0503020204020204" pitchFamily="34" charset="-122"/>
              <a:cs typeface="+mn-cs"/>
            </a:endParaRPr>
          </a:p>
        </p:txBody>
      </p:sp>
      <p:sp>
        <p:nvSpPr>
          <p:cNvPr id="6" name="Slide Number Placeholder 5"/>
          <p:cNvSpPr>
            <a:spLocks noGrp="1"/>
          </p:cNvSpPr>
          <p:nvPr>
            <p:ph type="sldNum" sz="quarter" idx="12"/>
          </p:nvPr>
        </p:nvSpPr>
        <p:spPr/>
        <p:txBody>
          <a:bodyPr/>
          <a:lstStyle/>
          <a:p>
            <a:pPr defTabSz="337801" fontAlgn="base" hangingPunct="0">
              <a:lnSpc>
                <a:spcPct val="110000"/>
              </a:lnSpc>
              <a:spcBef>
                <a:spcPct val="0"/>
              </a:spcBef>
              <a:spcAft>
                <a:spcPct val="0"/>
              </a:spcAft>
              <a:buSzPct val="100000"/>
            </a:pPr>
            <a:fld id="{88C1CFE1-8639-4DA4-B519-EB3B595E1D3A}" type="slidenum">
              <a:rPr lang="et-EE" kern="1200" smtClean="0">
                <a:solidFill>
                  <a:prstClr val="black">
                    <a:tint val="75000"/>
                  </a:prstClr>
                </a:solidFill>
                <a:ea typeface="Microsoft YaHei" panose="020B0503020204020204" pitchFamily="34" charset="-122"/>
                <a:cs typeface="+mn-cs"/>
              </a:rPr>
              <a:pPr defTabSz="337801" fontAlgn="base" hangingPunct="0">
                <a:lnSpc>
                  <a:spcPct val="110000"/>
                </a:lnSpc>
                <a:spcBef>
                  <a:spcPct val="0"/>
                </a:spcBef>
                <a:spcAft>
                  <a:spcPct val="0"/>
                </a:spcAft>
                <a:buSzPct val="100000"/>
              </a:pPr>
              <a:t>‹#›</a:t>
            </a:fld>
            <a:endParaRPr lang="et-EE" kern="1200">
              <a:solidFill>
                <a:prstClr val="black">
                  <a:tint val="75000"/>
                </a:prstClr>
              </a:solidFill>
              <a:ea typeface="Microsoft YaHei" panose="020B0503020204020204" pitchFamily="34" charset="-122"/>
              <a:cs typeface="+mn-cs"/>
            </a:endParaRPr>
          </a:p>
        </p:txBody>
      </p:sp>
    </p:spTree>
    <p:extLst>
      <p:ext uri="{BB962C8B-B14F-4D97-AF65-F5344CB8AC3E}">
        <p14:creationId xmlns:p14="http://schemas.microsoft.com/office/powerpoint/2010/main" val="6271500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smtClean="0"/>
              <a:t>Click to edit Master title style</a:t>
            </a:r>
            <a:endParaRPr lang="et-EE"/>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10"/>
          </p:nvPr>
        </p:nvSpPr>
        <p:spPr/>
        <p:txBody>
          <a:bodyPr/>
          <a:lstStyle/>
          <a:p>
            <a:pPr defTabSz="337801" fontAlgn="base" hangingPunct="0">
              <a:lnSpc>
                <a:spcPct val="110000"/>
              </a:lnSpc>
              <a:spcBef>
                <a:spcPct val="0"/>
              </a:spcBef>
              <a:spcAft>
                <a:spcPct val="0"/>
              </a:spcAft>
              <a:buSzPct val="100000"/>
            </a:pPr>
            <a:endParaRPr lang="et-EE" kern="1200">
              <a:solidFill>
                <a:prstClr val="black">
                  <a:tint val="75000"/>
                </a:prstClr>
              </a:solidFill>
              <a:ea typeface="Microsoft YaHei" panose="020B0503020204020204" pitchFamily="34" charset="-122"/>
              <a:cs typeface="+mn-cs"/>
            </a:endParaRPr>
          </a:p>
        </p:txBody>
      </p:sp>
      <p:sp>
        <p:nvSpPr>
          <p:cNvPr id="5" name="Footer Placeholder 4"/>
          <p:cNvSpPr>
            <a:spLocks noGrp="1"/>
          </p:cNvSpPr>
          <p:nvPr>
            <p:ph type="ftr" sz="quarter" idx="11"/>
          </p:nvPr>
        </p:nvSpPr>
        <p:spPr/>
        <p:txBody>
          <a:bodyPr/>
          <a:lstStyle/>
          <a:p>
            <a:pPr defTabSz="337801" fontAlgn="base" hangingPunct="0">
              <a:lnSpc>
                <a:spcPct val="110000"/>
              </a:lnSpc>
              <a:spcBef>
                <a:spcPct val="0"/>
              </a:spcBef>
              <a:spcAft>
                <a:spcPct val="0"/>
              </a:spcAft>
              <a:buSzPct val="100000"/>
            </a:pPr>
            <a:endParaRPr lang="et-EE" kern="1200">
              <a:solidFill>
                <a:prstClr val="black">
                  <a:tint val="75000"/>
                </a:prstClr>
              </a:solidFill>
              <a:ea typeface="Microsoft YaHei" panose="020B0503020204020204" pitchFamily="34" charset="-122"/>
              <a:cs typeface="+mn-cs"/>
            </a:endParaRPr>
          </a:p>
        </p:txBody>
      </p:sp>
      <p:sp>
        <p:nvSpPr>
          <p:cNvPr id="6" name="Slide Number Placeholder 5"/>
          <p:cNvSpPr>
            <a:spLocks noGrp="1"/>
          </p:cNvSpPr>
          <p:nvPr>
            <p:ph type="sldNum" sz="quarter" idx="12"/>
          </p:nvPr>
        </p:nvSpPr>
        <p:spPr/>
        <p:txBody>
          <a:bodyPr/>
          <a:lstStyle/>
          <a:p>
            <a:pPr defTabSz="337801" fontAlgn="base" hangingPunct="0">
              <a:lnSpc>
                <a:spcPct val="110000"/>
              </a:lnSpc>
              <a:spcBef>
                <a:spcPct val="0"/>
              </a:spcBef>
              <a:spcAft>
                <a:spcPct val="0"/>
              </a:spcAft>
              <a:buSzPct val="100000"/>
            </a:pPr>
            <a:fld id="{88C1CFE1-8639-4DA4-B519-EB3B595E1D3A}" type="slidenum">
              <a:rPr lang="et-EE" kern="1200" smtClean="0">
                <a:solidFill>
                  <a:prstClr val="black">
                    <a:tint val="75000"/>
                  </a:prstClr>
                </a:solidFill>
                <a:ea typeface="Microsoft YaHei" panose="020B0503020204020204" pitchFamily="34" charset="-122"/>
                <a:cs typeface="+mn-cs"/>
              </a:rPr>
              <a:pPr defTabSz="337801" fontAlgn="base" hangingPunct="0">
                <a:lnSpc>
                  <a:spcPct val="110000"/>
                </a:lnSpc>
                <a:spcBef>
                  <a:spcPct val="0"/>
                </a:spcBef>
                <a:spcAft>
                  <a:spcPct val="0"/>
                </a:spcAft>
                <a:buSzPct val="100000"/>
              </a:pPr>
              <a:t>‹#›</a:t>
            </a:fld>
            <a:endParaRPr lang="et-EE" kern="1200">
              <a:solidFill>
                <a:prstClr val="black">
                  <a:tint val="75000"/>
                </a:prstClr>
              </a:solidFill>
              <a:ea typeface="Microsoft YaHei" panose="020B0503020204020204" pitchFamily="34" charset="-122"/>
              <a:cs typeface="+mn-cs"/>
            </a:endParaRPr>
          </a:p>
        </p:txBody>
      </p:sp>
    </p:spTree>
    <p:extLst>
      <p:ext uri="{BB962C8B-B14F-4D97-AF65-F5344CB8AC3E}">
        <p14:creationId xmlns:p14="http://schemas.microsoft.com/office/powerpoint/2010/main" val="37045118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Esimene slai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0226" y="1840687"/>
            <a:ext cx="7389324" cy="1353446"/>
          </a:xfrm>
          <a:prstGeom prst="rect">
            <a:avLst/>
          </a:prstGeom>
        </p:spPr>
        <p:txBody>
          <a:bodyPr/>
          <a:lstStyle>
            <a:lvl1pPr marL="0" indent="0">
              <a:defRPr sz="2448">
                <a:latin typeface="Arial" pitchFamily="34" charset="0"/>
                <a:cs typeface="Arial" pitchFamily="34" charset="0"/>
              </a:defRPr>
            </a:lvl1pPr>
          </a:lstStyle>
          <a:p>
            <a:pPr lvl="0"/>
            <a:r>
              <a:rPr lang="en-US" smtClean="0"/>
              <a:t>Click to edit Master text styles</a:t>
            </a:r>
          </a:p>
        </p:txBody>
      </p:sp>
      <p:sp>
        <p:nvSpPr>
          <p:cNvPr id="4" name="Date Placeholder 3"/>
          <p:cNvSpPr>
            <a:spLocks noGrp="1"/>
          </p:cNvSpPr>
          <p:nvPr>
            <p:ph type="dt" idx="10"/>
          </p:nvPr>
        </p:nvSpPr>
        <p:spPr>
          <a:xfrm>
            <a:off x="1280226" y="4196067"/>
            <a:ext cx="2457152" cy="390329"/>
          </a:xfrm>
          <a:prstGeom prst="rect">
            <a:avLst/>
          </a:prstGeom>
        </p:spPr>
        <p:txBody>
          <a:bodyPr/>
          <a:lstStyle>
            <a:lvl1pPr>
              <a:defRPr sz="1113">
                <a:latin typeface="Arial" pitchFamily="34" charset="0"/>
                <a:cs typeface="Arial" pitchFamily="34" charset="0"/>
              </a:defRPr>
            </a:lvl1pPr>
          </a:lstStyle>
          <a:p>
            <a:pPr defTabSz="337801" fontAlgn="base" hangingPunct="0">
              <a:lnSpc>
                <a:spcPct val="110000"/>
              </a:lnSpc>
              <a:spcBef>
                <a:spcPct val="0"/>
              </a:spcBef>
              <a:spcAft>
                <a:spcPct val="0"/>
              </a:spcAft>
              <a:buSzPct val="100000"/>
            </a:pPr>
            <a:endParaRPr lang="et-EE" kern="1200" dirty="0">
              <a:solidFill>
                <a:prstClr val="black">
                  <a:tint val="75000"/>
                </a:prstClr>
              </a:solidFill>
              <a:ea typeface="Microsoft YaHei" panose="020B0503020204020204" pitchFamily="34" charset="-122"/>
            </a:endParaRPr>
          </a:p>
        </p:txBody>
      </p:sp>
      <p:sp>
        <p:nvSpPr>
          <p:cNvPr id="5" name="Footer Placeholder 4"/>
          <p:cNvSpPr>
            <a:spLocks noGrp="1"/>
          </p:cNvSpPr>
          <p:nvPr>
            <p:ph type="ftr" idx="11"/>
          </p:nvPr>
        </p:nvSpPr>
        <p:spPr>
          <a:xfrm>
            <a:off x="3503400" y="5178117"/>
            <a:ext cx="3245321" cy="390329"/>
          </a:xfrm>
          <a:prstGeom prst="rect">
            <a:avLst/>
          </a:prstGeom>
        </p:spPr>
        <p:txBody>
          <a:bodyPr/>
          <a:lstStyle>
            <a:lvl1pPr>
              <a:defRPr/>
            </a:lvl1pPr>
          </a:lstStyle>
          <a:p>
            <a:pPr defTabSz="337801" fontAlgn="base" hangingPunct="0">
              <a:lnSpc>
                <a:spcPct val="110000"/>
              </a:lnSpc>
              <a:spcBef>
                <a:spcPct val="0"/>
              </a:spcBef>
              <a:spcAft>
                <a:spcPct val="0"/>
              </a:spcAft>
              <a:buSzPct val="100000"/>
            </a:pPr>
            <a:endParaRPr lang="et-EE" kern="1200">
              <a:solidFill>
                <a:prstClr val="black">
                  <a:tint val="75000"/>
                </a:prstClr>
              </a:solidFill>
              <a:ea typeface="Microsoft YaHei" panose="020B0503020204020204" pitchFamily="34" charset="-122"/>
              <a:cs typeface="+mn-cs"/>
            </a:endParaRPr>
          </a:p>
        </p:txBody>
      </p:sp>
      <p:sp>
        <p:nvSpPr>
          <p:cNvPr id="6" name="Slide Number Placeholder 5"/>
          <p:cNvSpPr>
            <a:spLocks noGrp="1"/>
          </p:cNvSpPr>
          <p:nvPr>
            <p:ph type="sldNum" idx="12"/>
          </p:nvPr>
        </p:nvSpPr>
        <p:spPr>
          <a:xfrm>
            <a:off x="7343913" y="5178117"/>
            <a:ext cx="2383989" cy="390329"/>
          </a:xfrm>
          <a:prstGeom prst="rect">
            <a:avLst/>
          </a:prstGeom>
        </p:spPr>
        <p:txBody>
          <a:bodyPr/>
          <a:lstStyle>
            <a:lvl1pPr>
              <a:defRPr/>
            </a:lvl1pPr>
          </a:lstStyle>
          <a:p>
            <a:pPr defTabSz="337801" fontAlgn="base" hangingPunct="0">
              <a:lnSpc>
                <a:spcPct val="110000"/>
              </a:lnSpc>
              <a:spcBef>
                <a:spcPct val="0"/>
              </a:spcBef>
              <a:spcAft>
                <a:spcPct val="0"/>
              </a:spcAft>
              <a:buSzPct val="100000"/>
            </a:pPr>
            <a:fld id="{033B308B-EC79-4995-B5CE-834E95AA35F5}" type="slidenum">
              <a:rPr lang="et-EE" kern="1200" smtClean="0">
                <a:solidFill>
                  <a:prstClr val="black">
                    <a:tint val="75000"/>
                  </a:prstClr>
                </a:solidFill>
                <a:ea typeface="Microsoft YaHei" panose="020B0503020204020204" pitchFamily="34" charset="-122"/>
                <a:cs typeface="+mn-cs"/>
              </a:rPr>
              <a:pPr defTabSz="337801" fontAlgn="base" hangingPunct="0">
                <a:lnSpc>
                  <a:spcPct val="110000"/>
                </a:lnSpc>
                <a:spcBef>
                  <a:spcPct val="0"/>
                </a:spcBef>
                <a:spcAft>
                  <a:spcPct val="0"/>
                </a:spcAft>
                <a:buSzPct val="100000"/>
              </a:pPr>
              <a:t>‹#›</a:t>
            </a:fld>
            <a:endParaRPr lang="et-EE" kern="1200">
              <a:solidFill>
                <a:prstClr val="black">
                  <a:tint val="75000"/>
                </a:prstClr>
              </a:solidFill>
              <a:ea typeface="Microsoft YaHei" panose="020B0503020204020204" pitchFamily="34" charset="-122"/>
              <a:cs typeface="+mn-cs"/>
            </a:endParaRPr>
          </a:p>
        </p:txBody>
      </p:sp>
      <p:pic>
        <p:nvPicPr>
          <p:cNvPr id="7" name="Picture 6" descr="riigikantselei_3lovi_est.jpg"/>
          <p:cNvPicPr>
            <a:picLocks noChangeAspect="1"/>
          </p:cNvPicPr>
          <p:nvPr userDrawn="1"/>
        </p:nvPicPr>
        <p:blipFill>
          <a:blip r:embed="rId2" cstate="print"/>
          <a:stretch>
            <a:fillRect/>
          </a:stretch>
        </p:blipFill>
        <p:spPr>
          <a:xfrm>
            <a:off x="365780" y="162414"/>
            <a:ext cx="2871363" cy="849964"/>
          </a:xfrm>
          <a:prstGeom prst="rect">
            <a:avLst/>
          </a:prstGeom>
        </p:spPr>
      </p:pic>
      <p:sp>
        <p:nvSpPr>
          <p:cNvPr id="9" name="Text Placeholder 8"/>
          <p:cNvSpPr>
            <a:spLocks noGrp="1"/>
          </p:cNvSpPr>
          <p:nvPr>
            <p:ph type="body" sz="quarter" idx="13"/>
          </p:nvPr>
        </p:nvSpPr>
        <p:spPr>
          <a:xfrm>
            <a:off x="1280226" y="3410684"/>
            <a:ext cx="7389324" cy="270689"/>
          </a:xfrm>
          <a:prstGeom prst="rect">
            <a:avLst/>
          </a:prstGeom>
        </p:spPr>
        <p:txBody>
          <a:bodyPr/>
          <a:lstStyle>
            <a:lvl1pPr>
              <a:defRPr sz="1447" b="1" baseline="0">
                <a:latin typeface="Arial" pitchFamily="34" charset="0"/>
                <a:cs typeface="Arial" pitchFamily="34" charset="0"/>
              </a:defRPr>
            </a:lvl1pPr>
          </a:lstStyle>
          <a:p>
            <a:pPr lvl="0"/>
            <a:r>
              <a:rPr lang="en-US" smtClean="0"/>
              <a:t>Click to edit Master text styles</a:t>
            </a:r>
          </a:p>
        </p:txBody>
      </p:sp>
      <p:sp>
        <p:nvSpPr>
          <p:cNvPr id="10" name="Text Placeholder 8"/>
          <p:cNvSpPr>
            <a:spLocks noGrp="1"/>
          </p:cNvSpPr>
          <p:nvPr>
            <p:ph type="body" sz="quarter" idx="14"/>
          </p:nvPr>
        </p:nvSpPr>
        <p:spPr>
          <a:xfrm>
            <a:off x="1280227" y="3708771"/>
            <a:ext cx="7388739" cy="270689"/>
          </a:xfrm>
          <a:prstGeom prst="rect">
            <a:avLst/>
          </a:prstGeom>
        </p:spPr>
        <p:txBody>
          <a:bodyPr/>
          <a:lstStyle>
            <a:lvl1pPr>
              <a:defRPr sz="1113" b="0" baseline="0">
                <a:latin typeface="Arial" pitchFamily="34" charset="0"/>
                <a:cs typeface="Arial" pitchFamily="34" charset="0"/>
              </a:defRPr>
            </a:lvl1pPr>
          </a:lstStyle>
          <a:p>
            <a:pPr lvl="0"/>
            <a:r>
              <a:rPr lang="en-US" smtClean="0"/>
              <a:t>Click to edit Master text styles</a:t>
            </a:r>
          </a:p>
        </p:txBody>
      </p:sp>
    </p:spTree>
    <p:extLst>
      <p:ext uri="{BB962C8B-B14F-4D97-AF65-F5344CB8AC3E}">
        <p14:creationId xmlns:p14="http://schemas.microsoft.com/office/powerpoint/2010/main" val="25057955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Completely blank">
    <p:spTree>
      <p:nvGrpSpPr>
        <p:cNvPr id="1" name="Shape 56"/>
        <p:cNvGrpSpPr/>
        <p:nvPr/>
      </p:nvGrpSpPr>
      <p:grpSpPr>
        <a:xfrm>
          <a:off x="0" y="0"/>
          <a:ext cx="0" cy="0"/>
          <a:chOff x="0" y="0"/>
          <a:chExt cx="0" cy="0"/>
        </a:xfrm>
      </p:grpSpPr>
    </p:spTree>
    <p:extLst>
      <p:ext uri="{BB962C8B-B14F-4D97-AF65-F5344CB8AC3E}">
        <p14:creationId xmlns:p14="http://schemas.microsoft.com/office/powerpoint/2010/main" val="18495120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26537" y="1840687"/>
            <a:ext cx="7315576" cy="1353446"/>
          </a:xfrm>
          <a:prstGeom prst="rect">
            <a:avLst/>
          </a:prstGeom>
        </p:spPr>
        <p:txBody>
          <a:bodyPr tIns="86400" anchor="t" anchorCtr="0"/>
          <a:lstStyle>
            <a:lvl1pPr algn="l">
              <a:defRPr sz="4286">
                <a:latin typeface="Arial" pitchFamily="34" charset="0"/>
                <a:cs typeface="Arial" pitchFamily="34" charset="0"/>
              </a:defRPr>
            </a:lvl1pPr>
          </a:lstStyle>
          <a:p>
            <a:r>
              <a:rPr lang="en-US" dirty="0" err="1" smtClean="0"/>
              <a:t>Esitlusslaidide</a:t>
            </a:r>
            <a:r>
              <a:rPr lang="en-US" dirty="0" smtClean="0"/>
              <a:t> </a:t>
            </a:r>
            <a:r>
              <a:rPr lang="en-US" dirty="0" err="1" smtClean="0"/>
              <a:t>kujundusest</a:t>
            </a:r>
            <a:endParaRPr lang="en-US" dirty="0"/>
          </a:p>
        </p:txBody>
      </p:sp>
      <p:sp>
        <p:nvSpPr>
          <p:cNvPr id="3" name="Subtitle 2"/>
          <p:cNvSpPr>
            <a:spLocks noGrp="1"/>
          </p:cNvSpPr>
          <p:nvPr>
            <p:ph type="subTitle" idx="1" hasCustomPrompt="1"/>
          </p:nvPr>
        </p:nvSpPr>
        <p:spPr>
          <a:xfrm>
            <a:off x="1426537" y="3402564"/>
            <a:ext cx="7315576" cy="1299308"/>
          </a:xfrm>
          <a:prstGeom prst="rect">
            <a:avLst/>
          </a:prstGeom>
        </p:spPr>
        <p:txBody>
          <a:bodyPr/>
          <a:lstStyle>
            <a:lvl1pPr marL="0" indent="0" algn="l">
              <a:spcAft>
                <a:spcPts val="0"/>
              </a:spcAft>
              <a:buNone/>
              <a:defRPr sz="1955" b="0">
                <a:latin typeface="Arial" pitchFamily="34" charset="0"/>
                <a:cs typeface="Arial" pitchFamily="34" charset="0"/>
              </a:defRPr>
            </a:lvl1pPr>
            <a:lvl2pPr marL="343769" indent="0" algn="ctr">
              <a:buNone/>
              <a:defRPr sz="1504"/>
            </a:lvl2pPr>
            <a:lvl3pPr marL="687537" indent="0" algn="ctr">
              <a:buNone/>
              <a:defRPr sz="1353"/>
            </a:lvl3pPr>
            <a:lvl4pPr marL="1031306" indent="0" algn="ctr">
              <a:buNone/>
              <a:defRPr sz="1203"/>
            </a:lvl4pPr>
            <a:lvl5pPr marL="1375075" indent="0" algn="ctr">
              <a:buNone/>
              <a:defRPr sz="1203"/>
            </a:lvl5pPr>
            <a:lvl6pPr marL="1718843" indent="0" algn="ctr">
              <a:buNone/>
              <a:defRPr sz="1203"/>
            </a:lvl6pPr>
            <a:lvl7pPr marL="2062612" indent="0" algn="ctr">
              <a:buNone/>
              <a:defRPr sz="1203"/>
            </a:lvl7pPr>
            <a:lvl8pPr marL="2406381" indent="0" algn="ctr">
              <a:buNone/>
              <a:defRPr sz="1203"/>
            </a:lvl8pPr>
            <a:lvl9pPr marL="2750149" indent="0" algn="ctr">
              <a:buNone/>
              <a:defRPr sz="1203"/>
            </a:lvl9pPr>
          </a:lstStyle>
          <a:p>
            <a:r>
              <a:rPr lang="et-EE" dirty="0" smtClean="0"/>
              <a:t>Eesnimi Perenimi</a:t>
            </a:r>
          </a:p>
          <a:p>
            <a:r>
              <a:rPr lang="et-EE" dirty="0" smtClean="0"/>
              <a:t>asutuse nimetus / ametinimetus</a:t>
            </a:r>
          </a:p>
          <a:p>
            <a:endParaRPr lang="et-EE" dirty="0" smtClean="0"/>
          </a:p>
          <a:p>
            <a:r>
              <a:rPr lang="et-EE" dirty="0" smtClean="0"/>
              <a:t>14.12.2013</a:t>
            </a:r>
            <a:endParaRPr lang="en-US" dirty="0"/>
          </a:p>
        </p:txBody>
      </p:sp>
      <p:pic>
        <p:nvPicPr>
          <p:cNvPr id="5" name="Picture 4" descr="0_rahandusmin_vapp_est_black.png"/>
          <p:cNvPicPr>
            <a:picLocks noChangeAspect="1"/>
          </p:cNvPicPr>
          <p:nvPr userDrawn="1"/>
        </p:nvPicPr>
        <p:blipFill>
          <a:blip r:embed="rId2" cstate="print"/>
          <a:stretch>
            <a:fillRect/>
          </a:stretch>
        </p:blipFill>
        <p:spPr>
          <a:xfrm>
            <a:off x="373096" y="265276"/>
            <a:ext cx="3533554" cy="849964"/>
          </a:xfrm>
          <a:prstGeom prst="rect">
            <a:avLst/>
          </a:prstGeom>
        </p:spPr>
      </p:pic>
    </p:spTree>
    <p:extLst>
      <p:ext uri="{BB962C8B-B14F-4D97-AF65-F5344CB8AC3E}">
        <p14:creationId xmlns:p14="http://schemas.microsoft.com/office/powerpoint/2010/main" val="889082911"/>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p:cNvSpPr/>
          <p:nvPr userDrawn="1"/>
        </p:nvSpPr>
        <p:spPr bwMode="auto">
          <a:xfrm>
            <a:off x="0" y="1353851"/>
            <a:ext cx="9144000" cy="3789649"/>
          </a:xfrm>
          <a:prstGeom prst="rect">
            <a:avLst/>
          </a:prstGeom>
          <a:solidFill>
            <a:srgbClr val="0084D1"/>
          </a:solidFill>
          <a:ln w="9525" cap="flat" cmpd="sng" algn="ctr">
            <a:noFill/>
            <a:prstDash val="solid"/>
            <a:round/>
            <a:headEnd type="none" w="med" len="med"/>
            <a:tailEnd type="none" w="med" len="med"/>
          </a:ln>
          <a:effectLst/>
          <a:extLst/>
        </p:spPr>
        <p:txBody>
          <a:bodyPr vert="horz" wrap="square" lIns="68755" tIns="34378" rIns="68755" bIns="34378" numCol="1" rtlCol="0" anchor="t" anchorCtr="0" compatLnSpc="1">
            <a:prstTxWarp prst="textNoShape">
              <a:avLst/>
            </a:prstTxWarp>
          </a:bodyPr>
          <a:lstStyle/>
          <a:p>
            <a:pPr marL="0" marR="0" lvl="0" indent="0" algn="l" defTabSz="337801" rtl="0" eaLnBrk="1" fontAlgn="base" latinLnBrk="0" hangingPunct="0">
              <a:lnSpc>
                <a:spcPct val="110000"/>
              </a:lnSpc>
              <a:spcBef>
                <a:spcPct val="0"/>
              </a:spcBef>
              <a:spcAft>
                <a:spcPct val="0"/>
              </a:spcAft>
              <a:buClr>
                <a:srgbClr val="000000"/>
              </a:buClr>
              <a:buSzPct val="100000"/>
              <a:buFont typeface="Times New Roman" panose="02020603050405020304" pitchFamily="18" charset="0"/>
              <a:buNone/>
              <a:tabLst/>
              <a:defRPr/>
            </a:pPr>
            <a:endParaRPr kumimoji="0" lang="en-US" sz="1353" b="0" i="0" u="none" strike="noStrike" kern="1200" cap="none" spc="0" normalizeH="0" baseline="0" noProof="0" smtClean="0">
              <a:ln>
                <a:noFill/>
              </a:ln>
              <a:noFill/>
              <a:effectLst/>
              <a:uLnTx/>
              <a:uFillTx/>
              <a:latin typeface="Roboto Condensed" panose="02000000000000000000" pitchFamily="2" charset="0"/>
              <a:ea typeface="Microsoft YaHei" panose="020B0503020204020204" pitchFamily="34" charset="-122"/>
              <a:cs typeface="+mn-cs"/>
            </a:endParaRPr>
          </a:p>
        </p:txBody>
      </p:sp>
      <p:sp>
        <p:nvSpPr>
          <p:cNvPr id="2" name="Title 1"/>
          <p:cNvSpPr>
            <a:spLocks noGrp="1"/>
          </p:cNvSpPr>
          <p:nvPr>
            <p:ph type="ctrTitle" hasCustomPrompt="1"/>
          </p:nvPr>
        </p:nvSpPr>
        <p:spPr>
          <a:xfrm>
            <a:off x="1426537" y="1840687"/>
            <a:ext cx="7315576" cy="1353446"/>
          </a:xfrm>
          <a:prstGeom prst="rect">
            <a:avLst/>
          </a:prstGeom>
        </p:spPr>
        <p:txBody>
          <a:bodyPr tIns="86400" anchor="t" anchorCtr="0"/>
          <a:lstStyle>
            <a:lvl1pPr algn="l">
              <a:defRPr sz="4286">
                <a:solidFill>
                  <a:schemeClr val="bg1"/>
                </a:solidFill>
                <a:latin typeface="Arial" pitchFamily="34" charset="0"/>
                <a:cs typeface="Arial" pitchFamily="34" charset="0"/>
              </a:defRPr>
            </a:lvl1pPr>
          </a:lstStyle>
          <a:p>
            <a:r>
              <a:rPr lang="en-US" dirty="0" err="1" smtClean="0"/>
              <a:t>Esitlusslaidide</a:t>
            </a:r>
            <a:r>
              <a:rPr lang="en-US" dirty="0" smtClean="0"/>
              <a:t> </a:t>
            </a:r>
            <a:r>
              <a:rPr lang="en-US" dirty="0" err="1" smtClean="0"/>
              <a:t>kujundusest</a:t>
            </a:r>
            <a:endParaRPr lang="en-US" dirty="0"/>
          </a:p>
        </p:txBody>
      </p:sp>
      <p:sp>
        <p:nvSpPr>
          <p:cNvPr id="3" name="Subtitle 2"/>
          <p:cNvSpPr>
            <a:spLocks noGrp="1"/>
          </p:cNvSpPr>
          <p:nvPr>
            <p:ph type="subTitle" idx="1" hasCustomPrompt="1"/>
          </p:nvPr>
        </p:nvSpPr>
        <p:spPr>
          <a:xfrm>
            <a:off x="1426537" y="3402564"/>
            <a:ext cx="7315576" cy="1299308"/>
          </a:xfrm>
          <a:prstGeom prst="rect">
            <a:avLst/>
          </a:prstGeom>
        </p:spPr>
        <p:txBody>
          <a:bodyPr/>
          <a:lstStyle>
            <a:lvl1pPr marL="0" indent="0" algn="l">
              <a:spcAft>
                <a:spcPts val="0"/>
              </a:spcAft>
              <a:buNone/>
              <a:defRPr sz="1955" b="0">
                <a:solidFill>
                  <a:schemeClr val="bg1"/>
                </a:solidFill>
                <a:latin typeface="Arial" pitchFamily="34" charset="0"/>
                <a:cs typeface="Arial" pitchFamily="34" charset="0"/>
              </a:defRPr>
            </a:lvl1pPr>
            <a:lvl2pPr marL="343769" indent="0" algn="ctr">
              <a:buNone/>
              <a:defRPr sz="1504"/>
            </a:lvl2pPr>
            <a:lvl3pPr marL="687537" indent="0" algn="ctr">
              <a:buNone/>
              <a:defRPr sz="1353"/>
            </a:lvl3pPr>
            <a:lvl4pPr marL="1031306" indent="0" algn="ctr">
              <a:buNone/>
              <a:defRPr sz="1203"/>
            </a:lvl4pPr>
            <a:lvl5pPr marL="1375075" indent="0" algn="ctr">
              <a:buNone/>
              <a:defRPr sz="1203"/>
            </a:lvl5pPr>
            <a:lvl6pPr marL="1718843" indent="0" algn="ctr">
              <a:buNone/>
              <a:defRPr sz="1203"/>
            </a:lvl6pPr>
            <a:lvl7pPr marL="2062612" indent="0" algn="ctr">
              <a:buNone/>
              <a:defRPr sz="1203"/>
            </a:lvl7pPr>
            <a:lvl8pPr marL="2406381" indent="0" algn="ctr">
              <a:buNone/>
              <a:defRPr sz="1203"/>
            </a:lvl8pPr>
            <a:lvl9pPr marL="2750149" indent="0" algn="ctr">
              <a:buNone/>
              <a:defRPr sz="1203"/>
            </a:lvl9pPr>
          </a:lstStyle>
          <a:p>
            <a:r>
              <a:rPr lang="et-EE" dirty="0" smtClean="0"/>
              <a:t>Eesnimi Perenimi</a:t>
            </a:r>
          </a:p>
          <a:p>
            <a:r>
              <a:rPr lang="et-EE" dirty="0" smtClean="0"/>
              <a:t>asutuse nimetus / ametinimetus</a:t>
            </a:r>
          </a:p>
          <a:p>
            <a:endParaRPr lang="et-EE" dirty="0" smtClean="0"/>
          </a:p>
          <a:p>
            <a:r>
              <a:rPr lang="et-EE" dirty="0" smtClean="0"/>
              <a:t>14.12.2013</a:t>
            </a:r>
            <a:endParaRPr lang="en-US" dirty="0"/>
          </a:p>
        </p:txBody>
      </p:sp>
      <p:pic>
        <p:nvPicPr>
          <p:cNvPr id="7" name="Picture 6" descr="0_rahandusmin_vapp_est_black.png"/>
          <p:cNvPicPr>
            <a:picLocks noChangeAspect="1"/>
          </p:cNvPicPr>
          <p:nvPr userDrawn="1"/>
        </p:nvPicPr>
        <p:blipFill>
          <a:blip r:embed="rId2" cstate="print"/>
          <a:stretch>
            <a:fillRect/>
          </a:stretch>
        </p:blipFill>
        <p:spPr>
          <a:xfrm>
            <a:off x="373095" y="265275"/>
            <a:ext cx="3578567" cy="860792"/>
          </a:xfrm>
          <a:prstGeom prst="rect">
            <a:avLst/>
          </a:prstGeom>
        </p:spPr>
      </p:pic>
    </p:spTree>
    <p:extLst>
      <p:ext uri="{BB962C8B-B14F-4D97-AF65-F5344CB8AC3E}">
        <p14:creationId xmlns:p14="http://schemas.microsoft.com/office/powerpoint/2010/main" val="2820762730"/>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1315" y="406034"/>
            <a:ext cx="8047133" cy="812068"/>
          </a:xfrm>
          <a:prstGeom prst="rect">
            <a:avLst/>
          </a:prstGeom>
        </p:spPr>
        <p:txBody>
          <a:bodyPr tIns="54000" anchor="t" anchorCtr="0"/>
          <a:lstStyle>
            <a:lvl1pPr>
              <a:defRPr sz="2707" b="1">
                <a:latin typeface="Arial" pitchFamily="34" charset="0"/>
                <a:cs typeface="Arial" pitchFamily="34" charset="0"/>
              </a:defRPr>
            </a:lvl1pPr>
          </a:lstStyle>
          <a:p>
            <a:r>
              <a:rPr lang="en-US" dirty="0" err="1" smtClean="0"/>
              <a:t>Slaidi</a:t>
            </a:r>
            <a:r>
              <a:rPr lang="en-US" dirty="0" smtClean="0"/>
              <a:t> </a:t>
            </a:r>
            <a:r>
              <a:rPr lang="en-US" dirty="0" err="1" smtClean="0"/>
              <a:t>pealkiri</a:t>
            </a:r>
            <a:r>
              <a:rPr lang="en-US" dirty="0" smtClean="0"/>
              <a:t> </a:t>
            </a:r>
            <a:r>
              <a:rPr lang="en-US" dirty="0" err="1" smtClean="0"/>
              <a:t>vajadusel</a:t>
            </a:r>
            <a:r>
              <a:rPr lang="en-US" dirty="0" smtClean="0"/>
              <a:t> </a:t>
            </a:r>
            <a:br>
              <a:rPr lang="en-US" dirty="0" smtClean="0"/>
            </a:br>
            <a:r>
              <a:rPr lang="en-US" dirty="0" err="1" smtClean="0"/>
              <a:t>kahel</a:t>
            </a:r>
            <a:r>
              <a:rPr lang="en-US" dirty="0" smtClean="0"/>
              <a:t> real</a:t>
            </a:r>
          </a:p>
        </p:txBody>
      </p:sp>
      <p:sp>
        <p:nvSpPr>
          <p:cNvPr id="3" name="Content Placeholder 2"/>
          <p:cNvSpPr>
            <a:spLocks noGrp="1"/>
          </p:cNvSpPr>
          <p:nvPr>
            <p:ph idx="1"/>
          </p:nvPr>
        </p:nvSpPr>
        <p:spPr>
          <a:xfrm>
            <a:off x="511317" y="1329742"/>
            <a:ext cx="8047133" cy="3393588"/>
          </a:xfrm>
          <a:prstGeom prst="rect">
            <a:avLst/>
          </a:prstGeom>
        </p:spPr>
        <p:txBody>
          <a:bodyPr/>
          <a:lstStyle>
            <a:lvl1pPr marL="0" indent="0">
              <a:spcAft>
                <a:spcPts val="602"/>
              </a:spcAft>
              <a:defRPr>
                <a:latin typeface="Arial" pitchFamily="34" charset="0"/>
                <a:cs typeface="Arial" pitchFamily="34" charset="0"/>
              </a:defRPr>
            </a:lvl1pPr>
            <a:lvl2pPr marL="0" indent="0">
              <a:spcAft>
                <a:spcPts val="0"/>
              </a:spcAft>
              <a:defRPr/>
            </a:lvl2pPr>
            <a:lvl3pPr marL="0" indent="0">
              <a:spcAft>
                <a:spcPts val="0"/>
              </a:spcAft>
              <a:defRPr/>
            </a:lvl3pPr>
            <a:lvl4pPr marL="0" indent="0">
              <a:spcAft>
                <a:spcPts val="0"/>
              </a:spcAft>
              <a:defRPr/>
            </a:lvl4pPr>
            <a:lvl5pPr marL="0" indent="0">
              <a:spcAft>
                <a:spcPts val="0"/>
              </a:spcAft>
              <a:defRPr/>
            </a:lvl5pPr>
          </a:lstStyle>
          <a:p>
            <a:pPr lvl="0"/>
            <a:r>
              <a:rPr lang="en-US" dirty="0" smtClean="0"/>
              <a:t>Click to edit Master text styles</a:t>
            </a:r>
          </a:p>
        </p:txBody>
      </p:sp>
    </p:spTree>
    <p:extLst>
      <p:ext uri="{BB962C8B-B14F-4D97-AF65-F5344CB8AC3E}">
        <p14:creationId xmlns:p14="http://schemas.microsoft.com/office/powerpoint/2010/main" val="812666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1315" y="406034"/>
            <a:ext cx="8047133" cy="812068"/>
          </a:xfrm>
          <a:prstGeom prst="rect">
            <a:avLst/>
          </a:prstGeom>
        </p:spPr>
        <p:txBody>
          <a:bodyPr tIns="54000" anchor="t" anchorCtr="0"/>
          <a:lstStyle>
            <a:lvl1pPr>
              <a:defRPr sz="2707" b="1">
                <a:latin typeface="Arial" pitchFamily="34" charset="0"/>
                <a:cs typeface="Arial" pitchFamily="34" charset="0"/>
              </a:defRPr>
            </a:lvl1pPr>
          </a:lstStyle>
          <a:p>
            <a:r>
              <a:rPr lang="en-US" dirty="0" err="1" smtClean="0"/>
              <a:t>Slaidi</a:t>
            </a:r>
            <a:r>
              <a:rPr lang="en-US" dirty="0" smtClean="0"/>
              <a:t> </a:t>
            </a:r>
            <a:r>
              <a:rPr lang="en-US" dirty="0" err="1" smtClean="0"/>
              <a:t>pealkiri</a:t>
            </a:r>
            <a:r>
              <a:rPr lang="en-US" dirty="0" smtClean="0"/>
              <a:t> </a:t>
            </a:r>
            <a:r>
              <a:rPr lang="en-US" dirty="0" err="1" smtClean="0"/>
              <a:t>vajadusel</a:t>
            </a:r>
            <a:r>
              <a:rPr lang="en-US" dirty="0" smtClean="0"/>
              <a:t> </a:t>
            </a:r>
            <a:br>
              <a:rPr lang="en-US" dirty="0" smtClean="0"/>
            </a:br>
            <a:r>
              <a:rPr lang="en-US" dirty="0" err="1" smtClean="0"/>
              <a:t>kahel</a:t>
            </a:r>
            <a:r>
              <a:rPr lang="en-US" dirty="0" smtClean="0"/>
              <a:t> real</a:t>
            </a:r>
          </a:p>
        </p:txBody>
      </p:sp>
      <p:sp>
        <p:nvSpPr>
          <p:cNvPr id="3" name="Content Placeholder 2"/>
          <p:cNvSpPr>
            <a:spLocks noGrp="1"/>
          </p:cNvSpPr>
          <p:nvPr>
            <p:ph idx="1"/>
          </p:nvPr>
        </p:nvSpPr>
        <p:spPr>
          <a:xfrm>
            <a:off x="511317" y="1329742"/>
            <a:ext cx="8047133" cy="3393588"/>
          </a:xfrm>
          <a:prstGeom prst="rect">
            <a:avLst/>
          </a:prstGeom>
        </p:spPr>
        <p:txBody>
          <a:bodyPr/>
          <a:lstStyle>
            <a:lvl1pPr marL="324821" indent="-243616">
              <a:spcAft>
                <a:spcPts val="602"/>
              </a:spcAft>
              <a:buClr>
                <a:srgbClr val="0084D1"/>
              </a:buClr>
              <a:buSzPct val="100000"/>
              <a:buFont typeface="Arial" panose="020B0604020202020204" pitchFamily="34" charset="0"/>
              <a:buChar char="•"/>
              <a:defRPr>
                <a:latin typeface="Arial" pitchFamily="34" charset="0"/>
                <a:cs typeface="Arial" pitchFamily="34" charset="0"/>
              </a:defRPr>
            </a:lvl1pPr>
            <a:lvl2pPr marL="0" indent="0">
              <a:spcAft>
                <a:spcPts val="0"/>
              </a:spcAft>
              <a:defRPr/>
            </a:lvl2pPr>
            <a:lvl3pPr marL="0" indent="0">
              <a:spcAft>
                <a:spcPts val="0"/>
              </a:spcAft>
              <a:defRPr/>
            </a:lvl3pPr>
            <a:lvl4pPr marL="0" indent="0">
              <a:spcAft>
                <a:spcPts val="0"/>
              </a:spcAft>
              <a:defRPr/>
            </a:lvl4pPr>
            <a:lvl5pPr marL="0" indent="0">
              <a:spcAft>
                <a:spcPts val="0"/>
              </a:spcAft>
              <a:defRPr/>
            </a:lvl5pPr>
          </a:lstStyle>
          <a:p>
            <a:pPr lvl="0"/>
            <a:r>
              <a:rPr lang="en-US" dirty="0" smtClean="0"/>
              <a:t>Click to edit Master text styles</a:t>
            </a:r>
          </a:p>
        </p:txBody>
      </p:sp>
    </p:spTree>
    <p:extLst>
      <p:ext uri="{BB962C8B-B14F-4D97-AF65-F5344CB8AC3E}">
        <p14:creationId xmlns:p14="http://schemas.microsoft.com/office/powerpoint/2010/main" val="583834887"/>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426537" y="1840687"/>
            <a:ext cx="7315576" cy="731063"/>
          </a:xfrm>
          <a:prstGeom prst="rect">
            <a:avLst/>
          </a:prstGeom>
        </p:spPr>
        <p:txBody>
          <a:bodyPr tIns="86400" anchor="t" anchorCtr="0"/>
          <a:lstStyle>
            <a:lvl1pPr algn="l">
              <a:defRPr sz="4286">
                <a:latin typeface="Arial" pitchFamily="34" charset="0"/>
                <a:cs typeface="Arial" pitchFamily="34" charset="0"/>
              </a:defRPr>
            </a:lvl1pPr>
          </a:lstStyle>
          <a:p>
            <a:r>
              <a:rPr lang="et-EE" dirty="0" smtClean="0"/>
              <a:t>Aitäh!</a:t>
            </a:r>
            <a:endParaRPr lang="en-US" dirty="0"/>
          </a:p>
        </p:txBody>
      </p:sp>
      <p:sp>
        <p:nvSpPr>
          <p:cNvPr id="8" name="Subtitle 2"/>
          <p:cNvSpPr>
            <a:spLocks noGrp="1"/>
          </p:cNvSpPr>
          <p:nvPr>
            <p:ph type="subTitle" idx="1" hasCustomPrompt="1"/>
          </p:nvPr>
        </p:nvSpPr>
        <p:spPr>
          <a:xfrm>
            <a:off x="1426537" y="2734182"/>
            <a:ext cx="7315576" cy="1299308"/>
          </a:xfrm>
          <a:prstGeom prst="rect">
            <a:avLst/>
          </a:prstGeom>
        </p:spPr>
        <p:txBody>
          <a:bodyPr/>
          <a:lstStyle>
            <a:lvl1pPr marL="0" indent="0" algn="l">
              <a:spcAft>
                <a:spcPts val="0"/>
              </a:spcAft>
              <a:buNone/>
              <a:defRPr sz="1955" b="0">
                <a:latin typeface="Arial" pitchFamily="34" charset="0"/>
                <a:cs typeface="Arial" pitchFamily="34" charset="0"/>
              </a:defRPr>
            </a:lvl1pPr>
            <a:lvl2pPr marL="343769" indent="0" algn="ctr">
              <a:buNone/>
              <a:defRPr sz="1504"/>
            </a:lvl2pPr>
            <a:lvl3pPr marL="687537" indent="0" algn="ctr">
              <a:buNone/>
              <a:defRPr sz="1353"/>
            </a:lvl3pPr>
            <a:lvl4pPr marL="1031306" indent="0" algn="ctr">
              <a:buNone/>
              <a:defRPr sz="1203"/>
            </a:lvl4pPr>
            <a:lvl5pPr marL="1375075" indent="0" algn="ctr">
              <a:buNone/>
              <a:defRPr sz="1203"/>
            </a:lvl5pPr>
            <a:lvl6pPr marL="1718843" indent="0" algn="ctr">
              <a:buNone/>
              <a:defRPr sz="1203"/>
            </a:lvl6pPr>
            <a:lvl7pPr marL="2062612" indent="0" algn="ctr">
              <a:buNone/>
              <a:defRPr sz="1203"/>
            </a:lvl7pPr>
            <a:lvl8pPr marL="2406381" indent="0" algn="ctr">
              <a:buNone/>
              <a:defRPr sz="1203"/>
            </a:lvl8pPr>
            <a:lvl9pPr marL="2750149" indent="0" algn="ctr">
              <a:buNone/>
              <a:defRPr sz="1203"/>
            </a:lvl9pPr>
          </a:lstStyle>
          <a:p>
            <a:r>
              <a:rPr lang="et-EE" dirty="0" smtClean="0"/>
              <a:t>Eesnimi Perenimi</a:t>
            </a:r>
          </a:p>
          <a:p>
            <a:r>
              <a:rPr lang="et-EE" dirty="0" err="1" smtClean="0"/>
              <a:t>eesnimi@perenimi@amet.ee</a:t>
            </a:r>
            <a:endParaRPr lang="et-EE" dirty="0" smtClean="0"/>
          </a:p>
          <a:p>
            <a:endParaRPr lang="et-EE" dirty="0" smtClean="0"/>
          </a:p>
        </p:txBody>
      </p:sp>
      <p:pic>
        <p:nvPicPr>
          <p:cNvPr id="6" name="Picture 5" descr="0_rahandusmin_vapp_est_black.png"/>
          <p:cNvPicPr>
            <a:picLocks noChangeAspect="1"/>
          </p:cNvPicPr>
          <p:nvPr userDrawn="1"/>
        </p:nvPicPr>
        <p:blipFill>
          <a:blip r:embed="rId2" cstate="print"/>
          <a:stretch>
            <a:fillRect/>
          </a:stretch>
        </p:blipFill>
        <p:spPr>
          <a:xfrm>
            <a:off x="373095" y="265276"/>
            <a:ext cx="3533554" cy="849964"/>
          </a:xfrm>
          <a:prstGeom prst="rect">
            <a:avLst/>
          </a:prstGeom>
        </p:spPr>
      </p:pic>
    </p:spTree>
    <p:extLst>
      <p:ext uri="{BB962C8B-B14F-4D97-AF65-F5344CB8AC3E}">
        <p14:creationId xmlns:p14="http://schemas.microsoft.com/office/powerpoint/2010/main" val="1766116461"/>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End Slide Blue">
    <p:spTree>
      <p:nvGrpSpPr>
        <p:cNvPr id="1" name=""/>
        <p:cNvGrpSpPr/>
        <p:nvPr/>
      </p:nvGrpSpPr>
      <p:grpSpPr>
        <a:xfrm>
          <a:off x="0" y="0"/>
          <a:ext cx="0" cy="0"/>
          <a:chOff x="0" y="0"/>
          <a:chExt cx="0" cy="0"/>
        </a:xfrm>
      </p:grpSpPr>
      <p:sp>
        <p:nvSpPr>
          <p:cNvPr id="5" name="Rectangle 4"/>
          <p:cNvSpPr/>
          <p:nvPr userDrawn="1"/>
        </p:nvSpPr>
        <p:spPr bwMode="auto">
          <a:xfrm>
            <a:off x="0" y="1353851"/>
            <a:ext cx="9144000" cy="3789649"/>
          </a:xfrm>
          <a:prstGeom prst="rect">
            <a:avLst/>
          </a:prstGeom>
          <a:solidFill>
            <a:srgbClr val="0084D1"/>
          </a:solidFill>
          <a:ln w="9525" cap="flat" cmpd="sng" algn="ctr">
            <a:noFill/>
            <a:prstDash val="solid"/>
            <a:round/>
            <a:headEnd type="none" w="med" len="med"/>
            <a:tailEnd type="none" w="med" len="med"/>
          </a:ln>
          <a:effectLst/>
          <a:extLst/>
        </p:spPr>
        <p:txBody>
          <a:bodyPr vert="horz" wrap="square" lIns="68755" tIns="34378" rIns="68755" bIns="34378" numCol="1" rtlCol="0" anchor="t" anchorCtr="0" compatLnSpc="1">
            <a:prstTxWarp prst="textNoShape">
              <a:avLst/>
            </a:prstTxWarp>
          </a:bodyPr>
          <a:lstStyle/>
          <a:p>
            <a:pPr marL="0" marR="0" lvl="0" indent="0" algn="l" defTabSz="337801" rtl="0" eaLnBrk="1" fontAlgn="base" latinLnBrk="0" hangingPunct="0">
              <a:lnSpc>
                <a:spcPct val="110000"/>
              </a:lnSpc>
              <a:spcBef>
                <a:spcPct val="0"/>
              </a:spcBef>
              <a:spcAft>
                <a:spcPct val="0"/>
              </a:spcAft>
              <a:buClr>
                <a:srgbClr val="000000"/>
              </a:buClr>
              <a:buSzPct val="100000"/>
              <a:buFont typeface="Times New Roman" panose="02020603050405020304" pitchFamily="18" charset="0"/>
              <a:buNone/>
              <a:tabLst/>
              <a:defRPr/>
            </a:pPr>
            <a:endParaRPr kumimoji="0" lang="en-US" sz="1353" b="0" i="0" u="none" strike="noStrike" kern="1200" cap="none" spc="0" normalizeH="0" baseline="0" noProof="0" smtClean="0">
              <a:ln>
                <a:noFill/>
              </a:ln>
              <a:noFill/>
              <a:effectLst/>
              <a:uLnTx/>
              <a:uFillTx/>
              <a:latin typeface="Roboto Condensed" panose="02000000000000000000" pitchFamily="2" charset="0"/>
              <a:ea typeface="Microsoft YaHei" panose="020B0503020204020204" pitchFamily="34" charset="-122"/>
              <a:cs typeface="+mn-cs"/>
            </a:endParaRPr>
          </a:p>
        </p:txBody>
      </p:sp>
      <p:sp>
        <p:nvSpPr>
          <p:cNvPr id="7" name="Title 1"/>
          <p:cNvSpPr>
            <a:spLocks noGrp="1"/>
          </p:cNvSpPr>
          <p:nvPr>
            <p:ph type="ctrTitle" hasCustomPrompt="1"/>
          </p:nvPr>
        </p:nvSpPr>
        <p:spPr>
          <a:xfrm>
            <a:off x="1426537" y="1840687"/>
            <a:ext cx="7315576" cy="731063"/>
          </a:xfrm>
          <a:prstGeom prst="rect">
            <a:avLst/>
          </a:prstGeom>
        </p:spPr>
        <p:txBody>
          <a:bodyPr tIns="86400" anchor="t" anchorCtr="0"/>
          <a:lstStyle>
            <a:lvl1pPr algn="l">
              <a:defRPr sz="4286">
                <a:solidFill>
                  <a:schemeClr val="bg1"/>
                </a:solidFill>
                <a:latin typeface="Arial" pitchFamily="34" charset="0"/>
                <a:cs typeface="Arial" pitchFamily="34" charset="0"/>
              </a:defRPr>
            </a:lvl1pPr>
          </a:lstStyle>
          <a:p>
            <a:r>
              <a:rPr lang="et-EE" dirty="0" smtClean="0"/>
              <a:t>Aitäh!</a:t>
            </a:r>
            <a:endParaRPr lang="en-US" dirty="0"/>
          </a:p>
        </p:txBody>
      </p:sp>
      <p:sp>
        <p:nvSpPr>
          <p:cNvPr id="8" name="Subtitle 2"/>
          <p:cNvSpPr>
            <a:spLocks noGrp="1"/>
          </p:cNvSpPr>
          <p:nvPr>
            <p:ph type="subTitle" idx="1" hasCustomPrompt="1"/>
          </p:nvPr>
        </p:nvSpPr>
        <p:spPr>
          <a:xfrm>
            <a:off x="1426537" y="2734182"/>
            <a:ext cx="7315576" cy="1299308"/>
          </a:xfrm>
          <a:prstGeom prst="rect">
            <a:avLst/>
          </a:prstGeom>
        </p:spPr>
        <p:txBody>
          <a:bodyPr/>
          <a:lstStyle>
            <a:lvl1pPr marL="0" indent="0" algn="l">
              <a:spcAft>
                <a:spcPts val="0"/>
              </a:spcAft>
              <a:buNone/>
              <a:defRPr sz="1955" b="0">
                <a:solidFill>
                  <a:schemeClr val="bg1"/>
                </a:solidFill>
                <a:latin typeface="Arial" pitchFamily="34" charset="0"/>
                <a:cs typeface="Arial" pitchFamily="34" charset="0"/>
              </a:defRPr>
            </a:lvl1pPr>
            <a:lvl2pPr marL="343769" indent="0" algn="ctr">
              <a:buNone/>
              <a:defRPr sz="1504"/>
            </a:lvl2pPr>
            <a:lvl3pPr marL="687537" indent="0" algn="ctr">
              <a:buNone/>
              <a:defRPr sz="1353"/>
            </a:lvl3pPr>
            <a:lvl4pPr marL="1031306" indent="0" algn="ctr">
              <a:buNone/>
              <a:defRPr sz="1203"/>
            </a:lvl4pPr>
            <a:lvl5pPr marL="1375075" indent="0" algn="ctr">
              <a:buNone/>
              <a:defRPr sz="1203"/>
            </a:lvl5pPr>
            <a:lvl6pPr marL="1718843" indent="0" algn="ctr">
              <a:buNone/>
              <a:defRPr sz="1203"/>
            </a:lvl6pPr>
            <a:lvl7pPr marL="2062612" indent="0" algn="ctr">
              <a:buNone/>
              <a:defRPr sz="1203"/>
            </a:lvl7pPr>
            <a:lvl8pPr marL="2406381" indent="0" algn="ctr">
              <a:buNone/>
              <a:defRPr sz="1203"/>
            </a:lvl8pPr>
            <a:lvl9pPr marL="2750149" indent="0" algn="ctr">
              <a:buNone/>
              <a:defRPr sz="1203"/>
            </a:lvl9pPr>
          </a:lstStyle>
          <a:p>
            <a:r>
              <a:rPr lang="et-EE" dirty="0" smtClean="0"/>
              <a:t>Eesnimi Perenimi</a:t>
            </a:r>
          </a:p>
          <a:p>
            <a:r>
              <a:rPr lang="et-EE" dirty="0" err="1" smtClean="0"/>
              <a:t>eesnimi@perenimi@amet.ee</a:t>
            </a:r>
            <a:endParaRPr lang="et-EE" dirty="0" smtClean="0"/>
          </a:p>
          <a:p>
            <a:endParaRPr lang="et-EE" dirty="0" smtClean="0"/>
          </a:p>
        </p:txBody>
      </p:sp>
      <p:pic>
        <p:nvPicPr>
          <p:cNvPr id="9" name="Picture 8" descr="0_rahandusmin_vapp_est_black.png"/>
          <p:cNvPicPr>
            <a:picLocks noChangeAspect="1"/>
          </p:cNvPicPr>
          <p:nvPr userDrawn="1"/>
        </p:nvPicPr>
        <p:blipFill>
          <a:blip r:embed="rId2" cstate="print"/>
          <a:stretch>
            <a:fillRect/>
          </a:stretch>
        </p:blipFill>
        <p:spPr>
          <a:xfrm>
            <a:off x="373096" y="265276"/>
            <a:ext cx="3533554" cy="849964"/>
          </a:xfrm>
          <a:prstGeom prst="rect">
            <a:avLst/>
          </a:prstGeom>
        </p:spPr>
      </p:pic>
    </p:spTree>
    <p:extLst>
      <p:ext uri="{BB962C8B-B14F-4D97-AF65-F5344CB8AC3E}">
        <p14:creationId xmlns:p14="http://schemas.microsoft.com/office/powerpoint/2010/main" val="850836564"/>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225953"/>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itlislaid">
    <p:spTree>
      <p:nvGrpSpPr>
        <p:cNvPr id="1" name=""/>
        <p:cNvGrpSpPr/>
        <p:nvPr/>
      </p:nvGrpSpPr>
      <p:grpSpPr>
        <a:xfrm>
          <a:off x="0" y="0"/>
          <a:ext cx="0" cy="0"/>
          <a:chOff x="0" y="0"/>
          <a:chExt cx="0" cy="0"/>
        </a:xfrm>
      </p:grpSpPr>
      <p:sp>
        <p:nvSpPr>
          <p:cNvPr id="2" name="Pealkiri 1"/>
          <p:cNvSpPr>
            <a:spLocks noGrp="1"/>
          </p:cNvSpPr>
          <p:nvPr>
            <p:ph type="ctrTitle"/>
          </p:nvPr>
        </p:nvSpPr>
        <p:spPr>
          <a:xfrm>
            <a:off x="685800" y="1597819"/>
            <a:ext cx="7772400" cy="1102519"/>
          </a:xfrm>
        </p:spPr>
        <p:txBody>
          <a:bodyPr/>
          <a:lstStyle/>
          <a:p>
            <a:r>
              <a:rPr lang="et-EE" smtClean="0"/>
              <a:t>Muutke tiitli laadi</a:t>
            </a:r>
            <a:endParaRPr lang="et-EE"/>
          </a:p>
        </p:txBody>
      </p:sp>
      <p:sp>
        <p:nvSpPr>
          <p:cNvPr id="3" name="Alapealkiri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t-EE" smtClean="0"/>
              <a:t>Klõpsake laadi muutmiseks</a:t>
            </a:r>
            <a:endParaRPr lang="et-EE"/>
          </a:p>
        </p:txBody>
      </p:sp>
    </p:spTree>
    <p:extLst>
      <p:ext uri="{BB962C8B-B14F-4D97-AF65-F5344CB8AC3E}">
        <p14:creationId xmlns:p14="http://schemas.microsoft.com/office/powerpoint/2010/main" val="4197254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itel ja sisu">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smtClean="0"/>
              <a:t>Muutke tiitli laadi</a:t>
            </a:r>
            <a:endParaRPr lang="et-EE"/>
          </a:p>
        </p:txBody>
      </p:sp>
      <p:sp>
        <p:nvSpPr>
          <p:cNvPr id="3" name="Sisu kohatäide 2"/>
          <p:cNvSpPr>
            <a:spLocks noGrp="1"/>
          </p:cNvSpPr>
          <p:nvPr>
            <p:ph idx="1"/>
          </p:nvPr>
        </p:nvSpPr>
        <p:spPr/>
        <p:txBody>
          <a:body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Tree>
    <p:extLst>
      <p:ext uri="{BB962C8B-B14F-4D97-AF65-F5344CB8AC3E}">
        <p14:creationId xmlns:p14="http://schemas.microsoft.com/office/powerpoint/2010/main" val="3615426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Jaotise päis">
    <p:spTree>
      <p:nvGrpSpPr>
        <p:cNvPr id="1" name=""/>
        <p:cNvGrpSpPr/>
        <p:nvPr/>
      </p:nvGrpSpPr>
      <p:grpSpPr>
        <a:xfrm>
          <a:off x="0" y="0"/>
          <a:ext cx="0" cy="0"/>
          <a:chOff x="0" y="0"/>
          <a:chExt cx="0" cy="0"/>
        </a:xfrm>
      </p:grpSpPr>
      <p:sp>
        <p:nvSpPr>
          <p:cNvPr id="2" name="Pealkiri 1"/>
          <p:cNvSpPr>
            <a:spLocks noGrp="1"/>
          </p:cNvSpPr>
          <p:nvPr>
            <p:ph type="title"/>
          </p:nvPr>
        </p:nvSpPr>
        <p:spPr>
          <a:xfrm>
            <a:off x="722313" y="3305176"/>
            <a:ext cx="7772400" cy="1021556"/>
          </a:xfrm>
        </p:spPr>
        <p:txBody>
          <a:bodyPr anchor="t"/>
          <a:lstStyle>
            <a:lvl1pPr algn="l">
              <a:defRPr sz="3000" b="1" cap="all"/>
            </a:lvl1pPr>
          </a:lstStyle>
          <a:p>
            <a:r>
              <a:rPr lang="et-EE" smtClean="0"/>
              <a:t>Muutke tiitli laadi</a:t>
            </a:r>
            <a:endParaRPr lang="et-EE"/>
          </a:p>
        </p:txBody>
      </p:sp>
      <p:sp>
        <p:nvSpPr>
          <p:cNvPr id="3" name="Teksti kohatäide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t-EE" smtClean="0"/>
              <a:t>Muutke teksti laade</a:t>
            </a:r>
          </a:p>
        </p:txBody>
      </p:sp>
    </p:spTree>
    <p:extLst>
      <p:ext uri="{BB962C8B-B14F-4D97-AF65-F5344CB8AC3E}">
        <p14:creationId xmlns:p14="http://schemas.microsoft.com/office/powerpoint/2010/main" val="37595443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Kaks sisu">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smtClean="0"/>
              <a:t>Muutke tiitli laadi</a:t>
            </a:r>
            <a:endParaRPr lang="et-EE"/>
          </a:p>
        </p:txBody>
      </p:sp>
      <p:sp>
        <p:nvSpPr>
          <p:cNvPr id="3" name="Sisu kohatäide 2"/>
          <p:cNvSpPr>
            <a:spLocks noGrp="1"/>
          </p:cNvSpPr>
          <p:nvPr>
            <p:ph sz="half" idx="1"/>
          </p:nvPr>
        </p:nvSpPr>
        <p:spPr>
          <a:xfrm>
            <a:off x="685801" y="1485900"/>
            <a:ext cx="3808413" cy="308491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4" name="Sisu kohatäide 3"/>
          <p:cNvSpPr>
            <a:spLocks noGrp="1"/>
          </p:cNvSpPr>
          <p:nvPr>
            <p:ph sz="half" idx="2"/>
          </p:nvPr>
        </p:nvSpPr>
        <p:spPr>
          <a:xfrm>
            <a:off x="4646613" y="1485900"/>
            <a:ext cx="3810000" cy="308491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Tree>
    <p:extLst>
      <p:ext uri="{BB962C8B-B14F-4D97-AF65-F5344CB8AC3E}">
        <p14:creationId xmlns:p14="http://schemas.microsoft.com/office/powerpoint/2010/main" val="191380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Võrdlus">
    <p:spTree>
      <p:nvGrpSpPr>
        <p:cNvPr id="1" name=""/>
        <p:cNvGrpSpPr/>
        <p:nvPr/>
      </p:nvGrpSpPr>
      <p:grpSpPr>
        <a:xfrm>
          <a:off x="0" y="0"/>
          <a:ext cx="0" cy="0"/>
          <a:chOff x="0" y="0"/>
          <a:chExt cx="0" cy="0"/>
        </a:xfrm>
      </p:grpSpPr>
      <p:sp>
        <p:nvSpPr>
          <p:cNvPr id="2" name="Pealkiri 1"/>
          <p:cNvSpPr>
            <a:spLocks noGrp="1"/>
          </p:cNvSpPr>
          <p:nvPr>
            <p:ph type="title"/>
          </p:nvPr>
        </p:nvSpPr>
        <p:spPr>
          <a:xfrm>
            <a:off x="457200" y="205979"/>
            <a:ext cx="8229600" cy="857250"/>
          </a:xfrm>
        </p:spPr>
        <p:txBody>
          <a:bodyPr/>
          <a:lstStyle>
            <a:lvl1pPr>
              <a:defRPr/>
            </a:lvl1pPr>
          </a:lstStyle>
          <a:p>
            <a:r>
              <a:rPr lang="et-EE" smtClean="0"/>
              <a:t>Muutke tiitli laadi</a:t>
            </a:r>
            <a:endParaRPr lang="et-EE"/>
          </a:p>
        </p:txBody>
      </p:sp>
      <p:sp>
        <p:nvSpPr>
          <p:cNvPr id="3" name="Teksti kohatäide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t-EE" smtClean="0"/>
              <a:t>Muutke teksti laade</a:t>
            </a:r>
          </a:p>
        </p:txBody>
      </p:sp>
      <p:sp>
        <p:nvSpPr>
          <p:cNvPr id="4" name="Sisu kohatäide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5" name="Teksti kohatäide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t-EE" smtClean="0"/>
              <a:t>Muutke teksti laade</a:t>
            </a:r>
          </a:p>
        </p:txBody>
      </p:sp>
      <p:sp>
        <p:nvSpPr>
          <p:cNvPr id="6" name="Sisu kohatäide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Tree>
    <p:extLst>
      <p:ext uri="{BB962C8B-B14F-4D97-AF65-F5344CB8AC3E}">
        <p14:creationId xmlns:p14="http://schemas.microsoft.com/office/powerpoint/2010/main" val="5579351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Ainult pealkiri">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smtClean="0"/>
              <a:t>Muutke tiitli laadi</a:t>
            </a:r>
            <a:endParaRPr lang="et-EE"/>
          </a:p>
        </p:txBody>
      </p:sp>
    </p:spTree>
    <p:extLst>
      <p:ext uri="{BB962C8B-B14F-4D97-AF65-F5344CB8AC3E}">
        <p14:creationId xmlns:p14="http://schemas.microsoft.com/office/powerpoint/2010/main" val="3133272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10.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2.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10" Type="http://schemas.openxmlformats.org/officeDocument/2006/relationships/theme" Target="../theme/theme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5" Type="http://schemas.openxmlformats.org/officeDocument/2006/relationships/slideLayout" Target="../slideLayouts/slideLayout91.xml"/><Relationship Id="rId4"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t"/>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801" y="457200"/>
            <a:ext cx="7770813" cy="856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ltLang="et-EE"/>
              <a:t>Click to edit the title text format</a:t>
            </a:r>
          </a:p>
        </p:txBody>
      </p:sp>
      <p:sp>
        <p:nvSpPr>
          <p:cNvPr id="1027" name="Rectangle 2"/>
          <p:cNvSpPr>
            <a:spLocks noGrp="1" noChangeArrowheads="1"/>
          </p:cNvSpPr>
          <p:nvPr>
            <p:ph type="body" idx="1"/>
          </p:nvPr>
        </p:nvSpPr>
        <p:spPr bwMode="auto">
          <a:xfrm>
            <a:off x="685801" y="1485900"/>
            <a:ext cx="7770813" cy="30849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ltLang="et-EE"/>
              <a:t>Click to edit the outline text format</a:t>
            </a:r>
          </a:p>
          <a:p>
            <a:pPr lvl="1"/>
            <a:r>
              <a:rPr lang="en-GB" altLang="et-EE"/>
              <a:t>Second Outline Level</a:t>
            </a:r>
          </a:p>
          <a:p>
            <a:pPr lvl="2"/>
            <a:r>
              <a:rPr lang="en-GB" altLang="et-EE"/>
              <a:t>Third Outline Level</a:t>
            </a:r>
          </a:p>
          <a:p>
            <a:pPr lvl="3"/>
            <a:r>
              <a:rPr lang="en-GB" altLang="et-EE"/>
              <a:t>Fourth Outline Level</a:t>
            </a:r>
          </a:p>
          <a:p>
            <a:pPr lvl="4"/>
            <a:r>
              <a:rPr lang="en-GB" altLang="et-EE"/>
              <a:t>Fifth Outline Level</a:t>
            </a:r>
          </a:p>
          <a:p>
            <a:pPr lvl="4"/>
            <a:r>
              <a:rPr lang="en-GB" altLang="et-EE"/>
              <a:t>Sixth Outline Level</a:t>
            </a:r>
          </a:p>
          <a:p>
            <a:pPr lvl="4"/>
            <a:r>
              <a:rPr lang="en-GB" altLang="et-EE"/>
              <a:t>Seventh Outline Level</a:t>
            </a:r>
          </a:p>
          <a:p>
            <a:pPr lvl="4"/>
            <a:r>
              <a:rPr lang="en-GB" altLang="et-EE"/>
              <a:t>Eighth Outline Level</a:t>
            </a:r>
          </a:p>
          <a:p>
            <a:pPr lvl="4"/>
            <a:r>
              <a:rPr lang="en-GB" altLang="et-EE"/>
              <a:t>Ninth Outline Level</a:t>
            </a:r>
          </a:p>
        </p:txBody>
      </p:sp>
    </p:spTree>
    <p:extLst>
      <p:ext uri="{BB962C8B-B14F-4D97-AF65-F5344CB8AC3E}">
        <p14:creationId xmlns:p14="http://schemas.microsoft.com/office/powerpoint/2010/main" val="401975247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ctr" defTabSz="336947" rtl="0" eaLnBrk="0" fontAlgn="base" hangingPunct="0">
        <a:spcBef>
          <a:spcPct val="0"/>
        </a:spcBef>
        <a:spcAft>
          <a:spcPct val="0"/>
        </a:spcAft>
        <a:buClr>
          <a:srgbClr val="000000"/>
        </a:buClr>
        <a:buSzPct val="100000"/>
        <a:buFont typeface="Times New Roman" panose="02020603050405020304" pitchFamily="18" charset="0"/>
        <a:defRPr sz="3300">
          <a:solidFill>
            <a:srgbClr val="000000"/>
          </a:solidFill>
          <a:latin typeface="+mj-lt"/>
          <a:ea typeface="Lucida Sans Unicode" pitchFamily="34" charset="0"/>
          <a:cs typeface="+mj-cs"/>
        </a:defRPr>
      </a:lvl1pPr>
      <a:lvl2pPr algn="ctr" defTabSz="336947" rtl="0" eaLnBrk="0" fontAlgn="base" hangingPunct="0">
        <a:spcBef>
          <a:spcPct val="0"/>
        </a:spcBef>
        <a:spcAft>
          <a:spcPct val="0"/>
        </a:spcAft>
        <a:buClr>
          <a:srgbClr val="000000"/>
        </a:buClr>
        <a:buSzPct val="100000"/>
        <a:buFont typeface="Times New Roman" panose="02020603050405020304" pitchFamily="18" charset="0"/>
        <a:defRPr sz="3300">
          <a:solidFill>
            <a:srgbClr val="000000"/>
          </a:solidFill>
          <a:latin typeface="Times New Roman" pitchFamily="18" charset="0"/>
          <a:ea typeface="Lucida Sans Unicode" pitchFamily="34" charset="0"/>
          <a:cs typeface="Lucida Sans Unicode" pitchFamily="34" charset="0"/>
        </a:defRPr>
      </a:lvl2pPr>
      <a:lvl3pPr algn="ctr" defTabSz="336947" rtl="0" eaLnBrk="0" fontAlgn="base" hangingPunct="0">
        <a:spcBef>
          <a:spcPct val="0"/>
        </a:spcBef>
        <a:spcAft>
          <a:spcPct val="0"/>
        </a:spcAft>
        <a:buClr>
          <a:srgbClr val="000000"/>
        </a:buClr>
        <a:buSzPct val="100000"/>
        <a:buFont typeface="Times New Roman" panose="02020603050405020304" pitchFamily="18" charset="0"/>
        <a:defRPr sz="3300">
          <a:solidFill>
            <a:srgbClr val="000000"/>
          </a:solidFill>
          <a:latin typeface="Times New Roman" pitchFamily="18" charset="0"/>
          <a:ea typeface="Lucida Sans Unicode" pitchFamily="34" charset="0"/>
          <a:cs typeface="Lucida Sans Unicode" pitchFamily="34" charset="0"/>
        </a:defRPr>
      </a:lvl3pPr>
      <a:lvl4pPr algn="ctr" defTabSz="336947" rtl="0" eaLnBrk="0" fontAlgn="base" hangingPunct="0">
        <a:spcBef>
          <a:spcPct val="0"/>
        </a:spcBef>
        <a:spcAft>
          <a:spcPct val="0"/>
        </a:spcAft>
        <a:buClr>
          <a:srgbClr val="000000"/>
        </a:buClr>
        <a:buSzPct val="100000"/>
        <a:buFont typeface="Times New Roman" panose="02020603050405020304" pitchFamily="18" charset="0"/>
        <a:defRPr sz="3300">
          <a:solidFill>
            <a:srgbClr val="000000"/>
          </a:solidFill>
          <a:latin typeface="Times New Roman" pitchFamily="18" charset="0"/>
          <a:ea typeface="Lucida Sans Unicode" pitchFamily="34" charset="0"/>
          <a:cs typeface="Lucida Sans Unicode" pitchFamily="34" charset="0"/>
        </a:defRPr>
      </a:lvl4pPr>
      <a:lvl5pPr algn="ctr" defTabSz="336947" rtl="0" eaLnBrk="0" fontAlgn="base" hangingPunct="0">
        <a:spcBef>
          <a:spcPct val="0"/>
        </a:spcBef>
        <a:spcAft>
          <a:spcPct val="0"/>
        </a:spcAft>
        <a:buClr>
          <a:srgbClr val="000000"/>
        </a:buClr>
        <a:buSzPct val="100000"/>
        <a:buFont typeface="Times New Roman" panose="02020603050405020304" pitchFamily="18" charset="0"/>
        <a:defRPr sz="3300">
          <a:solidFill>
            <a:srgbClr val="000000"/>
          </a:solidFill>
          <a:latin typeface="Times New Roman" pitchFamily="18" charset="0"/>
          <a:ea typeface="Lucida Sans Unicode" pitchFamily="34" charset="0"/>
          <a:cs typeface="Lucida Sans Unicode" pitchFamily="34" charset="0"/>
        </a:defRPr>
      </a:lvl5pPr>
      <a:lvl6pPr marL="342900" algn="l" defTabSz="336947" rtl="0" fontAlgn="base">
        <a:spcBef>
          <a:spcPct val="0"/>
        </a:spcBef>
        <a:spcAft>
          <a:spcPct val="0"/>
        </a:spcAft>
        <a:buClr>
          <a:srgbClr val="000000"/>
        </a:buClr>
        <a:buSzPct val="100000"/>
        <a:buFont typeface="Times New Roman" pitchFamily="18" charset="0"/>
        <a:defRPr sz="3300">
          <a:solidFill>
            <a:srgbClr val="000000"/>
          </a:solidFill>
          <a:latin typeface="Times New Roman" pitchFamily="18" charset="0"/>
          <a:cs typeface="Lucida Sans Unicode" pitchFamily="34" charset="0"/>
        </a:defRPr>
      </a:lvl6pPr>
      <a:lvl7pPr marL="685800" algn="l" defTabSz="336947" rtl="0" fontAlgn="base">
        <a:spcBef>
          <a:spcPct val="0"/>
        </a:spcBef>
        <a:spcAft>
          <a:spcPct val="0"/>
        </a:spcAft>
        <a:buClr>
          <a:srgbClr val="000000"/>
        </a:buClr>
        <a:buSzPct val="100000"/>
        <a:buFont typeface="Times New Roman" pitchFamily="18" charset="0"/>
        <a:defRPr sz="3300">
          <a:solidFill>
            <a:srgbClr val="000000"/>
          </a:solidFill>
          <a:latin typeface="Times New Roman" pitchFamily="18" charset="0"/>
          <a:cs typeface="Lucida Sans Unicode" pitchFamily="34" charset="0"/>
        </a:defRPr>
      </a:lvl7pPr>
      <a:lvl8pPr marL="1028700" algn="l" defTabSz="336947" rtl="0" fontAlgn="base">
        <a:spcBef>
          <a:spcPct val="0"/>
        </a:spcBef>
        <a:spcAft>
          <a:spcPct val="0"/>
        </a:spcAft>
        <a:buClr>
          <a:srgbClr val="000000"/>
        </a:buClr>
        <a:buSzPct val="100000"/>
        <a:buFont typeface="Times New Roman" pitchFamily="18" charset="0"/>
        <a:defRPr sz="3300">
          <a:solidFill>
            <a:srgbClr val="000000"/>
          </a:solidFill>
          <a:latin typeface="Times New Roman" pitchFamily="18" charset="0"/>
          <a:cs typeface="Lucida Sans Unicode" pitchFamily="34" charset="0"/>
        </a:defRPr>
      </a:lvl8pPr>
      <a:lvl9pPr marL="1371600" algn="l" defTabSz="336947" rtl="0" fontAlgn="base">
        <a:spcBef>
          <a:spcPct val="0"/>
        </a:spcBef>
        <a:spcAft>
          <a:spcPct val="0"/>
        </a:spcAft>
        <a:buClr>
          <a:srgbClr val="000000"/>
        </a:buClr>
        <a:buSzPct val="100000"/>
        <a:buFont typeface="Times New Roman" pitchFamily="18" charset="0"/>
        <a:defRPr sz="3300">
          <a:solidFill>
            <a:srgbClr val="000000"/>
          </a:solidFill>
          <a:latin typeface="Times New Roman" pitchFamily="18" charset="0"/>
          <a:cs typeface="Lucida Sans Unicode" pitchFamily="34" charset="0"/>
        </a:defRPr>
      </a:lvl9pPr>
    </p:titleStyle>
    <p:bodyStyle>
      <a:lvl1pPr marL="255985" indent="-255985" algn="l" defTabSz="336947"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mn-lt"/>
          <a:ea typeface="Lucida Sans Unicode" pitchFamily="34" charset="0"/>
          <a:cs typeface="+mn-cs"/>
        </a:defRPr>
      </a:lvl1pPr>
      <a:lvl2pPr marL="556022" indent="-213122" algn="l" defTabSz="336947" rtl="0" eaLnBrk="0" fontAlgn="base" hangingPunct="0">
        <a:spcBef>
          <a:spcPts val="525"/>
        </a:spcBef>
        <a:spcAft>
          <a:spcPct val="0"/>
        </a:spcAft>
        <a:buClr>
          <a:srgbClr val="000000"/>
        </a:buClr>
        <a:buSzPct val="100000"/>
        <a:buFont typeface="Times New Roman" panose="02020603050405020304" pitchFamily="18" charset="0"/>
        <a:buChar char="–"/>
        <a:defRPr sz="2100">
          <a:solidFill>
            <a:srgbClr val="000000"/>
          </a:solidFill>
          <a:latin typeface="+mn-lt"/>
          <a:ea typeface="Lucida Sans Unicode" pitchFamily="34" charset="0"/>
          <a:cs typeface="+mn-cs"/>
        </a:defRPr>
      </a:lvl2pPr>
      <a:lvl3pPr marL="857250" indent="-171450" algn="l" defTabSz="336947" rtl="0" eaLnBrk="0" fontAlgn="base" hangingPunct="0">
        <a:spcBef>
          <a:spcPts val="450"/>
        </a:spcBef>
        <a:spcAft>
          <a:spcPct val="0"/>
        </a:spcAft>
        <a:buClr>
          <a:srgbClr val="000000"/>
        </a:buClr>
        <a:buSzPct val="100000"/>
        <a:buFont typeface="Times New Roman" panose="02020603050405020304" pitchFamily="18" charset="0"/>
        <a:buChar char="•"/>
        <a:defRPr sz="1800">
          <a:solidFill>
            <a:srgbClr val="000000"/>
          </a:solidFill>
          <a:latin typeface="+mn-lt"/>
          <a:ea typeface="Lucida Sans Unicode" pitchFamily="34" charset="0"/>
          <a:cs typeface="+mn-cs"/>
        </a:defRPr>
      </a:lvl3pPr>
      <a:lvl4pPr marL="1200150" indent="-171450" algn="l" defTabSz="336947" rtl="0" eaLnBrk="0" fontAlgn="base" hangingPunct="0">
        <a:spcBef>
          <a:spcPts val="375"/>
        </a:spcBef>
        <a:spcAft>
          <a:spcPct val="0"/>
        </a:spcAft>
        <a:buClr>
          <a:srgbClr val="000000"/>
        </a:buClr>
        <a:buSzPct val="100000"/>
        <a:buFont typeface="Times New Roman" panose="02020603050405020304" pitchFamily="18" charset="0"/>
        <a:buChar char="–"/>
        <a:defRPr sz="1500">
          <a:solidFill>
            <a:srgbClr val="000000"/>
          </a:solidFill>
          <a:latin typeface="+mn-lt"/>
          <a:ea typeface="Lucida Sans Unicode" pitchFamily="34" charset="0"/>
          <a:cs typeface="+mn-cs"/>
        </a:defRPr>
      </a:lvl4pPr>
      <a:lvl5pPr marL="1543050" indent="-171450" algn="l" defTabSz="336947" rtl="0" eaLnBrk="0" fontAlgn="base" hangingPunct="0">
        <a:spcBef>
          <a:spcPts val="375"/>
        </a:spcBef>
        <a:spcAft>
          <a:spcPct val="0"/>
        </a:spcAft>
        <a:buClr>
          <a:srgbClr val="000000"/>
        </a:buClr>
        <a:buSzPct val="100000"/>
        <a:buFont typeface="Times New Roman" panose="02020603050405020304" pitchFamily="18" charset="0"/>
        <a:buChar char="»"/>
        <a:defRPr sz="1500">
          <a:solidFill>
            <a:srgbClr val="000000"/>
          </a:solidFill>
          <a:latin typeface="+mn-lt"/>
          <a:ea typeface="Lucida Sans Unicode" pitchFamily="34" charset="0"/>
          <a:cs typeface="+mn-cs"/>
        </a:defRPr>
      </a:lvl5pPr>
      <a:lvl6pPr marL="1885950" indent="-171450" algn="l" defTabSz="336947" rtl="0" fontAlgn="base">
        <a:spcBef>
          <a:spcPts val="375"/>
        </a:spcBef>
        <a:spcAft>
          <a:spcPct val="0"/>
        </a:spcAft>
        <a:buClr>
          <a:srgbClr val="000000"/>
        </a:buClr>
        <a:buSzPct val="100000"/>
        <a:buFont typeface="Times New Roman" pitchFamily="18" charset="0"/>
        <a:buChar char="»"/>
        <a:defRPr sz="1500">
          <a:solidFill>
            <a:srgbClr val="000000"/>
          </a:solidFill>
          <a:latin typeface="+mn-lt"/>
          <a:cs typeface="+mn-cs"/>
        </a:defRPr>
      </a:lvl6pPr>
      <a:lvl7pPr marL="2228850" indent="-171450" algn="l" defTabSz="336947" rtl="0" fontAlgn="base">
        <a:spcBef>
          <a:spcPts val="375"/>
        </a:spcBef>
        <a:spcAft>
          <a:spcPct val="0"/>
        </a:spcAft>
        <a:buClr>
          <a:srgbClr val="000000"/>
        </a:buClr>
        <a:buSzPct val="100000"/>
        <a:buFont typeface="Times New Roman" pitchFamily="18" charset="0"/>
        <a:buChar char="»"/>
        <a:defRPr sz="1500">
          <a:solidFill>
            <a:srgbClr val="000000"/>
          </a:solidFill>
          <a:latin typeface="+mn-lt"/>
          <a:cs typeface="+mn-cs"/>
        </a:defRPr>
      </a:lvl7pPr>
      <a:lvl8pPr marL="2571750" indent="-171450" algn="l" defTabSz="336947" rtl="0" fontAlgn="base">
        <a:spcBef>
          <a:spcPts val="375"/>
        </a:spcBef>
        <a:spcAft>
          <a:spcPct val="0"/>
        </a:spcAft>
        <a:buClr>
          <a:srgbClr val="000000"/>
        </a:buClr>
        <a:buSzPct val="100000"/>
        <a:buFont typeface="Times New Roman" pitchFamily="18" charset="0"/>
        <a:buChar char="»"/>
        <a:defRPr sz="1500">
          <a:solidFill>
            <a:srgbClr val="000000"/>
          </a:solidFill>
          <a:latin typeface="+mn-lt"/>
          <a:cs typeface="+mn-cs"/>
        </a:defRPr>
      </a:lvl8pPr>
      <a:lvl9pPr marL="2914650" indent="-171450" algn="l" defTabSz="336947" rtl="0" fontAlgn="base">
        <a:spcBef>
          <a:spcPts val="375"/>
        </a:spcBef>
        <a:spcAft>
          <a:spcPct val="0"/>
        </a:spcAft>
        <a:buClr>
          <a:srgbClr val="000000"/>
        </a:buClr>
        <a:buSzPct val="100000"/>
        <a:buFont typeface="Times New Roman" pitchFamily="18" charset="0"/>
        <a:buChar char="»"/>
        <a:defRPr sz="1500">
          <a:solidFill>
            <a:srgbClr val="000000"/>
          </a:solidFill>
          <a:latin typeface="+mn-lt"/>
          <a:cs typeface="+mn-cs"/>
        </a:defRPr>
      </a:lvl9pPr>
    </p:bodyStyle>
    <p:otherStyle>
      <a:defPPr>
        <a:defRPr lang="et-E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t" sz="1000" b="0" i="0" u="none" strike="noStrike" kern="0" cap="none" spc="0" normalizeH="0" baseline="0" noProof="0">
                <a:ln>
                  <a:noFill/>
                </a:ln>
                <a:solidFill>
                  <a:srgbClr val="666666"/>
                </a:solidFill>
                <a:effectLst/>
                <a:uLnTx/>
                <a:uFillTx/>
                <a:latin typeface="Roboto"/>
                <a:ea typeface="Roboto"/>
                <a:sym typeface="Robo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666666"/>
              </a:solidFill>
              <a:effectLst/>
              <a:uLnTx/>
              <a:uFillTx/>
              <a:latin typeface="Roboto"/>
              <a:ea typeface="Roboto"/>
              <a:sym typeface="Roboto"/>
            </a:endParaRPr>
          </a:p>
        </p:txBody>
      </p:sp>
    </p:spTree>
    <p:extLst>
      <p:ext uri="{BB962C8B-B14F-4D97-AF65-F5344CB8AC3E}">
        <p14:creationId xmlns:p14="http://schemas.microsoft.com/office/powerpoint/2010/main" val="2673220679"/>
      </p:ext>
    </p:extLst>
  </p:cSld>
  <p:clrMap bg1="lt1" tx1="dk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436BD6-9ADE-6843-B1A7-3E7C034CA4A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E0F25C-8D0B-1F4F-8F55-6F2D9D2A2BC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34A56-4307-A240-872A-FFE6419C48B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3081460A-EA61-654A-93E2-198344010539}" type="datetimeFigureOut">
              <a:rPr lang="en-US" kern="1200" smtClean="0">
                <a:solidFill>
                  <a:prstClr val="black">
                    <a:tint val="75000"/>
                  </a:prstClr>
                </a:solidFill>
                <a:latin typeface="Calibri" panose="020F0502020204030204"/>
                <a:ea typeface="+mn-ea"/>
                <a:cs typeface="+mn-cs"/>
              </a:rPr>
              <a:pPr defTabSz="685800">
                <a:buClrTx/>
              </a:pPr>
              <a:t>14-May-18</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C1B5055B-41A4-3B49-A957-35ECC08DB50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3F6825D-A413-E641-8175-4842404E960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BE874F05-B512-9B4A-96F6-D47C33F5ABDC}"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2884546"/>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Shape 7"/>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t" sz="1000" b="0" i="0" u="none" strike="noStrike" kern="0" cap="none" spc="0" normalizeH="0" baseline="0" noProof="0">
                <a:ln>
                  <a:noFill/>
                </a:ln>
                <a:solidFill>
                  <a:srgbClr val="233A44"/>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233A44"/>
              </a:solidFill>
              <a:effectLst/>
              <a:uLnTx/>
              <a:uFillTx/>
              <a:latin typeface="Nunito"/>
              <a:sym typeface="Nunito"/>
            </a:endParaRPr>
          </a:p>
        </p:txBody>
      </p:sp>
    </p:spTree>
    <p:extLst>
      <p:ext uri="{BB962C8B-B14F-4D97-AF65-F5344CB8AC3E}">
        <p14:creationId xmlns:p14="http://schemas.microsoft.com/office/powerpoint/2010/main" val="87888669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Shape 8"/>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t" sz="1000" b="0" i="0" u="none" strike="noStrike" kern="0" cap="none" spc="0" normalizeH="0" baseline="0" noProof="0">
                <a:ln>
                  <a:noFill/>
                </a:ln>
                <a:solidFill>
                  <a:srgbClr val="595959"/>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Lato"/>
              <a:sym typeface="Lato"/>
            </a:endParaRPr>
          </a:p>
        </p:txBody>
      </p:sp>
    </p:spTree>
    <p:extLst>
      <p:ext uri="{BB962C8B-B14F-4D97-AF65-F5344CB8AC3E}">
        <p14:creationId xmlns:p14="http://schemas.microsoft.com/office/powerpoint/2010/main" val="407582590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1000">
              <a:srgbClr val="FFFFFF"/>
            </a:gs>
            <a:gs pos="100000">
              <a:srgbClr val="008000"/>
            </a:gs>
          </a:gsLst>
          <a:lin ang="189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6"/>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1" y="4767265"/>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BB3EE6F6-B394-408E-A280-CF639C8D602C}" type="datetimeFigureOut">
              <a:rPr lang="en-US" kern="1200" smtClean="0">
                <a:solidFill>
                  <a:prstClr val="black">
                    <a:tint val="75000"/>
                  </a:prstClr>
                </a:solidFill>
                <a:latin typeface="Calibri"/>
                <a:ea typeface="+mn-ea"/>
                <a:cs typeface="+mn-cs"/>
              </a:rPr>
              <a:pPr defTabSz="685800">
                <a:buClrTx/>
              </a:pPr>
              <a:t>14-May-18</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1" y="4767265"/>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4767265"/>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F075BEEB-BC05-45A6-8E4D-6C5F6B2DC81F}"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8104618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1000">
              <a:srgbClr val="FFFFFF"/>
            </a:gs>
            <a:gs pos="100000">
              <a:srgbClr val="008000"/>
            </a:gs>
          </a:gsLst>
          <a:lin ang="18900000" scaled="1"/>
          <a:tileRect/>
        </a:gra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457172" y="205016"/>
            <a:ext cx="8228763" cy="858757"/>
          </a:xfrm>
          <a:prstGeom prst="rect">
            <a:avLst/>
          </a:prstGeom>
        </p:spPr>
        <p:txBody>
          <a:bodyPr lIns="0" tIns="0" rIns="0" bIns="0" anchor="ctr"/>
          <a:lstStyle/>
          <a:p>
            <a:pPr algn="ctr"/>
            <a:r>
              <a:rPr lang="et-EE" sz="3300" b="0" strike="noStrike" spc="-1">
                <a:solidFill>
                  <a:srgbClr val="000000"/>
                </a:solidFill>
                <a:uFill>
                  <a:solidFill>
                    <a:srgbClr val="FFFFFF"/>
                  </a:solidFill>
                </a:uFill>
                <a:latin typeface="Arial"/>
              </a:rPr>
              <a:t>Klõpsa tiitli tekstivormingu redigeerimiseks</a:t>
            </a:r>
          </a:p>
        </p:txBody>
      </p:sp>
      <p:sp>
        <p:nvSpPr>
          <p:cNvPr id="6" name="PlaceHolder 2"/>
          <p:cNvSpPr>
            <a:spLocks noGrp="1"/>
          </p:cNvSpPr>
          <p:nvPr>
            <p:ph type="body"/>
          </p:nvPr>
        </p:nvSpPr>
        <p:spPr>
          <a:xfrm>
            <a:off x="457172" y="1203631"/>
            <a:ext cx="8228763" cy="2983113"/>
          </a:xfrm>
          <a:prstGeom prst="rect">
            <a:avLst/>
          </a:prstGeom>
        </p:spPr>
        <p:txBody>
          <a:bodyPr lIns="0" tIns="0" rIns="0" bIns="0"/>
          <a:lstStyle/>
          <a:p>
            <a:pPr marL="432000" indent="-324000">
              <a:buClr>
                <a:srgbClr val="000000"/>
              </a:buClr>
              <a:buSzPct val="45000"/>
              <a:buFont typeface="Wingdings" charset="2"/>
              <a:buChar char=""/>
            </a:pPr>
            <a:r>
              <a:rPr lang="et-EE" sz="2400" b="0" strike="noStrike" spc="-1">
                <a:solidFill>
                  <a:srgbClr val="000000"/>
                </a:solidFill>
                <a:uFill>
                  <a:solidFill>
                    <a:srgbClr val="FFFFFF"/>
                  </a:solidFill>
                </a:uFill>
                <a:latin typeface="Arial"/>
              </a:rPr>
              <a:t>Klõpsa liigenduse tekstivormingu redigeerimiseks</a:t>
            </a:r>
          </a:p>
          <a:p>
            <a:pPr marL="648000" lvl="1" indent="-243000">
              <a:buClr>
                <a:srgbClr val="000000"/>
              </a:buClr>
              <a:buSzPct val="75000"/>
              <a:buFont typeface="Symbol" charset="2"/>
              <a:buChar char=""/>
            </a:pPr>
            <a:r>
              <a:rPr lang="et-EE" sz="2100" b="0" strike="noStrike" spc="-1">
                <a:solidFill>
                  <a:srgbClr val="000000"/>
                </a:solidFill>
                <a:uFill>
                  <a:solidFill>
                    <a:srgbClr val="FFFFFF"/>
                  </a:solidFill>
                </a:uFill>
                <a:latin typeface="Arial"/>
              </a:rPr>
              <a:t>Teine liigendustase</a:t>
            </a:r>
          </a:p>
          <a:p>
            <a:pPr marL="972000" lvl="2" indent="-216000">
              <a:buClr>
                <a:srgbClr val="000000"/>
              </a:buClr>
              <a:buSzPct val="45000"/>
              <a:buFont typeface="Wingdings" charset="2"/>
              <a:buChar char=""/>
            </a:pPr>
            <a:r>
              <a:rPr lang="et-EE" sz="1800" b="0" strike="noStrike" spc="-1">
                <a:solidFill>
                  <a:srgbClr val="000000"/>
                </a:solidFill>
                <a:uFill>
                  <a:solidFill>
                    <a:srgbClr val="FFFFFF"/>
                  </a:solidFill>
                </a:uFill>
                <a:latin typeface="Arial"/>
              </a:rPr>
              <a:t>Kolmas liigendustase</a:t>
            </a:r>
          </a:p>
          <a:p>
            <a:pPr marL="1296000" lvl="3" indent="-162000">
              <a:buClr>
                <a:srgbClr val="000000"/>
              </a:buClr>
              <a:buSzPct val="75000"/>
              <a:buFont typeface="Symbol" charset="2"/>
              <a:buChar char=""/>
            </a:pPr>
            <a:r>
              <a:rPr lang="et-EE" sz="1500" b="0" strike="noStrike" spc="-1">
                <a:solidFill>
                  <a:srgbClr val="000000"/>
                </a:solidFill>
                <a:uFill>
                  <a:solidFill>
                    <a:srgbClr val="FFFFFF"/>
                  </a:solidFill>
                </a:uFill>
                <a:latin typeface="Arial"/>
              </a:rPr>
              <a:t>Neljas liigendustase</a:t>
            </a:r>
          </a:p>
          <a:p>
            <a:pPr marL="1620000" lvl="4" indent="-162000">
              <a:buClr>
                <a:srgbClr val="000000"/>
              </a:buClr>
              <a:buSzPct val="45000"/>
              <a:buFont typeface="Wingdings" charset="2"/>
              <a:buChar char=""/>
            </a:pPr>
            <a:r>
              <a:rPr lang="et-EE" sz="1500" b="0" strike="noStrike" spc="-1">
                <a:solidFill>
                  <a:srgbClr val="000000"/>
                </a:solidFill>
                <a:uFill>
                  <a:solidFill>
                    <a:srgbClr val="FFFFFF"/>
                  </a:solidFill>
                </a:uFill>
                <a:latin typeface="Arial"/>
              </a:rPr>
              <a:t>Viies liigendustase</a:t>
            </a:r>
          </a:p>
          <a:p>
            <a:pPr marL="1944000" lvl="5" indent="-162000">
              <a:buClr>
                <a:srgbClr val="000000"/>
              </a:buClr>
              <a:buSzPct val="45000"/>
              <a:buFont typeface="Wingdings" charset="2"/>
              <a:buChar char=""/>
            </a:pPr>
            <a:r>
              <a:rPr lang="et-EE" sz="1500" b="0" strike="noStrike" spc="-1">
                <a:solidFill>
                  <a:srgbClr val="000000"/>
                </a:solidFill>
                <a:uFill>
                  <a:solidFill>
                    <a:srgbClr val="FFFFFF"/>
                  </a:solidFill>
                </a:uFill>
                <a:latin typeface="Arial"/>
              </a:rPr>
              <a:t>Kuues liigendustase</a:t>
            </a:r>
          </a:p>
          <a:p>
            <a:pPr marL="2268000" lvl="6" indent="-162000">
              <a:buClr>
                <a:srgbClr val="000000"/>
              </a:buClr>
              <a:buSzPct val="45000"/>
              <a:buFont typeface="Wingdings" charset="2"/>
              <a:buChar char=""/>
            </a:pPr>
            <a:r>
              <a:rPr lang="et-EE" sz="1500" b="0" strike="noStrike" spc="-1">
                <a:solidFill>
                  <a:srgbClr val="000000"/>
                </a:solidFill>
                <a:uFill>
                  <a:solidFill>
                    <a:srgbClr val="FFFFFF"/>
                  </a:solidFill>
                </a:uFill>
                <a:latin typeface="Arial"/>
              </a:rPr>
              <a:t>Seitsmes liigendustase</a:t>
            </a:r>
          </a:p>
        </p:txBody>
      </p:sp>
      <p:sp>
        <p:nvSpPr>
          <p:cNvPr id="2" name="PlaceHolder 3"/>
          <p:cNvSpPr>
            <a:spLocks noGrp="1"/>
          </p:cNvSpPr>
          <p:nvPr>
            <p:ph type="dt"/>
          </p:nvPr>
        </p:nvSpPr>
        <p:spPr>
          <a:xfrm>
            <a:off x="457172" y="4685930"/>
            <a:ext cx="2130093" cy="354672"/>
          </a:xfrm>
          <a:prstGeom prst="rect">
            <a:avLst/>
          </a:prstGeom>
        </p:spPr>
        <p:txBody>
          <a:bodyPr lIns="0" tIns="0" rIns="0" bIns="0"/>
          <a:lstStyle/>
          <a:p>
            <a:pPr defTabSz="685800">
              <a:buClrTx/>
            </a:pPr>
            <a:r>
              <a:rPr lang="et-EE" sz="1050" kern="1200" spc="-1" smtClean="0">
                <a:uFill>
                  <a:solidFill>
                    <a:srgbClr val="FFFFFF"/>
                  </a:solidFill>
                </a:uFill>
                <a:latin typeface="Times New Roman"/>
                <a:ea typeface="DejaVu Sans"/>
                <a:cs typeface="DejaVu Sans"/>
              </a:rPr>
              <a:t>&lt;kuupäev/kellaaeg›</a:t>
            </a:r>
            <a:endParaRPr lang="et-EE" sz="1050" kern="1200" spc="-1">
              <a:uFill>
                <a:solidFill>
                  <a:srgbClr val="FFFFFF"/>
                </a:solidFill>
              </a:uFill>
              <a:latin typeface="Times New Roman"/>
              <a:ea typeface="DejaVu Sans"/>
              <a:cs typeface="DejaVu Sans"/>
            </a:endParaRPr>
          </a:p>
        </p:txBody>
      </p:sp>
      <p:sp>
        <p:nvSpPr>
          <p:cNvPr id="3" name="PlaceHolder 4"/>
          <p:cNvSpPr>
            <a:spLocks noGrp="1"/>
          </p:cNvSpPr>
          <p:nvPr>
            <p:ph type="ftr"/>
          </p:nvPr>
        </p:nvSpPr>
        <p:spPr>
          <a:xfrm>
            <a:off x="3127055" y="4685930"/>
            <a:ext cx="2898142" cy="354672"/>
          </a:xfrm>
          <a:prstGeom prst="rect">
            <a:avLst/>
          </a:prstGeom>
        </p:spPr>
        <p:txBody>
          <a:bodyPr lIns="0" tIns="0" rIns="0" bIns="0"/>
          <a:lstStyle/>
          <a:p>
            <a:pPr algn="ctr" defTabSz="685800">
              <a:buClrTx/>
            </a:pPr>
            <a:r>
              <a:rPr lang="et-EE" sz="1050" kern="1200" spc="-1" smtClean="0">
                <a:uFill>
                  <a:solidFill>
                    <a:srgbClr val="FFFFFF"/>
                  </a:solidFill>
                </a:uFill>
                <a:latin typeface="Times New Roman"/>
                <a:ea typeface="DejaVu Sans"/>
                <a:cs typeface="DejaVu Sans"/>
              </a:rPr>
              <a:t>&lt;jalus&gt;</a:t>
            </a:r>
            <a:endParaRPr lang="et-EE" sz="1050" kern="1200" spc="-1">
              <a:uFill>
                <a:solidFill>
                  <a:srgbClr val="FFFFFF"/>
                </a:solidFill>
              </a:uFill>
              <a:latin typeface="Times New Roman"/>
              <a:ea typeface="DejaVu Sans"/>
              <a:cs typeface="DejaVu Sans"/>
            </a:endParaRPr>
          </a:p>
        </p:txBody>
      </p:sp>
      <p:sp>
        <p:nvSpPr>
          <p:cNvPr id="4" name="PlaceHolder 5"/>
          <p:cNvSpPr>
            <a:spLocks noGrp="1"/>
          </p:cNvSpPr>
          <p:nvPr>
            <p:ph type="sldNum"/>
          </p:nvPr>
        </p:nvSpPr>
        <p:spPr>
          <a:xfrm>
            <a:off x="6555842" y="4685930"/>
            <a:ext cx="2130093" cy="354672"/>
          </a:xfrm>
          <a:prstGeom prst="rect">
            <a:avLst/>
          </a:prstGeom>
        </p:spPr>
        <p:txBody>
          <a:bodyPr lIns="0" tIns="0" rIns="0" bIns="0"/>
          <a:lstStyle/>
          <a:p>
            <a:pPr algn="r" defTabSz="685800">
              <a:buClrTx/>
            </a:pPr>
            <a:fld id="{343BA9BF-12F0-4F11-9606-ADCFB1C43146}" type="slidenum">
              <a:rPr lang="et-EE" sz="1050" kern="1200" spc="-1" smtClean="0">
                <a:uFill>
                  <a:solidFill>
                    <a:srgbClr val="FFFFFF"/>
                  </a:solidFill>
                </a:uFill>
                <a:latin typeface="Times New Roman"/>
                <a:ea typeface="DejaVu Sans"/>
                <a:cs typeface="DejaVu Sans"/>
              </a:rPr>
              <a:pPr algn="r" defTabSz="685800">
                <a:buClrTx/>
              </a:pPr>
              <a:t>‹#›</a:t>
            </a:fld>
            <a:endParaRPr lang="et-EE" sz="1050" kern="1200" spc="-1">
              <a:uFill>
                <a:solidFill>
                  <a:srgbClr val="FFFFFF"/>
                </a:solidFill>
              </a:uFill>
              <a:latin typeface="Times New Roman"/>
              <a:ea typeface="DejaVu Sans"/>
              <a:cs typeface="DejaVu Sans"/>
            </a:endParaRPr>
          </a:p>
        </p:txBody>
      </p:sp>
    </p:spTree>
    <p:extLst>
      <p:ext uri="{BB962C8B-B14F-4D97-AF65-F5344CB8AC3E}">
        <p14:creationId xmlns:p14="http://schemas.microsoft.com/office/powerpoint/2010/main" val="52744886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p:bodyStyle>
      <a:lvl1pPr marL="324000" indent="-243000">
        <a:buClr>
          <a:srgbClr val="000000"/>
        </a:buClr>
        <a:buSzPct val="45000"/>
        <a:buFont typeface="Wingdings" charset="2"/>
        <a:buChar char=""/>
        <a:defRPr/>
      </a:lvl1pPr>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656062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Lst>
  <p:timing>
    <p:tnLst>
      <p:par>
        <p:cTn id="1" dur="indefinite" restart="never" nodeType="tmRoot"/>
      </p:par>
    </p:tnLst>
  </p:timing>
  <p:hf hdr="0" ftr="0" dt="0"/>
  <p:txStyles>
    <p:titleStyle>
      <a:lvl1pPr algn="l" defTabSz="335854" rtl="0" eaLnBrk="1" fontAlgn="base" hangingPunct="1">
        <a:lnSpc>
          <a:spcPct val="88000"/>
        </a:lnSpc>
        <a:spcBef>
          <a:spcPct val="0"/>
        </a:spcBef>
        <a:spcAft>
          <a:spcPct val="0"/>
        </a:spcAft>
        <a:buClr>
          <a:srgbClr val="000000"/>
        </a:buClr>
        <a:buSzPct val="100000"/>
        <a:buFont typeface="Times New Roman" panose="02020603050405020304" pitchFamily="18" charset="0"/>
        <a:defRPr sz="4292" kern="1200">
          <a:solidFill>
            <a:srgbClr val="000000"/>
          </a:solidFill>
          <a:latin typeface="+mj-lt"/>
          <a:ea typeface="+mj-ea"/>
          <a:cs typeface="+mj-cs"/>
        </a:defRPr>
      </a:lvl1pPr>
      <a:lvl2pPr marL="555406" indent="-213618" algn="l" defTabSz="335854" rtl="0" eaLnBrk="1" fontAlgn="base" hangingPunct="1">
        <a:lnSpc>
          <a:spcPct val="88000"/>
        </a:lnSpc>
        <a:spcBef>
          <a:spcPct val="0"/>
        </a:spcBef>
        <a:spcAft>
          <a:spcPct val="0"/>
        </a:spcAft>
        <a:buClr>
          <a:srgbClr val="000000"/>
        </a:buClr>
        <a:buSzPct val="100000"/>
        <a:buFont typeface="Times New Roman" panose="02020603050405020304" pitchFamily="18" charset="0"/>
        <a:defRPr sz="4292">
          <a:solidFill>
            <a:srgbClr val="000000"/>
          </a:solidFill>
          <a:latin typeface="Roboto Condensed" panose="02000000000000000000" pitchFamily="2" charset="0"/>
          <a:ea typeface="Microsoft YaHei" panose="020B0503020204020204" pitchFamily="34" charset="-122"/>
        </a:defRPr>
      </a:lvl2pPr>
      <a:lvl3pPr marL="854470" indent="-170894" algn="l" defTabSz="335854" rtl="0" eaLnBrk="1" fontAlgn="base" hangingPunct="1">
        <a:lnSpc>
          <a:spcPct val="88000"/>
        </a:lnSpc>
        <a:spcBef>
          <a:spcPct val="0"/>
        </a:spcBef>
        <a:spcAft>
          <a:spcPct val="0"/>
        </a:spcAft>
        <a:buClr>
          <a:srgbClr val="000000"/>
        </a:buClr>
        <a:buSzPct val="100000"/>
        <a:buFont typeface="Times New Roman" panose="02020603050405020304" pitchFamily="18" charset="0"/>
        <a:defRPr sz="4292">
          <a:solidFill>
            <a:srgbClr val="000000"/>
          </a:solidFill>
          <a:latin typeface="Roboto Condensed" panose="02000000000000000000" pitchFamily="2" charset="0"/>
          <a:ea typeface="Microsoft YaHei" panose="020B0503020204020204" pitchFamily="34" charset="-122"/>
        </a:defRPr>
      </a:lvl3pPr>
      <a:lvl4pPr marL="1196259" indent="-170894" algn="l" defTabSz="335854" rtl="0" eaLnBrk="1" fontAlgn="base" hangingPunct="1">
        <a:lnSpc>
          <a:spcPct val="88000"/>
        </a:lnSpc>
        <a:spcBef>
          <a:spcPct val="0"/>
        </a:spcBef>
        <a:spcAft>
          <a:spcPct val="0"/>
        </a:spcAft>
        <a:buClr>
          <a:srgbClr val="000000"/>
        </a:buClr>
        <a:buSzPct val="100000"/>
        <a:buFont typeface="Times New Roman" panose="02020603050405020304" pitchFamily="18" charset="0"/>
        <a:defRPr sz="4292">
          <a:solidFill>
            <a:srgbClr val="000000"/>
          </a:solidFill>
          <a:latin typeface="Roboto Condensed" panose="02000000000000000000" pitchFamily="2" charset="0"/>
          <a:ea typeface="Microsoft YaHei" panose="020B0503020204020204" pitchFamily="34" charset="-122"/>
        </a:defRPr>
      </a:lvl4pPr>
      <a:lvl5pPr marL="1538047" indent="-170894" algn="l" defTabSz="335854" rtl="0" eaLnBrk="1" fontAlgn="base" hangingPunct="1">
        <a:lnSpc>
          <a:spcPct val="88000"/>
        </a:lnSpc>
        <a:spcBef>
          <a:spcPct val="0"/>
        </a:spcBef>
        <a:spcAft>
          <a:spcPct val="0"/>
        </a:spcAft>
        <a:buClr>
          <a:srgbClr val="000000"/>
        </a:buClr>
        <a:buSzPct val="100000"/>
        <a:buFont typeface="Times New Roman" panose="02020603050405020304" pitchFamily="18" charset="0"/>
        <a:defRPr sz="4292">
          <a:solidFill>
            <a:srgbClr val="000000"/>
          </a:solidFill>
          <a:latin typeface="Roboto Condensed" panose="02000000000000000000" pitchFamily="2" charset="0"/>
          <a:ea typeface="Microsoft YaHei" panose="020B0503020204020204" pitchFamily="34" charset="-122"/>
        </a:defRPr>
      </a:lvl5pPr>
      <a:lvl6pPr marL="1879835" indent="-170894" algn="l" defTabSz="335854" rtl="0" eaLnBrk="1" fontAlgn="base" hangingPunct="1">
        <a:lnSpc>
          <a:spcPct val="88000"/>
        </a:lnSpc>
        <a:spcBef>
          <a:spcPct val="0"/>
        </a:spcBef>
        <a:spcAft>
          <a:spcPct val="0"/>
        </a:spcAft>
        <a:buClr>
          <a:srgbClr val="000000"/>
        </a:buClr>
        <a:buSzPct val="100000"/>
        <a:buFont typeface="Times New Roman" panose="02020603050405020304" pitchFamily="18" charset="0"/>
        <a:defRPr sz="4292">
          <a:solidFill>
            <a:srgbClr val="000000"/>
          </a:solidFill>
          <a:latin typeface="Roboto Condensed" panose="02000000000000000000" pitchFamily="2" charset="0"/>
          <a:ea typeface="Microsoft YaHei" panose="020B0503020204020204" pitchFamily="34" charset="-122"/>
        </a:defRPr>
      </a:lvl6pPr>
      <a:lvl7pPr marL="2221623" indent="-170894" algn="l" defTabSz="335854" rtl="0" eaLnBrk="1" fontAlgn="base" hangingPunct="1">
        <a:lnSpc>
          <a:spcPct val="88000"/>
        </a:lnSpc>
        <a:spcBef>
          <a:spcPct val="0"/>
        </a:spcBef>
        <a:spcAft>
          <a:spcPct val="0"/>
        </a:spcAft>
        <a:buClr>
          <a:srgbClr val="000000"/>
        </a:buClr>
        <a:buSzPct val="100000"/>
        <a:buFont typeface="Times New Roman" panose="02020603050405020304" pitchFamily="18" charset="0"/>
        <a:defRPr sz="4292">
          <a:solidFill>
            <a:srgbClr val="000000"/>
          </a:solidFill>
          <a:latin typeface="Roboto Condensed" panose="02000000000000000000" pitchFamily="2" charset="0"/>
          <a:ea typeface="Microsoft YaHei" panose="020B0503020204020204" pitchFamily="34" charset="-122"/>
        </a:defRPr>
      </a:lvl7pPr>
      <a:lvl8pPr marL="2563411" indent="-170894" algn="l" defTabSz="335854" rtl="0" eaLnBrk="1" fontAlgn="base" hangingPunct="1">
        <a:lnSpc>
          <a:spcPct val="88000"/>
        </a:lnSpc>
        <a:spcBef>
          <a:spcPct val="0"/>
        </a:spcBef>
        <a:spcAft>
          <a:spcPct val="0"/>
        </a:spcAft>
        <a:buClr>
          <a:srgbClr val="000000"/>
        </a:buClr>
        <a:buSzPct val="100000"/>
        <a:buFont typeface="Times New Roman" panose="02020603050405020304" pitchFamily="18" charset="0"/>
        <a:defRPr sz="4292">
          <a:solidFill>
            <a:srgbClr val="000000"/>
          </a:solidFill>
          <a:latin typeface="Roboto Condensed" panose="02000000000000000000" pitchFamily="2" charset="0"/>
          <a:ea typeface="Microsoft YaHei" panose="020B0503020204020204" pitchFamily="34" charset="-122"/>
        </a:defRPr>
      </a:lvl8pPr>
      <a:lvl9pPr marL="2905199" indent="-170894" algn="l" defTabSz="335854" rtl="0" eaLnBrk="1" fontAlgn="base" hangingPunct="1">
        <a:lnSpc>
          <a:spcPct val="88000"/>
        </a:lnSpc>
        <a:spcBef>
          <a:spcPct val="0"/>
        </a:spcBef>
        <a:spcAft>
          <a:spcPct val="0"/>
        </a:spcAft>
        <a:buClr>
          <a:srgbClr val="000000"/>
        </a:buClr>
        <a:buSzPct val="100000"/>
        <a:buFont typeface="Times New Roman" panose="02020603050405020304" pitchFamily="18" charset="0"/>
        <a:defRPr sz="4292">
          <a:solidFill>
            <a:srgbClr val="000000"/>
          </a:solidFill>
          <a:latin typeface="Roboto Condensed" panose="02000000000000000000" pitchFamily="2" charset="0"/>
          <a:ea typeface="Microsoft YaHei" panose="020B0503020204020204" pitchFamily="34" charset="-122"/>
        </a:defRPr>
      </a:lvl9pPr>
    </p:titleStyle>
    <p:bodyStyle>
      <a:lvl1pPr marL="256342" indent="-256342" algn="l" defTabSz="335854" rtl="0" eaLnBrk="1" fontAlgn="base" hangingPunct="1">
        <a:lnSpc>
          <a:spcPct val="110000"/>
        </a:lnSpc>
        <a:spcBef>
          <a:spcPct val="0"/>
        </a:spcBef>
        <a:spcAft>
          <a:spcPts val="1056"/>
        </a:spcAft>
        <a:buClr>
          <a:srgbClr val="000000"/>
        </a:buClr>
        <a:buSzPct val="100000"/>
        <a:buFont typeface="Times New Roman" panose="02020603050405020304" pitchFamily="18" charset="0"/>
        <a:defRPr sz="2368" kern="1200">
          <a:solidFill>
            <a:srgbClr val="000000"/>
          </a:solidFill>
          <a:latin typeface="+mn-lt"/>
          <a:ea typeface="+mn-ea"/>
          <a:cs typeface="+mn-cs"/>
        </a:defRPr>
      </a:lvl1pPr>
      <a:lvl2pPr marL="555406" indent="-213618" algn="l" defTabSz="335854" rtl="0" eaLnBrk="1" fontAlgn="base" hangingPunct="1">
        <a:lnSpc>
          <a:spcPct val="110000"/>
        </a:lnSpc>
        <a:spcBef>
          <a:spcPct val="0"/>
        </a:spcBef>
        <a:spcAft>
          <a:spcPts val="851"/>
        </a:spcAft>
        <a:buClr>
          <a:srgbClr val="000000"/>
        </a:buClr>
        <a:buSzPct val="100000"/>
        <a:buFont typeface="Times New Roman" panose="02020603050405020304" pitchFamily="18" charset="0"/>
        <a:defRPr sz="2072" kern="1200">
          <a:solidFill>
            <a:srgbClr val="000000"/>
          </a:solidFill>
          <a:latin typeface="+mn-lt"/>
          <a:ea typeface="+mn-ea"/>
          <a:cs typeface="+mn-cs"/>
        </a:defRPr>
      </a:lvl2pPr>
      <a:lvl3pPr marL="854470" indent="-170894" algn="l" defTabSz="335854" rtl="0" eaLnBrk="1" fontAlgn="base" hangingPunct="1">
        <a:lnSpc>
          <a:spcPct val="110000"/>
        </a:lnSpc>
        <a:spcBef>
          <a:spcPct val="0"/>
        </a:spcBef>
        <a:spcAft>
          <a:spcPts val="635"/>
        </a:spcAft>
        <a:buClr>
          <a:srgbClr val="000000"/>
        </a:buClr>
        <a:buSzPct val="100000"/>
        <a:buFont typeface="Times New Roman" panose="02020603050405020304" pitchFamily="18" charset="0"/>
        <a:defRPr sz="1776" kern="1200">
          <a:solidFill>
            <a:srgbClr val="000000"/>
          </a:solidFill>
          <a:latin typeface="+mn-lt"/>
          <a:ea typeface="+mn-ea"/>
          <a:cs typeface="+mn-cs"/>
        </a:defRPr>
      </a:lvl3pPr>
      <a:lvl4pPr marL="1196259" indent="-170894" algn="l" defTabSz="335854" rtl="0" eaLnBrk="1" fontAlgn="base" hangingPunct="1">
        <a:lnSpc>
          <a:spcPct val="110000"/>
        </a:lnSpc>
        <a:spcBef>
          <a:spcPct val="0"/>
        </a:spcBef>
        <a:spcAft>
          <a:spcPts val="430"/>
        </a:spcAft>
        <a:buClr>
          <a:srgbClr val="000000"/>
        </a:buClr>
        <a:buSzPct val="100000"/>
        <a:buFont typeface="Times New Roman" panose="02020603050405020304" pitchFamily="18" charset="0"/>
        <a:defRPr sz="1480" kern="1200">
          <a:solidFill>
            <a:srgbClr val="000000"/>
          </a:solidFill>
          <a:latin typeface="+mn-lt"/>
          <a:ea typeface="+mn-ea"/>
          <a:cs typeface="+mn-cs"/>
        </a:defRPr>
      </a:lvl4pPr>
      <a:lvl5pPr marL="1538047" indent="-170894" algn="l" defTabSz="335854" rtl="0" eaLnBrk="1" fontAlgn="base" hangingPunct="1">
        <a:lnSpc>
          <a:spcPct val="110000"/>
        </a:lnSpc>
        <a:spcBef>
          <a:spcPct val="0"/>
        </a:spcBef>
        <a:spcAft>
          <a:spcPts val="215"/>
        </a:spcAft>
        <a:buClr>
          <a:srgbClr val="000000"/>
        </a:buClr>
        <a:buSzPct val="100000"/>
        <a:buFont typeface="Times New Roman" panose="02020603050405020304" pitchFamily="18" charset="0"/>
        <a:defRPr sz="1480" kern="1200">
          <a:solidFill>
            <a:srgbClr val="000000"/>
          </a:solidFill>
          <a:latin typeface="+mn-lt"/>
          <a:ea typeface="+mn-ea"/>
          <a:cs typeface="+mn-cs"/>
        </a:defRPr>
      </a:lvl5pPr>
      <a:lvl6pPr marL="1879835" indent="-170894" algn="l" defTabSz="683576" rtl="0" eaLnBrk="1" latinLnBrk="0" hangingPunct="1">
        <a:lnSpc>
          <a:spcPct val="90000"/>
        </a:lnSpc>
        <a:spcBef>
          <a:spcPts val="374"/>
        </a:spcBef>
        <a:buFont typeface="Arial" panose="020B0604020202020204" pitchFamily="34" charset="0"/>
        <a:buChar char="•"/>
        <a:defRPr sz="1332" kern="1200">
          <a:solidFill>
            <a:schemeClr val="tx1"/>
          </a:solidFill>
          <a:latin typeface="+mn-lt"/>
          <a:ea typeface="+mn-ea"/>
          <a:cs typeface="+mn-cs"/>
        </a:defRPr>
      </a:lvl6pPr>
      <a:lvl7pPr marL="2221623" indent="-170894" algn="l" defTabSz="683576" rtl="0" eaLnBrk="1" latinLnBrk="0" hangingPunct="1">
        <a:lnSpc>
          <a:spcPct val="90000"/>
        </a:lnSpc>
        <a:spcBef>
          <a:spcPts val="374"/>
        </a:spcBef>
        <a:buFont typeface="Arial" panose="020B0604020202020204" pitchFamily="34" charset="0"/>
        <a:buChar char="•"/>
        <a:defRPr sz="1332" kern="1200">
          <a:solidFill>
            <a:schemeClr val="tx1"/>
          </a:solidFill>
          <a:latin typeface="+mn-lt"/>
          <a:ea typeface="+mn-ea"/>
          <a:cs typeface="+mn-cs"/>
        </a:defRPr>
      </a:lvl7pPr>
      <a:lvl8pPr marL="2563411" indent="-170894" algn="l" defTabSz="683576" rtl="0" eaLnBrk="1" latinLnBrk="0" hangingPunct="1">
        <a:lnSpc>
          <a:spcPct val="90000"/>
        </a:lnSpc>
        <a:spcBef>
          <a:spcPts val="374"/>
        </a:spcBef>
        <a:buFont typeface="Arial" panose="020B0604020202020204" pitchFamily="34" charset="0"/>
        <a:buChar char="•"/>
        <a:defRPr sz="1332" kern="1200">
          <a:solidFill>
            <a:schemeClr val="tx1"/>
          </a:solidFill>
          <a:latin typeface="+mn-lt"/>
          <a:ea typeface="+mn-ea"/>
          <a:cs typeface="+mn-cs"/>
        </a:defRPr>
      </a:lvl8pPr>
      <a:lvl9pPr marL="2905199" indent="-170894" algn="l" defTabSz="683576" rtl="0" eaLnBrk="1" latinLnBrk="0" hangingPunct="1">
        <a:lnSpc>
          <a:spcPct val="90000"/>
        </a:lnSpc>
        <a:spcBef>
          <a:spcPts val="374"/>
        </a:spcBef>
        <a:buFont typeface="Arial" panose="020B0604020202020204" pitchFamily="34" charset="0"/>
        <a:buChar char="•"/>
        <a:defRPr sz="1332" kern="1200">
          <a:solidFill>
            <a:schemeClr val="tx1"/>
          </a:solidFill>
          <a:latin typeface="+mn-lt"/>
          <a:ea typeface="+mn-ea"/>
          <a:cs typeface="+mn-cs"/>
        </a:defRPr>
      </a:lvl9pPr>
    </p:bodyStyle>
    <p:otherStyle>
      <a:defPPr>
        <a:defRPr lang="en-US"/>
      </a:defPPr>
      <a:lvl1pPr marL="0" algn="l" defTabSz="683576" rtl="0" eaLnBrk="1" latinLnBrk="0" hangingPunct="1">
        <a:defRPr sz="1332" kern="1200">
          <a:solidFill>
            <a:schemeClr val="tx1"/>
          </a:solidFill>
          <a:latin typeface="+mn-lt"/>
          <a:ea typeface="+mn-ea"/>
          <a:cs typeface="+mn-cs"/>
        </a:defRPr>
      </a:lvl1pPr>
      <a:lvl2pPr marL="341788" algn="l" defTabSz="683576" rtl="0" eaLnBrk="1" latinLnBrk="0" hangingPunct="1">
        <a:defRPr sz="1332" kern="1200">
          <a:solidFill>
            <a:schemeClr val="tx1"/>
          </a:solidFill>
          <a:latin typeface="+mn-lt"/>
          <a:ea typeface="+mn-ea"/>
          <a:cs typeface="+mn-cs"/>
        </a:defRPr>
      </a:lvl2pPr>
      <a:lvl3pPr marL="683576" algn="l" defTabSz="683576" rtl="0" eaLnBrk="1" latinLnBrk="0" hangingPunct="1">
        <a:defRPr sz="1332" kern="1200">
          <a:solidFill>
            <a:schemeClr val="tx1"/>
          </a:solidFill>
          <a:latin typeface="+mn-lt"/>
          <a:ea typeface="+mn-ea"/>
          <a:cs typeface="+mn-cs"/>
        </a:defRPr>
      </a:lvl3pPr>
      <a:lvl4pPr marL="1025365" algn="l" defTabSz="683576" rtl="0" eaLnBrk="1" latinLnBrk="0" hangingPunct="1">
        <a:defRPr sz="1332" kern="1200">
          <a:solidFill>
            <a:schemeClr val="tx1"/>
          </a:solidFill>
          <a:latin typeface="+mn-lt"/>
          <a:ea typeface="+mn-ea"/>
          <a:cs typeface="+mn-cs"/>
        </a:defRPr>
      </a:lvl4pPr>
      <a:lvl5pPr marL="1367153" algn="l" defTabSz="683576" rtl="0" eaLnBrk="1" latinLnBrk="0" hangingPunct="1">
        <a:defRPr sz="1332" kern="1200">
          <a:solidFill>
            <a:schemeClr val="tx1"/>
          </a:solidFill>
          <a:latin typeface="+mn-lt"/>
          <a:ea typeface="+mn-ea"/>
          <a:cs typeface="+mn-cs"/>
        </a:defRPr>
      </a:lvl5pPr>
      <a:lvl6pPr marL="1708941" algn="l" defTabSz="683576" rtl="0" eaLnBrk="1" latinLnBrk="0" hangingPunct="1">
        <a:defRPr sz="1332" kern="1200">
          <a:solidFill>
            <a:schemeClr val="tx1"/>
          </a:solidFill>
          <a:latin typeface="+mn-lt"/>
          <a:ea typeface="+mn-ea"/>
          <a:cs typeface="+mn-cs"/>
        </a:defRPr>
      </a:lvl6pPr>
      <a:lvl7pPr marL="2050729" algn="l" defTabSz="683576" rtl="0" eaLnBrk="1" latinLnBrk="0" hangingPunct="1">
        <a:defRPr sz="1332" kern="1200">
          <a:solidFill>
            <a:schemeClr val="tx1"/>
          </a:solidFill>
          <a:latin typeface="+mn-lt"/>
          <a:ea typeface="+mn-ea"/>
          <a:cs typeface="+mn-cs"/>
        </a:defRPr>
      </a:lvl7pPr>
      <a:lvl8pPr marL="2392517" algn="l" defTabSz="683576" rtl="0" eaLnBrk="1" latinLnBrk="0" hangingPunct="1">
        <a:defRPr sz="1332" kern="1200">
          <a:solidFill>
            <a:schemeClr val="tx1"/>
          </a:solidFill>
          <a:latin typeface="+mn-lt"/>
          <a:ea typeface="+mn-ea"/>
          <a:cs typeface="+mn-cs"/>
        </a:defRPr>
      </a:lvl8pPr>
      <a:lvl9pPr marL="2734305" algn="l" defTabSz="683576" rtl="0" eaLnBrk="1" latinLnBrk="0" hangingPunct="1">
        <a:defRPr sz="1332"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11317" y="226797"/>
            <a:ext cx="9214970" cy="9477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smtClean="0"/>
              <a:t>Click to edit the title text format</a:t>
            </a:r>
          </a:p>
        </p:txBody>
      </p:sp>
      <p:sp>
        <p:nvSpPr>
          <p:cNvPr id="1026" name="Rectangle 2"/>
          <p:cNvSpPr>
            <a:spLocks noGrp="1" noChangeArrowheads="1"/>
          </p:cNvSpPr>
          <p:nvPr>
            <p:ph type="body" idx="1"/>
          </p:nvPr>
        </p:nvSpPr>
        <p:spPr bwMode="auto">
          <a:xfrm>
            <a:off x="511317" y="1329742"/>
            <a:ext cx="9214970" cy="3393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
        <p:nvSpPr>
          <p:cNvPr id="1027" name="Rectangle 3"/>
          <p:cNvSpPr>
            <a:spLocks noGrp="1" noChangeArrowheads="1"/>
          </p:cNvSpPr>
          <p:nvPr>
            <p:ph type="dt"/>
          </p:nvPr>
        </p:nvSpPr>
        <p:spPr bwMode="auto">
          <a:xfrm>
            <a:off x="511316" y="5178116"/>
            <a:ext cx="2383989" cy="39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5000"/>
              </a:lnSpc>
              <a:tabLst>
                <a:tab pos="544300" algn="l"/>
                <a:tab pos="1088601" algn="l"/>
                <a:tab pos="1632901" algn="l"/>
              </a:tabLst>
              <a:defRPr sz="1053">
                <a:solidFill>
                  <a:srgbClr val="000000"/>
                </a:solidFill>
                <a:latin typeface="Times New Roman" panose="02020603050405020304" pitchFamily="18" charset="0"/>
                <a:cs typeface="Arial Unicode MS" panose="020B0604020202020204" pitchFamily="34" charset="-128"/>
              </a:defRPr>
            </a:lvl1pPr>
          </a:lstStyle>
          <a:p>
            <a:pPr defTabSz="337801" fontAlgn="base" hangingPunct="0">
              <a:spcBef>
                <a:spcPct val="0"/>
              </a:spcBef>
              <a:spcAft>
                <a:spcPct val="0"/>
              </a:spcAft>
              <a:buSzPct val="100000"/>
            </a:pPr>
            <a:endParaRPr lang="et-EE" altLang="en-US" kern="1200">
              <a:ea typeface="Microsoft YaHei" panose="020B0503020204020204" pitchFamily="34" charset="-122"/>
            </a:endParaRPr>
          </a:p>
        </p:txBody>
      </p:sp>
      <p:sp>
        <p:nvSpPr>
          <p:cNvPr id="1028" name="Rectangle 4"/>
          <p:cNvSpPr>
            <a:spLocks noGrp="1" noChangeArrowheads="1"/>
          </p:cNvSpPr>
          <p:nvPr>
            <p:ph type="ftr"/>
          </p:nvPr>
        </p:nvSpPr>
        <p:spPr bwMode="auto">
          <a:xfrm>
            <a:off x="3503399" y="5178116"/>
            <a:ext cx="3245321" cy="39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lnSpc>
                <a:spcPct val="95000"/>
              </a:lnSpc>
              <a:tabLst>
                <a:tab pos="544300" algn="l"/>
                <a:tab pos="1088601" algn="l"/>
                <a:tab pos="1632901" algn="l"/>
                <a:tab pos="2177202" algn="l"/>
              </a:tabLst>
              <a:defRPr sz="1053">
                <a:solidFill>
                  <a:srgbClr val="000000"/>
                </a:solidFill>
                <a:latin typeface="Times New Roman" panose="02020603050405020304" pitchFamily="18" charset="0"/>
                <a:cs typeface="Arial Unicode MS" panose="020B0604020202020204" pitchFamily="34" charset="-128"/>
              </a:defRPr>
            </a:lvl1pPr>
          </a:lstStyle>
          <a:p>
            <a:pPr defTabSz="337801" fontAlgn="base" hangingPunct="0">
              <a:spcBef>
                <a:spcPct val="0"/>
              </a:spcBef>
              <a:spcAft>
                <a:spcPct val="0"/>
              </a:spcAft>
              <a:buSzPct val="100000"/>
            </a:pPr>
            <a:endParaRPr lang="et-EE" altLang="en-US" kern="1200">
              <a:ea typeface="Microsoft YaHei" panose="020B0503020204020204" pitchFamily="34" charset="-122"/>
            </a:endParaRPr>
          </a:p>
        </p:txBody>
      </p:sp>
      <p:sp>
        <p:nvSpPr>
          <p:cNvPr id="1029" name="Rectangle 5"/>
          <p:cNvSpPr>
            <a:spLocks noGrp="1" noChangeArrowheads="1"/>
          </p:cNvSpPr>
          <p:nvPr>
            <p:ph type="sldNum"/>
          </p:nvPr>
        </p:nvSpPr>
        <p:spPr bwMode="auto">
          <a:xfrm>
            <a:off x="7343911" y="5178116"/>
            <a:ext cx="2383989" cy="39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5000"/>
              </a:lnSpc>
              <a:tabLst>
                <a:tab pos="544300" algn="l"/>
                <a:tab pos="1088601" algn="l"/>
                <a:tab pos="1632901" algn="l"/>
              </a:tabLst>
              <a:defRPr sz="1053">
                <a:solidFill>
                  <a:srgbClr val="000000"/>
                </a:solidFill>
                <a:latin typeface="Times New Roman" panose="02020603050405020304" pitchFamily="18" charset="0"/>
                <a:cs typeface="Arial Unicode MS" panose="020B0604020202020204" pitchFamily="34" charset="-128"/>
              </a:defRPr>
            </a:lvl1pPr>
          </a:lstStyle>
          <a:p>
            <a:pPr defTabSz="337801" fontAlgn="base" hangingPunct="0">
              <a:spcBef>
                <a:spcPct val="0"/>
              </a:spcBef>
              <a:spcAft>
                <a:spcPct val="0"/>
              </a:spcAft>
              <a:buSzPct val="100000"/>
            </a:pPr>
            <a:fld id="{91A857D3-8977-4B76-8A8E-76EC884CC3A4}" type="slidenum">
              <a:rPr lang="et-EE" altLang="en-US" kern="1200" smtClean="0">
                <a:ea typeface="Microsoft YaHei" panose="020B0503020204020204" pitchFamily="34" charset="-122"/>
              </a:rPr>
              <a:pPr defTabSz="337801" fontAlgn="base" hangingPunct="0">
                <a:spcBef>
                  <a:spcPct val="0"/>
                </a:spcBef>
                <a:spcAft>
                  <a:spcPct val="0"/>
                </a:spcAft>
                <a:buSzPct val="100000"/>
              </a:pPr>
              <a:t>‹#›</a:t>
            </a:fld>
            <a:endParaRPr lang="et-EE" altLang="en-US" kern="1200">
              <a:ea typeface="Microsoft YaHei" panose="020B0503020204020204" pitchFamily="34" charset="-122"/>
            </a:endParaRPr>
          </a:p>
        </p:txBody>
      </p:sp>
    </p:spTree>
    <p:extLst>
      <p:ext uri="{BB962C8B-B14F-4D97-AF65-F5344CB8AC3E}">
        <p14:creationId xmlns:p14="http://schemas.microsoft.com/office/powerpoint/2010/main" val="23053247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Lst>
  <p:timing>
    <p:tnLst>
      <p:par>
        <p:cTn id="1" dur="indefinite" restart="never" nodeType="tmRoot"/>
      </p:par>
    </p:tnLst>
  </p:timing>
  <p:hf hdr="0" ftr="0" dt="0"/>
  <p:txStyles>
    <p:titleStyle>
      <a:lvl1pPr algn="l" defTabSz="337801" rtl="0" fontAlgn="base" hangingPunct="0">
        <a:lnSpc>
          <a:spcPct val="88000"/>
        </a:lnSpc>
        <a:spcBef>
          <a:spcPct val="0"/>
        </a:spcBef>
        <a:spcAft>
          <a:spcPct val="0"/>
        </a:spcAft>
        <a:buClr>
          <a:srgbClr val="000000"/>
        </a:buClr>
        <a:buSzPct val="100000"/>
        <a:buFont typeface="Times New Roman" panose="02020603050405020304" pitchFamily="18" charset="0"/>
        <a:defRPr sz="4286" kern="1200">
          <a:solidFill>
            <a:srgbClr val="000000"/>
          </a:solidFill>
          <a:latin typeface="+mj-lt"/>
          <a:ea typeface="+mj-ea"/>
          <a:cs typeface="+mj-cs"/>
        </a:defRPr>
      </a:lvl1pPr>
      <a:lvl2pPr marL="558624" indent="-214855" algn="l" defTabSz="337801" rtl="0" fontAlgn="base" hangingPunct="0">
        <a:lnSpc>
          <a:spcPct val="88000"/>
        </a:lnSpc>
        <a:spcBef>
          <a:spcPct val="0"/>
        </a:spcBef>
        <a:spcAft>
          <a:spcPct val="0"/>
        </a:spcAft>
        <a:buClr>
          <a:srgbClr val="000000"/>
        </a:buClr>
        <a:buSzPct val="100000"/>
        <a:buFont typeface="Times New Roman" panose="02020603050405020304" pitchFamily="18" charset="0"/>
        <a:defRPr sz="4286">
          <a:solidFill>
            <a:srgbClr val="000000"/>
          </a:solidFill>
          <a:latin typeface="Roboto Condensed" panose="02000000000000000000" pitchFamily="2" charset="0"/>
          <a:ea typeface="Microsoft YaHei" panose="020B0503020204020204" pitchFamily="34" charset="-122"/>
        </a:defRPr>
      </a:lvl2pPr>
      <a:lvl3pPr marL="859422" indent="-171884" algn="l" defTabSz="337801" rtl="0" fontAlgn="base" hangingPunct="0">
        <a:lnSpc>
          <a:spcPct val="88000"/>
        </a:lnSpc>
        <a:spcBef>
          <a:spcPct val="0"/>
        </a:spcBef>
        <a:spcAft>
          <a:spcPct val="0"/>
        </a:spcAft>
        <a:buClr>
          <a:srgbClr val="000000"/>
        </a:buClr>
        <a:buSzPct val="100000"/>
        <a:buFont typeface="Times New Roman" panose="02020603050405020304" pitchFamily="18" charset="0"/>
        <a:defRPr sz="4286">
          <a:solidFill>
            <a:srgbClr val="000000"/>
          </a:solidFill>
          <a:latin typeface="Roboto Condensed" panose="02000000000000000000" pitchFamily="2" charset="0"/>
          <a:ea typeface="Microsoft YaHei" panose="020B0503020204020204" pitchFamily="34" charset="-122"/>
        </a:defRPr>
      </a:lvl3pPr>
      <a:lvl4pPr marL="1203190" indent="-171884" algn="l" defTabSz="337801" rtl="0" fontAlgn="base" hangingPunct="0">
        <a:lnSpc>
          <a:spcPct val="88000"/>
        </a:lnSpc>
        <a:spcBef>
          <a:spcPct val="0"/>
        </a:spcBef>
        <a:spcAft>
          <a:spcPct val="0"/>
        </a:spcAft>
        <a:buClr>
          <a:srgbClr val="000000"/>
        </a:buClr>
        <a:buSzPct val="100000"/>
        <a:buFont typeface="Times New Roman" panose="02020603050405020304" pitchFamily="18" charset="0"/>
        <a:defRPr sz="4286">
          <a:solidFill>
            <a:srgbClr val="000000"/>
          </a:solidFill>
          <a:latin typeface="Roboto Condensed" panose="02000000000000000000" pitchFamily="2" charset="0"/>
          <a:ea typeface="Microsoft YaHei" panose="020B0503020204020204" pitchFamily="34" charset="-122"/>
        </a:defRPr>
      </a:lvl4pPr>
      <a:lvl5pPr marL="1546959" indent="-171884" algn="l" defTabSz="337801" rtl="0" fontAlgn="base" hangingPunct="0">
        <a:lnSpc>
          <a:spcPct val="88000"/>
        </a:lnSpc>
        <a:spcBef>
          <a:spcPct val="0"/>
        </a:spcBef>
        <a:spcAft>
          <a:spcPct val="0"/>
        </a:spcAft>
        <a:buClr>
          <a:srgbClr val="000000"/>
        </a:buClr>
        <a:buSzPct val="100000"/>
        <a:buFont typeface="Times New Roman" panose="02020603050405020304" pitchFamily="18" charset="0"/>
        <a:defRPr sz="4286">
          <a:solidFill>
            <a:srgbClr val="000000"/>
          </a:solidFill>
          <a:latin typeface="Roboto Condensed" panose="02000000000000000000" pitchFamily="2" charset="0"/>
          <a:ea typeface="Microsoft YaHei" panose="020B0503020204020204" pitchFamily="34" charset="-122"/>
        </a:defRPr>
      </a:lvl5pPr>
      <a:lvl6pPr marL="1890728" indent="-171884" algn="l" defTabSz="337801" rtl="0" fontAlgn="base" hangingPunct="0">
        <a:lnSpc>
          <a:spcPct val="88000"/>
        </a:lnSpc>
        <a:spcBef>
          <a:spcPct val="0"/>
        </a:spcBef>
        <a:spcAft>
          <a:spcPct val="0"/>
        </a:spcAft>
        <a:buClr>
          <a:srgbClr val="000000"/>
        </a:buClr>
        <a:buSzPct val="100000"/>
        <a:buFont typeface="Times New Roman" panose="02020603050405020304" pitchFamily="18" charset="0"/>
        <a:defRPr sz="4286">
          <a:solidFill>
            <a:srgbClr val="000000"/>
          </a:solidFill>
          <a:latin typeface="Roboto Condensed" panose="02000000000000000000" pitchFamily="2" charset="0"/>
          <a:ea typeface="Microsoft YaHei" panose="020B0503020204020204" pitchFamily="34" charset="-122"/>
        </a:defRPr>
      </a:lvl6pPr>
      <a:lvl7pPr marL="2234496" indent="-171884" algn="l" defTabSz="337801" rtl="0" fontAlgn="base" hangingPunct="0">
        <a:lnSpc>
          <a:spcPct val="88000"/>
        </a:lnSpc>
        <a:spcBef>
          <a:spcPct val="0"/>
        </a:spcBef>
        <a:spcAft>
          <a:spcPct val="0"/>
        </a:spcAft>
        <a:buClr>
          <a:srgbClr val="000000"/>
        </a:buClr>
        <a:buSzPct val="100000"/>
        <a:buFont typeface="Times New Roman" panose="02020603050405020304" pitchFamily="18" charset="0"/>
        <a:defRPr sz="4286">
          <a:solidFill>
            <a:srgbClr val="000000"/>
          </a:solidFill>
          <a:latin typeface="Roboto Condensed" panose="02000000000000000000" pitchFamily="2" charset="0"/>
          <a:ea typeface="Microsoft YaHei" panose="020B0503020204020204" pitchFamily="34" charset="-122"/>
        </a:defRPr>
      </a:lvl7pPr>
      <a:lvl8pPr marL="2578265" indent="-171884" algn="l" defTabSz="337801" rtl="0" fontAlgn="base" hangingPunct="0">
        <a:lnSpc>
          <a:spcPct val="88000"/>
        </a:lnSpc>
        <a:spcBef>
          <a:spcPct val="0"/>
        </a:spcBef>
        <a:spcAft>
          <a:spcPct val="0"/>
        </a:spcAft>
        <a:buClr>
          <a:srgbClr val="000000"/>
        </a:buClr>
        <a:buSzPct val="100000"/>
        <a:buFont typeface="Times New Roman" panose="02020603050405020304" pitchFamily="18" charset="0"/>
        <a:defRPr sz="4286">
          <a:solidFill>
            <a:srgbClr val="000000"/>
          </a:solidFill>
          <a:latin typeface="Roboto Condensed" panose="02000000000000000000" pitchFamily="2" charset="0"/>
          <a:ea typeface="Microsoft YaHei" panose="020B0503020204020204" pitchFamily="34" charset="-122"/>
        </a:defRPr>
      </a:lvl8pPr>
      <a:lvl9pPr marL="2922034" indent="-171884" algn="l" defTabSz="337801" rtl="0" fontAlgn="base" hangingPunct="0">
        <a:lnSpc>
          <a:spcPct val="88000"/>
        </a:lnSpc>
        <a:spcBef>
          <a:spcPct val="0"/>
        </a:spcBef>
        <a:spcAft>
          <a:spcPct val="0"/>
        </a:spcAft>
        <a:buClr>
          <a:srgbClr val="000000"/>
        </a:buClr>
        <a:buSzPct val="100000"/>
        <a:buFont typeface="Times New Roman" panose="02020603050405020304" pitchFamily="18" charset="0"/>
        <a:defRPr sz="4286">
          <a:solidFill>
            <a:srgbClr val="000000"/>
          </a:solidFill>
          <a:latin typeface="Roboto Condensed" panose="02000000000000000000" pitchFamily="2" charset="0"/>
          <a:ea typeface="Microsoft YaHei" panose="020B0503020204020204" pitchFamily="34" charset="-122"/>
        </a:defRPr>
      </a:lvl9pPr>
    </p:titleStyle>
    <p:bodyStyle>
      <a:lvl1pPr marL="257827" indent="-257827" algn="l" defTabSz="337801" rtl="0" fontAlgn="base" hangingPunct="0">
        <a:lnSpc>
          <a:spcPct val="110000"/>
        </a:lnSpc>
        <a:spcBef>
          <a:spcPct val="0"/>
        </a:spcBef>
        <a:spcAft>
          <a:spcPts val="1062"/>
        </a:spcAft>
        <a:buClr>
          <a:srgbClr val="000000"/>
        </a:buClr>
        <a:buSzPct val="100000"/>
        <a:buFont typeface="Times New Roman" panose="02020603050405020304" pitchFamily="18" charset="0"/>
        <a:defRPr sz="2406" kern="1200">
          <a:solidFill>
            <a:srgbClr val="000000"/>
          </a:solidFill>
          <a:latin typeface="+mn-lt"/>
          <a:ea typeface="+mn-ea"/>
          <a:cs typeface="+mn-cs"/>
        </a:defRPr>
      </a:lvl1pPr>
      <a:lvl2pPr marL="558624" indent="-214855" algn="l" defTabSz="337801" rtl="0" fontAlgn="base" hangingPunct="0">
        <a:lnSpc>
          <a:spcPct val="110000"/>
        </a:lnSpc>
        <a:spcBef>
          <a:spcPct val="0"/>
        </a:spcBef>
        <a:spcAft>
          <a:spcPts val="856"/>
        </a:spcAft>
        <a:buClr>
          <a:srgbClr val="000000"/>
        </a:buClr>
        <a:buSzPct val="100000"/>
        <a:buFont typeface="Times New Roman" panose="02020603050405020304" pitchFamily="18" charset="0"/>
        <a:defRPr sz="2105" kern="1200">
          <a:solidFill>
            <a:srgbClr val="000000"/>
          </a:solidFill>
          <a:latin typeface="+mn-lt"/>
          <a:ea typeface="+mn-ea"/>
          <a:cs typeface="+mn-cs"/>
        </a:defRPr>
      </a:lvl2pPr>
      <a:lvl3pPr marL="859422" indent="-171884" algn="l" defTabSz="337801" rtl="0" fontAlgn="base" hangingPunct="0">
        <a:lnSpc>
          <a:spcPct val="110000"/>
        </a:lnSpc>
        <a:spcBef>
          <a:spcPct val="0"/>
        </a:spcBef>
        <a:spcAft>
          <a:spcPts val="639"/>
        </a:spcAft>
        <a:buClr>
          <a:srgbClr val="000000"/>
        </a:buClr>
        <a:buSzPct val="100000"/>
        <a:buFont typeface="Times New Roman" panose="02020603050405020304" pitchFamily="18" charset="0"/>
        <a:defRPr sz="1805" kern="1200">
          <a:solidFill>
            <a:srgbClr val="000000"/>
          </a:solidFill>
          <a:latin typeface="+mn-lt"/>
          <a:ea typeface="+mn-ea"/>
          <a:cs typeface="+mn-cs"/>
        </a:defRPr>
      </a:lvl3pPr>
      <a:lvl4pPr marL="1203190" indent="-171884" algn="l" defTabSz="337801" rtl="0" fontAlgn="base" hangingPunct="0">
        <a:lnSpc>
          <a:spcPct val="110000"/>
        </a:lnSpc>
        <a:spcBef>
          <a:spcPct val="0"/>
        </a:spcBef>
        <a:spcAft>
          <a:spcPts val="432"/>
        </a:spcAft>
        <a:buClr>
          <a:srgbClr val="000000"/>
        </a:buClr>
        <a:buSzPct val="100000"/>
        <a:buFont typeface="Times New Roman" panose="02020603050405020304" pitchFamily="18" charset="0"/>
        <a:defRPr sz="1504" kern="1200">
          <a:solidFill>
            <a:srgbClr val="000000"/>
          </a:solidFill>
          <a:latin typeface="+mn-lt"/>
          <a:ea typeface="+mn-ea"/>
          <a:cs typeface="+mn-cs"/>
        </a:defRPr>
      </a:lvl4pPr>
      <a:lvl5pPr marL="1546959" indent="-171884" algn="l" defTabSz="337801" rtl="0" fontAlgn="base" hangingPunct="0">
        <a:lnSpc>
          <a:spcPct val="110000"/>
        </a:lnSpc>
        <a:spcBef>
          <a:spcPct val="0"/>
        </a:spcBef>
        <a:spcAft>
          <a:spcPts val="217"/>
        </a:spcAft>
        <a:buClr>
          <a:srgbClr val="000000"/>
        </a:buClr>
        <a:buSzPct val="100000"/>
        <a:buFont typeface="Times New Roman" panose="02020603050405020304" pitchFamily="18" charset="0"/>
        <a:defRPr sz="1504" kern="1200">
          <a:solidFill>
            <a:srgbClr val="000000"/>
          </a:solidFill>
          <a:latin typeface="+mn-lt"/>
          <a:ea typeface="+mn-ea"/>
          <a:cs typeface="+mn-cs"/>
        </a:defRPr>
      </a:lvl5pPr>
      <a:lvl6pPr marL="1890728" indent="-171884" algn="l" defTabSz="687537" rtl="0" eaLnBrk="1" latinLnBrk="0" hangingPunct="1">
        <a:lnSpc>
          <a:spcPct val="90000"/>
        </a:lnSpc>
        <a:spcBef>
          <a:spcPts val="376"/>
        </a:spcBef>
        <a:buFont typeface="Arial" panose="020B0604020202020204" pitchFamily="34" charset="0"/>
        <a:buChar char="•"/>
        <a:defRPr sz="1353" kern="1200">
          <a:solidFill>
            <a:schemeClr val="tx1"/>
          </a:solidFill>
          <a:latin typeface="+mn-lt"/>
          <a:ea typeface="+mn-ea"/>
          <a:cs typeface="+mn-cs"/>
        </a:defRPr>
      </a:lvl6pPr>
      <a:lvl7pPr marL="2234496" indent="-171884" algn="l" defTabSz="687537" rtl="0" eaLnBrk="1" latinLnBrk="0" hangingPunct="1">
        <a:lnSpc>
          <a:spcPct val="90000"/>
        </a:lnSpc>
        <a:spcBef>
          <a:spcPts val="376"/>
        </a:spcBef>
        <a:buFont typeface="Arial" panose="020B0604020202020204" pitchFamily="34" charset="0"/>
        <a:buChar char="•"/>
        <a:defRPr sz="1353" kern="1200">
          <a:solidFill>
            <a:schemeClr val="tx1"/>
          </a:solidFill>
          <a:latin typeface="+mn-lt"/>
          <a:ea typeface="+mn-ea"/>
          <a:cs typeface="+mn-cs"/>
        </a:defRPr>
      </a:lvl7pPr>
      <a:lvl8pPr marL="2578265" indent="-171884" algn="l" defTabSz="687537" rtl="0" eaLnBrk="1" latinLnBrk="0" hangingPunct="1">
        <a:lnSpc>
          <a:spcPct val="90000"/>
        </a:lnSpc>
        <a:spcBef>
          <a:spcPts val="376"/>
        </a:spcBef>
        <a:buFont typeface="Arial" panose="020B0604020202020204" pitchFamily="34" charset="0"/>
        <a:buChar char="•"/>
        <a:defRPr sz="1353" kern="1200">
          <a:solidFill>
            <a:schemeClr val="tx1"/>
          </a:solidFill>
          <a:latin typeface="+mn-lt"/>
          <a:ea typeface="+mn-ea"/>
          <a:cs typeface="+mn-cs"/>
        </a:defRPr>
      </a:lvl8pPr>
      <a:lvl9pPr marL="2922034" indent="-171884" algn="l" defTabSz="687537" rtl="0" eaLnBrk="1" latinLnBrk="0" hangingPunct="1">
        <a:lnSpc>
          <a:spcPct val="90000"/>
        </a:lnSpc>
        <a:spcBef>
          <a:spcPts val="376"/>
        </a:spcBef>
        <a:buFont typeface="Arial" panose="020B0604020202020204" pitchFamily="34" charset="0"/>
        <a:buChar char="•"/>
        <a:defRPr sz="1353" kern="1200">
          <a:solidFill>
            <a:schemeClr val="tx1"/>
          </a:solidFill>
          <a:latin typeface="+mn-lt"/>
          <a:ea typeface="+mn-ea"/>
          <a:cs typeface="+mn-cs"/>
        </a:defRPr>
      </a:lvl9pPr>
    </p:bodyStyle>
    <p:otherStyle>
      <a:defPPr>
        <a:defRPr lang="en-US"/>
      </a:defPPr>
      <a:lvl1pPr marL="0" algn="l" defTabSz="687537" rtl="0" eaLnBrk="1" latinLnBrk="0" hangingPunct="1">
        <a:defRPr sz="1353" kern="1200">
          <a:solidFill>
            <a:schemeClr val="tx1"/>
          </a:solidFill>
          <a:latin typeface="+mn-lt"/>
          <a:ea typeface="+mn-ea"/>
          <a:cs typeface="+mn-cs"/>
        </a:defRPr>
      </a:lvl1pPr>
      <a:lvl2pPr marL="343769" algn="l" defTabSz="687537" rtl="0" eaLnBrk="1" latinLnBrk="0" hangingPunct="1">
        <a:defRPr sz="1353" kern="1200">
          <a:solidFill>
            <a:schemeClr val="tx1"/>
          </a:solidFill>
          <a:latin typeface="+mn-lt"/>
          <a:ea typeface="+mn-ea"/>
          <a:cs typeface="+mn-cs"/>
        </a:defRPr>
      </a:lvl2pPr>
      <a:lvl3pPr marL="687537" algn="l" defTabSz="687537" rtl="0" eaLnBrk="1" latinLnBrk="0" hangingPunct="1">
        <a:defRPr sz="1353" kern="1200">
          <a:solidFill>
            <a:schemeClr val="tx1"/>
          </a:solidFill>
          <a:latin typeface="+mn-lt"/>
          <a:ea typeface="+mn-ea"/>
          <a:cs typeface="+mn-cs"/>
        </a:defRPr>
      </a:lvl3pPr>
      <a:lvl4pPr marL="1031306" algn="l" defTabSz="687537" rtl="0" eaLnBrk="1" latinLnBrk="0" hangingPunct="1">
        <a:defRPr sz="1353" kern="1200">
          <a:solidFill>
            <a:schemeClr val="tx1"/>
          </a:solidFill>
          <a:latin typeface="+mn-lt"/>
          <a:ea typeface="+mn-ea"/>
          <a:cs typeface="+mn-cs"/>
        </a:defRPr>
      </a:lvl4pPr>
      <a:lvl5pPr marL="1375075" algn="l" defTabSz="687537" rtl="0" eaLnBrk="1" latinLnBrk="0" hangingPunct="1">
        <a:defRPr sz="1353" kern="1200">
          <a:solidFill>
            <a:schemeClr val="tx1"/>
          </a:solidFill>
          <a:latin typeface="+mn-lt"/>
          <a:ea typeface="+mn-ea"/>
          <a:cs typeface="+mn-cs"/>
        </a:defRPr>
      </a:lvl5pPr>
      <a:lvl6pPr marL="1718843" algn="l" defTabSz="687537" rtl="0" eaLnBrk="1" latinLnBrk="0" hangingPunct="1">
        <a:defRPr sz="1353" kern="1200">
          <a:solidFill>
            <a:schemeClr val="tx1"/>
          </a:solidFill>
          <a:latin typeface="+mn-lt"/>
          <a:ea typeface="+mn-ea"/>
          <a:cs typeface="+mn-cs"/>
        </a:defRPr>
      </a:lvl6pPr>
      <a:lvl7pPr marL="2062612" algn="l" defTabSz="687537" rtl="0" eaLnBrk="1" latinLnBrk="0" hangingPunct="1">
        <a:defRPr sz="1353" kern="1200">
          <a:solidFill>
            <a:schemeClr val="tx1"/>
          </a:solidFill>
          <a:latin typeface="+mn-lt"/>
          <a:ea typeface="+mn-ea"/>
          <a:cs typeface="+mn-cs"/>
        </a:defRPr>
      </a:lvl7pPr>
      <a:lvl8pPr marL="2406381" algn="l" defTabSz="687537" rtl="0" eaLnBrk="1" latinLnBrk="0" hangingPunct="1">
        <a:defRPr sz="1353" kern="1200">
          <a:solidFill>
            <a:schemeClr val="tx1"/>
          </a:solidFill>
          <a:latin typeface="+mn-lt"/>
          <a:ea typeface="+mn-ea"/>
          <a:cs typeface="+mn-cs"/>
        </a:defRPr>
      </a:lvl8pPr>
      <a:lvl9pPr marL="2750149" algn="l" defTabSz="687537" rtl="0" eaLnBrk="1" latinLnBrk="0" hangingPunct="1">
        <a:defRPr sz="135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t-EE"/>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666">
                <a:solidFill>
                  <a:schemeClr val="tx1">
                    <a:tint val="75000"/>
                  </a:schemeClr>
                </a:solidFill>
              </a:defRPr>
            </a:lvl1pPr>
          </a:lstStyle>
          <a:p>
            <a:pPr defTabSz="337801" fontAlgn="base" hangingPunct="0">
              <a:lnSpc>
                <a:spcPct val="110000"/>
              </a:lnSpc>
              <a:spcBef>
                <a:spcPct val="0"/>
              </a:spcBef>
              <a:spcAft>
                <a:spcPct val="0"/>
              </a:spcAft>
              <a:buSzPct val="100000"/>
            </a:pPr>
            <a:endParaRPr lang="et-EE" kern="1200">
              <a:solidFill>
                <a:prstClr val="black">
                  <a:tint val="75000"/>
                </a:prstClr>
              </a:solidFill>
              <a:ea typeface="Microsoft YaHei" panose="020B0503020204020204" pitchFamily="34" charset="-122"/>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666">
                <a:solidFill>
                  <a:schemeClr val="tx1">
                    <a:tint val="75000"/>
                  </a:schemeClr>
                </a:solidFill>
              </a:defRPr>
            </a:lvl1pPr>
          </a:lstStyle>
          <a:p>
            <a:pPr defTabSz="337801" fontAlgn="base" hangingPunct="0">
              <a:lnSpc>
                <a:spcPct val="110000"/>
              </a:lnSpc>
              <a:spcBef>
                <a:spcPct val="0"/>
              </a:spcBef>
              <a:spcAft>
                <a:spcPct val="0"/>
              </a:spcAft>
              <a:buSzPct val="100000"/>
            </a:pPr>
            <a:endParaRPr lang="et-EE" kern="1200">
              <a:solidFill>
                <a:prstClr val="black">
                  <a:tint val="75000"/>
                </a:prstClr>
              </a:solidFill>
              <a:ea typeface="Microsoft YaHei" panose="020B0503020204020204" pitchFamily="34" charset="-122"/>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666">
                <a:solidFill>
                  <a:schemeClr val="tx1">
                    <a:tint val="75000"/>
                  </a:schemeClr>
                </a:solidFill>
              </a:defRPr>
            </a:lvl1pPr>
          </a:lstStyle>
          <a:p>
            <a:pPr defTabSz="337801" fontAlgn="base" hangingPunct="0">
              <a:lnSpc>
                <a:spcPct val="110000"/>
              </a:lnSpc>
              <a:spcBef>
                <a:spcPct val="0"/>
              </a:spcBef>
              <a:spcAft>
                <a:spcPct val="0"/>
              </a:spcAft>
              <a:buSzPct val="100000"/>
            </a:pPr>
            <a:fld id="{88C1CFE1-8639-4DA4-B519-EB3B595E1D3A}" type="slidenum">
              <a:rPr lang="et-EE" kern="1200" smtClean="0">
                <a:solidFill>
                  <a:prstClr val="black">
                    <a:tint val="75000"/>
                  </a:prstClr>
                </a:solidFill>
                <a:ea typeface="Microsoft YaHei" panose="020B0503020204020204" pitchFamily="34" charset="-122"/>
                <a:cs typeface="+mn-cs"/>
              </a:rPr>
              <a:pPr defTabSz="337801" fontAlgn="base" hangingPunct="0">
                <a:lnSpc>
                  <a:spcPct val="110000"/>
                </a:lnSpc>
                <a:spcBef>
                  <a:spcPct val="0"/>
                </a:spcBef>
                <a:spcAft>
                  <a:spcPct val="0"/>
                </a:spcAft>
                <a:buSzPct val="100000"/>
              </a:pPr>
              <a:t>‹#›</a:t>
            </a:fld>
            <a:endParaRPr lang="et-EE" kern="1200">
              <a:solidFill>
                <a:prstClr val="black">
                  <a:tint val="75000"/>
                </a:prstClr>
              </a:solidFill>
              <a:ea typeface="Microsoft YaHei" panose="020B0503020204020204" pitchFamily="34" charset="-122"/>
              <a:cs typeface="+mn-cs"/>
            </a:endParaRPr>
          </a:p>
        </p:txBody>
      </p:sp>
    </p:spTree>
    <p:extLst>
      <p:ext uri="{BB962C8B-B14F-4D97-AF65-F5344CB8AC3E}">
        <p14:creationId xmlns:p14="http://schemas.microsoft.com/office/powerpoint/2010/main" val="323893085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transition>
    <p:fade/>
  </p:transition>
  <p:timing>
    <p:tnLst>
      <p:par>
        <p:cTn id="1" dur="indefinite" restart="never" nodeType="tmRoot"/>
      </p:par>
    </p:tnLst>
  </p:timing>
  <p:hf hdr="0" ftr="0" dt="0"/>
  <p:txStyles>
    <p:titleStyle>
      <a:lvl1pPr algn="l" defTabSz="507505" rtl="0" eaLnBrk="1" latinLnBrk="0" hangingPunct="1">
        <a:lnSpc>
          <a:spcPct val="90000"/>
        </a:lnSpc>
        <a:spcBef>
          <a:spcPct val="0"/>
        </a:spcBef>
        <a:buNone/>
        <a:defRPr sz="2442" kern="1200">
          <a:solidFill>
            <a:schemeClr val="tx1"/>
          </a:solidFill>
          <a:latin typeface="+mj-lt"/>
          <a:ea typeface="+mj-ea"/>
          <a:cs typeface="+mj-cs"/>
        </a:defRPr>
      </a:lvl1pPr>
    </p:titleStyle>
    <p:bodyStyle>
      <a:lvl1pPr marL="126876" indent="-126876" algn="l" defTabSz="507505" rtl="0" eaLnBrk="1" latinLnBrk="0" hangingPunct="1">
        <a:lnSpc>
          <a:spcPct val="90000"/>
        </a:lnSpc>
        <a:spcBef>
          <a:spcPts val="555"/>
        </a:spcBef>
        <a:buFont typeface="Arial" panose="020B0604020202020204" pitchFamily="34" charset="0"/>
        <a:buChar char="•"/>
        <a:defRPr sz="1554" kern="1200">
          <a:solidFill>
            <a:schemeClr val="tx1"/>
          </a:solidFill>
          <a:latin typeface="+mn-lt"/>
          <a:ea typeface="+mn-ea"/>
          <a:cs typeface="+mn-cs"/>
        </a:defRPr>
      </a:lvl1pPr>
      <a:lvl2pPr marL="380629" indent="-126876" algn="l" defTabSz="507505" rtl="0" eaLnBrk="1" latinLnBrk="0" hangingPunct="1">
        <a:lnSpc>
          <a:spcPct val="90000"/>
        </a:lnSpc>
        <a:spcBef>
          <a:spcPts val="277"/>
        </a:spcBef>
        <a:buFont typeface="Arial" panose="020B0604020202020204" pitchFamily="34" charset="0"/>
        <a:buChar char="•"/>
        <a:defRPr sz="1332" kern="1200">
          <a:solidFill>
            <a:schemeClr val="tx1"/>
          </a:solidFill>
          <a:latin typeface="+mn-lt"/>
          <a:ea typeface="+mn-ea"/>
          <a:cs typeface="+mn-cs"/>
        </a:defRPr>
      </a:lvl2pPr>
      <a:lvl3pPr marL="634382" indent="-126876" algn="l" defTabSz="507505" rtl="0" eaLnBrk="1" latinLnBrk="0" hangingPunct="1">
        <a:lnSpc>
          <a:spcPct val="90000"/>
        </a:lnSpc>
        <a:spcBef>
          <a:spcPts val="277"/>
        </a:spcBef>
        <a:buFont typeface="Arial" panose="020B0604020202020204" pitchFamily="34" charset="0"/>
        <a:buChar char="•"/>
        <a:defRPr sz="1110" kern="1200">
          <a:solidFill>
            <a:schemeClr val="tx1"/>
          </a:solidFill>
          <a:latin typeface="+mn-lt"/>
          <a:ea typeface="+mn-ea"/>
          <a:cs typeface="+mn-cs"/>
        </a:defRPr>
      </a:lvl3pPr>
      <a:lvl4pPr marL="888135" indent="-126876" algn="l" defTabSz="507505" rtl="0" eaLnBrk="1" latinLnBrk="0" hangingPunct="1">
        <a:lnSpc>
          <a:spcPct val="90000"/>
        </a:lnSpc>
        <a:spcBef>
          <a:spcPts val="277"/>
        </a:spcBef>
        <a:buFont typeface="Arial" panose="020B0604020202020204" pitchFamily="34" charset="0"/>
        <a:buChar char="•"/>
        <a:defRPr sz="999" kern="1200">
          <a:solidFill>
            <a:schemeClr val="tx1"/>
          </a:solidFill>
          <a:latin typeface="+mn-lt"/>
          <a:ea typeface="+mn-ea"/>
          <a:cs typeface="+mn-cs"/>
        </a:defRPr>
      </a:lvl4pPr>
      <a:lvl5pPr marL="1141888" indent="-126876" algn="l" defTabSz="507505" rtl="0" eaLnBrk="1" latinLnBrk="0" hangingPunct="1">
        <a:lnSpc>
          <a:spcPct val="90000"/>
        </a:lnSpc>
        <a:spcBef>
          <a:spcPts val="277"/>
        </a:spcBef>
        <a:buFont typeface="Arial" panose="020B0604020202020204" pitchFamily="34" charset="0"/>
        <a:buChar char="•"/>
        <a:defRPr sz="999" kern="1200">
          <a:solidFill>
            <a:schemeClr val="tx1"/>
          </a:solidFill>
          <a:latin typeface="+mn-lt"/>
          <a:ea typeface="+mn-ea"/>
          <a:cs typeface="+mn-cs"/>
        </a:defRPr>
      </a:lvl5pPr>
      <a:lvl6pPr marL="1395641" indent="-126876" algn="l" defTabSz="507505" rtl="0" eaLnBrk="1" latinLnBrk="0" hangingPunct="1">
        <a:lnSpc>
          <a:spcPct val="90000"/>
        </a:lnSpc>
        <a:spcBef>
          <a:spcPts val="277"/>
        </a:spcBef>
        <a:buFont typeface="Arial" panose="020B0604020202020204" pitchFamily="34" charset="0"/>
        <a:buChar char="•"/>
        <a:defRPr sz="999" kern="1200">
          <a:solidFill>
            <a:schemeClr val="tx1"/>
          </a:solidFill>
          <a:latin typeface="+mn-lt"/>
          <a:ea typeface="+mn-ea"/>
          <a:cs typeface="+mn-cs"/>
        </a:defRPr>
      </a:lvl6pPr>
      <a:lvl7pPr marL="1649393" indent="-126876" algn="l" defTabSz="507505" rtl="0" eaLnBrk="1" latinLnBrk="0" hangingPunct="1">
        <a:lnSpc>
          <a:spcPct val="90000"/>
        </a:lnSpc>
        <a:spcBef>
          <a:spcPts val="277"/>
        </a:spcBef>
        <a:buFont typeface="Arial" panose="020B0604020202020204" pitchFamily="34" charset="0"/>
        <a:buChar char="•"/>
        <a:defRPr sz="999" kern="1200">
          <a:solidFill>
            <a:schemeClr val="tx1"/>
          </a:solidFill>
          <a:latin typeface="+mn-lt"/>
          <a:ea typeface="+mn-ea"/>
          <a:cs typeface="+mn-cs"/>
        </a:defRPr>
      </a:lvl7pPr>
      <a:lvl8pPr marL="1903146" indent="-126876" algn="l" defTabSz="507505" rtl="0" eaLnBrk="1" latinLnBrk="0" hangingPunct="1">
        <a:lnSpc>
          <a:spcPct val="90000"/>
        </a:lnSpc>
        <a:spcBef>
          <a:spcPts val="277"/>
        </a:spcBef>
        <a:buFont typeface="Arial" panose="020B0604020202020204" pitchFamily="34" charset="0"/>
        <a:buChar char="•"/>
        <a:defRPr sz="999" kern="1200">
          <a:solidFill>
            <a:schemeClr val="tx1"/>
          </a:solidFill>
          <a:latin typeface="+mn-lt"/>
          <a:ea typeface="+mn-ea"/>
          <a:cs typeface="+mn-cs"/>
        </a:defRPr>
      </a:lvl8pPr>
      <a:lvl9pPr marL="2156900" indent="-126876" algn="l" defTabSz="507505" rtl="0" eaLnBrk="1" latinLnBrk="0" hangingPunct="1">
        <a:lnSpc>
          <a:spcPct val="90000"/>
        </a:lnSpc>
        <a:spcBef>
          <a:spcPts val="277"/>
        </a:spcBef>
        <a:buFont typeface="Arial" panose="020B0604020202020204" pitchFamily="34" charset="0"/>
        <a:buChar char="•"/>
        <a:defRPr sz="999" kern="1200">
          <a:solidFill>
            <a:schemeClr val="tx1"/>
          </a:solidFill>
          <a:latin typeface="+mn-lt"/>
          <a:ea typeface="+mn-ea"/>
          <a:cs typeface="+mn-cs"/>
        </a:defRPr>
      </a:lvl9pPr>
    </p:bodyStyle>
    <p:otherStyle>
      <a:defPPr>
        <a:defRPr lang="et-EE"/>
      </a:defPPr>
      <a:lvl1pPr marL="0" algn="l" defTabSz="507505" rtl="0" eaLnBrk="1" latinLnBrk="0" hangingPunct="1">
        <a:defRPr sz="999" kern="1200">
          <a:solidFill>
            <a:schemeClr val="tx1"/>
          </a:solidFill>
          <a:latin typeface="+mn-lt"/>
          <a:ea typeface="+mn-ea"/>
          <a:cs typeface="+mn-cs"/>
        </a:defRPr>
      </a:lvl1pPr>
      <a:lvl2pPr marL="253753" algn="l" defTabSz="507505" rtl="0" eaLnBrk="1" latinLnBrk="0" hangingPunct="1">
        <a:defRPr sz="999" kern="1200">
          <a:solidFill>
            <a:schemeClr val="tx1"/>
          </a:solidFill>
          <a:latin typeface="+mn-lt"/>
          <a:ea typeface="+mn-ea"/>
          <a:cs typeface="+mn-cs"/>
        </a:defRPr>
      </a:lvl2pPr>
      <a:lvl3pPr marL="507505" algn="l" defTabSz="507505" rtl="0" eaLnBrk="1" latinLnBrk="0" hangingPunct="1">
        <a:defRPr sz="999" kern="1200">
          <a:solidFill>
            <a:schemeClr val="tx1"/>
          </a:solidFill>
          <a:latin typeface="+mn-lt"/>
          <a:ea typeface="+mn-ea"/>
          <a:cs typeface="+mn-cs"/>
        </a:defRPr>
      </a:lvl3pPr>
      <a:lvl4pPr marL="761259" algn="l" defTabSz="507505" rtl="0" eaLnBrk="1" latinLnBrk="0" hangingPunct="1">
        <a:defRPr sz="999" kern="1200">
          <a:solidFill>
            <a:schemeClr val="tx1"/>
          </a:solidFill>
          <a:latin typeface="+mn-lt"/>
          <a:ea typeface="+mn-ea"/>
          <a:cs typeface="+mn-cs"/>
        </a:defRPr>
      </a:lvl4pPr>
      <a:lvl5pPr marL="1015012" algn="l" defTabSz="507505" rtl="0" eaLnBrk="1" latinLnBrk="0" hangingPunct="1">
        <a:defRPr sz="999" kern="1200">
          <a:solidFill>
            <a:schemeClr val="tx1"/>
          </a:solidFill>
          <a:latin typeface="+mn-lt"/>
          <a:ea typeface="+mn-ea"/>
          <a:cs typeface="+mn-cs"/>
        </a:defRPr>
      </a:lvl5pPr>
      <a:lvl6pPr marL="1268764" algn="l" defTabSz="507505" rtl="0" eaLnBrk="1" latinLnBrk="0" hangingPunct="1">
        <a:defRPr sz="999" kern="1200">
          <a:solidFill>
            <a:schemeClr val="tx1"/>
          </a:solidFill>
          <a:latin typeface="+mn-lt"/>
          <a:ea typeface="+mn-ea"/>
          <a:cs typeface="+mn-cs"/>
        </a:defRPr>
      </a:lvl6pPr>
      <a:lvl7pPr marL="1522517" algn="l" defTabSz="507505" rtl="0" eaLnBrk="1" latinLnBrk="0" hangingPunct="1">
        <a:defRPr sz="999" kern="1200">
          <a:solidFill>
            <a:schemeClr val="tx1"/>
          </a:solidFill>
          <a:latin typeface="+mn-lt"/>
          <a:ea typeface="+mn-ea"/>
          <a:cs typeface="+mn-cs"/>
        </a:defRPr>
      </a:lvl7pPr>
      <a:lvl8pPr marL="1776270" algn="l" defTabSz="507505" rtl="0" eaLnBrk="1" latinLnBrk="0" hangingPunct="1">
        <a:defRPr sz="999" kern="1200">
          <a:solidFill>
            <a:schemeClr val="tx1"/>
          </a:solidFill>
          <a:latin typeface="+mn-lt"/>
          <a:ea typeface="+mn-ea"/>
          <a:cs typeface="+mn-cs"/>
        </a:defRPr>
      </a:lvl8pPr>
      <a:lvl9pPr marL="2030022" algn="l" defTabSz="507505" rtl="0" eaLnBrk="1" latinLnBrk="0" hangingPunct="1">
        <a:defRPr sz="99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9415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Lst>
  <p:timing>
    <p:tnLst>
      <p:par>
        <p:cTn id="1" dur="indefinite" restart="never" nodeType="tmRoot"/>
      </p:par>
    </p:tnLst>
  </p:timing>
  <p:hf hdr="0" ftr="0" dt="0"/>
  <p:txStyles>
    <p:titleStyle>
      <a:lvl1pPr algn="l" defTabSz="337801" rtl="0" fontAlgn="base" hangingPunct="0">
        <a:lnSpc>
          <a:spcPct val="88000"/>
        </a:lnSpc>
        <a:spcBef>
          <a:spcPct val="0"/>
        </a:spcBef>
        <a:spcAft>
          <a:spcPct val="0"/>
        </a:spcAft>
        <a:buClr>
          <a:srgbClr val="000000"/>
        </a:buClr>
        <a:buSzPct val="100000"/>
        <a:buFont typeface="Times New Roman" panose="02020603050405020304" pitchFamily="18" charset="0"/>
        <a:defRPr sz="4286" kern="1200">
          <a:solidFill>
            <a:srgbClr val="000000"/>
          </a:solidFill>
          <a:latin typeface="+mj-lt"/>
          <a:ea typeface="+mj-ea"/>
          <a:cs typeface="+mj-cs"/>
        </a:defRPr>
      </a:lvl1pPr>
      <a:lvl2pPr marL="558624" indent="-214855" algn="l" defTabSz="337801" rtl="0" fontAlgn="base" hangingPunct="0">
        <a:lnSpc>
          <a:spcPct val="88000"/>
        </a:lnSpc>
        <a:spcBef>
          <a:spcPct val="0"/>
        </a:spcBef>
        <a:spcAft>
          <a:spcPct val="0"/>
        </a:spcAft>
        <a:buClr>
          <a:srgbClr val="000000"/>
        </a:buClr>
        <a:buSzPct val="100000"/>
        <a:buFont typeface="Times New Roman" panose="02020603050405020304" pitchFamily="18" charset="0"/>
        <a:defRPr sz="4286">
          <a:solidFill>
            <a:srgbClr val="000000"/>
          </a:solidFill>
          <a:latin typeface="Roboto Condensed" panose="02000000000000000000" pitchFamily="2" charset="0"/>
          <a:ea typeface="Microsoft YaHei" panose="020B0503020204020204" pitchFamily="34" charset="-122"/>
        </a:defRPr>
      </a:lvl2pPr>
      <a:lvl3pPr marL="859422" indent="-171884" algn="l" defTabSz="337801" rtl="0" fontAlgn="base" hangingPunct="0">
        <a:lnSpc>
          <a:spcPct val="88000"/>
        </a:lnSpc>
        <a:spcBef>
          <a:spcPct val="0"/>
        </a:spcBef>
        <a:spcAft>
          <a:spcPct val="0"/>
        </a:spcAft>
        <a:buClr>
          <a:srgbClr val="000000"/>
        </a:buClr>
        <a:buSzPct val="100000"/>
        <a:buFont typeface="Times New Roman" panose="02020603050405020304" pitchFamily="18" charset="0"/>
        <a:defRPr sz="4286">
          <a:solidFill>
            <a:srgbClr val="000000"/>
          </a:solidFill>
          <a:latin typeface="Roboto Condensed" panose="02000000000000000000" pitchFamily="2" charset="0"/>
          <a:ea typeface="Microsoft YaHei" panose="020B0503020204020204" pitchFamily="34" charset="-122"/>
        </a:defRPr>
      </a:lvl3pPr>
      <a:lvl4pPr marL="1203190" indent="-171884" algn="l" defTabSz="337801" rtl="0" fontAlgn="base" hangingPunct="0">
        <a:lnSpc>
          <a:spcPct val="88000"/>
        </a:lnSpc>
        <a:spcBef>
          <a:spcPct val="0"/>
        </a:spcBef>
        <a:spcAft>
          <a:spcPct val="0"/>
        </a:spcAft>
        <a:buClr>
          <a:srgbClr val="000000"/>
        </a:buClr>
        <a:buSzPct val="100000"/>
        <a:buFont typeface="Times New Roman" panose="02020603050405020304" pitchFamily="18" charset="0"/>
        <a:defRPr sz="4286">
          <a:solidFill>
            <a:srgbClr val="000000"/>
          </a:solidFill>
          <a:latin typeface="Roboto Condensed" panose="02000000000000000000" pitchFamily="2" charset="0"/>
          <a:ea typeface="Microsoft YaHei" panose="020B0503020204020204" pitchFamily="34" charset="-122"/>
        </a:defRPr>
      </a:lvl4pPr>
      <a:lvl5pPr marL="1546959" indent="-171884" algn="l" defTabSz="337801" rtl="0" fontAlgn="base" hangingPunct="0">
        <a:lnSpc>
          <a:spcPct val="88000"/>
        </a:lnSpc>
        <a:spcBef>
          <a:spcPct val="0"/>
        </a:spcBef>
        <a:spcAft>
          <a:spcPct val="0"/>
        </a:spcAft>
        <a:buClr>
          <a:srgbClr val="000000"/>
        </a:buClr>
        <a:buSzPct val="100000"/>
        <a:buFont typeface="Times New Roman" panose="02020603050405020304" pitchFamily="18" charset="0"/>
        <a:defRPr sz="4286">
          <a:solidFill>
            <a:srgbClr val="000000"/>
          </a:solidFill>
          <a:latin typeface="Roboto Condensed" panose="02000000000000000000" pitchFamily="2" charset="0"/>
          <a:ea typeface="Microsoft YaHei" panose="020B0503020204020204" pitchFamily="34" charset="-122"/>
        </a:defRPr>
      </a:lvl5pPr>
      <a:lvl6pPr marL="1890728" indent="-171884" algn="l" defTabSz="337801" rtl="0" fontAlgn="base" hangingPunct="0">
        <a:lnSpc>
          <a:spcPct val="88000"/>
        </a:lnSpc>
        <a:spcBef>
          <a:spcPct val="0"/>
        </a:spcBef>
        <a:spcAft>
          <a:spcPct val="0"/>
        </a:spcAft>
        <a:buClr>
          <a:srgbClr val="000000"/>
        </a:buClr>
        <a:buSzPct val="100000"/>
        <a:buFont typeface="Times New Roman" panose="02020603050405020304" pitchFamily="18" charset="0"/>
        <a:defRPr sz="4286">
          <a:solidFill>
            <a:srgbClr val="000000"/>
          </a:solidFill>
          <a:latin typeface="Roboto Condensed" panose="02000000000000000000" pitchFamily="2" charset="0"/>
          <a:ea typeface="Microsoft YaHei" panose="020B0503020204020204" pitchFamily="34" charset="-122"/>
        </a:defRPr>
      </a:lvl6pPr>
      <a:lvl7pPr marL="2234496" indent="-171884" algn="l" defTabSz="337801" rtl="0" fontAlgn="base" hangingPunct="0">
        <a:lnSpc>
          <a:spcPct val="88000"/>
        </a:lnSpc>
        <a:spcBef>
          <a:spcPct val="0"/>
        </a:spcBef>
        <a:spcAft>
          <a:spcPct val="0"/>
        </a:spcAft>
        <a:buClr>
          <a:srgbClr val="000000"/>
        </a:buClr>
        <a:buSzPct val="100000"/>
        <a:buFont typeface="Times New Roman" panose="02020603050405020304" pitchFamily="18" charset="0"/>
        <a:defRPr sz="4286">
          <a:solidFill>
            <a:srgbClr val="000000"/>
          </a:solidFill>
          <a:latin typeface="Roboto Condensed" panose="02000000000000000000" pitchFamily="2" charset="0"/>
          <a:ea typeface="Microsoft YaHei" panose="020B0503020204020204" pitchFamily="34" charset="-122"/>
        </a:defRPr>
      </a:lvl7pPr>
      <a:lvl8pPr marL="2578265" indent="-171884" algn="l" defTabSz="337801" rtl="0" fontAlgn="base" hangingPunct="0">
        <a:lnSpc>
          <a:spcPct val="88000"/>
        </a:lnSpc>
        <a:spcBef>
          <a:spcPct val="0"/>
        </a:spcBef>
        <a:spcAft>
          <a:spcPct val="0"/>
        </a:spcAft>
        <a:buClr>
          <a:srgbClr val="000000"/>
        </a:buClr>
        <a:buSzPct val="100000"/>
        <a:buFont typeface="Times New Roman" panose="02020603050405020304" pitchFamily="18" charset="0"/>
        <a:defRPr sz="4286">
          <a:solidFill>
            <a:srgbClr val="000000"/>
          </a:solidFill>
          <a:latin typeface="Roboto Condensed" panose="02000000000000000000" pitchFamily="2" charset="0"/>
          <a:ea typeface="Microsoft YaHei" panose="020B0503020204020204" pitchFamily="34" charset="-122"/>
        </a:defRPr>
      </a:lvl8pPr>
      <a:lvl9pPr marL="2922034" indent="-171884" algn="l" defTabSz="337801" rtl="0" fontAlgn="base" hangingPunct="0">
        <a:lnSpc>
          <a:spcPct val="88000"/>
        </a:lnSpc>
        <a:spcBef>
          <a:spcPct val="0"/>
        </a:spcBef>
        <a:spcAft>
          <a:spcPct val="0"/>
        </a:spcAft>
        <a:buClr>
          <a:srgbClr val="000000"/>
        </a:buClr>
        <a:buSzPct val="100000"/>
        <a:buFont typeface="Times New Roman" panose="02020603050405020304" pitchFamily="18" charset="0"/>
        <a:defRPr sz="4286">
          <a:solidFill>
            <a:srgbClr val="000000"/>
          </a:solidFill>
          <a:latin typeface="Roboto Condensed" panose="02000000000000000000" pitchFamily="2" charset="0"/>
          <a:ea typeface="Microsoft YaHei" panose="020B0503020204020204" pitchFamily="34" charset="-122"/>
        </a:defRPr>
      </a:lvl9pPr>
    </p:titleStyle>
    <p:bodyStyle>
      <a:lvl1pPr marL="257827" indent="-257827" algn="l" defTabSz="337801" rtl="0" fontAlgn="base" hangingPunct="0">
        <a:lnSpc>
          <a:spcPct val="110000"/>
        </a:lnSpc>
        <a:spcBef>
          <a:spcPct val="0"/>
        </a:spcBef>
        <a:spcAft>
          <a:spcPts val="1062"/>
        </a:spcAft>
        <a:buClr>
          <a:srgbClr val="000000"/>
        </a:buClr>
        <a:buSzPct val="100000"/>
        <a:buFont typeface="Times New Roman" panose="02020603050405020304" pitchFamily="18" charset="0"/>
        <a:defRPr sz="2406" kern="1200">
          <a:solidFill>
            <a:srgbClr val="000000"/>
          </a:solidFill>
          <a:latin typeface="+mn-lt"/>
          <a:ea typeface="+mn-ea"/>
          <a:cs typeface="+mn-cs"/>
        </a:defRPr>
      </a:lvl1pPr>
      <a:lvl2pPr marL="558624" indent="-214855" algn="l" defTabSz="337801" rtl="0" fontAlgn="base" hangingPunct="0">
        <a:lnSpc>
          <a:spcPct val="110000"/>
        </a:lnSpc>
        <a:spcBef>
          <a:spcPct val="0"/>
        </a:spcBef>
        <a:spcAft>
          <a:spcPts val="856"/>
        </a:spcAft>
        <a:buClr>
          <a:srgbClr val="000000"/>
        </a:buClr>
        <a:buSzPct val="100000"/>
        <a:buFont typeface="Times New Roman" panose="02020603050405020304" pitchFamily="18" charset="0"/>
        <a:defRPr sz="2105" kern="1200">
          <a:solidFill>
            <a:srgbClr val="000000"/>
          </a:solidFill>
          <a:latin typeface="+mn-lt"/>
          <a:ea typeface="+mn-ea"/>
          <a:cs typeface="+mn-cs"/>
        </a:defRPr>
      </a:lvl2pPr>
      <a:lvl3pPr marL="859422" indent="-171884" algn="l" defTabSz="337801" rtl="0" fontAlgn="base" hangingPunct="0">
        <a:lnSpc>
          <a:spcPct val="110000"/>
        </a:lnSpc>
        <a:spcBef>
          <a:spcPct val="0"/>
        </a:spcBef>
        <a:spcAft>
          <a:spcPts val="639"/>
        </a:spcAft>
        <a:buClr>
          <a:srgbClr val="000000"/>
        </a:buClr>
        <a:buSzPct val="100000"/>
        <a:buFont typeface="Times New Roman" panose="02020603050405020304" pitchFamily="18" charset="0"/>
        <a:defRPr sz="1805" kern="1200">
          <a:solidFill>
            <a:srgbClr val="000000"/>
          </a:solidFill>
          <a:latin typeface="+mn-lt"/>
          <a:ea typeface="+mn-ea"/>
          <a:cs typeface="+mn-cs"/>
        </a:defRPr>
      </a:lvl3pPr>
      <a:lvl4pPr marL="1203190" indent="-171884" algn="l" defTabSz="337801" rtl="0" fontAlgn="base" hangingPunct="0">
        <a:lnSpc>
          <a:spcPct val="110000"/>
        </a:lnSpc>
        <a:spcBef>
          <a:spcPct val="0"/>
        </a:spcBef>
        <a:spcAft>
          <a:spcPts val="432"/>
        </a:spcAft>
        <a:buClr>
          <a:srgbClr val="000000"/>
        </a:buClr>
        <a:buSzPct val="100000"/>
        <a:buFont typeface="Times New Roman" panose="02020603050405020304" pitchFamily="18" charset="0"/>
        <a:defRPr sz="1504" kern="1200">
          <a:solidFill>
            <a:srgbClr val="000000"/>
          </a:solidFill>
          <a:latin typeface="+mn-lt"/>
          <a:ea typeface="+mn-ea"/>
          <a:cs typeface="+mn-cs"/>
        </a:defRPr>
      </a:lvl4pPr>
      <a:lvl5pPr marL="1546959" indent="-171884" algn="l" defTabSz="337801" rtl="0" fontAlgn="base" hangingPunct="0">
        <a:lnSpc>
          <a:spcPct val="110000"/>
        </a:lnSpc>
        <a:spcBef>
          <a:spcPct val="0"/>
        </a:spcBef>
        <a:spcAft>
          <a:spcPts val="217"/>
        </a:spcAft>
        <a:buClr>
          <a:srgbClr val="000000"/>
        </a:buClr>
        <a:buSzPct val="100000"/>
        <a:buFont typeface="Times New Roman" panose="02020603050405020304" pitchFamily="18" charset="0"/>
        <a:defRPr sz="1504" kern="1200">
          <a:solidFill>
            <a:srgbClr val="000000"/>
          </a:solidFill>
          <a:latin typeface="+mn-lt"/>
          <a:ea typeface="+mn-ea"/>
          <a:cs typeface="+mn-cs"/>
        </a:defRPr>
      </a:lvl5pPr>
      <a:lvl6pPr marL="1890728" indent="-171884" algn="l" defTabSz="687537" rtl="0" eaLnBrk="1" latinLnBrk="0" hangingPunct="1">
        <a:lnSpc>
          <a:spcPct val="90000"/>
        </a:lnSpc>
        <a:spcBef>
          <a:spcPts val="376"/>
        </a:spcBef>
        <a:buFont typeface="Arial" panose="020B0604020202020204" pitchFamily="34" charset="0"/>
        <a:buChar char="•"/>
        <a:defRPr sz="1353" kern="1200">
          <a:solidFill>
            <a:schemeClr val="tx1"/>
          </a:solidFill>
          <a:latin typeface="+mn-lt"/>
          <a:ea typeface="+mn-ea"/>
          <a:cs typeface="+mn-cs"/>
        </a:defRPr>
      </a:lvl6pPr>
      <a:lvl7pPr marL="2234496" indent="-171884" algn="l" defTabSz="687537" rtl="0" eaLnBrk="1" latinLnBrk="0" hangingPunct="1">
        <a:lnSpc>
          <a:spcPct val="90000"/>
        </a:lnSpc>
        <a:spcBef>
          <a:spcPts val="376"/>
        </a:spcBef>
        <a:buFont typeface="Arial" panose="020B0604020202020204" pitchFamily="34" charset="0"/>
        <a:buChar char="•"/>
        <a:defRPr sz="1353" kern="1200">
          <a:solidFill>
            <a:schemeClr val="tx1"/>
          </a:solidFill>
          <a:latin typeface="+mn-lt"/>
          <a:ea typeface="+mn-ea"/>
          <a:cs typeface="+mn-cs"/>
        </a:defRPr>
      </a:lvl7pPr>
      <a:lvl8pPr marL="2578265" indent="-171884" algn="l" defTabSz="687537" rtl="0" eaLnBrk="1" latinLnBrk="0" hangingPunct="1">
        <a:lnSpc>
          <a:spcPct val="90000"/>
        </a:lnSpc>
        <a:spcBef>
          <a:spcPts val="376"/>
        </a:spcBef>
        <a:buFont typeface="Arial" panose="020B0604020202020204" pitchFamily="34" charset="0"/>
        <a:buChar char="•"/>
        <a:defRPr sz="1353" kern="1200">
          <a:solidFill>
            <a:schemeClr val="tx1"/>
          </a:solidFill>
          <a:latin typeface="+mn-lt"/>
          <a:ea typeface="+mn-ea"/>
          <a:cs typeface="+mn-cs"/>
        </a:defRPr>
      </a:lvl8pPr>
      <a:lvl9pPr marL="2922034" indent="-171884" algn="l" defTabSz="687537" rtl="0" eaLnBrk="1" latinLnBrk="0" hangingPunct="1">
        <a:lnSpc>
          <a:spcPct val="90000"/>
        </a:lnSpc>
        <a:spcBef>
          <a:spcPts val="376"/>
        </a:spcBef>
        <a:buFont typeface="Arial" panose="020B0604020202020204" pitchFamily="34" charset="0"/>
        <a:buChar char="•"/>
        <a:defRPr sz="1353" kern="1200">
          <a:solidFill>
            <a:schemeClr val="tx1"/>
          </a:solidFill>
          <a:latin typeface="+mn-lt"/>
          <a:ea typeface="+mn-ea"/>
          <a:cs typeface="+mn-cs"/>
        </a:defRPr>
      </a:lvl9pPr>
    </p:bodyStyle>
    <p:otherStyle>
      <a:defPPr>
        <a:defRPr lang="en-US"/>
      </a:defPPr>
      <a:lvl1pPr marL="0" algn="l" defTabSz="687537" rtl="0" eaLnBrk="1" latinLnBrk="0" hangingPunct="1">
        <a:defRPr sz="1353" kern="1200">
          <a:solidFill>
            <a:schemeClr val="tx1"/>
          </a:solidFill>
          <a:latin typeface="+mn-lt"/>
          <a:ea typeface="+mn-ea"/>
          <a:cs typeface="+mn-cs"/>
        </a:defRPr>
      </a:lvl1pPr>
      <a:lvl2pPr marL="343769" algn="l" defTabSz="687537" rtl="0" eaLnBrk="1" latinLnBrk="0" hangingPunct="1">
        <a:defRPr sz="1353" kern="1200">
          <a:solidFill>
            <a:schemeClr val="tx1"/>
          </a:solidFill>
          <a:latin typeface="+mn-lt"/>
          <a:ea typeface="+mn-ea"/>
          <a:cs typeface="+mn-cs"/>
        </a:defRPr>
      </a:lvl2pPr>
      <a:lvl3pPr marL="687537" algn="l" defTabSz="687537" rtl="0" eaLnBrk="1" latinLnBrk="0" hangingPunct="1">
        <a:defRPr sz="1353" kern="1200">
          <a:solidFill>
            <a:schemeClr val="tx1"/>
          </a:solidFill>
          <a:latin typeface="+mn-lt"/>
          <a:ea typeface="+mn-ea"/>
          <a:cs typeface="+mn-cs"/>
        </a:defRPr>
      </a:lvl3pPr>
      <a:lvl4pPr marL="1031306" algn="l" defTabSz="687537" rtl="0" eaLnBrk="1" latinLnBrk="0" hangingPunct="1">
        <a:defRPr sz="1353" kern="1200">
          <a:solidFill>
            <a:schemeClr val="tx1"/>
          </a:solidFill>
          <a:latin typeface="+mn-lt"/>
          <a:ea typeface="+mn-ea"/>
          <a:cs typeface="+mn-cs"/>
        </a:defRPr>
      </a:lvl4pPr>
      <a:lvl5pPr marL="1375075" algn="l" defTabSz="687537" rtl="0" eaLnBrk="1" latinLnBrk="0" hangingPunct="1">
        <a:defRPr sz="1353" kern="1200">
          <a:solidFill>
            <a:schemeClr val="tx1"/>
          </a:solidFill>
          <a:latin typeface="+mn-lt"/>
          <a:ea typeface="+mn-ea"/>
          <a:cs typeface="+mn-cs"/>
        </a:defRPr>
      </a:lvl5pPr>
      <a:lvl6pPr marL="1718843" algn="l" defTabSz="687537" rtl="0" eaLnBrk="1" latinLnBrk="0" hangingPunct="1">
        <a:defRPr sz="1353" kern="1200">
          <a:solidFill>
            <a:schemeClr val="tx1"/>
          </a:solidFill>
          <a:latin typeface="+mn-lt"/>
          <a:ea typeface="+mn-ea"/>
          <a:cs typeface="+mn-cs"/>
        </a:defRPr>
      </a:lvl6pPr>
      <a:lvl7pPr marL="2062612" algn="l" defTabSz="687537" rtl="0" eaLnBrk="1" latinLnBrk="0" hangingPunct="1">
        <a:defRPr sz="1353" kern="1200">
          <a:solidFill>
            <a:schemeClr val="tx1"/>
          </a:solidFill>
          <a:latin typeface="+mn-lt"/>
          <a:ea typeface="+mn-ea"/>
          <a:cs typeface="+mn-cs"/>
        </a:defRPr>
      </a:lvl7pPr>
      <a:lvl8pPr marL="2406381" algn="l" defTabSz="687537" rtl="0" eaLnBrk="1" latinLnBrk="0" hangingPunct="1">
        <a:defRPr sz="1353" kern="1200">
          <a:solidFill>
            <a:schemeClr val="tx1"/>
          </a:solidFill>
          <a:latin typeface="+mn-lt"/>
          <a:ea typeface="+mn-ea"/>
          <a:cs typeface="+mn-cs"/>
        </a:defRPr>
      </a:lvl8pPr>
      <a:lvl9pPr marL="2750149" algn="l" defTabSz="687537" rtl="0" eaLnBrk="1" latinLnBrk="0" hangingPunct="1">
        <a:defRPr sz="135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0.xml"/></Relationships>
</file>

<file path=ppt/slides/_rels/slide10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9.png"/><Relationship Id="rId1" Type="http://schemas.openxmlformats.org/officeDocument/2006/relationships/slideLayout" Target="../slideLayouts/slideLayout40.xml"/></Relationships>
</file>

<file path=ppt/slides/_rels/slide10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0.png"/><Relationship Id="rId1" Type="http://schemas.openxmlformats.org/officeDocument/2006/relationships/slideLayout" Target="../slideLayouts/slideLayout35.xml"/></Relationships>
</file>

<file path=ppt/slides/_rels/slide10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1.png"/><Relationship Id="rId1" Type="http://schemas.openxmlformats.org/officeDocument/2006/relationships/slideLayout" Target="../slideLayouts/slideLayout40.xml"/></Relationships>
</file>

<file path=ppt/slides/_rels/slide10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2.png"/><Relationship Id="rId1" Type="http://schemas.openxmlformats.org/officeDocument/2006/relationships/slideLayout" Target="../slideLayouts/slideLayout40.xml"/></Relationships>
</file>

<file path=ppt/slides/_rels/slide10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3.png"/><Relationship Id="rId1" Type="http://schemas.openxmlformats.org/officeDocument/2006/relationships/slideLayout" Target="../slideLayouts/slideLayout40.xml"/></Relationships>
</file>

<file path=ppt/slides/_rels/slide10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4.png"/><Relationship Id="rId1" Type="http://schemas.openxmlformats.org/officeDocument/2006/relationships/slideLayout" Target="../slideLayouts/slideLayout40.xml"/></Relationships>
</file>

<file path=ppt/slides/_rels/slide10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5.png"/><Relationship Id="rId1" Type="http://schemas.openxmlformats.org/officeDocument/2006/relationships/slideLayout" Target="../slideLayouts/slideLayout40.xml"/></Relationships>
</file>

<file path=ppt/slides/_rels/slide10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6.png"/><Relationship Id="rId1" Type="http://schemas.openxmlformats.org/officeDocument/2006/relationships/slideLayout" Target="../slideLayouts/slideLayout40.xml"/></Relationships>
</file>

<file path=ppt/slides/_rels/slide10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7.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8.png"/><Relationship Id="rId1" Type="http://schemas.openxmlformats.org/officeDocument/2006/relationships/slideLayout" Target="../slideLayouts/slideLayout40.xml"/></Relationships>
</file>

<file path=ppt/slides/_rels/slide1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9.png"/><Relationship Id="rId1" Type="http://schemas.openxmlformats.org/officeDocument/2006/relationships/slideLayout" Target="../slideLayouts/slideLayout40.xml"/></Relationships>
</file>

<file path=ppt/slides/_rels/slide1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0.png"/><Relationship Id="rId1" Type="http://schemas.openxmlformats.org/officeDocument/2006/relationships/slideLayout" Target="../slideLayouts/slideLayout40.xml"/></Relationships>
</file>

<file path=ppt/slides/_rels/slide1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1.png"/><Relationship Id="rId1" Type="http://schemas.openxmlformats.org/officeDocument/2006/relationships/slideLayout" Target="../slideLayouts/slideLayout40.xml"/></Relationships>
</file>

<file path=ppt/slides/_rels/slide1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2.png"/><Relationship Id="rId1" Type="http://schemas.openxmlformats.org/officeDocument/2006/relationships/slideLayout" Target="../slideLayouts/slideLayout40.xml"/></Relationships>
</file>

<file path=ppt/slides/_rels/slide1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3.png"/><Relationship Id="rId1" Type="http://schemas.openxmlformats.org/officeDocument/2006/relationships/slideLayout" Target="../slideLayouts/slideLayout40.xml"/></Relationships>
</file>

<file path=ppt/slides/_rels/slide1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0.xml"/><Relationship Id="rId4" Type="http://schemas.openxmlformats.org/officeDocument/2006/relationships/image" Target="../media/image27.jpeg"/></Relationships>
</file>

<file path=ppt/slides/_rels/slide1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0.xml"/><Relationship Id="rId4" Type="http://schemas.openxmlformats.org/officeDocument/2006/relationships/image" Target="../media/image27.jpeg"/></Relationships>
</file>

<file path=ppt/slides/_rels/slide1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8.png"/><Relationship Id="rId1" Type="http://schemas.openxmlformats.org/officeDocument/2006/relationships/slideLayout" Target="../slideLayouts/slideLayout40.xml"/></Relationships>
</file>

<file path=ppt/slides/_rels/slide1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9.jpeg"/><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11.png"/></Relationships>
</file>

<file path=ppt/slides/_rels/slide1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1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18.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8.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8.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18.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18.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18.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18.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9.xml"/></Relationships>
</file>

<file path=ppt/slides/_rels/slide4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0.xml"/><Relationship Id="rId1" Type="http://schemas.openxmlformats.org/officeDocument/2006/relationships/slideLayout" Target="../slideLayouts/slideLayout6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75.xml"/></Relationships>
</file>

<file path=ppt/slides/_rels/slide4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7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106.xml"/><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9.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8.xml"/></Relationships>
</file>

<file path=ppt/slides/_rels/slide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6.xml"/><Relationship Id="rId1" Type="http://schemas.openxmlformats.org/officeDocument/2006/relationships/slideLayout" Target="../slideLayouts/slideLayout102.xml"/><Relationship Id="rId4" Type="http://schemas.openxmlformats.org/officeDocument/2006/relationships/image" Target="../media/image20.png"/></Relationships>
</file>

<file path=ppt/slides/_rels/slide7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7.xml"/><Relationship Id="rId1" Type="http://schemas.openxmlformats.org/officeDocument/2006/relationships/slideLayout" Target="../slideLayouts/slideLayout105.xml"/><Relationship Id="rId4" Type="http://schemas.openxmlformats.org/officeDocument/2006/relationships/image" Target="../media/image2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9.xml"/></Relationships>
</file>

<file path=ppt/slides/_rels/slide84.xml.rels><?xml version="1.0" encoding="UTF-8" standalone="yes"?>
<Relationships xmlns="http://schemas.openxmlformats.org/package/2006/relationships"><Relationship Id="rId2" Type="http://schemas.openxmlformats.org/officeDocument/2006/relationships/hyperlink" Target="http://www.ell.ee/juhtimine/alusdokumendid/elvl-tegevussuunad-2018-2021/" TargetMode="External"/><Relationship Id="rId1" Type="http://schemas.openxmlformats.org/officeDocument/2006/relationships/slideLayout" Target="../slideLayouts/slideLayout9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jpeg"/><Relationship Id="rId1" Type="http://schemas.openxmlformats.org/officeDocument/2006/relationships/slideLayout" Target="../slideLayouts/slideLayout94.xml"/><Relationship Id="rId4" Type="http://schemas.openxmlformats.org/officeDocument/2006/relationships/image" Target="../media/image20.png"/></Relationships>
</file>

<file path=ppt/slides/_rels/slide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9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2.xml"/><Relationship Id="rId1" Type="http://schemas.openxmlformats.org/officeDocument/2006/relationships/slideLayout" Target="../slideLayouts/slideLayout40.xml"/><Relationship Id="rId4" Type="http://schemas.openxmlformats.org/officeDocument/2006/relationships/image" Target="../media/image25.png"/></Relationships>
</file>

<file path=ppt/slides/_rels/slide9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0.xml"/></Relationships>
</file>

<file path=ppt/slides/_rels/slide9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40.xml"/></Relationships>
</file>

<file path=ppt/slides/_rels/slide9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0.xml"/></Relationships>
</file>

<file path=ppt/slides/_rels/slide9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0.xml"/></Relationships>
</file>

<file path=ppt/slides/_rels/slide9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416683" y="2272450"/>
            <a:ext cx="8520600" cy="20526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endParaRPr sz="3600" b="1" i="1" dirty="0">
              <a:latin typeface="Times New Roman"/>
              <a:ea typeface="Times New Roman"/>
              <a:cs typeface="Times New Roman"/>
              <a:sym typeface="Times New Roman"/>
            </a:endParaRPr>
          </a:p>
          <a:p>
            <a:pPr marL="0" lvl="0" indent="0">
              <a:spcBef>
                <a:spcPts val="0"/>
              </a:spcBef>
              <a:spcAft>
                <a:spcPts val="0"/>
              </a:spcAft>
              <a:buNone/>
            </a:pPr>
            <a:endParaRPr sz="3600" b="1" i="1" dirty="0">
              <a:latin typeface="Times New Roman"/>
              <a:ea typeface="Times New Roman"/>
              <a:cs typeface="Times New Roman"/>
              <a:sym typeface="Times New Roman"/>
            </a:endParaRPr>
          </a:p>
          <a:p>
            <a:pPr marL="0" lvl="0" indent="0">
              <a:spcBef>
                <a:spcPts val="0"/>
              </a:spcBef>
              <a:spcAft>
                <a:spcPts val="0"/>
              </a:spcAft>
              <a:buNone/>
            </a:pPr>
            <a:endParaRPr sz="3600" b="1" i="1" dirty="0">
              <a:latin typeface="Times New Roman"/>
              <a:ea typeface="Times New Roman"/>
              <a:cs typeface="Times New Roman"/>
              <a:sym typeface="Times New Roman"/>
            </a:endParaRPr>
          </a:p>
          <a:p>
            <a:pPr marL="0" lvl="0" indent="0">
              <a:spcBef>
                <a:spcPts val="0"/>
              </a:spcBef>
              <a:spcAft>
                <a:spcPts val="0"/>
              </a:spcAft>
              <a:buNone/>
            </a:pPr>
            <a:endParaRPr sz="3600" b="1" i="1" dirty="0">
              <a:latin typeface="Times New Roman"/>
              <a:ea typeface="Times New Roman"/>
              <a:cs typeface="Times New Roman"/>
              <a:sym typeface="Times New Roman"/>
            </a:endParaRPr>
          </a:p>
          <a:p>
            <a:pPr marL="0" lvl="0" indent="0" rtl="0">
              <a:spcBef>
                <a:spcPts val="0"/>
              </a:spcBef>
              <a:spcAft>
                <a:spcPts val="0"/>
              </a:spcAft>
              <a:buClr>
                <a:schemeClr val="dk1"/>
              </a:buClr>
              <a:buSzPts val="1100"/>
              <a:buFont typeface="Arial"/>
              <a:buNone/>
            </a:pPr>
            <a:r>
              <a:rPr lang="et" sz="3600" b="1" i="1" dirty="0">
                <a:latin typeface="Times New Roman"/>
                <a:ea typeface="Times New Roman"/>
                <a:cs typeface="Times New Roman"/>
                <a:sym typeface="Times New Roman"/>
              </a:rPr>
              <a:t>Riik ja omavalitsus täna ning vaade tulevikku 10 teesi - mis edasi?</a:t>
            </a:r>
            <a:endParaRPr sz="3600" dirty="0">
              <a:latin typeface="Times New Roman"/>
              <a:ea typeface="Times New Roman"/>
              <a:cs typeface="Times New Roman"/>
              <a:sym typeface="Times New Roman"/>
            </a:endParaRPr>
          </a:p>
          <a:p>
            <a:pPr marL="0" lvl="0" indent="0" rtl="0">
              <a:spcBef>
                <a:spcPts val="0"/>
              </a:spcBef>
              <a:spcAft>
                <a:spcPts val="0"/>
              </a:spcAft>
              <a:buClr>
                <a:schemeClr val="dk1"/>
              </a:buClr>
              <a:buSzPts val="1100"/>
              <a:buFont typeface="Arial"/>
              <a:buNone/>
            </a:pPr>
            <a:r>
              <a:rPr lang="et" sz="2400" dirty="0">
                <a:latin typeface="Times New Roman"/>
                <a:ea typeface="Times New Roman"/>
                <a:cs typeface="Times New Roman"/>
                <a:sym typeface="Times New Roman"/>
              </a:rPr>
              <a:t>Pühendatud Eesti Vabariigi 100. </a:t>
            </a:r>
            <a:r>
              <a:rPr lang="et" sz="2400" dirty="0" smtClean="0">
                <a:latin typeface="Times New Roman"/>
                <a:ea typeface="Times New Roman"/>
                <a:cs typeface="Times New Roman"/>
                <a:sym typeface="Times New Roman"/>
              </a:rPr>
              <a:t>juubelile </a:t>
            </a:r>
            <a:br>
              <a:rPr lang="et" sz="2400" dirty="0" smtClean="0">
                <a:latin typeface="Times New Roman"/>
                <a:ea typeface="Times New Roman"/>
                <a:cs typeface="Times New Roman"/>
                <a:sym typeface="Times New Roman"/>
              </a:rPr>
            </a:br>
            <a:r>
              <a:rPr lang="et" sz="2400" dirty="0" smtClean="0">
                <a:latin typeface="Times New Roman"/>
                <a:ea typeface="Times New Roman"/>
                <a:cs typeface="Times New Roman"/>
                <a:sym typeface="Times New Roman"/>
              </a:rPr>
              <a:t>15.mail möödub 770 aastat Tallinnale Lübecki õiguse andmisest </a:t>
            </a:r>
            <a:r>
              <a:rPr lang="et" sz="3600" dirty="0" smtClean="0">
                <a:latin typeface="Times New Roman"/>
                <a:ea typeface="Times New Roman"/>
                <a:cs typeface="Times New Roman"/>
                <a:sym typeface="Times New Roman"/>
              </a:rPr>
              <a:t>                              </a:t>
            </a:r>
            <a:r>
              <a:rPr lang="et" sz="1200" dirty="0" smtClean="0">
                <a:latin typeface="Times New Roman"/>
                <a:ea typeface="Times New Roman"/>
                <a:cs typeface="Times New Roman"/>
                <a:sym typeface="Times New Roman"/>
              </a:rPr>
              <a:t>                                               </a:t>
            </a:r>
            <a:endParaRPr dirty="0"/>
          </a:p>
        </p:txBody>
      </p:sp>
      <p:pic>
        <p:nvPicPr>
          <p:cNvPr id="55" name="Shape 55"/>
          <p:cNvPicPr preferRelativeResize="0"/>
          <p:nvPr/>
        </p:nvPicPr>
        <p:blipFill>
          <a:blip r:embed="rId3">
            <a:alphaModFix/>
          </a:blip>
          <a:stretch>
            <a:fillRect/>
          </a:stretch>
        </p:blipFill>
        <p:spPr>
          <a:xfrm>
            <a:off x="4738038" y="612425"/>
            <a:ext cx="3502199" cy="1346675"/>
          </a:xfrm>
          <a:prstGeom prst="rect">
            <a:avLst/>
          </a:prstGeom>
          <a:noFill/>
          <a:ln>
            <a:noFill/>
          </a:ln>
        </p:spPr>
      </p:pic>
      <p:pic>
        <p:nvPicPr>
          <p:cNvPr id="56" name="Shape 56"/>
          <p:cNvPicPr preferRelativeResize="0"/>
          <p:nvPr/>
        </p:nvPicPr>
        <p:blipFill>
          <a:blip r:embed="rId4">
            <a:alphaModFix/>
          </a:blip>
          <a:stretch>
            <a:fillRect/>
          </a:stretch>
        </p:blipFill>
        <p:spPr>
          <a:xfrm>
            <a:off x="1949850" y="406344"/>
            <a:ext cx="1590826" cy="1625999"/>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body" idx="1"/>
          </p:nvPr>
        </p:nvSpPr>
        <p:spPr>
          <a:xfrm>
            <a:off x="819150" y="882700"/>
            <a:ext cx="7505700" cy="2448000"/>
          </a:xfrm>
          <a:prstGeom prst="rect">
            <a:avLst/>
          </a:prstGeom>
        </p:spPr>
        <p:txBody>
          <a:bodyPr spcFirstLastPara="1" wrap="square" lIns="91425" tIns="91425" rIns="91425" bIns="91425" anchor="t" anchorCtr="0">
            <a:noAutofit/>
          </a:bodyPr>
          <a:lstStyle/>
          <a:p>
            <a:pPr marL="0" lvl="0" indent="0" algn="just">
              <a:spcBef>
                <a:spcPts val="0"/>
              </a:spcBef>
              <a:spcAft>
                <a:spcPts val="0"/>
              </a:spcAft>
              <a:buNone/>
            </a:pPr>
            <a:r>
              <a:rPr lang="et"/>
              <a:t> </a:t>
            </a:r>
            <a:r>
              <a:rPr lang="et" sz="2000" b="1">
                <a:solidFill>
                  <a:srgbClr val="000000"/>
                </a:solidFill>
                <a:latin typeface="Lato"/>
                <a:ea typeface="Lato"/>
                <a:cs typeface="Lato"/>
                <a:sym typeface="Lato"/>
              </a:rPr>
              <a:t>Vahetult seotud Eesti kohaliku omavalitsuse taastamise ja arenguga, sh kannavad kõik aastatel 1990-1992 omavalitsusliku staatuse tunnistused Arnold Rüütli allkirja</a:t>
            </a:r>
            <a:endParaRPr sz="2000" b="1">
              <a:solidFill>
                <a:srgbClr val="000000"/>
              </a:solidFill>
              <a:latin typeface="Lato"/>
              <a:ea typeface="Lato"/>
              <a:cs typeface="Lato"/>
              <a:sym typeface="Lato"/>
            </a:endParaRPr>
          </a:p>
          <a:p>
            <a:pPr marL="228600" lvl="0" indent="-177800" rtl="0">
              <a:lnSpc>
                <a:spcPct val="90000"/>
              </a:lnSpc>
              <a:spcBef>
                <a:spcPts val="1600"/>
              </a:spcBef>
              <a:spcAft>
                <a:spcPts val="0"/>
              </a:spcAft>
              <a:buClr>
                <a:srgbClr val="000000"/>
              </a:buClr>
              <a:buSzPts val="2000"/>
              <a:buFont typeface="Lato"/>
              <a:buChar char="•"/>
            </a:pPr>
            <a:r>
              <a:rPr lang="et" sz="2000" b="1">
                <a:solidFill>
                  <a:srgbClr val="000000"/>
                </a:solidFill>
                <a:latin typeface="Lato"/>
                <a:ea typeface="Lato"/>
                <a:cs typeface="Lato"/>
                <a:sym typeface="Lato"/>
              </a:rPr>
              <a:t> Vabariigi Presidendina juhtis ta kohaliku omavalitsuse ja regionaalarengu ümarlauda ning olnud aktiivne omavalitsuse arengu küsimustes</a:t>
            </a:r>
            <a:endParaRPr sz="2000" b="1">
              <a:solidFill>
                <a:srgbClr val="000000"/>
              </a:solidFill>
              <a:latin typeface="Lato"/>
              <a:ea typeface="Lato"/>
              <a:cs typeface="Lato"/>
              <a:sym typeface="Lato"/>
            </a:endParaRPr>
          </a:p>
          <a:p>
            <a:pPr marL="228600" lvl="0" indent="-177800" rtl="0">
              <a:lnSpc>
                <a:spcPct val="90000"/>
              </a:lnSpc>
              <a:spcBef>
                <a:spcPts val="1000"/>
              </a:spcBef>
              <a:spcAft>
                <a:spcPts val="0"/>
              </a:spcAft>
              <a:buClr>
                <a:srgbClr val="000000"/>
              </a:buClr>
              <a:buSzPts val="2000"/>
              <a:buFont typeface="Lato"/>
              <a:buChar char="•"/>
            </a:pPr>
            <a:r>
              <a:rPr lang="et" sz="2000" b="1">
                <a:solidFill>
                  <a:srgbClr val="000000"/>
                </a:solidFill>
                <a:latin typeface="Lato"/>
                <a:ea typeface="Lato"/>
                <a:cs typeface="Lato"/>
                <a:sym typeface="Lato"/>
              </a:rPr>
              <a:t>President Arnold Rüütel on olnud aastaid MTÜ Polis koostööpartner, sh esinenud arvukatel foorumitel jne</a:t>
            </a:r>
            <a:endParaRPr sz="2000" b="1">
              <a:solidFill>
                <a:srgbClr val="000000"/>
              </a:solidFill>
              <a:latin typeface="Lato"/>
              <a:ea typeface="Lato"/>
              <a:cs typeface="Lato"/>
              <a:sym typeface="Lato"/>
            </a:endParaRPr>
          </a:p>
        </p:txBody>
      </p:sp>
    </p:spTree>
    <p:extLst>
      <p:ext uri="{BB962C8B-B14F-4D97-AF65-F5344CB8AC3E}">
        <p14:creationId xmlns:p14="http://schemas.microsoft.com/office/powerpoint/2010/main" val="111118459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a:extLst>
              <a:ext uri="{FF2B5EF4-FFF2-40B4-BE49-F238E27FC236}">
                <a16:creationId xmlns:a16="http://schemas.microsoft.com/office/drawing/2014/main" id="{11BCE892-2357-412B-AD26-CEB31C0493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513" y="85559"/>
            <a:ext cx="1731733" cy="409740"/>
          </a:xfrm>
          <a:prstGeom prst="rect">
            <a:avLst/>
          </a:prstGeom>
        </p:spPr>
      </p:pic>
      <p:sp>
        <p:nvSpPr>
          <p:cNvPr id="3" name="Ristkülik 2">
            <a:extLst>
              <a:ext uri="{FF2B5EF4-FFF2-40B4-BE49-F238E27FC236}">
                <a16:creationId xmlns:a16="http://schemas.microsoft.com/office/drawing/2014/main" id="{0CDA0C76-AC3E-43C8-852A-3A56F98ED653}"/>
              </a:ext>
            </a:extLst>
          </p:cNvPr>
          <p:cNvSpPr/>
          <p:nvPr/>
        </p:nvSpPr>
        <p:spPr>
          <a:xfrm>
            <a:off x="200025" y="495299"/>
            <a:ext cx="8610600" cy="5286062"/>
          </a:xfrm>
          <a:prstGeom prst="rect">
            <a:avLst/>
          </a:prstGeom>
        </p:spPr>
        <p:txBody>
          <a:bodyPr wrap="square">
            <a:spAutoFit/>
          </a:bodyPr>
          <a:lstStyle/>
          <a:p>
            <a:pPr defTabSz="685800">
              <a:buClrTx/>
            </a:pPr>
            <a:endParaRPr lang="et-EE" sz="1350" kern="1200" dirty="0">
              <a:solidFill>
                <a:prstClr val="black"/>
              </a:solidFill>
              <a:latin typeface="Calibri"/>
              <a:ea typeface="+mn-ea"/>
              <a:cs typeface="+mn-cs"/>
            </a:endParaRPr>
          </a:p>
          <a:p>
            <a:pPr algn="just" defTabSz="685800">
              <a:buClrTx/>
            </a:pPr>
            <a:r>
              <a:rPr lang="et-EE" sz="1350" b="1" kern="1200" dirty="0">
                <a:solidFill>
                  <a:prstClr val="black"/>
                </a:solidFill>
                <a:latin typeface="Roboto Condensed" panose="02000000000000000000" pitchFamily="2" charset="0"/>
                <a:ea typeface="Roboto Condensed" panose="02000000000000000000" pitchFamily="2" charset="0"/>
                <a:cs typeface="+mn-cs"/>
              </a:rPr>
              <a:t>juristi ametikoht – </a:t>
            </a:r>
            <a:r>
              <a:rPr lang="et-EE" sz="1350" b="1" i="1" kern="1200" dirty="0">
                <a:solidFill>
                  <a:srgbClr val="C00000"/>
                </a:solidFill>
                <a:latin typeface="Roboto Condensed" panose="02000000000000000000" pitchFamily="2" charset="0"/>
                <a:ea typeface="Roboto Condensed" panose="02000000000000000000" pitchFamily="2" charset="0"/>
                <a:cs typeface="+mn-cs"/>
              </a:rPr>
              <a:t>Kristjan Kenapea</a:t>
            </a:r>
          </a:p>
          <a:p>
            <a:pPr algn="just" defTabSz="685800">
              <a:buClrTx/>
            </a:pPr>
            <a:r>
              <a:rPr lang="et-EE" sz="1350" kern="1200" dirty="0">
                <a:solidFill>
                  <a:prstClr val="black"/>
                </a:solidFill>
                <a:latin typeface="Roboto Condensed" panose="02000000000000000000" pitchFamily="2" charset="0"/>
                <a:ea typeface="Roboto Condensed" panose="02000000000000000000" pitchFamily="2" charset="0"/>
                <a:cs typeface="+mn-cs"/>
              </a:rPr>
              <a:t>Juristi ametikoha eesmärk on tagada omavalitsuste liidu tegevuse seaduslikkus ning õigusalase teenindamise korraldamine, esindamine kohtus. Omavalitsuste liidule edastatud õigusaktide eelnõudele arvamuse kujundamine. Omavalituste liidu funktsioonide küsimustes õigusliku analüüsi teostamine. Õigusabi osutamine omavalitsuste liidu teenistujatele.</a:t>
            </a:r>
          </a:p>
          <a:p>
            <a:pPr algn="just" defTabSz="685800">
              <a:buClrTx/>
            </a:pPr>
            <a:endParaRPr lang="et-EE" sz="1350" kern="1200" dirty="0">
              <a:solidFill>
                <a:prstClr val="black"/>
              </a:solidFill>
              <a:latin typeface="Roboto Condensed" panose="02000000000000000000" pitchFamily="2" charset="0"/>
              <a:ea typeface="Roboto Condensed" panose="02000000000000000000" pitchFamily="2" charset="0"/>
              <a:cs typeface="+mn-cs"/>
            </a:endParaRPr>
          </a:p>
          <a:p>
            <a:pPr algn="just" defTabSz="685800">
              <a:buClrTx/>
            </a:pPr>
            <a:r>
              <a:rPr lang="et-EE" sz="1350" b="1" kern="1200" dirty="0">
                <a:solidFill>
                  <a:prstClr val="black"/>
                </a:solidFill>
                <a:latin typeface="Roboto Condensed" panose="02000000000000000000" pitchFamily="2" charset="0"/>
                <a:ea typeface="Roboto Condensed" panose="02000000000000000000" pitchFamily="2" charset="0"/>
                <a:cs typeface="+mn-cs"/>
              </a:rPr>
              <a:t>KOP peaspetsialisti ametikoht – </a:t>
            </a:r>
            <a:r>
              <a:rPr lang="et-EE" sz="1350" b="1" i="1" kern="1200" dirty="0">
                <a:solidFill>
                  <a:srgbClr val="C00000"/>
                </a:solidFill>
                <a:latin typeface="Roboto Condensed" panose="02000000000000000000" pitchFamily="2" charset="0"/>
                <a:ea typeface="Roboto Condensed" panose="02000000000000000000" pitchFamily="2" charset="0"/>
                <a:cs typeface="+mn-cs"/>
              </a:rPr>
              <a:t>Maret Välja </a:t>
            </a:r>
          </a:p>
          <a:p>
            <a:pPr algn="just" defTabSz="685800">
              <a:buClrTx/>
            </a:pPr>
            <a:r>
              <a:rPr lang="et-EE" sz="1350" kern="1200" dirty="0">
                <a:solidFill>
                  <a:prstClr val="black"/>
                </a:solidFill>
                <a:latin typeface="Roboto Condensed" panose="02000000000000000000" pitchFamily="2" charset="0"/>
                <a:ea typeface="Roboto Condensed" panose="02000000000000000000" pitchFamily="2" charset="0"/>
                <a:cs typeface="+mn-cs"/>
              </a:rPr>
              <a:t>Kohaliku kogukonna arengule suunatud riiklike meetmete rakendamine maakonnas (KOP).</a:t>
            </a:r>
          </a:p>
          <a:p>
            <a:pPr algn="just" defTabSz="685800">
              <a:buClrTx/>
            </a:pPr>
            <a:endParaRPr lang="et-EE" sz="1350" kern="1200" dirty="0">
              <a:solidFill>
                <a:prstClr val="black"/>
              </a:solidFill>
              <a:latin typeface="Roboto Condensed" panose="02000000000000000000" pitchFamily="2" charset="0"/>
              <a:ea typeface="Roboto Condensed" panose="02000000000000000000" pitchFamily="2" charset="0"/>
              <a:cs typeface="+mn-cs"/>
            </a:endParaRPr>
          </a:p>
          <a:p>
            <a:pPr algn="just" defTabSz="685800">
              <a:buClrTx/>
            </a:pPr>
            <a:r>
              <a:rPr lang="et-EE" sz="1350" kern="1200" dirty="0">
                <a:solidFill>
                  <a:prstClr val="black"/>
                </a:solidFill>
                <a:latin typeface="Roboto Condensed" panose="02000000000000000000" pitchFamily="2" charset="0"/>
                <a:ea typeface="Roboto Condensed" panose="02000000000000000000" pitchFamily="2" charset="0"/>
                <a:cs typeface="+mn-cs"/>
              </a:rPr>
              <a:t>- - - - - - - - - - - - - - - - - - - - - - - - - - - - - - - - - - - - - - - - - - - - - - - - - - - - - - - - - - - - - - - - - - - - - - - - - - - - - - - - - - - - - - - - - - - - - - - - -  </a:t>
            </a:r>
          </a:p>
          <a:p>
            <a:pPr algn="just" defTabSz="685800">
              <a:buClrTx/>
            </a:pPr>
            <a:r>
              <a:rPr lang="et-EE" sz="1350" kern="1200" dirty="0">
                <a:solidFill>
                  <a:prstClr val="black"/>
                </a:solidFill>
                <a:latin typeface="Roboto Condensed" panose="02000000000000000000" pitchFamily="2" charset="0"/>
                <a:ea typeface="Roboto Condensed" panose="02000000000000000000" pitchFamily="2" charset="0"/>
                <a:cs typeface="+mn-cs"/>
              </a:rPr>
              <a:t>Harju </a:t>
            </a:r>
            <a:r>
              <a:rPr lang="et-EE" sz="1350" kern="1200">
                <a:solidFill>
                  <a:prstClr val="black"/>
                </a:solidFill>
                <a:latin typeface="Roboto Condensed" panose="02000000000000000000" pitchFamily="2" charset="0"/>
                <a:ea typeface="Roboto Condensed" panose="02000000000000000000" pitchFamily="2" charset="0"/>
                <a:cs typeface="+mn-cs"/>
              </a:rPr>
              <a:t>maakonna arengustrateegia 2035+</a:t>
            </a:r>
            <a:endParaRPr lang="et-EE" sz="1350" kern="1200" dirty="0">
              <a:solidFill>
                <a:prstClr val="black"/>
              </a:solidFill>
              <a:latin typeface="Roboto Condensed" panose="02000000000000000000" pitchFamily="2" charset="0"/>
              <a:ea typeface="Roboto Condensed" panose="02000000000000000000" pitchFamily="2" charset="0"/>
              <a:cs typeface="+mn-cs"/>
            </a:endParaRPr>
          </a:p>
          <a:p>
            <a:pPr algn="just" defTabSz="685800">
              <a:buClrTx/>
            </a:pPr>
            <a:endParaRPr lang="et-EE" sz="1350" kern="1200" dirty="0">
              <a:solidFill>
                <a:prstClr val="black"/>
              </a:solidFill>
              <a:latin typeface="Roboto Condensed" panose="02000000000000000000" pitchFamily="2" charset="0"/>
              <a:ea typeface="Roboto Condensed" panose="02000000000000000000" pitchFamily="2" charset="0"/>
              <a:cs typeface="+mn-cs"/>
            </a:endParaRPr>
          </a:p>
          <a:p>
            <a:pPr algn="just" defTabSz="685800">
              <a:buClrTx/>
            </a:pPr>
            <a:r>
              <a:rPr lang="et-EE" sz="1350" kern="1200" dirty="0">
                <a:solidFill>
                  <a:prstClr val="black"/>
                </a:solidFill>
                <a:latin typeface="Roboto Condensed" panose="02000000000000000000" pitchFamily="2" charset="0"/>
                <a:ea typeface="Roboto Condensed" panose="02000000000000000000" pitchFamily="2" charset="0"/>
                <a:cs typeface="+mn-cs"/>
              </a:rPr>
              <a:t>Harjumaa Omavalituste Liit võttis uuest aastas üle Harju maakonna sümboolika ning jätkas teenetemärkide väljaandmist. </a:t>
            </a:r>
          </a:p>
          <a:p>
            <a:pPr algn="just" defTabSz="685800">
              <a:buClrTx/>
            </a:pPr>
            <a:endParaRPr lang="et-EE" sz="1350" kern="1200" dirty="0">
              <a:solidFill>
                <a:prstClr val="black"/>
              </a:solidFill>
              <a:latin typeface="Roboto Condensed" panose="02000000000000000000" pitchFamily="2" charset="0"/>
              <a:ea typeface="Roboto Condensed" panose="02000000000000000000" pitchFamily="2" charset="0"/>
              <a:cs typeface="+mn-cs"/>
            </a:endParaRPr>
          </a:p>
          <a:p>
            <a:pPr algn="just" defTabSz="685800">
              <a:buClrTx/>
            </a:pPr>
            <a:r>
              <a:rPr lang="et-EE" sz="1350" kern="1200" dirty="0">
                <a:solidFill>
                  <a:prstClr val="black"/>
                </a:solidFill>
                <a:latin typeface="Roboto Condensed" panose="02000000000000000000" pitchFamily="2" charset="0"/>
                <a:ea typeface="Roboto Condensed" panose="02000000000000000000" pitchFamily="2" charset="0"/>
                <a:cs typeface="+mn-cs"/>
              </a:rPr>
              <a:t>Jätkame traditsiooniliste ühisüritustega – Vabariigi aastapäeva vastuvõtt (21.02.2018 </a:t>
            </a:r>
            <a:r>
              <a:rPr lang="et-EE" sz="1350" kern="1200" dirty="0" err="1">
                <a:solidFill>
                  <a:prstClr val="black"/>
                </a:solidFill>
                <a:latin typeface="Roboto Condensed" panose="02000000000000000000" pitchFamily="2" charset="0"/>
                <a:ea typeface="Roboto Condensed" panose="02000000000000000000" pitchFamily="2" charset="0"/>
                <a:cs typeface="+mn-cs"/>
              </a:rPr>
              <a:t>Kumna</a:t>
            </a:r>
            <a:r>
              <a:rPr lang="et-EE" sz="1350" kern="1200" dirty="0">
                <a:solidFill>
                  <a:prstClr val="black"/>
                </a:solidFill>
                <a:latin typeface="Roboto Condensed" panose="02000000000000000000" pitchFamily="2" charset="0"/>
                <a:ea typeface="Roboto Condensed" panose="02000000000000000000" pitchFamily="2" charset="0"/>
                <a:cs typeface="+mn-cs"/>
              </a:rPr>
              <a:t> mõisas), </a:t>
            </a:r>
            <a:r>
              <a:rPr lang="fi-FI" sz="1350" kern="1200" dirty="0">
                <a:solidFill>
                  <a:prstClr val="black"/>
                </a:solidFill>
                <a:latin typeface="Roboto Condensed" panose="02000000000000000000" pitchFamily="2" charset="0"/>
                <a:ea typeface="Roboto Condensed" panose="02000000000000000000" pitchFamily="2" charset="0"/>
                <a:cs typeface="+mn-cs"/>
              </a:rPr>
              <a:t>Eesti kaunis kodu</a:t>
            </a:r>
            <a:r>
              <a:rPr lang="et-EE" sz="1350" kern="1200" dirty="0">
                <a:solidFill>
                  <a:prstClr val="black"/>
                </a:solidFill>
                <a:latin typeface="Roboto Condensed" panose="02000000000000000000" pitchFamily="2" charset="0"/>
                <a:ea typeface="Roboto Condensed" panose="02000000000000000000" pitchFamily="2" charset="0"/>
                <a:cs typeface="+mn-cs"/>
              </a:rPr>
              <a:t> konkurss, Harjumaa laulu- ja tantsupidu (02.06.2018 Viimsis staadionil), Harju Maakaitsepäev (22.-23.06.2018 Tallinnas), Harjumaa ball (30.12.2018).</a:t>
            </a:r>
          </a:p>
          <a:p>
            <a:pPr algn="just" defTabSz="685800">
              <a:buClrTx/>
            </a:pPr>
            <a:endParaRPr lang="et-EE" sz="1350" kern="1200" dirty="0">
              <a:solidFill>
                <a:prstClr val="black"/>
              </a:solidFill>
              <a:latin typeface="Roboto Condensed" panose="02000000000000000000" pitchFamily="2" charset="0"/>
              <a:ea typeface="Roboto Condensed" panose="02000000000000000000" pitchFamily="2" charset="0"/>
              <a:cs typeface="+mn-cs"/>
            </a:endParaRPr>
          </a:p>
          <a:p>
            <a:pPr algn="just" defTabSz="685800">
              <a:buClrTx/>
            </a:pPr>
            <a:r>
              <a:rPr lang="et-EE" sz="1350" kern="1200" dirty="0">
                <a:solidFill>
                  <a:prstClr val="black"/>
                </a:solidFill>
                <a:latin typeface="Roboto Condensed" panose="02000000000000000000" pitchFamily="2" charset="0"/>
                <a:ea typeface="Roboto Condensed" panose="02000000000000000000" pitchFamily="2" charset="0"/>
                <a:cs typeface="+mn-cs"/>
              </a:rPr>
              <a:t>Oleme moodustanud täiendavalt maakondliku liikluskomisjoni, siseturvalisuse nõukogu ja tervisenõukogu.</a:t>
            </a:r>
          </a:p>
          <a:p>
            <a:pPr algn="just" defTabSz="685800">
              <a:buClrTx/>
            </a:pPr>
            <a:endParaRPr lang="et-EE" sz="1350" kern="1200" dirty="0">
              <a:solidFill>
                <a:prstClr val="black"/>
              </a:solidFill>
              <a:latin typeface="Roboto Condensed" panose="02000000000000000000" pitchFamily="2" charset="0"/>
              <a:ea typeface="Roboto Condensed" panose="02000000000000000000" pitchFamily="2" charset="0"/>
              <a:cs typeface="+mn-cs"/>
            </a:endParaRPr>
          </a:p>
          <a:p>
            <a:pPr algn="just" defTabSz="685800">
              <a:buClrTx/>
            </a:pPr>
            <a:r>
              <a:rPr lang="et-EE" sz="1350" kern="1200" dirty="0">
                <a:solidFill>
                  <a:prstClr val="black"/>
                </a:solidFill>
                <a:latin typeface="Roboto Condensed" panose="02000000000000000000" pitchFamily="2" charset="0"/>
                <a:ea typeface="Roboto Condensed" panose="02000000000000000000" pitchFamily="2" charset="0"/>
                <a:cs typeface="+mn-cs"/>
              </a:rPr>
              <a:t>Liidu ülesandeks saab ühtlasi regionaalsete investeeringutoetuste andmise programmi (HASART) menetlemine ning kogukondliku turvalisuse programmi ja kohaliku omaalgatuse programmi rakendamine (KOP).</a:t>
            </a:r>
          </a:p>
        </p:txBody>
      </p:sp>
    </p:spTree>
    <p:extLst>
      <p:ext uri="{BB962C8B-B14F-4D97-AF65-F5344CB8AC3E}">
        <p14:creationId xmlns:p14="http://schemas.microsoft.com/office/powerpoint/2010/main" val="75592214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lt 5">
            <a:extLst>
              <a:ext uri="{FF2B5EF4-FFF2-40B4-BE49-F238E27FC236}">
                <a16:creationId xmlns:a16="http://schemas.microsoft.com/office/drawing/2014/main" id="{29EA6D95-2E9B-4AB6-AA32-E813F5DB21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2694" y="495300"/>
            <a:ext cx="6320793" cy="4467370"/>
          </a:xfrm>
          <a:prstGeom prst="rect">
            <a:avLst/>
          </a:prstGeom>
        </p:spPr>
      </p:pic>
      <p:pic>
        <p:nvPicPr>
          <p:cNvPr id="2" name="Pilt 1">
            <a:extLst>
              <a:ext uri="{FF2B5EF4-FFF2-40B4-BE49-F238E27FC236}">
                <a16:creationId xmlns:a16="http://schemas.microsoft.com/office/drawing/2014/main" id="{FAA427B2-3627-4B51-B674-BE7DF7CD70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513" y="85559"/>
            <a:ext cx="1731733" cy="409740"/>
          </a:xfrm>
          <a:prstGeom prst="rect">
            <a:avLst/>
          </a:prstGeom>
        </p:spPr>
      </p:pic>
      <p:sp>
        <p:nvSpPr>
          <p:cNvPr id="3" name="TextBox 2">
            <a:extLst>
              <a:ext uri="{FF2B5EF4-FFF2-40B4-BE49-F238E27FC236}">
                <a16:creationId xmlns:a16="http://schemas.microsoft.com/office/drawing/2014/main" id="{9C87EC96-7AC4-4331-B15E-03B4C76C1FF2}"/>
              </a:ext>
            </a:extLst>
          </p:cNvPr>
          <p:cNvSpPr txBox="1"/>
          <p:nvPr/>
        </p:nvSpPr>
        <p:spPr>
          <a:xfrm>
            <a:off x="2881693" y="115813"/>
            <a:ext cx="3661399" cy="415498"/>
          </a:xfrm>
          <a:prstGeom prst="rect">
            <a:avLst/>
          </a:prstGeom>
          <a:noFill/>
        </p:spPr>
        <p:txBody>
          <a:bodyPr wrap="square" rtlCol="0">
            <a:spAutoFit/>
          </a:bodyPr>
          <a:lstStyle/>
          <a:p>
            <a:pPr defTabSz="685800">
              <a:buClrTx/>
            </a:pPr>
            <a:r>
              <a:rPr lang="et-EE" sz="2100" kern="1200" dirty="0">
                <a:solidFill>
                  <a:prstClr val="black"/>
                </a:solidFill>
                <a:latin typeface="Calibri"/>
                <a:ea typeface="+mn-ea"/>
                <a:cs typeface="+mn-cs"/>
              </a:rPr>
              <a:t>Kuidas oli ja mis on muutunud?</a:t>
            </a:r>
          </a:p>
        </p:txBody>
      </p:sp>
      <p:sp>
        <p:nvSpPr>
          <p:cNvPr id="8" name="Ristkülik 7">
            <a:extLst>
              <a:ext uri="{FF2B5EF4-FFF2-40B4-BE49-F238E27FC236}">
                <a16:creationId xmlns:a16="http://schemas.microsoft.com/office/drawing/2014/main" id="{D43E124C-F1E8-4040-B0C0-2BEE2CE0D926}"/>
              </a:ext>
            </a:extLst>
          </p:cNvPr>
          <p:cNvSpPr/>
          <p:nvPr/>
        </p:nvSpPr>
        <p:spPr>
          <a:xfrm>
            <a:off x="188946" y="1084685"/>
            <a:ext cx="4383055" cy="4108817"/>
          </a:xfrm>
          <a:prstGeom prst="rect">
            <a:avLst/>
          </a:prstGeom>
        </p:spPr>
        <p:txBody>
          <a:bodyPr wrap="square">
            <a:spAutoFit/>
          </a:bodyPr>
          <a:lstStyle/>
          <a:p>
            <a:pPr defTabSz="685800">
              <a:buClrTx/>
            </a:pPr>
            <a:r>
              <a:rPr lang="et-EE" sz="1350" kern="1200" dirty="0">
                <a:latin typeface="Roboto Cn" pitchFamily="2" charset="0"/>
                <a:ea typeface="+mn-ea"/>
                <a:cs typeface="+mn-cs"/>
              </a:rPr>
              <a:t>Enne haldusreformi oli 213 omavalitsust, nüüd </a:t>
            </a:r>
            <a:r>
              <a:rPr lang="et-EE" sz="1350" b="1" kern="1200" dirty="0">
                <a:latin typeface="Roboto Cn" pitchFamily="2" charset="0"/>
                <a:ea typeface="+mn-ea"/>
                <a:cs typeface="+mn-cs"/>
              </a:rPr>
              <a:t>79</a:t>
            </a:r>
            <a:r>
              <a:rPr lang="et-EE" sz="1350" kern="1200" dirty="0">
                <a:latin typeface="Roboto Cn" pitchFamily="2" charset="0"/>
                <a:ea typeface="+mn-ea"/>
                <a:cs typeface="+mn-cs"/>
              </a:rPr>
              <a:t>. </a:t>
            </a:r>
          </a:p>
          <a:p>
            <a:pPr defTabSz="685800">
              <a:buClrTx/>
            </a:pPr>
            <a:endParaRPr lang="et-EE" sz="1350" kern="1200" dirty="0">
              <a:latin typeface="Roboto Cn" pitchFamily="2" charset="0"/>
              <a:ea typeface="+mn-ea"/>
              <a:cs typeface="+mn-cs"/>
            </a:endParaRPr>
          </a:p>
          <a:p>
            <a:pPr defTabSz="685800">
              <a:buClrTx/>
            </a:pPr>
            <a:r>
              <a:rPr lang="et-EE" sz="1350" kern="1200" dirty="0">
                <a:latin typeface="Roboto Cn" pitchFamily="2" charset="0"/>
                <a:ea typeface="+mn-ea"/>
                <a:cs typeface="+mn-cs"/>
              </a:rPr>
              <a:t>Paljudes maakondades üldjuhul </a:t>
            </a:r>
            <a:r>
              <a:rPr lang="et-EE" sz="1350" b="1" kern="1200" dirty="0">
                <a:latin typeface="Roboto Cn" pitchFamily="2" charset="0"/>
                <a:ea typeface="+mn-ea"/>
                <a:cs typeface="+mn-cs"/>
              </a:rPr>
              <a:t>3-4</a:t>
            </a:r>
            <a:r>
              <a:rPr lang="et-EE" sz="1350" kern="1200" dirty="0">
                <a:latin typeface="Roboto Cn" pitchFamily="2" charset="0"/>
                <a:ea typeface="+mn-ea"/>
                <a:cs typeface="+mn-cs"/>
              </a:rPr>
              <a:t> omavalitsust, Hiiumaal 1, sama võiksime öelda Saaremaa kohta, kuna ülejäänud kaks omavalitsust on eraldi paiknevad saared.</a:t>
            </a:r>
          </a:p>
          <a:p>
            <a:pPr defTabSz="685800">
              <a:buClrTx/>
            </a:pPr>
            <a:endParaRPr lang="et-EE" sz="1350" kern="1200" dirty="0">
              <a:latin typeface="Roboto Cn" pitchFamily="2" charset="0"/>
              <a:ea typeface="+mn-ea"/>
              <a:cs typeface="+mn-cs"/>
            </a:endParaRPr>
          </a:p>
          <a:p>
            <a:pPr defTabSz="685800">
              <a:buClrTx/>
            </a:pPr>
            <a:r>
              <a:rPr lang="et-EE" sz="1350" kern="1200" dirty="0">
                <a:latin typeface="Roboto Cn" pitchFamily="2" charset="0"/>
                <a:ea typeface="+mn-ea"/>
                <a:cs typeface="+mn-cs"/>
              </a:rPr>
              <a:t>Enne 2018. aastat oli 15 maavalitsust </a:t>
            </a:r>
          </a:p>
          <a:p>
            <a:pPr defTabSz="685800">
              <a:buClrTx/>
            </a:pPr>
            <a:r>
              <a:rPr lang="et-EE" sz="1350" kern="1200" dirty="0">
                <a:latin typeface="Roboto Cn" pitchFamily="2" charset="0"/>
                <a:ea typeface="+mn-ea"/>
                <a:cs typeface="+mn-cs"/>
              </a:rPr>
              <a:t>ja 15 omavalitsuste liitu.</a:t>
            </a:r>
          </a:p>
          <a:p>
            <a:pPr defTabSz="685800">
              <a:buClrTx/>
            </a:pPr>
            <a:endParaRPr lang="et-EE" sz="1350" kern="1200" dirty="0">
              <a:latin typeface="Roboto Cn" pitchFamily="2" charset="0"/>
              <a:ea typeface="+mn-ea"/>
              <a:cs typeface="+mn-cs"/>
            </a:endParaRPr>
          </a:p>
          <a:p>
            <a:pPr defTabSz="685800">
              <a:buClrTx/>
            </a:pPr>
            <a:r>
              <a:rPr lang="et-EE" sz="1350" kern="1200" dirty="0">
                <a:latin typeface="Roboto Cn" pitchFamily="2" charset="0"/>
                <a:ea typeface="+mn-ea"/>
                <a:cs typeface="+mn-cs"/>
              </a:rPr>
              <a:t>Maavalitsused on tänaseks oma uksed </a:t>
            </a:r>
          </a:p>
          <a:p>
            <a:pPr defTabSz="685800">
              <a:buClrTx/>
            </a:pPr>
            <a:r>
              <a:rPr lang="et-EE" sz="1350" kern="1200" dirty="0">
                <a:latin typeface="Roboto Cn" pitchFamily="2" charset="0"/>
                <a:ea typeface="+mn-ea"/>
                <a:cs typeface="+mn-cs"/>
              </a:rPr>
              <a:t>sulgenud ning seda on teinud ka </a:t>
            </a:r>
          </a:p>
          <a:p>
            <a:pPr defTabSz="685800">
              <a:buClrTx/>
            </a:pPr>
            <a:r>
              <a:rPr lang="et-EE" sz="1350" kern="1200" dirty="0">
                <a:latin typeface="Roboto Cn" pitchFamily="2" charset="0"/>
                <a:ea typeface="+mn-ea"/>
                <a:cs typeface="+mn-cs"/>
              </a:rPr>
              <a:t>osad omavalitsuste liidud. </a:t>
            </a:r>
          </a:p>
          <a:p>
            <a:pPr defTabSz="685800">
              <a:buClrTx/>
            </a:pPr>
            <a:endParaRPr lang="et-EE" sz="1350" kern="1200" dirty="0">
              <a:latin typeface="Roboto Cn" pitchFamily="2" charset="0"/>
              <a:ea typeface="+mn-ea"/>
              <a:cs typeface="+mn-cs"/>
            </a:endParaRPr>
          </a:p>
          <a:p>
            <a:pPr defTabSz="685800">
              <a:buClrTx/>
            </a:pPr>
            <a:r>
              <a:rPr lang="et-EE" sz="1350" kern="1200" dirty="0">
                <a:latin typeface="Roboto Cn" pitchFamily="2" charset="0"/>
                <a:ea typeface="+mn-ea"/>
                <a:cs typeface="+mn-cs"/>
              </a:rPr>
              <a:t>Osades maakondades on liitude asemele </a:t>
            </a:r>
          </a:p>
          <a:p>
            <a:pPr defTabSz="685800">
              <a:buClrTx/>
            </a:pPr>
            <a:r>
              <a:rPr lang="et-EE" sz="1350" kern="1200" dirty="0">
                <a:latin typeface="Roboto Cn" pitchFamily="2" charset="0"/>
                <a:ea typeface="+mn-ea"/>
                <a:cs typeface="+mn-cs"/>
              </a:rPr>
              <a:t>moodustatud uued sihtasutused või </a:t>
            </a:r>
          </a:p>
          <a:p>
            <a:pPr defTabSz="685800">
              <a:buClrTx/>
            </a:pPr>
            <a:r>
              <a:rPr lang="et-EE" sz="1350" kern="1200" dirty="0">
                <a:latin typeface="Roboto Cn" pitchFamily="2" charset="0"/>
                <a:ea typeface="+mn-ea"/>
                <a:cs typeface="+mn-cs"/>
              </a:rPr>
              <a:t>on ühiseks täitmiseks võetud ülesanded delegeeritud. </a:t>
            </a:r>
          </a:p>
          <a:p>
            <a:pPr defTabSz="685800">
              <a:buClrTx/>
            </a:pPr>
            <a:endParaRPr lang="et-EE" sz="1350" kern="1200" dirty="0">
              <a:latin typeface="Roboto Cn" pitchFamily="2" charset="0"/>
              <a:ea typeface="+mn-ea"/>
              <a:cs typeface="+mn-cs"/>
            </a:endParaRPr>
          </a:p>
          <a:p>
            <a:pPr defTabSz="685800">
              <a:buClrTx/>
            </a:pPr>
            <a:r>
              <a:rPr lang="et-EE" sz="1800" b="1" kern="1200" dirty="0">
                <a:latin typeface="Roboto Cn" pitchFamily="2" charset="0"/>
                <a:ea typeface="+mn-ea"/>
                <a:cs typeface="+mn-cs"/>
              </a:rPr>
              <a:t>Kuidas edasi? </a:t>
            </a:r>
            <a:endParaRPr lang="et-EE" sz="1800" b="1" kern="1200" dirty="0">
              <a:solidFill>
                <a:srgbClr val="ED1C24"/>
              </a:solidFill>
              <a:latin typeface="Roboto Cn" pitchFamily="2" charset="0"/>
              <a:ea typeface="+mn-ea"/>
              <a:cs typeface="+mn-cs"/>
            </a:endParaRPr>
          </a:p>
        </p:txBody>
      </p:sp>
    </p:spTree>
    <p:extLst>
      <p:ext uri="{BB962C8B-B14F-4D97-AF65-F5344CB8AC3E}">
        <p14:creationId xmlns:p14="http://schemas.microsoft.com/office/powerpoint/2010/main" val="403041114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2694" y="1118675"/>
            <a:ext cx="5030688" cy="3869760"/>
          </a:xfrm>
          <a:prstGeom prst="rect">
            <a:avLst/>
          </a:prstGeom>
          <a:noFill/>
          <a:ln>
            <a:noFill/>
          </a:ln>
          <a:effectLst>
            <a:softEdge rad="1778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Pealkiri 1"/>
          <p:cNvSpPr>
            <a:spLocks noGrp="1"/>
          </p:cNvSpPr>
          <p:nvPr>
            <p:ph type="title"/>
          </p:nvPr>
        </p:nvSpPr>
        <p:spPr>
          <a:xfrm>
            <a:off x="975015" y="464127"/>
            <a:ext cx="4165022" cy="803891"/>
          </a:xfrm>
        </p:spPr>
        <p:txBody>
          <a:bodyPr>
            <a:normAutofit fontScale="90000"/>
          </a:bodyPr>
          <a:lstStyle/>
          <a:p>
            <a:r>
              <a:rPr lang="et-EE" b="1" dirty="0">
                <a:latin typeface="Roboto Condensed" panose="02000000000000000000" pitchFamily="2" charset="0"/>
                <a:ea typeface="Roboto Condensed" panose="02000000000000000000" pitchFamily="2" charset="0"/>
              </a:rPr>
              <a:t>Maakond ei ole regioon</a:t>
            </a:r>
          </a:p>
        </p:txBody>
      </p:sp>
      <p:pic>
        <p:nvPicPr>
          <p:cNvPr id="4" name="Pilt 3">
            <a:extLst>
              <a:ext uri="{FF2B5EF4-FFF2-40B4-BE49-F238E27FC236}">
                <a16:creationId xmlns:a16="http://schemas.microsoft.com/office/drawing/2014/main" id="{43D12A76-A643-4B23-82FC-785AFB5BEB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513" y="85559"/>
            <a:ext cx="1731733" cy="409740"/>
          </a:xfrm>
          <a:prstGeom prst="rect">
            <a:avLst/>
          </a:prstGeom>
        </p:spPr>
      </p:pic>
    </p:spTree>
    <p:extLst>
      <p:ext uri="{BB962C8B-B14F-4D97-AF65-F5344CB8AC3E}">
        <p14:creationId xmlns:p14="http://schemas.microsoft.com/office/powerpoint/2010/main" val="279199918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0" y="318880"/>
            <a:ext cx="6858000" cy="4854062"/>
          </a:xfrm>
          <a:prstGeom prst="rect">
            <a:avLst/>
          </a:prstGeom>
          <a:noFill/>
          <a:ln>
            <a:noFill/>
          </a:ln>
          <a:effectLst>
            <a:softEdge rad="2159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lt 2">
            <a:extLst>
              <a:ext uri="{FF2B5EF4-FFF2-40B4-BE49-F238E27FC236}">
                <a16:creationId xmlns:a16="http://schemas.microsoft.com/office/drawing/2014/main" id="{179887B6-D81D-450B-8050-04FF48BB31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86" y="0"/>
            <a:ext cx="1731733" cy="409740"/>
          </a:xfrm>
          <a:prstGeom prst="rect">
            <a:avLst/>
          </a:prstGeom>
        </p:spPr>
      </p:pic>
    </p:spTree>
    <p:extLst>
      <p:ext uri="{BB962C8B-B14F-4D97-AF65-F5344CB8AC3E}">
        <p14:creationId xmlns:p14="http://schemas.microsoft.com/office/powerpoint/2010/main" val="195425758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0" y="289438"/>
            <a:ext cx="6858000" cy="4854062"/>
          </a:xfrm>
          <a:prstGeom prst="rect">
            <a:avLst/>
          </a:prstGeom>
          <a:noFill/>
          <a:ln>
            <a:noFill/>
          </a:ln>
          <a:effectLst>
            <a:softEdge rad="2413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lt 2">
            <a:extLst>
              <a:ext uri="{FF2B5EF4-FFF2-40B4-BE49-F238E27FC236}">
                <a16:creationId xmlns:a16="http://schemas.microsoft.com/office/drawing/2014/main" id="{F97E31C4-324A-4666-BF5A-B76EA6F9FB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268" y="0"/>
            <a:ext cx="1731733" cy="409740"/>
          </a:xfrm>
          <a:prstGeom prst="rect">
            <a:avLst/>
          </a:prstGeom>
        </p:spPr>
      </p:pic>
    </p:spTree>
    <p:extLst>
      <p:ext uri="{BB962C8B-B14F-4D97-AF65-F5344CB8AC3E}">
        <p14:creationId xmlns:p14="http://schemas.microsoft.com/office/powerpoint/2010/main" val="47517861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0" y="289438"/>
            <a:ext cx="6858000" cy="4854062"/>
          </a:xfrm>
          <a:prstGeom prst="rect">
            <a:avLst/>
          </a:prstGeom>
          <a:noFill/>
          <a:ln>
            <a:noFill/>
          </a:ln>
          <a:effectLst>
            <a:softEdge rad="2413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lt 2">
            <a:extLst>
              <a:ext uri="{FF2B5EF4-FFF2-40B4-BE49-F238E27FC236}">
                <a16:creationId xmlns:a16="http://schemas.microsoft.com/office/drawing/2014/main" id="{88F124DB-E98A-41AE-9082-64EE125EF4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513" y="85559"/>
            <a:ext cx="1731733" cy="409740"/>
          </a:xfrm>
          <a:prstGeom prst="rect">
            <a:avLst/>
          </a:prstGeom>
        </p:spPr>
      </p:pic>
    </p:spTree>
    <p:extLst>
      <p:ext uri="{BB962C8B-B14F-4D97-AF65-F5344CB8AC3E}">
        <p14:creationId xmlns:p14="http://schemas.microsoft.com/office/powerpoint/2010/main" val="179806957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1" y="416919"/>
            <a:ext cx="6677891" cy="4726582"/>
          </a:xfrm>
          <a:prstGeom prst="rect">
            <a:avLst/>
          </a:prstGeom>
          <a:noFill/>
          <a:ln>
            <a:noFill/>
          </a:ln>
          <a:effectLst>
            <a:softEdge rad="2413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lt 2">
            <a:extLst>
              <a:ext uri="{FF2B5EF4-FFF2-40B4-BE49-F238E27FC236}">
                <a16:creationId xmlns:a16="http://schemas.microsoft.com/office/drawing/2014/main" id="{AE7C0C09-8839-443E-A093-052AD97140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513" y="85559"/>
            <a:ext cx="1731733" cy="409740"/>
          </a:xfrm>
          <a:prstGeom prst="rect">
            <a:avLst/>
          </a:prstGeom>
        </p:spPr>
      </p:pic>
    </p:spTree>
    <p:extLst>
      <p:ext uri="{BB962C8B-B14F-4D97-AF65-F5344CB8AC3E}">
        <p14:creationId xmlns:p14="http://schemas.microsoft.com/office/powerpoint/2010/main" val="306089407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0" y="328663"/>
            <a:ext cx="6802582" cy="4814837"/>
          </a:xfrm>
          <a:prstGeom prst="rect">
            <a:avLst/>
          </a:prstGeom>
          <a:noFill/>
          <a:ln>
            <a:noFill/>
          </a:ln>
          <a:effectLst>
            <a:softEdge rad="2413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lt 2">
            <a:extLst>
              <a:ext uri="{FF2B5EF4-FFF2-40B4-BE49-F238E27FC236}">
                <a16:creationId xmlns:a16="http://schemas.microsoft.com/office/drawing/2014/main" id="{F2A5F314-8706-4BEE-856E-4A84A4D1BB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67" y="0"/>
            <a:ext cx="1731733" cy="409740"/>
          </a:xfrm>
          <a:prstGeom prst="rect">
            <a:avLst/>
          </a:prstGeom>
        </p:spPr>
      </p:pic>
    </p:spTree>
    <p:extLst>
      <p:ext uri="{BB962C8B-B14F-4D97-AF65-F5344CB8AC3E}">
        <p14:creationId xmlns:p14="http://schemas.microsoft.com/office/powerpoint/2010/main" val="413813400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0" y="289438"/>
            <a:ext cx="6858000" cy="4854062"/>
          </a:xfrm>
          <a:prstGeom prst="rect">
            <a:avLst/>
          </a:prstGeom>
          <a:noFill/>
          <a:ln>
            <a:noFill/>
          </a:ln>
          <a:effectLst>
            <a:softEdge rad="2413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lt 2">
            <a:extLst>
              <a:ext uri="{FF2B5EF4-FFF2-40B4-BE49-F238E27FC236}">
                <a16:creationId xmlns:a16="http://schemas.microsoft.com/office/drawing/2014/main" id="{A2DFA587-348E-44D1-9A39-E8BA3321D7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513" y="85559"/>
            <a:ext cx="1731733" cy="409740"/>
          </a:xfrm>
          <a:prstGeom prst="rect">
            <a:avLst/>
          </a:prstGeom>
        </p:spPr>
      </p:pic>
    </p:spTree>
    <p:extLst>
      <p:ext uri="{BB962C8B-B14F-4D97-AF65-F5344CB8AC3E}">
        <p14:creationId xmlns:p14="http://schemas.microsoft.com/office/powerpoint/2010/main" val="251878915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0" y="289438"/>
            <a:ext cx="6858000" cy="4854062"/>
          </a:xfrm>
          <a:prstGeom prst="rect">
            <a:avLst/>
          </a:prstGeom>
          <a:noFill/>
          <a:ln>
            <a:noFill/>
          </a:ln>
          <a:effectLst>
            <a:softEdge rad="2413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lt 2">
            <a:extLst>
              <a:ext uri="{FF2B5EF4-FFF2-40B4-BE49-F238E27FC236}">
                <a16:creationId xmlns:a16="http://schemas.microsoft.com/office/drawing/2014/main" id="{18C549FD-25ED-4287-896A-18FB90AA16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296" y="0"/>
            <a:ext cx="1731733" cy="409740"/>
          </a:xfrm>
          <a:prstGeom prst="rect">
            <a:avLst/>
          </a:prstGeom>
        </p:spPr>
      </p:pic>
    </p:spTree>
    <p:extLst>
      <p:ext uri="{BB962C8B-B14F-4D97-AF65-F5344CB8AC3E}">
        <p14:creationId xmlns:p14="http://schemas.microsoft.com/office/powerpoint/2010/main" val="40786047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t-EE" b="1" dirty="0" smtClean="0">
                <a:solidFill>
                  <a:srgbClr val="00B050"/>
                </a:solidFill>
              </a:rPr>
              <a:t>AUSTATUD PRESIDENT</a:t>
            </a:r>
            <a:br>
              <a:rPr lang="et-EE" b="1" dirty="0" smtClean="0">
                <a:solidFill>
                  <a:srgbClr val="00B050"/>
                </a:solidFill>
              </a:rPr>
            </a:br>
            <a:r>
              <a:rPr lang="et-EE" b="1" dirty="0" smtClean="0">
                <a:solidFill>
                  <a:srgbClr val="00B050"/>
                </a:solidFill>
              </a:rPr>
              <a:t> ARNOLD RÜÜTEL</a:t>
            </a:r>
            <a:endParaRPr lang="et-EE" b="1" dirty="0">
              <a:solidFill>
                <a:srgbClr val="00B050"/>
              </a:solidFill>
            </a:endParaRPr>
          </a:p>
        </p:txBody>
      </p:sp>
      <p:sp>
        <p:nvSpPr>
          <p:cNvPr id="3" name="Text Placeholder 2"/>
          <p:cNvSpPr>
            <a:spLocks noGrp="1"/>
          </p:cNvSpPr>
          <p:nvPr>
            <p:ph type="body" idx="1"/>
          </p:nvPr>
        </p:nvSpPr>
        <p:spPr/>
        <p:txBody>
          <a:bodyPr/>
          <a:lstStyle/>
          <a:p>
            <a:pPr marL="146050" indent="0">
              <a:buNone/>
            </a:pPr>
            <a:r>
              <a:rPr lang="et-EE" sz="4400" dirty="0" smtClean="0"/>
              <a:t>	</a:t>
            </a:r>
            <a:r>
              <a:rPr lang="et-EE" sz="4800" dirty="0" smtClean="0">
                <a:solidFill>
                  <a:srgbClr val="00B050"/>
                </a:solidFill>
              </a:rPr>
              <a:t>PALJU ÕNNE &amp; TERVIST!</a:t>
            </a:r>
            <a:endParaRPr lang="et-EE" sz="4800" dirty="0">
              <a:solidFill>
                <a:srgbClr val="00B050"/>
              </a:solidFill>
            </a:endParaRPr>
          </a:p>
        </p:txBody>
      </p:sp>
    </p:spTree>
    <p:extLst>
      <p:ext uri="{BB962C8B-B14F-4D97-AF65-F5344CB8AC3E}">
        <p14:creationId xmlns:p14="http://schemas.microsoft.com/office/powerpoint/2010/main" val="191775742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0" y="289440"/>
            <a:ext cx="6858000" cy="4854061"/>
          </a:xfrm>
          <a:prstGeom prst="rect">
            <a:avLst/>
          </a:prstGeom>
          <a:noFill/>
          <a:ln>
            <a:noFill/>
          </a:ln>
          <a:effectLst>
            <a:softEdge rad="2413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lt 2">
            <a:extLst>
              <a:ext uri="{FF2B5EF4-FFF2-40B4-BE49-F238E27FC236}">
                <a16:creationId xmlns:a16="http://schemas.microsoft.com/office/drawing/2014/main" id="{86BC6BB7-B4F8-47D8-9FAD-9ACBDC7536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586" y="0"/>
            <a:ext cx="1731733" cy="409740"/>
          </a:xfrm>
          <a:prstGeom prst="rect">
            <a:avLst/>
          </a:prstGeom>
        </p:spPr>
      </p:pic>
    </p:spTree>
    <p:extLst>
      <p:ext uri="{BB962C8B-B14F-4D97-AF65-F5344CB8AC3E}">
        <p14:creationId xmlns:p14="http://schemas.microsoft.com/office/powerpoint/2010/main" val="259141494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0" y="289438"/>
            <a:ext cx="6858000" cy="4854062"/>
          </a:xfrm>
          <a:prstGeom prst="rect">
            <a:avLst/>
          </a:prstGeom>
          <a:noFill/>
          <a:ln>
            <a:noFill/>
          </a:ln>
          <a:effectLst>
            <a:softEdge rad="2413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lt 2">
            <a:extLst>
              <a:ext uri="{FF2B5EF4-FFF2-40B4-BE49-F238E27FC236}">
                <a16:creationId xmlns:a16="http://schemas.microsoft.com/office/drawing/2014/main" id="{879F7DF3-F817-4931-99CB-D89BD37CB6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513" y="12347"/>
            <a:ext cx="1731733" cy="409740"/>
          </a:xfrm>
          <a:prstGeom prst="rect">
            <a:avLst/>
          </a:prstGeom>
        </p:spPr>
      </p:pic>
    </p:spTree>
    <p:extLst>
      <p:ext uri="{BB962C8B-B14F-4D97-AF65-F5344CB8AC3E}">
        <p14:creationId xmlns:p14="http://schemas.microsoft.com/office/powerpoint/2010/main" val="327785539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0" y="289438"/>
            <a:ext cx="6858000" cy="4854062"/>
          </a:xfrm>
          <a:prstGeom prst="rect">
            <a:avLst/>
          </a:prstGeom>
          <a:noFill/>
          <a:ln>
            <a:noFill/>
          </a:ln>
          <a:effectLst>
            <a:softEdge rad="2413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lt 2">
            <a:extLst>
              <a:ext uri="{FF2B5EF4-FFF2-40B4-BE49-F238E27FC236}">
                <a16:creationId xmlns:a16="http://schemas.microsoft.com/office/drawing/2014/main" id="{61F8C4D6-85F6-4775-BCD6-B530A38EE7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67" y="0"/>
            <a:ext cx="1731733" cy="409740"/>
          </a:xfrm>
          <a:prstGeom prst="rect">
            <a:avLst/>
          </a:prstGeom>
        </p:spPr>
      </p:pic>
    </p:spTree>
    <p:extLst>
      <p:ext uri="{BB962C8B-B14F-4D97-AF65-F5344CB8AC3E}">
        <p14:creationId xmlns:p14="http://schemas.microsoft.com/office/powerpoint/2010/main" val="357101216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0" y="289438"/>
            <a:ext cx="6858000" cy="4854062"/>
          </a:xfrm>
          <a:prstGeom prst="rect">
            <a:avLst/>
          </a:prstGeom>
          <a:noFill/>
          <a:ln>
            <a:noFill/>
          </a:ln>
          <a:effectLst>
            <a:softEdge rad="2413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lt 2">
            <a:extLst>
              <a:ext uri="{FF2B5EF4-FFF2-40B4-BE49-F238E27FC236}">
                <a16:creationId xmlns:a16="http://schemas.microsoft.com/office/drawing/2014/main" id="{840E8127-F196-4EA3-8172-D631CAF1B1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513" y="0"/>
            <a:ext cx="1731733" cy="409740"/>
          </a:xfrm>
          <a:prstGeom prst="rect">
            <a:avLst/>
          </a:prstGeom>
        </p:spPr>
      </p:pic>
    </p:spTree>
    <p:extLst>
      <p:ext uri="{BB962C8B-B14F-4D97-AF65-F5344CB8AC3E}">
        <p14:creationId xmlns:p14="http://schemas.microsoft.com/office/powerpoint/2010/main" val="110916481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0" y="289438"/>
            <a:ext cx="6858000" cy="4854062"/>
          </a:xfrm>
          <a:prstGeom prst="rect">
            <a:avLst/>
          </a:prstGeom>
          <a:noFill/>
          <a:ln>
            <a:noFill/>
          </a:ln>
          <a:effectLst>
            <a:softEdge rad="2413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lt 2">
            <a:extLst>
              <a:ext uri="{FF2B5EF4-FFF2-40B4-BE49-F238E27FC236}">
                <a16:creationId xmlns:a16="http://schemas.microsoft.com/office/drawing/2014/main" id="{37026495-B6BA-467A-B065-461ED75A2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513" y="0"/>
            <a:ext cx="1731733" cy="409740"/>
          </a:xfrm>
          <a:prstGeom prst="rect">
            <a:avLst/>
          </a:prstGeom>
        </p:spPr>
      </p:pic>
    </p:spTree>
    <p:extLst>
      <p:ext uri="{BB962C8B-B14F-4D97-AF65-F5344CB8AC3E}">
        <p14:creationId xmlns:p14="http://schemas.microsoft.com/office/powerpoint/2010/main" val="97423690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0" y="289438"/>
            <a:ext cx="6858000" cy="4854062"/>
          </a:xfrm>
          <a:prstGeom prst="rect">
            <a:avLst/>
          </a:prstGeom>
          <a:noFill/>
          <a:ln>
            <a:noFill/>
          </a:ln>
          <a:effectLst>
            <a:softEdge rad="2413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lt 2">
            <a:extLst>
              <a:ext uri="{FF2B5EF4-FFF2-40B4-BE49-F238E27FC236}">
                <a16:creationId xmlns:a16="http://schemas.microsoft.com/office/drawing/2014/main" id="{D96ACAFF-AA6A-4EA9-9B93-9609C6A0FB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440" y="0"/>
            <a:ext cx="1731733" cy="409740"/>
          </a:xfrm>
          <a:prstGeom prst="rect">
            <a:avLst/>
          </a:prstGeom>
        </p:spPr>
      </p:pic>
    </p:spTree>
    <p:extLst>
      <p:ext uri="{BB962C8B-B14F-4D97-AF65-F5344CB8AC3E}">
        <p14:creationId xmlns:p14="http://schemas.microsoft.com/office/powerpoint/2010/main" val="23024524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a:extLst>
              <a:ext uri="{FF2B5EF4-FFF2-40B4-BE49-F238E27FC236}">
                <a16:creationId xmlns:a16="http://schemas.microsoft.com/office/drawing/2014/main" id="{4E20CDB2-CCB8-4A5E-89DE-F3D641BB80FC}"/>
              </a:ext>
            </a:extLst>
          </p:cNvPr>
          <p:cNvPicPr>
            <a:picLocks noChangeAspect="1"/>
          </p:cNvPicPr>
          <p:nvPr/>
        </p:nvPicPr>
        <p:blipFill>
          <a:blip r:embed="rId2"/>
          <a:stretch>
            <a:fillRect/>
          </a:stretch>
        </p:blipFill>
        <p:spPr>
          <a:xfrm>
            <a:off x="76200" y="623067"/>
            <a:ext cx="6465277" cy="4409107"/>
          </a:xfrm>
          <a:prstGeom prst="rect">
            <a:avLst/>
          </a:prstGeom>
          <a:effectLst>
            <a:softEdge rad="482600"/>
          </a:effectLst>
        </p:spPr>
      </p:pic>
      <p:sp>
        <p:nvSpPr>
          <p:cNvPr id="3" name="TextBox 2">
            <a:extLst>
              <a:ext uri="{FF2B5EF4-FFF2-40B4-BE49-F238E27FC236}">
                <a16:creationId xmlns:a16="http://schemas.microsoft.com/office/drawing/2014/main" id="{5F9BF2C2-2432-46DB-BD3E-CDC32029E720}"/>
              </a:ext>
            </a:extLst>
          </p:cNvPr>
          <p:cNvSpPr txBox="1"/>
          <p:nvPr/>
        </p:nvSpPr>
        <p:spPr>
          <a:xfrm>
            <a:off x="76200" y="4131927"/>
            <a:ext cx="7983416" cy="900246"/>
          </a:xfrm>
          <a:prstGeom prst="rect">
            <a:avLst/>
          </a:prstGeom>
          <a:noFill/>
        </p:spPr>
        <p:txBody>
          <a:bodyPr wrap="square" rtlCol="0">
            <a:spAutoFit/>
          </a:bodyPr>
          <a:lstStyle/>
          <a:p>
            <a:pPr defTabSz="685800">
              <a:buClrTx/>
            </a:pPr>
            <a:r>
              <a:rPr lang="et-EE" sz="1350" kern="1200" dirty="0">
                <a:solidFill>
                  <a:prstClr val="black"/>
                </a:solidFill>
                <a:latin typeface="Calibri"/>
                <a:ea typeface="+mn-ea"/>
                <a:cs typeface="+mn-cs"/>
              </a:rPr>
              <a:t>Keskkonnaamet tugevdab valdkondlikku juhtimist ning </a:t>
            </a:r>
          </a:p>
          <a:p>
            <a:pPr defTabSz="685800">
              <a:buClrTx/>
            </a:pPr>
            <a:r>
              <a:rPr lang="et-EE" sz="1350" kern="1200" dirty="0">
                <a:solidFill>
                  <a:prstClr val="black"/>
                </a:solidFill>
                <a:latin typeface="Calibri"/>
                <a:ea typeface="+mn-ea"/>
                <a:cs typeface="+mn-cs"/>
              </a:rPr>
              <a:t>vähendab regioonide arvu</a:t>
            </a:r>
          </a:p>
          <a:p>
            <a:pPr defTabSz="685800">
              <a:buClrTx/>
            </a:pPr>
            <a:endParaRPr lang="et-EE" sz="750" kern="1200" dirty="0">
              <a:solidFill>
                <a:prstClr val="black"/>
              </a:solidFill>
              <a:latin typeface="Calibri"/>
              <a:ea typeface="+mn-ea"/>
              <a:cs typeface="+mn-cs"/>
            </a:endParaRPr>
          </a:p>
          <a:p>
            <a:pPr defTabSz="685800">
              <a:buClrTx/>
            </a:pPr>
            <a:r>
              <a:rPr lang="et-EE" sz="900" kern="1200" dirty="0">
                <a:solidFill>
                  <a:prstClr val="black"/>
                </a:solidFill>
                <a:latin typeface="Calibri"/>
                <a:ea typeface="+mn-ea"/>
                <a:cs typeface="+mn-cs"/>
              </a:rPr>
              <a:t>Allikas: Keskkonnaameti pressiteade</a:t>
            </a:r>
          </a:p>
          <a:p>
            <a:pPr defTabSz="685800">
              <a:buClrTx/>
            </a:pPr>
            <a:r>
              <a:rPr lang="et-EE" sz="900" kern="1200" dirty="0">
                <a:solidFill>
                  <a:prstClr val="black"/>
                </a:solidFill>
                <a:latin typeface="Calibri"/>
                <a:ea typeface="+mn-ea"/>
                <a:cs typeface="+mn-cs"/>
              </a:rPr>
              <a:t>29. september 2016</a:t>
            </a:r>
          </a:p>
        </p:txBody>
      </p:sp>
      <p:pic>
        <p:nvPicPr>
          <p:cNvPr id="5" name="Picture 2">
            <a:extLst>
              <a:ext uri="{FF2B5EF4-FFF2-40B4-BE49-F238E27FC236}">
                <a16:creationId xmlns:a16="http://schemas.microsoft.com/office/drawing/2014/main" id="{1BDF99E9-298C-452D-8910-9FBD3BE49A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5856" y="2816128"/>
            <a:ext cx="3130913" cy="2216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3A5E5A6A-6055-4B20-A7BD-B3CA672C68A5}"/>
              </a:ext>
            </a:extLst>
          </p:cNvPr>
          <p:cNvSpPr txBox="1"/>
          <p:nvPr/>
        </p:nvSpPr>
        <p:spPr>
          <a:xfrm>
            <a:off x="76200" y="730165"/>
            <a:ext cx="2661140" cy="300082"/>
          </a:xfrm>
          <a:prstGeom prst="rect">
            <a:avLst/>
          </a:prstGeom>
          <a:noFill/>
        </p:spPr>
        <p:txBody>
          <a:bodyPr wrap="square" rtlCol="0">
            <a:spAutoFit/>
          </a:bodyPr>
          <a:lstStyle/>
          <a:p>
            <a:pPr defTabSz="685800">
              <a:buClrTx/>
            </a:pPr>
            <a:r>
              <a:rPr lang="et-EE" sz="1350" b="1" kern="1200" dirty="0">
                <a:solidFill>
                  <a:prstClr val="black"/>
                </a:solidFill>
                <a:latin typeface="Calibri"/>
                <a:ea typeface="+mn-ea"/>
                <a:cs typeface="+mn-cs"/>
              </a:rPr>
              <a:t>Keskkonnaameti regioonid 2018</a:t>
            </a:r>
          </a:p>
        </p:txBody>
      </p:sp>
      <p:sp>
        <p:nvSpPr>
          <p:cNvPr id="7" name="TextBox 6">
            <a:extLst>
              <a:ext uri="{FF2B5EF4-FFF2-40B4-BE49-F238E27FC236}">
                <a16:creationId xmlns:a16="http://schemas.microsoft.com/office/drawing/2014/main" id="{A4391B0C-EB6C-45CD-BF6F-1661289BB120}"/>
              </a:ext>
            </a:extLst>
          </p:cNvPr>
          <p:cNvSpPr txBox="1"/>
          <p:nvPr/>
        </p:nvSpPr>
        <p:spPr>
          <a:xfrm>
            <a:off x="6377887" y="2619898"/>
            <a:ext cx="2812472" cy="300082"/>
          </a:xfrm>
          <a:prstGeom prst="rect">
            <a:avLst/>
          </a:prstGeom>
          <a:noFill/>
        </p:spPr>
        <p:txBody>
          <a:bodyPr wrap="square" rtlCol="0">
            <a:spAutoFit/>
          </a:bodyPr>
          <a:lstStyle/>
          <a:p>
            <a:pPr defTabSz="685800">
              <a:buClrTx/>
            </a:pPr>
            <a:r>
              <a:rPr lang="et-EE" sz="1350" kern="1200" dirty="0">
                <a:solidFill>
                  <a:prstClr val="black"/>
                </a:solidFill>
                <a:latin typeface="Calibri"/>
                <a:ea typeface="+mn-ea"/>
                <a:cs typeface="+mn-cs"/>
              </a:rPr>
              <a:t>Keskkonnaameti regiooni kuni ………..</a:t>
            </a:r>
          </a:p>
        </p:txBody>
      </p:sp>
      <p:pic>
        <p:nvPicPr>
          <p:cNvPr id="8" name="Pilt 7">
            <a:extLst>
              <a:ext uri="{FF2B5EF4-FFF2-40B4-BE49-F238E27FC236}">
                <a16:creationId xmlns:a16="http://schemas.microsoft.com/office/drawing/2014/main" id="{64E6C62F-F630-4BF0-8212-75D6419851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513" y="85559"/>
            <a:ext cx="1731733" cy="409740"/>
          </a:xfrm>
          <a:prstGeom prst="rect">
            <a:avLst/>
          </a:prstGeom>
        </p:spPr>
      </p:pic>
    </p:spTree>
    <p:extLst>
      <p:ext uri="{BB962C8B-B14F-4D97-AF65-F5344CB8AC3E}">
        <p14:creationId xmlns:p14="http://schemas.microsoft.com/office/powerpoint/2010/main" val="27993375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lt 5">
            <a:extLst>
              <a:ext uri="{FF2B5EF4-FFF2-40B4-BE49-F238E27FC236}">
                <a16:creationId xmlns:a16="http://schemas.microsoft.com/office/drawing/2014/main" id="{D17DEA61-6990-4986-BD86-E4FB995EAED0}"/>
              </a:ext>
            </a:extLst>
          </p:cNvPr>
          <p:cNvPicPr>
            <a:picLocks noChangeAspect="1"/>
          </p:cNvPicPr>
          <p:nvPr/>
        </p:nvPicPr>
        <p:blipFill>
          <a:blip r:embed="rId2"/>
          <a:stretch>
            <a:fillRect/>
          </a:stretch>
        </p:blipFill>
        <p:spPr>
          <a:xfrm>
            <a:off x="76200" y="532174"/>
            <a:ext cx="7178571" cy="4500000"/>
          </a:xfrm>
          <a:prstGeom prst="rect">
            <a:avLst/>
          </a:prstGeom>
          <a:effectLst>
            <a:softEdge rad="254000"/>
          </a:effectLst>
        </p:spPr>
      </p:pic>
      <p:pic>
        <p:nvPicPr>
          <p:cNvPr id="7" name="Picture 2">
            <a:extLst>
              <a:ext uri="{FF2B5EF4-FFF2-40B4-BE49-F238E27FC236}">
                <a16:creationId xmlns:a16="http://schemas.microsoft.com/office/drawing/2014/main" id="{3CFEDF12-689A-41B2-8870-53927530A6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4763" y="3280620"/>
            <a:ext cx="2500745" cy="1770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7AE43AE3-EE5F-4E6D-A719-33221EEA94F6}"/>
              </a:ext>
            </a:extLst>
          </p:cNvPr>
          <p:cNvSpPr txBox="1"/>
          <p:nvPr/>
        </p:nvSpPr>
        <p:spPr>
          <a:xfrm>
            <a:off x="76200" y="4131927"/>
            <a:ext cx="7983416" cy="923330"/>
          </a:xfrm>
          <a:prstGeom prst="rect">
            <a:avLst/>
          </a:prstGeom>
          <a:noFill/>
        </p:spPr>
        <p:txBody>
          <a:bodyPr wrap="square" rtlCol="0">
            <a:spAutoFit/>
          </a:bodyPr>
          <a:lstStyle/>
          <a:p>
            <a:pPr defTabSz="685800">
              <a:buClrTx/>
            </a:pPr>
            <a:endParaRPr lang="et-EE" sz="1350" kern="1200" dirty="0">
              <a:solidFill>
                <a:prstClr val="black"/>
              </a:solidFill>
              <a:latin typeface="Calibri"/>
              <a:ea typeface="+mn-ea"/>
              <a:cs typeface="+mn-cs"/>
            </a:endParaRPr>
          </a:p>
          <a:p>
            <a:pPr defTabSz="685800">
              <a:buClrTx/>
            </a:pPr>
            <a:endParaRPr lang="et-EE" sz="750" kern="1200" dirty="0">
              <a:solidFill>
                <a:prstClr val="black"/>
              </a:solidFill>
              <a:latin typeface="Calibri"/>
              <a:ea typeface="+mn-ea"/>
              <a:cs typeface="+mn-cs"/>
            </a:endParaRPr>
          </a:p>
          <a:p>
            <a:pPr defTabSz="685800">
              <a:buClrTx/>
            </a:pPr>
            <a:endParaRPr lang="et-EE" sz="750" kern="1200" dirty="0">
              <a:solidFill>
                <a:prstClr val="black"/>
              </a:solidFill>
              <a:latin typeface="Calibri"/>
              <a:ea typeface="+mn-ea"/>
              <a:cs typeface="+mn-cs"/>
            </a:endParaRPr>
          </a:p>
          <a:p>
            <a:pPr defTabSz="685800">
              <a:buClrTx/>
            </a:pPr>
            <a:endParaRPr lang="et-EE" sz="750" kern="1200" dirty="0">
              <a:solidFill>
                <a:prstClr val="black"/>
              </a:solidFill>
              <a:latin typeface="Calibri"/>
              <a:ea typeface="+mn-ea"/>
              <a:cs typeface="+mn-cs"/>
            </a:endParaRPr>
          </a:p>
          <a:p>
            <a:pPr defTabSz="685800">
              <a:buClrTx/>
            </a:pPr>
            <a:endParaRPr lang="et-EE" sz="750" kern="1200" dirty="0">
              <a:solidFill>
                <a:prstClr val="black"/>
              </a:solidFill>
              <a:latin typeface="Calibri"/>
              <a:ea typeface="+mn-ea"/>
              <a:cs typeface="+mn-cs"/>
            </a:endParaRPr>
          </a:p>
          <a:p>
            <a:pPr defTabSz="685800">
              <a:buClrTx/>
            </a:pPr>
            <a:r>
              <a:rPr lang="et-EE" sz="1050" kern="1200" dirty="0">
                <a:solidFill>
                  <a:prstClr val="black"/>
                </a:solidFill>
                <a:latin typeface="Calibri"/>
                <a:ea typeface="+mn-ea"/>
                <a:cs typeface="+mn-cs"/>
              </a:rPr>
              <a:t>Allikas: Häirekeskuse ekspert Kristi Kivilaid </a:t>
            </a:r>
          </a:p>
        </p:txBody>
      </p:sp>
      <p:sp>
        <p:nvSpPr>
          <p:cNvPr id="5" name="TextBox 4">
            <a:extLst>
              <a:ext uri="{FF2B5EF4-FFF2-40B4-BE49-F238E27FC236}">
                <a16:creationId xmlns:a16="http://schemas.microsoft.com/office/drawing/2014/main" id="{E4B063EB-F11D-40D9-9ACC-8E957CE22C86}"/>
              </a:ext>
            </a:extLst>
          </p:cNvPr>
          <p:cNvSpPr txBox="1"/>
          <p:nvPr/>
        </p:nvSpPr>
        <p:spPr>
          <a:xfrm>
            <a:off x="238190" y="778656"/>
            <a:ext cx="2661140" cy="323165"/>
          </a:xfrm>
          <a:prstGeom prst="rect">
            <a:avLst/>
          </a:prstGeom>
          <a:noFill/>
        </p:spPr>
        <p:txBody>
          <a:bodyPr wrap="square" rtlCol="0">
            <a:spAutoFit/>
          </a:bodyPr>
          <a:lstStyle/>
          <a:p>
            <a:pPr defTabSz="685800">
              <a:buClrTx/>
            </a:pPr>
            <a:r>
              <a:rPr lang="et-EE" sz="1500" b="1" kern="1200" dirty="0">
                <a:solidFill>
                  <a:prstClr val="black"/>
                </a:solidFill>
                <a:latin typeface="Calibri"/>
                <a:ea typeface="+mn-ea"/>
                <a:cs typeface="+mn-cs"/>
              </a:rPr>
              <a:t>Häirekeskuse regioonid 2018</a:t>
            </a:r>
          </a:p>
        </p:txBody>
      </p:sp>
      <p:sp>
        <p:nvSpPr>
          <p:cNvPr id="2" name="TextBox 1">
            <a:extLst>
              <a:ext uri="{FF2B5EF4-FFF2-40B4-BE49-F238E27FC236}">
                <a16:creationId xmlns:a16="http://schemas.microsoft.com/office/drawing/2014/main" id="{0B745CB9-960F-4170-966D-39D3D826F5D3}"/>
              </a:ext>
            </a:extLst>
          </p:cNvPr>
          <p:cNvSpPr txBox="1"/>
          <p:nvPr/>
        </p:nvSpPr>
        <p:spPr>
          <a:xfrm>
            <a:off x="6594763" y="3068782"/>
            <a:ext cx="2549237" cy="300082"/>
          </a:xfrm>
          <a:prstGeom prst="rect">
            <a:avLst/>
          </a:prstGeom>
          <a:noFill/>
        </p:spPr>
        <p:txBody>
          <a:bodyPr wrap="square" rtlCol="0">
            <a:spAutoFit/>
          </a:bodyPr>
          <a:lstStyle/>
          <a:p>
            <a:pPr defTabSz="685800">
              <a:buClrTx/>
            </a:pPr>
            <a:r>
              <a:rPr lang="et-EE" sz="1350" kern="1200" dirty="0">
                <a:solidFill>
                  <a:prstClr val="black"/>
                </a:solidFill>
                <a:latin typeface="Calibri"/>
                <a:ea typeface="+mn-ea"/>
                <a:cs typeface="+mn-cs"/>
              </a:rPr>
              <a:t>Häirekeskuse regioonid kuni 2014</a:t>
            </a:r>
          </a:p>
        </p:txBody>
      </p:sp>
      <p:pic>
        <p:nvPicPr>
          <p:cNvPr id="8" name="Pilt 7">
            <a:extLst>
              <a:ext uri="{FF2B5EF4-FFF2-40B4-BE49-F238E27FC236}">
                <a16:creationId xmlns:a16="http://schemas.microsoft.com/office/drawing/2014/main" id="{2BB76408-2E70-45D1-8672-514F30EF07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513" y="85559"/>
            <a:ext cx="1731733" cy="409740"/>
          </a:xfrm>
          <a:prstGeom prst="rect">
            <a:avLst/>
          </a:prstGeom>
        </p:spPr>
      </p:pic>
    </p:spTree>
    <p:extLst>
      <p:ext uri="{BB962C8B-B14F-4D97-AF65-F5344CB8AC3E}">
        <p14:creationId xmlns:p14="http://schemas.microsoft.com/office/powerpoint/2010/main" val="312275630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lt 5">
            <a:extLst>
              <a:ext uri="{FF2B5EF4-FFF2-40B4-BE49-F238E27FC236}">
                <a16:creationId xmlns:a16="http://schemas.microsoft.com/office/drawing/2014/main" id="{DFE6E3CE-A8A1-4631-BE9B-3526F280A9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1981" y="995294"/>
            <a:ext cx="4017490" cy="2832590"/>
          </a:xfrm>
          <a:prstGeom prst="rect">
            <a:avLst/>
          </a:prstGeom>
        </p:spPr>
      </p:pic>
      <p:pic>
        <p:nvPicPr>
          <p:cNvPr id="2" name="Pilt 1">
            <a:extLst>
              <a:ext uri="{FF2B5EF4-FFF2-40B4-BE49-F238E27FC236}">
                <a16:creationId xmlns:a16="http://schemas.microsoft.com/office/drawing/2014/main" id="{FAA427B2-3627-4B51-B674-BE7DF7CD70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513" y="85559"/>
            <a:ext cx="1731733" cy="409740"/>
          </a:xfrm>
          <a:prstGeom prst="rect">
            <a:avLst/>
          </a:prstGeom>
        </p:spPr>
      </p:pic>
      <p:sp>
        <p:nvSpPr>
          <p:cNvPr id="5" name="TextBox 4">
            <a:extLst>
              <a:ext uri="{FF2B5EF4-FFF2-40B4-BE49-F238E27FC236}">
                <a16:creationId xmlns:a16="http://schemas.microsoft.com/office/drawing/2014/main" id="{FA8F8CDB-9559-4343-9AA2-FDD66A0B5B0B}"/>
              </a:ext>
            </a:extLst>
          </p:cNvPr>
          <p:cNvSpPr txBox="1"/>
          <p:nvPr/>
        </p:nvSpPr>
        <p:spPr>
          <a:xfrm>
            <a:off x="0" y="687425"/>
            <a:ext cx="8964386" cy="4478149"/>
          </a:xfrm>
          <a:prstGeom prst="rect">
            <a:avLst/>
          </a:prstGeom>
          <a:noFill/>
        </p:spPr>
        <p:txBody>
          <a:bodyPr wrap="square" rtlCol="0">
            <a:spAutoFit/>
          </a:bodyPr>
          <a:lstStyle/>
          <a:p>
            <a:pPr defTabSz="685800">
              <a:buClrTx/>
            </a:pPr>
            <a:r>
              <a:rPr lang="et-EE" sz="1050" b="1" kern="1200" dirty="0">
                <a:solidFill>
                  <a:prstClr val="black"/>
                </a:solidFill>
                <a:latin typeface="Calibri"/>
                <a:ea typeface="+mn-ea"/>
                <a:cs typeface="+mn-cs"/>
              </a:rPr>
              <a:t>Regionaalne tasand ehk horisontaalne tasand on vajalik, kuna seob ja tasakaalustab omavalitsuste ja riigi huve piirkonnas.</a:t>
            </a:r>
            <a:r>
              <a:rPr lang="et-EE" sz="1050" kern="1200" dirty="0">
                <a:solidFill>
                  <a:prstClr val="black"/>
                </a:solidFill>
                <a:latin typeface="Calibri"/>
                <a:ea typeface="+mn-ea"/>
                <a:cs typeface="+mn-cs"/>
              </a:rPr>
              <a:t> </a:t>
            </a:r>
          </a:p>
          <a:p>
            <a:pPr defTabSz="685800">
              <a:buClrTx/>
            </a:pPr>
            <a:r>
              <a:rPr lang="et-EE" sz="1050" kern="1200" dirty="0">
                <a:solidFill>
                  <a:prstClr val="black"/>
                </a:solidFill>
                <a:latin typeface="Calibri"/>
                <a:ea typeface="+mn-ea"/>
                <a:cs typeface="+mn-cs"/>
              </a:rPr>
              <a:t>Ilma regionaalse tasandita näeksid omavalitused kitsalt oma piirkonda ja riigi valitsemine koonduks nö „silotornidesse“, kus omavaheline koostöö ja </a:t>
            </a:r>
          </a:p>
          <a:p>
            <a:pPr defTabSz="685800">
              <a:buClrTx/>
            </a:pPr>
            <a:r>
              <a:rPr lang="et-EE" sz="1050" kern="1200" dirty="0">
                <a:solidFill>
                  <a:prstClr val="black"/>
                </a:solidFill>
                <a:latin typeface="Calibri"/>
                <a:ea typeface="+mn-ea"/>
                <a:cs typeface="+mn-cs"/>
              </a:rPr>
              <a:t>ühiste eesmärkide realiseerimine oleks väga keeruline, kui mitte võimatu, sest iga omavalitsus ja/või valdkond peaks ainult oma teemasid ja muresid olulisteks. </a:t>
            </a:r>
            <a:r>
              <a:rPr lang="et-EE" sz="1050" b="1" kern="1200" dirty="0">
                <a:solidFill>
                  <a:prstClr val="black"/>
                </a:solidFill>
                <a:latin typeface="Calibri"/>
                <a:ea typeface="+mn-ea"/>
                <a:cs typeface="+mn-cs"/>
              </a:rPr>
              <a:t>Suur pilt puuduks!</a:t>
            </a:r>
          </a:p>
          <a:p>
            <a:pPr defTabSz="685800">
              <a:buClrTx/>
            </a:pPr>
            <a:endParaRPr lang="et-EE" sz="1050" kern="1200" dirty="0">
              <a:solidFill>
                <a:prstClr val="black"/>
              </a:solidFill>
              <a:latin typeface="Calibri"/>
              <a:ea typeface="+mn-ea"/>
              <a:cs typeface="+mn-cs"/>
            </a:endParaRPr>
          </a:p>
          <a:p>
            <a:pPr defTabSz="685800">
              <a:buClrTx/>
            </a:pPr>
            <a:r>
              <a:rPr lang="et-EE" sz="1050" kern="1200" dirty="0">
                <a:solidFill>
                  <a:prstClr val="black"/>
                </a:solidFill>
                <a:latin typeface="Calibri"/>
                <a:ea typeface="+mn-ea"/>
                <a:cs typeface="+mn-cs"/>
              </a:rPr>
              <a:t>Lähitulevikus tuleks ühendada maakondlikud omavalituste liidud ja moodustada </a:t>
            </a:r>
          </a:p>
          <a:p>
            <a:pPr defTabSz="685800">
              <a:buClrTx/>
            </a:pPr>
            <a:r>
              <a:rPr lang="et-EE" sz="1050" b="1" kern="1200" dirty="0">
                <a:solidFill>
                  <a:prstClr val="black"/>
                </a:solidFill>
                <a:latin typeface="Calibri"/>
                <a:ea typeface="+mn-ea"/>
                <a:cs typeface="+mn-cs"/>
              </a:rPr>
              <a:t>mitut maakonda haldavad regionaalsed omavalituste liidud</a:t>
            </a:r>
            <a:r>
              <a:rPr lang="et-EE" sz="1050" kern="1200" dirty="0">
                <a:solidFill>
                  <a:prstClr val="black"/>
                </a:solidFill>
                <a:latin typeface="Calibri"/>
                <a:ea typeface="+mn-ea"/>
                <a:cs typeface="+mn-cs"/>
              </a:rPr>
              <a:t>. Ühtlasi tuleks kaaluda teiste </a:t>
            </a:r>
          </a:p>
          <a:p>
            <a:pPr defTabSz="685800">
              <a:buClrTx/>
            </a:pPr>
            <a:r>
              <a:rPr lang="et-EE" sz="1050" kern="1200" dirty="0">
                <a:solidFill>
                  <a:prstClr val="black"/>
                </a:solidFill>
                <a:latin typeface="Calibri"/>
                <a:ea typeface="+mn-ea"/>
                <a:cs typeface="+mn-cs"/>
              </a:rPr>
              <a:t>maakondlike organisatsioonide (nt ühistranspordikeskuste, maakondlik arenduskeskuste, </a:t>
            </a:r>
          </a:p>
          <a:p>
            <a:pPr defTabSz="685800">
              <a:buClrTx/>
            </a:pPr>
            <a:r>
              <a:rPr lang="et-EE" sz="1050" kern="1200" dirty="0">
                <a:solidFill>
                  <a:prstClr val="black"/>
                </a:solidFill>
                <a:latin typeface="Calibri"/>
                <a:ea typeface="+mn-ea"/>
                <a:cs typeface="+mn-cs"/>
              </a:rPr>
              <a:t>ühisteenuste keskus jne) ühendamist regionaalsete liitudega üheks organisatsiooniks. </a:t>
            </a:r>
          </a:p>
          <a:p>
            <a:pPr defTabSz="685800">
              <a:buClrTx/>
            </a:pPr>
            <a:endParaRPr lang="et-EE" sz="750" b="1" kern="1200" dirty="0">
              <a:solidFill>
                <a:prstClr val="black"/>
              </a:solidFill>
              <a:latin typeface="Calibri"/>
              <a:ea typeface="+mn-ea"/>
              <a:cs typeface="+mn-cs"/>
            </a:endParaRPr>
          </a:p>
          <a:p>
            <a:pPr defTabSz="685800">
              <a:buClrTx/>
            </a:pPr>
            <a:r>
              <a:rPr lang="et-EE" sz="1050" b="1" kern="1200" dirty="0">
                <a:solidFill>
                  <a:prstClr val="black"/>
                </a:solidFill>
                <a:latin typeface="Calibri"/>
                <a:ea typeface="+mn-ea"/>
                <a:cs typeface="+mn-cs"/>
              </a:rPr>
              <a:t>Eestis oleks mõistlik moodustada kuni 6 (kuus) regionaalset omavalituste liitu,</a:t>
            </a:r>
            <a:r>
              <a:rPr lang="et-EE" sz="1050" kern="1200" dirty="0">
                <a:solidFill>
                  <a:prstClr val="black"/>
                </a:solidFill>
                <a:latin typeface="Calibri"/>
                <a:ea typeface="+mn-ea"/>
                <a:cs typeface="+mn-cs"/>
              </a:rPr>
              <a:t> </a:t>
            </a:r>
          </a:p>
          <a:p>
            <a:pPr defTabSz="685800">
              <a:buClrTx/>
            </a:pPr>
            <a:r>
              <a:rPr lang="et-EE" sz="1050" kern="1200" dirty="0">
                <a:solidFill>
                  <a:prstClr val="black"/>
                </a:solidFill>
                <a:latin typeface="Calibri"/>
                <a:ea typeface="+mn-ea"/>
                <a:cs typeface="+mn-cs"/>
              </a:rPr>
              <a:t>mis võiksid saada edaspidi võrreldes tänaste liitudega ülesandeid veelgi juurde, </a:t>
            </a:r>
          </a:p>
          <a:p>
            <a:pPr defTabSz="685800">
              <a:buClrTx/>
            </a:pPr>
            <a:r>
              <a:rPr lang="et-EE" sz="1050" kern="1200" dirty="0">
                <a:solidFill>
                  <a:prstClr val="black"/>
                </a:solidFill>
                <a:latin typeface="Calibri"/>
                <a:ea typeface="+mn-ea"/>
                <a:cs typeface="+mn-cs"/>
              </a:rPr>
              <a:t>sh omandaksid investeerimisvõimekuse regiooni arengu kavandamiseks ja elluviimiseks.</a:t>
            </a:r>
          </a:p>
          <a:p>
            <a:pPr defTabSz="685800">
              <a:buClrTx/>
            </a:pPr>
            <a:r>
              <a:rPr lang="et-EE" sz="1050" u="sng" kern="1200" dirty="0">
                <a:solidFill>
                  <a:prstClr val="black"/>
                </a:solidFill>
                <a:latin typeface="Calibri"/>
                <a:ea typeface="+mn-ea"/>
                <a:cs typeface="+mn-cs"/>
              </a:rPr>
              <a:t>Ühtlasi peaksime arutama avalik õigusliku juriidilise staatuse andmise küsimust</a:t>
            </a:r>
            <a:r>
              <a:rPr lang="et-EE" sz="1050" kern="1200" dirty="0">
                <a:solidFill>
                  <a:prstClr val="black"/>
                </a:solidFill>
                <a:latin typeface="Calibri"/>
                <a:ea typeface="+mn-ea"/>
                <a:cs typeface="+mn-cs"/>
              </a:rPr>
              <a:t>, </a:t>
            </a:r>
          </a:p>
          <a:p>
            <a:pPr defTabSz="685800">
              <a:buClrTx/>
            </a:pPr>
            <a:r>
              <a:rPr lang="et-EE" sz="1050" kern="1200" dirty="0">
                <a:solidFill>
                  <a:prstClr val="black"/>
                </a:solidFill>
                <a:latin typeface="Calibri"/>
                <a:ea typeface="+mn-ea"/>
                <a:cs typeface="+mn-cs"/>
              </a:rPr>
              <a:t>kuna liidud täidavad avalikke ülesandeid ja ühtlasi võimaldaks tuua ruumilise </a:t>
            </a:r>
          </a:p>
          <a:p>
            <a:pPr defTabSz="685800">
              <a:buClrTx/>
            </a:pPr>
            <a:r>
              <a:rPr lang="et-EE" sz="1050" kern="1200" dirty="0">
                <a:solidFill>
                  <a:prstClr val="black"/>
                </a:solidFill>
                <a:latin typeface="Calibri"/>
                <a:ea typeface="+mn-ea"/>
                <a:cs typeface="+mn-cs"/>
              </a:rPr>
              <a:t>planeerimise tagasi regionaalsele tasandile.</a:t>
            </a:r>
          </a:p>
          <a:p>
            <a:pPr defTabSz="685800">
              <a:buClrTx/>
            </a:pPr>
            <a:endParaRPr lang="et-EE" sz="1350" kern="1200" dirty="0">
              <a:solidFill>
                <a:prstClr val="black"/>
              </a:solidFill>
              <a:latin typeface="Calibri"/>
              <a:ea typeface="+mn-ea"/>
              <a:cs typeface="+mn-cs"/>
            </a:endParaRPr>
          </a:p>
          <a:p>
            <a:pPr defTabSz="685800">
              <a:buClrTx/>
            </a:pPr>
            <a:r>
              <a:rPr lang="et-EE" sz="1050" b="1" kern="1200" dirty="0">
                <a:solidFill>
                  <a:prstClr val="black"/>
                </a:solidFill>
                <a:latin typeface="Calibri"/>
                <a:ea typeface="+mn-ea"/>
                <a:cs typeface="+mn-cs"/>
              </a:rPr>
              <a:t>Regionaalsed omavalitsuste liidud oleksid tegevuste ja poliitika ellurakendajad ning üleriigiline liit poliitika kujundaja.</a:t>
            </a:r>
          </a:p>
          <a:p>
            <a:pPr defTabSz="685800">
              <a:buClrTx/>
            </a:pPr>
            <a:endParaRPr lang="et-EE" sz="750" kern="1200" dirty="0">
              <a:solidFill>
                <a:prstClr val="black"/>
              </a:solidFill>
              <a:latin typeface="Calibri"/>
              <a:ea typeface="+mn-ea"/>
              <a:cs typeface="+mn-cs"/>
            </a:endParaRPr>
          </a:p>
          <a:p>
            <a:pPr defTabSz="685800">
              <a:buClrTx/>
            </a:pPr>
            <a:r>
              <a:rPr lang="et-EE" sz="1050" b="1" kern="1200" dirty="0">
                <a:solidFill>
                  <a:prstClr val="black"/>
                </a:solidFill>
                <a:latin typeface="Calibri"/>
                <a:ea typeface="+mn-ea"/>
                <a:cs typeface="+mn-cs"/>
              </a:rPr>
              <a:t>Regionaalset jaotust ei saa teha üksnes matemaatiliselt </a:t>
            </a:r>
            <a:r>
              <a:rPr lang="et-EE" sz="1050" kern="1200" dirty="0">
                <a:solidFill>
                  <a:prstClr val="black"/>
                </a:solidFill>
                <a:latin typeface="Calibri"/>
                <a:ea typeface="+mn-ea"/>
                <a:cs typeface="+mn-cs"/>
              </a:rPr>
              <a:t>kajastavaid andmeid silmas pidades. Regionaalse jaotuse kavandamisel, mis töötaks edukalt ja pikaajaliselt, peab arvestama paljusid muid aspekte – geograafilise asendi ühtsus (loogiline paiknemine ja sidusus – inimeste liikumine, keskused jne), </a:t>
            </a:r>
          </a:p>
          <a:p>
            <a:pPr defTabSz="685800">
              <a:buClrTx/>
            </a:pPr>
            <a:r>
              <a:rPr lang="et-EE" sz="1050" kern="1200" dirty="0">
                <a:solidFill>
                  <a:prstClr val="black"/>
                </a:solidFill>
                <a:latin typeface="Calibri"/>
                <a:ea typeface="+mn-ea"/>
                <a:cs typeface="+mn-cs"/>
              </a:rPr>
              <a:t>ajaloolised piirid, piirkondade ühishuvid, kultuuriline sidusus ja identiteet, sotsiaal-majanduslikud tingimused jne.</a:t>
            </a:r>
          </a:p>
          <a:p>
            <a:pPr defTabSz="685800">
              <a:buClrTx/>
            </a:pPr>
            <a:endParaRPr lang="et-EE" sz="750" kern="1200" dirty="0">
              <a:solidFill>
                <a:prstClr val="black"/>
              </a:solidFill>
              <a:latin typeface="Calibri"/>
              <a:ea typeface="+mn-ea"/>
              <a:cs typeface="+mn-cs"/>
            </a:endParaRPr>
          </a:p>
          <a:p>
            <a:pPr defTabSz="685800">
              <a:buClrTx/>
            </a:pPr>
            <a:r>
              <a:rPr lang="et-EE" sz="1050" b="1" kern="1200" dirty="0">
                <a:solidFill>
                  <a:prstClr val="black"/>
                </a:solidFill>
                <a:latin typeface="Calibri"/>
                <a:ea typeface="+mn-ea"/>
                <a:cs typeface="+mn-cs"/>
              </a:rPr>
              <a:t>Sama regionaalset jaotus oleks mõistlik rakenda üleriigiliselt kõigile riigiasutustele</a:t>
            </a:r>
            <a:r>
              <a:rPr lang="et-EE" sz="1050" kern="1200" dirty="0">
                <a:solidFill>
                  <a:prstClr val="black"/>
                </a:solidFill>
                <a:latin typeface="Calibri"/>
                <a:ea typeface="+mn-ea"/>
                <a:cs typeface="+mn-cs"/>
              </a:rPr>
              <a:t> (nt PPA, Päästeamet, Maanteeamet, Keskkonnaamet jne).</a:t>
            </a:r>
          </a:p>
          <a:p>
            <a:pPr defTabSz="685800">
              <a:buClrTx/>
            </a:pPr>
            <a:endParaRPr lang="et-EE" sz="1200" kern="1200" dirty="0">
              <a:solidFill>
                <a:prstClr val="black"/>
              </a:solidFill>
              <a:latin typeface="Calibri"/>
              <a:ea typeface="+mn-ea"/>
              <a:cs typeface="+mn-cs"/>
            </a:endParaRPr>
          </a:p>
          <a:p>
            <a:pPr defTabSz="685800">
              <a:buClrTx/>
            </a:pPr>
            <a:r>
              <a:rPr lang="et-EE" sz="1350" b="1" kern="1200" dirty="0">
                <a:solidFill>
                  <a:prstClr val="black"/>
                </a:solidFill>
                <a:latin typeface="Calibri"/>
                <a:ea typeface="+mn-ea"/>
                <a:cs typeface="+mn-cs"/>
              </a:rPr>
              <a:t>Selline lähenemine muudaks nii kohaliku- kui ka riigivalitsemise selgemaks, loogilisemaks ja arusaadavamaks, nii riigile, omavalitustele kui ka kodanikele. </a:t>
            </a:r>
          </a:p>
        </p:txBody>
      </p:sp>
      <p:sp>
        <p:nvSpPr>
          <p:cNvPr id="3" name="TextBox 2">
            <a:extLst>
              <a:ext uri="{FF2B5EF4-FFF2-40B4-BE49-F238E27FC236}">
                <a16:creationId xmlns:a16="http://schemas.microsoft.com/office/drawing/2014/main" id="{9C87EC96-7AC4-4331-B15E-03B4C76C1FF2}"/>
              </a:ext>
            </a:extLst>
          </p:cNvPr>
          <p:cNvSpPr txBox="1"/>
          <p:nvPr/>
        </p:nvSpPr>
        <p:spPr>
          <a:xfrm>
            <a:off x="2881693" y="241348"/>
            <a:ext cx="1881554" cy="415498"/>
          </a:xfrm>
          <a:prstGeom prst="rect">
            <a:avLst/>
          </a:prstGeom>
          <a:noFill/>
        </p:spPr>
        <p:txBody>
          <a:bodyPr wrap="square" rtlCol="0">
            <a:spAutoFit/>
          </a:bodyPr>
          <a:lstStyle/>
          <a:p>
            <a:pPr defTabSz="685800">
              <a:buClrTx/>
            </a:pPr>
            <a:r>
              <a:rPr lang="et-EE" sz="2100" kern="1200" dirty="0">
                <a:solidFill>
                  <a:prstClr val="black"/>
                </a:solidFill>
                <a:latin typeface="Calibri"/>
                <a:ea typeface="+mn-ea"/>
                <a:cs typeface="+mn-cs"/>
              </a:rPr>
              <a:t>Kuidas edasi?</a:t>
            </a:r>
          </a:p>
        </p:txBody>
      </p:sp>
    </p:spTree>
    <p:extLst>
      <p:ext uri="{BB962C8B-B14F-4D97-AF65-F5344CB8AC3E}">
        <p14:creationId xmlns:p14="http://schemas.microsoft.com/office/powerpoint/2010/main" val="171692202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ksti kohatäide 2"/>
          <p:cNvSpPr>
            <a:spLocks noGrp="1"/>
          </p:cNvSpPr>
          <p:nvPr>
            <p:ph type="body"/>
          </p:nvPr>
        </p:nvSpPr>
        <p:spPr>
          <a:xfrm>
            <a:off x="1893985" y="1203634"/>
            <a:ext cx="6791953" cy="3719795"/>
          </a:xfrm>
        </p:spPr>
        <p:txBody>
          <a:bodyPr/>
          <a:lstStyle/>
          <a:p>
            <a:pPr algn="ctr">
              <a:defRPr/>
            </a:pPr>
            <a:r>
              <a:rPr lang="et-EE" b="1" dirty="0"/>
              <a:t>		</a:t>
            </a:r>
          </a:p>
          <a:p>
            <a:pPr algn="ctr">
              <a:defRPr/>
            </a:pPr>
            <a:endParaRPr lang="et-EE" b="1" dirty="0"/>
          </a:p>
          <a:p>
            <a:pPr algn="ctr">
              <a:defRPr/>
            </a:pPr>
            <a:endParaRPr lang="et-EE" b="1" dirty="0"/>
          </a:p>
          <a:p>
            <a:pPr algn="ctr">
              <a:defRPr/>
            </a:pPr>
            <a:endParaRPr lang="et-EE" b="1" dirty="0"/>
          </a:p>
          <a:p>
            <a:pPr algn="ctr">
              <a:defRPr/>
            </a:pPr>
            <a:r>
              <a:rPr lang="et-EE" sz="2400" b="1" dirty="0">
                <a:latin typeface="Calibri" panose="020F0502020204030204" pitchFamily="34" charset="0"/>
              </a:rPr>
              <a:t>TÄNAN KUULAMAST!</a:t>
            </a:r>
          </a:p>
          <a:p>
            <a:pPr algn="ctr">
              <a:defRPr/>
            </a:pPr>
            <a:r>
              <a:rPr lang="et-EE" sz="2400" b="1" dirty="0">
                <a:latin typeface="Calibri" panose="020F0502020204030204" pitchFamily="34" charset="0"/>
                <a:cs typeface="Verdana"/>
              </a:rPr>
              <a:t>Joel Jesse</a:t>
            </a:r>
          </a:p>
          <a:p>
            <a:pPr algn="ctr">
              <a:defRPr/>
            </a:pPr>
            <a:r>
              <a:rPr lang="et-EE" sz="2400" b="1" dirty="0">
                <a:latin typeface="Calibri" panose="020F0502020204030204" pitchFamily="34" charset="0"/>
                <a:cs typeface="Verdana"/>
              </a:rPr>
              <a:t>Harjumaa Omavalitsuste Liit</a:t>
            </a:r>
          </a:p>
          <a:p>
            <a:endParaRPr lang="et-EE" sz="2400" dirty="0">
              <a:latin typeface="Calibri" panose="020F0502020204030204" pitchFamily="34" charset="0"/>
            </a:endParaRPr>
          </a:p>
          <a:p>
            <a:endParaRPr lang="et-EE" sz="2400" dirty="0">
              <a:latin typeface="Calibri" panose="020F0502020204030204" pitchFamily="34" charset="0"/>
            </a:endParaRPr>
          </a:p>
          <a:p>
            <a:pPr algn="ctr"/>
            <a:r>
              <a:rPr lang="et-EE" sz="2400" b="1" u="sng" dirty="0">
                <a:solidFill>
                  <a:srgbClr val="0000FF"/>
                </a:solidFill>
                <a:cs typeface="Verdana"/>
              </a:rPr>
              <a:t>www.hol.ee</a:t>
            </a:r>
          </a:p>
          <a:p>
            <a:pPr algn="ctr"/>
            <a:endParaRPr lang="et-EE" sz="2400" dirty="0">
              <a:latin typeface="Calibri" panose="020F0502020204030204" pitchFamily="34" charset="0"/>
            </a:endParaRPr>
          </a:p>
        </p:txBody>
      </p:sp>
      <p:pic>
        <p:nvPicPr>
          <p:cNvPr id="5" name="Picture 8" descr="roh maja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2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lt 6">
            <a:extLst>
              <a:ext uri="{FF2B5EF4-FFF2-40B4-BE49-F238E27FC236}">
                <a16:creationId xmlns:a16="http://schemas.microsoft.com/office/drawing/2014/main" id="{72555ED6-26E6-470C-B77A-BA3453DC8C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0016" y="4598944"/>
            <a:ext cx="1731733" cy="409740"/>
          </a:xfrm>
          <a:prstGeom prst="rect">
            <a:avLst/>
          </a:prstGeom>
        </p:spPr>
      </p:pic>
    </p:spTree>
    <p:extLst>
      <p:ext uri="{BB962C8B-B14F-4D97-AF65-F5344CB8AC3E}">
        <p14:creationId xmlns:p14="http://schemas.microsoft.com/office/powerpoint/2010/main" val="36046850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1077D2"/>
            </a:gs>
            <a:gs pos="100000">
              <a:srgbClr val="093153"/>
            </a:gs>
          </a:gsLst>
          <a:path path="circle">
            <a:fillToRect l="50000" t="50000" r="50000" b="50000"/>
          </a:path>
          <a:tileRect/>
        </a:gradFill>
        <a:effectLst/>
      </p:bgPr>
    </p:bg>
    <p:spTree>
      <p:nvGrpSpPr>
        <p:cNvPr id="1" name="Shape 85"/>
        <p:cNvGrpSpPr/>
        <p:nvPr/>
      </p:nvGrpSpPr>
      <p:grpSpPr>
        <a:xfrm>
          <a:off x="0" y="0"/>
          <a:ext cx="0" cy="0"/>
          <a:chOff x="0" y="0"/>
          <a:chExt cx="0" cy="0"/>
        </a:xfrm>
      </p:grpSpPr>
      <p:sp>
        <p:nvSpPr>
          <p:cNvPr id="86" name="Shape 86"/>
          <p:cNvSpPr txBox="1">
            <a:spLocks noGrp="1"/>
          </p:cNvSpPr>
          <p:nvPr>
            <p:ph type="ctrTitle"/>
          </p:nvPr>
        </p:nvSpPr>
        <p:spPr>
          <a:xfrm>
            <a:off x="3347400" y="967900"/>
            <a:ext cx="4851900" cy="39075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t" sz="5400" dirty="0">
                <a:solidFill>
                  <a:srgbClr val="FFFFFF"/>
                </a:solidFill>
                <a:latin typeface="Lato"/>
                <a:ea typeface="Lato"/>
                <a:cs typeface="Lato"/>
                <a:sym typeface="Lato"/>
              </a:rPr>
              <a:t>80</a:t>
            </a:r>
            <a:r>
              <a:rPr lang="et" sz="5000" dirty="0">
                <a:solidFill>
                  <a:srgbClr val="FFFFFF"/>
                </a:solidFill>
                <a:latin typeface="Lato"/>
                <a:ea typeface="Lato"/>
                <a:cs typeface="Lato"/>
                <a:sym typeface="Lato"/>
              </a:rPr>
              <a:t/>
            </a:r>
            <a:br>
              <a:rPr lang="et" sz="5000" dirty="0">
                <a:solidFill>
                  <a:srgbClr val="FFFFFF"/>
                </a:solidFill>
                <a:latin typeface="Lato"/>
                <a:ea typeface="Lato"/>
                <a:cs typeface="Lato"/>
                <a:sym typeface="Lato"/>
              </a:rPr>
            </a:br>
            <a:endParaRPr sz="1200" dirty="0">
              <a:solidFill>
                <a:srgbClr val="FFFFFF"/>
              </a:solidFill>
              <a:latin typeface="Lato"/>
              <a:ea typeface="Lato"/>
              <a:cs typeface="Lato"/>
              <a:sym typeface="Lato"/>
            </a:endParaRPr>
          </a:p>
          <a:p>
            <a:pPr marL="0" lvl="0" indent="0" algn="ctr">
              <a:spcBef>
                <a:spcPts val="0"/>
              </a:spcBef>
              <a:spcAft>
                <a:spcPts val="0"/>
              </a:spcAft>
              <a:buNone/>
            </a:pPr>
            <a:r>
              <a:rPr lang="et" sz="5000" dirty="0">
                <a:solidFill>
                  <a:srgbClr val="FFFFFF"/>
                </a:solidFill>
                <a:latin typeface="Lato"/>
                <a:ea typeface="Lato"/>
                <a:cs typeface="Lato"/>
                <a:sym typeface="Lato"/>
              </a:rPr>
              <a:t>EERIK-JUHAN TRUUVÄLI</a:t>
            </a:r>
            <a:endParaRPr sz="5000" dirty="0">
              <a:solidFill>
                <a:srgbClr val="FFFFFF"/>
              </a:solidFill>
              <a:latin typeface="Lato"/>
              <a:ea typeface="Lato"/>
              <a:cs typeface="Lato"/>
              <a:sym typeface="Lato"/>
            </a:endParaRPr>
          </a:p>
          <a:p>
            <a:pPr marL="0" lvl="0" indent="0">
              <a:spcBef>
                <a:spcPts val="0"/>
              </a:spcBef>
              <a:spcAft>
                <a:spcPts val="0"/>
              </a:spcAft>
              <a:buNone/>
            </a:pPr>
            <a:endParaRPr dirty="0">
              <a:solidFill>
                <a:srgbClr val="000000"/>
              </a:solidFill>
            </a:endParaRPr>
          </a:p>
        </p:txBody>
      </p:sp>
      <p:pic>
        <p:nvPicPr>
          <p:cNvPr id="87" name="Shape 87"/>
          <p:cNvPicPr preferRelativeResize="0"/>
          <p:nvPr/>
        </p:nvPicPr>
        <p:blipFill rotWithShape="1">
          <a:blip r:embed="rId3">
            <a:alphaModFix/>
          </a:blip>
          <a:srcRect/>
          <a:stretch/>
        </p:blipFill>
        <p:spPr>
          <a:xfrm>
            <a:off x="546100" y="1125350"/>
            <a:ext cx="2360200" cy="3219375"/>
          </a:xfrm>
          <a:prstGeom prst="rect">
            <a:avLst/>
          </a:prstGeom>
          <a:noFill/>
          <a:ln>
            <a:noFill/>
          </a:ln>
        </p:spPr>
      </p:pic>
      <p:pic>
        <p:nvPicPr>
          <p:cNvPr id="88" name="Shape 88"/>
          <p:cNvPicPr preferRelativeResize="0"/>
          <p:nvPr/>
        </p:nvPicPr>
        <p:blipFill>
          <a:blip r:embed="rId4">
            <a:alphaModFix/>
          </a:blip>
          <a:stretch>
            <a:fillRect/>
          </a:stretch>
        </p:blipFill>
        <p:spPr>
          <a:xfrm>
            <a:off x="7876649" y="3805626"/>
            <a:ext cx="1115725" cy="1140400"/>
          </a:xfrm>
          <a:prstGeom prst="rect">
            <a:avLst/>
          </a:prstGeom>
          <a:noFill/>
          <a:ln>
            <a:noFill/>
          </a:ln>
        </p:spPr>
      </p:pic>
    </p:spTree>
    <p:extLst>
      <p:ext uri="{BB962C8B-B14F-4D97-AF65-F5344CB8AC3E}">
        <p14:creationId xmlns:p14="http://schemas.microsoft.com/office/powerpoint/2010/main" val="372975835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242252" y="354437"/>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dirty="0">
              <a:solidFill>
                <a:schemeClr val="dk1"/>
              </a:solidFill>
              <a:latin typeface="Times New Roman"/>
              <a:ea typeface="Times New Roman"/>
              <a:cs typeface="Times New Roman"/>
              <a:sym typeface="Times New Roman"/>
            </a:endParaRPr>
          </a:p>
          <a:p>
            <a:pPr marL="0" lvl="0" indent="0" algn="ctr">
              <a:lnSpc>
                <a:spcPct val="100000"/>
              </a:lnSpc>
              <a:buClr>
                <a:schemeClr val="dk1"/>
              </a:buClr>
              <a:buSzPts val="1100"/>
              <a:buNone/>
            </a:pPr>
            <a:endParaRPr lang="et-EE" sz="2500" b="1" dirty="0" smtClean="0">
              <a:solidFill>
                <a:schemeClr val="dk1"/>
              </a:solidFill>
              <a:latin typeface="Times New Roman"/>
              <a:ea typeface="Times New Roman"/>
              <a:cs typeface="Times New Roman"/>
              <a:sym typeface="Times New Roman"/>
            </a:endParaRPr>
          </a:p>
          <a:p>
            <a:pPr marL="0" lvl="0" indent="0" algn="ctr">
              <a:lnSpc>
                <a:spcPct val="100000"/>
              </a:lnSpc>
              <a:buClr>
                <a:schemeClr val="dk1"/>
              </a:buClr>
              <a:buSzPts val="1100"/>
              <a:buNone/>
            </a:pPr>
            <a:r>
              <a:rPr lang="fi-FI" sz="2500" b="1" dirty="0" smtClean="0">
                <a:solidFill>
                  <a:schemeClr val="dk1"/>
                </a:solidFill>
                <a:latin typeface="Times New Roman"/>
                <a:ea typeface="Times New Roman"/>
                <a:cs typeface="Times New Roman"/>
                <a:sym typeface="Times New Roman"/>
              </a:rPr>
              <a:t>Randel </a:t>
            </a:r>
            <a:r>
              <a:rPr lang="fi-FI" sz="2500" b="1" dirty="0">
                <a:solidFill>
                  <a:schemeClr val="dk1"/>
                </a:solidFill>
                <a:latin typeface="Times New Roman"/>
                <a:ea typeface="Times New Roman"/>
                <a:cs typeface="Times New Roman"/>
                <a:sym typeface="Times New Roman"/>
              </a:rPr>
              <a:t>Länts, Kirke Piirikivi, Anet Oltsmann, Kätlin Paju, Stella Rõbakov, Merilin Treu, Timo Torm, Julia Meipalu, TLÜ Ühiskonnateaduste Instituudi üliõpilaste ettekanne</a:t>
            </a:r>
            <a:endParaRPr sz="2500" dirty="0"/>
          </a:p>
        </p:txBody>
      </p:sp>
      <p:pic>
        <p:nvPicPr>
          <p:cNvPr id="111" name="Shape 111"/>
          <p:cNvPicPr preferRelativeResize="0"/>
          <p:nvPr/>
        </p:nvPicPr>
        <p:blipFill>
          <a:blip r:embed="rId3">
            <a:alphaModFix/>
          </a:blip>
          <a:stretch>
            <a:fillRect/>
          </a:stretch>
        </p:blipFill>
        <p:spPr>
          <a:xfrm>
            <a:off x="4195600" y="3066100"/>
            <a:ext cx="3665500" cy="1409475"/>
          </a:xfrm>
          <a:prstGeom prst="rect">
            <a:avLst/>
          </a:prstGeom>
          <a:noFill/>
          <a:ln>
            <a:noFill/>
          </a:ln>
        </p:spPr>
      </p:pic>
      <p:pic>
        <p:nvPicPr>
          <p:cNvPr id="112" name="Shape 112"/>
          <p:cNvPicPr preferRelativeResize="0"/>
          <p:nvPr/>
        </p:nvPicPr>
        <p:blipFill>
          <a:blip r:embed="rId4">
            <a:alphaModFix/>
          </a:blip>
          <a:stretch>
            <a:fillRect/>
          </a:stretch>
        </p:blipFill>
        <p:spPr>
          <a:xfrm>
            <a:off x="1949800" y="2885300"/>
            <a:ext cx="1487400" cy="1520276"/>
          </a:xfrm>
          <a:prstGeom prst="rect">
            <a:avLst/>
          </a:prstGeom>
          <a:noFill/>
          <a:ln>
            <a:noFill/>
          </a:ln>
        </p:spPr>
      </p:pic>
    </p:spTree>
    <p:extLst>
      <p:ext uri="{BB962C8B-B14F-4D97-AF65-F5344CB8AC3E}">
        <p14:creationId xmlns:p14="http://schemas.microsoft.com/office/powerpoint/2010/main" val="221925422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FE8E2-8D49-244D-8DDB-B96C3E35606C}"/>
              </a:ext>
            </a:extLst>
          </p:cNvPr>
          <p:cNvSpPr>
            <a:spLocks noGrp="1"/>
          </p:cNvSpPr>
          <p:nvPr>
            <p:ph type="ctrTitle"/>
          </p:nvPr>
        </p:nvSpPr>
        <p:spPr/>
        <p:txBody>
          <a:bodyPr/>
          <a:lstStyle/>
          <a:p>
            <a:r>
              <a:rPr lang="en-US" dirty="0" err="1"/>
              <a:t>Riik</a:t>
            </a:r>
            <a:r>
              <a:rPr lang="en-US" dirty="0"/>
              <a:t> ja </a:t>
            </a:r>
            <a:r>
              <a:rPr lang="en-US" dirty="0" err="1"/>
              <a:t>regionaaltasand</a:t>
            </a:r>
            <a:r>
              <a:rPr lang="en-US" dirty="0"/>
              <a:t> – </a:t>
            </a:r>
            <a:r>
              <a:rPr lang="en-US" dirty="0" err="1"/>
              <a:t>kellele</a:t>
            </a:r>
            <a:r>
              <a:rPr lang="en-US" dirty="0"/>
              <a:t> ja </a:t>
            </a:r>
            <a:r>
              <a:rPr lang="en-US" dirty="0" err="1"/>
              <a:t>milleks</a:t>
            </a:r>
            <a:r>
              <a:rPr lang="en-US" dirty="0"/>
              <a:t>?</a:t>
            </a:r>
          </a:p>
        </p:txBody>
      </p:sp>
      <p:sp>
        <p:nvSpPr>
          <p:cNvPr id="3" name="Subtitle 2">
            <a:extLst>
              <a:ext uri="{FF2B5EF4-FFF2-40B4-BE49-F238E27FC236}">
                <a16:creationId xmlns:a16="http://schemas.microsoft.com/office/drawing/2014/main" id="{BBE4C206-00AC-314A-8100-D076F97B0FEE}"/>
              </a:ext>
            </a:extLst>
          </p:cNvPr>
          <p:cNvSpPr>
            <a:spLocks noGrp="1"/>
          </p:cNvSpPr>
          <p:nvPr>
            <p:ph type="subTitle" idx="1"/>
          </p:nvPr>
        </p:nvSpPr>
        <p:spPr/>
        <p:txBody>
          <a:bodyPr/>
          <a:lstStyle/>
          <a:p>
            <a:r>
              <a:rPr lang="en-US" dirty="0"/>
              <a:t>Randel Länts, Julia </a:t>
            </a:r>
            <a:r>
              <a:rPr lang="en-US" dirty="0" err="1"/>
              <a:t>Meipalu</a:t>
            </a:r>
            <a:r>
              <a:rPr lang="en-US" dirty="0"/>
              <a:t>, </a:t>
            </a:r>
            <a:r>
              <a:rPr lang="en-US" dirty="0" err="1"/>
              <a:t>Anet</a:t>
            </a:r>
            <a:r>
              <a:rPr lang="en-US" dirty="0"/>
              <a:t> </a:t>
            </a:r>
            <a:r>
              <a:rPr lang="en-US" dirty="0" err="1"/>
              <a:t>Oltsmann</a:t>
            </a:r>
            <a:r>
              <a:rPr lang="en-US" dirty="0"/>
              <a:t>, </a:t>
            </a:r>
            <a:r>
              <a:rPr lang="en-US" dirty="0" err="1"/>
              <a:t>Kätlin</a:t>
            </a:r>
            <a:r>
              <a:rPr lang="en-US" dirty="0"/>
              <a:t> </a:t>
            </a:r>
            <a:r>
              <a:rPr lang="en-US" dirty="0" err="1"/>
              <a:t>Paju</a:t>
            </a:r>
            <a:r>
              <a:rPr lang="en-US" dirty="0"/>
              <a:t>, Kirke </a:t>
            </a:r>
            <a:r>
              <a:rPr lang="en-US" dirty="0" err="1"/>
              <a:t>Piirikivi</a:t>
            </a:r>
            <a:r>
              <a:rPr lang="en-US" dirty="0"/>
              <a:t>, Stella </a:t>
            </a:r>
            <a:r>
              <a:rPr lang="en-US" dirty="0" err="1"/>
              <a:t>Rõbakov</a:t>
            </a:r>
            <a:r>
              <a:rPr lang="en-US" dirty="0"/>
              <a:t>, </a:t>
            </a:r>
            <a:r>
              <a:rPr lang="en-US" dirty="0" err="1"/>
              <a:t>Timo</a:t>
            </a:r>
            <a:r>
              <a:rPr lang="en-US" dirty="0"/>
              <a:t> </a:t>
            </a:r>
            <a:r>
              <a:rPr lang="en-US" dirty="0" err="1"/>
              <a:t>Torm</a:t>
            </a:r>
            <a:r>
              <a:rPr lang="en-US" dirty="0"/>
              <a:t>, </a:t>
            </a:r>
            <a:r>
              <a:rPr lang="en-US" dirty="0" err="1"/>
              <a:t>Merilin</a:t>
            </a:r>
            <a:r>
              <a:rPr lang="en-US" dirty="0"/>
              <a:t> </a:t>
            </a:r>
            <a:r>
              <a:rPr lang="en-US" dirty="0" err="1"/>
              <a:t>Treu</a:t>
            </a:r>
            <a:endParaRPr lang="en-US" dirty="0"/>
          </a:p>
        </p:txBody>
      </p:sp>
    </p:spTree>
    <p:extLst>
      <p:ext uri="{BB962C8B-B14F-4D97-AF65-F5344CB8AC3E}">
        <p14:creationId xmlns:p14="http://schemas.microsoft.com/office/powerpoint/2010/main" val="128305555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3B2CA-FB79-8B4F-B85D-FEE31FDE1970}"/>
              </a:ext>
            </a:extLst>
          </p:cNvPr>
          <p:cNvSpPr>
            <a:spLocks noGrp="1"/>
          </p:cNvSpPr>
          <p:nvPr>
            <p:ph type="title"/>
          </p:nvPr>
        </p:nvSpPr>
        <p:spPr/>
        <p:txBody>
          <a:bodyPr/>
          <a:lstStyle/>
          <a:p>
            <a:r>
              <a:rPr lang="et-EE" dirty="0"/>
              <a:t>Ettekande eesmärk</a:t>
            </a:r>
          </a:p>
        </p:txBody>
      </p:sp>
      <p:sp>
        <p:nvSpPr>
          <p:cNvPr id="3" name="Content Placeholder 2">
            <a:extLst>
              <a:ext uri="{FF2B5EF4-FFF2-40B4-BE49-F238E27FC236}">
                <a16:creationId xmlns:a16="http://schemas.microsoft.com/office/drawing/2014/main" id="{A34DA6FB-FF5B-DE46-82BC-F1CD8ECA1DC7}"/>
              </a:ext>
            </a:extLst>
          </p:cNvPr>
          <p:cNvSpPr>
            <a:spLocks noGrp="1"/>
          </p:cNvSpPr>
          <p:nvPr>
            <p:ph idx="1"/>
          </p:nvPr>
        </p:nvSpPr>
        <p:spPr/>
        <p:txBody>
          <a:bodyPr/>
          <a:lstStyle/>
          <a:p>
            <a:pPr marL="0" indent="0">
              <a:buNone/>
            </a:pPr>
            <a:r>
              <a:rPr lang="et-EE" dirty="0"/>
              <a:t>Vaadelda läbi seaduste ja rahastamise valitsemise regionaaltasandit</a:t>
            </a:r>
          </a:p>
          <a:p>
            <a:pPr marL="0" indent="0">
              <a:buNone/>
            </a:pPr>
            <a:r>
              <a:rPr lang="et-EE" dirty="0"/>
              <a:t>Aluseks</a:t>
            </a:r>
            <a:r>
              <a:rPr lang="et-EE" baseline="0" dirty="0"/>
              <a:t> kaks bakalaureusetööd, millest esimene analüüsis haldusreformi, teine reformijärgset finantskäitumise muutumist</a:t>
            </a:r>
          </a:p>
          <a:p>
            <a:pPr marL="0" indent="0">
              <a:buNone/>
            </a:pPr>
            <a:r>
              <a:rPr lang="et-EE" baseline="0" dirty="0"/>
              <a:t>Samuti on kasutatud aine kohalik valitsemine seminaritöid ning nende edasiarendusi</a:t>
            </a:r>
          </a:p>
        </p:txBody>
      </p:sp>
    </p:spTree>
    <p:extLst>
      <p:ext uri="{BB962C8B-B14F-4D97-AF65-F5344CB8AC3E}">
        <p14:creationId xmlns:p14="http://schemas.microsoft.com/office/powerpoint/2010/main" val="374341798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CC288-891F-404C-886B-400719385FC8}"/>
              </a:ext>
            </a:extLst>
          </p:cNvPr>
          <p:cNvSpPr>
            <a:spLocks noGrp="1"/>
          </p:cNvSpPr>
          <p:nvPr>
            <p:ph type="title"/>
          </p:nvPr>
        </p:nvSpPr>
        <p:spPr/>
        <p:txBody>
          <a:bodyPr/>
          <a:lstStyle/>
          <a:p>
            <a:r>
              <a:rPr lang="et-EE" dirty="0"/>
              <a:t>Omavalitsusreformid</a:t>
            </a:r>
          </a:p>
        </p:txBody>
      </p:sp>
      <p:sp>
        <p:nvSpPr>
          <p:cNvPr id="3" name="Content Placeholder 2">
            <a:extLst>
              <a:ext uri="{FF2B5EF4-FFF2-40B4-BE49-F238E27FC236}">
                <a16:creationId xmlns:a16="http://schemas.microsoft.com/office/drawing/2014/main" id="{4D45BDE3-D8DC-1C4C-9C87-0337BD31DC95}"/>
              </a:ext>
            </a:extLst>
          </p:cNvPr>
          <p:cNvSpPr>
            <a:spLocks noGrp="1"/>
          </p:cNvSpPr>
          <p:nvPr>
            <p:ph idx="1"/>
          </p:nvPr>
        </p:nvSpPr>
        <p:spPr/>
        <p:txBody>
          <a:bodyPr/>
          <a:lstStyle/>
          <a:p>
            <a:pPr marL="0" indent="0">
              <a:buNone/>
            </a:pPr>
            <a:r>
              <a:rPr lang="et-EE" dirty="0"/>
              <a:t>1989 – ENSV ülemnõukogu otsus</a:t>
            </a:r>
          </a:p>
          <a:p>
            <a:pPr marL="0" indent="0">
              <a:buNone/>
            </a:pPr>
            <a:r>
              <a:rPr lang="et-EE" dirty="0"/>
              <a:t>1993</a:t>
            </a:r>
            <a:r>
              <a:rPr lang="et-EE" baseline="0" dirty="0"/>
              <a:t> – </a:t>
            </a:r>
            <a:r>
              <a:rPr lang="et-EE" baseline="0" dirty="0" err="1"/>
              <a:t>ühetasandiline</a:t>
            </a:r>
            <a:r>
              <a:rPr lang="et-EE" baseline="0" dirty="0"/>
              <a:t> omavalitsussüsteem</a:t>
            </a:r>
          </a:p>
          <a:p>
            <a:pPr marL="0" indent="0">
              <a:buNone/>
            </a:pPr>
            <a:r>
              <a:rPr lang="et-EE" baseline="0" dirty="0"/>
              <a:t>1991-1994 – maakondlikud omavalitsusliidud</a:t>
            </a:r>
          </a:p>
          <a:p>
            <a:pPr marL="0" indent="0">
              <a:buNone/>
            </a:pPr>
            <a:r>
              <a:rPr lang="et-EE" dirty="0"/>
              <a:t>1996 – Halinga ja Pärnu-Jaagupi ühinemine</a:t>
            </a:r>
            <a:endParaRPr lang="et-EE" baseline="0" dirty="0"/>
          </a:p>
          <a:p>
            <a:pPr marL="0" indent="0">
              <a:buNone/>
            </a:pPr>
            <a:r>
              <a:rPr lang="et-EE" baseline="0" dirty="0"/>
              <a:t>2004 – vabatahtliku liitumise</a:t>
            </a:r>
            <a:r>
              <a:rPr lang="et-EE" dirty="0"/>
              <a:t> soodustamine</a:t>
            </a:r>
            <a:endParaRPr lang="et-EE" baseline="0" dirty="0"/>
          </a:p>
          <a:p>
            <a:pPr marL="0" indent="0">
              <a:buNone/>
            </a:pPr>
            <a:r>
              <a:rPr lang="et-EE" dirty="0"/>
              <a:t>1996-2013 – vabatahtlikult liitub 69 </a:t>
            </a:r>
            <a:r>
              <a:rPr lang="et-EE" dirty="0" err="1"/>
              <a:t>KOVi</a:t>
            </a:r>
            <a:r>
              <a:rPr lang="et-EE" dirty="0"/>
              <a:t>, moodustub 29 uut </a:t>
            </a:r>
            <a:r>
              <a:rPr lang="et-EE" dirty="0" err="1"/>
              <a:t>KOVi</a:t>
            </a:r>
            <a:endParaRPr lang="et-EE" dirty="0"/>
          </a:p>
          <a:p>
            <a:pPr marL="0" indent="0">
              <a:buNone/>
            </a:pPr>
            <a:r>
              <a:rPr lang="et-EE" dirty="0"/>
              <a:t>2015 – haldusreform</a:t>
            </a:r>
          </a:p>
          <a:p>
            <a:pPr marL="0" indent="0">
              <a:buNone/>
            </a:pPr>
            <a:r>
              <a:rPr lang="et-EE" dirty="0"/>
              <a:t>2017 – 213 </a:t>
            </a:r>
            <a:r>
              <a:rPr lang="et-EE" dirty="0" err="1"/>
              <a:t>KOVi</a:t>
            </a:r>
            <a:r>
              <a:rPr lang="et-EE" dirty="0"/>
              <a:t> asemel 79 </a:t>
            </a:r>
            <a:r>
              <a:rPr lang="et-EE" dirty="0" err="1"/>
              <a:t>KOVi</a:t>
            </a:r>
            <a:r>
              <a:rPr lang="et-EE" dirty="0"/>
              <a:t> (15 linna, 64 valda)</a:t>
            </a:r>
          </a:p>
        </p:txBody>
      </p:sp>
    </p:spTree>
    <p:extLst>
      <p:ext uri="{BB962C8B-B14F-4D97-AF65-F5344CB8AC3E}">
        <p14:creationId xmlns:p14="http://schemas.microsoft.com/office/powerpoint/2010/main" val="414237922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3A1AF-2F8D-B242-B0C8-921B318B295C}"/>
              </a:ext>
            </a:extLst>
          </p:cNvPr>
          <p:cNvSpPr>
            <a:spLocks noGrp="1"/>
          </p:cNvSpPr>
          <p:nvPr>
            <p:ph type="title"/>
          </p:nvPr>
        </p:nvSpPr>
        <p:spPr/>
        <p:txBody>
          <a:bodyPr/>
          <a:lstStyle/>
          <a:p>
            <a:r>
              <a:rPr lang="et-EE" dirty="0"/>
              <a:t>Seadusandlus</a:t>
            </a:r>
          </a:p>
        </p:txBody>
      </p:sp>
      <p:sp>
        <p:nvSpPr>
          <p:cNvPr id="3" name="Content Placeholder 2">
            <a:extLst>
              <a:ext uri="{FF2B5EF4-FFF2-40B4-BE49-F238E27FC236}">
                <a16:creationId xmlns:a16="http://schemas.microsoft.com/office/drawing/2014/main" id="{F7DAA2F9-4BB4-FE4F-B04A-1554C03E5002}"/>
              </a:ext>
            </a:extLst>
          </p:cNvPr>
          <p:cNvSpPr>
            <a:spLocks noGrp="1"/>
          </p:cNvSpPr>
          <p:nvPr>
            <p:ph idx="1"/>
          </p:nvPr>
        </p:nvSpPr>
        <p:spPr/>
        <p:txBody>
          <a:bodyPr>
            <a:normAutofit lnSpcReduction="10000"/>
          </a:bodyPr>
          <a:lstStyle/>
          <a:p>
            <a:pPr marL="0" indent="0">
              <a:buNone/>
            </a:pPr>
            <a:r>
              <a:rPr lang="et-EE" dirty="0"/>
              <a:t>Põhiseadus</a:t>
            </a:r>
          </a:p>
          <a:p>
            <a:pPr marL="0" indent="0">
              <a:buNone/>
            </a:pPr>
            <a:r>
              <a:rPr lang="et-EE" dirty="0"/>
              <a:t>Kohaliku omavalitsuse korralduse seadus</a:t>
            </a:r>
          </a:p>
          <a:p>
            <a:pPr marL="0" indent="0">
              <a:buNone/>
            </a:pPr>
            <a:r>
              <a:rPr lang="et-EE" dirty="0"/>
              <a:t>Euroopa kohaliku omavalitsuse harta</a:t>
            </a:r>
          </a:p>
          <a:p>
            <a:pPr marL="0" indent="0">
              <a:buNone/>
            </a:pPr>
            <a:endParaRPr lang="et-EE" dirty="0"/>
          </a:p>
          <a:p>
            <a:pPr marL="0" indent="0">
              <a:buNone/>
            </a:pPr>
            <a:r>
              <a:rPr lang="et-EE" dirty="0"/>
              <a:t>PS § 14. </a:t>
            </a:r>
            <a:r>
              <a:rPr lang="et-EE" u="sng" dirty="0"/>
              <a:t>Õiguste ja vabaduste tagamine on </a:t>
            </a:r>
            <a:r>
              <a:rPr lang="et-EE" dirty="0"/>
              <a:t>seadusandliku, täidesaatva ja kohtuvõimu ning </a:t>
            </a:r>
            <a:r>
              <a:rPr lang="et-EE" u="sng" dirty="0"/>
              <a:t>kohalike omavalitsuste kohustus</a:t>
            </a:r>
            <a:r>
              <a:rPr lang="et-EE" dirty="0"/>
              <a:t>.</a:t>
            </a:r>
          </a:p>
          <a:p>
            <a:pPr marL="0" indent="0">
              <a:buNone/>
            </a:pPr>
            <a:endParaRPr lang="et-EE" dirty="0"/>
          </a:p>
          <a:p>
            <a:pPr marL="0" indent="0">
              <a:buNone/>
            </a:pPr>
            <a:r>
              <a:rPr lang="et-EE" dirty="0"/>
              <a:t>Kaasaegse demokraatliku riigikorralduse nurgakiviks on</a:t>
            </a:r>
            <a:r>
              <a:rPr lang="et-EE" baseline="0" dirty="0"/>
              <a:t> subsidiaarsuse printsiip, mis tähendab, et funktsioone tuleb täita eelistatult kõige lähemal asuval avaliku halduse tasandil</a:t>
            </a:r>
          </a:p>
        </p:txBody>
      </p:sp>
    </p:spTree>
    <p:extLst>
      <p:ext uri="{BB962C8B-B14F-4D97-AF65-F5344CB8AC3E}">
        <p14:creationId xmlns:p14="http://schemas.microsoft.com/office/powerpoint/2010/main" val="30158936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264F8-7C2B-2746-93EF-F9562CE59A4C}"/>
              </a:ext>
            </a:extLst>
          </p:cNvPr>
          <p:cNvSpPr>
            <a:spLocks noGrp="1"/>
          </p:cNvSpPr>
          <p:nvPr>
            <p:ph type="title"/>
          </p:nvPr>
        </p:nvSpPr>
        <p:spPr/>
        <p:txBody>
          <a:bodyPr/>
          <a:lstStyle/>
          <a:p>
            <a:r>
              <a:rPr lang="et-EE" dirty="0"/>
              <a:t>Haldusreformi</a:t>
            </a:r>
            <a:r>
              <a:rPr lang="et-EE" baseline="0" dirty="0"/>
              <a:t> eesmärk</a:t>
            </a:r>
            <a:endParaRPr lang="et-EE" dirty="0"/>
          </a:p>
        </p:txBody>
      </p:sp>
      <p:sp>
        <p:nvSpPr>
          <p:cNvPr id="3" name="Content Placeholder 2">
            <a:extLst>
              <a:ext uri="{FF2B5EF4-FFF2-40B4-BE49-F238E27FC236}">
                <a16:creationId xmlns:a16="http://schemas.microsoft.com/office/drawing/2014/main" id="{55369B60-F49A-174C-ABF7-608BAEAA1390}"/>
              </a:ext>
            </a:extLst>
          </p:cNvPr>
          <p:cNvSpPr>
            <a:spLocks noGrp="1"/>
          </p:cNvSpPr>
          <p:nvPr>
            <p:ph idx="1"/>
          </p:nvPr>
        </p:nvSpPr>
        <p:spPr/>
        <p:txBody>
          <a:bodyPr/>
          <a:lstStyle/>
          <a:p>
            <a:pPr marL="0" indent="0">
              <a:buNone/>
            </a:pPr>
            <a:r>
              <a:rPr lang="et-EE" dirty="0"/>
              <a:t>Toetada kohaliku omavalitsuse </a:t>
            </a:r>
            <a:r>
              <a:rPr lang="et-EE" dirty="0" err="1"/>
              <a:t>üksuste</a:t>
            </a:r>
            <a:r>
              <a:rPr lang="et-EE" dirty="0"/>
              <a:t> </a:t>
            </a:r>
            <a:r>
              <a:rPr lang="et-EE" dirty="0" err="1"/>
              <a:t>võimekuse</a:t>
            </a:r>
            <a:r>
              <a:rPr lang="et-EE" dirty="0"/>
              <a:t> kasvu kvaliteetsete avalike teenuste pakkumisel, piirkondade arengueelduste kasutamisel, </a:t>
            </a:r>
            <a:r>
              <a:rPr lang="et-EE" dirty="0" err="1"/>
              <a:t>konkurentsivõime</a:t>
            </a:r>
            <a:r>
              <a:rPr lang="et-EE" dirty="0"/>
              <a:t> suurendamisel ja </a:t>
            </a:r>
            <a:r>
              <a:rPr lang="et-EE" dirty="0" err="1"/>
              <a:t>ühtlasema</a:t>
            </a:r>
            <a:r>
              <a:rPr lang="et-EE" dirty="0"/>
              <a:t> piirkondliku arengu tagamisel. </a:t>
            </a:r>
            <a:r>
              <a:rPr lang="et-EE" dirty="0" err="1"/>
              <a:t>Eesmärgi</a:t>
            </a:r>
            <a:r>
              <a:rPr lang="et-EE" dirty="0"/>
              <a:t> elluviimiseks oli ette </a:t>
            </a:r>
            <a:r>
              <a:rPr lang="et-EE" dirty="0" err="1"/>
              <a:t>nähtud</a:t>
            </a:r>
            <a:r>
              <a:rPr lang="et-EE" dirty="0"/>
              <a:t> valdade ja linnade haldusterritoriaalse korralduse muutmine, mille tulemusena pidid kohaliku omavalitsuse </a:t>
            </a:r>
            <a:r>
              <a:rPr lang="et-EE" dirty="0" err="1"/>
              <a:t>üksused</a:t>
            </a:r>
            <a:r>
              <a:rPr lang="et-EE" dirty="0"/>
              <a:t> olema </a:t>
            </a:r>
            <a:r>
              <a:rPr lang="et-EE" dirty="0" err="1"/>
              <a:t>võimelised</a:t>
            </a:r>
            <a:r>
              <a:rPr lang="et-EE" dirty="0"/>
              <a:t> iseseisvalt korraldama ja juhtima kohalikku elu ning </a:t>
            </a:r>
            <a:r>
              <a:rPr lang="et-EE" dirty="0" err="1"/>
              <a:t>täitma</a:t>
            </a:r>
            <a:r>
              <a:rPr lang="et-EE" dirty="0"/>
              <a:t> seadusest tulenevaid </a:t>
            </a:r>
            <a:r>
              <a:rPr lang="et-EE" dirty="0" err="1"/>
              <a:t>ülesandeid</a:t>
            </a:r>
            <a:r>
              <a:rPr lang="et-EE" dirty="0"/>
              <a:t>. Haldusreformi kriteeriumiks oli elanike arv – 5000.</a:t>
            </a:r>
          </a:p>
        </p:txBody>
      </p:sp>
    </p:spTree>
    <p:extLst>
      <p:ext uri="{BB962C8B-B14F-4D97-AF65-F5344CB8AC3E}">
        <p14:creationId xmlns:p14="http://schemas.microsoft.com/office/powerpoint/2010/main" val="426280796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01F64-3942-BC42-8B45-48E4493C4C0F}"/>
              </a:ext>
            </a:extLst>
          </p:cNvPr>
          <p:cNvSpPr>
            <a:spLocks noGrp="1"/>
          </p:cNvSpPr>
          <p:nvPr>
            <p:ph type="title"/>
          </p:nvPr>
        </p:nvSpPr>
        <p:spPr/>
        <p:txBody>
          <a:bodyPr/>
          <a:lstStyle/>
          <a:p>
            <a:r>
              <a:rPr lang="et-EE" dirty="0"/>
              <a:t>Ühinemiste</a:t>
            </a:r>
            <a:r>
              <a:rPr lang="et-EE" baseline="0" dirty="0"/>
              <a:t> majanduslik mõju</a:t>
            </a:r>
            <a:endParaRPr lang="et-EE" dirty="0"/>
          </a:p>
        </p:txBody>
      </p:sp>
      <p:sp>
        <p:nvSpPr>
          <p:cNvPr id="3" name="Content Placeholder 2">
            <a:extLst>
              <a:ext uri="{FF2B5EF4-FFF2-40B4-BE49-F238E27FC236}">
                <a16:creationId xmlns:a16="http://schemas.microsoft.com/office/drawing/2014/main" id="{BAAAA3A1-206A-5C40-B9E5-561E3A9C4150}"/>
              </a:ext>
            </a:extLst>
          </p:cNvPr>
          <p:cNvSpPr>
            <a:spLocks noGrp="1"/>
          </p:cNvSpPr>
          <p:nvPr>
            <p:ph idx="1"/>
          </p:nvPr>
        </p:nvSpPr>
        <p:spPr/>
        <p:txBody>
          <a:bodyPr/>
          <a:lstStyle/>
          <a:p>
            <a:pPr marL="0" indent="0">
              <a:buNone/>
            </a:pPr>
            <a:r>
              <a:rPr lang="et-EE" dirty="0"/>
              <a:t>Mastaabisääst võimaldab suunata vabaneva raha</a:t>
            </a:r>
            <a:r>
              <a:rPr lang="et-EE" baseline="0" dirty="0"/>
              <a:t> põhitegevusse</a:t>
            </a:r>
          </a:p>
          <a:p>
            <a:pPr marL="0" indent="0">
              <a:buNone/>
            </a:pPr>
            <a:r>
              <a:rPr lang="et-EE" baseline="0" dirty="0"/>
              <a:t>Tööjõukulude suurem kasv võrreldes mitteühinevate</a:t>
            </a:r>
            <a:r>
              <a:rPr lang="et-EE" dirty="0"/>
              <a:t> </a:t>
            </a:r>
            <a:r>
              <a:rPr lang="et-EE" dirty="0" err="1"/>
              <a:t>KOVidega</a:t>
            </a:r>
            <a:endParaRPr lang="et-EE" baseline="0" dirty="0"/>
          </a:p>
          <a:p>
            <a:pPr marL="0" indent="0">
              <a:buNone/>
            </a:pPr>
            <a:r>
              <a:rPr lang="et-EE" baseline="0" dirty="0"/>
              <a:t>Ühinemisele eelneval perioodil suurenes investeeringute maht ja laenukoormus</a:t>
            </a:r>
          </a:p>
          <a:p>
            <a:pPr marL="0" indent="0">
              <a:buNone/>
            </a:pPr>
            <a:r>
              <a:rPr lang="et-EE" dirty="0"/>
              <a:t>Tekkinud finantskohustused kooskõlastati valdavalt formaalselt</a:t>
            </a:r>
            <a:endParaRPr lang="et-EE" baseline="0" dirty="0"/>
          </a:p>
          <a:p>
            <a:pPr marL="0" indent="0">
              <a:buNone/>
            </a:pPr>
            <a:r>
              <a:rPr lang="et-EE" dirty="0" err="1"/>
              <a:t>Ruumiline</a:t>
            </a:r>
            <a:r>
              <a:rPr lang="et-EE" dirty="0"/>
              <a:t> tsentraliseeritus ja ääremaastumine</a:t>
            </a:r>
            <a:endParaRPr lang="et-EE" baseline="0" dirty="0"/>
          </a:p>
        </p:txBody>
      </p:sp>
    </p:spTree>
    <p:extLst>
      <p:ext uri="{BB962C8B-B14F-4D97-AF65-F5344CB8AC3E}">
        <p14:creationId xmlns:p14="http://schemas.microsoft.com/office/powerpoint/2010/main" val="59557388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67E67-417A-BC42-8125-4265F61FEECE}"/>
              </a:ext>
            </a:extLst>
          </p:cNvPr>
          <p:cNvSpPr>
            <a:spLocks noGrp="1"/>
          </p:cNvSpPr>
          <p:nvPr>
            <p:ph type="title"/>
          </p:nvPr>
        </p:nvSpPr>
        <p:spPr/>
        <p:txBody>
          <a:bodyPr/>
          <a:lstStyle/>
          <a:p>
            <a:r>
              <a:rPr lang="et-EE" dirty="0"/>
              <a:t>Regionaaltasand</a:t>
            </a:r>
          </a:p>
        </p:txBody>
      </p:sp>
      <p:sp>
        <p:nvSpPr>
          <p:cNvPr id="3" name="Content Placeholder 2">
            <a:extLst>
              <a:ext uri="{FF2B5EF4-FFF2-40B4-BE49-F238E27FC236}">
                <a16:creationId xmlns:a16="http://schemas.microsoft.com/office/drawing/2014/main" id="{8D536107-951A-3E44-9AF0-CE29CC64D485}"/>
              </a:ext>
            </a:extLst>
          </p:cNvPr>
          <p:cNvSpPr>
            <a:spLocks noGrp="1"/>
          </p:cNvSpPr>
          <p:nvPr>
            <p:ph idx="1"/>
          </p:nvPr>
        </p:nvSpPr>
        <p:spPr/>
        <p:txBody>
          <a:bodyPr/>
          <a:lstStyle/>
          <a:p>
            <a:pPr marL="0" indent="0">
              <a:buNone/>
            </a:pPr>
            <a:r>
              <a:rPr lang="et-EE" dirty="0"/>
              <a:t>Pärast haldusreformi regionaaltasandi ülesanded omavalitsustele, nende liitudele või</a:t>
            </a:r>
            <a:r>
              <a:rPr lang="et-EE" baseline="0" dirty="0"/>
              <a:t> </a:t>
            </a:r>
            <a:r>
              <a:rPr lang="et-EE" baseline="0" dirty="0" err="1"/>
              <a:t>ühisasutustele</a:t>
            </a:r>
            <a:endParaRPr lang="et-EE" baseline="0" dirty="0"/>
          </a:p>
          <a:p>
            <a:pPr marL="0" indent="0">
              <a:buNone/>
            </a:pPr>
            <a:endParaRPr lang="et-EE" dirty="0" smtClean="0"/>
          </a:p>
          <a:p>
            <a:pPr marL="0" indent="0">
              <a:buNone/>
            </a:pPr>
            <a:r>
              <a:rPr lang="et-EE" dirty="0" smtClean="0"/>
              <a:t>Ülesannete </a:t>
            </a:r>
            <a:r>
              <a:rPr lang="et-EE" dirty="0"/>
              <a:t>perspektiivist tekkis kaks tasandit</a:t>
            </a:r>
          </a:p>
          <a:p>
            <a:pPr marL="0" indent="0">
              <a:buNone/>
            </a:pPr>
            <a:endParaRPr lang="et-EE" dirty="0"/>
          </a:p>
          <a:p>
            <a:pPr marL="0" indent="0">
              <a:buNone/>
            </a:pPr>
            <a:r>
              <a:rPr lang="et-EE" dirty="0"/>
              <a:t>Areng pole olnud võrdne, haldusreform ei pööranud tähelepanu regionaaltasandile</a:t>
            </a:r>
          </a:p>
        </p:txBody>
      </p:sp>
    </p:spTree>
    <p:extLst>
      <p:ext uri="{BB962C8B-B14F-4D97-AF65-F5344CB8AC3E}">
        <p14:creationId xmlns:p14="http://schemas.microsoft.com/office/powerpoint/2010/main" val="79573719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3BD3B-9781-3847-8CF1-656CE4922938}"/>
              </a:ext>
            </a:extLst>
          </p:cNvPr>
          <p:cNvSpPr>
            <a:spLocks noGrp="1"/>
          </p:cNvSpPr>
          <p:nvPr>
            <p:ph type="title"/>
          </p:nvPr>
        </p:nvSpPr>
        <p:spPr/>
        <p:txBody>
          <a:bodyPr/>
          <a:lstStyle/>
          <a:p>
            <a:r>
              <a:rPr lang="et-EE" dirty="0"/>
              <a:t>Probleemid</a:t>
            </a:r>
          </a:p>
        </p:txBody>
      </p:sp>
      <p:sp>
        <p:nvSpPr>
          <p:cNvPr id="3" name="Content Placeholder 2">
            <a:extLst>
              <a:ext uri="{FF2B5EF4-FFF2-40B4-BE49-F238E27FC236}">
                <a16:creationId xmlns:a16="http://schemas.microsoft.com/office/drawing/2014/main" id="{3FCACE00-3D44-1541-A039-5480ECF6FA39}"/>
              </a:ext>
            </a:extLst>
          </p:cNvPr>
          <p:cNvSpPr>
            <a:spLocks noGrp="1"/>
          </p:cNvSpPr>
          <p:nvPr>
            <p:ph idx="1"/>
          </p:nvPr>
        </p:nvSpPr>
        <p:spPr/>
        <p:txBody>
          <a:bodyPr/>
          <a:lstStyle/>
          <a:p>
            <a:pPr marL="0" indent="0">
              <a:buNone/>
            </a:pPr>
            <a:r>
              <a:rPr lang="et-EE" dirty="0"/>
              <a:t>Ebaühtlane</a:t>
            </a:r>
            <a:r>
              <a:rPr lang="et-EE" baseline="0" dirty="0"/>
              <a:t> regionaalne areng</a:t>
            </a:r>
          </a:p>
          <a:p>
            <a:pPr marL="0" indent="0">
              <a:buNone/>
            </a:pPr>
            <a:r>
              <a:rPr lang="et-EE" dirty="0"/>
              <a:t>Arengut mittesoosiv riiklik rahastamismudel</a:t>
            </a:r>
          </a:p>
          <a:p>
            <a:pPr marL="0" indent="0">
              <a:buNone/>
            </a:pPr>
            <a:r>
              <a:rPr lang="et-EE" baseline="0" dirty="0"/>
              <a:t>Investeerimisvajadused erineva iseloomuga</a:t>
            </a:r>
          </a:p>
          <a:p>
            <a:pPr marL="0" indent="0">
              <a:buNone/>
            </a:pPr>
            <a:r>
              <a:rPr lang="et-EE" baseline="0" dirty="0"/>
              <a:t>Ääremaastumine, sh omavalitsuse sisene</a:t>
            </a:r>
          </a:p>
          <a:p>
            <a:pPr marL="0" indent="0">
              <a:buNone/>
            </a:pPr>
            <a:r>
              <a:rPr lang="et-EE" dirty="0"/>
              <a:t>Demograafia</a:t>
            </a:r>
          </a:p>
        </p:txBody>
      </p:sp>
    </p:spTree>
    <p:extLst>
      <p:ext uri="{BB962C8B-B14F-4D97-AF65-F5344CB8AC3E}">
        <p14:creationId xmlns:p14="http://schemas.microsoft.com/office/powerpoint/2010/main" val="160829162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33883-FB18-E34A-A5A9-27A88E0E130D}"/>
              </a:ext>
            </a:extLst>
          </p:cNvPr>
          <p:cNvSpPr>
            <a:spLocks noGrp="1"/>
          </p:cNvSpPr>
          <p:nvPr>
            <p:ph type="title"/>
          </p:nvPr>
        </p:nvSpPr>
        <p:spPr/>
        <p:txBody>
          <a:bodyPr/>
          <a:lstStyle/>
          <a:p>
            <a:r>
              <a:rPr lang="et-EE" dirty="0"/>
              <a:t>Võimalikud lahendused</a:t>
            </a:r>
          </a:p>
        </p:txBody>
      </p:sp>
      <p:sp>
        <p:nvSpPr>
          <p:cNvPr id="3" name="Content Placeholder 2">
            <a:extLst>
              <a:ext uri="{FF2B5EF4-FFF2-40B4-BE49-F238E27FC236}">
                <a16:creationId xmlns:a16="http://schemas.microsoft.com/office/drawing/2014/main" id="{E53FB4D9-DD32-CA41-AC4E-4C404FA02AA6}"/>
              </a:ext>
            </a:extLst>
          </p:cNvPr>
          <p:cNvSpPr>
            <a:spLocks noGrp="1"/>
          </p:cNvSpPr>
          <p:nvPr>
            <p:ph idx="1"/>
          </p:nvPr>
        </p:nvSpPr>
        <p:spPr/>
        <p:txBody>
          <a:bodyPr/>
          <a:lstStyle/>
          <a:p>
            <a:pPr marL="0" indent="0">
              <a:buNone/>
            </a:pPr>
            <a:r>
              <a:rPr lang="et-EE" dirty="0"/>
              <a:t>Koostöö soodustamine omavalitsuste vahel, mis eeldab teenuse lähedust</a:t>
            </a:r>
          </a:p>
          <a:p>
            <a:pPr marL="0" indent="0">
              <a:buNone/>
            </a:pPr>
            <a:r>
              <a:rPr lang="et-EE" dirty="0"/>
              <a:t>Kohaliku pädevuseta ülesannete delegeerimise ümbervaatamine</a:t>
            </a:r>
          </a:p>
          <a:p>
            <a:pPr marL="0" indent="0">
              <a:buNone/>
            </a:pPr>
            <a:r>
              <a:rPr lang="et-EE" dirty="0"/>
              <a:t>Kohaliku (finants-)</a:t>
            </a:r>
            <a:r>
              <a:rPr lang="et-EE"/>
              <a:t>autonoomia suurendamine</a:t>
            </a:r>
          </a:p>
        </p:txBody>
      </p:sp>
    </p:spTree>
    <p:extLst>
      <p:ext uri="{BB962C8B-B14F-4D97-AF65-F5344CB8AC3E}">
        <p14:creationId xmlns:p14="http://schemas.microsoft.com/office/powerpoint/2010/main" val="11566876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1077D2"/>
            </a:gs>
            <a:gs pos="100000">
              <a:srgbClr val="093153"/>
            </a:gs>
          </a:gsLst>
          <a:path path="circle">
            <a:fillToRect l="50000" t="50000" r="50000" b="50000"/>
          </a:path>
          <a:tileRect/>
        </a:gradFill>
        <a:effectLst/>
      </p:bgPr>
    </p:bg>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834400" y="1062050"/>
            <a:ext cx="7688700" cy="53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4400"/>
              <a:buFont typeface="Georgia"/>
              <a:buNone/>
            </a:pPr>
            <a:r>
              <a:rPr lang="et" sz="2800">
                <a:solidFill>
                  <a:srgbClr val="FFFFFF"/>
                </a:solidFill>
                <a:latin typeface="Lato"/>
                <a:ea typeface="Lato"/>
                <a:cs typeface="Lato"/>
                <a:sym typeface="Lato"/>
              </a:rPr>
              <a:t>TEGEVUSEST  1</a:t>
            </a:r>
            <a:endParaRPr sz="2800">
              <a:solidFill>
                <a:srgbClr val="FFFFFF"/>
              </a:solidFill>
              <a:latin typeface="Lato"/>
              <a:ea typeface="Lato"/>
              <a:cs typeface="Lato"/>
              <a:sym typeface="Lato"/>
            </a:endParaRPr>
          </a:p>
          <a:p>
            <a:pPr marL="0" lvl="0" indent="0">
              <a:spcBef>
                <a:spcPts val="0"/>
              </a:spcBef>
              <a:spcAft>
                <a:spcPts val="0"/>
              </a:spcAft>
              <a:buNone/>
            </a:pPr>
            <a:endParaRPr sz="2800"/>
          </a:p>
        </p:txBody>
      </p:sp>
      <p:sp>
        <p:nvSpPr>
          <p:cNvPr id="94" name="Shape 94"/>
          <p:cNvSpPr txBox="1">
            <a:spLocks noGrp="1"/>
          </p:cNvSpPr>
          <p:nvPr>
            <p:ph type="body" idx="1"/>
          </p:nvPr>
        </p:nvSpPr>
        <p:spPr>
          <a:xfrm>
            <a:off x="727650" y="2172175"/>
            <a:ext cx="7688700" cy="22611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t" sz="2000" b="1" u="sng">
                <a:solidFill>
                  <a:srgbClr val="FFFFFF"/>
                </a:solidFill>
              </a:rPr>
              <a:t>Sündinud: </a:t>
            </a:r>
            <a:r>
              <a:rPr lang="et" sz="2000" b="1">
                <a:solidFill>
                  <a:srgbClr val="FFFFFF"/>
                </a:solidFill>
              </a:rPr>
              <a:t>  	1938 Pärnus</a:t>
            </a:r>
            <a:br>
              <a:rPr lang="et" sz="2000" b="1">
                <a:solidFill>
                  <a:srgbClr val="FFFFFF"/>
                </a:solidFill>
              </a:rPr>
            </a:br>
            <a:r>
              <a:rPr lang="et" sz="2000" b="1" u="sng">
                <a:solidFill>
                  <a:srgbClr val="FFFFFF"/>
                </a:solidFill>
              </a:rPr>
              <a:t>Haridus: </a:t>
            </a:r>
            <a:r>
              <a:rPr lang="et" sz="2000" b="1">
                <a:solidFill>
                  <a:srgbClr val="FFFFFF"/>
                </a:solidFill>
              </a:rPr>
              <a:t>	Tartu Riiklik Ülikool, Õigusteaduskond</a:t>
            </a:r>
            <a:br>
              <a:rPr lang="et" sz="2000" b="1">
                <a:solidFill>
                  <a:srgbClr val="FFFFFF"/>
                </a:solidFill>
              </a:rPr>
            </a:br>
            <a:r>
              <a:rPr lang="et" sz="2000" b="1">
                <a:solidFill>
                  <a:srgbClr val="FFFFFF"/>
                </a:solidFill>
              </a:rPr>
              <a:t>- 1962 (cum laude)</a:t>
            </a:r>
            <a:br>
              <a:rPr lang="et" sz="2000" b="1">
                <a:solidFill>
                  <a:srgbClr val="FFFFFF"/>
                </a:solidFill>
              </a:rPr>
            </a:br>
            <a:r>
              <a:rPr lang="et" sz="2000" b="1">
                <a:solidFill>
                  <a:srgbClr val="FFFFFF"/>
                </a:solidFill>
              </a:rPr>
              <a:t>- õigusteaduste kandidaat, 1967</a:t>
            </a:r>
            <a:br>
              <a:rPr lang="et" sz="2000" b="1">
                <a:solidFill>
                  <a:srgbClr val="FFFFFF"/>
                </a:solidFill>
              </a:rPr>
            </a:br>
            <a:r>
              <a:rPr lang="et" sz="2000" b="1">
                <a:solidFill>
                  <a:srgbClr val="FFFFFF"/>
                </a:solidFill>
              </a:rPr>
              <a:t/>
            </a:r>
            <a:br>
              <a:rPr lang="et" sz="2000" b="1">
                <a:solidFill>
                  <a:srgbClr val="FFFFFF"/>
                </a:solidFill>
              </a:rPr>
            </a:br>
            <a:r>
              <a:rPr lang="et" sz="2000" b="1">
                <a:solidFill>
                  <a:srgbClr val="FFFFFF"/>
                </a:solidFill>
              </a:rPr>
              <a:t>MTÜ Polis president alates loomisest 2006</a:t>
            </a:r>
            <a:r>
              <a:rPr lang="et" sz="2200"/>
              <a:t/>
            </a:r>
            <a:br>
              <a:rPr lang="et" sz="2200"/>
            </a:br>
            <a:endParaRPr sz="2200"/>
          </a:p>
        </p:txBody>
      </p:sp>
    </p:spTree>
    <p:extLst>
      <p:ext uri="{BB962C8B-B14F-4D97-AF65-F5344CB8AC3E}">
        <p14:creationId xmlns:p14="http://schemas.microsoft.com/office/powerpoint/2010/main" val="82193666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dirty="0">
              <a:solidFill>
                <a:schemeClr val="dk1"/>
              </a:solidFill>
              <a:latin typeface="Times New Roman"/>
              <a:ea typeface="Times New Roman"/>
              <a:cs typeface="Times New Roman"/>
              <a:sym typeface="Times New Roman"/>
            </a:endParaRPr>
          </a:p>
          <a:p>
            <a:pPr marL="0" lvl="0" indent="0" algn="ctr">
              <a:lnSpc>
                <a:spcPct val="100000"/>
              </a:lnSpc>
              <a:buClr>
                <a:schemeClr val="dk1"/>
              </a:buClr>
              <a:buSzPts val="1100"/>
              <a:buNone/>
            </a:pPr>
            <a:r>
              <a:rPr lang="fi-FI" sz="3000" b="1" dirty="0">
                <a:solidFill>
                  <a:schemeClr val="dk1"/>
                </a:solidFill>
                <a:latin typeface="Times New Roman"/>
                <a:ea typeface="Times New Roman"/>
                <a:cs typeface="Times New Roman"/>
                <a:sym typeface="Times New Roman"/>
              </a:rPr>
              <a:t>Tarmo Tammiste, Narva Linnapea</a:t>
            </a:r>
            <a:endParaRPr dirty="0"/>
          </a:p>
        </p:txBody>
      </p:sp>
      <p:pic>
        <p:nvPicPr>
          <p:cNvPr id="111" name="Shape 111"/>
          <p:cNvPicPr preferRelativeResize="0"/>
          <p:nvPr/>
        </p:nvPicPr>
        <p:blipFill>
          <a:blip r:embed="rId3">
            <a:alphaModFix/>
          </a:blip>
          <a:stretch>
            <a:fillRect/>
          </a:stretch>
        </p:blipFill>
        <p:spPr>
          <a:xfrm>
            <a:off x="4195600" y="3066100"/>
            <a:ext cx="3665500" cy="1409475"/>
          </a:xfrm>
          <a:prstGeom prst="rect">
            <a:avLst/>
          </a:prstGeom>
          <a:noFill/>
          <a:ln>
            <a:noFill/>
          </a:ln>
        </p:spPr>
      </p:pic>
      <p:pic>
        <p:nvPicPr>
          <p:cNvPr id="112" name="Shape 112"/>
          <p:cNvPicPr preferRelativeResize="0"/>
          <p:nvPr/>
        </p:nvPicPr>
        <p:blipFill>
          <a:blip r:embed="rId4">
            <a:alphaModFix/>
          </a:blip>
          <a:stretch>
            <a:fillRect/>
          </a:stretch>
        </p:blipFill>
        <p:spPr>
          <a:xfrm>
            <a:off x="1949800" y="2885300"/>
            <a:ext cx="1487400" cy="1520276"/>
          </a:xfrm>
          <a:prstGeom prst="rect">
            <a:avLst/>
          </a:prstGeom>
          <a:noFill/>
          <a:ln>
            <a:noFill/>
          </a:ln>
        </p:spPr>
      </p:pic>
    </p:spTree>
    <p:extLst>
      <p:ext uri="{BB962C8B-B14F-4D97-AF65-F5344CB8AC3E}">
        <p14:creationId xmlns:p14="http://schemas.microsoft.com/office/powerpoint/2010/main" val="25824153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253826" y="229038"/>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dirty="0">
              <a:solidFill>
                <a:schemeClr val="dk1"/>
              </a:solidFill>
              <a:latin typeface="Times New Roman"/>
              <a:ea typeface="Times New Roman"/>
              <a:cs typeface="Times New Roman"/>
              <a:sym typeface="Times New Roman"/>
            </a:endParaRPr>
          </a:p>
          <a:p>
            <a:pPr marL="0" lvl="0" indent="0" algn="ctr">
              <a:lnSpc>
                <a:spcPct val="100000"/>
              </a:lnSpc>
              <a:buClr>
                <a:schemeClr val="dk1"/>
              </a:buClr>
              <a:buSzPts val="1100"/>
              <a:buNone/>
            </a:pPr>
            <a:r>
              <a:rPr lang="et-EE" sz="2200" b="1" dirty="0" smtClean="0">
                <a:solidFill>
                  <a:schemeClr val="dk1"/>
                </a:solidFill>
                <a:latin typeface="Times New Roman"/>
                <a:ea typeface="Times New Roman"/>
                <a:cs typeface="Times New Roman"/>
                <a:sym typeface="Times New Roman"/>
              </a:rPr>
              <a:t>F</a:t>
            </a:r>
            <a:r>
              <a:rPr lang="fi-FI" sz="2200" b="1" dirty="0" smtClean="0">
                <a:solidFill>
                  <a:schemeClr val="dk1"/>
                </a:solidFill>
                <a:latin typeface="Times New Roman"/>
                <a:ea typeface="Times New Roman"/>
                <a:cs typeface="Times New Roman"/>
                <a:sym typeface="Times New Roman"/>
              </a:rPr>
              <a:t>oorumi </a:t>
            </a:r>
            <a:r>
              <a:rPr lang="fi-FI" sz="2200" b="1" dirty="0">
                <a:solidFill>
                  <a:schemeClr val="dk1"/>
                </a:solidFill>
                <a:latin typeface="Times New Roman"/>
                <a:ea typeface="Times New Roman"/>
                <a:cs typeface="Times New Roman"/>
                <a:sym typeface="Times New Roman"/>
              </a:rPr>
              <a:t>lõpetamine, vastuvõtt </a:t>
            </a:r>
            <a:r>
              <a:rPr lang="et-EE" sz="2200" b="1" dirty="0" smtClean="0">
                <a:solidFill>
                  <a:schemeClr val="dk1"/>
                </a:solidFill>
                <a:latin typeface="Times New Roman"/>
                <a:ea typeface="Times New Roman"/>
                <a:cs typeface="Times New Roman"/>
                <a:sym typeface="Times New Roman"/>
              </a:rPr>
              <a:t>Mare maja 3.korruse aatrium </a:t>
            </a:r>
            <a:r>
              <a:rPr lang="fi-FI" sz="2200" b="1" dirty="0" smtClean="0">
                <a:solidFill>
                  <a:schemeClr val="dk1"/>
                </a:solidFill>
                <a:latin typeface="Times New Roman"/>
                <a:ea typeface="Times New Roman"/>
                <a:cs typeface="Times New Roman"/>
                <a:sym typeface="Times New Roman"/>
              </a:rPr>
              <a:t>– </a:t>
            </a:r>
            <a:r>
              <a:rPr lang="fi-FI" sz="2200" b="1" dirty="0">
                <a:solidFill>
                  <a:schemeClr val="dk1"/>
                </a:solidFill>
                <a:latin typeface="Times New Roman"/>
                <a:ea typeface="Times New Roman"/>
                <a:cs typeface="Times New Roman"/>
                <a:sym typeface="Times New Roman"/>
              </a:rPr>
              <a:t>Tallinna Ülikooli Ühiskonnateaduste Instituut</a:t>
            </a:r>
          </a:p>
          <a:p>
            <a:pPr marL="0" lvl="0" indent="0" algn="ctr">
              <a:lnSpc>
                <a:spcPct val="100000"/>
              </a:lnSpc>
              <a:buClr>
                <a:schemeClr val="dk1"/>
              </a:buClr>
              <a:buSzPts val="1100"/>
              <a:buNone/>
            </a:pPr>
            <a:r>
              <a:rPr lang="et-EE" sz="2200" b="1" dirty="0" smtClean="0">
                <a:solidFill>
                  <a:schemeClr val="dk1"/>
                </a:solidFill>
                <a:latin typeface="Times New Roman"/>
                <a:ea typeface="Times New Roman"/>
                <a:cs typeface="Times New Roman"/>
                <a:sym typeface="Times New Roman"/>
              </a:rPr>
              <a:t/>
            </a:r>
            <a:br>
              <a:rPr lang="et-EE" sz="2200" b="1" dirty="0" smtClean="0">
                <a:solidFill>
                  <a:schemeClr val="dk1"/>
                </a:solidFill>
                <a:latin typeface="Times New Roman"/>
                <a:ea typeface="Times New Roman"/>
                <a:cs typeface="Times New Roman"/>
                <a:sym typeface="Times New Roman"/>
              </a:rPr>
            </a:br>
            <a:r>
              <a:rPr lang="fi-FI" sz="2200" b="1" dirty="0" smtClean="0">
                <a:solidFill>
                  <a:schemeClr val="dk1"/>
                </a:solidFill>
                <a:latin typeface="Times New Roman"/>
                <a:ea typeface="Times New Roman"/>
                <a:cs typeface="Times New Roman"/>
                <a:sym typeface="Times New Roman"/>
              </a:rPr>
              <a:t>Avasõnad</a:t>
            </a:r>
            <a:r>
              <a:rPr lang="fi-FI" sz="2200" b="1" dirty="0">
                <a:solidFill>
                  <a:schemeClr val="dk1"/>
                </a:solidFill>
                <a:latin typeface="Times New Roman"/>
                <a:ea typeface="Times New Roman"/>
                <a:cs typeface="Times New Roman"/>
                <a:sym typeface="Times New Roman"/>
              </a:rPr>
              <a:t>:</a:t>
            </a:r>
          </a:p>
          <a:p>
            <a:pPr marL="0" lvl="0" indent="0" algn="ctr">
              <a:lnSpc>
                <a:spcPct val="100000"/>
              </a:lnSpc>
              <a:buClr>
                <a:schemeClr val="dk1"/>
              </a:buClr>
              <a:buSzPts val="1100"/>
              <a:buNone/>
            </a:pPr>
            <a:r>
              <a:rPr lang="fi-FI" sz="2200" b="1" dirty="0">
                <a:solidFill>
                  <a:schemeClr val="dk1"/>
                </a:solidFill>
                <a:latin typeface="Times New Roman"/>
                <a:ea typeface="Times New Roman"/>
                <a:cs typeface="Times New Roman"/>
                <a:sym typeface="Times New Roman"/>
              </a:rPr>
              <a:t>Indrek Grauberg, TLÜ Ühiskonnateaduste Instituudi direktor</a:t>
            </a:r>
          </a:p>
          <a:p>
            <a:pPr marL="0" lvl="0" indent="0" algn="ctr">
              <a:lnSpc>
                <a:spcPct val="100000"/>
              </a:lnSpc>
              <a:buClr>
                <a:schemeClr val="dk1"/>
              </a:buClr>
              <a:buSzPts val="1100"/>
              <a:buNone/>
            </a:pPr>
            <a:r>
              <a:rPr lang="fi-FI" sz="2200" b="1" dirty="0">
                <a:solidFill>
                  <a:schemeClr val="dk1"/>
                </a:solidFill>
                <a:latin typeface="Times New Roman"/>
                <a:ea typeface="Times New Roman"/>
                <a:cs typeface="Times New Roman"/>
                <a:sym typeface="Times New Roman"/>
              </a:rPr>
              <a:t>Raimonds Jansons, Läti Vabariigi suursaadik Eestis</a:t>
            </a:r>
          </a:p>
        </p:txBody>
      </p:sp>
      <p:pic>
        <p:nvPicPr>
          <p:cNvPr id="111" name="Shape 111"/>
          <p:cNvPicPr preferRelativeResize="0"/>
          <p:nvPr/>
        </p:nvPicPr>
        <p:blipFill>
          <a:blip r:embed="rId3">
            <a:alphaModFix/>
          </a:blip>
          <a:stretch>
            <a:fillRect/>
          </a:stretch>
        </p:blipFill>
        <p:spPr>
          <a:xfrm>
            <a:off x="4195600" y="3066100"/>
            <a:ext cx="3665500" cy="1409475"/>
          </a:xfrm>
          <a:prstGeom prst="rect">
            <a:avLst/>
          </a:prstGeom>
          <a:noFill/>
          <a:ln>
            <a:noFill/>
          </a:ln>
        </p:spPr>
      </p:pic>
      <p:pic>
        <p:nvPicPr>
          <p:cNvPr id="112" name="Shape 112"/>
          <p:cNvPicPr preferRelativeResize="0"/>
          <p:nvPr/>
        </p:nvPicPr>
        <p:blipFill>
          <a:blip r:embed="rId4">
            <a:alphaModFix/>
          </a:blip>
          <a:stretch>
            <a:fillRect/>
          </a:stretch>
        </p:blipFill>
        <p:spPr>
          <a:xfrm>
            <a:off x="1949800" y="2885300"/>
            <a:ext cx="1487400" cy="1520276"/>
          </a:xfrm>
          <a:prstGeom prst="rect">
            <a:avLst/>
          </a:prstGeom>
          <a:noFill/>
          <a:ln>
            <a:noFill/>
          </a:ln>
        </p:spPr>
      </p:pic>
    </p:spTree>
    <p:extLst>
      <p:ext uri="{BB962C8B-B14F-4D97-AF65-F5344CB8AC3E}">
        <p14:creationId xmlns:p14="http://schemas.microsoft.com/office/powerpoint/2010/main" val="40005381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1077D2"/>
            </a:gs>
            <a:gs pos="100000">
              <a:srgbClr val="093153"/>
            </a:gs>
          </a:gsLst>
          <a:path path="circle">
            <a:fillToRect l="50000" t="50000" r="50000" b="50000"/>
          </a:path>
          <a:tileRect/>
        </a:gradFill>
        <a:effectLst/>
      </p:bgPr>
    </p:bg>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727650" y="898750"/>
            <a:ext cx="7688700" cy="53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4400"/>
              <a:buFont typeface="Georgia"/>
              <a:buNone/>
            </a:pPr>
            <a:r>
              <a:rPr lang="et" sz="2400">
                <a:solidFill>
                  <a:srgbClr val="FFFFFF"/>
                </a:solidFill>
                <a:latin typeface="Lato"/>
                <a:ea typeface="Lato"/>
                <a:cs typeface="Lato"/>
                <a:sym typeface="Lato"/>
              </a:rPr>
              <a:t>TEGEVUSEST  2</a:t>
            </a:r>
            <a:endParaRPr sz="2400">
              <a:solidFill>
                <a:srgbClr val="FFFFFF"/>
              </a:solidFill>
              <a:latin typeface="Lato"/>
              <a:ea typeface="Lato"/>
              <a:cs typeface="Lato"/>
              <a:sym typeface="Lato"/>
            </a:endParaRPr>
          </a:p>
        </p:txBody>
      </p:sp>
      <p:sp>
        <p:nvSpPr>
          <p:cNvPr id="100" name="Shape 100"/>
          <p:cNvSpPr txBox="1">
            <a:spLocks noGrp="1"/>
          </p:cNvSpPr>
          <p:nvPr>
            <p:ph type="body" idx="1"/>
          </p:nvPr>
        </p:nvSpPr>
        <p:spPr>
          <a:xfrm>
            <a:off x="727650" y="1550600"/>
            <a:ext cx="7688700" cy="2261100"/>
          </a:xfrm>
          <a:prstGeom prst="rect">
            <a:avLst/>
          </a:prstGeom>
        </p:spPr>
        <p:txBody>
          <a:bodyPr spcFirstLastPara="1" wrap="square" lIns="91425" tIns="91425" rIns="91425" bIns="91425" anchor="t" anchorCtr="0">
            <a:noAutofit/>
          </a:bodyPr>
          <a:lstStyle/>
          <a:p>
            <a:pPr marL="0" lvl="0" indent="0" rtl="0">
              <a:lnSpc>
                <a:spcPct val="100000"/>
              </a:lnSpc>
              <a:spcBef>
                <a:spcPts val="360"/>
              </a:spcBef>
              <a:spcAft>
                <a:spcPts val="0"/>
              </a:spcAft>
              <a:buNone/>
            </a:pPr>
            <a:r>
              <a:rPr lang="et" sz="1600" b="1" i="1">
                <a:solidFill>
                  <a:srgbClr val="FFFFFF"/>
                </a:solidFill>
              </a:rPr>
              <a:t>2002</a:t>
            </a:r>
            <a:r>
              <a:rPr lang="et" sz="1600" b="1">
                <a:solidFill>
                  <a:srgbClr val="FFFFFF"/>
                </a:solidFill>
              </a:rPr>
              <a:t>   	TARTU ÜLIKOOLI ÕIGUSINSTITUUT / ÕIGUSTEADUSKOND - aspirant, vanemõpetaja, dotsent, vanemteadur, kateedrijuhataja, külalisprofessor, erakorraline professor</a:t>
            </a:r>
            <a:endParaRPr sz="1600" b="1">
              <a:solidFill>
                <a:srgbClr val="FFFFFF"/>
              </a:solidFill>
            </a:endParaRPr>
          </a:p>
          <a:p>
            <a:pPr marL="0" lvl="0" indent="0" rtl="0">
              <a:lnSpc>
                <a:spcPct val="100000"/>
              </a:lnSpc>
              <a:spcBef>
                <a:spcPts val="360"/>
              </a:spcBef>
              <a:spcAft>
                <a:spcPts val="0"/>
              </a:spcAft>
              <a:buNone/>
            </a:pPr>
            <a:endParaRPr sz="1600" b="1">
              <a:solidFill>
                <a:srgbClr val="FFFFFF"/>
              </a:solidFill>
            </a:endParaRPr>
          </a:p>
          <a:p>
            <a:pPr marL="0" lvl="0" indent="0" rtl="0">
              <a:lnSpc>
                <a:spcPct val="100000"/>
              </a:lnSpc>
              <a:spcBef>
                <a:spcPts val="360"/>
              </a:spcBef>
              <a:spcAft>
                <a:spcPts val="0"/>
              </a:spcAft>
              <a:buNone/>
            </a:pPr>
            <a:r>
              <a:rPr lang="et" sz="1600" b="1" i="1">
                <a:solidFill>
                  <a:srgbClr val="FFFFFF"/>
                </a:solidFill>
              </a:rPr>
              <a:t>2000</a:t>
            </a:r>
            <a:r>
              <a:rPr lang="et" sz="1600" b="1">
                <a:solidFill>
                  <a:srgbClr val="FFFFFF"/>
                </a:solidFill>
              </a:rPr>
              <a:t>   	SA ÕIGUSINSTITUUT- õppeprorektor, professor, avaliku õiguse osakonna juhataja; konstitutsiooniõiguse õppetooli juhataja</a:t>
            </a:r>
            <a:br>
              <a:rPr lang="et" sz="1600" b="1">
                <a:solidFill>
                  <a:srgbClr val="FFFFFF"/>
                </a:solidFill>
              </a:rPr>
            </a:br>
            <a:endParaRPr sz="1600" b="1">
              <a:solidFill>
                <a:srgbClr val="FFFFFF"/>
              </a:solidFill>
            </a:endParaRPr>
          </a:p>
          <a:p>
            <a:pPr marL="0" lvl="0" indent="0" rtl="0">
              <a:lnSpc>
                <a:spcPct val="100000"/>
              </a:lnSpc>
              <a:spcBef>
                <a:spcPts val="360"/>
              </a:spcBef>
              <a:spcAft>
                <a:spcPts val="0"/>
              </a:spcAft>
              <a:buNone/>
            </a:pPr>
            <a:r>
              <a:rPr lang="et" sz="1600" b="1" i="1">
                <a:solidFill>
                  <a:srgbClr val="FFFFFF"/>
                </a:solidFill>
              </a:rPr>
              <a:t>1992   	</a:t>
            </a:r>
            <a:r>
              <a:rPr lang="et" sz="1600" b="1">
                <a:solidFill>
                  <a:srgbClr val="FFFFFF"/>
                </a:solidFill>
              </a:rPr>
              <a:t>SISEKAITSEAKADEEMIA - professor, õppetooli juhataja</a:t>
            </a:r>
            <a:br>
              <a:rPr lang="et" sz="1600" b="1">
                <a:solidFill>
                  <a:srgbClr val="FFFFFF"/>
                </a:solidFill>
              </a:rPr>
            </a:br>
            <a:r>
              <a:rPr lang="et" sz="1600" b="1">
                <a:solidFill>
                  <a:srgbClr val="FFFFFF"/>
                </a:solidFill>
              </a:rPr>
              <a:t/>
            </a:r>
            <a:br>
              <a:rPr lang="et" sz="1600" b="1">
                <a:solidFill>
                  <a:srgbClr val="FFFFFF"/>
                </a:solidFill>
              </a:rPr>
            </a:br>
            <a:r>
              <a:rPr lang="et" sz="1600" b="1" i="1">
                <a:solidFill>
                  <a:srgbClr val="FFFFFF"/>
                </a:solidFill>
              </a:rPr>
              <a:t>1979</a:t>
            </a:r>
            <a:r>
              <a:rPr lang="et" sz="1600" b="1">
                <a:solidFill>
                  <a:srgbClr val="FFFFFF"/>
                </a:solidFill>
              </a:rPr>
              <a:t>   	TA AJALOO INSTITUUT - vanemteadur, teadussekretär, teadusdirektor</a:t>
            </a:r>
            <a:br>
              <a:rPr lang="et" sz="1600" b="1">
                <a:solidFill>
                  <a:srgbClr val="FFFFFF"/>
                </a:solidFill>
              </a:rPr>
            </a:br>
            <a:endParaRPr sz="1600" b="1" i="1">
              <a:solidFill>
                <a:srgbClr val="FFFFFF"/>
              </a:solidFill>
            </a:endParaRPr>
          </a:p>
          <a:p>
            <a:pPr marL="0" lvl="0" indent="0" rtl="0">
              <a:lnSpc>
                <a:spcPct val="100000"/>
              </a:lnSpc>
              <a:spcBef>
                <a:spcPts val="360"/>
              </a:spcBef>
              <a:spcAft>
                <a:spcPts val="0"/>
              </a:spcAft>
              <a:buClr>
                <a:srgbClr val="000000"/>
              </a:buClr>
              <a:buSzPts val="1100"/>
              <a:buFont typeface="Arial"/>
              <a:buNone/>
            </a:pPr>
            <a:r>
              <a:rPr lang="et" sz="1600" b="1" i="1">
                <a:solidFill>
                  <a:srgbClr val="FFFFFF"/>
                </a:solidFill>
              </a:rPr>
              <a:t>1966 </a:t>
            </a:r>
            <a:r>
              <a:rPr lang="et" sz="1600" b="1">
                <a:solidFill>
                  <a:srgbClr val="FFFFFF"/>
                </a:solidFill>
              </a:rPr>
              <a:t>   	TARTU RIIKLIK ÜLIKOOL, TARTU ÜLIKOOL</a:t>
            </a:r>
            <a:br>
              <a:rPr lang="et" sz="1600" b="1">
                <a:solidFill>
                  <a:srgbClr val="FFFFFF"/>
                </a:solidFill>
              </a:rPr>
            </a:br>
            <a:endParaRPr sz="1600" b="1" i="1">
              <a:solidFill>
                <a:srgbClr val="FFFFFF"/>
              </a:solidFill>
            </a:endParaRPr>
          </a:p>
          <a:p>
            <a:pPr marL="0" lvl="0" indent="0" rtl="0">
              <a:lnSpc>
                <a:spcPct val="100000"/>
              </a:lnSpc>
              <a:spcBef>
                <a:spcPts val="360"/>
              </a:spcBef>
              <a:spcAft>
                <a:spcPts val="0"/>
              </a:spcAft>
              <a:buNone/>
            </a:pPr>
            <a:r>
              <a:rPr lang="et" sz="1600" b="1">
                <a:solidFill>
                  <a:srgbClr val="FFFFFF"/>
                </a:solidFill>
              </a:rPr>
              <a:t/>
            </a:r>
            <a:br>
              <a:rPr lang="et" sz="1600" b="1">
                <a:solidFill>
                  <a:srgbClr val="FFFFFF"/>
                </a:solidFill>
              </a:rPr>
            </a:br>
            <a:endParaRPr sz="1600" b="1">
              <a:solidFill>
                <a:srgbClr val="FFFFFF"/>
              </a:solidFill>
            </a:endParaRPr>
          </a:p>
          <a:p>
            <a:pPr marL="0" lvl="0" indent="0" rtl="0">
              <a:lnSpc>
                <a:spcPct val="100000"/>
              </a:lnSpc>
              <a:spcBef>
                <a:spcPts val="360"/>
              </a:spcBef>
              <a:spcAft>
                <a:spcPts val="0"/>
              </a:spcAft>
              <a:buClr>
                <a:srgbClr val="000000"/>
              </a:buClr>
              <a:buSzPts val="1800"/>
              <a:buFont typeface="Arial"/>
              <a:buNone/>
            </a:pPr>
            <a:endParaRPr sz="1600" b="1">
              <a:solidFill>
                <a:srgbClr val="FFFFFF"/>
              </a:solidFill>
            </a:endParaRPr>
          </a:p>
          <a:p>
            <a:pPr marL="0" lvl="0" indent="0" rtl="0">
              <a:lnSpc>
                <a:spcPct val="100000"/>
              </a:lnSpc>
              <a:spcBef>
                <a:spcPts val="360"/>
              </a:spcBef>
              <a:spcAft>
                <a:spcPts val="0"/>
              </a:spcAft>
              <a:buClr>
                <a:srgbClr val="000000"/>
              </a:buClr>
              <a:buSzPts val="1800"/>
              <a:buFont typeface="Arial"/>
              <a:buNone/>
            </a:pPr>
            <a:endParaRPr sz="1800">
              <a:solidFill>
                <a:srgbClr val="000000"/>
              </a:solidFill>
            </a:endParaRPr>
          </a:p>
          <a:p>
            <a:pPr marL="0" lvl="0" indent="0" rtl="0">
              <a:lnSpc>
                <a:spcPct val="100000"/>
              </a:lnSpc>
              <a:spcBef>
                <a:spcPts val="360"/>
              </a:spcBef>
              <a:spcAft>
                <a:spcPts val="0"/>
              </a:spcAft>
              <a:buClr>
                <a:srgbClr val="000000"/>
              </a:buClr>
              <a:buSzPts val="1800"/>
              <a:buFont typeface="Arial"/>
              <a:buNone/>
            </a:pPr>
            <a:endParaRPr sz="1800">
              <a:solidFill>
                <a:srgbClr val="000000"/>
              </a:solidFill>
              <a:latin typeface="Calibri"/>
              <a:ea typeface="Calibri"/>
              <a:cs typeface="Calibri"/>
              <a:sym typeface="Calibri"/>
            </a:endParaRPr>
          </a:p>
          <a:p>
            <a:pPr marL="0" lvl="0" indent="0">
              <a:spcBef>
                <a:spcPts val="0"/>
              </a:spcBef>
              <a:spcAft>
                <a:spcPts val="1600"/>
              </a:spcAft>
              <a:buNone/>
            </a:pPr>
            <a:endParaRPr/>
          </a:p>
        </p:txBody>
      </p:sp>
    </p:spTree>
    <p:extLst>
      <p:ext uri="{BB962C8B-B14F-4D97-AF65-F5344CB8AC3E}">
        <p14:creationId xmlns:p14="http://schemas.microsoft.com/office/powerpoint/2010/main" val="42325038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1077D2"/>
            </a:gs>
            <a:gs pos="100000">
              <a:srgbClr val="093153"/>
            </a:gs>
          </a:gsLst>
          <a:path path="circle">
            <a:fillToRect l="50000" t="50000" r="50000" b="50000"/>
          </a:path>
          <a:tileRect/>
        </a:gradFill>
        <a:effectLst/>
      </p:bgPr>
    </p:bg>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729450" y="1027050"/>
            <a:ext cx="7688700" cy="5352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t" sz="3000">
                <a:solidFill>
                  <a:srgbClr val="FFFFFF"/>
                </a:solidFill>
                <a:latin typeface="Lato"/>
                <a:ea typeface="Lato"/>
                <a:cs typeface="Lato"/>
                <a:sym typeface="Lato"/>
              </a:rPr>
              <a:t>TEGEVUSTEST 3</a:t>
            </a:r>
            <a:endParaRPr sz="3000">
              <a:solidFill>
                <a:srgbClr val="FFFFFF"/>
              </a:solidFill>
              <a:latin typeface="Lato"/>
              <a:ea typeface="Lato"/>
              <a:cs typeface="Lato"/>
              <a:sym typeface="Lato"/>
            </a:endParaRPr>
          </a:p>
        </p:txBody>
      </p:sp>
      <p:sp>
        <p:nvSpPr>
          <p:cNvPr id="106" name="Shape 106"/>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t" sz="1600" b="1" dirty="0">
                <a:solidFill>
                  <a:srgbClr val="FFFFFF"/>
                </a:solidFill>
              </a:rPr>
              <a:t>1993 - 2000	Eesti Vabariigi õiguskantsler</a:t>
            </a:r>
            <a:endParaRPr sz="1600" b="1" dirty="0">
              <a:solidFill>
                <a:srgbClr val="FFFFFF"/>
              </a:solidFill>
            </a:endParaRPr>
          </a:p>
          <a:p>
            <a:pPr marL="0" lvl="0" indent="0" rtl="0">
              <a:spcBef>
                <a:spcPts val="400"/>
              </a:spcBef>
              <a:spcAft>
                <a:spcPts val="0"/>
              </a:spcAft>
              <a:buNone/>
            </a:pPr>
            <a:r>
              <a:rPr lang="et" sz="1600" b="1" dirty="0">
                <a:solidFill>
                  <a:srgbClr val="FFFFFF"/>
                </a:solidFill>
              </a:rPr>
              <a:t>1989-1993	Vabariigi Valimiskomisjoni esimees</a:t>
            </a:r>
            <a:endParaRPr sz="1600" b="1" dirty="0">
              <a:solidFill>
                <a:srgbClr val="FFFFFF"/>
              </a:solidFill>
            </a:endParaRPr>
          </a:p>
          <a:p>
            <a:pPr marL="0" lvl="0" indent="0" rtl="0">
              <a:spcBef>
                <a:spcPts val="400"/>
              </a:spcBef>
              <a:spcAft>
                <a:spcPts val="0"/>
              </a:spcAft>
              <a:buNone/>
            </a:pPr>
            <a:r>
              <a:rPr lang="et" sz="1600" b="1" dirty="0">
                <a:solidFill>
                  <a:srgbClr val="FFFFFF"/>
                </a:solidFill>
              </a:rPr>
              <a:t>1988-1993	Ülemnõukogu Presiidiumi ja Vabariigi Valitsuse ekspert</a:t>
            </a:r>
            <a:endParaRPr sz="1600" b="1" dirty="0">
              <a:solidFill>
                <a:srgbClr val="FFFFFF"/>
              </a:solidFill>
            </a:endParaRPr>
          </a:p>
          <a:p>
            <a:pPr marL="0" lvl="0" indent="0" rtl="0">
              <a:spcBef>
                <a:spcPts val="400"/>
              </a:spcBef>
              <a:spcAft>
                <a:spcPts val="0"/>
              </a:spcAft>
              <a:buNone/>
            </a:pPr>
            <a:r>
              <a:rPr lang="et" sz="1600" b="1" dirty="0">
                <a:solidFill>
                  <a:srgbClr val="FFFFFF"/>
                </a:solidFill>
              </a:rPr>
              <a:t>1991-1992	Põhiseaduse Assamblee ekspert</a:t>
            </a:r>
            <a:br>
              <a:rPr lang="et" sz="1600" b="1" dirty="0">
                <a:solidFill>
                  <a:srgbClr val="FFFFFF"/>
                </a:solidFill>
              </a:rPr>
            </a:br>
            <a:endParaRPr sz="1600" b="1" dirty="0">
              <a:solidFill>
                <a:srgbClr val="FFFFFF"/>
              </a:solidFill>
            </a:endParaRPr>
          </a:p>
          <a:p>
            <a:pPr marL="0" lvl="0" indent="0" rtl="0">
              <a:spcBef>
                <a:spcPts val="400"/>
              </a:spcBef>
              <a:spcAft>
                <a:spcPts val="0"/>
              </a:spcAft>
              <a:buClr>
                <a:schemeClr val="dk1"/>
              </a:buClr>
              <a:buSzPts val="2000"/>
              <a:buFont typeface="Arial"/>
              <a:buNone/>
            </a:pPr>
            <a:r>
              <a:rPr lang="et" sz="1600" b="1" dirty="0">
                <a:solidFill>
                  <a:srgbClr val="FFFFFF"/>
                </a:solidFill>
              </a:rPr>
              <a:t>Paljude õigusaktide ettevalmistaja, raamatute koostaja, teadusartiklike autor, Põhiseaduse kommenteeritud väljaande toimetuskolleegiumi esimees jms</a:t>
            </a:r>
            <a:endParaRPr sz="1600" b="1" dirty="0">
              <a:solidFill>
                <a:srgbClr val="FFFFFF"/>
              </a:solidFill>
            </a:endParaRPr>
          </a:p>
          <a:p>
            <a:pPr marL="342900" lvl="0" indent="-228600" rtl="0">
              <a:spcBef>
                <a:spcPts val="360"/>
              </a:spcBef>
              <a:spcAft>
                <a:spcPts val="0"/>
              </a:spcAft>
              <a:buClr>
                <a:schemeClr val="dk1"/>
              </a:buClr>
              <a:buSzPts val="1800"/>
              <a:buFont typeface="Arial"/>
              <a:buNone/>
            </a:pPr>
            <a:endParaRPr sz="1800" dirty="0">
              <a:solidFill>
                <a:schemeClr val="dk1"/>
              </a:solidFill>
              <a:latin typeface="Calibri"/>
              <a:ea typeface="Calibri"/>
              <a:cs typeface="Calibri"/>
              <a:sym typeface="Calibri"/>
            </a:endParaRPr>
          </a:p>
          <a:p>
            <a:pPr marL="342900" lvl="0" indent="-228600" rtl="0">
              <a:spcBef>
                <a:spcPts val="360"/>
              </a:spcBef>
              <a:spcAft>
                <a:spcPts val="0"/>
              </a:spcAft>
              <a:buClr>
                <a:schemeClr val="dk1"/>
              </a:buClr>
              <a:buSzPts val="1800"/>
              <a:buFont typeface="Arial"/>
              <a:buNone/>
            </a:pPr>
            <a:endParaRPr sz="1800" dirty="0">
              <a:solidFill>
                <a:schemeClr val="dk1"/>
              </a:solidFill>
              <a:latin typeface="Calibri"/>
              <a:ea typeface="Calibri"/>
              <a:cs typeface="Calibri"/>
              <a:sym typeface="Calibri"/>
            </a:endParaRPr>
          </a:p>
          <a:p>
            <a:pPr marL="0" lvl="0" indent="0">
              <a:spcBef>
                <a:spcPts val="0"/>
              </a:spcBef>
              <a:spcAft>
                <a:spcPts val="1600"/>
              </a:spcAft>
              <a:buNone/>
            </a:pPr>
            <a:endParaRPr dirty="0"/>
          </a:p>
        </p:txBody>
      </p:sp>
    </p:spTree>
    <p:extLst>
      <p:ext uri="{BB962C8B-B14F-4D97-AF65-F5344CB8AC3E}">
        <p14:creationId xmlns:p14="http://schemas.microsoft.com/office/powerpoint/2010/main" val="20313139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t-EE" dirty="0" smtClean="0">
                <a:solidFill>
                  <a:srgbClr val="00B050"/>
                </a:solidFill>
              </a:rPr>
              <a:t>AUSTATUD EERIK-JUHAN TRUUVÄLI</a:t>
            </a:r>
            <a:endParaRPr lang="et-EE" dirty="0">
              <a:solidFill>
                <a:srgbClr val="00B050"/>
              </a:solidFill>
            </a:endParaRPr>
          </a:p>
        </p:txBody>
      </p:sp>
      <p:sp>
        <p:nvSpPr>
          <p:cNvPr id="3" name="Text Placeholder 2"/>
          <p:cNvSpPr>
            <a:spLocks noGrp="1"/>
          </p:cNvSpPr>
          <p:nvPr>
            <p:ph type="body" idx="1"/>
          </p:nvPr>
        </p:nvSpPr>
        <p:spPr/>
        <p:txBody>
          <a:bodyPr/>
          <a:lstStyle/>
          <a:p>
            <a:pPr marL="146050" indent="0" algn="ctr">
              <a:buNone/>
            </a:pPr>
            <a:r>
              <a:rPr lang="et-EE" sz="4800" dirty="0">
                <a:solidFill>
                  <a:srgbClr val="00B050"/>
                </a:solidFill>
              </a:rPr>
              <a:t>PALJU ÕNNE &amp; TERVIST!</a:t>
            </a:r>
          </a:p>
          <a:p>
            <a:endParaRPr lang="et-EE" dirty="0"/>
          </a:p>
        </p:txBody>
      </p:sp>
    </p:spTree>
    <p:extLst>
      <p:ext uri="{BB962C8B-B14F-4D97-AF65-F5344CB8AC3E}">
        <p14:creationId xmlns:p14="http://schemas.microsoft.com/office/powerpoint/2010/main" val="41392571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a:solidFill>
                <a:schemeClr val="dk1"/>
              </a:solidFill>
              <a:latin typeface="Times New Roman"/>
              <a:ea typeface="Times New Roman"/>
              <a:cs typeface="Times New Roman"/>
              <a:sym typeface="Times New Roman"/>
            </a:endParaRPr>
          </a:p>
          <a:p>
            <a:pPr marL="0" lvl="0" indent="0" algn="ctr" rtl="0">
              <a:lnSpc>
                <a:spcPct val="100000"/>
              </a:lnSpc>
              <a:spcBef>
                <a:spcPts val="0"/>
              </a:spcBef>
              <a:spcAft>
                <a:spcPts val="0"/>
              </a:spcAft>
              <a:buClr>
                <a:schemeClr val="dk1"/>
              </a:buClr>
              <a:buSzPts val="1100"/>
              <a:buFont typeface="Arial"/>
              <a:buNone/>
            </a:pPr>
            <a:r>
              <a:rPr lang="et" sz="3000" b="1">
                <a:solidFill>
                  <a:schemeClr val="dk1"/>
                </a:solidFill>
                <a:latin typeface="Times New Roman"/>
                <a:ea typeface="Times New Roman"/>
                <a:cs typeface="Times New Roman"/>
                <a:sym typeface="Times New Roman"/>
              </a:rPr>
              <a:t>Eiki Nestor, Riigikogu esimees</a:t>
            </a:r>
            <a:endParaRPr sz="3000" b="1">
              <a:solidFill>
                <a:schemeClr val="dk1"/>
              </a:solidFill>
              <a:latin typeface="Times New Roman"/>
              <a:ea typeface="Times New Roman"/>
              <a:cs typeface="Times New Roman"/>
              <a:sym typeface="Times New Roman"/>
            </a:endParaRPr>
          </a:p>
          <a:p>
            <a:pPr marL="0" lvl="0" indent="0" rtl="0">
              <a:spcBef>
                <a:spcPts val="0"/>
              </a:spcBef>
              <a:spcAft>
                <a:spcPts val="1600"/>
              </a:spcAft>
              <a:buNone/>
            </a:pPr>
            <a:endParaRPr/>
          </a:p>
        </p:txBody>
      </p:sp>
      <p:pic>
        <p:nvPicPr>
          <p:cNvPr id="83" name="Shape 83"/>
          <p:cNvPicPr preferRelativeResize="0"/>
          <p:nvPr/>
        </p:nvPicPr>
        <p:blipFill>
          <a:blip r:embed="rId3">
            <a:alphaModFix/>
          </a:blip>
          <a:stretch>
            <a:fillRect/>
          </a:stretch>
        </p:blipFill>
        <p:spPr>
          <a:xfrm>
            <a:off x="4195600" y="3066100"/>
            <a:ext cx="3665500" cy="1409475"/>
          </a:xfrm>
          <a:prstGeom prst="rect">
            <a:avLst/>
          </a:prstGeom>
          <a:noFill/>
          <a:ln>
            <a:noFill/>
          </a:ln>
        </p:spPr>
      </p:pic>
      <p:pic>
        <p:nvPicPr>
          <p:cNvPr id="84" name="Shape 84"/>
          <p:cNvPicPr preferRelativeResize="0"/>
          <p:nvPr/>
        </p:nvPicPr>
        <p:blipFill>
          <a:blip r:embed="rId4">
            <a:alphaModFix/>
          </a:blip>
          <a:stretch>
            <a:fillRect/>
          </a:stretch>
        </p:blipFill>
        <p:spPr>
          <a:xfrm>
            <a:off x="1949800" y="2885300"/>
            <a:ext cx="1487400" cy="1520276"/>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a:solidFill>
                <a:schemeClr val="dk1"/>
              </a:solidFill>
              <a:latin typeface="Times New Roman"/>
              <a:ea typeface="Times New Roman"/>
              <a:cs typeface="Times New Roman"/>
              <a:sym typeface="Times New Roman"/>
            </a:endParaRPr>
          </a:p>
          <a:p>
            <a:pPr marL="0" lvl="0" indent="0" algn="ctr" rtl="0">
              <a:lnSpc>
                <a:spcPct val="100000"/>
              </a:lnSpc>
              <a:spcBef>
                <a:spcPts val="0"/>
              </a:spcBef>
              <a:spcAft>
                <a:spcPts val="0"/>
              </a:spcAft>
              <a:buClr>
                <a:schemeClr val="dk1"/>
              </a:buClr>
              <a:buSzPts val="1100"/>
              <a:buFont typeface="Arial"/>
              <a:buNone/>
            </a:pPr>
            <a:r>
              <a:rPr lang="et" sz="3000" b="1">
                <a:solidFill>
                  <a:schemeClr val="dk1"/>
                </a:solidFill>
                <a:latin typeface="Times New Roman"/>
                <a:ea typeface="Times New Roman"/>
                <a:cs typeface="Times New Roman"/>
                <a:sym typeface="Times New Roman"/>
              </a:rPr>
              <a:t>President Arnold Rüütel</a:t>
            </a:r>
            <a:endParaRPr sz="3000" b="1">
              <a:solidFill>
                <a:schemeClr val="dk1"/>
              </a:solidFill>
              <a:latin typeface="Times New Roman"/>
              <a:ea typeface="Times New Roman"/>
              <a:cs typeface="Times New Roman"/>
              <a:sym typeface="Times New Roman"/>
            </a:endParaRPr>
          </a:p>
          <a:p>
            <a:pPr marL="0" lvl="0" indent="0" rtl="0">
              <a:spcBef>
                <a:spcPts val="0"/>
              </a:spcBef>
              <a:spcAft>
                <a:spcPts val="1600"/>
              </a:spcAft>
              <a:buNone/>
            </a:pPr>
            <a:endParaRPr/>
          </a:p>
        </p:txBody>
      </p:sp>
      <p:pic>
        <p:nvPicPr>
          <p:cNvPr id="90" name="Shape 90"/>
          <p:cNvPicPr preferRelativeResize="0"/>
          <p:nvPr/>
        </p:nvPicPr>
        <p:blipFill>
          <a:blip r:embed="rId3">
            <a:alphaModFix/>
          </a:blip>
          <a:stretch>
            <a:fillRect/>
          </a:stretch>
        </p:blipFill>
        <p:spPr>
          <a:xfrm>
            <a:off x="4195600" y="3066100"/>
            <a:ext cx="3665500" cy="1409475"/>
          </a:xfrm>
          <a:prstGeom prst="rect">
            <a:avLst/>
          </a:prstGeom>
          <a:noFill/>
          <a:ln>
            <a:noFill/>
          </a:ln>
        </p:spPr>
      </p:pic>
      <p:pic>
        <p:nvPicPr>
          <p:cNvPr id="91" name="Shape 91"/>
          <p:cNvPicPr preferRelativeResize="0"/>
          <p:nvPr/>
        </p:nvPicPr>
        <p:blipFill>
          <a:blip r:embed="rId4">
            <a:alphaModFix/>
          </a:blip>
          <a:stretch>
            <a:fillRect/>
          </a:stretch>
        </p:blipFill>
        <p:spPr>
          <a:xfrm>
            <a:off x="1949800" y="2885300"/>
            <a:ext cx="1487400" cy="1520276"/>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a:solidFill>
                <a:schemeClr val="dk1"/>
              </a:solidFill>
              <a:latin typeface="Times New Roman"/>
              <a:ea typeface="Times New Roman"/>
              <a:cs typeface="Times New Roman"/>
              <a:sym typeface="Times New Roman"/>
            </a:endParaRPr>
          </a:p>
          <a:p>
            <a:pPr marL="0" lvl="0" indent="0" algn="ctr" rtl="0">
              <a:lnSpc>
                <a:spcPct val="100000"/>
              </a:lnSpc>
              <a:spcBef>
                <a:spcPts val="0"/>
              </a:spcBef>
              <a:spcAft>
                <a:spcPts val="0"/>
              </a:spcAft>
              <a:buClr>
                <a:schemeClr val="dk1"/>
              </a:buClr>
              <a:buSzPts val="1100"/>
              <a:buFont typeface="Arial"/>
              <a:buNone/>
            </a:pPr>
            <a:r>
              <a:rPr lang="et" sz="3000" b="1">
                <a:solidFill>
                  <a:schemeClr val="dk1"/>
                </a:solidFill>
                <a:latin typeface="Times New Roman"/>
                <a:ea typeface="Times New Roman"/>
                <a:cs typeface="Times New Roman"/>
                <a:sym typeface="Times New Roman"/>
              </a:rPr>
              <a:t>Janek Mäggi, riigihalduse minister</a:t>
            </a:r>
            <a:endParaRPr sz="3000" b="1">
              <a:solidFill>
                <a:schemeClr val="dk1"/>
              </a:solidFill>
              <a:latin typeface="Times New Roman"/>
              <a:ea typeface="Times New Roman"/>
              <a:cs typeface="Times New Roman"/>
              <a:sym typeface="Times New Roman"/>
            </a:endParaRPr>
          </a:p>
          <a:p>
            <a:pPr marL="0" lvl="0" indent="0" rtl="0">
              <a:spcBef>
                <a:spcPts val="0"/>
              </a:spcBef>
              <a:spcAft>
                <a:spcPts val="1600"/>
              </a:spcAft>
              <a:buNone/>
            </a:pPr>
            <a:endParaRPr/>
          </a:p>
        </p:txBody>
      </p:sp>
      <p:pic>
        <p:nvPicPr>
          <p:cNvPr id="97" name="Shape 97"/>
          <p:cNvPicPr preferRelativeResize="0"/>
          <p:nvPr/>
        </p:nvPicPr>
        <p:blipFill>
          <a:blip r:embed="rId3">
            <a:alphaModFix/>
          </a:blip>
          <a:stretch>
            <a:fillRect/>
          </a:stretch>
        </p:blipFill>
        <p:spPr>
          <a:xfrm>
            <a:off x="4195600" y="3066100"/>
            <a:ext cx="3665500" cy="1409475"/>
          </a:xfrm>
          <a:prstGeom prst="rect">
            <a:avLst/>
          </a:prstGeom>
          <a:noFill/>
          <a:ln>
            <a:noFill/>
          </a:ln>
        </p:spPr>
      </p:pic>
      <p:pic>
        <p:nvPicPr>
          <p:cNvPr id="98" name="Shape 98"/>
          <p:cNvPicPr preferRelativeResize="0"/>
          <p:nvPr/>
        </p:nvPicPr>
        <p:blipFill>
          <a:blip r:embed="rId4">
            <a:alphaModFix/>
          </a:blip>
          <a:stretch>
            <a:fillRect/>
          </a:stretch>
        </p:blipFill>
        <p:spPr>
          <a:xfrm>
            <a:off x="1949800" y="2885300"/>
            <a:ext cx="1487400" cy="1520276"/>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body" idx="1"/>
          </p:nvPr>
        </p:nvSpPr>
        <p:spPr>
          <a:xfrm>
            <a:off x="311700" y="779250"/>
            <a:ext cx="8520600" cy="34164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100"/>
              <a:buFont typeface="Arial"/>
              <a:buNone/>
            </a:pPr>
            <a:r>
              <a:rPr lang="et" sz="2400" b="1" u="sng" dirty="0">
                <a:solidFill>
                  <a:schemeClr val="dk1"/>
                </a:solidFill>
                <a:latin typeface="Times New Roman"/>
                <a:ea typeface="Times New Roman"/>
                <a:cs typeface="Times New Roman"/>
                <a:sym typeface="Times New Roman"/>
              </a:rPr>
              <a:t>Moderaatorid:</a:t>
            </a:r>
            <a:br>
              <a:rPr lang="et" sz="2400" b="1" u="sng" dirty="0">
                <a:solidFill>
                  <a:schemeClr val="dk1"/>
                </a:solidFill>
                <a:latin typeface="Times New Roman"/>
                <a:ea typeface="Times New Roman"/>
                <a:cs typeface="Times New Roman"/>
                <a:sym typeface="Times New Roman"/>
              </a:rPr>
            </a:br>
            <a:endParaRPr sz="2400" u="sng" dirty="0">
              <a:solidFill>
                <a:schemeClr val="dk1"/>
              </a:solidFill>
              <a:latin typeface="Times New Roman"/>
              <a:ea typeface="Times New Roman"/>
              <a:cs typeface="Times New Roman"/>
              <a:sym typeface="Times New Roman"/>
            </a:endParaRPr>
          </a:p>
          <a:p>
            <a:pPr marL="0" lvl="0" indent="0" rtl="0">
              <a:lnSpc>
                <a:spcPct val="100000"/>
              </a:lnSpc>
              <a:spcBef>
                <a:spcPts val="0"/>
              </a:spcBef>
              <a:spcAft>
                <a:spcPts val="0"/>
              </a:spcAft>
              <a:buClr>
                <a:schemeClr val="dk1"/>
              </a:buClr>
              <a:buSzPts val="1100"/>
              <a:buFont typeface="Arial"/>
              <a:buNone/>
            </a:pPr>
            <a:r>
              <a:rPr lang="et" sz="2200" b="1" dirty="0">
                <a:solidFill>
                  <a:schemeClr val="dk1"/>
                </a:solidFill>
                <a:latin typeface="Times New Roman"/>
                <a:ea typeface="Times New Roman"/>
                <a:cs typeface="Times New Roman"/>
                <a:sym typeface="Times New Roman"/>
              </a:rPr>
              <a:t>Sulev Lääne, MTÜ Polis asepresident, </a:t>
            </a:r>
            <a:br>
              <a:rPr lang="et" sz="2200" b="1" dirty="0">
                <a:solidFill>
                  <a:schemeClr val="dk1"/>
                </a:solidFill>
                <a:latin typeface="Times New Roman"/>
                <a:ea typeface="Times New Roman"/>
                <a:cs typeface="Times New Roman"/>
                <a:sym typeface="Times New Roman"/>
              </a:rPr>
            </a:br>
            <a:r>
              <a:rPr lang="et" sz="2200" b="1" dirty="0">
                <a:solidFill>
                  <a:schemeClr val="dk1"/>
                </a:solidFill>
                <a:latin typeface="Times New Roman"/>
                <a:ea typeface="Times New Roman"/>
                <a:cs typeface="Times New Roman"/>
                <a:sym typeface="Times New Roman"/>
              </a:rPr>
              <a:t>Sulev Mäeltsemees, emeriitprofessor, Üleriigilise omavalitsusliidu vanematekogu esimees</a:t>
            </a:r>
            <a:br>
              <a:rPr lang="et" sz="2200" b="1" dirty="0">
                <a:solidFill>
                  <a:schemeClr val="dk1"/>
                </a:solidFill>
                <a:latin typeface="Times New Roman"/>
                <a:ea typeface="Times New Roman"/>
                <a:cs typeface="Times New Roman"/>
                <a:sym typeface="Times New Roman"/>
              </a:rPr>
            </a:br>
            <a:r>
              <a:rPr lang="et" sz="2200" b="1" dirty="0">
                <a:solidFill>
                  <a:schemeClr val="dk1"/>
                </a:solidFill>
                <a:latin typeface="Times New Roman"/>
                <a:ea typeface="Times New Roman"/>
                <a:cs typeface="Times New Roman"/>
                <a:sym typeface="Times New Roman"/>
              </a:rPr>
              <a:t>Külli Taro, Õiguskantsleri õiguskorra kaitse osakonna juhataja </a:t>
            </a:r>
            <a:endParaRPr sz="2200" b="1" dirty="0"/>
          </a:p>
        </p:txBody>
      </p:sp>
      <p:pic>
        <p:nvPicPr>
          <p:cNvPr id="62" name="Shape 62"/>
          <p:cNvPicPr preferRelativeResize="0"/>
          <p:nvPr/>
        </p:nvPicPr>
        <p:blipFill>
          <a:blip r:embed="rId3">
            <a:alphaModFix/>
          </a:blip>
          <a:stretch>
            <a:fillRect/>
          </a:stretch>
        </p:blipFill>
        <p:spPr>
          <a:xfrm>
            <a:off x="4572000" y="3456987"/>
            <a:ext cx="2895701" cy="1113475"/>
          </a:xfrm>
          <a:prstGeom prst="rect">
            <a:avLst/>
          </a:prstGeom>
          <a:noFill/>
          <a:ln>
            <a:noFill/>
          </a:ln>
        </p:spPr>
      </p:pic>
      <p:pic>
        <p:nvPicPr>
          <p:cNvPr id="63" name="Shape 63"/>
          <p:cNvPicPr preferRelativeResize="0"/>
          <p:nvPr/>
        </p:nvPicPr>
        <p:blipFill>
          <a:blip r:embed="rId4">
            <a:alphaModFix/>
          </a:blip>
          <a:stretch>
            <a:fillRect/>
          </a:stretch>
        </p:blipFill>
        <p:spPr>
          <a:xfrm>
            <a:off x="2113100" y="3324600"/>
            <a:ext cx="1218901" cy="1245849"/>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a:solidFill>
                <a:schemeClr val="dk1"/>
              </a:solidFill>
              <a:latin typeface="Times New Roman"/>
              <a:ea typeface="Times New Roman"/>
              <a:cs typeface="Times New Roman"/>
              <a:sym typeface="Times New Roman"/>
            </a:endParaRPr>
          </a:p>
          <a:p>
            <a:pPr marL="0" lvl="0" indent="0" algn="ctr" rtl="0">
              <a:lnSpc>
                <a:spcPct val="100000"/>
              </a:lnSpc>
              <a:spcBef>
                <a:spcPts val="0"/>
              </a:spcBef>
              <a:spcAft>
                <a:spcPts val="0"/>
              </a:spcAft>
              <a:buClr>
                <a:schemeClr val="dk1"/>
              </a:buClr>
              <a:buSzPts val="1100"/>
              <a:buFont typeface="Arial"/>
              <a:buNone/>
            </a:pPr>
            <a:r>
              <a:rPr lang="et" sz="3000" b="1">
                <a:solidFill>
                  <a:schemeClr val="dk1"/>
                </a:solidFill>
                <a:latin typeface="Times New Roman"/>
                <a:ea typeface="Times New Roman"/>
                <a:cs typeface="Times New Roman"/>
                <a:sym typeface="Times New Roman"/>
              </a:rPr>
              <a:t>Mihhail Kõlvart, Tallinna Linnavolikogu esimees</a:t>
            </a:r>
            <a:endParaRPr sz="3000" b="1">
              <a:solidFill>
                <a:schemeClr val="dk1"/>
              </a:solidFill>
              <a:latin typeface="Times New Roman"/>
              <a:ea typeface="Times New Roman"/>
              <a:cs typeface="Times New Roman"/>
              <a:sym typeface="Times New Roman"/>
            </a:endParaRPr>
          </a:p>
          <a:p>
            <a:pPr marL="0" lvl="0" indent="0" rtl="0">
              <a:spcBef>
                <a:spcPts val="0"/>
              </a:spcBef>
              <a:spcAft>
                <a:spcPts val="1600"/>
              </a:spcAft>
              <a:buNone/>
            </a:pPr>
            <a:endParaRPr/>
          </a:p>
        </p:txBody>
      </p:sp>
      <p:pic>
        <p:nvPicPr>
          <p:cNvPr id="104" name="Shape 104"/>
          <p:cNvPicPr preferRelativeResize="0"/>
          <p:nvPr/>
        </p:nvPicPr>
        <p:blipFill>
          <a:blip r:embed="rId3">
            <a:alphaModFix/>
          </a:blip>
          <a:stretch>
            <a:fillRect/>
          </a:stretch>
        </p:blipFill>
        <p:spPr>
          <a:xfrm>
            <a:off x="4195600" y="3066100"/>
            <a:ext cx="3665500" cy="1409475"/>
          </a:xfrm>
          <a:prstGeom prst="rect">
            <a:avLst/>
          </a:prstGeom>
          <a:noFill/>
          <a:ln>
            <a:noFill/>
          </a:ln>
        </p:spPr>
      </p:pic>
      <p:pic>
        <p:nvPicPr>
          <p:cNvPr id="105" name="Shape 105"/>
          <p:cNvPicPr preferRelativeResize="0"/>
          <p:nvPr/>
        </p:nvPicPr>
        <p:blipFill>
          <a:blip r:embed="rId4">
            <a:alphaModFix/>
          </a:blip>
          <a:stretch>
            <a:fillRect/>
          </a:stretch>
        </p:blipFill>
        <p:spPr>
          <a:xfrm>
            <a:off x="1949800" y="2885300"/>
            <a:ext cx="1487400" cy="1520276"/>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dirty="0">
              <a:solidFill>
                <a:schemeClr val="dk1"/>
              </a:solidFill>
              <a:latin typeface="Times New Roman"/>
              <a:ea typeface="Times New Roman"/>
              <a:cs typeface="Times New Roman"/>
              <a:sym typeface="Times New Roman"/>
            </a:endParaRPr>
          </a:p>
          <a:p>
            <a:pPr marL="0" lvl="0" indent="0" algn="ctr" rtl="0">
              <a:lnSpc>
                <a:spcPct val="100000"/>
              </a:lnSpc>
              <a:spcBef>
                <a:spcPts val="0"/>
              </a:spcBef>
              <a:spcAft>
                <a:spcPts val="0"/>
              </a:spcAft>
              <a:buClr>
                <a:schemeClr val="dk1"/>
              </a:buClr>
              <a:buSzPts val="1100"/>
              <a:buFont typeface="Arial"/>
              <a:buNone/>
            </a:pPr>
            <a:r>
              <a:rPr lang="et" sz="3000" b="1" dirty="0">
                <a:solidFill>
                  <a:schemeClr val="dk1"/>
                </a:solidFill>
                <a:latin typeface="Times New Roman"/>
                <a:ea typeface="Times New Roman"/>
                <a:cs typeface="Times New Roman"/>
                <a:sym typeface="Times New Roman"/>
              </a:rPr>
              <a:t>Igor Gräzin, Riigikogu liige</a:t>
            </a:r>
            <a:br>
              <a:rPr lang="et" sz="3000" b="1" dirty="0">
                <a:solidFill>
                  <a:schemeClr val="dk1"/>
                </a:solidFill>
                <a:latin typeface="Times New Roman"/>
                <a:ea typeface="Times New Roman"/>
                <a:cs typeface="Times New Roman"/>
                <a:sym typeface="Times New Roman"/>
              </a:rPr>
            </a:br>
            <a:r>
              <a:rPr lang="et" sz="3000" b="1" i="1" dirty="0">
                <a:solidFill>
                  <a:schemeClr val="dk1"/>
                </a:solidFill>
                <a:latin typeface="Times New Roman"/>
                <a:ea typeface="Times New Roman"/>
                <a:cs typeface="Times New Roman"/>
                <a:sym typeface="Times New Roman"/>
              </a:rPr>
              <a:t>Eerik-Juhan Truuväli – riigimees ja õpetaja</a:t>
            </a:r>
            <a:endParaRPr sz="3000" b="1" i="1" dirty="0">
              <a:solidFill>
                <a:schemeClr val="dk1"/>
              </a:solidFill>
              <a:latin typeface="Times New Roman"/>
              <a:ea typeface="Times New Roman"/>
              <a:cs typeface="Times New Roman"/>
              <a:sym typeface="Times New Roman"/>
            </a:endParaRPr>
          </a:p>
          <a:p>
            <a:pPr marL="0" lvl="0" indent="0" rtl="0">
              <a:spcBef>
                <a:spcPts val="0"/>
              </a:spcBef>
              <a:spcAft>
                <a:spcPts val="1600"/>
              </a:spcAft>
              <a:buNone/>
            </a:pPr>
            <a:endParaRPr dirty="0"/>
          </a:p>
        </p:txBody>
      </p:sp>
      <p:pic>
        <p:nvPicPr>
          <p:cNvPr id="111" name="Shape 111"/>
          <p:cNvPicPr preferRelativeResize="0"/>
          <p:nvPr/>
        </p:nvPicPr>
        <p:blipFill>
          <a:blip r:embed="rId3">
            <a:alphaModFix/>
          </a:blip>
          <a:stretch>
            <a:fillRect/>
          </a:stretch>
        </p:blipFill>
        <p:spPr>
          <a:xfrm>
            <a:off x="4195600" y="3066100"/>
            <a:ext cx="3665500" cy="1409475"/>
          </a:xfrm>
          <a:prstGeom prst="rect">
            <a:avLst/>
          </a:prstGeom>
          <a:noFill/>
          <a:ln>
            <a:noFill/>
          </a:ln>
        </p:spPr>
      </p:pic>
      <p:pic>
        <p:nvPicPr>
          <p:cNvPr id="112" name="Shape 112"/>
          <p:cNvPicPr preferRelativeResize="0"/>
          <p:nvPr/>
        </p:nvPicPr>
        <p:blipFill>
          <a:blip r:embed="rId4">
            <a:alphaModFix/>
          </a:blip>
          <a:stretch>
            <a:fillRect/>
          </a:stretch>
        </p:blipFill>
        <p:spPr>
          <a:xfrm>
            <a:off x="1949800" y="2885300"/>
            <a:ext cx="1487400" cy="1520276"/>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288551" y="229038"/>
            <a:ext cx="8520600" cy="3416400"/>
          </a:xfrm>
          <a:prstGeom prst="rect">
            <a:avLst/>
          </a:prstGeom>
        </p:spPr>
        <p:txBody>
          <a:bodyPr spcFirstLastPara="1" wrap="square" lIns="91425" tIns="91425" rIns="91425" bIns="91425" anchor="t" anchorCtr="0">
            <a:noAutofit/>
          </a:bodyPr>
          <a:lstStyle/>
          <a:p>
            <a:pPr marL="114300" indent="0">
              <a:buNone/>
            </a:pPr>
            <a:r>
              <a:rPr lang="et-EE" sz="1600" b="1" u="sng" dirty="0">
                <a:solidFill>
                  <a:schemeClr val="tx1"/>
                </a:solidFill>
              </a:rPr>
              <a:t>Paneeldiskussioon</a:t>
            </a:r>
            <a:r>
              <a:rPr lang="et-EE" sz="1600" dirty="0"/>
              <a:t/>
            </a:r>
            <a:br>
              <a:rPr lang="et-EE" sz="1600" dirty="0"/>
            </a:br>
            <a:endParaRPr lang="et-EE" sz="1600" dirty="0"/>
          </a:p>
          <a:p>
            <a:pPr marL="114300" indent="0">
              <a:buNone/>
            </a:pPr>
            <a:r>
              <a:rPr lang="et-EE" sz="1700" dirty="0" smtClean="0">
                <a:solidFill>
                  <a:schemeClr val="tx1"/>
                </a:solidFill>
              </a:rPr>
              <a:t>Mihhail </a:t>
            </a:r>
            <a:r>
              <a:rPr lang="et-EE" sz="1700" dirty="0">
                <a:solidFill>
                  <a:schemeClr val="tx1"/>
                </a:solidFill>
              </a:rPr>
              <a:t>Stalnuhhin, Riigikogu rahanduskomisjoni esimees, Narva Linnavolikogu liige</a:t>
            </a:r>
          </a:p>
          <a:p>
            <a:pPr marL="114300" indent="0">
              <a:buNone/>
            </a:pPr>
            <a:r>
              <a:rPr lang="et-EE" sz="1700" dirty="0">
                <a:solidFill>
                  <a:schemeClr val="tx1"/>
                </a:solidFill>
              </a:rPr>
              <a:t>Marko Pomerants, Riigikogu põhiseaduskomisjoni esimees, Rakvere Linnavolikogu liige</a:t>
            </a:r>
          </a:p>
          <a:p>
            <a:pPr marL="114300" indent="0">
              <a:buNone/>
            </a:pPr>
            <a:r>
              <a:rPr lang="et-EE" sz="1700" dirty="0">
                <a:solidFill>
                  <a:schemeClr val="tx1"/>
                </a:solidFill>
              </a:rPr>
              <a:t>Igor Gräzin, Riigikogu liige, Muhu Vallavolikogu liige</a:t>
            </a:r>
          </a:p>
          <a:p>
            <a:pPr marL="114300" indent="0">
              <a:buNone/>
            </a:pPr>
            <a:r>
              <a:rPr lang="et-EE" sz="1700" dirty="0">
                <a:solidFill>
                  <a:schemeClr val="tx1"/>
                </a:solidFill>
              </a:rPr>
              <a:t>Mihkel Juhkami, Rakvere Linnavolikogu esimees, Eesti Linnade Liidu aseesimees</a:t>
            </a:r>
          </a:p>
          <a:p>
            <a:pPr marL="114300" indent="0">
              <a:buNone/>
            </a:pPr>
            <a:r>
              <a:rPr lang="et-EE" sz="1700" dirty="0">
                <a:solidFill>
                  <a:schemeClr val="tx1"/>
                </a:solidFill>
              </a:rPr>
              <a:t>Raivo </a:t>
            </a:r>
            <a:r>
              <a:rPr lang="et-EE" sz="1700" dirty="0" err="1">
                <a:solidFill>
                  <a:schemeClr val="tx1"/>
                </a:solidFill>
              </a:rPr>
              <a:t>Meitus</a:t>
            </a:r>
            <a:r>
              <a:rPr lang="et-EE" sz="1700" dirty="0">
                <a:solidFill>
                  <a:schemeClr val="tx1"/>
                </a:solidFill>
              </a:rPr>
              <a:t>, Jõgeva Vallavolikogu esimees, TLÜ magistrant</a:t>
            </a:r>
          </a:p>
          <a:p>
            <a:pPr marL="114300" indent="0">
              <a:buNone/>
            </a:pPr>
            <a:r>
              <a:rPr lang="et-EE" sz="1700" dirty="0">
                <a:solidFill>
                  <a:schemeClr val="tx1"/>
                </a:solidFill>
              </a:rPr>
              <a:t>Ants Liimets, Narva linnasekretär, Eesti Valla- ja Linnasekretäride Seltsi esimees</a:t>
            </a:r>
          </a:p>
          <a:p>
            <a:pPr marL="114300" indent="0">
              <a:buNone/>
            </a:pPr>
            <a:r>
              <a:rPr lang="et-EE" sz="1700" dirty="0">
                <a:solidFill>
                  <a:schemeClr val="tx1"/>
                </a:solidFill>
              </a:rPr>
              <a:t>Paul Varul, vanempartner, TGS Baltic </a:t>
            </a:r>
          </a:p>
          <a:p>
            <a:pPr marL="0" lvl="0" indent="0" rtl="0">
              <a:spcBef>
                <a:spcPts val="0"/>
              </a:spcBef>
              <a:spcAft>
                <a:spcPts val="1600"/>
              </a:spcAft>
              <a:buNone/>
            </a:pPr>
            <a:endParaRPr dirty="0"/>
          </a:p>
        </p:txBody>
      </p:sp>
      <p:pic>
        <p:nvPicPr>
          <p:cNvPr id="111" name="Shape 111"/>
          <p:cNvPicPr preferRelativeResize="0"/>
          <p:nvPr/>
        </p:nvPicPr>
        <p:blipFill>
          <a:blip r:embed="rId3">
            <a:alphaModFix/>
          </a:blip>
          <a:stretch>
            <a:fillRect/>
          </a:stretch>
        </p:blipFill>
        <p:spPr>
          <a:xfrm>
            <a:off x="4290425" y="3645438"/>
            <a:ext cx="2885879" cy="1130794"/>
          </a:xfrm>
          <a:prstGeom prst="rect">
            <a:avLst/>
          </a:prstGeom>
          <a:noFill/>
          <a:ln>
            <a:noFill/>
          </a:ln>
        </p:spPr>
      </p:pic>
      <p:pic>
        <p:nvPicPr>
          <p:cNvPr id="112" name="Shape 112"/>
          <p:cNvPicPr preferRelativeResize="0"/>
          <p:nvPr/>
        </p:nvPicPr>
        <p:blipFill>
          <a:blip r:embed="rId4">
            <a:alphaModFix/>
          </a:blip>
          <a:stretch>
            <a:fillRect/>
          </a:stretch>
        </p:blipFill>
        <p:spPr>
          <a:xfrm>
            <a:off x="2064349" y="3645438"/>
            <a:ext cx="1199712" cy="1223677"/>
          </a:xfrm>
          <a:prstGeom prst="rect">
            <a:avLst/>
          </a:prstGeom>
          <a:noFill/>
          <a:ln>
            <a:noFill/>
          </a:ln>
        </p:spPr>
      </p:pic>
    </p:spTree>
    <p:extLst>
      <p:ext uri="{BB962C8B-B14F-4D97-AF65-F5344CB8AC3E}">
        <p14:creationId xmlns:p14="http://schemas.microsoft.com/office/powerpoint/2010/main" val="25628404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276976" y="354437"/>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dirty="0" smtClean="0">
              <a:solidFill>
                <a:schemeClr val="dk1"/>
              </a:solidFill>
              <a:latin typeface="Times New Roman"/>
              <a:ea typeface="Times New Roman"/>
              <a:cs typeface="Times New Roman"/>
              <a:sym typeface="Times New Roman"/>
            </a:endParaRPr>
          </a:p>
          <a:p>
            <a:pPr marL="0" lvl="0" indent="0" algn="ctr">
              <a:lnSpc>
                <a:spcPct val="100000"/>
              </a:lnSpc>
              <a:buClr>
                <a:schemeClr val="dk1"/>
              </a:buClr>
              <a:buSzPts val="1100"/>
              <a:buNone/>
            </a:pPr>
            <a:r>
              <a:rPr lang="fi-FI" sz="2400" b="1" dirty="0">
                <a:solidFill>
                  <a:schemeClr val="dk1"/>
                </a:solidFill>
                <a:latin typeface="Times New Roman"/>
                <a:ea typeface="Times New Roman"/>
                <a:cs typeface="Times New Roman"/>
                <a:sym typeface="Times New Roman"/>
              </a:rPr>
              <a:t>Tallinna Ülikooli ja Ida-Virumaa Omavalitsuste Liidu ning Narva linna koostööleppe </a:t>
            </a:r>
            <a:r>
              <a:rPr lang="fi-FI" sz="2400" b="1" dirty="0" smtClean="0">
                <a:solidFill>
                  <a:schemeClr val="dk1"/>
                </a:solidFill>
                <a:latin typeface="Times New Roman"/>
                <a:ea typeface="Times New Roman"/>
                <a:cs typeface="Times New Roman"/>
                <a:sym typeface="Times New Roman"/>
              </a:rPr>
              <a:t>allkirjastamine</a:t>
            </a:r>
            <a:endParaRPr lang="et-EE" sz="2400" b="1" dirty="0" smtClean="0">
              <a:solidFill>
                <a:schemeClr val="dk1"/>
              </a:solidFill>
              <a:latin typeface="Times New Roman"/>
              <a:ea typeface="Times New Roman"/>
              <a:cs typeface="Times New Roman"/>
              <a:sym typeface="Times New Roman"/>
            </a:endParaRPr>
          </a:p>
          <a:p>
            <a:pPr marL="0" lvl="0" indent="0" algn="ctr">
              <a:lnSpc>
                <a:spcPct val="100000"/>
              </a:lnSpc>
              <a:buClr>
                <a:schemeClr val="dk1"/>
              </a:buClr>
              <a:buSzPts val="1100"/>
              <a:buNone/>
            </a:pPr>
            <a:r>
              <a:rPr lang="et-EE" sz="2400" b="1" dirty="0" smtClean="0">
                <a:solidFill>
                  <a:schemeClr val="dk1"/>
                </a:solidFill>
                <a:latin typeface="Times New Roman"/>
                <a:cs typeface="Times New Roman"/>
                <a:sym typeface="Times New Roman"/>
              </a:rPr>
              <a:t>Tiit </a:t>
            </a:r>
            <a:r>
              <a:rPr lang="et-EE" sz="2400" b="1" dirty="0" err="1" smtClean="0">
                <a:solidFill>
                  <a:schemeClr val="dk1"/>
                </a:solidFill>
                <a:latin typeface="Times New Roman"/>
                <a:cs typeface="Times New Roman"/>
                <a:sym typeface="Times New Roman"/>
              </a:rPr>
              <a:t>Land</a:t>
            </a:r>
            <a:endParaRPr lang="et-EE" sz="2400" b="1" dirty="0" smtClean="0">
              <a:solidFill>
                <a:schemeClr val="dk1"/>
              </a:solidFill>
              <a:latin typeface="Times New Roman"/>
              <a:cs typeface="Times New Roman"/>
              <a:sym typeface="Times New Roman"/>
            </a:endParaRPr>
          </a:p>
          <a:p>
            <a:pPr marL="0" lvl="0" indent="0" algn="ctr">
              <a:lnSpc>
                <a:spcPct val="100000"/>
              </a:lnSpc>
              <a:buClr>
                <a:schemeClr val="dk1"/>
              </a:buClr>
              <a:buSzPts val="1100"/>
              <a:buNone/>
            </a:pPr>
            <a:r>
              <a:rPr lang="et-EE" sz="2400" b="1" dirty="0" smtClean="0">
                <a:solidFill>
                  <a:schemeClr val="dk1"/>
                </a:solidFill>
                <a:latin typeface="Times New Roman"/>
                <a:cs typeface="Times New Roman"/>
                <a:sym typeface="Times New Roman"/>
              </a:rPr>
              <a:t>Eve East</a:t>
            </a:r>
          </a:p>
          <a:p>
            <a:pPr marL="0" lvl="0" indent="0" algn="ctr">
              <a:lnSpc>
                <a:spcPct val="100000"/>
              </a:lnSpc>
              <a:buClr>
                <a:schemeClr val="dk1"/>
              </a:buClr>
              <a:buSzPts val="1100"/>
              <a:buNone/>
            </a:pPr>
            <a:r>
              <a:rPr lang="et-EE" sz="2400" b="1" dirty="0" smtClean="0">
                <a:solidFill>
                  <a:schemeClr val="dk1"/>
                </a:solidFill>
                <a:latin typeface="Times New Roman"/>
                <a:cs typeface="Times New Roman"/>
                <a:sym typeface="Times New Roman"/>
              </a:rPr>
              <a:t>Tarmo Tammiste</a:t>
            </a:r>
            <a:endParaRPr sz="1400" dirty="0"/>
          </a:p>
        </p:txBody>
      </p:sp>
      <p:pic>
        <p:nvPicPr>
          <p:cNvPr id="111" name="Shape 111"/>
          <p:cNvPicPr preferRelativeResize="0"/>
          <p:nvPr/>
        </p:nvPicPr>
        <p:blipFill>
          <a:blip r:embed="rId3">
            <a:alphaModFix/>
          </a:blip>
          <a:stretch>
            <a:fillRect/>
          </a:stretch>
        </p:blipFill>
        <p:spPr>
          <a:xfrm>
            <a:off x="4195600" y="3066100"/>
            <a:ext cx="3665500" cy="1409475"/>
          </a:xfrm>
          <a:prstGeom prst="rect">
            <a:avLst/>
          </a:prstGeom>
          <a:noFill/>
          <a:ln>
            <a:noFill/>
          </a:ln>
        </p:spPr>
      </p:pic>
      <p:pic>
        <p:nvPicPr>
          <p:cNvPr id="112" name="Shape 112"/>
          <p:cNvPicPr preferRelativeResize="0"/>
          <p:nvPr/>
        </p:nvPicPr>
        <p:blipFill>
          <a:blip r:embed="rId4">
            <a:alphaModFix/>
          </a:blip>
          <a:stretch>
            <a:fillRect/>
          </a:stretch>
        </p:blipFill>
        <p:spPr>
          <a:xfrm>
            <a:off x="1949800" y="2885300"/>
            <a:ext cx="1487400" cy="1520276"/>
          </a:xfrm>
          <a:prstGeom prst="rect">
            <a:avLst/>
          </a:prstGeom>
          <a:noFill/>
          <a:ln>
            <a:noFill/>
          </a:ln>
        </p:spPr>
      </p:pic>
    </p:spTree>
    <p:extLst>
      <p:ext uri="{BB962C8B-B14F-4D97-AF65-F5344CB8AC3E}">
        <p14:creationId xmlns:p14="http://schemas.microsoft.com/office/powerpoint/2010/main" val="32191405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276976" y="354437"/>
            <a:ext cx="8520600" cy="3416400"/>
          </a:xfrm>
          <a:prstGeom prst="rect">
            <a:avLst/>
          </a:prstGeom>
        </p:spPr>
        <p:txBody>
          <a:bodyPr spcFirstLastPara="1" wrap="square" lIns="91425" tIns="91425" rIns="91425" bIns="91425" anchor="t" anchorCtr="0">
            <a:noAutofit/>
          </a:bodyPr>
          <a:lstStyle/>
          <a:p>
            <a:pPr marL="0" lvl="0" indent="0" algn="ctr">
              <a:lnSpc>
                <a:spcPct val="100000"/>
              </a:lnSpc>
              <a:buNone/>
            </a:pPr>
            <a:endParaRPr lang="et-EE" sz="3000" b="1" dirty="0">
              <a:solidFill>
                <a:schemeClr val="dk1"/>
              </a:solidFill>
              <a:latin typeface="Times New Roman"/>
              <a:ea typeface="Times New Roman"/>
              <a:cs typeface="Times New Roman"/>
              <a:sym typeface="Times New Roman"/>
            </a:endParaRPr>
          </a:p>
          <a:p>
            <a:pPr marL="0" lvl="0" indent="0" algn="ctr">
              <a:lnSpc>
                <a:spcPct val="100000"/>
              </a:lnSpc>
              <a:buNone/>
            </a:pPr>
            <a:r>
              <a:rPr lang="fi-FI" sz="3000" b="1" dirty="0" smtClean="0">
                <a:solidFill>
                  <a:schemeClr val="dk1"/>
                </a:solidFill>
                <a:latin typeface="Times New Roman"/>
                <a:ea typeface="Times New Roman"/>
                <a:cs typeface="Times New Roman"/>
                <a:sym typeface="Times New Roman"/>
              </a:rPr>
              <a:t>Kogumiku </a:t>
            </a:r>
            <a:r>
              <a:rPr lang="fi-FI" sz="3000" b="1" dirty="0">
                <a:solidFill>
                  <a:schemeClr val="dk1"/>
                </a:solidFill>
                <a:latin typeface="Times New Roman"/>
                <a:ea typeface="Times New Roman"/>
                <a:cs typeface="Times New Roman"/>
                <a:sym typeface="Times New Roman"/>
              </a:rPr>
              <a:t>Eesti omavalitsused ja liidud 100. Omavalitsustegelased </a:t>
            </a:r>
            <a:r>
              <a:rPr lang="fi-FI" sz="3000" b="1" dirty="0" smtClean="0">
                <a:solidFill>
                  <a:schemeClr val="dk1"/>
                </a:solidFill>
                <a:latin typeface="Times New Roman"/>
                <a:ea typeface="Times New Roman"/>
                <a:cs typeface="Times New Roman"/>
                <a:sym typeface="Times New Roman"/>
              </a:rPr>
              <a:t>esitlemine</a:t>
            </a:r>
            <a:endParaRPr lang="et-EE" sz="3000" b="1" dirty="0" smtClean="0">
              <a:solidFill>
                <a:schemeClr val="dk1"/>
              </a:solidFill>
              <a:latin typeface="Times New Roman"/>
              <a:ea typeface="Times New Roman"/>
              <a:cs typeface="Times New Roman"/>
              <a:sym typeface="Times New Roman"/>
            </a:endParaRPr>
          </a:p>
          <a:p>
            <a:pPr marL="0" lvl="0" indent="0" algn="ctr">
              <a:lnSpc>
                <a:spcPct val="100000"/>
              </a:lnSpc>
              <a:buNone/>
            </a:pPr>
            <a:r>
              <a:rPr lang="et-EE" sz="2800" b="1" dirty="0">
                <a:solidFill>
                  <a:schemeClr val="dk1"/>
                </a:solidFill>
                <a:latin typeface="Times New Roman"/>
                <a:ea typeface="Times New Roman"/>
                <a:cs typeface="Times New Roman"/>
                <a:sym typeface="Times New Roman"/>
              </a:rPr>
              <a:t>Katrin </a:t>
            </a:r>
            <a:r>
              <a:rPr lang="et-EE" sz="2800" b="1" dirty="0" err="1">
                <a:solidFill>
                  <a:schemeClr val="dk1"/>
                </a:solidFill>
                <a:latin typeface="Times New Roman"/>
                <a:ea typeface="Times New Roman"/>
                <a:cs typeface="Times New Roman"/>
                <a:sym typeface="Times New Roman"/>
              </a:rPr>
              <a:t>Niglas</a:t>
            </a:r>
            <a:r>
              <a:rPr lang="et-EE" sz="2800" b="1" dirty="0">
                <a:solidFill>
                  <a:schemeClr val="dk1"/>
                </a:solidFill>
                <a:latin typeface="Times New Roman"/>
                <a:ea typeface="Times New Roman"/>
                <a:cs typeface="Times New Roman"/>
                <a:sym typeface="Times New Roman"/>
              </a:rPr>
              <a:t>, TLÜ teadusprorektor; kogumiku toimetuskolleegiumi liikmed</a:t>
            </a:r>
            <a:endParaRPr sz="2800" b="1" dirty="0" smtClean="0">
              <a:solidFill>
                <a:schemeClr val="dk1"/>
              </a:solidFill>
              <a:latin typeface="Times New Roman"/>
              <a:ea typeface="Times New Roman"/>
              <a:cs typeface="Times New Roman"/>
              <a:sym typeface="Times New Roman"/>
            </a:endParaRPr>
          </a:p>
        </p:txBody>
      </p:sp>
      <p:pic>
        <p:nvPicPr>
          <p:cNvPr id="111" name="Shape 111"/>
          <p:cNvPicPr preferRelativeResize="0"/>
          <p:nvPr/>
        </p:nvPicPr>
        <p:blipFill>
          <a:blip r:embed="rId3">
            <a:alphaModFix/>
          </a:blip>
          <a:stretch>
            <a:fillRect/>
          </a:stretch>
        </p:blipFill>
        <p:spPr>
          <a:xfrm>
            <a:off x="4195600" y="3066100"/>
            <a:ext cx="3665500" cy="1409475"/>
          </a:xfrm>
          <a:prstGeom prst="rect">
            <a:avLst/>
          </a:prstGeom>
          <a:noFill/>
          <a:ln>
            <a:noFill/>
          </a:ln>
        </p:spPr>
      </p:pic>
      <p:pic>
        <p:nvPicPr>
          <p:cNvPr id="112" name="Shape 112"/>
          <p:cNvPicPr preferRelativeResize="0"/>
          <p:nvPr/>
        </p:nvPicPr>
        <p:blipFill>
          <a:blip r:embed="rId4">
            <a:alphaModFix/>
          </a:blip>
          <a:stretch>
            <a:fillRect/>
          </a:stretch>
        </p:blipFill>
        <p:spPr>
          <a:xfrm>
            <a:off x="1949800" y="2885300"/>
            <a:ext cx="1487400" cy="1520276"/>
          </a:xfrm>
          <a:prstGeom prst="rect">
            <a:avLst/>
          </a:prstGeom>
          <a:noFill/>
          <a:ln>
            <a:noFill/>
          </a:ln>
        </p:spPr>
      </p:pic>
    </p:spTree>
    <p:extLst>
      <p:ext uri="{BB962C8B-B14F-4D97-AF65-F5344CB8AC3E}">
        <p14:creationId xmlns:p14="http://schemas.microsoft.com/office/powerpoint/2010/main" val="18244790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311700" y="724211"/>
            <a:ext cx="8520600" cy="3416400"/>
          </a:xfrm>
          <a:prstGeom prst="rect">
            <a:avLst/>
          </a:prstGeom>
        </p:spPr>
        <p:txBody>
          <a:bodyPr spcFirstLastPara="1" wrap="square" lIns="91425" tIns="91425" rIns="91425" bIns="91425" anchor="t" anchorCtr="0">
            <a:noAutofit/>
          </a:bodyPr>
          <a:lstStyle/>
          <a:p>
            <a:pPr marL="114300" indent="0" algn="ctr">
              <a:buNone/>
            </a:pPr>
            <a:r>
              <a:rPr lang="et-EE" sz="2400" b="1" u="sng" dirty="0">
                <a:solidFill>
                  <a:schemeClr val="tx1"/>
                </a:solidFill>
                <a:latin typeface="Times New Roman" panose="02020603050405020304" pitchFamily="18" charset="0"/>
                <a:cs typeface="Times New Roman" panose="02020603050405020304" pitchFamily="18" charset="0"/>
              </a:rPr>
              <a:t>Moderaatorid</a:t>
            </a:r>
            <a:r>
              <a:rPr lang="et-EE" sz="2400" b="1" u="sng" dirty="0" smtClean="0">
                <a:solidFill>
                  <a:schemeClr val="tx1"/>
                </a:solidFill>
                <a:latin typeface="Times New Roman" panose="02020603050405020304" pitchFamily="18" charset="0"/>
                <a:cs typeface="Times New Roman" panose="02020603050405020304" pitchFamily="18" charset="0"/>
              </a:rPr>
              <a:t>:</a:t>
            </a:r>
            <a:br>
              <a:rPr lang="et-EE" sz="2400" b="1" u="sng" dirty="0" smtClean="0">
                <a:solidFill>
                  <a:schemeClr val="tx1"/>
                </a:solidFill>
                <a:latin typeface="Times New Roman" panose="02020603050405020304" pitchFamily="18" charset="0"/>
                <a:cs typeface="Times New Roman" panose="02020603050405020304" pitchFamily="18" charset="0"/>
              </a:rPr>
            </a:br>
            <a:endParaRPr lang="et-EE" sz="2400" u="sng" dirty="0">
              <a:solidFill>
                <a:schemeClr val="tx1"/>
              </a:solidFill>
              <a:latin typeface="Times New Roman" panose="02020603050405020304" pitchFamily="18" charset="0"/>
              <a:cs typeface="Times New Roman" panose="02020603050405020304" pitchFamily="18" charset="0"/>
            </a:endParaRPr>
          </a:p>
          <a:p>
            <a:pPr marL="114300" indent="0">
              <a:buNone/>
            </a:pPr>
            <a:r>
              <a:rPr lang="et-EE" sz="2200" b="1" dirty="0">
                <a:solidFill>
                  <a:schemeClr val="tx1"/>
                </a:solidFill>
                <a:latin typeface="Times New Roman" panose="02020603050405020304" pitchFamily="18" charset="0"/>
                <a:cs typeface="Times New Roman" panose="02020603050405020304" pitchFamily="18" charset="0"/>
              </a:rPr>
              <a:t>Leif Kalev, Tallinna Ülikooli professor</a:t>
            </a:r>
          </a:p>
          <a:p>
            <a:pPr marL="114300" indent="0">
              <a:buNone/>
            </a:pPr>
            <a:r>
              <a:rPr lang="et-EE" sz="2200" b="1" dirty="0">
                <a:solidFill>
                  <a:schemeClr val="tx1"/>
                </a:solidFill>
                <a:latin typeface="Times New Roman" panose="02020603050405020304" pitchFamily="18" charset="0"/>
                <a:cs typeface="Times New Roman" panose="02020603050405020304" pitchFamily="18" charset="0"/>
              </a:rPr>
              <a:t>Neeme Suur, Lääne-Nigula vallavolikogu esimees</a:t>
            </a:r>
          </a:p>
          <a:p>
            <a:pPr marL="114300" indent="0">
              <a:buNone/>
            </a:pPr>
            <a:r>
              <a:rPr lang="et-EE" sz="2200" b="1" dirty="0" err="1">
                <a:solidFill>
                  <a:schemeClr val="tx1"/>
                </a:solidFill>
                <a:latin typeface="Times New Roman" panose="02020603050405020304" pitchFamily="18" charset="0"/>
                <a:cs typeface="Times New Roman" panose="02020603050405020304" pitchFamily="18" charset="0"/>
              </a:rPr>
              <a:t>Garri</a:t>
            </a:r>
            <a:r>
              <a:rPr lang="et-EE" sz="2200" b="1" dirty="0">
                <a:solidFill>
                  <a:schemeClr val="tx1"/>
                </a:solidFill>
                <a:latin typeface="Times New Roman" panose="02020603050405020304" pitchFamily="18" charset="0"/>
                <a:cs typeface="Times New Roman" panose="02020603050405020304" pitchFamily="18" charset="0"/>
              </a:rPr>
              <a:t> Raagmaa, Tartu Ülikooli dotsent </a:t>
            </a:r>
          </a:p>
          <a:p>
            <a:pPr marL="0" lvl="0" indent="0" algn="ctr" rtl="0">
              <a:lnSpc>
                <a:spcPct val="100000"/>
              </a:lnSpc>
              <a:spcBef>
                <a:spcPts val="0"/>
              </a:spcBef>
              <a:spcAft>
                <a:spcPts val="0"/>
              </a:spcAft>
              <a:buNone/>
            </a:pPr>
            <a:endParaRPr sz="3000" dirty="0">
              <a:solidFill>
                <a:schemeClr val="dk1"/>
              </a:solidFill>
              <a:latin typeface="Times New Roman"/>
              <a:ea typeface="Times New Roman"/>
              <a:cs typeface="Times New Roman"/>
              <a:sym typeface="Times New Roman"/>
            </a:endParaRPr>
          </a:p>
        </p:txBody>
      </p:sp>
      <p:pic>
        <p:nvPicPr>
          <p:cNvPr id="111" name="Shape 111"/>
          <p:cNvPicPr preferRelativeResize="0"/>
          <p:nvPr/>
        </p:nvPicPr>
        <p:blipFill>
          <a:blip r:embed="rId3">
            <a:alphaModFix/>
          </a:blip>
          <a:stretch>
            <a:fillRect/>
          </a:stretch>
        </p:blipFill>
        <p:spPr>
          <a:xfrm>
            <a:off x="4195600" y="3426106"/>
            <a:ext cx="3038577" cy="1049469"/>
          </a:xfrm>
          <a:prstGeom prst="rect">
            <a:avLst/>
          </a:prstGeom>
          <a:noFill/>
          <a:ln>
            <a:noFill/>
          </a:ln>
        </p:spPr>
      </p:pic>
      <p:pic>
        <p:nvPicPr>
          <p:cNvPr id="112" name="Shape 112"/>
          <p:cNvPicPr preferRelativeResize="0"/>
          <p:nvPr/>
        </p:nvPicPr>
        <p:blipFill>
          <a:blip r:embed="rId4">
            <a:alphaModFix/>
          </a:blip>
          <a:stretch>
            <a:fillRect/>
          </a:stretch>
        </p:blipFill>
        <p:spPr>
          <a:xfrm>
            <a:off x="1949800" y="3426106"/>
            <a:ext cx="990170" cy="979470"/>
          </a:xfrm>
          <a:prstGeom prst="rect">
            <a:avLst/>
          </a:prstGeom>
          <a:noFill/>
          <a:ln>
            <a:noFill/>
          </a:ln>
        </p:spPr>
      </p:pic>
    </p:spTree>
    <p:extLst>
      <p:ext uri="{BB962C8B-B14F-4D97-AF65-F5344CB8AC3E}">
        <p14:creationId xmlns:p14="http://schemas.microsoft.com/office/powerpoint/2010/main" val="14086111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dirty="0">
              <a:solidFill>
                <a:schemeClr val="dk1"/>
              </a:solidFill>
              <a:latin typeface="Times New Roman"/>
              <a:ea typeface="Times New Roman"/>
              <a:cs typeface="Times New Roman"/>
              <a:sym typeface="Times New Roman"/>
            </a:endParaRPr>
          </a:p>
          <a:p>
            <a:pPr marL="0" lvl="0" indent="0" algn="ctr">
              <a:lnSpc>
                <a:spcPct val="100000"/>
              </a:lnSpc>
              <a:buClr>
                <a:schemeClr val="dk1"/>
              </a:buClr>
              <a:buSzPts val="1100"/>
              <a:buNone/>
            </a:pPr>
            <a:r>
              <a:rPr lang="et-EE" sz="3000" b="1" dirty="0" smtClean="0">
                <a:solidFill>
                  <a:schemeClr val="dk1"/>
                </a:solidFill>
                <a:latin typeface="Times New Roman"/>
                <a:ea typeface="Times New Roman"/>
                <a:cs typeface="Times New Roman"/>
                <a:sym typeface="Times New Roman"/>
              </a:rPr>
              <a:t>Jüri </a:t>
            </a:r>
            <a:r>
              <a:rPr lang="et-EE" sz="3000" b="1" dirty="0">
                <a:solidFill>
                  <a:schemeClr val="dk1"/>
                </a:solidFill>
                <a:latin typeface="Times New Roman"/>
                <a:ea typeface="Times New Roman"/>
                <a:cs typeface="Times New Roman"/>
                <a:sym typeface="Times New Roman"/>
              </a:rPr>
              <a:t>Ratas, </a:t>
            </a:r>
            <a:r>
              <a:rPr lang="et-EE" sz="3000" b="1" dirty="0" smtClean="0">
                <a:solidFill>
                  <a:schemeClr val="dk1"/>
                </a:solidFill>
                <a:latin typeface="Times New Roman"/>
                <a:ea typeface="Times New Roman"/>
                <a:cs typeface="Times New Roman"/>
                <a:sym typeface="Times New Roman"/>
              </a:rPr>
              <a:t>peaminister</a:t>
            </a:r>
            <a:endParaRPr dirty="0"/>
          </a:p>
        </p:txBody>
      </p:sp>
      <p:pic>
        <p:nvPicPr>
          <p:cNvPr id="111" name="Shape 111"/>
          <p:cNvPicPr preferRelativeResize="0"/>
          <p:nvPr/>
        </p:nvPicPr>
        <p:blipFill>
          <a:blip r:embed="rId3">
            <a:alphaModFix/>
          </a:blip>
          <a:stretch>
            <a:fillRect/>
          </a:stretch>
        </p:blipFill>
        <p:spPr>
          <a:xfrm>
            <a:off x="4195600" y="3066100"/>
            <a:ext cx="3665500" cy="1409475"/>
          </a:xfrm>
          <a:prstGeom prst="rect">
            <a:avLst/>
          </a:prstGeom>
          <a:noFill/>
          <a:ln>
            <a:noFill/>
          </a:ln>
        </p:spPr>
      </p:pic>
      <p:pic>
        <p:nvPicPr>
          <p:cNvPr id="112" name="Shape 112"/>
          <p:cNvPicPr preferRelativeResize="0"/>
          <p:nvPr/>
        </p:nvPicPr>
        <p:blipFill>
          <a:blip r:embed="rId4">
            <a:alphaModFix/>
          </a:blip>
          <a:stretch>
            <a:fillRect/>
          </a:stretch>
        </p:blipFill>
        <p:spPr>
          <a:xfrm>
            <a:off x="1949800" y="2885300"/>
            <a:ext cx="1487400" cy="1520276"/>
          </a:xfrm>
          <a:prstGeom prst="rect">
            <a:avLst/>
          </a:prstGeom>
          <a:noFill/>
          <a:ln>
            <a:noFill/>
          </a:ln>
        </p:spPr>
      </p:pic>
    </p:spTree>
    <p:extLst>
      <p:ext uri="{BB962C8B-B14F-4D97-AF65-F5344CB8AC3E}">
        <p14:creationId xmlns:p14="http://schemas.microsoft.com/office/powerpoint/2010/main" val="36145105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88558" y="893290"/>
            <a:ext cx="6766884" cy="2382330"/>
          </a:xfrm>
          <a:solidFill>
            <a:srgbClr val="0084D1"/>
          </a:solidFill>
        </p:spPr>
        <p:txBody>
          <a:bodyPr/>
          <a:lstStyle/>
          <a:p>
            <a:pPr algn="ctr">
              <a:spcAft>
                <a:spcPts val="451"/>
              </a:spcAft>
            </a:pPr>
            <a:r>
              <a:rPr lang="et-EE" sz="2707" dirty="0">
                <a:solidFill>
                  <a:schemeClr val="bg1"/>
                </a:solidFill>
              </a:rPr>
              <a:t>Ettekanne foorumil „Riik ja omavalitsus täna ning vaade tulevikku 10 teesi – mis edasi“</a:t>
            </a:r>
          </a:p>
          <a:p>
            <a:pPr algn="ctr">
              <a:spcAft>
                <a:spcPts val="451"/>
              </a:spcAft>
            </a:pPr>
            <a:r>
              <a:rPr lang="et-EE" sz="2707" dirty="0">
                <a:solidFill>
                  <a:schemeClr val="bg1"/>
                </a:solidFill>
              </a:rPr>
              <a:t>Peaminister Jüri Ratas</a:t>
            </a:r>
          </a:p>
          <a:p>
            <a:pPr algn="ctr"/>
            <a:r>
              <a:rPr lang="et-EE" sz="2707" dirty="0">
                <a:solidFill>
                  <a:schemeClr val="bg1"/>
                </a:solidFill>
              </a:rPr>
              <a:t>14.05.2018</a:t>
            </a:r>
          </a:p>
          <a:p>
            <a:pPr algn="ctr"/>
            <a:endParaRPr lang="et-EE" dirty="0" smtClean="0">
              <a:solidFill>
                <a:schemeClr val="bg1"/>
              </a:solidFill>
            </a:endParaRPr>
          </a:p>
          <a:p>
            <a:pPr algn="ctr"/>
            <a:r>
              <a:rPr lang="et-EE" dirty="0" smtClean="0">
                <a:solidFill>
                  <a:schemeClr val="bg1"/>
                </a:solidFill>
              </a:rPr>
              <a:t>5.03.2018</a:t>
            </a:r>
            <a:endParaRPr lang="et-EE" dirty="0">
              <a:solidFill>
                <a:schemeClr val="bg1"/>
              </a:solidFill>
            </a:endParaRPr>
          </a:p>
        </p:txBody>
      </p:sp>
      <p:sp>
        <p:nvSpPr>
          <p:cNvPr id="4" name="Text Placeholder 3"/>
          <p:cNvSpPr>
            <a:spLocks noGrp="1"/>
          </p:cNvSpPr>
          <p:nvPr>
            <p:ph type="body" sz="quarter" idx="14"/>
          </p:nvPr>
        </p:nvSpPr>
        <p:spPr/>
        <p:txBody>
          <a:bodyPr/>
          <a:lstStyle/>
          <a:p>
            <a:endParaRPr lang="et-EE" dirty="0"/>
          </a:p>
        </p:txBody>
      </p:sp>
      <p:pic>
        <p:nvPicPr>
          <p:cNvPr id="9" name="Picture 8" descr="PHJA-K~1.JPG"/>
          <p:cNvPicPr>
            <a:picLocks noChangeAspect="1"/>
          </p:cNvPicPr>
          <p:nvPr/>
        </p:nvPicPr>
        <p:blipFill>
          <a:blip r:embed="rId2" cstate="print"/>
          <a:stretch>
            <a:fillRect/>
          </a:stretch>
        </p:blipFill>
        <p:spPr>
          <a:xfrm>
            <a:off x="1188559" y="3275621"/>
            <a:ext cx="6766884" cy="1867880"/>
          </a:xfrm>
          <a:prstGeom prst="rect">
            <a:avLst/>
          </a:prstGeom>
        </p:spPr>
      </p:pic>
      <p:sp>
        <p:nvSpPr>
          <p:cNvPr id="3" name="Slide Number Placeholder 2"/>
          <p:cNvSpPr>
            <a:spLocks noGrp="1"/>
          </p:cNvSpPr>
          <p:nvPr>
            <p:ph type="sldNum" idx="12"/>
          </p:nvPr>
        </p:nvSpPr>
        <p:spPr/>
        <p:txBody>
          <a:bodyPr/>
          <a:lstStyle/>
          <a:p>
            <a:pPr defTabSz="337801" fontAlgn="base" hangingPunct="0">
              <a:lnSpc>
                <a:spcPct val="110000"/>
              </a:lnSpc>
              <a:spcBef>
                <a:spcPct val="0"/>
              </a:spcBef>
              <a:spcAft>
                <a:spcPct val="0"/>
              </a:spcAft>
              <a:buSzPct val="100000"/>
            </a:pPr>
            <a:fld id="{033B308B-EC79-4995-B5CE-834E95AA35F5}" type="slidenum">
              <a:rPr lang="et-EE" sz="1353" kern="1200">
                <a:solidFill>
                  <a:prstClr val="black"/>
                </a:solidFill>
                <a:ea typeface="Microsoft YaHei" panose="020B0503020204020204" pitchFamily="34" charset="-122"/>
                <a:cs typeface="+mn-cs"/>
              </a:rPr>
              <a:pPr defTabSz="337801" fontAlgn="base" hangingPunct="0">
                <a:lnSpc>
                  <a:spcPct val="110000"/>
                </a:lnSpc>
                <a:spcBef>
                  <a:spcPct val="0"/>
                </a:spcBef>
                <a:spcAft>
                  <a:spcPct val="0"/>
                </a:spcAft>
                <a:buSzPct val="100000"/>
              </a:pPr>
              <a:t>27</a:t>
            </a:fld>
            <a:endParaRPr lang="et-EE" sz="1353" kern="1200">
              <a:solidFill>
                <a:prstClr val="black"/>
              </a:solidFill>
              <a:ea typeface="Microsoft YaHei" panose="020B0503020204020204" pitchFamily="34" charset="-122"/>
              <a:cs typeface="+mn-cs"/>
            </a:endParaRPr>
          </a:p>
        </p:txBody>
      </p:sp>
    </p:spTree>
    <p:extLst>
      <p:ext uri="{BB962C8B-B14F-4D97-AF65-F5344CB8AC3E}">
        <p14:creationId xmlns:p14="http://schemas.microsoft.com/office/powerpoint/2010/main" val="35330219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6951" y="243564"/>
            <a:ext cx="5955164" cy="812068"/>
          </a:xfrm>
        </p:spPr>
        <p:txBody>
          <a:bodyPr/>
          <a:lstStyle/>
          <a:p>
            <a:pPr algn="ctr"/>
            <a:r>
              <a:rPr lang="et-EE" dirty="0" smtClean="0"/>
              <a:t>Teemad</a:t>
            </a:r>
            <a:endParaRPr lang="et-EE" dirty="0"/>
          </a:p>
        </p:txBody>
      </p:sp>
      <p:sp>
        <p:nvSpPr>
          <p:cNvPr id="3" name="Content Placeholder 2"/>
          <p:cNvSpPr>
            <a:spLocks noGrp="1"/>
          </p:cNvSpPr>
          <p:nvPr>
            <p:ph idx="1"/>
          </p:nvPr>
        </p:nvSpPr>
        <p:spPr>
          <a:xfrm>
            <a:off x="1566951" y="947434"/>
            <a:ext cx="6037106" cy="3790071"/>
          </a:xfrm>
        </p:spPr>
        <p:txBody>
          <a:bodyPr/>
          <a:lstStyle/>
          <a:p>
            <a:pPr marL="343769" indent="-343769">
              <a:buFont typeface="+mj-lt"/>
              <a:buAutoNum type="arabicPeriod"/>
            </a:pPr>
            <a:endParaRPr lang="et-EE" sz="1805" dirty="0">
              <a:solidFill>
                <a:schemeClr val="tx1"/>
              </a:solidFill>
              <a:latin typeface="Calibri" panose="020F0502020204030204" pitchFamily="34" charset="0"/>
              <a:cs typeface="Calibri" panose="020F0502020204030204" pitchFamily="34" charset="0"/>
            </a:endParaRPr>
          </a:p>
          <a:p>
            <a:pPr marL="343769" indent="-343769">
              <a:buFont typeface="+mj-lt"/>
              <a:buAutoNum type="arabicPeriod"/>
            </a:pPr>
            <a:r>
              <a:rPr lang="et-EE" sz="1805" b="1" dirty="0">
                <a:solidFill>
                  <a:schemeClr val="tx1"/>
                </a:solidFill>
                <a:latin typeface="Calibri" panose="020F0502020204030204" pitchFamily="34" charset="0"/>
                <a:cs typeface="Calibri" panose="020F0502020204030204" pitchFamily="34" charset="0"/>
              </a:rPr>
              <a:t>Haldusreformi kolm sammast </a:t>
            </a:r>
          </a:p>
          <a:p>
            <a:pPr marL="343769" indent="-343769">
              <a:buFont typeface="+mj-lt"/>
              <a:buAutoNum type="arabicPeriod"/>
            </a:pPr>
            <a:r>
              <a:rPr lang="et-EE" sz="1805" b="1" dirty="0">
                <a:solidFill>
                  <a:schemeClr val="tx1"/>
                </a:solidFill>
                <a:latin typeface="Calibri" panose="020F0502020204030204" pitchFamily="34" charset="0"/>
                <a:cs typeface="Calibri" panose="020F0502020204030204" pitchFamily="34" charset="0"/>
              </a:rPr>
              <a:t>Riigipalgaliste töökohtade pealinnast väljaviimine</a:t>
            </a:r>
          </a:p>
          <a:p>
            <a:pPr marL="343769" indent="-343769">
              <a:buFont typeface="+mj-lt"/>
              <a:buAutoNum type="arabicPeriod"/>
            </a:pPr>
            <a:r>
              <a:rPr lang="et-EE" sz="1805" b="1" dirty="0">
                <a:solidFill>
                  <a:schemeClr val="tx1"/>
                </a:solidFill>
                <a:latin typeface="Calibri" panose="020F0502020204030204" pitchFamily="34" charset="0"/>
                <a:cs typeface="Calibri" panose="020F0502020204030204" pitchFamily="34" charset="0"/>
              </a:rPr>
              <a:t>Piirkondliku ebavõrdsuse vähendamine</a:t>
            </a:r>
          </a:p>
          <a:p>
            <a:pPr marL="343769" indent="-343769">
              <a:buFont typeface="+mj-lt"/>
              <a:buAutoNum type="arabicPeriod"/>
            </a:pPr>
            <a:r>
              <a:rPr lang="et-EE" sz="1805" b="1" dirty="0">
                <a:solidFill>
                  <a:schemeClr val="tx1"/>
                </a:solidFill>
                <a:latin typeface="Calibri" panose="020F0502020204030204" pitchFamily="34" charset="0"/>
                <a:cs typeface="Calibri" panose="020F0502020204030204" pitchFamily="34" charset="0"/>
              </a:rPr>
              <a:t>KOV ja keskvalitsus kui partnerid</a:t>
            </a:r>
          </a:p>
          <a:p>
            <a:pPr marL="343769" indent="-343769">
              <a:buFont typeface="+mj-lt"/>
              <a:buAutoNum type="arabicPeriod"/>
            </a:pPr>
            <a:r>
              <a:rPr lang="et-EE" sz="1805" b="1" dirty="0">
                <a:solidFill>
                  <a:schemeClr val="tx1"/>
                </a:solidFill>
                <a:latin typeface="Calibri" panose="020F0502020204030204" pitchFamily="34" charset="0"/>
                <a:cs typeface="Calibri" panose="020F0502020204030204" pitchFamily="34" charset="0"/>
              </a:rPr>
              <a:t>Riigimajade projekt</a:t>
            </a:r>
          </a:p>
          <a:p>
            <a:pPr marL="343769" indent="-343769">
              <a:buFont typeface="+mj-lt"/>
              <a:buAutoNum type="arabicPeriod"/>
            </a:pPr>
            <a:endParaRPr lang="et-EE" sz="1654" dirty="0">
              <a:solidFill>
                <a:srgbClr val="FF0000"/>
              </a:solidFill>
              <a:latin typeface="Calibri" panose="020F0502020204030204" pitchFamily="34" charset="0"/>
              <a:cs typeface="Calibri" panose="020F0502020204030204" pitchFamily="34" charset="0"/>
            </a:endParaRPr>
          </a:p>
          <a:p>
            <a:pPr marL="343769" indent="-343769">
              <a:buFont typeface="+mj-lt"/>
              <a:buAutoNum type="arabicPeriod"/>
            </a:pPr>
            <a:endParaRPr lang="et-EE" sz="1654" dirty="0">
              <a:solidFill>
                <a:srgbClr val="FF0000"/>
              </a:solidFill>
              <a:latin typeface="Calibri" panose="020F0502020204030204" pitchFamily="34" charset="0"/>
              <a:cs typeface="Calibri" panose="020F0502020204030204" pitchFamily="34" charset="0"/>
            </a:endParaRPr>
          </a:p>
          <a:p>
            <a:pPr marL="343769" indent="-343769">
              <a:buFont typeface="+mj-lt"/>
              <a:buAutoNum type="arabicPeriod"/>
            </a:pPr>
            <a:endParaRPr lang="et-EE" sz="1654" dirty="0">
              <a:solidFill>
                <a:srgbClr val="FF0000"/>
              </a:solidFill>
              <a:latin typeface="Calibri" panose="020F0502020204030204" pitchFamily="34" charset="0"/>
              <a:cs typeface="Calibri" panose="020F0502020204030204" pitchFamily="34" charset="0"/>
            </a:endParaRPr>
          </a:p>
          <a:p>
            <a:pPr marL="343769" indent="-343769">
              <a:buFont typeface="+mj-lt"/>
              <a:buAutoNum type="arabicPeriod"/>
            </a:pPr>
            <a:endParaRPr lang="et-EE" sz="1654" dirty="0">
              <a:solidFill>
                <a:srgbClr val="FF0000"/>
              </a:solidFill>
              <a:latin typeface="Calibri" panose="020F0502020204030204" pitchFamily="34" charset="0"/>
              <a:cs typeface="Calibri" panose="020F0502020204030204" pitchFamily="34" charset="0"/>
            </a:endParaRPr>
          </a:p>
          <a:p>
            <a:pPr marL="343769" indent="-343769">
              <a:buFont typeface="+mj-lt"/>
              <a:buAutoNum type="arabicPeriod"/>
            </a:pPr>
            <a:endParaRPr lang="et-EE" sz="1654"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48414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88558" y="1055722"/>
            <a:ext cx="6766884" cy="1678460"/>
          </a:xfrm>
          <a:solidFill>
            <a:srgbClr val="0084D1"/>
          </a:solidFill>
        </p:spPr>
        <p:txBody>
          <a:bodyPr/>
          <a:lstStyle/>
          <a:p>
            <a:pPr algn="ctr"/>
            <a:r>
              <a:rPr lang="et-EE" dirty="0" smtClean="0">
                <a:solidFill>
                  <a:schemeClr val="bg1"/>
                </a:solidFill>
              </a:rPr>
              <a:t>Haldusreformi kolm sammast: haldusterritoriaalne reform, finantsautonoomia, otsustusõigus</a:t>
            </a:r>
            <a:endParaRPr lang="et-EE" dirty="0">
              <a:solidFill>
                <a:schemeClr val="bg1"/>
              </a:solidFill>
            </a:endParaRPr>
          </a:p>
        </p:txBody>
      </p:sp>
      <p:sp>
        <p:nvSpPr>
          <p:cNvPr id="4" name="Text Placeholder 3"/>
          <p:cNvSpPr>
            <a:spLocks noGrp="1"/>
          </p:cNvSpPr>
          <p:nvPr>
            <p:ph type="body" sz="quarter" idx="14"/>
          </p:nvPr>
        </p:nvSpPr>
        <p:spPr/>
        <p:txBody>
          <a:bodyPr/>
          <a:lstStyle/>
          <a:p>
            <a:endParaRPr lang="et-EE" dirty="0"/>
          </a:p>
        </p:txBody>
      </p:sp>
      <p:pic>
        <p:nvPicPr>
          <p:cNvPr id="9" name="Picture 8" descr="PHJA-K~1.JPG"/>
          <p:cNvPicPr>
            <a:picLocks noChangeAspect="1"/>
          </p:cNvPicPr>
          <p:nvPr/>
        </p:nvPicPr>
        <p:blipFill>
          <a:blip r:embed="rId2" cstate="print"/>
          <a:stretch>
            <a:fillRect/>
          </a:stretch>
        </p:blipFill>
        <p:spPr>
          <a:xfrm>
            <a:off x="1188559" y="2734182"/>
            <a:ext cx="6766884" cy="2409319"/>
          </a:xfrm>
          <a:prstGeom prst="rect">
            <a:avLst/>
          </a:prstGeom>
        </p:spPr>
      </p:pic>
      <p:sp>
        <p:nvSpPr>
          <p:cNvPr id="3" name="Slide Number Placeholder 2"/>
          <p:cNvSpPr>
            <a:spLocks noGrp="1"/>
          </p:cNvSpPr>
          <p:nvPr>
            <p:ph type="sldNum" idx="12"/>
          </p:nvPr>
        </p:nvSpPr>
        <p:spPr/>
        <p:txBody>
          <a:bodyPr/>
          <a:lstStyle/>
          <a:p>
            <a:pPr defTabSz="337801" fontAlgn="base" hangingPunct="0">
              <a:spcBef>
                <a:spcPct val="0"/>
              </a:spcBef>
              <a:spcAft>
                <a:spcPct val="0"/>
              </a:spcAft>
              <a:buSzPct val="100000"/>
            </a:pPr>
            <a:fld id="{033B308B-EC79-4995-B5CE-834E95AA35F5}" type="slidenum">
              <a:rPr lang="et-EE" kern="1200">
                <a:ea typeface="Microsoft YaHei" panose="020B0503020204020204" pitchFamily="34" charset="-122"/>
              </a:rPr>
              <a:pPr defTabSz="337801" fontAlgn="base" hangingPunct="0">
                <a:spcBef>
                  <a:spcPct val="0"/>
                </a:spcBef>
                <a:spcAft>
                  <a:spcPct val="0"/>
                </a:spcAft>
                <a:buSzPct val="100000"/>
              </a:pPr>
              <a:t>29</a:t>
            </a:fld>
            <a:endParaRPr lang="et-EE" kern="1200">
              <a:ea typeface="Microsoft YaHei" panose="020B0503020204020204" pitchFamily="34" charset="-122"/>
            </a:endParaRPr>
          </a:p>
        </p:txBody>
      </p:sp>
    </p:spTree>
    <p:extLst>
      <p:ext uri="{BB962C8B-B14F-4D97-AF65-F5344CB8AC3E}">
        <p14:creationId xmlns:p14="http://schemas.microsoft.com/office/powerpoint/2010/main" val="31391254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a:solidFill>
                <a:schemeClr val="dk1"/>
              </a:solidFill>
              <a:latin typeface="Times New Roman"/>
              <a:ea typeface="Times New Roman"/>
              <a:cs typeface="Times New Roman"/>
              <a:sym typeface="Times New Roman"/>
            </a:endParaRPr>
          </a:p>
          <a:p>
            <a:pPr marL="0" lvl="0" indent="0" algn="ctr" rtl="0">
              <a:lnSpc>
                <a:spcPct val="100000"/>
              </a:lnSpc>
              <a:spcBef>
                <a:spcPts val="0"/>
              </a:spcBef>
              <a:spcAft>
                <a:spcPts val="0"/>
              </a:spcAft>
              <a:buClr>
                <a:schemeClr val="dk1"/>
              </a:buClr>
              <a:buSzPts val="1100"/>
              <a:buFont typeface="Arial"/>
              <a:buNone/>
            </a:pPr>
            <a:r>
              <a:rPr lang="et" sz="3000" b="1">
                <a:solidFill>
                  <a:schemeClr val="dk1"/>
                </a:solidFill>
                <a:latin typeface="Times New Roman"/>
                <a:ea typeface="Times New Roman"/>
                <a:cs typeface="Times New Roman"/>
                <a:sym typeface="Times New Roman"/>
              </a:rPr>
              <a:t>Tiit Land, TLÜ rektor, Rektorite Nõukogu esimees</a:t>
            </a:r>
            <a:endParaRPr sz="3000" b="1">
              <a:solidFill>
                <a:schemeClr val="dk1"/>
              </a:solidFill>
              <a:latin typeface="Times New Roman"/>
              <a:ea typeface="Times New Roman"/>
              <a:cs typeface="Times New Roman"/>
              <a:sym typeface="Times New Roman"/>
            </a:endParaRPr>
          </a:p>
          <a:p>
            <a:pPr marL="0" lvl="0" indent="0">
              <a:spcBef>
                <a:spcPts val="0"/>
              </a:spcBef>
              <a:spcAft>
                <a:spcPts val="1600"/>
              </a:spcAft>
              <a:buNone/>
            </a:pPr>
            <a:endParaRPr/>
          </a:p>
        </p:txBody>
      </p:sp>
      <p:pic>
        <p:nvPicPr>
          <p:cNvPr id="69" name="Shape 69"/>
          <p:cNvPicPr preferRelativeResize="0"/>
          <p:nvPr/>
        </p:nvPicPr>
        <p:blipFill>
          <a:blip r:embed="rId3">
            <a:alphaModFix/>
          </a:blip>
          <a:stretch>
            <a:fillRect/>
          </a:stretch>
        </p:blipFill>
        <p:spPr>
          <a:xfrm>
            <a:off x="4195600" y="3066100"/>
            <a:ext cx="3665500" cy="1409475"/>
          </a:xfrm>
          <a:prstGeom prst="rect">
            <a:avLst/>
          </a:prstGeom>
          <a:noFill/>
          <a:ln>
            <a:noFill/>
          </a:ln>
        </p:spPr>
      </p:pic>
      <p:pic>
        <p:nvPicPr>
          <p:cNvPr id="70" name="Shape 70"/>
          <p:cNvPicPr preferRelativeResize="0"/>
          <p:nvPr/>
        </p:nvPicPr>
        <p:blipFill>
          <a:blip r:embed="rId4">
            <a:alphaModFix/>
          </a:blip>
          <a:stretch>
            <a:fillRect/>
          </a:stretch>
        </p:blipFill>
        <p:spPr>
          <a:xfrm>
            <a:off x="1949800" y="2885300"/>
            <a:ext cx="1487400" cy="1520276"/>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smtClean="0"/>
              <a:t>Haldusreformi eesmärgid:</a:t>
            </a:r>
            <a:endParaRPr lang="et-EE"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8108" y="1001578"/>
            <a:ext cx="4972847" cy="3769949"/>
          </a:xfrm>
        </p:spPr>
      </p:pic>
    </p:spTree>
    <p:extLst>
      <p:ext uri="{BB962C8B-B14F-4D97-AF65-F5344CB8AC3E}">
        <p14:creationId xmlns:p14="http://schemas.microsoft.com/office/powerpoint/2010/main" val="26318713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45571" y="81132"/>
            <a:ext cx="6004341" cy="866302"/>
          </a:xfrm>
        </p:spPr>
        <p:txBody>
          <a:bodyPr/>
          <a:lstStyle/>
          <a:p>
            <a:r>
              <a:rPr lang="et-EE" sz="1805" dirty="0"/>
              <a:t>Haldusterritoriaalse reformi etapid </a:t>
            </a:r>
            <a:br>
              <a:rPr lang="et-EE" sz="1805" dirty="0"/>
            </a:br>
            <a:endParaRPr lang="et-EE" sz="1805" dirty="0"/>
          </a:p>
        </p:txBody>
      </p:sp>
      <p:sp>
        <p:nvSpPr>
          <p:cNvPr id="3" name="Content Placeholder 2"/>
          <p:cNvSpPr>
            <a:spLocks noGrp="1"/>
          </p:cNvSpPr>
          <p:nvPr>
            <p:ph idx="1"/>
          </p:nvPr>
        </p:nvSpPr>
        <p:spPr>
          <a:xfrm>
            <a:off x="1527725" y="460139"/>
            <a:ext cx="6184619" cy="4439797"/>
          </a:xfrm>
        </p:spPr>
        <p:txBody>
          <a:bodyPr/>
          <a:lstStyle/>
          <a:p>
            <a:pPr marL="81205"/>
            <a:r>
              <a:rPr lang="et-EE" sz="1353" b="1" dirty="0">
                <a:latin typeface="Calibri" panose="020F0502020204030204" pitchFamily="34" charset="0"/>
                <a:cs typeface="Calibri" panose="020F0502020204030204" pitchFamily="34" charset="0"/>
              </a:rPr>
              <a:t>I omaalgatuslik etapp</a:t>
            </a:r>
          </a:p>
          <a:p>
            <a:pPr marL="81205"/>
            <a:r>
              <a:rPr lang="et-EE" sz="1353" b="1" dirty="0">
                <a:latin typeface="Calibri" panose="020F0502020204030204" pitchFamily="34" charset="0"/>
                <a:cs typeface="Calibri" panose="020F0502020204030204" pitchFamily="34" charset="0"/>
              </a:rPr>
              <a:t>	kuni 1.01.2017</a:t>
            </a:r>
            <a:r>
              <a:rPr lang="et-EE" sz="1353" dirty="0">
                <a:latin typeface="Calibri" panose="020F0502020204030204" pitchFamily="34" charset="0"/>
                <a:cs typeface="Calibri" panose="020F0502020204030204" pitchFamily="34" charset="0"/>
              </a:rPr>
              <a:t> – omaalgatuslike ühinemiste ettevalmistamine (6-7 kuud)</a:t>
            </a:r>
          </a:p>
          <a:p>
            <a:pPr marL="81205"/>
            <a:r>
              <a:rPr lang="et-EE" sz="1353" b="1" dirty="0">
                <a:latin typeface="Calibri" panose="020F0502020204030204" pitchFamily="34" charset="0"/>
                <a:cs typeface="Calibri" panose="020F0502020204030204" pitchFamily="34" charset="0"/>
              </a:rPr>
              <a:t>	01.07.2016</a:t>
            </a:r>
            <a:r>
              <a:rPr lang="et-EE" sz="1353" dirty="0">
                <a:latin typeface="Calibri" panose="020F0502020204030204" pitchFamily="34" charset="0"/>
                <a:cs typeface="Calibri" panose="020F0502020204030204" pitchFamily="34" charset="0"/>
              </a:rPr>
              <a:t> – jõustus haldusreformi seadus ning kriteeriumid</a:t>
            </a:r>
          </a:p>
          <a:p>
            <a:pPr marL="81205"/>
            <a:r>
              <a:rPr lang="et-EE" sz="1353" b="1" dirty="0">
                <a:latin typeface="Calibri" panose="020F0502020204030204" pitchFamily="34" charset="0"/>
                <a:cs typeface="Calibri" panose="020F0502020204030204" pitchFamily="34" charset="0"/>
              </a:rPr>
              <a:t>	01.10.2016</a:t>
            </a:r>
            <a:r>
              <a:rPr lang="et-EE" sz="1353" dirty="0">
                <a:latin typeface="Calibri" panose="020F0502020204030204" pitchFamily="34" charset="0"/>
                <a:cs typeface="Calibri" panose="020F0502020204030204" pitchFamily="34" charset="0"/>
              </a:rPr>
              <a:t> – kriteeriumitele mittevastavate omavalitsuste tähtaeg 	läbirääkimiste alustamiseks</a:t>
            </a:r>
          </a:p>
          <a:p>
            <a:pPr marL="81205"/>
            <a:r>
              <a:rPr lang="et-EE" sz="1353" b="1" dirty="0">
                <a:latin typeface="Calibri" panose="020F0502020204030204" pitchFamily="34" charset="0"/>
                <a:cs typeface="Calibri" panose="020F0502020204030204" pitchFamily="34" charset="0"/>
              </a:rPr>
              <a:t>	01.01.2017</a:t>
            </a:r>
            <a:r>
              <a:rPr lang="et-EE" sz="1353" dirty="0">
                <a:latin typeface="Calibri" panose="020F0502020204030204" pitchFamily="34" charset="0"/>
                <a:cs typeface="Calibri" panose="020F0502020204030204" pitchFamily="34" charset="0"/>
              </a:rPr>
              <a:t> – tähtaeg volikogude ühinemise otsuste taotluse esitamiseks 	maavanemale</a:t>
            </a:r>
          </a:p>
          <a:p>
            <a:pPr marL="81205"/>
            <a:r>
              <a:rPr lang="et-EE" sz="1353" b="1" dirty="0">
                <a:latin typeface="Calibri" panose="020F0502020204030204" pitchFamily="34" charset="0"/>
                <a:cs typeface="Calibri" panose="020F0502020204030204" pitchFamily="34" charset="0"/>
              </a:rPr>
              <a:t>	01.02.2017</a:t>
            </a:r>
            <a:r>
              <a:rPr lang="et-EE" sz="1353" dirty="0">
                <a:latin typeface="Calibri" panose="020F0502020204030204" pitchFamily="34" charset="0"/>
                <a:cs typeface="Calibri" panose="020F0502020204030204" pitchFamily="34" charset="0"/>
              </a:rPr>
              <a:t> – Vabariigi Valitsuse määrus omaalgatuslike ühinejate 	kinnitamiseks (ühinemised jõustuvad kohalike omavalitsuste valmistega 	15.10.2017)</a:t>
            </a:r>
          </a:p>
          <a:p>
            <a:pPr marL="81205"/>
            <a:r>
              <a:rPr lang="et-EE" sz="1353" b="1" dirty="0">
                <a:latin typeface="Calibri" panose="020F0502020204030204" pitchFamily="34" charset="0"/>
                <a:cs typeface="Calibri" panose="020F0502020204030204" pitchFamily="34" charset="0"/>
              </a:rPr>
              <a:t>II Vabariigi Valitsuse algatatud ühinemiste etapp</a:t>
            </a:r>
          </a:p>
          <a:p>
            <a:pPr marL="81205"/>
            <a:r>
              <a:rPr lang="et-EE" sz="1353" b="1" dirty="0">
                <a:latin typeface="Calibri" panose="020F0502020204030204" pitchFamily="34" charset="0"/>
                <a:cs typeface="Calibri" panose="020F0502020204030204" pitchFamily="34" charset="0"/>
              </a:rPr>
              <a:t>	01.01.-15.07.2017</a:t>
            </a:r>
            <a:r>
              <a:rPr lang="et-EE" sz="1353" dirty="0">
                <a:latin typeface="Calibri" panose="020F0502020204030204" pitchFamily="34" charset="0"/>
                <a:cs typeface="Calibri" panose="020F0502020204030204" pitchFamily="34" charset="0"/>
              </a:rPr>
              <a:t> – Vabariigi Valitsuse poolt ühinemiste ettevalmistamine ja 	algatamine</a:t>
            </a:r>
          </a:p>
          <a:p>
            <a:pPr marL="81205"/>
            <a:r>
              <a:rPr lang="et-EE" sz="1353" b="1" dirty="0">
                <a:latin typeface="Calibri" panose="020F0502020204030204" pitchFamily="34" charset="0"/>
                <a:cs typeface="Calibri" panose="020F0502020204030204" pitchFamily="34" charset="0"/>
              </a:rPr>
              <a:t>	15.02.2017</a:t>
            </a:r>
            <a:r>
              <a:rPr lang="et-EE" sz="1353" dirty="0">
                <a:latin typeface="Calibri" panose="020F0502020204030204" pitchFamily="34" charset="0"/>
                <a:cs typeface="Calibri" panose="020F0502020204030204" pitchFamily="34" charset="0"/>
              </a:rPr>
              <a:t> – Vabariigi Valitsus teeb omavalitsustele ettepaneku ühinemiseks</a:t>
            </a:r>
          </a:p>
          <a:p>
            <a:pPr marL="81205"/>
            <a:r>
              <a:rPr lang="et-EE" sz="1353" b="1" dirty="0">
                <a:latin typeface="Calibri" panose="020F0502020204030204" pitchFamily="34" charset="0"/>
                <a:cs typeface="Calibri" panose="020F0502020204030204" pitchFamily="34" charset="0"/>
              </a:rPr>
              <a:t>	15.05.2017</a:t>
            </a:r>
            <a:r>
              <a:rPr lang="et-EE" sz="1353" dirty="0">
                <a:latin typeface="Calibri" panose="020F0502020204030204" pitchFamily="34" charset="0"/>
                <a:cs typeface="Calibri" panose="020F0502020204030204" pitchFamily="34" charset="0"/>
              </a:rPr>
              <a:t> – omavalitsuste tähtaeg arvamuse esitamiseks Vabariigi Valitsuse 	ettepanekule</a:t>
            </a:r>
          </a:p>
          <a:p>
            <a:pPr marL="81205"/>
            <a:r>
              <a:rPr lang="et-EE" sz="1353" b="1" dirty="0">
                <a:latin typeface="Calibri" panose="020F0502020204030204" pitchFamily="34" charset="0"/>
                <a:cs typeface="Calibri" panose="020F0502020204030204" pitchFamily="34" charset="0"/>
              </a:rPr>
              <a:t>III ühinemised jõustusid kohalike omavalitsuste valimistega 15.10.2017</a:t>
            </a:r>
          </a:p>
          <a:p>
            <a:pPr marL="81205"/>
            <a:endParaRPr lang="et-EE" sz="1353" dirty="0"/>
          </a:p>
        </p:txBody>
      </p:sp>
    </p:spTree>
    <p:extLst>
      <p:ext uri="{BB962C8B-B14F-4D97-AF65-F5344CB8AC3E}">
        <p14:creationId xmlns:p14="http://schemas.microsoft.com/office/powerpoint/2010/main" val="42532710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u kohatäi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9084" y="243564"/>
            <a:ext cx="6738894" cy="4764660"/>
          </a:xfrm>
          <a:prstGeom prst="rect">
            <a:avLst/>
          </a:prstGeom>
        </p:spPr>
      </p:pic>
    </p:spTree>
    <p:extLst>
      <p:ext uri="{BB962C8B-B14F-4D97-AF65-F5344CB8AC3E}">
        <p14:creationId xmlns:p14="http://schemas.microsoft.com/office/powerpoint/2010/main" val="39133717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dokumendid\haldusreform\kaart-vvkti-090217.jpg"/>
          <p:cNvPicPr>
            <a:picLocks noChangeAspect="1" noChangeArrowheads="1"/>
          </p:cNvPicPr>
          <p:nvPr/>
        </p:nvPicPr>
        <p:blipFill>
          <a:blip r:embed="rId3" cstate="print"/>
          <a:srcRect/>
          <a:stretch>
            <a:fillRect/>
          </a:stretch>
        </p:blipFill>
        <p:spPr bwMode="auto">
          <a:xfrm>
            <a:off x="551141" y="-270962"/>
            <a:ext cx="8041718" cy="5686618"/>
          </a:xfrm>
          <a:prstGeom prst="rect">
            <a:avLst/>
          </a:prstGeom>
          <a:noFill/>
        </p:spPr>
      </p:pic>
    </p:spTree>
    <p:extLst>
      <p:ext uri="{BB962C8B-B14F-4D97-AF65-F5344CB8AC3E}">
        <p14:creationId xmlns:p14="http://schemas.microsoft.com/office/powerpoint/2010/main" val="40804937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7056" y="318395"/>
            <a:ext cx="6469889" cy="4506711"/>
          </a:xfrm>
          <a:prstGeom prst="rect">
            <a:avLst/>
          </a:prstGeom>
        </p:spPr>
      </p:pic>
    </p:spTree>
    <p:extLst>
      <p:ext uri="{BB962C8B-B14F-4D97-AF65-F5344CB8AC3E}">
        <p14:creationId xmlns:p14="http://schemas.microsoft.com/office/powerpoint/2010/main" val="24453309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6951" y="243564"/>
            <a:ext cx="5955164" cy="812068"/>
          </a:xfrm>
        </p:spPr>
        <p:txBody>
          <a:bodyPr/>
          <a:lstStyle/>
          <a:p>
            <a:pPr algn="ctr"/>
            <a:r>
              <a:rPr lang="et-EE" sz="2707" dirty="0">
                <a:latin typeface="Calibri" panose="020F0502020204030204" pitchFamily="34" charset="0"/>
                <a:cs typeface="Calibri" panose="020F0502020204030204" pitchFamily="34" charset="0"/>
              </a:rPr>
              <a:t>Kohalike omavalitsuste arvu muutus</a:t>
            </a:r>
            <a:br>
              <a:rPr lang="et-EE" sz="2707" dirty="0">
                <a:latin typeface="Calibri" panose="020F0502020204030204" pitchFamily="34" charset="0"/>
                <a:cs typeface="Calibri" panose="020F0502020204030204" pitchFamily="34" charset="0"/>
              </a:rPr>
            </a:br>
            <a:r>
              <a:rPr lang="et-EE" sz="2707" dirty="0">
                <a:latin typeface="Calibri" panose="020F0502020204030204" pitchFamily="34" charset="0"/>
                <a:cs typeface="Calibri" panose="020F0502020204030204" pitchFamily="34" charset="0"/>
              </a:rPr>
              <a:t>1995-2017</a:t>
            </a:r>
          </a:p>
        </p:txBody>
      </p:sp>
      <p:graphicFrame>
        <p:nvGraphicFramePr>
          <p:cNvPr id="5" name="Content Placeholder 3"/>
          <p:cNvGraphicFramePr>
            <a:graphicFrameLocks/>
          </p:cNvGraphicFramePr>
          <p:nvPr>
            <p:extLst/>
          </p:nvPr>
        </p:nvGraphicFramePr>
        <p:xfrm>
          <a:off x="1648231" y="1218153"/>
          <a:ext cx="5873883" cy="33569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40800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t-EE" sz="1805" dirty="0"/>
              <a:t>Haldusterritoriaalse reformi tulemid: muutused rahvastikus ja pindalas</a:t>
            </a:r>
          </a:p>
        </p:txBody>
      </p:sp>
      <p:graphicFrame>
        <p:nvGraphicFramePr>
          <p:cNvPr id="4" name="Content Placeholder 3"/>
          <p:cNvGraphicFramePr>
            <a:graphicFrameLocks noGrp="1"/>
          </p:cNvGraphicFramePr>
          <p:nvPr>
            <p:ph idx="1"/>
            <p:extLst/>
          </p:nvPr>
        </p:nvGraphicFramePr>
        <p:xfrm>
          <a:off x="1566950" y="1488871"/>
          <a:ext cx="5874675" cy="3076756"/>
        </p:xfrm>
        <a:graphic>
          <a:graphicData uri="http://schemas.openxmlformats.org/drawingml/2006/table">
            <a:tbl>
              <a:tblPr firstRow="1" bandRow="1">
                <a:tableStyleId>{5C22544A-7EE6-4342-B048-85BDC9FD1C3A}</a:tableStyleId>
              </a:tblPr>
              <a:tblGrid>
                <a:gridCol w="2732534">
                  <a:extLst>
                    <a:ext uri="{9D8B030D-6E8A-4147-A177-3AD203B41FA5}">
                      <a16:colId xmlns:a16="http://schemas.microsoft.com/office/drawing/2014/main" val="4052178609"/>
                    </a:ext>
                  </a:extLst>
                </a:gridCol>
                <a:gridCol w="1571970">
                  <a:extLst>
                    <a:ext uri="{9D8B030D-6E8A-4147-A177-3AD203B41FA5}">
                      <a16:colId xmlns:a16="http://schemas.microsoft.com/office/drawing/2014/main" val="4199698500"/>
                    </a:ext>
                  </a:extLst>
                </a:gridCol>
                <a:gridCol w="1570171">
                  <a:extLst>
                    <a:ext uri="{9D8B030D-6E8A-4147-A177-3AD203B41FA5}">
                      <a16:colId xmlns:a16="http://schemas.microsoft.com/office/drawing/2014/main" val="3021424623"/>
                    </a:ext>
                  </a:extLst>
                </a:gridCol>
              </a:tblGrid>
              <a:tr h="505343">
                <a:tc>
                  <a:txBody>
                    <a:bodyPr/>
                    <a:lstStyle/>
                    <a:p>
                      <a:endParaRPr lang="et-EE" sz="1400">
                        <a:effectLst/>
                        <a:latin typeface="Calibri" panose="020F0502020204030204" pitchFamily="34" charset="0"/>
                        <a:cs typeface="Times New Roman" panose="02020603050405020304" pitchFamily="18" charset="0"/>
                      </a:endParaRPr>
                    </a:p>
                  </a:txBody>
                  <a:tcPr marL="51566" marR="51566" marT="0" marB="0"/>
                </a:tc>
                <a:tc>
                  <a:txBody>
                    <a:bodyPr/>
                    <a:lstStyle/>
                    <a:p>
                      <a:pPr algn="ctr">
                        <a:lnSpc>
                          <a:spcPct val="150000"/>
                        </a:lnSpc>
                        <a:spcAft>
                          <a:spcPts val="0"/>
                        </a:spcAft>
                      </a:pPr>
                      <a:r>
                        <a:rPr lang="et-EE" sz="1400" dirty="0">
                          <a:effectLst/>
                        </a:rPr>
                        <a:t>Enne ühinemisi</a:t>
                      </a:r>
                      <a:endParaRPr lang="et-E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566" marR="51566" marT="0" marB="0"/>
                </a:tc>
                <a:tc>
                  <a:txBody>
                    <a:bodyPr/>
                    <a:lstStyle/>
                    <a:p>
                      <a:pPr algn="ctr">
                        <a:lnSpc>
                          <a:spcPct val="150000"/>
                        </a:lnSpc>
                        <a:spcAft>
                          <a:spcPts val="0"/>
                        </a:spcAft>
                      </a:pPr>
                      <a:r>
                        <a:rPr lang="et-EE" sz="1400" dirty="0" smtClean="0">
                          <a:effectLst/>
                        </a:rPr>
                        <a:t>Reformi </a:t>
                      </a:r>
                      <a:r>
                        <a:rPr lang="et-EE" sz="1400" dirty="0">
                          <a:effectLst/>
                        </a:rPr>
                        <a:t>järel</a:t>
                      </a:r>
                      <a:endParaRPr lang="et-E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566" marR="51566" marT="0" marB="0"/>
                </a:tc>
                <a:extLst>
                  <a:ext uri="{0D108BD9-81ED-4DB2-BD59-A6C34878D82A}">
                    <a16:rowId xmlns:a16="http://schemas.microsoft.com/office/drawing/2014/main" val="2197032081"/>
                  </a:ext>
                </a:extLst>
              </a:tr>
              <a:tr h="505343">
                <a:tc>
                  <a:txBody>
                    <a:bodyPr/>
                    <a:lstStyle/>
                    <a:p>
                      <a:pPr algn="l">
                        <a:lnSpc>
                          <a:spcPct val="150000"/>
                        </a:lnSpc>
                        <a:spcAft>
                          <a:spcPts val="0"/>
                        </a:spcAft>
                      </a:pPr>
                      <a:r>
                        <a:rPr lang="et-EE" sz="1200" b="1" dirty="0">
                          <a:effectLst/>
                        </a:rPr>
                        <a:t>Alla 5000 elanikuga omavalitsusi</a:t>
                      </a:r>
                      <a:endParaRPr lang="et-E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566" marR="51566" marT="0" marB="0"/>
                </a:tc>
                <a:tc>
                  <a:txBody>
                    <a:bodyPr/>
                    <a:lstStyle/>
                    <a:p>
                      <a:pPr algn="ctr">
                        <a:lnSpc>
                          <a:spcPct val="150000"/>
                        </a:lnSpc>
                        <a:spcAft>
                          <a:spcPts val="0"/>
                        </a:spcAft>
                      </a:pPr>
                      <a:r>
                        <a:rPr lang="et-EE" sz="1400" dirty="0">
                          <a:effectLst/>
                        </a:rPr>
                        <a:t>169</a:t>
                      </a:r>
                      <a:endParaRPr lang="et-E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566" marR="51566" marT="0" marB="0"/>
                </a:tc>
                <a:tc>
                  <a:txBody>
                    <a:bodyPr/>
                    <a:lstStyle/>
                    <a:p>
                      <a:pPr algn="ctr">
                        <a:lnSpc>
                          <a:spcPct val="150000"/>
                        </a:lnSpc>
                        <a:spcAft>
                          <a:spcPts val="0"/>
                        </a:spcAft>
                      </a:pPr>
                      <a:r>
                        <a:rPr lang="et-EE" sz="1400" dirty="0">
                          <a:effectLst/>
                        </a:rPr>
                        <a:t>15</a:t>
                      </a:r>
                      <a:endParaRPr lang="et-E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566" marR="51566" marT="0" marB="0"/>
                </a:tc>
                <a:extLst>
                  <a:ext uri="{0D108BD9-81ED-4DB2-BD59-A6C34878D82A}">
                    <a16:rowId xmlns:a16="http://schemas.microsoft.com/office/drawing/2014/main" val="461377751"/>
                  </a:ext>
                </a:extLst>
              </a:tr>
              <a:tr h="505343">
                <a:tc>
                  <a:txBody>
                    <a:bodyPr/>
                    <a:lstStyle/>
                    <a:p>
                      <a:pPr algn="l">
                        <a:lnSpc>
                          <a:spcPct val="150000"/>
                        </a:lnSpc>
                        <a:spcAft>
                          <a:spcPts val="0"/>
                        </a:spcAft>
                      </a:pPr>
                      <a:r>
                        <a:rPr lang="et-EE" sz="1200" b="1" dirty="0" smtClean="0">
                          <a:effectLst/>
                        </a:rPr>
                        <a:t>5000- 11000 </a:t>
                      </a:r>
                      <a:r>
                        <a:rPr lang="et-EE" sz="1200" b="1" dirty="0">
                          <a:effectLst/>
                        </a:rPr>
                        <a:t>elanikuga omavalitsusi</a:t>
                      </a:r>
                      <a:endParaRPr lang="et-E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566" marR="51566" marT="0" marB="0"/>
                </a:tc>
                <a:tc>
                  <a:txBody>
                    <a:bodyPr/>
                    <a:lstStyle/>
                    <a:p>
                      <a:pPr algn="ctr">
                        <a:lnSpc>
                          <a:spcPct val="150000"/>
                        </a:lnSpc>
                        <a:spcAft>
                          <a:spcPts val="0"/>
                        </a:spcAft>
                      </a:pPr>
                      <a:r>
                        <a:rPr lang="et-EE" sz="1400">
                          <a:effectLst/>
                        </a:rPr>
                        <a:t>28</a:t>
                      </a:r>
                      <a:endParaRPr lang="et-EE" sz="1400">
                        <a:effectLst/>
                        <a:latin typeface="Calibri" panose="020F0502020204030204" pitchFamily="34" charset="0"/>
                        <a:ea typeface="Calibri" panose="020F0502020204030204" pitchFamily="34" charset="0"/>
                        <a:cs typeface="Times New Roman" panose="02020603050405020304" pitchFamily="18" charset="0"/>
                      </a:endParaRPr>
                    </a:p>
                  </a:txBody>
                  <a:tcPr marL="51566" marR="51566" marT="0" marB="0"/>
                </a:tc>
                <a:tc>
                  <a:txBody>
                    <a:bodyPr/>
                    <a:lstStyle/>
                    <a:p>
                      <a:pPr algn="ctr">
                        <a:lnSpc>
                          <a:spcPct val="150000"/>
                        </a:lnSpc>
                        <a:spcAft>
                          <a:spcPts val="0"/>
                        </a:spcAft>
                      </a:pPr>
                      <a:r>
                        <a:rPr lang="et-EE" sz="1400" dirty="0">
                          <a:effectLst/>
                        </a:rPr>
                        <a:t>36</a:t>
                      </a:r>
                      <a:endParaRPr lang="et-E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566" marR="51566" marT="0" marB="0"/>
                </a:tc>
                <a:extLst>
                  <a:ext uri="{0D108BD9-81ED-4DB2-BD59-A6C34878D82A}">
                    <a16:rowId xmlns:a16="http://schemas.microsoft.com/office/drawing/2014/main" val="4171784721"/>
                  </a:ext>
                </a:extLst>
              </a:tr>
              <a:tr h="550041">
                <a:tc>
                  <a:txBody>
                    <a:bodyPr/>
                    <a:lstStyle/>
                    <a:p>
                      <a:pPr algn="l">
                        <a:lnSpc>
                          <a:spcPct val="150000"/>
                        </a:lnSpc>
                        <a:spcAft>
                          <a:spcPts val="0"/>
                        </a:spcAft>
                      </a:pPr>
                      <a:r>
                        <a:rPr lang="et-EE" sz="1200" b="1" dirty="0">
                          <a:effectLst/>
                        </a:rPr>
                        <a:t>Enam kui </a:t>
                      </a:r>
                      <a:r>
                        <a:rPr lang="et-EE" sz="1200" b="1" dirty="0" smtClean="0">
                          <a:effectLst/>
                        </a:rPr>
                        <a:t>11000 </a:t>
                      </a:r>
                      <a:r>
                        <a:rPr lang="et-EE" sz="1200" b="1" dirty="0">
                          <a:effectLst/>
                        </a:rPr>
                        <a:t>elanikuga omavalitsusi</a:t>
                      </a:r>
                      <a:endParaRPr lang="et-E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566" marR="51566" marT="0" marB="0"/>
                </a:tc>
                <a:tc>
                  <a:txBody>
                    <a:bodyPr/>
                    <a:lstStyle/>
                    <a:p>
                      <a:pPr algn="ctr">
                        <a:lnSpc>
                          <a:spcPct val="150000"/>
                        </a:lnSpc>
                        <a:spcAft>
                          <a:spcPts val="0"/>
                        </a:spcAft>
                      </a:pPr>
                      <a:r>
                        <a:rPr lang="et-EE" sz="1400">
                          <a:effectLst/>
                        </a:rPr>
                        <a:t>16</a:t>
                      </a:r>
                      <a:endParaRPr lang="et-EE" sz="1400">
                        <a:effectLst/>
                        <a:latin typeface="Calibri" panose="020F0502020204030204" pitchFamily="34" charset="0"/>
                        <a:ea typeface="Calibri" panose="020F0502020204030204" pitchFamily="34" charset="0"/>
                        <a:cs typeface="Times New Roman" panose="02020603050405020304" pitchFamily="18" charset="0"/>
                      </a:endParaRPr>
                    </a:p>
                  </a:txBody>
                  <a:tcPr marL="51566" marR="51566" marT="0" marB="0"/>
                </a:tc>
                <a:tc>
                  <a:txBody>
                    <a:bodyPr/>
                    <a:lstStyle/>
                    <a:p>
                      <a:pPr algn="ctr">
                        <a:lnSpc>
                          <a:spcPct val="150000"/>
                        </a:lnSpc>
                        <a:spcAft>
                          <a:spcPts val="0"/>
                        </a:spcAft>
                      </a:pPr>
                      <a:r>
                        <a:rPr lang="et-EE" sz="1400" dirty="0">
                          <a:effectLst/>
                        </a:rPr>
                        <a:t>28</a:t>
                      </a:r>
                      <a:endParaRPr lang="et-E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566" marR="51566" marT="0" marB="0"/>
                </a:tc>
                <a:extLst>
                  <a:ext uri="{0D108BD9-81ED-4DB2-BD59-A6C34878D82A}">
                    <a16:rowId xmlns:a16="http://schemas.microsoft.com/office/drawing/2014/main" val="1890003176"/>
                  </a:ext>
                </a:extLst>
              </a:tr>
              <a:tr h="505343">
                <a:tc>
                  <a:txBody>
                    <a:bodyPr/>
                    <a:lstStyle/>
                    <a:p>
                      <a:pPr algn="l">
                        <a:lnSpc>
                          <a:spcPct val="150000"/>
                        </a:lnSpc>
                        <a:spcAft>
                          <a:spcPts val="0"/>
                        </a:spcAft>
                      </a:pPr>
                      <a:r>
                        <a:rPr lang="et-EE" sz="1200" b="1" dirty="0">
                          <a:effectLst/>
                        </a:rPr>
                        <a:t>Keskmine elanike arv</a:t>
                      </a:r>
                      <a:endParaRPr lang="et-E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566" marR="51566" marT="0" marB="0"/>
                </a:tc>
                <a:tc>
                  <a:txBody>
                    <a:bodyPr/>
                    <a:lstStyle/>
                    <a:p>
                      <a:pPr algn="ctr">
                        <a:lnSpc>
                          <a:spcPct val="150000"/>
                        </a:lnSpc>
                        <a:spcAft>
                          <a:spcPts val="0"/>
                        </a:spcAft>
                      </a:pPr>
                      <a:r>
                        <a:rPr lang="et-EE" sz="1400">
                          <a:effectLst/>
                        </a:rPr>
                        <a:t>6349</a:t>
                      </a:r>
                      <a:endParaRPr lang="et-EE" sz="1400">
                        <a:effectLst/>
                        <a:latin typeface="Calibri" panose="020F0502020204030204" pitchFamily="34" charset="0"/>
                        <a:ea typeface="Calibri" panose="020F0502020204030204" pitchFamily="34" charset="0"/>
                        <a:cs typeface="Times New Roman" panose="02020603050405020304" pitchFamily="18" charset="0"/>
                      </a:endParaRPr>
                    </a:p>
                  </a:txBody>
                  <a:tcPr marL="51566" marR="51566" marT="0" marB="0"/>
                </a:tc>
                <a:tc>
                  <a:txBody>
                    <a:bodyPr/>
                    <a:lstStyle/>
                    <a:p>
                      <a:pPr algn="ctr">
                        <a:lnSpc>
                          <a:spcPct val="150000"/>
                        </a:lnSpc>
                        <a:spcAft>
                          <a:spcPts val="0"/>
                        </a:spcAft>
                      </a:pPr>
                      <a:r>
                        <a:rPr lang="et-EE" sz="1400" dirty="0">
                          <a:effectLst/>
                        </a:rPr>
                        <a:t>17 118</a:t>
                      </a:r>
                      <a:endParaRPr lang="et-E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566" marR="51566" marT="0" marB="0"/>
                </a:tc>
                <a:extLst>
                  <a:ext uri="{0D108BD9-81ED-4DB2-BD59-A6C34878D82A}">
                    <a16:rowId xmlns:a16="http://schemas.microsoft.com/office/drawing/2014/main" val="1061824668"/>
                  </a:ext>
                </a:extLst>
              </a:tr>
              <a:tr h="505343">
                <a:tc>
                  <a:txBody>
                    <a:bodyPr/>
                    <a:lstStyle/>
                    <a:p>
                      <a:pPr algn="l">
                        <a:lnSpc>
                          <a:spcPct val="150000"/>
                        </a:lnSpc>
                        <a:spcAft>
                          <a:spcPts val="0"/>
                        </a:spcAft>
                      </a:pPr>
                      <a:r>
                        <a:rPr lang="et-EE" sz="1200" b="1" dirty="0">
                          <a:effectLst/>
                        </a:rPr>
                        <a:t>Keskmine pindala</a:t>
                      </a:r>
                      <a:endParaRPr lang="et-E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566" marR="51566" marT="0" marB="0"/>
                </a:tc>
                <a:tc>
                  <a:txBody>
                    <a:bodyPr/>
                    <a:lstStyle/>
                    <a:p>
                      <a:pPr algn="ctr">
                        <a:lnSpc>
                          <a:spcPct val="150000"/>
                        </a:lnSpc>
                        <a:spcAft>
                          <a:spcPts val="0"/>
                        </a:spcAft>
                      </a:pPr>
                      <a:r>
                        <a:rPr lang="et-EE" sz="1400" dirty="0">
                          <a:effectLst/>
                        </a:rPr>
                        <a:t>204 km</a:t>
                      </a:r>
                      <a:r>
                        <a:rPr lang="et-EE" sz="1400" baseline="30000" dirty="0">
                          <a:effectLst/>
                        </a:rPr>
                        <a:t>2</a:t>
                      </a:r>
                      <a:endParaRPr lang="et-E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566" marR="51566" marT="0" marB="0"/>
                </a:tc>
                <a:tc>
                  <a:txBody>
                    <a:bodyPr/>
                    <a:lstStyle/>
                    <a:p>
                      <a:pPr algn="ctr">
                        <a:lnSpc>
                          <a:spcPct val="150000"/>
                        </a:lnSpc>
                        <a:spcAft>
                          <a:spcPts val="0"/>
                        </a:spcAft>
                      </a:pPr>
                      <a:r>
                        <a:rPr lang="et-EE" sz="1400" dirty="0">
                          <a:effectLst/>
                        </a:rPr>
                        <a:t>550 km</a:t>
                      </a:r>
                      <a:r>
                        <a:rPr lang="et-EE" sz="1400" baseline="30000" dirty="0">
                          <a:effectLst/>
                        </a:rPr>
                        <a:t>2</a:t>
                      </a:r>
                      <a:endParaRPr lang="et-E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566" marR="51566" marT="0" marB="0"/>
                </a:tc>
                <a:extLst>
                  <a:ext uri="{0D108BD9-81ED-4DB2-BD59-A6C34878D82A}">
                    <a16:rowId xmlns:a16="http://schemas.microsoft.com/office/drawing/2014/main" val="1815479314"/>
                  </a:ext>
                </a:extLst>
              </a:tr>
            </a:tbl>
          </a:graphicData>
        </a:graphic>
      </p:graphicFrame>
    </p:spTree>
    <p:extLst>
      <p:ext uri="{BB962C8B-B14F-4D97-AF65-F5344CB8AC3E}">
        <p14:creationId xmlns:p14="http://schemas.microsoft.com/office/powerpoint/2010/main" val="40785984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1624733" y="297708"/>
            <a:ext cx="5822441" cy="1060585"/>
          </a:xfrm>
          <a:prstGeom prst="rect">
            <a:avLst/>
          </a:prstGeom>
        </p:spPr>
        <p:txBody>
          <a:bodyPr vert="horz" wrap="square" lIns="67658" tIns="67658" rIns="67658" bIns="67658" rtlCol="0" anchor="ctr" anchorCtr="0">
            <a:noAutofit/>
          </a:bodyPr>
          <a:lstStyle/>
          <a:p>
            <a:pPr lvl="0"/>
            <a:r>
              <a:rPr lang="et-EE" sz="2105" b="1" dirty="0">
                <a:latin typeface="+mn-lt"/>
              </a:rPr>
              <a:t>Tulubaas suureneb 2018–2021 täiendavalt 185 mln euro võrra</a:t>
            </a:r>
            <a:br>
              <a:rPr lang="et-EE" sz="2105" b="1" dirty="0">
                <a:latin typeface="+mn-lt"/>
              </a:rPr>
            </a:br>
            <a:r>
              <a:rPr lang="et-EE" sz="2105" dirty="0"/>
              <a:t>+ 4,3 mln eurot igal aastal ujumise algõpetuseks ja tugiteenusteks:</a:t>
            </a:r>
            <a:endParaRPr lang="en" sz="2105" dirty="0">
              <a:highlight>
                <a:srgbClr val="FFCD00"/>
              </a:highlight>
            </a:endParaRPr>
          </a:p>
        </p:txBody>
      </p:sp>
      <p:graphicFrame>
        <p:nvGraphicFramePr>
          <p:cNvPr id="2" name="Table 1"/>
          <p:cNvGraphicFramePr>
            <a:graphicFrameLocks noGrp="1"/>
          </p:cNvGraphicFramePr>
          <p:nvPr>
            <p:extLst/>
          </p:nvPr>
        </p:nvGraphicFramePr>
        <p:xfrm>
          <a:off x="1495208" y="1651305"/>
          <a:ext cx="6162991" cy="2544762"/>
        </p:xfrm>
        <a:graphic>
          <a:graphicData uri="http://schemas.openxmlformats.org/drawingml/2006/table">
            <a:tbl>
              <a:tblPr firstRow="1" firstCol="1" bandRow="1"/>
              <a:tblGrid>
                <a:gridCol w="2061870">
                  <a:extLst>
                    <a:ext uri="{9D8B030D-6E8A-4147-A177-3AD203B41FA5}">
                      <a16:colId xmlns:a16="http://schemas.microsoft.com/office/drawing/2014/main" val="20000"/>
                    </a:ext>
                  </a:extLst>
                </a:gridCol>
                <a:gridCol w="1050357">
                  <a:extLst>
                    <a:ext uri="{9D8B030D-6E8A-4147-A177-3AD203B41FA5}">
                      <a16:colId xmlns:a16="http://schemas.microsoft.com/office/drawing/2014/main" val="20001"/>
                    </a:ext>
                  </a:extLst>
                </a:gridCol>
                <a:gridCol w="1030231">
                  <a:extLst>
                    <a:ext uri="{9D8B030D-6E8A-4147-A177-3AD203B41FA5}">
                      <a16:colId xmlns:a16="http://schemas.microsoft.com/office/drawing/2014/main" val="20002"/>
                    </a:ext>
                  </a:extLst>
                </a:gridCol>
                <a:gridCol w="1074949">
                  <a:extLst>
                    <a:ext uri="{9D8B030D-6E8A-4147-A177-3AD203B41FA5}">
                      <a16:colId xmlns:a16="http://schemas.microsoft.com/office/drawing/2014/main" val="20003"/>
                    </a:ext>
                  </a:extLst>
                </a:gridCol>
                <a:gridCol w="945584">
                  <a:extLst>
                    <a:ext uri="{9D8B030D-6E8A-4147-A177-3AD203B41FA5}">
                      <a16:colId xmlns:a16="http://schemas.microsoft.com/office/drawing/2014/main" val="20004"/>
                    </a:ext>
                  </a:extLst>
                </a:gridCol>
              </a:tblGrid>
              <a:tr h="231342">
                <a:tc>
                  <a:txBody>
                    <a:bodyPr/>
                    <a:lstStyle/>
                    <a:p>
                      <a:pPr>
                        <a:spcAft>
                          <a:spcPts val="0"/>
                        </a:spcAft>
                      </a:pPr>
                      <a:r>
                        <a:rPr lang="et-EE" sz="1400" b="1" dirty="0">
                          <a:effectLst/>
                        </a:rPr>
                        <a:t>(mln eurot)</a:t>
                      </a:r>
                      <a:endParaRPr lang="et-EE" sz="1400" b="1"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b="1" dirty="0">
                          <a:effectLst/>
                        </a:rPr>
                        <a:t>2018</a:t>
                      </a:r>
                      <a:endParaRPr lang="et-EE" sz="1400" b="1"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b="1" dirty="0">
                          <a:effectLst/>
                        </a:rPr>
                        <a:t>2019</a:t>
                      </a:r>
                      <a:endParaRPr lang="et-EE" sz="1400" b="1"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b="1" dirty="0">
                          <a:effectLst/>
                        </a:rPr>
                        <a:t>2020</a:t>
                      </a:r>
                      <a:endParaRPr lang="et-EE" sz="1400" b="1"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b="1" dirty="0">
                          <a:effectLst/>
                        </a:rPr>
                        <a:t>2021</a:t>
                      </a:r>
                      <a:endParaRPr lang="et-EE" sz="1400" b="1" dirty="0">
                        <a:effectLst/>
                        <a:latin typeface="Times New Roman" panose="02020603050405020304" pitchFamily="18" charset="0"/>
                        <a:ea typeface="Calibri" panose="020F0502020204030204" pitchFamily="34" charset="0"/>
                      </a:endParaRPr>
                    </a:p>
                  </a:txBody>
                  <a:tcPr marL="32895" marR="32895" marT="0" marB="0" anchor="b"/>
                </a:tc>
                <a:extLst>
                  <a:ext uri="{0D108BD9-81ED-4DB2-BD59-A6C34878D82A}">
                    <a16:rowId xmlns:a16="http://schemas.microsoft.com/office/drawing/2014/main" val="10000"/>
                  </a:ext>
                </a:extLst>
              </a:tr>
              <a:tr h="231342">
                <a:tc>
                  <a:txBody>
                    <a:bodyPr/>
                    <a:lstStyle/>
                    <a:p>
                      <a:pPr>
                        <a:spcAft>
                          <a:spcPts val="0"/>
                        </a:spcAft>
                      </a:pPr>
                      <a:r>
                        <a:rPr lang="et-EE" sz="1400" b="1" dirty="0">
                          <a:effectLst/>
                        </a:rPr>
                        <a:t>Tulumaksu muutus</a:t>
                      </a:r>
                      <a:endParaRPr lang="et-EE" sz="1400" b="1"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b="1" dirty="0">
                          <a:effectLst/>
                        </a:rPr>
                        <a:t>22,7</a:t>
                      </a:r>
                      <a:endParaRPr lang="et-EE" sz="1400" b="1"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b="1" dirty="0">
                          <a:effectLst/>
                        </a:rPr>
                        <a:t>27,7</a:t>
                      </a:r>
                      <a:endParaRPr lang="et-EE" sz="1400" b="1"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b="1" dirty="0">
                          <a:effectLst/>
                        </a:rPr>
                        <a:t>32</a:t>
                      </a:r>
                      <a:endParaRPr lang="et-EE" sz="1400" b="1"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b="1" dirty="0">
                          <a:effectLst/>
                        </a:rPr>
                        <a:t>34</a:t>
                      </a:r>
                      <a:endParaRPr lang="et-EE" sz="1400" b="1" dirty="0">
                        <a:effectLst/>
                        <a:latin typeface="Times New Roman" panose="02020603050405020304" pitchFamily="18" charset="0"/>
                        <a:ea typeface="Calibri" panose="020F0502020204030204" pitchFamily="34" charset="0"/>
                      </a:endParaRPr>
                    </a:p>
                  </a:txBody>
                  <a:tcPr marL="32895" marR="32895" marT="0" marB="0" anchor="b"/>
                </a:tc>
                <a:extLst>
                  <a:ext uri="{0D108BD9-81ED-4DB2-BD59-A6C34878D82A}">
                    <a16:rowId xmlns:a16="http://schemas.microsoft.com/office/drawing/2014/main" val="10001"/>
                  </a:ext>
                </a:extLst>
              </a:tr>
              <a:tr h="231342">
                <a:tc>
                  <a:txBody>
                    <a:bodyPr/>
                    <a:lstStyle/>
                    <a:p>
                      <a:pPr>
                        <a:spcAft>
                          <a:spcPts val="0"/>
                        </a:spcAft>
                      </a:pPr>
                      <a:r>
                        <a:rPr lang="et-EE" sz="1400" i="0" dirty="0">
                          <a:effectLst/>
                        </a:rPr>
                        <a:t>sh tulubaasi suurendamine</a:t>
                      </a:r>
                      <a:endParaRPr lang="et-EE" sz="1400" i="0"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i="0" dirty="0">
                          <a:effectLst/>
                        </a:rPr>
                        <a:t>20</a:t>
                      </a:r>
                      <a:endParaRPr lang="et-EE" sz="1400" i="0"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i="0" dirty="0">
                          <a:effectLst/>
                        </a:rPr>
                        <a:t>25</a:t>
                      </a:r>
                      <a:endParaRPr lang="et-EE" sz="1400" i="0"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i="0" dirty="0">
                          <a:effectLst/>
                        </a:rPr>
                        <a:t>29</a:t>
                      </a:r>
                      <a:endParaRPr lang="et-EE" sz="1400" i="0"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i="0" dirty="0">
                          <a:effectLst/>
                        </a:rPr>
                        <a:t>31</a:t>
                      </a:r>
                      <a:endParaRPr lang="et-EE" sz="1400" i="0" dirty="0">
                        <a:effectLst/>
                        <a:latin typeface="Times New Roman" panose="02020603050405020304" pitchFamily="18" charset="0"/>
                        <a:ea typeface="Calibri" panose="020F0502020204030204" pitchFamily="34" charset="0"/>
                      </a:endParaRPr>
                    </a:p>
                  </a:txBody>
                  <a:tcPr marL="32895" marR="32895" marT="0" marB="0" anchor="b"/>
                </a:tc>
                <a:extLst>
                  <a:ext uri="{0D108BD9-81ED-4DB2-BD59-A6C34878D82A}">
                    <a16:rowId xmlns:a16="http://schemas.microsoft.com/office/drawing/2014/main" val="10002"/>
                  </a:ext>
                </a:extLst>
              </a:tr>
              <a:tr h="231342">
                <a:tc>
                  <a:txBody>
                    <a:bodyPr/>
                    <a:lstStyle/>
                    <a:p>
                      <a:pPr>
                        <a:spcAft>
                          <a:spcPts val="0"/>
                        </a:spcAft>
                      </a:pPr>
                      <a:r>
                        <a:rPr lang="et-EE" sz="1400" i="0" dirty="0">
                          <a:effectLst/>
                        </a:rPr>
                        <a:t>sh ujumise algõpetus</a:t>
                      </a:r>
                      <a:endParaRPr lang="et-EE" sz="1400" i="0"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i="0" dirty="0">
                          <a:effectLst/>
                        </a:rPr>
                        <a:t>0,9</a:t>
                      </a:r>
                      <a:endParaRPr lang="et-EE" sz="1400" i="0"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i="0" dirty="0">
                          <a:effectLst/>
                        </a:rPr>
                        <a:t>0,9</a:t>
                      </a:r>
                      <a:endParaRPr lang="et-EE" sz="1400" i="0"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i="0" dirty="0">
                          <a:effectLst/>
                        </a:rPr>
                        <a:t>1</a:t>
                      </a:r>
                      <a:endParaRPr lang="et-EE" sz="1400" i="0"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i="0">
                          <a:effectLst/>
                        </a:rPr>
                        <a:t>1</a:t>
                      </a:r>
                      <a:endParaRPr lang="et-EE" sz="1400" i="0">
                        <a:effectLst/>
                        <a:latin typeface="Times New Roman" panose="02020603050405020304" pitchFamily="18" charset="0"/>
                        <a:ea typeface="Calibri" panose="020F0502020204030204" pitchFamily="34" charset="0"/>
                      </a:endParaRPr>
                    </a:p>
                  </a:txBody>
                  <a:tcPr marL="32895" marR="32895" marT="0" marB="0" anchor="b"/>
                </a:tc>
                <a:extLst>
                  <a:ext uri="{0D108BD9-81ED-4DB2-BD59-A6C34878D82A}">
                    <a16:rowId xmlns:a16="http://schemas.microsoft.com/office/drawing/2014/main" val="10003"/>
                  </a:ext>
                </a:extLst>
              </a:tr>
              <a:tr h="231342">
                <a:tc>
                  <a:txBody>
                    <a:bodyPr/>
                    <a:lstStyle/>
                    <a:p>
                      <a:pPr>
                        <a:spcAft>
                          <a:spcPts val="0"/>
                        </a:spcAft>
                      </a:pPr>
                      <a:r>
                        <a:rPr lang="et-EE" sz="1400" i="0">
                          <a:effectLst/>
                        </a:rPr>
                        <a:t>sh tugiteenused</a:t>
                      </a:r>
                      <a:endParaRPr lang="et-EE" sz="1400" i="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i="0" dirty="0">
                          <a:effectLst/>
                        </a:rPr>
                        <a:t>1,8</a:t>
                      </a:r>
                      <a:endParaRPr lang="et-EE" sz="1400" i="0"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i="0" dirty="0">
                          <a:effectLst/>
                        </a:rPr>
                        <a:t>1,8</a:t>
                      </a:r>
                      <a:endParaRPr lang="et-EE" sz="1400" i="0"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i="0" dirty="0">
                          <a:effectLst/>
                        </a:rPr>
                        <a:t>2</a:t>
                      </a:r>
                      <a:endParaRPr lang="et-EE" sz="1400" i="0"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i="0" dirty="0">
                          <a:effectLst/>
                        </a:rPr>
                        <a:t>2</a:t>
                      </a:r>
                      <a:endParaRPr lang="et-EE" sz="1400" i="0" dirty="0">
                        <a:effectLst/>
                        <a:latin typeface="Times New Roman" panose="02020603050405020304" pitchFamily="18" charset="0"/>
                        <a:ea typeface="Calibri" panose="020F0502020204030204" pitchFamily="34" charset="0"/>
                      </a:endParaRPr>
                    </a:p>
                  </a:txBody>
                  <a:tcPr marL="32895" marR="32895" marT="0" marB="0" anchor="b"/>
                </a:tc>
                <a:extLst>
                  <a:ext uri="{0D108BD9-81ED-4DB2-BD59-A6C34878D82A}">
                    <a16:rowId xmlns:a16="http://schemas.microsoft.com/office/drawing/2014/main" val="10004"/>
                  </a:ext>
                </a:extLst>
              </a:tr>
              <a:tr h="231342">
                <a:tc>
                  <a:txBody>
                    <a:bodyPr/>
                    <a:lstStyle/>
                    <a:p>
                      <a:pPr>
                        <a:spcAft>
                          <a:spcPts val="0"/>
                        </a:spcAft>
                      </a:pPr>
                      <a:r>
                        <a:rPr lang="et-EE" sz="1400" b="1" dirty="0">
                          <a:effectLst/>
                        </a:rPr>
                        <a:t>Tulumaksu uus määr, %</a:t>
                      </a:r>
                      <a:endParaRPr lang="et-EE" sz="1400" b="1"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b="1" dirty="0">
                          <a:effectLst/>
                        </a:rPr>
                        <a:t>11,86</a:t>
                      </a:r>
                      <a:endParaRPr lang="et-EE" sz="1400" b="1"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b="1" dirty="0">
                          <a:effectLst/>
                        </a:rPr>
                        <a:t>11,9</a:t>
                      </a:r>
                      <a:endParaRPr lang="et-EE" sz="1400" b="1"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b="1" dirty="0">
                          <a:effectLst/>
                        </a:rPr>
                        <a:t>11,93</a:t>
                      </a:r>
                      <a:endParaRPr lang="et-EE" sz="1400" b="1"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b="1">
                          <a:effectLst/>
                        </a:rPr>
                        <a:t>11,93</a:t>
                      </a:r>
                      <a:endParaRPr lang="et-EE" sz="1400" b="1">
                        <a:effectLst/>
                        <a:latin typeface="Times New Roman" panose="02020603050405020304" pitchFamily="18" charset="0"/>
                        <a:ea typeface="Calibri" panose="020F0502020204030204" pitchFamily="34" charset="0"/>
                      </a:endParaRPr>
                    </a:p>
                  </a:txBody>
                  <a:tcPr marL="32895" marR="32895" marT="0" marB="0" anchor="b"/>
                </a:tc>
                <a:extLst>
                  <a:ext uri="{0D108BD9-81ED-4DB2-BD59-A6C34878D82A}">
                    <a16:rowId xmlns:a16="http://schemas.microsoft.com/office/drawing/2014/main" val="10005"/>
                  </a:ext>
                </a:extLst>
              </a:tr>
              <a:tr h="231342">
                <a:tc>
                  <a:txBody>
                    <a:bodyPr/>
                    <a:lstStyle/>
                    <a:p>
                      <a:pPr>
                        <a:spcAft>
                          <a:spcPts val="0"/>
                        </a:spcAft>
                      </a:pPr>
                      <a:r>
                        <a:rPr lang="et-EE" sz="1400" b="1" dirty="0">
                          <a:effectLst/>
                        </a:rPr>
                        <a:t>Tasandusfondi muutus</a:t>
                      </a:r>
                      <a:endParaRPr lang="et-EE" sz="1400" b="1"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b="1" dirty="0">
                          <a:effectLst/>
                        </a:rPr>
                        <a:t>11,8</a:t>
                      </a:r>
                      <a:endParaRPr lang="et-EE" sz="1400" b="1"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b="1" dirty="0">
                          <a:effectLst/>
                        </a:rPr>
                        <a:t>21,8</a:t>
                      </a:r>
                      <a:endParaRPr lang="et-EE" sz="1400" b="1"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b="1" dirty="0">
                          <a:effectLst/>
                        </a:rPr>
                        <a:t>26,8</a:t>
                      </a:r>
                      <a:endParaRPr lang="et-EE" sz="1400" b="1"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b="1" dirty="0">
                          <a:effectLst/>
                        </a:rPr>
                        <a:t>26,8</a:t>
                      </a:r>
                      <a:endParaRPr lang="et-EE" sz="1400" b="1" dirty="0">
                        <a:effectLst/>
                        <a:latin typeface="Times New Roman" panose="02020603050405020304" pitchFamily="18" charset="0"/>
                        <a:ea typeface="Calibri" panose="020F0502020204030204" pitchFamily="34" charset="0"/>
                      </a:endParaRPr>
                    </a:p>
                  </a:txBody>
                  <a:tcPr marL="32895" marR="32895" marT="0" marB="0" anchor="b"/>
                </a:tc>
                <a:extLst>
                  <a:ext uri="{0D108BD9-81ED-4DB2-BD59-A6C34878D82A}">
                    <a16:rowId xmlns:a16="http://schemas.microsoft.com/office/drawing/2014/main" val="10006"/>
                  </a:ext>
                </a:extLst>
              </a:tr>
              <a:tr h="231342">
                <a:tc>
                  <a:txBody>
                    <a:bodyPr/>
                    <a:lstStyle/>
                    <a:p>
                      <a:pPr>
                        <a:spcAft>
                          <a:spcPts val="0"/>
                        </a:spcAft>
                      </a:pPr>
                      <a:r>
                        <a:rPr lang="et-EE" sz="1400" dirty="0">
                          <a:effectLst/>
                        </a:rPr>
                        <a:t>sh tulubaasi suurendamine</a:t>
                      </a:r>
                      <a:endParaRPr lang="et-EE" sz="1400"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a:effectLst/>
                        </a:rPr>
                        <a:t>10</a:t>
                      </a:r>
                      <a:endParaRPr lang="et-EE" sz="140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dirty="0">
                          <a:effectLst/>
                        </a:rPr>
                        <a:t>20</a:t>
                      </a:r>
                      <a:endParaRPr lang="et-EE" sz="1400"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dirty="0">
                          <a:effectLst/>
                        </a:rPr>
                        <a:t>25</a:t>
                      </a:r>
                      <a:endParaRPr lang="et-EE" sz="1400"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dirty="0">
                          <a:effectLst/>
                        </a:rPr>
                        <a:t>25</a:t>
                      </a:r>
                      <a:endParaRPr lang="et-EE" sz="1400" dirty="0">
                        <a:effectLst/>
                        <a:latin typeface="Times New Roman" panose="02020603050405020304" pitchFamily="18" charset="0"/>
                        <a:ea typeface="Calibri" panose="020F0502020204030204" pitchFamily="34" charset="0"/>
                      </a:endParaRPr>
                    </a:p>
                  </a:txBody>
                  <a:tcPr marL="32895" marR="32895" marT="0" marB="0" anchor="b"/>
                </a:tc>
                <a:extLst>
                  <a:ext uri="{0D108BD9-81ED-4DB2-BD59-A6C34878D82A}">
                    <a16:rowId xmlns:a16="http://schemas.microsoft.com/office/drawing/2014/main" val="10007"/>
                  </a:ext>
                </a:extLst>
              </a:tr>
              <a:tr h="231342">
                <a:tc>
                  <a:txBody>
                    <a:bodyPr/>
                    <a:lstStyle/>
                    <a:p>
                      <a:pPr>
                        <a:spcAft>
                          <a:spcPts val="0"/>
                        </a:spcAft>
                      </a:pPr>
                      <a:r>
                        <a:rPr lang="et-EE" sz="1400" dirty="0">
                          <a:effectLst/>
                        </a:rPr>
                        <a:t>sh ujumise algõpetus</a:t>
                      </a:r>
                      <a:endParaRPr lang="et-EE" sz="1400"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dirty="0">
                          <a:effectLst/>
                        </a:rPr>
                        <a:t>0,3</a:t>
                      </a:r>
                      <a:endParaRPr lang="et-EE" sz="1400"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dirty="0">
                          <a:effectLst/>
                        </a:rPr>
                        <a:t>0,3</a:t>
                      </a:r>
                      <a:endParaRPr lang="et-EE" sz="1400"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dirty="0">
                          <a:effectLst/>
                        </a:rPr>
                        <a:t>0,3</a:t>
                      </a:r>
                      <a:endParaRPr lang="et-EE" sz="1400"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dirty="0">
                          <a:effectLst/>
                        </a:rPr>
                        <a:t>0,3</a:t>
                      </a:r>
                      <a:endParaRPr lang="et-EE" sz="1400" dirty="0">
                        <a:effectLst/>
                        <a:latin typeface="Times New Roman" panose="02020603050405020304" pitchFamily="18" charset="0"/>
                        <a:ea typeface="Calibri" panose="020F0502020204030204" pitchFamily="34" charset="0"/>
                      </a:endParaRPr>
                    </a:p>
                  </a:txBody>
                  <a:tcPr marL="32895" marR="32895" marT="0" marB="0" anchor="b"/>
                </a:tc>
                <a:extLst>
                  <a:ext uri="{0D108BD9-81ED-4DB2-BD59-A6C34878D82A}">
                    <a16:rowId xmlns:a16="http://schemas.microsoft.com/office/drawing/2014/main" val="10008"/>
                  </a:ext>
                </a:extLst>
              </a:tr>
              <a:tr h="231342">
                <a:tc>
                  <a:txBody>
                    <a:bodyPr/>
                    <a:lstStyle/>
                    <a:p>
                      <a:pPr>
                        <a:spcAft>
                          <a:spcPts val="0"/>
                        </a:spcAft>
                      </a:pPr>
                      <a:r>
                        <a:rPr lang="et-EE" sz="1400">
                          <a:effectLst/>
                        </a:rPr>
                        <a:t>sh tugiteenused</a:t>
                      </a:r>
                      <a:endParaRPr lang="et-EE" sz="140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dirty="0">
                          <a:effectLst/>
                        </a:rPr>
                        <a:t>1,3</a:t>
                      </a:r>
                      <a:endParaRPr lang="et-EE" sz="1400"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dirty="0">
                          <a:effectLst/>
                        </a:rPr>
                        <a:t>1,3</a:t>
                      </a:r>
                      <a:endParaRPr lang="et-EE" sz="1400"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dirty="0">
                          <a:effectLst/>
                        </a:rPr>
                        <a:t>1,3</a:t>
                      </a:r>
                      <a:endParaRPr lang="et-EE" sz="1400"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dirty="0">
                          <a:effectLst/>
                        </a:rPr>
                        <a:t>1,3</a:t>
                      </a:r>
                      <a:endParaRPr lang="et-EE" sz="1400" dirty="0">
                        <a:effectLst/>
                        <a:latin typeface="Times New Roman" panose="02020603050405020304" pitchFamily="18" charset="0"/>
                        <a:ea typeface="Calibri" panose="020F0502020204030204" pitchFamily="34" charset="0"/>
                      </a:endParaRPr>
                    </a:p>
                  </a:txBody>
                  <a:tcPr marL="32895" marR="32895" marT="0" marB="0" anchor="b"/>
                </a:tc>
                <a:extLst>
                  <a:ext uri="{0D108BD9-81ED-4DB2-BD59-A6C34878D82A}">
                    <a16:rowId xmlns:a16="http://schemas.microsoft.com/office/drawing/2014/main" val="10009"/>
                  </a:ext>
                </a:extLst>
              </a:tr>
              <a:tr h="231342">
                <a:tc>
                  <a:txBody>
                    <a:bodyPr/>
                    <a:lstStyle/>
                    <a:p>
                      <a:pPr>
                        <a:spcAft>
                          <a:spcPts val="0"/>
                        </a:spcAft>
                      </a:pPr>
                      <a:r>
                        <a:rPr lang="et-EE" sz="1400">
                          <a:effectLst/>
                        </a:rPr>
                        <a:t>sh väikesaarte lisa</a:t>
                      </a:r>
                      <a:endParaRPr lang="et-EE" sz="140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dirty="0">
                          <a:effectLst/>
                        </a:rPr>
                        <a:t>0,2</a:t>
                      </a:r>
                      <a:endParaRPr lang="et-EE" sz="1400"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dirty="0">
                          <a:effectLst/>
                        </a:rPr>
                        <a:t>0,2</a:t>
                      </a:r>
                      <a:endParaRPr lang="et-EE" sz="1400"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dirty="0">
                          <a:effectLst/>
                        </a:rPr>
                        <a:t>0,2</a:t>
                      </a:r>
                      <a:endParaRPr lang="et-EE" sz="1400" dirty="0">
                        <a:effectLst/>
                        <a:latin typeface="Times New Roman" panose="02020603050405020304" pitchFamily="18" charset="0"/>
                        <a:ea typeface="Calibri" panose="020F0502020204030204" pitchFamily="34" charset="0"/>
                      </a:endParaRPr>
                    </a:p>
                  </a:txBody>
                  <a:tcPr marL="32895" marR="32895" marT="0" marB="0" anchor="b"/>
                </a:tc>
                <a:tc>
                  <a:txBody>
                    <a:bodyPr/>
                    <a:lstStyle/>
                    <a:p>
                      <a:pPr algn="ctr">
                        <a:spcAft>
                          <a:spcPts val="0"/>
                        </a:spcAft>
                      </a:pPr>
                      <a:r>
                        <a:rPr lang="et-EE" sz="1400" dirty="0">
                          <a:effectLst/>
                        </a:rPr>
                        <a:t>0,2</a:t>
                      </a:r>
                      <a:endParaRPr lang="et-EE" sz="1400" dirty="0">
                        <a:effectLst/>
                        <a:latin typeface="Times New Roman" panose="02020603050405020304" pitchFamily="18" charset="0"/>
                        <a:ea typeface="Calibri" panose="020F0502020204030204" pitchFamily="34" charset="0"/>
                      </a:endParaRPr>
                    </a:p>
                  </a:txBody>
                  <a:tcPr marL="32895" marR="32895" marT="0" marB="0" anchor="b"/>
                </a:tc>
                <a:extLst>
                  <a:ext uri="{0D108BD9-81ED-4DB2-BD59-A6C34878D82A}">
                    <a16:rowId xmlns:a16="http://schemas.microsoft.com/office/drawing/2014/main" val="10010"/>
                  </a:ext>
                </a:extLst>
              </a:tr>
            </a:tbl>
          </a:graphicData>
        </a:graphic>
      </p:graphicFrame>
      <p:sp>
        <p:nvSpPr>
          <p:cNvPr id="3" name="Slide Number Placeholder 2"/>
          <p:cNvSpPr>
            <a:spLocks noGrp="1"/>
          </p:cNvSpPr>
          <p:nvPr>
            <p:ph type="sldNum" sz="quarter" idx="12"/>
          </p:nvPr>
        </p:nvSpPr>
        <p:spPr/>
        <p:txBody>
          <a:bodyPr/>
          <a:lstStyle/>
          <a:p>
            <a:pPr defTabSz="337801" fontAlgn="base" hangingPunct="0">
              <a:lnSpc>
                <a:spcPct val="110000"/>
              </a:lnSpc>
              <a:spcBef>
                <a:spcPct val="0"/>
              </a:spcBef>
              <a:spcAft>
                <a:spcPct val="0"/>
              </a:spcAft>
              <a:buSzPct val="100000"/>
            </a:pPr>
            <a:fld id="{88C1CFE1-8639-4DA4-B519-EB3B595E1D3A}" type="slidenum">
              <a:rPr lang="et-EE" kern="1200">
                <a:solidFill>
                  <a:prstClr val="black">
                    <a:tint val="75000"/>
                  </a:prstClr>
                </a:solidFill>
                <a:ea typeface="Microsoft YaHei" panose="020B0503020204020204" pitchFamily="34" charset="-122"/>
                <a:cs typeface="+mn-cs"/>
              </a:rPr>
              <a:pPr defTabSz="337801" fontAlgn="base" hangingPunct="0">
                <a:lnSpc>
                  <a:spcPct val="110000"/>
                </a:lnSpc>
                <a:spcBef>
                  <a:spcPct val="0"/>
                </a:spcBef>
                <a:spcAft>
                  <a:spcPct val="0"/>
                </a:spcAft>
                <a:buSzPct val="100000"/>
              </a:pPr>
              <a:t>37</a:t>
            </a:fld>
            <a:endParaRPr lang="et-EE" kern="1200">
              <a:solidFill>
                <a:prstClr val="black">
                  <a:tint val="75000"/>
                </a:prstClr>
              </a:solidFill>
              <a:ea typeface="Microsoft YaHei" panose="020B0503020204020204" pitchFamily="34" charset="-122"/>
              <a:cs typeface="+mn-cs"/>
            </a:endParaRPr>
          </a:p>
        </p:txBody>
      </p:sp>
    </p:spTree>
    <p:extLst>
      <p:ext uri="{BB962C8B-B14F-4D97-AF65-F5344CB8AC3E}">
        <p14:creationId xmlns:p14="http://schemas.microsoft.com/office/powerpoint/2010/main" val="17973885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6951" y="189420"/>
            <a:ext cx="5955164" cy="649688"/>
          </a:xfrm>
        </p:spPr>
        <p:txBody>
          <a:bodyPr/>
          <a:lstStyle/>
          <a:p>
            <a:r>
              <a:rPr lang="et-EE" sz="2105" dirty="0">
                <a:latin typeface="Calibri" panose="020F0502020204030204" pitchFamily="34" charset="0"/>
                <a:cs typeface="Calibri" panose="020F0502020204030204" pitchFamily="34" charset="0"/>
              </a:rPr>
              <a:t>III </a:t>
            </a:r>
            <a:r>
              <a:rPr lang="et-EE" sz="2105" dirty="0" err="1">
                <a:latin typeface="Calibri" panose="020F0502020204030204" pitchFamily="34" charset="0"/>
                <a:cs typeface="Calibri" panose="020F0502020204030204" pitchFamily="34" charset="0"/>
              </a:rPr>
              <a:t>KOVide</a:t>
            </a:r>
            <a:r>
              <a:rPr lang="et-EE" sz="2105" dirty="0">
                <a:latin typeface="Calibri" panose="020F0502020204030204" pitchFamily="34" charset="0"/>
                <a:cs typeface="Calibri" panose="020F0502020204030204" pitchFamily="34" charset="0"/>
              </a:rPr>
              <a:t> otsustusõiguse suurendamine </a:t>
            </a:r>
          </a:p>
        </p:txBody>
      </p:sp>
      <p:sp>
        <p:nvSpPr>
          <p:cNvPr id="3" name="Content Placeholder 2"/>
          <p:cNvSpPr>
            <a:spLocks noGrp="1"/>
          </p:cNvSpPr>
          <p:nvPr>
            <p:ph idx="1"/>
          </p:nvPr>
        </p:nvSpPr>
        <p:spPr>
          <a:xfrm>
            <a:off x="1566951" y="676715"/>
            <a:ext cx="5955164" cy="4385653"/>
          </a:xfrm>
        </p:spPr>
        <p:txBody>
          <a:bodyPr/>
          <a:lstStyle/>
          <a:p>
            <a:r>
              <a:rPr lang="et-EE" sz="1504" dirty="0">
                <a:latin typeface="Calibri" panose="020F0502020204030204" pitchFamily="34" charset="0"/>
                <a:cs typeface="Calibri" panose="020F0502020204030204" pitchFamily="34" charset="0"/>
              </a:rPr>
              <a:t>Valitsuse eesmärk on suurendada linnade ja valdade otsustusõigust ning vastutust kohaliku elu korraldamisel, et terviklikumalt planeerida piirkonna arengut ja pakkuda elanikele paremaid teenuseid.</a:t>
            </a:r>
          </a:p>
          <a:p>
            <a:pPr marL="257827" indent="-257827">
              <a:buFont typeface="Wingdings" panose="05000000000000000000" pitchFamily="2" charset="2"/>
              <a:buChar char="v"/>
            </a:pPr>
            <a:r>
              <a:rPr lang="et-EE" sz="1805" b="1" dirty="0">
                <a:latin typeface="Calibri" panose="020F0502020204030204" pitchFamily="34" charset="0"/>
                <a:cs typeface="Calibri" panose="020F0502020204030204" pitchFamily="34" charset="0"/>
              </a:rPr>
              <a:t>Maavalitsuste ülesanded koos </a:t>
            </a:r>
            <a:r>
              <a:rPr lang="et-EE" sz="1805" b="1" dirty="0" err="1">
                <a:latin typeface="Calibri" panose="020F0502020204030204" pitchFamily="34" charset="0"/>
                <a:cs typeface="Calibri" panose="020F0502020204030204" pitchFamily="34" charset="0"/>
              </a:rPr>
              <a:t>rahastusega</a:t>
            </a:r>
            <a:r>
              <a:rPr lang="et-EE" sz="1805" b="1" dirty="0">
                <a:latin typeface="Calibri" panose="020F0502020204030204" pitchFamily="34" charset="0"/>
                <a:cs typeface="Calibri" panose="020F0502020204030204" pitchFamily="34" charset="0"/>
              </a:rPr>
              <a:t> omavalitsustele:</a:t>
            </a:r>
          </a:p>
          <a:p>
            <a:pPr marL="343769" indent="-343769">
              <a:buFont typeface="Arial" panose="020B0604020202020204" pitchFamily="34" charset="0"/>
              <a:buChar char="•"/>
            </a:pPr>
            <a:r>
              <a:rPr lang="et-EE" sz="1805" dirty="0">
                <a:latin typeface="Calibri" panose="020F0502020204030204" pitchFamily="34" charset="0"/>
                <a:cs typeface="Calibri" panose="020F0502020204030204" pitchFamily="34" charset="0"/>
              </a:rPr>
              <a:t>Rahvastikutoimingud</a:t>
            </a:r>
          </a:p>
          <a:p>
            <a:pPr marL="343769" indent="-343769">
              <a:buFont typeface="Arial" panose="020B0604020202020204" pitchFamily="34" charset="0"/>
              <a:buChar char="•"/>
            </a:pPr>
            <a:r>
              <a:rPr lang="et-EE" sz="1805" dirty="0">
                <a:latin typeface="Calibri" panose="020F0502020204030204" pitchFamily="34" charset="0"/>
                <a:cs typeface="Calibri" panose="020F0502020204030204" pitchFamily="34" charset="0"/>
              </a:rPr>
              <a:t>Ühistranspordi korraldamine</a:t>
            </a:r>
          </a:p>
          <a:p>
            <a:pPr marL="343769" indent="-343769">
              <a:buFont typeface="Arial" panose="020B0604020202020204" pitchFamily="34" charset="0"/>
              <a:buChar char="•"/>
            </a:pPr>
            <a:r>
              <a:rPr lang="et-EE" sz="1805" dirty="0">
                <a:latin typeface="Calibri" panose="020F0502020204030204" pitchFamily="34" charset="0"/>
                <a:cs typeface="Calibri" panose="020F0502020204030204" pitchFamily="34" charset="0"/>
              </a:rPr>
              <a:t>Maakonna arendustegevus</a:t>
            </a:r>
          </a:p>
          <a:p>
            <a:pPr marL="343769" indent="-343769">
              <a:buFont typeface="Arial" panose="020B0604020202020204" pitchFamily="34" charset="0"/>
              <a:buChar char="•"/>
            </a:pPr>
            <a:r>
              <a:rPr lang="et-EE" sz="1805" dirty="0" err="1">
                <a:latin typeface="Calibri" panose="020F0502020204030204" pitchFamily="34" charset="0"/>
                <a:cs typeface="Calibri" panose="020F0502020204030204" pitchFamily="34" charset="0"/>
              </a:rPr>
              <a:t>Terviseedendus</a:t>
            </a:r>
            <a:r>
              <a:rPr lang="et-EE" sz="1805" dirty="0">
                <a:latin typeface="Calibri" panose="020F0502020204030204" pitchFamily="34" charset="0"/>
                <a:cs typeface="Calibri" panose="020F0502020204030204" pitchFamily="34" charset="0"/>
              </a:rPr>
              <a:t> ja maakonna turvalisus </a:t>
            </a:r>
          </a:p>
          <a:p>
            <a:pPr marL="343769" indent="-343769">
              <a:buFont typeface="Arial" panose="020B0604020202020204" pitchFamily="34" charset="0"/>
              <a:buChar char="•"/>
            </a:pPr>
            <a:r>
              <a:rPr lang="et-EE" sz="1805" dirty="0">
                <a:latin typeface="Calibri" panose="020F0502020204030204" pitchFamily="34" charset="0"/>
                <a:cs typeface="Calibri" panose="020F0502020204030204" pitchFamily="34" charset="0"/>
              </a:rPr>
              <a:t>Kultuurivaldkond</a:t>
            </a:r>
          </a:p>
          <a:p>
            <a:pPr marL="343769" indent="-343769">
              <a:buFont typeface="Arial" panose="020B0604020202020204" pitchFamily="34" charset="0"/>
              <a:buChar char="•"/>
            </a:pPr>
            <a:r>
              <a:rPr lang="et-EE" sz="1805" dirty="0">
                <a:latin typeface="Calibri" panose="020F0502020204030204" pitchFamily="34" charset="0"/>
                <a:cs typeface="Calibri" panose="020F0502020204030204" pitchFamily="34" charset="0"/>
              </a:rPr>
              <a:t>Saarevahi töö</a:t>
            </a:r>
          </a:p>
          <a:p>
            <a:pPr marL="343769" indent="-343769">
              <a:buFont typeface="Arial" panose="020B0604020202020204" pitchFamily="34" charset="0"/>
              <a:buChar char="•"/>
            </a:pPr>
            <a:r>
              <a:rPr lang="et-EE" sz="1805" dirty="0">
                <a:latin typeface="Calibri" panose="020F0502020204030204" pitchFamily="34" charset="0"/>
                <a:cs typeface="Calibri" panose="020F0502020204030204" pitchFamily="34" charset="0"/>
              </a:rPr>
              <a:t>Asendushoolduse korraldamine</a:t>
            </a:r>
          </a:p>
          <a:p>
            <a:pPr marL="386740" indent="-386740">
              <a:buAutoNum type="arabicPeriod"/>
            </a:pPr>
            <a:endParaRPr lang="et-EE" sz="1504" dirty="0">
              <a:latin typeface="Calibri" panose="020F0502020204030204" pitchFamily="34" charset="0"/>
              <a:cs typeface="Calibri" panose="020F0502020204030204" pitchFamily="34" charset="0"/>
            </a:endParaRPr>
          </a:p>
          <a:p>
            <a:endParaRPr lang="et-EE" sz="1504"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28112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66949" y="514283"/>
            <a:ext cx="6145395" cy="920446"/>
          </a:xfrm>
        </p:spPr>
        <p:txBody>
          <a:bodyPr/>
          <a:lstStyle/>
          <a:p>
            <a:pPr marL="343769" indent="-343769" algn="ctr"/>
            <a:r>
              <a:rPr lang="et-EE" sz="2105" dirty="0">
                <a:latin typeface="Calibri" panose="020F0502020204030204" pitchFamily="34" charset="0"/>
                <a:cs typeface="Calibri" panose="020F0502020204030204" pitchFamily="34" charset="0"/>
              </a:rPr>
              <a:t>Keskvalitsus analüüsib 2018. aasta jooksul veel täiendavate ülesannete </a:t>
            </a:r>
            <a:r>
              <a:rPr lang="et-EE" sz="2105" dirty="0" err="1">
                <a:latin typeface="Calibri" panose="020F0502020204030204" pitchFamily="34" charset="0"/>
                <a:cs typeface="Calibri" panose="020F0502020204030204" pitchFamily="34" charset="0"/>
              </a:rPr>
              <a:t>KOV-idele</a:t>
            </a:r>
            <a:r>
              <a:rPr lang="et-EE" sz="2105" dirty="0">
                <a:latin typeface="Calibri" panose="020F0502020204030204" pitchFamily="34" charset="0"/>
                <a:cs typeface="Calibri" panose="020F0502020204030204" pitchFamily="34" charset="0"/>
              </a:rPr>
              <a:t> üleandmise võimalusi</a:t>
            </a:r>
            <a:br>
              <a:rPr lang="et-EE" sz="2105" dirty="0">
                <a:latin typeface="Calibri" panose="020F0502020204030204" pitchFamily="34" charset="0"/>
                <a:cs typeface="Calibri" panose="020F0502020204030204" pitchFamily="34" charset="0"/>
              </a:rPr>
            </a:br>
            <a:endParaRPr lang="et-EE" sz="2105"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566949" y="1434729"/>
            <a:ext cx="5955164" cy="3393588"/>
          </a:xfrm>
          <a:prstGeom prst="rect">
            <a:avLst/>
          </a:prstGeom>
        </p:spPr>
        <p:txBody>
          <a:bodyPr/>
          <a:lstStyle/>
          <a:p>
            <a:pPr marL="343769" indent="-343769">
              <a:buFont typeface="Arial" panose="020B0604020202020204" pitchFamily="34" charset="0"/>
              <a:buChar char="•"/>
            </a:pPr>
            <a:r>
              <a:rPr lang="et-EE" sz="1805" dirty="0">
                <a:latin typeface="Calibri" panose="020F0502020204030204" pitchFamily="34" charset="0"/>
                <a:cs typeface="Calibri" panose="020F0502020204030204" pitchFamily="34" charset="0"/>
              </a:rPr>
              <a:t>puuetega inimeste perioodilised toetused</a:t>
            </a:r>
          </a:p>
          <a:p>
            <a:pPr marL="343769" indent="-343769">
              <a:buFont typeface="Arial" panose="020B0604020202020204" pitchFamily="34" charset="0"/>
              <a:buChar char="•"/>
            </a:pPr>
            <a:r>
              <a:rPr lang="et-EE" sz="1805" dirty="0">
                <a:latin typeface="Calibri" panose="020F0502020204030204" pitchFamily="34" charset="0"/>
                <a:cs typeface="Calibri" panose="020F0502020204030204" pitchFamily="34" charset="0"/>
              </a:rPr>
              <a:t>kutseharidus</a:t>
            </a:r>
          </a:p>
          <a:p>
            <a:pPr marL="343769" indent="-343769">
              <a:buFont typeface="Arial" panose="020B0604020202020204" pitchFamily="34" charset="0"/>
              <a:buChar char="•"/>
            </a:pPr>
            <a:r>
              <a:rPr lang="et-EE" sz="1805" dirty="0">
                <a:latin typeface="Calibri" panose="020F0502020204030204" pitchFamily="34" charset="0"/>
                <a:cs typeface="Calibri" panose="020F0502020204030204" pitchFamily="34" charset="0"/>
              </a:rPr>
              <a:t>gümnaasiumiharidus </a:t>
            </a:r>
          </a:p>
          <a:p>
            <a:pPr marL="343769" indent="-343769">
              <a:buFont typeface="Arial" panose="020B0604020202020204" pitchFamily="34" charset="0"/>
              <a:buChar char="•"/>
            </a:pPr>
            <a:r>
              <a:rPr lang="et-EE" sz="1805" dirty="0">
                <a:latin typeface="Calibri" panose="020F0502020204030204" pitchFamily="34" charset="0"/>
                <a:cs typeface="Calibri" panose="020F0502020204030204" pitchFamily="34" charset="0"/>
              </a:rPr>
              <a:t>erakoolide toetamine</a:t>
            </a:r>
          </a:p>
          <a:p>
            <a:pPr marL="343769" indent="-343769">
              <a:buFont typeface="Arial" panose="020B0604020202020204" pitchFamily="34" charset="0"/>
              <a:buChar char="•"/>
            </a:pPr>
            <a:r>
              <a:rPr lang="et-EE" sz="1805" dirty="0">
                <a:latin typeface="Calibri" panose="020F0502020204030204" pitchFamily="34" charset="0"/>
                <a:cs typeface="Calibri" panose="020F0502020204030204" pitchFamily="34" charset="0"/>
              </a:rPr>
              <a:t>riigile kuuluvad </a:t>
            </a:r>
            <a:r>
              <a:rPr lang="et-EE" sz="1805" dirty="0" err="1">
                <a:latin typeface="Calibri" panose="020F0502020204030204" pitchFamily="34" charset="0"/>
                <a:cs typeface="Calibri" panose="020F0502020204030204" pitchFamily="34" charset="0"/>
              </a:rPr>
              <a:t>kõrvalmaanteed</a:t>
            </a:r>
            <a:endParaRPr lang="et-EE" sz="1805" dirty="0">
              <a:latin typeface="Calibri" panose="020F0502020204030204" pitchFamily="34" charset="0"/>
              <a:cs typeface="Calibri" panose="020F0502020204030204" pitchFamily="34" charset="0"/>
            </a:endParaRPr>
          </a:p>
          <a:p>
            <a:pPr marL="343769" indent="-343769">
              <a:buFont typeface="Arial" panose="020B0604020202020204" pitchFamily="34" charset="0"/>
              <a:buChar char="•"/>
            </a:pPr>
            <a:r>
              <a:rPr lang="et-EE" sz="1805" dirty="0">
                <a:latin typeface="Calibri" panose="020F0502020204030204" pitchFamily="34" charset="0"/>
                <a:cs typeface="Calibri" panose="020F0502020204030204" pitchFamily="34" charset="0"/>
              </a:rPr>
              <a:t>treenerite toetussüsteem</a:t>
            </a:r>
          </a:p>
        </p:txBody>
      </p:sp>
    </p:spTree>
    <p:extLst>
      <p:ext uri="{BB962C8B-B14F-4D97-AF65-F5344CB8AC3E}">
        <p14:creationId xmlns:p14="http://schemas.microsoft.com/office/powerpoint/2010/main" val="29346320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dirty="0">
              <a:solidFill>
                <a:schemeClr val="dk1"/>
              </a:solidFill>
              <a:latin typeface="Times New Roman"/>
              <a:ea typeface="Times New Roman"/>
              <a:cs typeface="Times New Roman"/>
              <a:sym typeface="Times New Roman"/>
            </a:endParaRPr>
          </a:p>
          <a:p>
            <a:pPr marL="0" lvl="0" indent="0" algn="ctr" rtl="0">
              <a:lnSpc>
                <a:spcPct val="100000"/>
              </a:lnSpc>
              <a:spcBef>
                <a:spcPts val="0"/>
              </a:spcBef>
              <a:spcAft>
                <a:spcPts val="0"/>
              </a:spcAft>
              <a:buClr>
                <a:schemeClr val="dk1"/>
              </a:buClr>
              <a:buSzPts val="1100"/>
              <a:buFont typeface="Arial"/>
              <a:buNone/>
            </a:pPr>
            <a:r>
              <a:rPr lang="et-EE" sz="3000" b="1" dirty="0" smtClean="0">
                <a:solidFill>
                  <a:schemeClr val="dk1"/>
                </a:solidFill>
                <a:latin typeface="Times New Roman"/>
                <a:ea typeface="Times New Roman"/>
                <a:cs typeface="Times New Roman"/>
                <a:sym typeface="Times New Roman"/>
              </a:rPr>
              <a:t>Aivar Kokk, Riigikogu kohaliku omavalitsuse ja regionaalpoliitika toetusrühma esimees </a:t>
            </a:r>
            <a:endParaRPr sz="3000" b="1" dirty="0">
              <a:solidFill>
                <a:schemeClr val="dk1"/>
              </a:solidFill>
              <a:latin typeface="Times New Roman"/>
              <a:ea typeface="Times New Roman"/>
              <a:cs typeface="Times New Roman"/>
              <a:sym typeface="Times New Roman"/>
            </a:endParaRPr>
          </a:p>
          <a:p>
            <a:pPr marL="0" lvl="0" indent="0" rtl="0">
              <a:spcBef>
                <a:spcPts val="0"/>
              </a:spcBef>
              <a:spcAft>
                <a:spcPts val="0"/>
              </a:spcAft>
              <a:buClr>
                <a:schemeClr val="dk1"/>
              </a:buClr>
              <a:buSzPts val="1100"/>
              <a:buFont typeface="Arial"/>
              <a:buNone/>
            </a:pPr>
            <a:endParaRPr dirty="0"/>
          </a:p>
          <a:p>
            <a:pPr marL="0" lvl="0" indent="0" algn="ctr" rtl="0">
              <a:lnSpc>
                <a:spcPct val="100000"/>
              </a:lnSpc>
              <a:spcBef>
                <a:spcPts val="1600"/>
              </a:spcBef>
              <a:spcAft>
                <a:spcPts val="0"/>
              </a:spcAft>
              <a:buClr>
                <a:schemeClr val="dk1"/>
              </a:buClr>
              <a:buSzPts val="1100"/>
              <a:buFont typeface="Arial"/>
              <a:buNone/>
            </a:pPr>
            <a:endParaRPr sz="3000" b="1" dirty="0">
              <a:solidFill>
                <a:schemeClr val="dk1"/>
              </a:solidFill>
              <a:latin typeface="Times New Roman"/>
              <a:ea typeface="Times New Roman"/>
              <a:cs typeface="Times New Roman"/>
              <a:sym typeface="Times New Roman"/>
            </a:endParaRPr>
          </a:p>
        </p:txBody>
      </p:sp>
      <p:pic>
        <p:nvPicPr>
          <p:cNvPr id="76" name="Shape 76"/>
          <p:cNvPicPr preferRelativeResize="0"/>
          <p:nvPr/>
        </p:nvPicPr>
        <p:blipFill>
          <a:blip r:embed="rId3">
            <a:alphaModFix/>
          </a:blip>
          <a:stretch>
            <a:fillRect/>
          </a:stretch>
        </p:blipFill>
        <p:spPr>
          <a:xfrm>
            <a:off x="4195600" y="3066100"/>
            <a:ext cx="3665500" cy="1409475"/>
          </a:xfrm>
          <a:prstGeom prst="rect">
            <a:avLst/>
          </a:prstGeom>
          <a:noFill/>
          <a:ln>
            <a:noFill/>
          </a:ln>
        </p:spPr>
      </p:pic>
      <p:pic>
        <p:nvPicPr>
          <p:cNvPr id="77" name="Shape 77"/>
          <p:cNvPicPr preferRelativeResize="0"/>
          <p:nvPr/>
        </p:nvPicPr>
        <p:blipFill>
          <a:blip r:embed="rId4">
            <a:alphaModFix/>
          </a:blip>
          <a:stretch>
            <a:fillRect/>
          </a:stretch>
        </p:blipFill>
        <p:spPr>
          <a:xfrm>
            <a:off x="1949800" y="2885300"/>
            <a:ext cx="1487400" cy="1520276"/>
          </a:xfrm>
          <a:prstGeom prst="rect">
            <a:avLst/>
          </a:prstGeom>
          <a:noFill/>
          <a:ln>
            <a:noFill/>
          </a:ln>
        </p:spPr>
      </p:pic>
    </p:spTree>
    <p:extLst>
      <p:ext uri="{BB962C8B-B14F-4D97-AF65-F5344CB8AC3E}">
        <p14:creationId xmlns:p14="http://schemas.microsoft.com/office/powerpoint/2010/main" val="7328743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06550" y="866271"/>
            <a:ext cx="6766884" cy="1759623"/>
          </a:xfrm>
          <a:solidFill>
            <a:srgbClr val="0084D1"/>
          </a:solidFill>
        </p:spPr>
        <p:txBody>
          <a:bodyPr/>
          <a:lstStyle/>
          <a:p>
            <a:pPr algn="ctr"/>
            <a:r>
              <a:rPr lang="et-EE" dirty="0" smtClean="0">
                <a:solidFill>
                  <a:schemeClr val="bg1"/>
                </a:solidFill>
              </a:rPr>
              <a:t>Riigitöökohtade väljaviimine ja piirkondliku ebavõrdsuse vähendamine</a:t>
            </a:r>
            <a:endParaRPr lang="et-EE" dirty="0">
              <a:solidFill>
                <a:schemeClr val="bg1"/>
              </a:solidFill>
            </a:endParaRPr>
          </a:p>
        </p:txBody>
      </p:sp>
      <p:sp>
        <p:nvSpPr>
          <p:cNvPr id="4" name="Text Placeholder 3"/>
          <p:cNvSpPr>
            <a:spLocks noGrp="1"/>
          </p:cNvSpPr>
          <p:nvPr>
            <p:ph type="body" sz="quarter" idx="14"/>
          </p:nvPr>
        </p:nvSpPr>
        <p:spPr/>
        <p:txBody>
          <a:bodyPr/>
          <a:lstStyle/>
          <a:p>
            <a:endParaRPr lang="et-EE" dirty="0"/>
          </a:p>
        </p:txBody>
      </p:sp>
      <p:pic>
        <p:nvPicPr>
          <p:cNvPr id="9" name="Picture 8" descr="PHJA-K~1.JPG"/>
          <p:cNvPicPr>
            <a:picLocks noChangeAspect="1"/>
          </p:cNvPicPr>
          <p:nvPr/>
        </p:nvPicPr>
        <p:blipFill>
          <a:blip r:embed="rId2" cstate="print"/>
          <a:stretch>
            <a:fillRect/>
          </a:stretch>
        </p:blipFill>
        <p:spPr>
          <a:xfrm>
            <a:off x="1188559" y="2625894"/>
            <a:ext cx="6766884" cy="2517607"/>
          </a:xfrm>
          <a:prstGeom prst="rect">
            <a:avLst/>
          </a:prstGeom>
        </p:spPr>
      </p:pic>
      <p:sp>
        <p:nvSpPr>
          <p:cNvPr id="3" name="Slide Number Placeholder 2"/>
          <p:cNvSpPr>
            <a:spLocks noGrp="1"/>
          </p:cNvSpPr>
          <p:nvPr>
            <p:ph type="sldNum" idx="12"/>
          </p:nvPr>
        </p:nvSpPr>
        <p:spPr/>
        <p:txBody>
          <a:bodyPr/>
          <a:lstStyle/>
          <a:p>
            <a:pPr defTabSz="337801" fontAlgn="base" hangingPunct="0">
              <a:lnSpc>
                <a:spcPct val="110000"/>
              </a:lnSpc>
              <a:spcBef>
                <a:spcPct val="0"/>
              </a:spcBef>
              <a:spcAft>
                <a:spcPct val="0"/>
              </a:spcAft>
              <a:buSzPct val="100000"/>
            </a:pPr>
            <a:fld id="{033B308B-EC79-4995-B5CE-834E95AA35F5}" type="slidenum">
              <a:rPr lang="et-EE" sz="1353" kern="1200">
                <a:solidFill>
                  <a:prstClr val="black"/>
                </a:solidFill>
                <a:ea typeface="Microsoft YaHei" panose="020B0503020204020204" pitchFamily="34" charset="-122"/>
                <a:cs typeface="+mn-cs"/>
              </a:rPr>
              <a:pPr defTabSz="337801" fontAlgn="base" hangingPunct="0">
                <a:lnSpc>
                  <a:spcPct val="110000"/>
                </a:lnSpc>
                <a:spcBef>
                  <a:spcPct val="0"/>
                </a:spcBef>
                <a:spcAft>
                  <a:spcPct val="0"/>
                </a:spcAft>
                <a:buSzPct val="100000"/>
              </a:pPr>
              <a:t>40</a:t>
            </a:fld>
            <a:endParaRPr lang="et-EE" sz="1353" kern="1200">
              <a:solidFill>
                <a:prstClr val="black"/>
              </a:solidFill>
              <a:ea typeface="Microsoft YaHei" panose="020B0503020204020204" pitchFamily="34" charset="-122"/>
              <a:cs typeface="+mn-cs"/>
            </a:endParaRPr>
          </a:p>
        </p:txBody>
      </p:sp>
    </p:spTree>
    <p:extLst>
      <p:ext uri="{BB962C8B-B14F-4D97-AF65-F5344CB8AC3E}">
        <p14:creationId xmlns:p14="http://schemas.microsoft.com/office/powerpoint/2010/main" val="35370078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t-EE" dirty="0" smtClean="0">
                <a:latin typeface="Calibri" panose="020F0502020204030204" pitchFamily="34" charset="0"/>
                <a:cs typeface="Calibri" panose="020F0502020204030204" pitchFamily="34" charset="0"/>
              </a:rPr>
              <a:t>Mis on probleemid?</a:t>
            </a:r>
            <a:r>
              <a:rPr lang="et-EE" dirty="0">
                <a:latin typeface="Calibri" panose="020F0502020204030204" pitchFamily="34" charset="0"/>
                <a:cs typeface="Calibri" panose="020F0502020204030204" pitchFamily="34" charset="0"/>
              </a:rPr>
              <a:t/>
            </a:r>
            <a:br>
              <a:rPr lang="et-EE" dirty="0">
                <a:latin typeface="Calibri" panose="020F0502020204030204" pitchFamily="34" charset="0"/>
                <a:cs typeface="Calibri" panose="020F0502020204030204" pitchFamily="34" charset="0"/>
              </a:rPr>
            </a:br>
            <a:endParaRPr lang="et-EE"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566949" y="996157"/>
            <a:ext cx="5955164" cy="4012067"/>
          </a:xfrm>
        </p:spPr>
        <p:txBody>
          <a:bodyPr/>
          <a:lstStyle/>
          <a:p>
            <a:pPr marL="343769" indent="-343769">
              <a:buFont typeface="Arial" panose="020B0604020202020204" pitchFamily="34" charset="0"/>
              <a:buChar char="•"/>
            </a:pPr>
            <a:r>
              <a:rPr lang="et-EE" dirty="0">
                <a:latin typeface="Calibri" panose="020F0502020204030204" pitchFamily="34" charset="0"/>
                <a:cs typeface="Calibri" panose="020F0502020204030204" pitchFamily="34" charset="0"/>
              </a:rPr>
              <a:t>Riigipalgalised konkurentsivõimelise töötasuga töökohad </a:t>
            </a:r>
            <a:r>
              <a:rPr lang="et-EE" dirty="0" smtClean="0">
                <a:latin typeface="Calibri" panose="020F0502020204030204" pitchFamily="34" charset="0"/>
                <a:cs typeface="Calibri" panose="020F0502020204030204" pitchFamily="34" charset="0"/>
              </a:rPr>
              <a:t>peavad olema </a:t>
            </a:r>
            <a:r>
              <a:rPr lang="et-EE" dirty="0">
                <a:latin typeface="Calibri" panose="020F0502020204030204" pitchFamily="34" charset="0"/>
                <a:cs typeface="Calibri" panose="020F0502020204030204" pitchFamily="34" charset="0"/>
              </a:rPr>
              <a:t>kättesaadavad väljaspool pealinna.</a:t>
            </a:r>
          </a:p>
          <a:p>
            <a:pPr marL="343769" indent="-343769">
              <a:buFont typeface="Arial" panose="020B0604020202020204" pitchFamily="34" charset="0"/>
              <a:buChar char="•"/>
            </a:pPr>
            <a:r>
              <a:rPr lang="et-EE" dirty="0">
                <a:latin typeface="Calibri" panose="020F0502020204030204" pitchFamily="34" charset="0"/>
                <a:cs typeface="Calibri" panose="020F0502020204030204" pitchFamily="34" charset="0"/>
              </a:rPr>
              <a:t>Majanduslikud ja regionaalsed erisused pealinna ning ülejäänud Eesti keskuste vahel </a:t>
            </a:r>
            <a:r>
              <a:rPr lang="et-EE" dirty="0" smtClean="0">
                <a:latin typeface="Calibri" panose="020F0502020204030204" pitchFamily="34" charset="0"/>
                <a:cs typeface="Calibri" panose="020F0502020204030204" pitchFamily="34" charset="0"/>
              </a:rPr>
              <a:t>peaksid olema </a:t>
            </a:r>
            <a:r>
              <a:rPr lang="et-EE" dirty="0">
                <a:latin typeface="Calibri" panose="020F0502020204030204" pitchFamily="34" charset="0"/>
                <a:cs typeface="Calibri" panose="020F0502020204030204" pitchFamily="34" charset="0"/>
              </a:rPr>
              <a:t>enam tasakaalus.</a:t>
            </a:r>
          </a:p>
          <a:p>
            <a:endParaRPr lang="et-EE" dirty="0"/>
          </a:p>
        </p:txBody>
      </p:sp>
    </p:spTree>
    <p:extLst>
      <p:ext uri="{BB962C8B-B14F-4D97-AF65-F5344CB8AC3E}">
        <p14:creationId xmlns:p14="http://schemas.microsoft.com/office/powerpoint/2010/main" val="32663493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nvPr>
        </p:nvGraphicFramePr>
        <p:xfrm>
          <a:off x="1485800" y="297707"/>
          <a:ext cx="6280688" cy="42232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017200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18951" y="785003"/>
            <a:ext cx="5468361" cy="1353446"/>
          </a:xfrm>
        </p:spPr>
        <p:txBody>
          <a:bodyPr/>
          <a:lstStyle/>
          <a:p>
            <a:r>
              <a:rPr lang="et-EE" sz="2105" b="1" dirty="0">
                <a:latin typeface="Calibri" panose="020F0502020204030204" pitchFamily="34" charset="0"/>
                <a:cs typeface="Calibri" panose="020F0502020204030204" pitchFamily="34" charset="0"/>
              </a:rPr>
              <a:t>Riigitöökohtade väljaviimine Tallinnast maakonnakeskustesse</a:t>
            </a:r>
          </a:p>
        </p:txBody>
      </p:sp>
      <p:sp>
        <p:nvSpPr>
          <p:cNvPr id="3" name="Text Placeholder 2"/>
          <p:cNvSpPr>
            <a:spLocks noGrp="1"/>
          </p:cNvSpPr>
          <p:nvPr>
            <p:ph type="body" sz="quarter" idx="13"/>
          </p:nvPr>
        </p:nvSpPr>
        <p:spPr>
          <a:xfrm>
            <a:off x="1895224" y="1517730"/>
            <a:ext cx="5468361" cy="1570172"/>
          </a:xfrm>
        </p:spPr>
        <p:txBody>
          <a:bodyPr/>
          <a:lstStyle/>
          <a:p>
            <a:pPr marL="257827" indent="-257827">
              <a:buFont typeface="Arial" panose="020B0604020202020204" pitchFamily="34" charset="0"/>
              <a:buChar char="•"/>
            </a:pPr>
            <a:r>
              <a:rPr lang="et-EE" sz="1805" dirty="0"/>
              <a:t>Riigi huvi on, et kõikjal Eestis oleks kõrget kvalifikatsiooni nõudvaid ametikohti, sest </a:t>
            </a:r>
            <a:r>
              <a:rPr lang="et-EE" sz="1805" dirty="0">
                <a:latin typeface="Calibri" panose="020F0502020204030204" pitchFamily="34" charset="0"/>
                <a:cs typeface="Calibri" panose="020F0502020204030204" pitchFamily="34" charset="0"/>
              </a:rPr>
              <a:t>töökohtade</a:t>
            </a:r>
            <a:r>
              <a:rPr lang="et-EE" sz="1805" dirty="0"/>
              <a:t> olemasolu on otseselt seotud maapiirkondade elujõulisusega</a:t>
            </a:r>
          </a:p>
          <a:p>
            <a:endParaRPr lang="et-EE" dirty="0"/>
          </a:p>
        </p:txBody>
      </p:sp>
      <p:sp>
        <p:nvSpPr>
          <p:cNvPr id="4" name="Text Placeholder 3"/>
          <p:cNvSpPr>
            <a:spLocks noGrp="1"/>
          </p:cNvSpPr>
          <p:nvPr>
            <p:ph type="body" sz="quarter" idx="14"/>
          </p:nvPr>
        </p:nvSpPr>
        <p:spPr>
          <a:xfrm>
            <a:off x="1756519" y="2734182"/>
            <a:ext cx="5684504" cy="2306178"/>
          </a:xfrm>
        </p:spPr>
        <p:txBody>
          <a:bodyPr/>
          <a:lstStyle/>
          <a:p>
            <a:pPr>
              <a:spcBef>
                <a:spcPts val="0"/>
              </a:spcBef>
              <a:buClr>
                <a:schemeClr val="dk1"/>
              </a:buClr>
              <a:buSzPct val="55000"/>
            </a:pPr>
            <a:r>
              <a:rPr lang="et-EE" u="sng" dirty="0"/>
              <a:t>Näiteks:</a:t>
            </a:r>
          </a:p>
          <a:p>
            <a:pPr marL="257827" indent="-257827">
              <a:spcBef>
                <a:spcPts val="0"/>
              </a:spcBef>
              <a:spcAft>
                <a:spcPts val="0"/>
              </a:spcAft>
              <a:buClr>
                <a:schemeClr val="dk1"/>
              </a:buClr>
              <a:buSzPct val="55000"/>
              <a:buFont typeface="Arial" panose="020B0604020202020204" pitchFamily="34" charset="0"/>
              <a:buChar char="•"/>
            </a:pPr>
            <a:r>
              <a:rPr lang="et-EE" sz="1805" dirty="0"/>
              <a:t>EAS viib Pärnusse 30 töökohta</a:t>
            </a:r>
          </a:p>
          <a:p>
            <a:pPr marL="257827" indent="-257827">
              <a:spcBef>
                <a:spcPts val="0"/>
              </a:spcBef>
              <a:spcAft>
                <a:spcPts val="0"/>
              </a:spcAft>
              <a:buClr>
                <a:schemeClr val="dk1"/>
              </a:buClr>
              <a:buSzPct val="55000"/>
              <a:buFont typeface="Arial" panose="020B0604020202020204" pitchFamily="34" charset="0"/>
              <a:buChar char="•"/>
            </a:pPr>
            <a:r>
              <a:rPr lang="et-EE" sz="1805" dirty="0"/>
              <a:t>Eesti </a:t>
            </a:r>
            <a:r>
              <a:rPr lang="et-EE" sz="1805" dirty="0">
                <a:latin typeface="Calibri" panose="020F0502020204030204" pitchFamily="34" charset="0"/>
                <a:cs typeface="Calibri" panose="020F0502020204030204" pitchFamily="34" charset="0"/>
              </a:rPr>
              <a:t>geoloogiateenistus</a:t>
            </a:r>
            <a:r>
              <a:rPr lang="et-EE" sz="1805" dirty="0"/>
              <a:t> viib Rakverre 50 töökohta</a:t>
            </a:r>
          </a:p>
          <a:p>
            <a:pPr marL="257827" indent="-257827">
              <a:spcBef>
                <a:spcPts val="0"/>
              </a:spcBef>
              <a:spcAft>
                <a:spcPts val="0"/>
              </a:spcAft>
              <a:buClr>
                <a:schemeClr val="dk1"/>
              </a:buClr>
              <a:buSzPct val="55000"/>
              <a:buFont typeface="Arial" panose="020B0604020202020204" pitchFamily="34" charset="0"/>
              <a:buChar char="•"/>
            </a:pPr>
            <a:r>
              <a:rPr lang="et-EE" sz="1805" dirty="0"/>
              <a:t>Statistikaamet viib Tallinnast Tartusse 25 ja Viljandisse 25 töökohta</a:t>
            </a:r>
          </a:p>
          <a:p>
            <a:pPr marL="257827" indent="-257827">
              <a:spcBef>
                <a:spcPts val="0"/>
              </a:spcBef>
              <a:spcAft>
                <a:spcPts val="0"/>
              </a:spcAft>
              <a:buClr>
                <a:schemeClr val="dk1"/>
              </a:buClr>
              <a:buSzPct val="55000"/>
              <a:buFont typeface="Arial" panose="020B0604020202020204" pitchFamily="34" charset="0"/>
              <a:buChar char="•"/>
            </a:pPr>
            <a:r>
              <a:rPr lang="et-EE" sz="1805" dirty="0"/>
              <a:t>SA erametsakeskus kolib Raplasse 25 töökohta</a:t>
            </a:r>
          </a:p>
          <a:p>
            <a:endParaRPr lang="et-EE" dirty="0"/>
          </a:p>
        </p:txBody>
      </p:sp>
      <p:sp>
        <p:nvSpPr>
          <p:cNvPr id="5" name="Slide Number Placeholder 4"/>
          <p:cNvSpPr>
            <a:spLocks noGrp="1"/>
          </p:cNvSpPr>
          <p:nvPr>
            <p:ph type="sldNum" idx="12"/>
          </p:nvPr>
        </p:nvSpPr>
        <p:spPr/>
        <p:txBody>
          <a:bodyPr/>
          <a:lstStyle/>
          <a:p>
            <a:pPr defTabSz="337801" fontAlgn="base" hangingPunct="0">
              <a:lnSpc>
                <a:spcPct val="110000"/>
              </a:lnSpc>
              <a:spcBef>
                <a:spcPct val="0"/>
              </a:spcBef>
              <a:spcAft>
                <a:spcPct val="0"/>
              </a:spcAft>
              <a:buSzPct val="100000"/>
            </a:pPr>
            <a:fld id="{033B308B-EC79-4995-B5CE-834E95AA35F5}" type="slidenum">
              <a:rPr lang="et-EE" sz="1353" kern="1200">
                <a:solidFill>
                  <a:prstClr val="black"/>
                </a:solidFill>
                <a:ea typeface="Microsoft YaHei" panose="020B0503020204020204" pitchFamily="34" charset="-122"/>
                <a:cs typeface="+mn-cs"/>
              </a:rPr>
              <a:pPr defTabSz="337801" fontAlgn="base" hangingPunct="0">
                <a:lnSpc>
                  <a:spcPct val="110000"/>
                </a:lnSpc>
                <a:spcBef>
                  <a:spcPct val="0"/>
                </a:spcBef>
                <a:spcAft>
                  <a:spcPct val="0"/>
                </a:spcAft>
                <a:buSzPct val="100000"/>
              </a:pPr>
              <a:t>43</a:t>
            </a:fld>
            <a:endParaRPr lang="et-EE" sz="1353" kern="1200">
              <a:solidFill>
                <a:prstClr val="black"/>
              </a:solidFill>
              <a:ea typeface="Microsoft YaHei" panose="020B0503020204020204" pitchFamily="34" charset="-122"/>
              <a:cs typeface="+mn-cs"/>
            </a:endParaRPr>
          </a:p>
        </p:txBody>
      </p:sp>
    </p:spTree>
    <p:extLst>
      <p:ext uri="{BB962C8B-B14F-4D97-AF65-F5344CB8AC3E}">
        <p14:creationId xmlns:p14="http://schemas.microsoft.com/office/powerpoint/2010/main" val="38759194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1548" y="405996"/>
            <a:ext cx="5956013" cy="537119"/>
          </a:xfrm>
        </p:spPr>
        <p:txBody>
          <a:bodyPr>
            <a:normAutofit/>
          </a:bodyPr>
          <a:lstStyle/>
          <a:p>
            <a:pPr algn="ctr"/>
            <a:r>
              <a:rPr lang="et-EE" sz="2105" b="1" dirty="0"/>
              <a:t>Piirkondliku ebavõrdsuse vähendamine</a:t>
            </a:r>
          </a:p>
        </p:txBody>
      </p:sp>
      <p:sp>
        <p:nvSpPr>
          <p:cNvPr id="3" name="Content Placeholder 2"/>
          <p:cNvSpPr>
            <a:spLocks noGrp="1"/>
          </p:cNvSpPr>
          <p:nvPr>
            <p:ph idx="1"/>
          </p:nvPr>
        </p:nvSpPr>
        <p:spPr>
          <a:xfrm>
            <a:off x="1653781" y="1458034"/>
            <a:ext cx="2991243" cy="3333615"/>
          </a:xfrm>
        </p:spPr>
        <p:txBody>
          <a:bodyPr>
            <a:noAutofit/>
          </a:bodyPr>
          <a:lstStyle/>
          <a:p>
            <a:pPr>
              <a:lnSpc>
                <a:spcPct val="120000"/>
              </a:lnSpc>
            </a:pPr>
            <a:r>
              <a:rPr lang="et-EE" sz="1504" dirty="0"/>
              <a:t>Ida-Virumaa programm, Kagu-Eesti programm</a:t>
            </a:r>
          </a:p>
          <a:p>
            <a:pPr>
              <a:lnSpc>
                <a:spcPct val="120000"/>
              </a:lnSpc>
            </a:pPr>
            <a:r>
              <a:rPr lang="et-EE" sz="1504" dirty="0"/>
              <a:t>Toetusmeetmed KOV-idele</a:t>
            </a:r>
          </a:p>
          <a:p>
            <a:pPr>
              <a:lnSpc>
                <a:spcPct val="120000"/>
              </a:lnSpc>
            </a:pPr>
            <a:r>
              <a:rPr lang="et-EE" sz="1504" dirty="0"/>
              <a:t>Ühiskondliku sidususe suurendamine</a:t>
            </a:r>
          </a:p>
          <a:p>
            <a:pPr>
              <a:lnSpc>
                <a:spcPct val="120000"/>
              </a:lnSpc>
            </a:pPr>
            <a:r>
              <a:rPr lang="et-EE" sz="1504" dirty="0"/>
              <a:t>Noored maale, perede toetamine</a:t>
            </a:r>
          </a:p>
          <a:p>
            <a:pPr>
              <a:lnSpc>
                <a:spcPct val="120000"/>
              </a:lnSpc>
            </a:pPr>
            <a:r>
              <a:rPr lang="et-EE" sz="1504" dirty="0"/>
              <a:t>Ühistranspordi hõlbustamine</a:t>
            </a:r>
          </a:p>
          <a:p>
            <a:pPr>
              <a:lnSpc>
                <a:spcPct val="120000"/>
              </a:lnSpc>
            </a:pPr>
            <a:r>
              <a:rPr lang="et-EE" sz="1504" dirty="0"/>
              <a:t>Interneti leviala</a:t>
            </a:r>
          </a:p>
          <a:p>
            <a:pPr>
              <a:lnSpc>
                <a:spcPct val="120000"/>
              </a:lnSpc>
            </a:pPr>
            <a:r>
              <a:rPr lang="et-EE" sz="1504" dirty="0"/>
              <a:t>Töökohad ja ettevõtluse toetamine</a:t>
            </a:r>
          </a:p>
          <a:p>
            <a:pPr>
              <a:lnSpc>
                <a:spcPct val="120000"/>
              </a:lnSpc>
            </a:pPr>
            <a:r>
              <a:rPr lang="et-EE" sz="1504" dirty="0"/>
              <a:t>Riigimajad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6698" y="1904952"/>
            <a:ext cx="2740863" cy="1826796"/>
          </a:xfrm>
          <a:prstGeom prst="rect">
            <a:avLst/>
          </a:prstGeom>
        </p:spPr>
      </p:pic>
      <p:sp>
        <p:nvSpPr>
          <p:cNvPr id="5" name="Slide Number Placeholder 4"/>
          <p:cNvSpPr>
            <a:spLocks noGrp="1"/>
          </p:cNvSpPr>
          <p:nvPr>
            <p:ph type="sldNum" sz="quarter" idx="12"/>
          </p:nvPr>
        </p:nvSpPr>
        <p:spPr/>
        <p:txBody>
          <a:bodyPr/>
          <a:lstStyle/>
          <a:p>
            <a:pPr defTabSz="337801" fontAlgn="base" hangingPunct="0">
              <a:lnSpc>
                <a:spcPct val="110000"/>
              </a:lnSpc>
              <a:spcBef>
                <a:spcPct val="0"/>
              </a:spcBef>
              <a:spcAft>
                <a:spcPct val="0"/>
              </a:spcAft>
              <a:buSzPct val="100000"/>
            </a:pPr>
            <a:fld id="{88C1CFE1-8639-4DA4-B519-EB3B595E1D3A}" type="slidenum">
              <a:rPr lang="et-EE" kern="1200">
                <a:solidFill>
                  <a:prstClr val="black">
                    <a:tint val="75000"/>
                  </a:prstClr>
                </a:solidFill>
                <a:ea typeface="Microsoft YaHei" panose="020B0503020204020204" pitchFamily="34" charset="-122"/>
                <a:cs typeface="+mn-cs"/>
              </a:rPr>
              <a:pPr defTabSz="337801" fontAlgn="base" hangingPunct="0">
                <a:lnSpc>
                  <a:spcPct val="110000"/>
                </a:lnSpc>
                <a:spcBef>
                  <a:spcPct val="0"/>
                </a:spcBef>
                <a:spcAft>
                  <a:spcPct val="0"/>
                </a:spcAft>
                <a:buSzPct val="100000"/>
              </a:pPr>
              <a:t>44</a:t>
            </a:fld>
            <a:endParaRPr lang="et-EE" kern="1200">
              <a:solidFill>
                <a:prstClr val="black">
                  <a:tint val="75000"/>
                </a:prstClr>
              </a:solidFill>
              <a:ea typeface="Microsoft YaHei" panose="020B0503020204020204" pitchFamily="34" charset="-122"/>
              <a:cs typeface="+mn-cs"/>
            </a:endParaRPr>
          </a:p>
        </p:txBody>
      </p:sp>
    </p:spTree>
    <p:extLst>
      <p:ext uri="{BB962C8B-B14F-4D97-AF65-F5344CB8AC3E}">
        <p14:creationId xmlns:p14="http://schemas.microsoft.com/office/powerpoint/2010/main" val="26238000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230" y="668564"/>
            <a:ext cx="5513547" cy="3674801"/>
          </a:xfrm>
          <a:prstGeom prst="rect">
            <a:avLst/>
          </a:prstGeom>
        </p:spPr>
      </p:pic>
      <p:sp>
        <p:nvSpPr>
          <p:cNvPr id="3" name="Content Placeholder 2"/>
          <p:cNvSpPr>
            <a:spLocks noGrp="1"/>
          </p:cNvSpPr>
          <p:nvPr>
            <p:ph idx="1"/>
          </p:nvPr>
        </p:nvSpPr>
        <p:spPr>
          <a:xfrm>
            <a:off x="1831412" y="3492197"/>
            <a:ext cx="5526289" cy="744844"/>
          </a:xfrm>
        </p:spPr>
        <p:style>
          <a:lnRef idx="2">
            <a:schemeClr val="dk1"/>
          </a:lnRef>
          <a:fillRef idx="1001">
            <a:schemeClr val="lt1"/>
          </a:fillRef>
          <a:effectRef idx="0">
            <a:schemeClr val="dk1"/>
          </a:effectRef>
          <a:fontRef idx="minor">
            <a:schemeClr val="dk1"/>
          </a:fontRef>
        </p:style>
        <p:txBody>
          <a:bodyPr>
            <a:normAutofit/>
          </a:bodyPr>
          <a:lstStyle/>
          <a:p>
            <a:pPr marL="0" indent="0" algn="ctr">
              <a:buNone/>
            </a:pPr>
            <a:r>
              <a:rPr lang="et-EE" sz="2368" dirty="0"/>
              <a:t>Kohalik omavalitsus ja keskvalitsus – </a:t>
            </a:r>
            <a:r>
              <a:rPr lang="et-EE" sz="2368" b="1" dirty="0"/>
              <a:t>võrdväärsed partnerid</a:t>
            </a:r>
            <a:endParaRPr lang="et-EE" sz="2368" dirty="0"/>
          </a:p>
        </p:txBody>
      </p:sp>
      <p:sp>
        <p:nvSpPr>
          <p:cNvPr id="4" name="Slide Number Placeholder 3"/>
          <p:cNvSpPr>
            <a:spLocks noGrp="1"/>
          </p:cNvSpPr>
          <p:nvPr>
            <p:ph type="sldNum" sz="quarter" idx="12"/>
          </p:nvPr>
        </p:nvSpPr>
        <p:spPr/>
        <p:txBody>
          <a:bodyPr/>
          <a:lstStyle/>
          <a:p>
            <a:pPr defTabSz="337801" fontAlgn="base" hangingPunct="0">
              <a:lnSpc>
                <a:spcPct val="110000"/>
              </a:lnSpc>
              <a:spcBef>
                <a:spcPct val="0"/>
              </a:spcBef>
              <a:spcAft>
                <a:spcPct val="0"/>
              </a:spcAft>
              <a:buSzPct val="100000"/>
            </a:pPr>
            <a:fld id="{88C1CFE1-8639-4DA4-B519-EB3B595E1D3A}" type="slidenum">
              <a:rPr lang="et-EE" kern="1200">
                <a:solidFill>
                  <a:prstClr val="black">
                    <a:tint val="75000"/>
                  </a:prstClr>
                </a:solidFill>
                <a:ea typeface="Microsoft YaHei" panose="020B0503020204020204" pitchFamily="34" charset="-122"/>
                <a:cs typeface="+mn-cs"/>
              </a:rPr>
              <a:pPr defTabSz="337801" fontAlgn="base" hangingPunct="0">
                <a:lnSpc>
                  <a:spcPct val="110000"/>
                </a:lnSpc>
                <a:spcBef>
                  <a:spcPct val="0"/>
                </a:spcBef>
                <a:spcAft>
                  <a:spcPct val="0"/>
                </a:spcAft>
                <a:buSzPct val="100000"/>
              </a:pPr>
              <a:t>45</a:t>
            </a:fld>
            <a:endParaRPr lang="et-EE" kern="1200">
              <a:solidFill>
                <a:prstClr val="black">
                  <a:tint val="75000"/>
                </a:prstClr>
              </a:solidFill>
              <a:ea typeface="Microsoft YaHei" panose="020B0503020204020204" pitchFamily="34" charset="-122"/>
              <a:cs typeface="+mn-cs"/>
            </a:endParaRPr>
          </a:p>
        </p:txBody>
      </p:sp>
    </p:spTree>
    <p:extLst>
      <p:ext uri="{BB962C8B-B14F-4D97-AF65-F5344CB8AC3E}">
        <p14:creationId xmlns:p14="http://schemas.microsoft.com/office/powerpoint/2010/main" val="27482497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944" y="568427"/>
            <a:ext cx="5955825" cy="4331509"/>
          </a:xfrm>
        </p:spPr>
        <p:style>
          <a:lnRef idx="2">
            <a:schemeClr val="dk1"/>
          </a:lnRef>
          <a:fillRef idx="1">
            <a:schemeClr val="lt1"/>
          </a:fillRef>
          <a:effectRef idx="0">
            <a:schemeClr val="dk1"/>
          </a:effectRef>
          <a:fontRef idx="minor">
            <a:schemeClr val="dk1"/>
          </a:fontRef>
        </p:style>
        <p:txBody>
          <a:bodyPr>
            <a:noAutofit/>
          </a:bodyPr>
          <a:lstStyle/>
          <a:p>
            <a:pPr>
              <a:lnSpc>
                <a:spcPct val="100000"/>
              </a:lnSpc>
            </a:pPr>
            <a:r>
              <a:rPr lang="et-EE" sz="2406" dirty="0"/>
              <a:t>Kohalike omavalitsuste ja keskvalitsuse vahel tegutseb arutelusüsteem alates 1994. aastast.</a:t>
            </a:r>
            <a:br>
              <a:rPr lang="et-EE" sz="2406" dirty="0"/>
            </a:br>
            <a:r>
              <a:rPr lang="et-EE" sz="2406" dirty="0"/>
              <a:t/>
            </a:r>
            <a:br>
              <a:rPr lang="et-EE" sz="2406" dirty="0"/>
            </a:br>
            <a:r>
              <a:rPr lang="et-EE" sz="2406" dirty="0"/>
              <a:t>Igal aastal töötavad omavalitsusliitude esindajatest ja ministeeriumite esindajatest töörühmad läbi olulisemad küsimused, mis tuleb ühiselt lahendada. </a:t>
            </a:r>
            <a:br>
              <a:rPr lang="et-EE" sz="2406" dirty="0"/>
            </a:br>
            <a:r>
              <a:rPr lang="et-EE" sz="2406" dirty="0"/>
              <a:t/>
            </a:r>
            <a:br>
              <a:rPr lang="et-EE" sz="2406" dirty="0"/>
            </a:br>
            <a:r>
              <a:rPr lang="et-EE" sz="2406" dirty="0"/>
              <a:t>Nimetame seda eelarveläbirääkimisteks, kuid tegelikult on see märksa laiema fookusega. </a:t>
            </a:r>
            <a:endParaRPr lang="et-EE" sz="2406" b="1" dirty="0"/>
          </a:p>
        </p:txBody>
      </p:sp>
      <p:sp>
        <p:nvSpPr>
          <p:cNvPr id="3" name="Slide Number Placeholder 2"/>
          <p:cNvSpPr>
            <a:spLocks noGrp="1"/>
          </p:cNvSpPr>
          <p:nvPr>
            <p:ph type="sldNum" sz="quarter" idx="12"/>
          </p:nvPr>
        </p:nvSpPr>
        <p:spPr/>
        <p:txBody>
          <a:bodyPr/>
          <a:lstStyle/>
          <a:p>
            <a:pPr defTabSz="337801" fontAlgn="base" hangingPunct="0">
              <a:lnSpc>
                <a:spcPct val="110000"/>
              </a:lnSpc>
              <a:spcBef>
                <a:spcPct val="0"/>
              </a:spcBef>
              <a:spcAft>
                <a:spcPct val="0"/>
              </a:spcAft>
              <a:buSzPct val="100000"/>
            </a:pPr>
            <a:fld id="{88C1CFE1-8639-4DA4-B519-EB3B595E1D3A}" type="slidenum">
              <a:rPr lang="et-EE" kern="1200">
                <a:solidFill>
                  <a:prstClr val="black">
                    <a:tint val="75000"/>
                  </a:prstClr>
                </a:solidFill>
                <a:ea typeface="Microsoft YaHei" panose="020B0503020204020204" pitchFamily="34" charset="-122"/>
                <a:cs typeface="+mn-cs"/>
              </a:rPr>
              <a:pPr defTabSz="337801" fontAlgn="base" hangingPunct="0">
                <a:lnSpc>
                  <a:spcPct val="110000"/>
                </a:lnSpc>
                <a:spcBef>
                  <a:spcPct val="0"/>
                </a:spcBef>
                <a:spcAft>
                  <a:spcPct val="0"/>
                </a:spcAft>
                <a:buSzPct val="100000"/>
              </a:pPr>
              <a:t>46</a:t>
            </a:fld>
            <a:endParaRPr lang="et-EE" kern="1200">
              <a:solidFill>
                <a:prstClr val="black">
                  <a:tint val="75000"/>
                </a:prstClr>
              </a:solidFill>
              <a:ea typeface="Microsoft YaHei" panose="020B0503020204020204" pitchFamily="34" charset="-122"/>
              <a:cs typeface="+mn-cs"/>
            </a:endParaRPr>
          </a:p>
        </p:txBody>
      </p:sp>
    </p:spTree>
    <p:extLst>
      <p:ext uri="{BB962C8B-B14F-4D97-AF65-F5344CB8AC3E}">
        <p14:creationId xmlns:p14="http://schemas.microsoft.com/office/powerpoint/2010/main" val="18432102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944" y="297708"/>
            <a:ext cx="5580916" cy="3979861"/>
          </a:xfrm>
        </p:spPr>
        <p:style>
          <a:lnRef idx="2">
            <a:schemeClr val="dk1"/>
          </a:lnRef>
          <a:fillRef idx="1">
            <a:schemeClr val="lt1"/>
          </a:fillRef>
          <a:effectRef idx="0">
            <a:schemeClr val="dk1"/>
          </a:effectRef>
          <a:fontRef idx="minor">
            <a:schemeClr val="dk1"/>
          </a:fontRef>
        </p:style>
        <p:txBody>
          <a:bodyPr>
            <a:noAutofit/>
          </a:bodyPr>
          <a:lstStyle/>
          <a:p>
            <a:pPr>
              <a:lnSpc>
                <a:spcPct val="100000"/>
              </a:lnSpc>
            </a:pPr>
            <a:r>
              <a:rPr lang="et-EE" sz="2406" dirty="0"/>
              <a:t>Eelarveläbirääkimistel juhib valitsuse delegatsiooni riigihalduse minister ning omavalitsuste poolset delegatsiooni omavalitsusliidu juht. </a:t>
            </a:r>
            <a:br>
              <a:rPr lang="et-EE" sz="2406" dirty="0"/>
            </a:br>
            <a:r>
              <a:rPr lang="et-EE" sz="2406" dirty="0"/>
              <a:t/>
            </a:r>
            <a:br>
              <a:rPr lang="et-EE" sz="2406" dirty="0"/>
            </a:br>
            <a:r>
              <a:rPr lang="et-EE" sz="2406" dirty="0"/>
              <a:t/>
            </a:r>
            <a:br>
              <a:rPr lang="et-EE" sz="2406" dirty="0"/>
            </a:br>
            <a:r>
              <a:rPr lang="et-EE" sz="2406" dirty="0"/>
              <a:t>Valitsuskomisjoni ja Omavalitsusliitude Koostöökogu läbirääkimiste lõpp-protokoll esitatakse koos riigieelarve eelnõuga Riigikogule.</a:t>
            </a:r>
            <a:endParaRPr lang="et-EE" sz="2406" b="1" dirty="0"/>
          </a:p>
        </p:txBody>
      </p:sp>
      <p:sp>
        <p:nvSpPr>
          <p:cNvPr id="3" name="Slide Number Placeholder 2"/>
          <p:cNvSpPr>
            <a:spLocks noGrp="1"/>
          </p:cNvSpPr>
          <p:nvPr>
            <p:ph type="sldNum" sz="quarter" idx="12"/>
          </p:nvPr>
        </p:nvSpPr>
        <p:spPr/>
        <p:txBody>
          <a:bodyPr/>
          <a:lstStyle/>
          <a:p>
            <a:pPr defTabSz="337801" fontAlgn="base" hangingPunct="0">
              <a:lnSpc>
                <a:spcPct val="110000"/>
              </a:lnSpc>
              <a:spcBef>
                <a:spcPct val="0"/>
              </a:spcBef>
              <a:spcAft>
                <a:spcPct val="0"/>
              </a:spcAft>
              <a:buSzPct val="100000"/>
            </a:pPr>
            <a:fld id="{88C1CFE1-8639-4DA4-B519-EB3B595E1D3A}" type="slidenum">
              <a:rPr lang="et-EE" kern="1200">
                <a:solidFill>
                  <a:prstClr val="black">
                    <a:tint val="75000"/>
                  </a:prstClr>
                </a:solidFill>
                <a:ea typeface="Microsoft YaHei" panose="020B0503020204020204" pitchFamily="34" charset="-122"/>
                <a:cs typeface="+mn-cs"/>
              </a:rPr>
              <a:pPr defTabSz="337801" fontAlgn="base" hangingPunct="0">
                <a:lnSpc>
                  <a:spcPct val="110000"/>
                </a:lnSpc>
                <a:spcBef>
                  <a:spcPct val="0"/>
                </a:spcBef>
                <a:spcAft>
                  <a:spcPct val="0"/>
                </a:spcAft>
                <a:buSzPct val="100000"/>
              </a:pPr>
              <a:t>47</a:t>
            </a:fld>
            <a:endParaRPr lang="et-EE" kern="1200">
              <a:solidFill>
                <a:prstClr val="black">
                  <a:tint val="75000"/>
                </a:prstClr>
              </a:solidFill>
              <a:ea typeface="Microsoft YaHei" panose="020B0503020204020204" pitchFamily="34" charset="-122"/>
              <a:cs typeface="+mn-cs"/>
            </a:endParaRPr>
          </a:p>
        </p:txBody>
      </p:sp>
    </p:spTree>
    <p:extLst>
      <p:ext uri="{BB962C8B-B14F-4D97-AF65-F5344CB8AC3E}">
        <p14:creationId xmlns:p14="http://schemas.microsoft.com/office/powerpoint/2010/main" val="28385480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4087" y="460139"/>
            <a:ext cx="6064113" cy="4223222"/>
          </a:xfrm>
        </p:spPr>
        <p:style>
          <a:lnRef idx="2">
            <a:schemeClr val="dk1"/>
          </a:lnRef>
          <a:fillRef idx="1">
            <a:schemeClr val="lt1"/>
          </a:fillRef>
          <a:effectRef idx="0">
            <a:schemeClr val="dk1"/>
          </a:effectRef>
          <a:fontRef idx="minor">
            <a:schemeClr val="dk1"/>
          </a:fontRef>
        </p:style>
        <p:txBody>
          <a:bodyPr>
            <a:noAutofit/>
          </a:bodyPr>
          <a:lstStyle/>
          <a:p>
            <a:r>
              <a:rPr lang="et-EE" sz="2406" dirty="0"/>
              <a:t>Kunagi oli heaks kombeks, et läbirääkimiste delegatsioonide juhid andsid läbirääkimiste lõpp-protokolli ühiselt üle peaministrile, misjärel arutati edasisi plaane. </a:t>
            </a:r>
            <a:br>
              <a:rPr lang="et-EE" sz="2406" dirty="0"/>
            </a:br>
            <a:r>
              <a:rPr lang="et-EE" sz="2406" dirty="0"/>
              <a:t/>
            </a:r>
            <a:br>
              <a:rPr lang="et-EE" sz="2406" dirty="0"/>
            </a:br>
            <a:r>
              <a:rPr lang="et-EE" sz="2406" b="1" dirty="0"/>
              <a:t>Võiksime selle olulise traditsiooni taastada ja korraldada septembris 2018 taas vajaliku ning märgilise arutelu.</a:t>
            </a:r>
          </a:p>
        </p:txBody>
      </p:sp>
      <p:sp>
        <p:nvSpPr>
          <p:cNvPr id="3" name="Slide Number Placeholder 2"/>
          <p:cNvSpPr>
            <a:spLocks noGrp="1"/>
          </p:cNvSpPr>
          <p:nvPr>
            <p:ph type="sldNum" sz="quarter" idx="12"/>
          </p:nvPr>
        </p:nvSpPr>
        <p:spPr/>
        <p:txBody>
          <a:bodyPr/>
          <a:lstStyle/>
          <a:p>
            <a:pPr defTabSz="337801" fontAlgn="base" hangingPunct="0">
              <a:lnSpc>
                <a:spcPct val="110000"/>
              </a:lnSpc>
              <a:spcBef>
                <a:spcPct val="0"/>
              </a:spcBef>
              <a:spcAft>
                <a:spcPct val="0"/>
              </a:spcAft>
              <a:buSzPct val="100000"/>
            </a:pPr>
            <a:fld id="{88C1CFE1-8639-4DA4-B519-EB3B595E1D3A}" type="slidenum">
              <a:rPr lang="et-EE" kern="1200">
                <a:solidFill>
                  <a:prstClr val="black">
                    <a:tint val="75000"/>
                  </a:prstClr>
                </a:solidFill>
                <a:ea typeface="Microsoft YaHei" panose="020B0503020204020204" pitchFamily="34" charset="-122"/>
                <a:cs typeface="+mn-cs"/>
              </a:rPr>
              <a:pPr defTabSz="337801" fontAlgn="base" hangingPunct="0">
                <a:lnSpc>
                  <a:spcPct val="110000"/>
                </a:lnSpc>
                <a:spcBef>
                  <a:spcPct val="0"/>
                </a:spcBef>
                <a:spcAft>
                  <a:spcPct val="0"/>
                </a:spcAft>
                <a:buSzPct val="100000"/>
              </a:pPr>
              <a:t>48</a:t>
            </a:fld>
            <a:endParaRPr lang="et-EE" kern="1200">
              <a:solidFill>
                <a:prstClr val="black">
                  <a:tint val="75000"/>
                </a:prstClr>
              </a:solidFill>
              <a:ea typeface="Microsoft YaHei" panose="020B0503020204020204" pitchFamily="34" charset="-122"/>
              <a:cs typeface="+mn-cs"/>
            </a:endParaRPr>
          </a:p>
        </p:txBody>
      </p:sp>
    </p:spTree>
    <p:extLst>
      <p:ext uri="{BB962C8B-B14F-4D97-AF65-F5344CB8AC3E}">
        <p14:creationId xmlns:p14="http://schemas.microsoft.com/office/powerpoint/2010/main" val="10891681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88558" y="1055722"/>
            <a:ext cx="6766884" cy="1678460"/>
          </a:xfrm>
          <a:solidFill>
            <a:srgbClr val="0084D1"/>
          </a:solidFill>
        </p:spPr>
        <p:txBody>
          <a:bodyPr/>
          <a:lstStyle/>
          <a:p>
            <a:pPr algn="ctr"/>
            <a:r>
              <a:rPr lang="et-EE" dirty="0" smtClean="0">
                <a:solidFill>
                  <a:schemeClr val="bg1"/>
                </a:solidFill>
                <a:latin typeface="Calibri" panose="020F0502020204030204" pitchFamily="34" charset="0"/>
                <a:cs typeface="Calibri" panose="020F0502020204030204" pitchFamily="34" charset="0"/>
              </a:rPr>
              <a:t>Riigimajade projekt</a:t>
            </a:r>
            <a:endParaRPr lang="et-EE" dirty="0">
              <a:solidFill>
                <a:schemeClr val="bg1"/>
              </a:solidFill>
              <a:latin typeface="Calibri" panose="020F0502020204030204" pitchFamily="34" charset="0"/>
              <a:cs typeface="Calibri" panose="020F0502020204030204" pitchFamily="34" charset="0"/>
            </a:endParaRPr>
          </a:p>
        </p:txBody>
      </p:sp>
      <p:sp>
        <p:nvSpPr>
          <p:cNvPr id="4" name="Text Placeholder 3"/>
          <p:cNvSpPr>
            <a:spLocks noGrp="1"/>
          </p:cNvSpPr>
          <p:nvPr>
            <p:ph type="body" sz="quarter" idx="14"/>
          </p:nvPr>
        </p:nvSpPr>
        <p:spPr/>
        <p:txBody>
          <a:bodyPr/>
          <a:lstStyle/>
          <a:p>
            <a:endParaRPr lang="et-EE" dirty="0"/>
          </a:p>
        </p:txBody>
      </p:sp>
      <p:pic>
        <p:nvPicPr>
          <p:cNvPr id="9" name="Picture 8" descr="PHJA-K~1.JPG"/>
          <p:cNvPicPr>
            <a:picLocks noChangeAspect="1"/>
          </p:cNvPicPr>
          <p:nvPr/>
        </p:nvPicPr>
        <p:blipFill>
          <a:blip r:embed="rId2" cstate="print"/>
          <a:stretch>
            <a:fillRect/>
          </a:stretch>
        </p:blipFill>
        <p:spPr>
          <a:xfrm>
            <a:off x="1188559" y="2734182"/>
            <a:ext cx="6766884" cy="2409319"/>
          </a:xfrm>
          <a:prstGeom prst="rect">
            <a:avLst/>
          </a:prstGeom>
        </p:spPr>
      </p:pic>
      <p:sp>
        <p:nvSpPr>
          <p:cNvPr id="3" name="Slide Number Placeholder 2"/>
          <p:cNvSpPr>
            <a:spLocks noGrp="1"/>
          </p:cNvSpPr>
          <p:nvPr>
            <p:ph type="sldNum" idx="12"/>
          </p:nvPr>
        </p:nvSpPr>
        <p:spPr/>
        <p:txBody>
          <a:bodyPr/>
          <a:lstStyle/>
          <a:p>
            <a:pPr defTabSz="337801" fontAlgn="base" hangingPunct="0">
              <a:lnSpc>
                <a:spcPct val="110000"/>
              </a:lnSpc>
              <a:spcBef>
                <a:spcPct val="0"/>
              </a:spcBef>
              <a:spcAft>
                <a:spcPct val="0"/>
              </a:spcAft>
              <a:buSzPct val="100000"/>
            </a:pPr>
            <a:fld id="{033B308B-EC79-4995-B5CE-834E95AA35F5}" type="slidenum">
              <a:rPr lang="et-EE" sz="1353" kern="1200">
                <a:solidFill>
                  <a:prstClr val="black"/>
                </a:solidFill>
                <a:ea typeface="Microsoft YaHei" panose="020B0503020204020204" pitchFamily="34" charset="-122"/>
                <a:cs typeface="+mn-cs"/>
              </a:rPr>
              <a:pPr defTabSz="337801" fontAlgn="base" hangingPunct="0">
                <a:lnSpc>
                  <a:spcPct val="110000"/>
                </a:lnSpc>
                <a:spcBef>
                  <a:spcPct val="0"/>
                </a:spcBef>
                <a:spcAft>
                  <a:spcPct val="0"/>
                </a:spcAft>
                <a:buSzPct val="100000"/>
              </a:pPr>
              <a:t>49</a:t>
            </a:fld>
            <a:endParaRPr lang="et-EE" sz="1353" kern="1200">
              <a:solidFill>
                <a:prstClr val="black"/>
              </a:solidFill>
              <a:ea typeface="Microsoft YaHei" panose="020B0503020204020204" pitchFamily="34" charset="-122"/>
              <a:cs typeface="+mn-cs"/>
            </a:endParaRPr>
          </a:p>
        </p:txBody>
      </p:sp>
    </p:spTree>
    <p:extLst>
      <p:ext uri="{BB962C8B-B14F-4D97-AF65-F5344CB8AC3E}">
        <p14:creationId xmlns:p14="http://schemas.microsoft.com/office/powerpoint/2010/main" val="34140941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dirty="0">
              <a:solidFill>
                <a:schemeClr val="dk1"/>
              </a:solidFill>
              <a:latin typeface="Times New Roman"/>
              <a:ea typeface="Times New Roman"/>
              <a:cs typeface="Times New Roman"/>
              <a:sym typeface="Times New Roman"/>
            </a:endParaRPr>
          </a:p>
          <a:p>
            <a:pPr marL="0" lvl="0" indent="0" algn="ctr" rtl="0">
              <a:lnSpc>
                <a:spcPct val="100000"/>
              </a:lnSpc>
              <a:spcBef>
                <a:spcPts val="0"/>
              </a:spcBef>
              <a:spcAft>
                <a:spcPts val="0"/>
              </a:spcAft>
              <a:buClr>
                <a:schemeClr val="dk1"/>
              </a:buClr>
              <a:buSzPts val="1100"/>
              <a:buFont typeface="Arial"/>
              <a:buNone/>
            </a:pPr>
            <a:r>
              <a:rPr lang="et" sz="3000" b="1" dirty="0">
                <a:solidFill>
                  <a:schemeClr val="dk1"/>
                </a:solidFill>
                <a:latin typeface="Times New Roman"/>
                <a:ea typeface="Times New Roman"/>
                <a:cs typeface="Times New Roman"/>
                <a:sym typeface="Times New Roman"/>
              </a:rPr>
              <a:t>Sulev Lääne, MTÜ Polis asepresident, </a:t>
            </a:r>
            <a:endParaRPr lang="et" sz="3000" b="1" dirty="0" smtClean="0">
              <a:solidFill>
                <a:schemeClr val="dk1"/>
              </a:solidFill>
              <a:latin typeface="Times New Roman"/>
              <a:ea typeface="Times New Roman"/>
              <a:cs typeface="Times New Roman"/>
              <a:sym typeface="Times New Roman"/>
            </a:endParaRPr>
          </a:p>
          <a:p>
            <a:pPr marL="0" lvl="0" indent="0" algn="ctr" rtl="0">
              <a:lnSpc>
                <a:spcPct val="100000"/>
              </a:lnSpc>
              <a:spcBef>
                <a:spcPts val="0"/>
              </a:spcBef>
              <a:spcAft>
                <a:spcPts val="0"/>
              </a:spcAft>
              <a:buClr>
                <a:schemeClr val="dk1"/>
              </a:buClr>
              <a:buSzPts val="1100"/>
              <a:buFont typeface="Arial"/>
              <a:buNone/>
            </a:pPr>
            <a:r>
              <a:rPr lang="et" sz="3000" b="1" dirty="0" smtClean="0">
                <a:solidFill>
                  <a:schemeClr val="dk1"/>
                </a:solidFill>
                <a:latin typeface="Times New Roman"/>
                <a:ea typeface="Times New Roman"/>
                <a:cs typeface="Times New Roman"/>
                <a:sym typeface="Times New Roman"/>
              </a:rPr>
              <a:t>TLÜ </a:t>
            </a:r>
            <a:r>
              <a:rPr lang="et" sz="3000" b="1" dirty="0">
                <a:solidFill>
                  <a:schemeClr val="dk1"/>
                </a:solidFill>
                <a:latin typeface="Times New Roman"/>
                <a:ea typeface="Times New Roman"/>
                <a:cs typeface="Times New Roman"/>
                <a:sym typeface="Times New Roman"/>
              </a:rPr>
              <a:t>ROTAK juht</a:t>
            </a:r>
            <a:endParaRPr sz="3000" b="1" dirty="0">
              <a:solidFill>
                <a:schemeClr val="dk1"/>
              </a:solidFill>
              <a:latin typeface="Times New Roman"/>
              <a:ea typeface="Times New Roman"/>
              <a:cs typeface="Times New Roman"/>
              <a:sym typeface="Times New Roman"/>
            </a:endParaRPr>
          </a:p>
          <a:p>
            <a:pPr marL="0" lvl="0" indent="0" rtl="0">
              <a:spcBef>
                <a:spcPts val="0"/>
              </a:spcBef>
              <a:spcAft>
                <a:spcPts val="0"/>
              </a:spcAft>
              <a:buClr>
                <a:schemeClr val="dk1"/>
              </a:buClr>
              <a:buSzPts val="1100"/>
              <a:buFont typeface="Arial"/>
              <a:buNone/>
            </a:pPr>
            <a:endParaRPr dirty="0"/>
          </a:p>
          <a:p>
            <a:pPr marL="0" lvl="0" indent="0" algn="ctr" rtl="0">
              <a:lnSpc>
                <a:spcPct val="100000"/>
              </a:lnSpc>
              <a:spcBef>
                <a:spcPts val="1600"/>
              </a:spcBef>
              <a:spcAft>
                <a:spcPts val="0"/>
              </a:spcAft>
              <a:buClr>
                <a:schemeClr val="dk1"/>
              </a:buClr>
              <a:buSzPts val="1100"/>
              <a:buFont typeface="Arial"/>
              <a:buNone/>
            </a:pPr>
            <a:endParaRPr sz="3000" b="1" dirty="0">
              <a:solidFill>
                <a:schemeClr val="dk1"/>
              </a:solidFill>
              <a:latin typeface="Times New Roman"/>
              <a:ea typeface="Times New Roman"/>
              <a:cs typeface="Times New Roman"/>
              <a:sym typeface="Times New Roman"/>
            </a:endParaRPr>
          </a:p>
        </p:txBody>
      </p:sp>
      <p:pic>
        <p:nvPicPr>
          <p:cNvPr id="76" name="Shape 76"/>
          <p:cNvPicPr preferRelativeResize="0"/>
          <p:nvPr/>
        </p:nvPicPr>
        <p:blipFill>
          <a:blip r:embed="rId3">
            <a:alphaModFix/>
          </a:blip>
          <a:stretch>
            <a:fillRect/>
          </a:stretch>
        </p:blipFill>
        <p:spPr>
          <a:xfrm>
            <a:off x="4195600" y="3066100"/>
            <a:ext cx="3665500" cy="1409475"/>
          </a:xfrm>
          <a:prstGeom prst="rect">
            <a:avLst/>
          </a:prstGeom>
          <a:noFill/>
          <a:ln>
            <a:noFill/>
          </a:ln>
        </p:spPr>
      </p:pic>
      <p:pic>
        <p:nvPicPr>
          <p:cNvPr id="77" name="Shape 77"/>
          <p:cNvPicPr preferRelativeResize="0"/>
          <p:nvPr/>
        </p:nvPicPr>
        <p:blipFill>
          <a:blip r:embed="rId4">
            <a:alphaModFix/>
          </a:blip>
          <a:stretch>
            <a:fillRect/>
          </a:stretch>
        </p:blipFill>
        <p:spPr>
          <a:xfrm>
            <a:off x="1949800" y="2885300"/>
            <a:ext cx="1487400" cy="1520276"/>
          </a:xfrm>
          <a:prstGeom prst="rect">
            <a:avLst/>
          </a:prstGeom>
          <a:noFill/>
          <a:ln>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3369" y="189420"/>
            <a:ext cx="6251462" cy="812068"/>
          </a:xfrm>
        </p:spPr>
        <p:txBody>
          <a:bodyPr/>
          <a:lstStyle/>
          <a:p>
            <a:pPr algn="ctr"/>
            <a:r>
              <a:rPr lang="et-EE" dirty="0"/>
              <a:t>Riigimajade loomise</a:t>
            </a:r>
            <a:br>
              <a:rPr lang="et-EE" dirty="0"/>
            </a:br>
            <a:r>
              <a:rPr lang="et-EE" dirty="0"/>
              <a:t>eesmärgid</a:t>
            </a:r>
          </a:p>
        </p:txBody>
      </p:sp>
      <p:sp>
        <p:nvSpPr>
          <p:cNvPr id="3" name="Content Placeholder 2"/>
          <p:cNvSpPr>
            <a:spLocks noGrp="1"/>
          </p:cNvSpPr>
          <p:nvPr>
            <p:ph idx="1"/>
          </p:nvPr>
        </p:nvSpPr>
        <p:spPr>
          <a:xfrm>
            <a:off x="1485800" y="1055722"/>
            <a:ext cx="6280688" cy="3421223"/>
          </a:xfrm>
        </p:spPr>
        <p:txBody>
          <a:bodyPr/>
          <a:lstStyle/>
          <a:p>
            <a:pPr marL="343769" indent="-343769">
              <a:buClrTx/>
              <a:buFont typeface="Arial" panose="020B0604020202020204" pitchFamily="34" charset="0"/>
              <a:buChar char="•"/>
            </a:pPr>
            <a:r>
              <a:rPr lang="et-EE" sz="1805" dirty="0">
                <a:latin typeface="Calibri" panose="020F0502020204030204" pitchFamily="34" charset="0"/>
                <a:cs typeface="Calibri" panose="020F0502020204030204" pitchFamily="34" charset="0"/>
              </a:rPr>
              <a:t>Riigimajades osutatakse avalikke teenuseid ning neis paiknevad koos mitmed riigiasutused või riiklikud organisatsioonid. Parema teenuse pakkumiseks ning kulude kokkuhoiu saavutamiseks viiakse olulisi teenuseid osutavad asutused maakonnakeskustes ühte või võimalikult vähestesse füüsilistesse asukohtadesse</a:t>
            </a:r>
            <a:endParaRPr lang="et-EE" sz="1805" dirty="0">
              <a:solidFill>
                <a:schemeClr val="tx1"/>
              </a:solidFill>
              <a:latin typeface="Calibri" panose="020F0502020204030204" pitchFamily="34" charset="0"/>
              <a:cs typeface="Calibri" panose="020F0502020204030204" pitchFamily="34" charset="0"/>
            </a:endParaRPr>
          </a:p>
          <a:p>
            <a:pPr marL="343769" indent="-343769">
              <a:buClrTx/>
              <a:buFont typeface="Arial" panose="020B0604020202020204" pitchFamily="34" charset="0"/>
              <a:buChar char="•"/>
            </a:pPr>
            <a:r>
              <a:rPr lang="et-EE" sz="1805" dirty="0">
                <a:latin typeface="Calibri" panose="020F0502020204030204" pitchFamily="34" charset="0"/>
                <a:cs typeface="Calibri" panose="020F0502020204030204" pitchFamily="34" charset="0"/>
              </a:rPr>
              <a:t>Asutuste vahelise sünergia ja koostöö suurendamine</a:t>
            </a:r>
          </a:p>
          <a:p>
            <a:pPr marL="343769" indent="-343769">
              <a:buClrTx/>
              <a:buFont typeface="Arial" panose="020B0604020202020204" pitchFamily="34" charset="0"/>
              <a:buChar char="•"/>
            </a:pPr>
            <a:r>
              <a:rPr lang="et-EE" sz="1805" dirty="0">
                <a:latin typeface="Calibri" panose="020F0502020204030204" pitchFamily="34" charset="0"/>
                <a:cs typeface="Calibri" panose="020F0502020204030204" pitchFamily="34" charset="0"/>
              </a:rPr>
              <a:t>Kinnisvara parem kasutus (võimalik vähemalt  25% ulatuses, büroopinnad)</a:t>
            </a:r>
          </a:p>
          <a:p>
            <a:pPr marL="343769" indent="-343769">
              <a:buClrTx/>
              <a:buFont typeface="Arial" panose="020B0604020202020204" pitchFamily="34" charset="0"/>
              <a:buChar char="•"/>
            </a:pPr>
            <a:r>
              <a:rPr lang="et-EE" sz="1805" dirty="0">
                <a:latin typeface="Calibri" panose="020F0502020204030204" pitchFamily="34" charset="0"/>
                <a:cs typeface="Calibri" panose="020F0502020204030204" pitchFamily="34" charset="0"/>
              </a:rPr>
              <a:t>Töö- ja teeninduskeskkonna parandamine</a:t>
            </a:r>
          </a:p>
          <a:p>
            <a:pPr marL="343769" indent="-343769">
              <a:buClrTx/>
              <a:buFont typeface="Arial" panose="020B0604020202020204" pitchFamily="34" charset="0"/>
              <a:buChar char="•"/>
            </a:pPr>
            <a:r>
              <a:rPr lang="et-EE" sz="1805" dirty="0">
                <a:latin typeface="Calibri" panose="020F0502020204030204" pitchFamily="34" charset="0"/>
                <a:cs typeface="Calibri" panose="020F0502020204030204" pitchFamily="34" charset="0"/>
              </a:rPr>
              <a:t>Kaugtöökeskkondade loomine ja arendamine</a:t>
            </a:r>
          </a:p>
          <a:p>
            <a:pPr marL="343769" indent="-343769">
              <a:buFont typeface="Arial" panose="020B0604020202020204" pitchFamily="34" charset="0"/>
              <a:buChar char="•"/>
            </a:pPr>
            <a:endParaRPr lang="et-EE" dirty="0" smtClean="0">
              <a:latin typeface="Calibri" panose="020F0502020204030204" pitchFamily="34" charset="0"/>
              <a:cs typeface="Calibri" panose="020F0502020204030204" pitchFamily="34" charset="0"/>
            </a:endParaRPr>
          </a:p>
          <a:p>
            <a:pPr marL="343769" indent="-343769">
              <a:buFont typeface="Arial" panose="020B0604020202020204" pitchFamily="34" charset="0"/>
              <a:buChar char="•"/>
            </a:pPr>
            <a:endParaRPr lang="et-EE"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29318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8231" y="339033"/>
            <a:ext cx="5955164" cy="541400"/>
          </a:xfrm>
        </p:spPr>
        <p:txBody>
          <a:bodyPr/>
          <a:lstStyle/>
          <a:p>
            <a:pPr algn="ctr"/>
            <a:r>
              <a:rPr lang="et-EE" dirty="0" smtClean="0">
                <a:latin typeface="Calibri" panose="020F0502020204030204" pitchFamily="34" charset="0"/>
                <a:cs typeface="Calibri" panose="020F0502020204030204" pitchFamily="34" charset="0"/>
              </a:rPr>
              <a:t>Kaugtöökeskkonnad</a:t>
            </a:r>
            <a:r>
              <a:rPr lang="et-EE" dirty="0" smtClean="0"/>
              <a:t> </a:t>
            </a:r>
            <a:endParaRPr lang="et-EE" dirty="0"/>
          </a:p>
        </p:txBody>
      </p:sp>
      <p:sp>
        <p:nvSpPr>
          <p:cNvPr id="3" name="Content Placeholder 2"/>
          <p:cNvSpPr>
            <a:spLocks noGrp="1"/>
          </p:cNvSpPr>
          <p:nvPr>
            <p:ph idx="1"/>
          </p:nvPr>
        </p:nvSpPr>
        <p:spPr>
          <a:xfrm>
            <a:off x="1539943" y="1164010"/>
            <a:ext cx="5955164" cy="3830040"/>
          </a:xfrm>
        </p:spPr>
        <p:txBody>
          <a:bodyPr/>
          <a:lstStyle/>
          <a:p>
            <a:pPr>
              <a:buClrTx/>
            </a:pPr>
            <a:r>
              <a:rPr lang="et-EE" sz="1654" dirty="0"/>
              <a:t>Kaugtöökeskkondade ja ühiste vestlus- ja nõupidamisruumide kasutamine</a:t>
            </a:r>
          </a:p>
          <a:p>
            <a:pPr>
              <a:buClrTx/>
            </a:pPr>
            <a:r>
              <a:rPr lang="et-EE" sz="1654" dirty="0"/>
              <a:t>Igas maakonnakeskuses, keskselt hallatavad, sh keskne kulude katmine</a:t>
            </a:r>
          </a:p>
          <a:p>
            <a:pPr>
              <a:buClrTx/>
            </a:pPr>
            <a:r>
              <a:rPr lang="et-EE" sz="1654" dirty="0"/>
              <a:t>Üldjuhul on mõeldud ajutiseks kasutamiseks, kuid vajaduse </a:t>
            </a:r>
            <a:r>
              <a:rPr lang="et-EE" sz="1654" dirty="0">
                <a:latin typeface="Calibri" panose="020F0502020204030204" pitchFamily="34" charset="0"/>
                <a:cs typeface="Calibri" panose="020F0502020204030204" pitchFamily="34" charset="0"/>
              </a:rPr>
              <a:t>ilmnemisel</a:t>
            </a:r>
            <a:r>
              <a:rPr lang="et-EE" sz="1654" dirty="0"/>
              <a:t> on võimalik kaugtöökohti kasutada ka püsivalt</a:t>
            </a:r>
          </a:p>
          <a:p>
            <a:pPr>
              <a:buClrTx/>
            </a:pPr>
            <a:r>
              <a:rPr lang="et-EE" sz="1654" dirty="0"/>
              <a:t>Esialgu loomisel kuni 15 töökohaga tegevuspõhine kontor</a:t>
            </a:r>
            <a:r>
              <a:rPr lang="et-EE" sz="1654" b="1" dirty="0"/>
              <a:t> </a:t>
            </a:r>
          </a:p>
          <a:p>
            <a:pPr>
              <a:buClrTx/>
            </a:pPr>
            <a:r>
              <a:rPr lang="et-EE" sz="1654" dirty="0"/>
              <a:t>Võimalus kasutada nõupidamis- ja puhkeruume (videokonverentsi võimalusega)</a:t>
            </a:r>
          </a:p>
        </p:txBody>
      </p:sp>
    </p:spTree>
    <p:extLst>
      <p:ext uri="{BB962C8B-B14F-4D97-AF65-F5344CB8AC3E}">
        <p14:creationId xmlns:p14="http://schemas.microsoft.com/office/powerpoint/2010/main" val="22803612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dirty="0">
              <a:solidFill>
                <a:schemeClr val="dk1"/>
              </a:solidFill>
              <a:latin typeface="Times New Roman"/>
              <a:ea typeface="Times New Roman"/>
              <a:cs typeface="Times New Roman"/>
              <a:sym typeface="Times New Roman"/>
            </a:endParaRPr>
          </a:p>
          <a:p>
            <a:pPr marL="0" lvl="0" indent="0" algn="ctr">
              <a:lnSpc>
                <a:spcPct val="100000"/>
              </a:lnSpc>
              <a:buClr>
                <a:schemeClr val="dk1"/>
              </a:buClr>
              <a:buSzPts val="1100"/>
              <a:buNone/>
            </a:pPr>
            <a:r>
              <a:rPr lang="et-EE" sz="2000" b="1" dirty="0">
                <a:solidFill>
                  <a:schemeClr val="dk1"/>
                </a:solidFill>
                <a:latin typeface="Times New Roman"/>
                <a:ea typeface="Times New Roman"/>
                <a:cs typeface="Times New Roman"/>
                <a:sym typeface="Times New Roman"/>
              </a:rPr>
              <a:t>Eerik-Juhan Truuväli, Sulev Lääne, Sulev Mäeltsemees, Leif Kalev, Georg </a:t>
            </a:r>
            <a:r>
              <a:rPr lang="et-EE" sz="2000" b="1" dirty="0" err="1">
                <a:solidFill>
                  <a:schemeClr val="dk1"/>
                </a:solidFill>
                <a:latin typeface="Times New Roman"/>
                <a:ea typeface="Times New Roman"/>
                <a:cs typeface="Times New Roman"/>
                <a:sym typeface="Times New Roman"/>
              </a:rPr>
              <a:t>Sootla</a:t>
            </a:r>
            <a:r>
              <a:rPr lang="et-EE" sz="2000" b="1" dirty="0">
                <a:solidFill>
                  <a:schemeClr val="dk1"/>
                </a:solidFill>
                <a:latin typeface="Times New Roman"/>
                <a:ea typeface="Times New Roman"/>
                <a:cs typeface="Times New Roman"/>
                <a:sym typeface="Times New Roman"/>
              </a:rPr>
              <a:t>, Anneli Kommer, Vallo </a:t>
            </a:r>
            <a:r>
              <a:rPr lang="et-EE" sz="2000" b="1" dirty="0" err="1">
                <a:solidFill>
                  <a:schemeClr val="dk1"/>
                </a:solidFill>
                <a:latin typeface="Times New Roman"/>
                <a:ea typeface="Times New Roman"/>
                <a:cs typeface="Times New Roman"/>
                <a:sym typeface="Times New Roman"/>
              </a:rPr>
              <a:t>Olle</a:t>
            </a:r>
            <a:r>
              <a:rPr lang="et-EE" sz="2000" b="1" dirty="0">
                <a:solidFill>
                  <a:schemeClr val="dk1"/>
                </a:solidFill>
                <a:latin typeface="Times New Roman"/>
                <a:ea typeface="Times New Roman"/>
                <a:cs typeface="Times New Roman"/>
                <a:sym typeface="Times New Roman"/>
              </a:rPr>
              <a:t>, </a:t>
            </a:r>
            <a:r>
              <a:rPr lang="et-EE" sz="2000" b="1" dirty="0" err="1">
                <a:solidFill>
                  <a:schemeClr val="dk1"/>
                </a:solidFill>
                <a:latin typeface="Times New Roman"/>
                <a:ea typeface="Times New Roman"/>
                <a:cs typeface="Times New Roman"/>
                <a:sym typeface="Times New Roman"/>
              </a:rPr>
              <a:t>Kersten</a:t>
            </a:r>
            <a:r>
              <a:rPr lang="et-EE" sz="2000" b="1" dirty="0">
                <a:solidFill>
                  <a:schemeClr val="dk1"/>
                </a:solidFill>
                <a:latin typeface="Times New Roman"/>
                <a:ea typeface="Times New Roman"/>
                <a:cs typeface="Times New Roman"/>
                <a:sym typeface="Times New Roman"/>
              </a:rPr>
              <a:t> </a:t>
            </a:r>
            <a:r>
              <a:rPr lang="et-EE" sz="2000" b="1" dirty="0" err="1">
                <a:solidFill>
                  <a:schemeClr val="dk1"/>
                </a:solidFill>
                <a:latin typeface="Times New Roman"/>
                <a:ea typeface="Times New Roman"/>
                <a:cs typeface="Times New Roman"/>
                <a:sym typeface="Times New Roman"/>
              </a:rPr>
              <a:t>Kattai</a:t>
            </a:r>
            <a:r>
              <a:rPr lang="et-EE" sz="2000" b="1" dirty="0">
                <a:solidFill>
                  <a:schemeClr val="dk1"/>
                </a:solidFill>
                <a:latin typeface="Times New Roman"/>
                <a:ea typeface="Times New Roman"/>
                <a:cs typeface="Times New Roman"/>
                <a:sym typeface="Times New Roman"/>
              </a:rPr>
              <a:t>, </a:t>
            </a:r>
            <a:r>
              <a:rPr lang="et-EE" sz="2000" b="1" dirty="0" err="1">
                <a:solidFill>
                  <a:schemeClr val="dk1"/>
                </a:solidFill>
                <a:latin typeface="Times New Roman"/>
                <a:ea typeface="Times New Roman"/>
                <a:cs typeface="Times New Roman"/>
                <a:sym typeface="Times New Roman"/>
              </a:rPr>
              <a:t>Garri</a:t>
            </a:r>
            <a:r>
              <a:rPr lang="et-EE" sz="2000" b="1" dirty="0">
                <a:solidFill>
                  <a:schemeClr val="dk1"/>
                </a:solidFill>
                <a:latin typeface="Times New Roman"/>
                <a:ea typeface="Times New Roman"/>
                <a:cs typeface="Times New Roman"/>
                <a:sym typeface="Times New Roman"/>
              </a:rPr>
              <a:t> Raagmaa, </a:t>
            </a:r>
            <a:r>
              <a:rPr lang="et-EE" sz="2000" b="1" dirty="0" err="1">
                <a:solidFill>
                  <a:schemeClr val="dk1"/>
                </a:solidFill>
                <a:latin typeface="Times New Roman"/>
                <a:ea typeface="Times New Roman"/>
                <a:cs typeface="Times New Roman"/>
                <a:sym typeface="Times New Roman"/>
              </a:rPr>
              <a:t>Rivo</a:t>
            </a:r>
            <a:r>
              <a:rPr lang="et-EE" sz="2000" b="1" dirty="0">
                <a:solidFill>
                  <a:schemeClr val="dk1"/>
                </a:solidFill>
                <a:latin typeface="Times New Roman"/>
                <a:ea typeface="Times New Roman"/>
                <a:cs typeface="Times New Roman"/>
                <a:sym typeface="Times New Roman"/>
              </a:rPr>
              <a:t> Noorkõiv, Mikk </a:t>
            </a:r>
            <a:r>
              <a:rPr lang="et-EE" sz="2000" b="1" dirty="0" smtClean="0">
                <a:solidFill>
                  <a:schemeClr val="dk1"/>
                </a:solidFill>
                <a:latin typeface="Times New Roman"/>
                <a:ea typeface="Times New Roman"/>
                <a:cs typeface="Times New Roman"/>
                <a:sym typeface="Times New Roman"/>
              </a:rPr>
              <a:t>Lõhmus, Regina </a:t>
            </a:r>
            <a:r>
              <a:rPr lang="et-EE" sz="2000" b="1" dirty="0" err="1" smtClean="0">
                <a:solidFill>
                  <a:schemeClr val="dk1"/>
                </a:solidFill>
                <a:latin typeface="Times New Roman"/>
                <a:ea typeface="Times New Roman"/>
                <a:cs typeface="Times New Roman"/>
                <a:sym typeface="Times New Roman"/>
              </a:rPr>
              <a:t>Maslova</a:t>
            </a:r>
            <a:r>
              <a:rPr lang="et-EE" sz="2000" b="1" dirty="0" smtClean="0">
                <a:solidFill>
                  <a:schemeClr val="dk1"/>
                </a:solidFill>
                <a:latin typeface="Times New Roman"/>
                <a:ea typeface="Times New Roman"/>
                <a:cs typeface="Times New Roman"/>
                <a:sym typeface="Times New Roman"/>
              </a:rPr>
              <a:t>  </a:t>
            </a:r>
            <a:r>
              <a:rPr lang="et-EE" sz="2000" b="1" dirty="0" err="1">
                <a:solidFill>
                  <a:schemeClr val="dk1"/>
                </a:solidFill>
                <a:latin typeface="Times New Roman"/>
                <a:ea typeface="Times New Roman"/>
                <a:cs typeface="Times New Roman"/>
                <a:sym typeface="Times New Roman"/>
              </a:rPr>
              <a:t>ühisettekanne</a:t>
            </a:r>
            <a:endParaRPr sz="1200" dirty="0"/>
          </a:p>
        </p:txBody>
      </p:sp>
      <p:pic>
        <p:nvPicPr>
          <p:cNvPr id="111" name="Shape 111"/>
          <p:cNvPicPr preferRelativeResize="0"/>
          <p:nvPr/>
        </p:nvPicPr>
        <p:blipFill>
          <a:blip r:embed="rId3">
            <a:alphaModFix/>
          </a:blip>
          <a:stretch>
            <a:fillRect/>
          </a:stretch>
        </p:blipFill>
        <p:spPr>
          <a:xfrm>
            <a:off x="4195600" y="3066100"/>
            <a:ext cx="3665500" cy="1409475"/>
          </a:xfrm>
          <a:prstGeom prst="rect">
            <a:avLst/>
          </a:prstGeom>
          <a:noFill/>
          <a:ln>
            <a:noFill/>
          </a:ln>
        </p:spPr>
      </p:pic>
      <p:pic>
        <p:nvPicPr>
          <p:cNvPr id="112" name="Shape 112"/>
          <p:cNvPicPr preferRelativeResize="0"/>
          <p:nvPr/>
        </p:nvPicPr>
        <p:blipFill>
          <a:blip r:embed="rId4">
            <a:alphaModFix/>
          </a:blip>
          <a:stretch>
            <a:fillRect/>
          </a:stretch>
        </p:blipFill>
        <p:spPr>
          <a:xfrm>
            <a:off x="1949800" y="2885300"/>
            <a:ext cx="1487400" cy="1520276"/>
          </a:xfrm>
          <a:prstGeom prst="rect">
            <a:avLst/>
          </a:prstGeom>
          <a:noFill/>
          <a:ln>
            <a:noFill/>
          </a:ln>
        </p:spPr>
      </p:pic>
    </p:spTree>
    <p:extLst>
      <p:ext uri="{BB962C8B-B14F-4D97-AF65-F5344CB8AC3E}">
        <p14:creationId xmlns:p14="http://schemas.microsoft.com/office/powerpoint/2010/main" val="26955275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1077D2"/>
            </a:gs>
            <a:gs pos="100000">
              <a:srgbClr val="093153"/>
            </a:gs>
          </a:gsLst>
          <a:path path="circle">
            <a:fillToRect l="50000" t="50000" r="50000" b="50000"/>
          </a:path>
          <a:tileRect/>
        </a:gradFill>
        <a:effectLst/>
      </p:bgPr>
    </p:bg>
    <p:spTree>
      <p:nvGrpSpPr>
        <p:cNvPr id="1" name="Shape 63"/>
        <p:cNvGrpSpPr/>
        <p:nvPr/>
      </p:nvGrpSpPr>
      <p:grpSpPr>
        <a:xfrm>
          <a:off x="0" y="0"/>
          <a:ext cx="0" cy="0"/>
          <a:chOff x="0" y="0"/>
          <a:chExt cx="0" cy="0"/>
        </a:xfrm>
      </p:grpSpPr>
      <p:sp>
        <p:nvSpPr>
          <p:cNvPr id="64" name="Shape 64"/>
          <p:cNvSpPr txBox="1">
            <a:spLocks noGrp="1"/>
          </p:cNvSpPr>
          <p:nvPr>
            <p:ph type="ctrTitle"/>
          </p:nvPr>
        </p:nvSpPr>
        <p:spPr>
          <a:xfrm>
            <a:off x="311700" y="806225"/>
            <a:ext cx="8520600" cy="1282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t" sz="3240" b="1" i="1" dirty="0">
                <a:solidFill>
                  <a:srgbClr val="000000"/>
                </a:solidFill>
                <a:latin typeface="Lato"/>
                <a:ea typeface="Lato"/>
                <a:cs typeface="Lato"/>
                <a:sym typeface="Lato"/>
              </a:rPr>
              <a:t>Eesti omavalitsus täna ja tulevik - 10 teesi ja  mis edasi?</a:t>
            </a:r>
            <a:endParaRPr sz="3240" b="1" i="1" dirty="0">
              <a:solidFill>
                <a:srgbClr val="000000"/>
              </a:solidFill>
              <a:latin typeface="Lato"/>
              <a:ea typeface="Lato"/>
              <a:cs typeface="Lato"/>
              <a:sym typeface="Lato"/>
            </a:endParaRPr>
          </a:p>
          <a:p>
            <a:pPr marL="0" lvl="0" indent="0" algn="ctr" rtl="0">
              <a:spcBef>
                <a:spcPts val="0"/>
              </a:spcBef>
              <a:spcAft>
                <a:spcPts val="0"/>
              </a:spcAft>
              <a:buNone/>
            </a:pPr>
            <a:endParaRPr sz="3240" dirty="0">
              <a:solidFill>
                <a:srgbClr val="90C226"/>
              </a:solidFill>
              <a:latin typeface="Trebuchet MS"/>
              <a:ea typeface="Trebuchet MS"/>
              <a:cs typeface="Trebuchet MS"/>
              <a:sym typeface="Trebuchet MS"/>
            </a:endParaRPr>
          </a:p>
          <a:p>
            <a:pPr marL="0" lvl="0" indent="0" algn="l" rtl="0">
              <a:lnSpc>
                <a:spcPct val="90000"/>
              </a:lnSpc>
              <a:spcBef>
                <a:spcPts val="1000"/>
              </a:spcBef>
              <a:spcAft>
                <a:spcPts val="0"/>
              </a:spcAft>
              <a:buNone/>
            </a:pPr>
            <a:r>
              <a:rPr lang="et" sz="1800" b="1" dirty="0">
                <a:solidFill>
                  <a:srgbClr val="000000"/>
                </a:solidFill>
                <a:latin typeface="Lato"/>
                <a:ea typeface="Lato"/>
                <a:cs typeface="Lato"/>
                <a:sym typeface="Lato"/>
              </a:rPr>
              <a:t>TALLINNA ÜLIKOOL</a:t>
            </a:r>
            <a:endParaRPr sz="1800" dirty="0">
              <a:solidFill>
                <a:srgbClr val="000000"/>
              </a:solidFill>
              <a:latin typeface="Lato"/>
              <a:ea typeface="Lato"/>
              <a:cs typeface="Lato"/>
              <a:sym typeface="Lato"/>
            </a:endParaRPr>
          </a:p>
          <a:p>
            <a:pPr marL="0" lvl="0" indent="0" algn="l" rtl="0">
              <a:spcBef>
                <a:spcPts val="0"/>
              </a:spcBef>
              <a:spcAft>
                <a:spcPts val="0"/>
              </a:spcAft>
              <a:buClr>
                <a:srgbClr val="000000"/>
              </a:buClr>
              <a:buSzPts val="3240"/>
              <a:buFont typeface="Trebuchet MS"/>
              <a:buNone/>
            </a:pPr>
            <a:r>
              <a:rPr lang="et" sz="1800" b="1" dirty="0">
                <a:solidFill>
                  <a:srgbClr val="000000"/>
                </a:solidFill>
                <a:latin typeface="Lato"/>
                <a:ea typeface="Lato"/>
                <a:cs typeface="Lato"/>
                <a:sym typeface="Lato"/>
              </a:rPr>
              <a:t>14.05.2018</a:t>
            </a:r>
            <a:r>
              <a:rPr lang="et" sz="3240" dirty="0">
                <a:solidFill>
                  <a:srgbClr val="90C226"/>
                </a:solidFill>
                <a:latin typeface="Trebuchet MS"/>
                <a:ea typeface="Trebuchet MS"/>
                <a:cs typeface="Trebuchet MS"/>
                <a:sym typeface="Trebuchet MS"/>
              </a:rPr>
              <a:t/>
            </a:r>
            <a:br>
              <a:rPr lang="et" sz="3240" dirty="0">
                <a:solidFill>
                  <a:srgbClr val="90C226"/>
                </a:solidFill>
                <a:latin typeface="Trebuchet MS"/>
                <a:ea typeface="Trebuchet MS"/>
                <a:cs typeface="Trebuchet MS"/>
                <a:sym typeface="Trebuchet MS"/>
              </a:rPr>
            </a:br>
            <a:endParaRPr dirty="0"/>
          </a:p>
        </p:txBody>
      </p:sp>
      <p:sp>
        <p:nvSpPr>
          <p:cNvPr id="65" name="Shape 65"/>
          <p:cNvSpPr txBox="1">
            <a:spLocks noGrp="1"/>
          </p:cNvSpPr>
          <p:nvPr>
            <p:ph type="subTitle" idx="1"/>
          </p:nvPr>
        </p:nvSpPr>
        <p:spPr>
          <a:xfrm>
            <a:off x="4722325" y="3104485"/>
            <a:ext cx="4242600" cy="738300"/>
          </a:xfrm>
          <a:prstGeom prst="rect">
            <a:avLst/>
          </a:prstGeom>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t" sz="1800" b="1" dirty="0">
                <a:solidFill>
                  <a:srgbClr val="FFFFFF"/>
                </a:solidFill>
                <a:latin typeface="Trebuchet MS"/>
                <a:ea typeface="Trebuchet MS"/>
                <a:cs typeface="Trebuchet MS"/>
                <a:sym typeface="Trebuchet MS"/>
              </a:rPr>
              <a:t>Sulev Lääne, Eerik-Juhan Truuväli, Sulev Mäeltsemees, Leif Kalev, Georg Sootla, Anneli Kommer, Vallo Olle, Kersten Kattai, Garri Raagmaa, Rivo Noorkõiv, Mikk Lõhmus, </a:t>
            </a:r>
            <a:r>
              <a:rPr lang="et" sz="1800" b="1" dirty="0" smtClean="0">
                <a:solidFill>
                  <a:srgbClr val="FFFFFF"/>
                </a:solidFill>
                <a:latin typeface="Trebuchet MS"/>
                <a:ea typeface="Trebuchet MS"/>
                <a:cs typeface="Trebuchet MS"/>
                <a:sym typeface="Trebuchet MS"/>
              </a:rPr>
              <a:t>Regina Maslova</a:t>
            </a:r>
          </a:p>
          <a:p>
            <a:pPr marL="0" lvl="0" indent="0" algn="ctr" rtl="0">
              <a:lnSpc>
                <a:spcPct val="90000"/>
              </a:lnSpc>
              <a:spcBef>
                <a:spcPts val="0"/>
              </a:spcBef>
              <a:spcAft>
                <a:spcPts val="0"/>
              </a:spcAft>
              <a:buNone/>
            </a:pPr>
            <a:r>
              <a:rPr lang="et" sz="1800" b="1" dirty="0" smtClean="0">
                <a:solidFill>
                  <a:srgbClr val="FFFFFF"/>
                </a:solidFill>
                <a:latin typeface="Trebuchet MS"/>
                <a:ea typeface="Trebuchet MS"/>
                <a:cs typeface="Trebuchet MS"/>
                <a:sym typeface="Trebuchet MS"/>
              </a:rPr>
              <a:t>ühisettekanne</a:t>
            </a:r>
            <a:endParaRPr sz="1800" b="1" dirty="0">
              <a:solidFill>
                <a:srgbClr val="FFFFFF"/>
              </a:solidFill>
            </a:endParaRPr>
          </a:p>
        </p:txBody>
      </p:sp>
      <p:pic>
        <p:nvPicPr>
          <p:cNvPr id="66" name="Shape 66"/>
          <p:cNvPicPr preferRelativeResize="0"/>
          <p:nvPr/>
        </p:nvPicPr>
        <p:blipFill>
          <a:blip r:embed="rId3">
            <a:alphaModFix/>
          </a:blip>
          <a:stretch>
            <a:fillRect/>
          </a:stretch>
        </p:blipFill>
        <p:spPr>
          <a:xfrm>
            <a:off x="1387200" y="4336825"/>
            <a:ext cx="1920032" cy="738300"/>
          </a:xfrm>
          <a:prstGeom prst="rect">
            <a:avLst/>
          </a:prstGeom>
          <a:noFill/>
          <a:ln>
            <a:noFill/>
          </a:ln>
        </p:spPr>
      </p:pic>
      <p:pic>
        <p:nvPicPr>
          <p:cNvPr id="67" name="Shape 67"/>
          <p:cNvPicPr preferRelativeResize="0"/>
          <p:nvPr/>
        </p:nvPicPr>
        <p:blipFill>
          <a:blip r:embed="rId4">
            <a:alphaModFix/>
          </a:blip>
          <a:stretch>
            <a:fillRect/>
          </a:stretch>
        </p:blipFill>
        <p:spPr>
          <a:xfrm>
            <a:off x="471265" y="4336825"/>
            <a:ext cx="722335" cy="738299"/>
          </a:xfrm>
          <a:prstGeom prst="rect">
            <a:avLst/>
          </a:prstGeom>
          <a:noFill/>
          <a:ln>
            <a:noFill/>
          </a:ln>
        </p:spPr>
      </p:pic>
    </p:spTree>
    <p:extLst>
      <p:ext uri="{BB962C8B-B14F-4D97-AF65-F5344CB8AC3E}">
        <p14:creationId xmlns:p14="http://schemas.microsoft.com/office/powerpoint/2010/main" val="16697820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311700" y="301050"/>
            <a:ext cx="8520600" cy="91815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t" sz="2000" b="1" dirty="0"/>
              <a:t>EESTI OMAVALITSUSED </a:t>
            </a:r>
            <a:r>
              <a:rPr lang="et" sz="2000" b="1" dirty="0" smtClean="0"/>
              <a:t>ON </a:t>
            </a:r>
            <a:r>
              <a:rPr lang="et" sz="2000" b="1" dirty="0"/>
              <a:t>ANDNUD ERAKORDSE PANUSE OMARIIKLUSE </a:t>
            </a:r>
            <a:r>
              <a:rPr lang="et" sz="2000" b="1" dirty="0" smtClean="0"/>
              <a:t>ETTEVALMISTAMISEKS &amp; TAASTAMISEKS</a:t>
            </a:r>
            <a:r>
              <a:rPr lang="et" b="1" dirty="0"/>
              <a:t/>
            </a:r>
            <a:br>
              <a:rPr lang="et" b="1" dirty="0"/>
            </a:br>
            <a:endParaRPr b="1" dirty="0"/>
          </a:p>
        </p:txBody>
      </p:sp>
      <p:sp>
        <p:nvSpPr>
          <p:cNvPr id="73" name="Shape 73"/>
          <p:cNvSpPr txBox="1">
            <a:spLocks noGrp="1"/>
          </p:cNvSpPr>
          <p:nvPr>
            <p:ph type="body" idx="1"/>
          </p:nvPr>
        </p:nvSpPr>
        <p:spPr>
          <a:xfrm>
            <a:off x="311700" y="1505700"/>
            <a:ext cx="8363100" cy="30762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t" sz="1600" b="1" dirty="0">
                <a:solidFill>
                  <a:srgbClr val="000000"/>
                </a:solidFill>
                <a:latin typeface="Lato"/>
                <a:ea typeface="Lato"/>
                <a:cs typeface="Lato"/>
                <a:sym typeface="Lato"/>
              </a:rPr>
              <a:t>1. juulil 1917 alustasid kubermangu ja maakonna nõukogud tegevust. Järgmisel päeval tuli Toompea lossi Valges saalis kokku Eesti Maapäev, ametliku nimetusega Eestimaa kubermangu maanõukogu. </a:t>
            </a:r>
            <a:br>
              <a:rPr lang="et" sz="1600" b="1" dirty="0">
                <a:solidFill>
                  <a:srgbClr val="000000"/>
                </a:solidFill>
                <a:latin typeface="Lato"/>
                <a:ea typeface="Lato"/>
                <a:cs typeface="Lato"/>
                <a:sym typeface="Lato"/>
              </a:rPr>
            </a:br>
            <a:r>
              <a:rPr lang="et" sz="1600" b="1" dirty="0" smtClean="0">
                <a:solidFill>
                  <a:srgbClr val="000000"/>
                </a:solidFill>
                <a:latin typeface="Lato"/>
                <a:ea typeface="Lato"/>
                <a:cs typeface="Lato"/>
                <a:sym typeface="Lato"/>
              </a:rPr>
              <a:t>Kubermangu </a:t>
            </a:r>
            <a:r>
              <a:rPr lang="et" sz="1600" b="1" dirty="0">
                <a:solidFill>
                  <a:srgbClr val="000000"/>
                </a:solidFill>
                <a:latin typeface="Lato"/>
                <a:ea typeface="Lato"/>
                <a:cs typeface="Lato"/>
                <a:sym typeface="Lato"/>
              </a:rPr>
              <a:t>komissar Jaan Poska ütles oma avakõnes: „Tänase päevaga algab meie kodumaa elus ja ajaloos uus ja tähtis ajajärk. Uks, mis aastasadade kestes meie eest seitsme pitseriga kinni seisis, on täna lahti läinud ja rahvaesitus astus tema sisse, et maa valitsemist oma kätte võtta. ... Meie kodumaa uus ajalugu algab tänasest päevast peale. Mina usun kindlasti, et meie järeltulijad, kes selle ajaloo esimesi lehekülgi loevad, ‒ ja need leheküljed saavad teie tegevusest jutustama, saavad ütlema: tõesti, Eestimaa saatis oma esimesesse Maanõukogusse oma kõige paremad pojad.”</a:t>
            </a:r>
            <a:r>
              <a:rPr lang="et" dirty="0"/>
              <a:t/>
            </a:r>
            <a:br>
              <a:rPr lang="et" dirty="0"/>
            </a:br>
            <a:endParaRPr dirty="0"/>
          </a:p>
        </p:txBody>
      </p:sp>
    </p:spTree>
    <p:extLst>
      <p:ext uri="{BB962C8B-B14F-4D97-AF65-F5344CB8AC3E}">
        <p14:creationId xmlns:p14="http://schemas.microsoft.com/office/powerpoint/2010/main" val="37641942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311700" y="28772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t" b="1"/>
              <a:t>EESTI RIIKLUS ON LOODUD &amp; TAASTATUD OMAVALITSUSE VUNDAMENDILE</a:t>
            </a:r>
            <a:endParaRPr b="1"/>
          </a:p>
        </p:txBody>
      </p:sp>
      <p:sp>
        <p:nvSpPr>
          <p:cNvPr id="79" name="Shape 79"/>
          <p:cNvSpPr txBox="1">
            <a:spLocks noGrp="1"/>
          </p:cNvSpPr>
          <p:nvPr>
            <p:ph type="body" idx="1"/>
          </p:nvPr>
        </p:nvSpPr>
        <p:spPr>
          <a:xfrm>
            <a:off x="311700" y="1505700"/>
            <a:ext cx="8403000" cy="30762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t" sz="1500" b="1" dirty="0">
                <a:solidFill>
                  <a:srgbClr val="000000"/>
                </a:solidFill>
                <a:latin typeface="Lato"/>
                <a:ea typeface="Lato"/>
                <a:cs typeface="Lato"/>
                <a:sym typeface="Lato"/>
              </a:rPr>
              <a:t>Manifest kõigile Eestimaa rahwastele – 24.02.1918 - Eesti riigi sünnitunnistus;</a:t>
            </a:r>
            <a:br>
              <a:rPr lang="et" sz="1500" b="1" dirty="0">
                <a:solidFill>
                  <a:srgbClr val="000000"/>
                </a:solidFill>
                <a:latin typeface="Lato"/>
                <a:ea typeface="Lato"/>
                <a:cs typeface="Lato"/>
                <a:sym typeface="Lato"/>
              </a:rPr>
            </a:br>
            <a:r>
              <a:rPr lang="et" sz="1500" b="1" dirty="0">
                <a:solidFill>
                  <a:srgbClr val="000000"/>
                </a:solidFill>
                <a:latin typeface="Lato"/>
                <a:ea typeface="Lato"/>
                <a:cs typeface="Lato"/>
                <a:sym typeface="Lato"/>
              </a:rPr>
              <a:t>Manifestis … Eesti maa ja rahwa saatuse määramiseks järgmisi otsustawaid samme astuda:</a:t>
            </a:r>
            <a:br>
              <a:rPr lang="et" sz="1500" b="1" dirty="0">
                <a:solidFill>
                  <a:srgbClr val="000000"/>
                </a:solidFill>
                <a:latin typeface="Lato"/>
                <a:ea typeface="Lato"/>
                <a:cs typeface="Lato"/>
                <a:sym typeface="Lato"/>
              </a:rPr>
            </a:br>
            <a:r>
              <a:rPr lang="et" sz="1500" b="1" dirty="0">
                <a:solidFill>
                  <a:srgbClr val="000000"/>
                </a:solidFill>
                <a:latin typeface="Lato"/>
                <a:ea typeface="Lato"/>
                <a:cs typeface="Lato"/>
                <a:sym typeface="Lato"/>
              </a:rPr>
              <a:t>Eestimaa tema ajaloolistes ja etnografilistes piirides kuulutatakse tänasest peale iseseiswaks demokratliseks wabariigiks;</a:t>
            </a:r>
            <a:br>
              <a:rPr lang="et" sz="1500" b="1" dirty="0">
                <a:solidFill>
                  <a:srgbClr val="000000"/>
                </a:solidFill>
                <a:latin typeface="Lato"/>
                <a:ea typeface="Lato"/>
                <a:cs typeface="Lato"/>
                <a:sym typeface="Lato"/>
              </a:rPr>
            </a:br>
            <a:r>
              <a:rPr lang="et" sz="1500" b="1" dirty="0">
                <a:solidFill>
                  <a:srgbClr val="000000"/>
                </a:solidFill>
                <a:latin typeface="Lato"/>
                <a:ea typeface="Lato"/>
                <a:cs typeface="Lato"/>
                <a:sym typeface="Lato"/>
              </a:rPr>
              <a:t/>
            </a:r>
            <a:br>
              <a:rPr lang="et" sz="1500" b="1" dirty="0">
                <a:solidFill>
                  <a:srgbClr val="000000"/>
                </a:solidFill>
                <a:latin typeface="Lato"/>
                <a:ea typeface="Lato"/>
                <a:cs typeface="Lato"/>
                <a:sym typeface="Lato"/>
              </a:rPr>
            </a:br>
            <a:r>
              <a:rPr lang="et" sz="1500" b="1" dirty="0">
                <a:solidFill>
                  <a:srgbClr val="000000"/>
                </a:solidFill>
                <a:latin typeface="Lato"/>
                <a:ea typeface="Lato"/>
                <a:cs typeface="Lato"/>
                <a:sym typeface="Lato"/>
              </a:rPr>
              <a:t>Iseseiswa Eesti wabariigi piiridesse kuuluvad: Harjumaa, Läänemaa, Järwamaa, Wirumaa ühes Narwa linna ja tema ümbruskonnaga, Tartumaa, Wõrumaa, Wiljandimaa ja Pärnumaa ühes Lääne mere saartega - Saare-, Hiiu- ja Muhumaaga ja teistega, kus Eesti rahwas suures enamuses põliselt asumas…;</a:t>
            </a:r>
            <a:br>
              <a:rPr lang="et" sz="1500" b="1" dirty="0">
                <a:solidFill>
                  <a:srgbClr val="000000"/>
                </a:solidFill>
                <a:latin typeface="Lato"/>
                <a:ea typeface="Lato"/>
                <a:cs typeface="Lato"/>
                <a:sym typeface="Lato"/>
              </a:rPr>
            </a:br>
            <a:r>
              <a:rPr lang="et" sz="1500" b="1" dirty="0">
                <a:solidFill>
                  <a:srgbClr val="000000"/>
                </a:solidFill>
                <a:latin typeface="Lato"/>
                <a:ea typeface="Lato"/>
                <a:cs typeface="Lato"/>
                <a:sym typeface="Lato"/>
              </a:rPr>
              <a:t>5. Linna-, maakonna- ja wallaomavalitsuse asutused kutsutakse wiibimata oma wägiwaldselt katkestatud tööd jatkama.</a:t>
            </a:r>
            <a:r>
              <a:rPr lang="et" sz="1500" dirty="0">
                <a:latin typeface="Lato"/>
                <a:ea typeface="Lato"/>
                <a:cs typeface="Lato"/>
                <a:sym typeface="Lato"/>
              </a:rPr>
              <a:t/>
            </a:r>
            <a:br>
              <a:rPr lang="et" sz="1500" dirty="0">
                <a:latin typeface="Lato"/>
                <a:ea typeface="Lato"/>
                <a:cs typeface="Lato"/>
                <a:sym typeface="Lato"/>
              </a:rPr>
            </a:br>
            <a:endParaRPr sz="1500" dirty="0">
              <a:latin typeface="Lato"/>
              <a:ea typeface="Lato"/>
              <a:cs typeface="Lato"/>
              <a:sym typeface="Lato"/>
            </a:endParaRPr>
          </a:p>
        </p:txBody>
      </p:sp>
    </p:spTree>
    <p:extLst>
      <p:ext uri="{BB962C8B-B14F-4D97-AF65-F5344CB8AC3E}">
        <p14:creationId xmlns:p14="http://schemas.microsoft.com/office/powerpoint/2010/main" val="15653323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t" b="1" dirty="0"/>
              <a:t>MÄRGILISI ARENGUID EESTI OMAVALITSUSTE JA LIITUDE </a:t>
            </a:r>
            <a:r>
              <a:rPr lang="et" b="1" dirty="0" smtClean="0"/>
              <a:t>TEGEVUSES</a:t>
            </a:r>
            <a:r>
              <a:rPr lang="et" b="1" dirty="0"/>
              <a:t/>
            </a:r>
            <a:br>
              <a:rPr lang="et" b="1" dirty="0"/>
            </a:br>
            <a:endParaRPr b="1" dirty="0"/>
          </a:p>
        </p:txBody>
      </p:sp>
      <p:sp>
        <p:nvSpPr>
          <p:cNvPr id="85" name="Shape 85"/>
          <p:cNvSpPr txBox="1">
            <a:spLocks noGrp="1"/>
          </p:cNvSpPr>
          <p:nvPr>
            <p:ph type="body" idx="1"/>
          </p:nvPr>
        </p:nvSpPr>
        <p:spPr>
          <a:xfrm>
            <a:off x="4572000" y="311600"/>
            <a:ext cx="4166400" cy="40986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t" sz="1800">
                <a:solidFill>
                  <a:srgbClr val="000000"/>
                </a:solidFill>
                <a:latin typeface="Lato"/>
                <a:ea typeface="Lato"/>
                <a:cs typeface="Lato"/>
                <a:sym typeface="Lato"/>
              </a:rPr>
              <a:t>1. aprillist 1939 viidi läbi vallareform. Selle tulemusel jäi 365 vallast alles 248, millele lisandus 33 linna.</a:t>
            </a:r>
            <a:br>
              <a:rPr lang="et" sz="1800">
                <a:solidFill>
                  <a:srgbClr val="000000"/>
                </a:solidFill>
                <a:latin typeface="Lato"/>
                <a:ea typeface="Lato"/>
                <a:cs typeface="Lato"/>
                <a:sym typeface="Lato"/>
              </a:rPr>
            </a:br>
            <a:r>
              <a:rPr lang="et" sz="1800">
                <a:solidFill>
                  <a:srgbClr val="000000"/>
                </a:solidFill>
                <a:latin typeface="Lato"/>
                <a:ea typeface="Lato"/>
                <a:cs typeface="Lato"/>
                <a:sym typeface="Lato"/>
              </a:rPr>
              <a:t/>
            </a:r>
            <a:br>
              <a:rPr lang="et" sz="1800">
                <a:solidFill>
                  <a:srgbClr val="000000"/>
                </a:solidFill>
                <a:latin typeface="Lato"/>
                <a:ea typeface="Lato"/>
                <a:cs typeface="Lato"/>
                <a:sym typeface="Lato"/>
              </a:rPr>
            </a:br>
            <a:r>
              <a:rPr lang="et" sz="1800">
                <a:solidFill>
                  <a:srgbClr val="000000"/>
                </a:solidFill>
                <a:latin typeface="Lato"/>
                <a:ea typeface="Lato"/>
                <a:cs typeface="Lato"/>
                <a:sym typeface="Lato"/>
              </a:rPr>
              <a:t>Piirireformiga kaasnesid kohaliku omavalitsuse sisuline ümberkorraldamine, sh asjakohaste uute seaduste vastuvõtmine</a:t>
            </a:r>
            <a:br>
              <a:rPr lang="et" sz="1800">
                <a:solidFill>
                  <a:srgbClr val="000000"/>
                </a:solidFill>
                <a:latin typeface="Lato"/>
                <a:ea typeface="Lato"/>
                <a:cs typeface="Lato"/>
                <a:sym typeface="Lato"/>
              </a:rPr>
            </a:br>
            <a:r>
              <a:rPr lang="et" sz="1800">
                <a:solidFill>
                  <a:srgbClr val="000000"/>
                </a:solidFill>
                <a:latin typeface="Lato"/>
                <a:ea typeface="Lato"/>
                <a:cs typeface="Lato"/>
                <a:sym typeface="Lato"/>
              </a:rPr>
              <a:t/>
            </a:r>
            <a:br>
              <a:rPr lang="et" sz="1800">
                <a:solidFill>
                  <a:srgbClr val="000000"/>
                </a:solidFill>
                <a:latin typeface="Lato"/>
                <a:ea typeface="Lato"/>
                <a:cs typeface="Lato"/>
                <a:sym typeface="Lato"/>
              </a:rPr>
            </a:br>
            <a:r>
              <a:rPr lang="et" sz="1800">
                <a:solidFill>
                  <a:srgbClr val="000000"/>
                </a:solidFill>
                <a:latin typeface="Lato"/>
                <a:ea typeface="Lato"/>
                <a:cs typeface="Lato"/>
                <a:sym typeface="Lato"/>
              </a:rPr>
              <a:t>1937. aastal hakkas kehtima uus vallaseadus,</a:t>
            </a:r>
            <a:br>
              <a:rPr lang="et" sz="1800">
                <a:solidFill>
                  <a:srgbClr val="000000"/>
                </a:solidFill>
                <a:latin typeface="Lato"/>
                <a:ea typeface="Lato"/>
                <a:cs typeface="Lato"/>
                <a:sym typeface="Lato"/>
              </a:rPr>
            </a:br>
            <a:r>
              <a:rPr lang="et" sz="1800">
                <a:solidFill>
                  <a:srgbClr val="000000"/>
                </a:solidFill>
                <a:latin typeface="Lato"/>
                <a:ea typeface="Lato"/>
                <a:cs typeface="Lato"/>
                <a:sym typeface="Lato"/>
              </a:rPr>
              <a:t/>
            </a:r>
            <a:br>
              <a:rPr lang="et" sz="1800">
                <a:solidFill>
                  <a:srgbClr val="000000"/>
                </a:solidFill>
                <a:latin typeface="Lato"/>
                <a:ea typeface="Lato"/>
                <a:cs typeface="Lato"/>
                <a:sym typeface="Lato"/>
              </a:rPr>
            </a:br>
            <a:r>
              <a:rPr lang="et" sz="1800">
                <a:solidFill>
                  <a:srgbClr val="000000"/>
                </a:solidFill>
                <a:latin typeface="Lato"/>
                <a:ea typeface="Lato"/>
                <a:cs typeface="Lato"/>
                <a:sym typeface="Lato"/>
              </a:rPr>
              <a:t>1938. aastal uus linnaseadus ja maakonnaseadus;</a:t>
            </a:r>
            <a:br>
              <a:rPr lang="et" sz="1800">
                <a:solidFill>
                  <a:srgbClr val="000000"/>
                </a:solidFill>
                <a:latin typeface="Lato"/>
                <a:ea typeface="Lato"/>
                <a:cs typeface="Lato"/>
                <a:sym typeface="Lato"/>
              </a:rPr>
            </a:br>
            <a:endParaRPr sz="1800">
              <a:solidFill>
                <a:srgbClr val="000000"/>
              </a:solidFill>
              <a:latin typeface="Lato"/>
              <a:ea typeface="Lato"/>
              <a:cs typeface="Lato"/>
              <a:sym typeface="Lato"/>
            </a:endParaRPr>
          </a:p>
        </p:txBody>
      </p:sp>
    </p:spTree>
    <p:extLst>
      <p:ext uri="{BB962C8B-B14F-4D97-AF65-F5344CB8AC3E}">
        <p14:creationId xmlns:p14="http://schemas.microsoft.com/office/powerpoint/2010/main" val="186327383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311700" y="247750"/>
            <a:ext cx="8520600" cy="9524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t" b="1" dirty="0"/>
              <a:t>OMAVALITSUSED &amp; RIIKLUSE VUNDAMENDI TAASTAMINE </a:t>
            </a:r>
            <a:r>
              <a:rPr lang="et" b="1" dirty="0" smtClean="0"/>
              <a:t>(1)</a:t>
            </a:r>
            <a:r>
              <a:rPr lang="et" b="1" dirty="0"/>
              <a:t/>
            </a:r>
            <a:br>
              <a:rPr lang="et" b="1" dirty="0"/>
            </a:br>
            <a:endParaRPr b="1" dirty="0"/>
          </a:p>
        </p:txBody>
      </p:sp>
      <p:sp>
        <p:nvSpPr>
          <p:cNvPr id="91" name="Shape 91"/>
          <p:cNvSpPr txBox="1">
            <a:spLocks noGrp="1"/>
          </p:cNvSpPr>
          <p:nvPr>
            <p:ph type="body" idx="1"/>
          </p:nvPr>
        </p:nvSpPr>
        <p:spPr>
          <a:xfrm>
            <a:off x="578400" y="1553324"/>
            <a:ext cx="7888267" cy="3361575"/>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t" sz="2000" b="1" dirty="0">
                <a:solidFill>
                  <a:srgbClr val="000000"/>
                </a:solidFill>
              </a:rPr>
              <a:t>Ülemnõukogu 8. augusti 1989. a otsus "Haldusreformi läbiviimisest Eesti NSVs“, mis oli esimene uue avaliku halduse loomise õigusakt</a:t>
            </a:r>
            <a:br>
              <a:rPr lang="et" sz="2000" b="1" dirty="0">
                <a:solidFill>
                  <a:srgbClr val="000000"/>
                </a:solidFill>
              </a:rPr>
            </a:br>
            <a:r>
              <a:rPr lang="et" sz="2000" b="1" dirty="0">
                <a:solidFill>
                  <a:srgbClr val="000000"/>
                </a:solidFill>
              </a:rPr>
              <a:t/>
            </a:r>
            <a:br>
              <a:rPr lang="et" sz="2000" b="1" dirty="0">
                <a:solidFill>
                  <a:srgbClr val="000000"/>
                </a:solidFill>
              </a:rPr>
            </a:br>
            <a:r>
              <a:rPr lang="et" sz="2000" b="1" dirty="0">
                <a:solidFill>
                  <a:srgbClr val="000000"/>
                </a:solidFill>
              </a:rPr>
              <a:t>10. november 1989. a võeti vastu kohaliku omavalitsuse aluste seadus, mis oli esimene demokraatliku omavalitsussüsteemi loomise dokument Eestis ja Kesk- ja Ida-Euroopas</a:t>
            </a:r>
            <a:br>
              <a:rPr lang="et" sz="2000" b="1" dirty="0">
                <a:solidFill>
                  <a:srgbClr val="000000"/>
                </a:solidFill>
              </a:rPr>
            </a:br>
            <a:r>
              <a:rPr lang="et" sz="2000" b="1" dirty="0">
                <a:solidFill>
                  <a:srgbClr val="000000"/>
                </a:solidFill>
              </a:rPr>
              <a:t/>
            </a:r>
            <a:br>
              <a:rPr lang="et" sz="2000" b="1" dirty="0">
                <a:solidFill>
                  <a:srgbClr val="000000"/>
                </a:solidFill>
              </a:rPr>
            </a:br>
            <a:r>
              <a:rPr lang="et" sz="2000" b="1" dirty="0">
                <a:solidFill>
                  <a:srgbClr val="000000"/>
                </a:solidFill>
              </a:rPr>
              <a:t>10. detsember 1989. a toimusid Eestis esimesed demokraatlikud valimised enam kui poolsajandi jooksul </a:t>
            </a:r>
            <a:r>
              <a:rPr lang="et" sz="2000" b="1" dirty="0"/>
              <a:t/>
            </a:r>
            <a:br>
              <a:rPr lang="et" sz="2000" b="1" dirty="0"/>
            </a:br>
            <a:endParaRPr sz="2000" b="1" dirty="0"/>
          </a:p>
        </p:txBody>
      </p:sp>
    </p:spTree>
    <p:extLst>
      <p:ext uri="{BB962C8B-B14F-4D97-AF65-F5344CB8AC3E}">
        <p14:creationId xmlns:p14="http://schemas.microsoft.com/office/powerpoint/2010/main" val="25660143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311700" y="247750"/>
            <a:ext cx="8520600" cy="623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t" b="1"/>
              <a:t>OMAVALITSUSED &amp; RIIKLUSE VUNDAMENDI TAASTAMINE (2)</a:t>
            </a:r>
            <a:br>
              <a:rPr lang="et" b="1"/>
            </a:br>
            <a:r>
              <a:rPr lang="et" b="1"/>
              <a:t/>
            </a:r>
            <a:br>
              <a:rPr lang="et" b="1"/>
            </a:br>
            <a:endParaRPr b="1"/>
          </a:p>
        </p:txBody>
      </p:sp>
      <p:sp>
        <p:nvSpPr>
          <p:cNvPr id="97" name="Shape 97"/>
          <p:cNvSpPr txBox="1">
            <a:spLocks noGrp="1"/>
          </p:cNvSpPr>
          <p:nvPr>
            <p:ph type="body" idx="1"/>
          </p:nvPr>
        </p:nvSpPr>
        <p:spPr>
          <a:xfrm>
            <a:off x="311700" y="1505700"/>
            <a:ext cx="8682900" cy="30762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t" sz="2000" b="1" dirty="0">
                <a:solidFill>
                  <a:srgbClr val="000000"/>
                </a:solidFill>
              </a:rPr>
              <a:t>1. jaanuarist 1990 hakkasid senised vabariiklikud linnad ja maakonnad toimima iseseisvate omavalitsüksustena; </a:t>
            </a:r>
            <a:br>
              <a:rPr lang="et" sz="2000" b="1" dirty="0">
                <a:solidFill>
                  <a:srgbClr val="000000"/>
                </a:solidFill>
              </a:rPr>
            </a:br>
            <a:r>
              <a:rPr lang="et" sz="2000" b="1" dirty="0">
                <a:solidFill>
                  <a:srgbClr val="000000"/>
                </a:solidFill>
              </a:rPr>
              <a:t/>
            </a:r>
            <a:br>
              <a:rPr lang="et" sz="2000" b="1" dirty="0">
                <a:solidFill>
                  <a:srgbClr val="000000"/>
                </a:solidFill>
              </a:rPr>
            </a:br>
            <a:r>
              <a:rPr lang="et" sz="2000" b="1" dirty="0">
                <a:solidFill>
                  <a:srgbClr val="000000"/>
                </a:solidFill>
              </a:rPr>
              <a:t>1. tasandil algas KOV staatusele üleminek. Ülemnõukogu Presiidiumi juurde moodustatud haldusreformi ekspertkomisjoni ees ning Ülemnõukogu Presiidium omistas seejärel üksusele omavalitsusliku staatuse. Esimestena said 1. oktoobril 1990 omavalitsusliku staatuse Muhu vald ja Kuressaare linn.</a:t>
            </a:r>
            <a:r>
              <a:rPr lang="et" sz="2000" dirty="0">
                <a:solidFill>
                  <a:srgbClr val="000000"/>
                </a:solidFill>
              </a:rPr>
              <a:t/>
            </a:r>
            <a:br>
              <a:rPr lang="et" sz="2000" dirty="0">
                <a:solidFill>
                  <a:srgbClr val="000000"/>
                </a:solidFill>
              </a:rPr>
            </a:br>
            <a:endParaRPr sz="2000" dirty="0"/>
          </a:p>
        </p:txBody>
      </p:sp>
    </p:spTree>
    <p:extLst>
      <p:ext uri="{BB962C8B-B14F-4D97-AF65-F5344CB8AC3E}">
        <p14:creationId xmlns:p14="http://schemas.microsoft.com/office/powerpoint/2010/main" val="26154340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311700" y="12782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t"/>
              <a:t>EESTI OMAVALITSUSSÜSTEEM</a:t>
            </a:r>
            <a:br>
              <a:rPr lang="et"/>
            </a:br>
            <a:r>
              <a:rPr lang="et"/>
              <a:t>1989-1993 KESKTASAND JA KOV I &amp; II TASAND</a:t>
            </a:r>
            <a:endParaRPr/>
          </a:p>
        </p:txBody>
      </p:sp>
      <p:graphicFrame>
        <p:nvGraphicFramePr>
          <p:cNvPr id="103" name="Shape 103"/>
          <p:cNvGraphicFramePr/>
          <p:nvPr/>
        </p:nvGraphicFramePr>
        <p:xfrm>
          <a:off x="1024475" y="1344726"/>
          <a:ext cx="7304100" cy="3647025"/>
        </p:xfrm>
        <a:graphic>
          <a:graphicData uri="http://schemas.openxmlformats.org/drawingml/2006/table">
            <a:tbl>
              <a:tblPr>
                <a:noFill/>
              </a:tblPr>
              <a:tblGrid>
                <a:gridCol w="3652850">
                  <a:extLst>
                    <a:ext uri="{9D8B030D-6E8A-4147-A177-3AD203B41FA5}">
                      <a16:colId xmlns:a16="http://schemas.microsoft.com/office/drawing/2014/main" val="20000"/>
                    </a:ext>
                  </a:extLst>
                </a:gridCol>
                <a:gridCol w="3651250">
                  <a:extLst>
                    <a:ext uri="{9D8B030D-6E8A-4147-A177-3AD203B41FA5}">
                      <a16:colId xmlns:a16="http://schemas.microsoft.com/office/drawing/2014/main" val="20001"/>
                    </a:ext>
                  </a:extLst>
                </a:gridCol>
              </a:tblGrid>
              <a:tr h="795625">
                <a:tc>
                  <a:txBody>
                    <a:bodyPr/>
                    <a:lstStyle/>
                    <a:p>
                      <a:pPr marL="0" marR="0" lvl="0" indent="0" algn="ctr" rtl="0">
                        <a:lnSpc>
                          <a:spcPct val="100000"/>
                        </a:lnSpc>
                        <a:spcBef>
                          <a:spcPts val="0"/>
                        </a:spcBef>
                        <a:spcAft>
                          <a:spcPts val="0"/>
                        </a:spcAft>
                        <a:buClr>
                          <a:srgbClr val="849A0A"/>
                        </a:buClr>
                        <a:buSzPts val="1200"/>
                        <a:buFont typeface="Noto Sans Symbols"/>
                        <a:buNone/>
                      </a:pPr>
                      <a:r>
                        <a:rPr lang="et" sz="2000" b="0" i="0" u="none" strike="noStrike" cap="none">
                          <a:solidFill>
                            <a:srgbClr val="2E2B21"/>
                          </a:solidFill>
                          <a:latin typeface="Tahoma"/>
                          <a:ea typeface="Tahoma"/>
                          <a:cs typeface="Tahoma"/>
                          <a:sym typeface="Tahoma"/>
                        </a:rPr>
                        <a:t>RIIK &amp; </a:t>
                      </a:r>
                      <a:endParaRPr/>
                    </a:p>
                    <a:p>
                      <a:pPr marL="0" marR="0" lvl="0" indent="0" algn="ctr" rtl="0">
                        <a:lnSpc>
                          <a:spcPct val="100000"/>
                        </a:lnSpc>
                        <a:spcBef>
                          <a:spcPts val="400"/>
                        </a:spcBef>
                        <a:spcAft>
                          <a:spcPts val="0"/>
                        </a:spcAft>
                        <a:buClr>
                          <a:srgbClr val="849A0A"/>
                        </a:buClr>
                        <a:buSzPts val="1200"/>
                        <a:buFont typeface="Noto Sans Symbols"/>
                        <a:buNone/>
                      </a:pPr>
                      <a:r>
                        <a:rPr lang="et" sz="2000" b="0" i="0" u="none" strike="noStrike" cap="none">
                          <a:solidFill>
                            <a:srgbClr val="2E2B21"/>
                          </a:solidFill>
                          <a:latin typeface="Tahoma"/>
                          <a:ea typeface="Tahoma"/>
                          <a:cs typeface="Tahoma"/>
                          <a:sym typeface="Tahoma"/>
                        </a:rPr>
                        <a:t>II TASAND: MAAKOND &amp; VABARIIKLIK LINN</a:t>
                      </a:r>
                      <a:endParaRPr sz="2000" b="0" i="0" u="none" strike="noStrike" cap="none">
                        <a:solidFill>
                          <a:srgbClr val="2E2B21"/>
                        </a:solidFill>
                        <a:latin typeface="Tahoma"/>
                        <a:ea typeface="Tahoma"/>
                        <a:cs typeface="Tahoma"/>
                        <a:sym typeface="Tahoma"/>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2E2B21"/>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2E2B2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849A0A"/>
                        </a:buClr>
                        <a:buSzPts val="1200"/>
                        <a:buFont typeface="Noto Sans Symbols"/>
                        <a:buNone/>
                      </a:pPr>
                      <a:r>
                        <a:rPr lang="et" sz="2000" b="0" i="0" u="none" strike="noStrike" cap="none">
                          <a:solidFill>
                            <a:srgbClr val="2E2B21"/>
                          </a:solidFill>
                          <a:latin typeface="Tahoma"/>
                          <a:ea typeface="Tahoma"/>
                          <a:cs typeface="Tahoma"/>
                          <a:sym typeface="Tahoma"/>
                        </a:rPr>
                        <a:t>Ülemnõukogu/</a:t>
                      </a:r>
                      <a:endParaRPr/>
                    </a:p>
                    <a:p>
                      <a:pPr marL="0" marR="0" lvl="0" indent="0" algn="ctr" rtl="0">
                        <a:lnSpc>
                          <a:spcPct val="100000"/>
                        </a:lnSpc>
                        <a:spcBef>
                          <a:spcPts val="400"/>
                        </a:spcBef>
                        <a:spcAft>
                          <a:spcPts val="0"/>
                        </a:spcAft>
                        <a:buClr>
                          <a:srgbClr val="849A0A"/>
                        </a:buClr>
                        <a:buSzPts val="1200"/>
                        <a:buFont typeface="Noto Sans Symbols"/>
                        <a:buNone/>
                      </a:pPr>
                      <a:r>
                        <a:rPr lang="et" sz="2000" b="0" i="0" u="none" strike="noStrike" cap="none">
                          <a:solidFill>
                            <a:srgbClr val="2E2B21"/>
                          </a:solidFill>
                          <a:latin typeface="Tahoma"/>
                          <a:ea typeface="Tahoma"/>
                          <a:cs typeface="Tahoma"/>
                          <a:sym typeface="Tahoma"/>
                        </a:rPr>
                        <a:t>Riigikogu/Valitsus</a:t>
                      </a:r>
                      <a:endParaRPr sz="2000" b="0" i="0" u="none" strike="noStrike" cap="none">
                        <a:solidFill>
                          <a:srgbClr val="2E2B21"/>
                        </a:solidFill>
                        <a:latin typeface="Tahoma"/>
                        <a:ea typeface="Tahoma"/>
                        <a:cs typeface="Tahoma"/>
                        <a:sym typeface="Tahoma"/>
                      </a:endParaRPr>
                    </a:p>
                  </a:txBody>
                  <a:tcPr marL="91450" marR="91450" marT="45725" marB="45725" anchor="ctr">
                    <a:lnL w="12700" cap="flat" cmpd="sng">
                      <a:solidFill>
                        <a:srgbClr val="2E2B21"/>
                      </a:solidFill>
                      <a:prstDash val="solid"/>
                      <a:round/>
                      <a:headEnd type="none" w="sm" len="sm"/>
                      <a:tailEnd type="none" w="sm" len="sm"/>
                    </a:lnL>
                    <a:lnR w="12700" cap="flat" cmpd="sng">
                      <a:solidFill>
                        <a:srgbClr val="2E2B21"/>
                      </a:solidFill>
                      <a:prstDash val="solid"/>
                      <a:round/>
                      <a:headEnd type="none" w="sm" len="sm"/>
                      <a:tailEnd type="none" w="sm" len="sm"/>
                    </a:lnR>
                    <a:lnT w="12700" cap="flat" cmpd="sng">
                      <a:solidFill>
                        <a:srgbClr val="2E2B21"/>
                      </a:solidFill>
                      <a:prstDash val="solid"/>
                      <a:round/>
                      <a:headEnd type="none" w="sm" len="sm"/>
                      <a:tailEnd type="none" w="sm" len="sm"/>
                    </a:lnT>
                    <a:lnB w="12700" cap="flat" cmpd="sng">
                      <a:solidFill>
                        <a:srgbClr val="2E2B21"/>
                      </a:solidFill>
                      <a:prstDash val="solid"/>
                      <a:round/>
                      <a:headEnd type="none" w="sm" len="sm"/>
                      <a:tailEnd type="none" w="sm" len="sm"/>
                    </a:lnB>
                    <a:gradFill>
                      <a:gsLst>
                        <a:gs pos="0">
                          <a:srgbClr val="777457"/>
                        </a:gs>
                        <a:gs pos="50000">
                          <a:srgbClr val="A9A57C"/>
                        </a:gs>
                        <a:gs pos="100000">
                          <a:srgbClr val="777457"/>
                        </a:gs>
                      </a:gsLst>
                      <a:lin ang="5400012" scaled="0"/>
                    </a:gradFill>
                  </a:tcPr>
                </a:tc>
                <a:extLst>
                  <a:ext uri="{0D108BD9-81ED-4DB2-BD59-A6C34878D82A}">
                    <a16:rowId xmlns:a16="http://schemas.microsoft.com/office/drawing/2014/main" val="10000"/>
                  </a:ext>
                </a:extLst>
              </a:tr>
              <a:tr h="766250">
                <a:tc>
                  <a:txBody>
                    <a:bodyPr/>
                    <a:lstStyle/>
                    <a:p>
                      <a:pPr marL="0" marR="0" lvl="0" indent="0" algn="ctr" rtl="0">
                        <a:lnSpc>
                          <a:spcPct val="100000"/>
                        </a:lnSpc>
                        <a:spcBef>
                          <a:spcPts val="0"/>
                        </a:spcBef>
                        <a:spcAft>
                          <a:spcPts val="0"/>
                        </a:spcAft>
                        <a:buClr>
                          <a:srgbClr val="849A0A"/>
                        </a:buClr>
                        <a:buSzPts val="1200"/>
                        <a:buFont typeface="Noto Sans Symbols"/>
                        <a:buNone/>
                      </a:pPr>
                      <a:r>
                        <a:rPr lang="et" sz="2000" b="0" i="0" u="none" strike="noStrike" cap="none">
                          <a:solidFill>
                            <a:srgbClr val="2E2B21"/>
                          </a:solidFill>
                          <a:latin typeface="Tahoma"/>
                          <a:ea typeface="Tahoma"/>
                          <a:cs typeface="Tahoma"/>
                          <a:sym typeface="Tahoma"/>
                        </a:rPr>
                        <a:t>Maavolikogu</a:t>
                      </a:r>
                      <a:endParaRPr/>
                    </a:p>
                  </a:txBody>
                  <a:tcPr marL="91450" marR="91450" marT="45725" marB="45725" anchor="ctr">
                    <a:lnL w="12700" cap="flat" cmpd="sng">
                      <a:solidFill>
                        <a:srgbClr val="2E2B21"/>
                      </a:solidFill>
                      <a:prstDash val="solid"/>
                      <a:round/>
                      <a:headEnd type="none" w="sm" len="sm"/>
                      <a:tailEnd type="none" w="sm" len="sm"/>
                    </a:lnL>
                    <a:lnR w="12700" cap="flat" cmpd="sng">
                      <a:solidFill>
                        <a:srgbClr val="2E2B21"/>
                      </a:solidFill>
                      <a:prstDash val="solid"/>
                      <a:round/>
                      <a:headEnd type="none" w="sm" len="sm"/>
                      <a:tailEnd type="none" w="sm" len="sm"/>
                    </a:lnR>
                    <a:lnT w="12700" cap="flat" cmpd="sng">
                      <a:solidFill>
                        <a:srgbClr val="2E2B21"/>
                      </a:solidFill>
                      <a:prstDash val="solid"/>
                      <a:round/>
                      <a:headEnd type="none" w="sm" len="sm"/>
                      <a:tailEnd type="none" w="sm" len="sm"/>
                    </a:lnT>
                    <a:lnB w="12700" cap="flat" cmpd="sng">
                      <a:solidFill>
                        <a:srgbClr val="2E2B21"/>
                      </a:solidFill>
                      <a:prstDash val="solid"/>
                      <a:round/>
                      <a:headEnd type="none" w="sm" len="sm"/>
                      <a:tailEnd type="none" w="sm" len="sm"/>
                    </a:lnB>
                    <a:gradFill>
                      <a:gsLst>
                        <a:gs pos="0">
                          <a:srgbClr val="6D8585"/>
                        </a:gs>
                        <a:gs pos="50000">
                          <a:srgbClr val="9CBEBD"/>
                        </a:gs>
                        <a:gs pos="100000">
                          <a:srgbClr val="6D8585"/>
                        </a:gs>
                      </a:gsLst>
                      <a:lin ang="5400012" scaled="0"/>
                    </a:gradFill>
                  </a:tcPr>
                </a:tc>
                <a:tc>
                  <a:txBody>
                    <a:bodyPr/>
                    <a:lstStyle/>
                    <a:p>
                      <a:pPr marL="0" marR="0" lvl="0" indent="0" algn="ctr" rtl="0">
                        <a:lnSpc>
                          <a:spcPct val="100000"/>
                        </a:lnSpc>
                        <a:spcBef>
                          <a:spcPts val="0"/>
                        </a:spcBef>
                        <a:spcAft>
                          <a:spcPts val="0"/>
                        </a:spcAft>
                        <a:buClr>
                          <a:srgbClr val="849A0A"/>
                        </a:buClr>
                        <a:buSzPts val="1200"/>
                        <a:buFont typeface="Noto Sans Symbols"/>
                        <a:buNone/>
                      </a:pPr>
                      <a:r>
                        <a:rPr lang="et" sz="2000" b="0" i="0" u="none" strike="noStrike" cap="none">
                          <a:solidFill>
                            <a:srgbClr val="2E2B21"/>
                          </a:solidFill>
                          <a:latin typeface="Tahoma"/>
                          <a:ea typeface="Tahoma"/>
                          <a:cs typeface="Tahoma"/>
                          <a:sym typeface="Tahoma"/>
                        </a:rPr>
                        <a:t>Maavanem</a:t>
                      </a:r>
                      <a:endParaRPr/>
                    </a:p>
                  </a:txBody>
                  <a:tcPr marL="91450" marR="91450" marT="45725" marB="45725" anchor="ctr">
                    <a:lnL w="12700" cap="flat" cmpd="sng">
                      <a:solidFill>
                        <a:srgbClr val="2E2B21"/>
                      </a:solidFill>
                      <a:prstDash val="solid"/>
                      <a:round/>
                      <a:headEnd type="none" w="sm" len="sm"/>
                      <a:tailEnd type="none" w="sm" len="sm"/>
                    </a:lnL>
                    <a:lnR w="12700" cap="flat" cmpd="sng">
                      <a:solidFill>
                        <a:srgbClr val="2E2B21"/>
                      </a:solidFill>
                      <a:prstDash val="solid"/>
                      <a:round/>
                      <a:headEnd type="none" w="sm" len="sm"/>
                      <a:tailEnd type="none" w="sm" len="sm"/>
                    </a:lnR>
                    <a:lnT w="12700" cap="flat" cmpd="sng">
                      <a:solidFill>
                        <a:srgbClr val="2E2B21"/>
                      </a:solidFill>
                      <a:prstDash val="solid"/>
                      <a:round/>
                      <a:headEnd type="none" w="sm" len="sm"/>
                      <a:tailEnd type="none" w="sm" len="sm"/>
                    </a:lnT>
                    <a:lnB w="12700" cap="flat" cmpd="sng">
                      <a:solidFill>
                        <a:srgbClr val="2E2B21"/>
                      </a:solidFill>
                      <a:prstDash val="solid"/>
                      <a:round/>
                      <a:headEnd type="none" w="sm" len="sm"/>
                      <a:tailEnd type="none" w="sm" len="sm"/>
                    </a:lnB>
                    <a:gradFill>
                      <a:gsLst>
                        <a:gs pos="0">
                          <a:srgbClr val="B3B3B3"/>
                        </a:gs>
                        <a:gs pos="50000">
                          <a:srgbClr val="FFFFFF"/>
                        </a:gs>
                        <a:gs pos="100000">
                          <a:srgbClr val="B3B3B3"/>
                        </a:gs>
                      </a:gsLst>
                      <a:lin ang="5400012" scaled="0"/>
                    </a:gradFill>
                  </a:tcPr>
                </a:tc>
                <a:extLst>
                  <a:ext uri="{0D108BD9-81ED-4DB2-BD59-A6C34878D82A}">
                    <a16:rowId xmlns:a16="http://schemas.microsoft.com/office/drawing/2014/main" val="10001"/>
                  </a:ext>
                </a:extLst>
              </a:tr>
              <a:tr h="767475">
                <a:tc>
                  <a:txBody>
                    <a:bodyPr/>
                    <a:lstStyle/>
                    <a:p>
                      <a:pPr marL="0" marR="0" lvl="0" indent="0" algn="ctr" rtl="0">
                        <a:lnSpc>
                          <a:spcPct val="100000"/>
                        </a:lnSpc>
                        <a:spcBef>
                          <a:spcPts val="0"/>
                        </a:spcBef>
                        <a:spcAft>
                          <a:spcPts val="0"/>
                        </a:spcAft>
                        <a:buClr>
                          <a:srgbClr val="849A0A"/>
                        </a:buClr>
                        <a:buSzPts val="1200"/>
                        <a:buFont typeface="Noto Sans Symbols"/>
                        <a:buNone/>
                      </a:pPr>
                      <a:r>
                        <a:rPr lang="et" sz="2000" b="0" i="0" u="none" strike="noStrike" cap="none">
                          <a:solidFill>
                            <a:srgbClr val="2E2B21"/>
                          </a:solidFill>
                          <a:latin typeface="Tahoma"/>
                          <a:ea typeface="Tahoma"/>
                          <a:cs typeface="Tahoma"/>
                          <a:sym typeface="Tahoma"/>
                        </a:rPr>
                        <a:t>Maavolikogu esimees</a:t>
                      </a:r>
                      <a:endParaRPr/>
                    </a:p>
                  </a:txBody>
                  <a:tcPr marL="91450" marR="91450" marT="45725" marB="45725" anchor="ctr">
                    <a:lnL w="12700" cap="flat" cmpd="sng">
                      <a:solidFill>
                        <a:srgbClr val="2E2B21"/>
                      </a:solidFill>
                      <a:prstDash val="solid"/>
                      <a:round/>
                      <a:headEnd type="none" w="sm" len="sm"/>
                      <a:tailEnd type="none" w="sm" len="sm"/>
                    </a:lnL>
                    <a:lnR w="12700" cap="flat" cmpd="sng">
                      <a:solidFill>
                        <a:srgbClr val="2E2B21"/>
                      </a:solidFill>
                      <a:prstDash val="solid"/>
                      <a:round/>
                      <a:headEnd type="none" w="sm" len="sm"/>
                      <a:tailEnd type="none" w="sm" len="sm"/>
                    </a:lnR>
                    <a:lnT w="12700" cap="flat" cmpd="sng">
                      <a:solidFill>
                        <a:srgbClr val="2E2B21"/>
                      </a:solidFill>
                      <a:prstDash val="solid"/>
                      <a:round/>
                      <a:headEnd type="none" w="sm" len="sm"/>
                      <a:tailEnd type="none" w="sm" len="sm"/>
                    </a:lnT>
                    <a:lnB w="12700" cap="flat" cmpd="sng">
                      <a:solidFill>
                        <a:srgbClr val="2E2B21"/>
                      </a:solidFill>
                      <a:prstDash val="solid"/>
                      <a:round/>
                      <a:headEnd type="none" w="sm" len="sm"/>
                      <a:tailEnd type="none" w="sm" len="sm"/>
                    </a:lnB>
                    <a:gradFill>
                      <a:gsLst>
                        <a:gs pos="0">
                          <a:srgbClr val="B3B3B3"/>
                        </a:gs>
                        <a:gs pos="50000">
                          <a:srgbClr val="FFFFFF"/>
                        </a:gs>
                        <a:gs pos="100000">
                          <a:srgbClr val="B3B3B3"/>
                        </a:gs>
                      </a:gsLst>
                      <a:lin ang="5400012" scaled="0"/>
                    </a:gradFill>
                  </a:tcPr>
                </a:tc>
                <a:tc>
                  <a:txBody>
                    <a:bodyPr/>
                    <a:lstStyle/>
                    <a:p>
                      <a:pPr marL="0" marR="0" lvl="0" indent="0" algn="ctr" rtl="0">
                        <a:lnSpc>
                          <a:spcPct val="100000"/>
                        </a:lnSpc>
                        <a:spcBef>
                          <a:spcPts val="0"/>
                        </a:spcBef>
                        <a:spcAft>
                          <a:spcPts val="0"/>
                        </a:spcAft>
                        <a:buClr>
                          <a:srgbClr val="849A0A"/>
                        </a:buClr>
                        <a:buSzPts val="1200"/>
                        <a:buFont typeface="Noto Sans Symbols"/>
                        <a:buNone/>
                      </a:pPr>
                      <a:r>
                        <a:rPr lang="et" sz="2000" b="0" i="0" u="none" strike="noStrike" cap="none">
                          <a:solidFill>
                            <a:srgbClr val="2E2B21"/>
                          </a:solidFill>
                          <a:latin typeface="Tahoma"/>
                          <a:ea typeface="Tahoma"/>
                          <a:cs typeface="Tahoma"/>
                          <a:sym typeface="Tahoma"/>
                        </a:rPr>
                        <a:t>Maavalitsus</a:t>
                      </a:r>
                      <a:endParaRPr/>
                    </a:p>
                    <a:p>
                      <a:pPr marL="0" marR="0" lvl="0" indent="0" algn="ctr" rtl="0">
                        <a:lnSpc>
                          <a:spcPct val="100000"/>
                        </a:lnSpc>
                        <a:spcBef>
                          <a:spcPts val="400"/>
                        </a:spcBef>
                        <a:spcAft>
                          <a:spcPts val="0"/>
                        </a:spcAft>
                        <a:buClr>
                          <a:srgbClr val="849A0A"/>
                        </a:buClr>
                        <a:buSzPts val="1200"/>
                        <a:buFont typeface="Noto Sans Symbols"/>
                        <a:buNone/>
                      </a:pPr>
                      <a:endParaRPr sz="2000" b="0" i="0" u="none" strike="noStrike" cap="none">
                        <a:solidFill>
                          <a:srgbClr val="2E2B21"/>
                        </a:solidFill>
                        <a:latin typeface="Tahoma"/>
                        <a:ea typeface="Tahoma"/>
                        <a:cs typeface="Tahoma"/>
                        <a:sym typeface="Tahoma"/>
                      </a:endParaRPr>
                    </a:p>
                  </a:txBody>
                  <a:tcPr marL="91450" marR="91450" marT="45725" marB="45725" anchor="ctr">
                    <a:lnL w="12700" cap="flat" cmpd="sng">
                      <a:solidFill>
                        <a:srgbClr val="2E2B21"/>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2E2B21"/>
                      </a:solidFill>
                      <a:prstDash val="solid"/>
                      <a:round/>
                      <a:headEnd type="none" w="sm" len="sm"/>
                      <a:tailEnd type="none" w="sm" len="sm"/>
                    </a:lnT>
                    <a:lnB w="12700" cap="flat" cmpd="sng">
                      <a:solidFill>
                        <a:srgbClr val="2E2B21"/>
                      </a:solidFill>
                      <a:prstDash val="solid"/>
                      <a:round/>
                      <a:headEnd type="none" w="sm" len="sm"/>
                      <a:tailEnd type="none" w="sm" len="sm"/>
                    </a:lnB>
                  </a:tcPr>
                </a:tc>
                <a:extLst>
                  <a:ext uri="{0D108BD9-81ED-4DB2-BD59-A6C34878D82A}">
                    <a16:rowId xmlns:a16="http://schemas.microsoft.com/office/drawing/2014/main" val="10002"/>
                  </a:ext>
                </a:extLst>
              </a:tr>
              <a:tr h="766250">
                <a:tc>
                  <a:txBody>
                    <a:bodyPr/>
                    <a:lstStyle/>
                    <a:p>
                      <a:pPr marL="0" marR="0" lvl="0" indent="0" algn="ctr" rtl="0">
                        <a:lnSpc>
                          <a:spcPct val="100000"/>
                        </a:lnSpc>
                        <a:spcBef>
                          <a:spcPts val="0"/>
                        </a:spcBef>
                        <a:spcAft>
                          <a:spcPts val="0"/>
                        </a:spcAft>
                        <a:buClr>
                          <a:srgbClr val="849A0A"/>
                        </a:buClr>
                        <a:buSzPts val="1200"/>
                        <a:buFont typeface="Noto Sans Symbols"/>
                        <a:buNone/>
                      </a:pPr>
                      <a:r>
                        <a:rPr lang="et" sz="2000" b="0" i="0" u="none" strike="noStrike" cap="none">
                          <a:solidFill>
                            <a:srgbClr val="2E2B21"/>
                          </a:solidFill>
                          <a:latin typeface="Tahoma"/>
                          <a:ea typeface="Tahoma"/>
                          <a:cs typeface="Tahoma"/>
                          <a:sym typeface="Tahoma"/>
                        </a:rPr>
                        <a:t>I TASAND: vald, alev, maakondlik linn </a:t>
                      </a:r>
                      <a:endParaRPr/>
                    </a:p>
                    <a:p>
                      <a:pPr marL="0" marR="0" lvl="0" indent="0" algn="ctr" rtl="0">
                        <a:lnSpc>
                          <a:spcPct val="100000"/>
                        </a:lnSpc>
                        <a:spcBef>
                          <a:spcPts val="400"/>
                        </a:spcBef>
                        <a:spcAft>
                          <a:spcPts val="0"/>
                        </a:spcAft>
                        <a:buClr>
                          <a:srgbClr val="849A0A"/>
                        </a:buClr>
                        <a:buSzPts val="1200"/>
                        <a:buFont typeface="Noto Sans Symbols"/>
                        <a:buNone/>
                      </a:pPr>
                      <a:r>
                        <a:rPr lang="et" sz="2000" b="0" i="0" u="none" strike="noStrike" cap="none">
                          <a:solidFill>
                            <a:srgbClr val="2E2B21"/>
                          </a:solidFill>
                          <a:latin typeface="Tahoma"/>
                          <a:ea typeface="Tahoma"/>
                          <a:cs typeface="Tahoma"/>
                          <a:sym typeface="Tahoma"/>
                        </a:rPr>
                        <a:t>VOLIKOGU</a:t>
                      </a:r>
                      <a:endParaRPr sz="2000" b="0" i="0" u="none" strike="noStrike" cap="none">
                        <a:solidFill>
                          <a:srgbClr val="2E2B21"/>
                        </a:solidFill>
                        <a:latin typeface="Tahoma"/>
                        <a:ea typeface="Tahoma"/>
                        <a:cs typeface="Tahoma"/>
                        <a:sym typeface="Tahoma"/>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2E2B21"/>
                      </a:solidFill>
                      <a:prstDash val="solid"/>
                      <a:round/>
                      <a:headEnd type="none" w="sm" len="sm"/>
                      <a:tailEnd type="none" w="sm" len="sm"/>
                    </a:lnR>
                    <a:lnT w="12700" cap="flat" cmpd="sng">
                      <a:solidFill>
                        <a:srgbClr val="2E2B21"/>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849A0A"/>
                        </a:buClr>
                        <a:buSzPts val="1200"/>
                        <a:buFont typeface="Noto Sans Symbols"/>
                        <a:buNone/>
                      </a:pPr>
                      <a:r>
                        <a:rPr lang="et" sz="2000" b="0" i="0" u="none" strike="noStrike" cap="none">
                          <a:solidFill>
                            <a:srgbClr val="2E2B21"/>
                          </a:solidFill>
                          <a:latin typeface="Tahoma"/>
                          <a:ea typeface="Tahoma"/>
                          <a:cs typeface="Tahoma"/>
                          <a:sym typeface="Tahoma"/>
                        </a:rPr>
                        <a:t>VALITSUS/REVISJONIKOMISJON</a:t>
                      </a:r>
                      <a:endParaRPr sz="2000" b="0" i="0" u="none" strike="noStrike" cap="none">
                        <a:solidFill>
                          <a:srgbClr val="2E2B21"/>
                        </a:solidFill>
                        <a:latin typeface="Tahoma"/>
                        <a:ea typeface="Tahoma"/>
                        <a:cs typeface="Tahoma"/>
                        <a:sym typeface="Tahoma"/>
                      </a:endParaRPr>
                    </a:p>
                  </a:txBody>
                  <a:tcPr marL="91450" marR="91450" marT="45725" marB="45725" anchor="ctr">
                    <a:lnL w="12700" cap="flat" cmpd="sng">
                      <a:solidFill>
                        <a:srgbClr val="2E2B21"/>
                      </a:solidFill>
                      <a:prstDash val="solid"/>
                      <a:round/>
                      <a:headEnd type="none" w="sm" len="sm"/>
                      <a:tailEnd type="none" w="sm" len="sm"/>
                    </a:lnL>
                    <a:lnR w="12700" cap="flat" cmpd="sng">
                      <a:solidFill>
                        <a:srgbClr val="2E2B21"/>
                      </a:solidFill>
                      <a:prstDash val="solid"/>
                      <a:round/>
                      <a:headEnd type="none" w="sm" len="sm"/>
                      <a:tailEnd type="none" w="sm" len="sm"/>
                    </a:lnR>
                    <a:lnT w="12700" cap="flat" cmpd="sng">
                      <a:solidFill>
                        <a:srgbClr val="2E2B21"/>
                      </a:solidFill>
                      <a:prstDash val="solid"/>
                      <a:round/>
                      <a:headEnd type="none" w="sm" len="sm"/>
                      <a:tailEnd type="none" w="sm" len="sm"/>
                    </a:lnT>
                    <a:lnB w="12700" cap="flat" cmpd="sng">
                      <a:solidFill>
                        <a:srgbClr val="2E2B21"/>
                      </a:solidFill>
                      <a:prstDash val="solid"/>
                      <a:round/>
                      <a:headEnd type="none" w="sm" len="sm"/>
                      <a:tailEnd type="none" w="sm" len="sm"/>
                    </a:lnB>
                    <a:gradFill>
                      <a:gsLst>
                        <a:gs pos="0">
                          <a:srgbClr val="B3B3B3"/>
                        </a:gs>
                        <a:gs pos="50000">
                          <a:srgbClr val="FFFFFF"/>
                        </a:gs>
                        <a:gs pos="100000">
                          <a:srgbClr val="B3B3B3"/>
                        </a:gs>
                      </a:gsLst>
                      <a:lin ang="5400012" scaled="0"/>
                    </a:gradFill>
                  </a:tcPr>
                </a:tc>
                <a:extLst>
                  <a:ext uri="{0D108BD9-81ED-4DB2-BD59-A6C34878D82A}">
                    <a16:rowId xmlns:a16="http://schemas.microsoft.com/office/drawing/2014/main" val="10003"/>
                  </a:ext>
                </a:extLst>
              </a:tr>
            </a:tbl>
          </a:graphicData>
        </a:graphic>
      </p:graphicFrame>
      <p:cxnSp>
        <p:nvCxnSpPr>
          <p:cNvPr id="104" name="Shape 104"/>
          <p:cNvCxnSpPr/>
          <p:nvPr/>
        </p:nvCxnSpPr>
        <p:spPr>
          <a:xfrm>
            <a:off x="984788" y="1344725"/>
            <a:ext cx="0" cy="0"/>
          </a:xfrm>
          <a:prstGeom prst="straightConnector1">
            <a:avLst/>
          </a:prstGeom>
          <a:noFill/>
          <a:ln w="9525" cap="flat" cmpd="sng">
            <a:solidFill>
              <a:srgbClr val="2E2B21"/>
            </a:solidFill>
            <a:prstDash val="solid"/>
            <a:round/>
            <a:headEnd type="none" w="med" len="med"/>
            <a:tailEnd type="none" w="med" len="med"/>
          </a:ln>
        </p:spPr>
      </p:cxnSp>
    </p:spTree>
    <p:extLst>
      <p:ext uri="{BB962C8B-B14F-4D97-AF65-F5344CB8AC3E}">
        <p14:creationId xmlns:p14="http://schemas.microsoft.com/office/powerpoint/2010/main" val="40865527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ctrTitle"/>
          </p:nvPr>
        </p:nvSpPr>
        <p:spPr>
          <a:xfrm>
            <a:off x="1774900" y="1904450"/>
            <a:ext cx="5689500" cy="872100"/>
          </a:xfrm>
          <a:prstGeom prst="rect">
            <a:avLst/>
          </a:prstGeom>
        </p:spPr>
        <p:txBody>
          <a:bodyPr spcFirstLastPara="1" wrap="square" lIns="91425" tIns="91425" rIns="91425" bIns="91425" anchor="ctr" anchorCtr="0">
            <a:noAutofit/>
          </a:bodyPr>
          <a:lstStyle/>
          <a:p>
            <a:pPr marL="0" lvl="0" indent="0" rtl="0">
              <a:lnSpc>
                <a:spcPct val="90000"/>
              </a:lnSpc>
              <a:spcBef>
                <a:spcPts val="0"/>
              </a:spcBef>
              <a:spcAft>
                <a:spcPts val="0"/>
              </a:spcAft>
              <a:buClr>
                <a:srgbClr val="000000"/>
              </a:buClr>
              <a:buSzPts val="6000"/>
              <a:buFont typeface="Calibri"/>
              <a:buNone/>
            </a:pPr>
            <a:r>
              <a:rPr lang="et" sz="4800" b="1">
                <a:solidFill>
                  <a:srgbClr val="000000"/>
                </a:solidFill>
                <a:latin typeface="Raleway"/>
                <a:ea typeface="Raleway"/>
                <a:cs typeface="Raleway"/>
                <a:sym typeface="Raleway"/>
              </a:rPr>
              <a:t>PRESIDENT ARNOLD RÜÜTEL 90</a:t>
            </a:r>
            <a:endParaRPr sz="4800" b="1">
              <a:solidFill>
                <a:srgbClr val="000000"/>
              </a:solidFill>
              <a:latin typeface="Raleway"/>
              <a:ea typeface="Raleway"/>
              <a:cs typeface="Raleway"/>
              <a:sym typeface="Raleway"/>
            </a:endParaRPr>
          </a:p>
          <a:p>
            <a:pPr marL="0" lvl="0" indent="0">
              <a:spcBef>
                <a:spcPts val="0"/>
              </a:spcBef>
              <a:spcAft>
                <a:spcPts val="0"/>
              </a:spcAft>
              <a:buNone/>
            </a:pPr>
            <a:endParaRPr/>
          </a:p>
        </p:txBody>
      </p:sp>
      <p:sp>
        <p:nvSpPr>
          <p:cNvPr id="129" name="Shape 129"/>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Autofit/>
          </a:bodyPr>
          <a:lstStyle/>
          <a:p>
            <a:pPr marL="0" lvl="0" indent="0" rtl="0">
              <a:lnSpc>
                <a:spcPct val="90000"/>
              </a:lnSpc>
              <a:spcBef>
                <a:spcPts val="0"/>
              </a:spcBef>
              <a:spcAft>
                <a:spcPts val="0"/>
              </a:spcAft>
              <a:buClr>
                <a:srgbClr val="000000"/>
              </a:buClr>
              <a:buSzPts val="2400"/>
              <a:buFont typeface="Arial"/>
              <a:buNone/>
            </a:pPr>
            <a:r>
              <a:rPr lang="et" sz="1400">
                <a:solidFill>
                  <a:srgbClr val="000000"/>
                </a:solidFill>
              </a:rPr>
              <a:t>TALLINNA ÜLIKOOL </a:t>
            </a:r>
            <a:endParaRPr sz="1400">
              <a:solidFill>
                <a:srgbClr val="000000"/>
              </a:solidFill>
            </a:endParaRPr>
          </a:p>
          <a:p>
            <a:pPr marL="0" lvl="0" indent="0" rtl="0">
              <a:lnSpc>
                <a:spcPct val="90000"/>
              </a:lnSpc>
              <a:spcBef>
                <a:spcPts val="1000"/>
              </a:spcBef>
              <a:spcAft>
                <a:spcPts val="0"/>
              </a:spcAft>
              <a:buClr>
                <a:srgbClr val="000000"/>
              </a:buClr>
              <a:buSzPts val="2400"/>
              <a:buFont typeface="Arial"/>
              <a:buNone/>
            </a:pPr>
            <a:r>
              <a:rPr lang="et" sz="1400">
                <a:solidFill>
                  <a:srgbClr val="000000"/>
                </a:solidFill>
              </a:rPr>
              <a:t>14.05.2018</a:t>
            </a:r>
            <a:endParaRPr sz="1400">
              <a:solidFill>
                <a:srgbClr val="000000"/>
              </a:solidFill>
            </a:endParaRPr>
          </a:p>
          <a:p>
            <a:pPr marL="0" lvl="0" indent="0" rtl="0">
              <a:lnSpc>
                <a:spcPct val="90000"/>
              </a:lnSpc>
              <a:spcBef>
                <a:spcPts val="1000"/>
              </a:spcBef>
              <a:spcAft>
                <a:spcPts val="0"/>
              </a:spcAft>
              <a:buClr>
                <a:srgbClr val="000000"/>
              </a:buClr>
              <a:buSzPts val="2400"/>
              <a:buFont typeface="Arial"/>
              <a:buNone/>
            </a:pPr>
            <a:r>
              <a:rPr lang="et" sz="1400">
                <a:solidFill>
                  <a:srgbClr val="000000"/>
                </a:solidFill>
              </a:rPr>
              <a:t>FOORUM</a:t>
            </a:r>
            <a:endParaRPr sz="1400">
              <a:solidFill>
                <a:srgbClr val="000000"/>
              </a:solidFill>
            </a:endParaRPr>
          </a:p>
          <a:p>
            <a:pPr marL="0" lvl="0" indent="0">
              <a:spcBef>
                <a:spcPts val="0"/>
              </a:spcBef>
              <a:spcAft>
                <a:spcPts val="0"/>
              </a:spcAft>
              <a:buNone/>
            </a:pPr>
            <a:endParaRPr/>
          </a:p>
        </p:txBody>
      </p:sp>
    </p:spTree>
    <p:extLst>
      <p:ext uri="{BB962C8B-B14F-4D97-AF65-F5344CB8AC3E}">
        <p14:creationId xmlns:p14="http://schemas.microsoft.com/office/powerpoint/2010/main" val="39015226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311700" y="23272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t" sz="2400" b="1" dirty="0"/>
              <a:t>EESTI OMAVALITSUSSÜSTEEM </a:t>
            </a:r>
            <a:r>
              <a:rPr lang="et" sz="2400" b="1" dirty="0" smtClean="0"/>
              <a:t>1993/2002 ...</a:t>
            </a:r>
            <a:endParaRPr sz="2400" b="1" dirty="0"/>
          </a:p>
        </p:txBody>
      </p:sp>
      <p:graphicFrame>
        <p:nvGraphicFramePr>
          <p:cNvPr id="116" name="Shape 116"/>
          <p:cNvGraphicFramePr/>
          <p:nvPr>
            <p:extLst/>
          </p:nvPr>
        </p:nvGraphicFramePr>
        <p:xfrm>
          <a:off x="1668538" y="1291437"/>
          <a:ext cx="6060525" cy="3671675"/>
        </p:xfrm>
        <a:graphic>
          <a:graphicData uri="http://schemas.openxmlformats.org/drawingml/2006/table">
            <a:tbl>
              <a:tblPr>
                <a:noFill/>
              </a:tblPr>
              <a:tblGrid>
                <a:gridCol w="2020175">
                  <a:extLst>
                    <a:ext uri="{9D8B030D-6E8A-4147-A177-3AD203B41FA5}">
                      <a16:colId xmlns:a16="http://schemas.microsoft.com/office/drawing/2014/main" val="20000"/>
                    </a:ext>
                  </a:extLst>
                </a:gridCol>
                <a:gridCol w="2020175">
                  <a:extLst>
                    <a:ext uri="{9D8B030D-6E8A-4147-A177-3AD203B41FA5}">
                      <a16:colId xmlns:a16="http://schemas.microsoft.com/office/drawing/2014/main" val="20001"/>
                    </a:ext>
                  </a:extLst>
                </a:gridCol>
                <a:gridCol w="2020175">
                  <a:extLst>
                    <a:ext uri="{9D8B030D-6E8A-4147-A177-3AD203B41FA5}">
                      <a16:colId xmlns:a16="http://schemas.microsoft.com/office/drawing/2014/main" val="20002"/>
                    </a:ext>
                  </a:extLst>
                </a:gridCol>
              </a:tblGrid>
              <a:tr h="352100">
                <a:tc>
                  <a:txBody>
                    <a:bodyPr/>
                    <a:lstStyle/>
                    <a:p>
                      <a:pPr marL="0" marR="0" lvl="0" indent="0" algn="ctr" rtl="0">
                        <a:lnSpc>
                          <a:spcPct val="100000"/>
                        </a:lnSpc>
                        <a:spcBef>
                          <a:spcPts val="0"/>
                        </a:spcBef>
                        <a:spcAft>
                          <a:spcPts val="0"/>
                        </a:spcAft>
                        <a:buClr>
                          <a:srgbClr val="849A0A"/>
                        </a:buClr>
                        <a:buSzPts val="1200"/>
                        <a:buFont typeface="Noto Sans Symbols"/>
                        <a:buNone/>
                      </a:pPr>
                      <a:endParaRPr sz="1200" b="0" i="0" u="none" strike="noStrike" cap="none" dirty="0">
                        <a:solidFill>
                          <a:srgbClr val="2E2B21"/>
                        </a:solidFill>
                        <a:latin typeface="Tahoma"/>
                        <a:ea typeface="Tahoma"/>
                        <a:cs typeface="Tahoma"/>
                        <a:sym typeface="Tahoma"/>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849A0A"/>
                        </a:buClr>
                        <a:buSzPts val="1200"/>
                        <a:buFont typeface="Noto Sans Symbols"/>
                        <a:buNone/>
                      </a:pPr>
                      <a:endParaRPr sz="1200" b="0" i="0" u="none" strike="noStrike" cap="none">
                        <a:solidFill>
                          <a:srgbClr val="2E2B21"/>
                        </a:solidFill>
                        <a:latin typeface="Tahoma"/>
                        <a:ea typeface="Tahoma"/>
                        <a:cs typeface="Tahoma"/>
                        <a:sym typeface="Tahoma"/>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2E2B21"/>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849A0A"/>
                        </a:buClr>
                        <a:buSzPts val="1200"/>
                        <a:buFont typeface="Noto Sans Symbols"/>
                        <a:buNone/>
                      </a:pPr>
                      <a:r>
                        <a:rPr lang="et" sz="1200" b="0" i="0" u="none" strike="noStrike" cap="none">
                          <a:solidFill>
                            <a:srgbClr val="2E2B21"/>
                          </a:solidFill>
                          <a:latin typeface="Tahoma"/>
                          <a:ea typeface="Tahoma"/>
                          <a:cs typeface="Tahoma"/>
                          <a:sym typeface="Tahoma"/>
                        </a:rPr>
                        <a:t>Üleriigiline KOV liit</a:t>
                      </a:r>
                      <a:endParaRPr sz="1200"/>
                    </a:p>
                  </a:txBody>
                  <a:tcPr marL="91450" marR="91450" marT="45725" marB="45725" anchor="ctr">
                    <a:lnL w="12700" cap="flat" cmpd="sng">
                      <a:solidFill>
                        <a:srgbClr val="2E2B21"/>
                      </a:solidFill>
                      <a:prstDash val="solid"/>
                      <a:round/>
                      <a:headEnd type="none" w="sm" len="sm"/>
                      <a:tailEnd type="none" w="sm" len="sm"/>
                    </a:lnL>
                    <a:lnR w="12700" cap="flat" cmpd="sng">
                      <a:solidFill>
                        <a:srgbClr val="2E2B21"/>
                      </a:solidFill>
                      <a:prstDash val="solid"/>
                      <a:round/>
                      <a:headEnd type="none" w="sm" len="sm"/>
                      <a:tailEnd type="none" w="sm" len="sm"/>
                    </a:lnR>
                    <a:lnT w="12700" cap="flat" cmpd="sng">
                      <a:solidFill>
                        <a:srgbClr val="2E2B21"/>
                      </a:solidFill>
                      <a:prstDash val="solid"/>
                      <a:round/>
                      <a:headEnd type="none" w="sm" len="sm"/>
                      <a:tailEnd type="none" w="sm" len="sm"/>
                    </a:lnT>
                    <a:lnB w="12700" cap="flat" cmpd="sng">
                      <a:solidFill>
                        <a:srgbClr val="2E2B21"/>
                      </a:solidFill>
                      <a:prstDash val="solid"/>
                      <a:round/>
                      <a:headEnd type="none" w="sm" len="sm"/>
                      <a:tailEnd type="none" w="sm" len="sm"/>
                    </a:lnB>
                    <a:gradFill>
                      <a:gsLst>
                        <a:gs pos="0">
                          <a:srgbClr val="B3B3B3"/>
                        </a:gs>
                        <a:gs pos="50000">
                          <a:srgbClr val="FFFFFF"/>
                        </a:gs>
                        <a:gs pos="100000">
                          <a:srgbClr val="B3B3B3"/>
                        </a:gs>
                      </a:gsLst>
                      <a:lin ang="5400012" scaled="0"/>
                    </a:gradFill>
                  </a:tcPr>
                </a:tc>
                <a:extLst>
                  <a:ext uri="{0D108BD9-81ED-4DB2-BD59-A6C34878D82A}">
                    <a16:rowId xmlns:a16="http://schemas.microsoft.com/office/drawing/2014/main" val="10000"/>
                  </a:ext>
                </a:extLst>
              </a:tr>
              <a:tr h="622950">
                <a:tc>
                  <a:txBody>
                    <a:bodyPr/>
                    <a:lstStyle/>
                    <a:p>
                      <a:pPr marL="0" marR="0" lvl="0" indent="0" algn="ctr" rtl="0">
                        <a:lnSpc>
                          <a:spcPct val="100000"/>
                        </a:lnSpc>
                        <a:spcBef>
                          <a:spcPts val="0"/>
                        </a:spcBef>
                        <a:spcAft>
                          <a:spcPts val="0"/>
                        </a:spcAft>
                        <a:buClr>
                          <a:srgbClr val="849A0A"/>
                        </a:buClr>
                        <a:buSzPts val="1200"/>
                        <a:buFont typeface="Noto Sans Symbols"/>
                        <a:buNone/>
                      </a:pPr>
                      <a:endParaRPr sz="1200" b="0" i="0" u="none" strike="noStrike" cap="none">
                        <a:solidFill>
                          <a:srgbClr val="2E2B21"/>
                        </a:solidFill>
                        <a:latin typeface="Tahoma"/>
                        <a:ea typeface="Tahoma"/>
                        <a:cs typeface="Tahoma"/>
                        <a:sym typeface="Tahoma"/>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849A0A"/>
                        </a:buClr>
                        <a:buSzPts val="1200"/>
                        <a:buFont typeface="Noto Sans Symbols"/>
                        <a:buNone/>
                      </a:pPr>
                      <a:endParaRPr sz="1200" b="0" i="0" u="none" strike="noStrike" cap="none">
                        <a:solidFill>
                          <a:srgbClr val="2E2B21"/>
                        </a:solidFill>
                        <a:latin typeface="Tahoma"/>
                        <a:ea typeface="Tahoma"/>
                        <a:cs typeface="Tahoma"/>
                        <a:sym typeface="Tahoma"/>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2E2B21"/>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849A0A"/>
                        </a:buClr>
                        <a:buSzPts val="1200"/>
                        <a:buFont typeface="Noto Sans Symbols"/>
                        <a:buNone/>
                      </a:pPr>
                      <a:r>
                        <a:rPr lang="et" sz="1200" b="0" i="0" u="none" strike="noStrike" cap="none">
                          <a:solidFill>
                            <a:srgbClr val="2E2B21"/>
                          </a:solidFill>
                          <a:latin typeface="Tahoma"/>
                          <a:ea typeface="Tahoma"/>
                          <a:cs typeface="Tahoma"/>
                          <a:sym typeface="Tahoma"/>
                        </a:rPr>
                        <a:t>Maakondlikud KOV liidud</a:t>
                      </a:r>
                      <a:endParaRPr sz="1200"/>
                    </a:p>
                  </a:txBody>
                  <a:tcPr marL="91450" marR="91450" marT="45725" marB="45725" anchor="ctr">
                    <a:lnL w="12700" cap="flat" cmpd="sng">
                      <a:solidFill>
                        <a:srgbClr val="2E2B21"/>
                      </a:solidFill>
                      <a:prstDash val="solid"/>
                      <a:round/>
                      <a:headEnd type="none" w="sm" len="sm"/>
                      <a:tailEnd type="none" w="sm" len="sm"/>
                    </a:lnL>
                    <a:lnR w="12700" cap="flat" cmpd="sng">
                      <a:solidFill>
                        <a:srgbClr val="2E2B21"/>
                      </a:solidFill>
                      <a:prstDash val="solid"/>
                      <a:round/>
                      <a:headEnd type="none" w="sm" len="sm"/>
                      <a:tailEnd type="none" w="sm" len="sm"/>
                    </a:lnR>
                    <a:lnT w="12700" cap="flat" cmpd="sng">
                      <a:solidFill>
                        <a:srgbClr val="2E2B21"/>
                      </a:solidFill>
                      <a:prstDash val="solid"/>
                      <a:round/>
                      <a:headEnd type="none" w="sm" len="sm"/>
                      <a:tailEnd type="none" w="sm" len="sm"/>
                    </a:lnT>
                    <a:lnB w="12700" cap="flat" cmpd="sng">
                      <a:solidFill>
                        <a:srgbClr val="2E2B21"/>
                      </a:solidFill>
                      <a:prstDash val="solid"/>
                      <a:round/>
                      <a:headEnd type="none" w="sm" len="sm"/>
                      <a:tailEnd type="none" w="sm" len="sm"/>
                    </a:lnB>
                    <a:gradFill>
                      <a:gsLst>
                        <a:gs pos="0">
                          <a:srgbClr val="B3B3B3"/>
                        </a:gs>
                        <a:gs pos="50000">
                          <a:srgbClr val="FFFFFF"/>
                        </a:gs>
                        <a:gs pos="100000">
                          <a:srgbClr val="B3B3B3"/>
                        </a:gs>
                      </a:gsLst>
                      <a:lin ang="5400012" scaled="0"/>
                    </a:gradFill>
                  </a:tcPr>
                </a:tc>
                <a:extLst>
                  <a:ext uri="{0D108BD9-81ED-4DB2-BD59-A6C34878D82A}">
                    <a16:rowId xmlns:a16="http://schemas.microsoft.com/office/drawing/2014/main" val="10001"/>
                  </a:ext>
                </a:extLst>
              </a:tr>
              <a:tr h="352100">
                <a:tc>
                  <a:txBody>
                    <a:bodyPr/>
                    <a:lstStyle/>
                    <a:p>
                      <a:pPr marL="0" marR="0" lvl="0" indent="0" algn="ctr" rtl="0">
                        <a:lnSpc>
                          <a:spcPct val="100000"/>
                        </a:lnSpc>
                        <a:spcBef>
                          <a:spcPts val="0"/>
                        </a:spcBef>
                        <a:spcAft>
                          <a:spcPts val="0"/>
                        </a:spcAft>
                        <a:buClr>
                          <a:srgbClr val="849A0A"/>
                        </a:buClr>
                        <a:buSzPts val="1200"/>
                        <a:buFont typeface="Noto Sans Symbols"/>
                        <a:buNone/>
                      </a:pPr>
                      <a:endParaRPr sz="1200" b="0" i="0" u="none" strike="noStrike" cap="none">
                        <a:solidFill>
                          <a:srgbClr val="2E2B21"/>
                        </a:solidFill>
                        <a:latin typeface="Tahoma"/>
                        <a:ea typeface="Tahoma"/>
                        <a:cs typeface="Tahoma"/>
                        <a:sym typeface="Tahoma"/>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2E2B2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849A0A"/>
                        </a:buClr>
                        <a:buSzPts val="1200"/>
                        <a:buFont typeface="Noto Sans Symbols"/>
                        <a:buNone/>
                      </a:pPr>
                      <a:endParaRPr sz="1200" b="0" i="0" u="none" strike="noStrike" cap="none">
                        <a:solidFill>
                          <a:srgbClr val="2E2B21"/>
                        </a:solidFill>
                        <a:latin typeface="Tahoma"/>
                        <a:ea typeface="Tahoma"/>
                        <a:cs typeface="Tahoma"/>
                        <a:sym typeface="Tahoma"/>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2E2B21"/>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849A0A"/>
                        </a:buClr>
                        <a:buSzPts val="1200"/>
                        <a:buFont typeface="Noto Sans Symbols"/>
                        <a:buNone/>
                      </a:pPr>
                      <a:r>
                        <a:rPr lang="et" sz="1200" b="0" i="0" u="none" strike="noStrike" cap="none">
                          <a:solidFill>
                            <a:srgbClr val="2E2B21"/>
                          </a:solidFill>
                          <a:latin typeface="Tahoma"/>
                          <a:ea typeface="Tahoma"/>
                          <a:cs typeface="Tahoma"/>
                          <a:sym typeface="Tahoma"/>
                        </a:rPr>
                        <a:t>Vald/ linn</a:t>
                      </a:r>
                      <a:endParaRPr sz="1200"/>
                    </a:p>
                  </a:txBody>
                  <a:tcPr marL="91450" marR="91450" marT="45725" marB="45725" anchor="ctr">
                    <a:lnL w="12700" cap="flat" cmpd="sng">
                      <a:solidFill>
                        <a:srgbClr val="2E2B21"/>
                      </a:solidFill>
                      <a:prstDash val="solid"/>
                      <a:round/>
                      <a:headEnd type="none" w="sm" len="sm"/>
                      <a:tailEnd type="none" w="sm" len="sm"/>
                    </a:lnL>
                    <a:lnR w="12700" cap="flat" cmpd="sng">
                      <a:solidFill>
                        <a:srgbClr val="2E2B21"/>
                      </a:solidFill>
                      <a:prstDash val="solid"/>
                      <a:round/>
                      <a:headEnd type="none" w="sm" len="sm"/>
                      <a:tailEnd type="none" w="sm" len="sm"/>
                    </a:lnR>
                    <a:lnT w="12700" cap="flat" cmpd="sng">
                      <a:solidFill>
                        <a:srgbClr val="2E2B21"/>
                      </a:solidFill>
                      <a:prstDash val="solid"/>
                      <a:round/>
                      <a:headEnd type="none" w="sm" len="sm"/>
                      <a:tailEnd type="none" w="sm" len="sm"/>
                    </a:lnT>
                    <a:lnB w="12700" cap="flat" cmpd="sng">
                      <a:solidFill>
                        <a:srgbClr val="2E2B21"/>
                      </a:solidFill>
                      <a:prstDash val="solid"/>
                      <a:round/>
                      <a:headEnd type="none" w="sm" len="sm"/>
                      <a:tailEnd type="none" w="sm" len="sm"/>
                    </a:lnB>
                    <a:gradFill>
                      <a:gsLst>
                        <a:gs pos="0">
                          <a:srgbClr val="B3B3B3"/>
                        </a:gs>
                        <a:gs pos="50000">
                          <a:srgbClr val="FFFFFF"/>
                        </a:gs>
                        <a:gs pos="100000">
                          <a:srgbClr val="B3B3B3"/>
                        </a:gs>
                      </a:gsLst>
                      <a:lin ang="5400012" scaled="0"/>
                    </a:gradFill>
                  </a:tcPr>
                </a:tc>
                <a:extLst>
                  <a:ext uri="{0D108BD9-81ED-4DB2-BD59-A6C34878D82A}">
                    <a16:rowId xmlns:a16="http://schemas.microsoft.com/office/drawing/2014/main" val="10002"/>
                  </a:ext>
                </a:extLst>
              </a:tr>
              <a:tr h="352100">
                <a:tc>
                  <a:txBody>
                    <a:bodyPr/>
                    <a:lstStyle/>
                    <a:p>
                      <a:pPr marL="0" marR="0" lvl="0" indent="0" algn="ctr" rtl="0">
                        <a:lnSpc>
                          <a:spcPct val="100000"/>
                        </a:lnSpc>
                        <a:spcBef>
                          <a:spcPts val="0"/>
                        </a:spcBef>
                        <a:spcAft>
                          <a:spcPts val="0"/>
                        </a:spcAft>
                        <a:buClr>
                          <a:srgbClr val="849A0A"/>
                        </a:buClr>
                        <a:buSzPts val="1200"/>
                        <a:buFont typeface="Noto Sans Symbols"/>
                        <a:buNone/>
                      </a:pPr>
                      <a:r>
                        <a:rPr lang="et" sz="1200" b="0" i="0" u="none" strike="noStrike" cap="none">
                          <a:solidFill>
                            <a:srgbClr val="2E2B21"/>
                          </a:solidFill>
                          <a:latin typeface="Tahoma"/>
                          <a:ea typeface="Tahoma"/>
                          <a:cs typeface="Tahoma"/>
                          <a:sym typeface="Tahoma"/>
                        </a:rPr>
                        <a:t>Valla-/ linnavolikogu</a:t>
                      </a:r>
                      <a:endParaRPr sz="1200"/>
                    </a:p>
                  </a:txBody>
                  <a:tcPr marL="91450" marR="91450" marT="45725" marB="45725" anchor="ctr">
                    <a:lnL w="12700" cap="flat" cmpd="sng">
                      <a:solidFill>
                        <a:srgbClr val="2E2B21"/>
                      </a:solidFill>
                      <a:prstDash val="solid"/>
                      <a:round/>
                      <a:headEnd type="none" w="sm" len="sm"/>
                      <a:tailEnd type="none" w="sm" len="sm"/>
                    </a:lnL>
                    <a:lnR w="12700" cap="flat" cmpd="sng">
                      <a:solidFill>
                        <a:srgbClr val="2E2B21"/>
                      </a:solidFill>
                      <a:prstDash val="solid"/>
                      <a:round/>
                      <a:headEnd type="none" w="sm" len="sm"/>
                      <a:tailEnd type="none" w="sm" len="sm"/>
                    </a:lnR>
                    <a:lnT w="12700" cap="flat" cmpd="sng">
                      <a:solidFill>
                        <a:srgbClr val="2E2B21"/>
                      </a:solidFill>
                      <a:prstDash val="solid"/>
                      <a:round/>
                      <a:headEnd type="none" w="sm" len="sm"/>
                      <a:tailEnd type="none" w="sm" len="sm"/>
                    </a:lnT>
                    <a:lnB w="12700" cap="flat" cmpd="sng">
                      <a:solidFill>
                        <a:srgbClr val="2E2B21"/>
                      </a:solidFill>
                      <a:prstDash val="solid"/>
                      <a:round/>
                      <a:headEnd type="none" w="sm" len="sm"/>
                      <a:tailEnd type="none" w="sm" len="sm"/>
                    </a:lnB>
                    <a:gradFill>
                      <a:gsLst>
                        <a:gs pos="0">
                          <a:srgbClr val="6D8585"/>
                        </a:gs>
                        <a:gs pos="50000">
                          <a:srgbClr val="9CBEBD"/>
                        </a:gs>
                        <a:gs pos="100000">
                          <a:srgbClr val="6D8585"/>
                        </a:gs>
                      </a:gsLst>
                      <a:lin ang="5400012" scaled="0"/>
                    </a:gradFill>
                  </a:tcPr>
                </a:tc>
                <a:tc>
                  <a:txBody>
                    <a:bodyPr/>
                    <a:lstStyle/>
                    <a:p>
                      <a:pPr marL="0" marR="0" lvl="0" indent="0" algn="ctr" rtl="0">
                        <a:lnSpc>
                          <a:spcPct val="100000"/>
                        </a:lnSpc>
                        <a:spcBef>
                          <a:spcPts val="0"/>
                        </a:spcBef>
                        <a:spcAft>
                          <a:spcPts val="0"/>
                        </a:spcAft>
                        <a:buClr>
                          <a:srgbClr val="849A0A"/>
                        </a:buClr>
                        <a:buSzPts val="1200"/>
                        <a:buFont typeface="Noto Sans Symbols"/>
                        <a:buNone/>
                      </a:pPr>
                      <a:endParaRPr sz="1200" b="0" i="0" u="none" strike="noStrike" cap="none">
                        <a:solidFill>
                          <a:srgbClr val="2E2B21"/>
                        </a:solidFill>
                        <a:latin typeface="Tahoma"/>
                        <a:ea typeface="Tahoma"/>
                        <a:cs typeface="Tahoma"/>
                        <a:sym typeface="Tahoma"/>
                      </a:endParaRPr>
                    </a:p>
                  </a:txBody>
                  <a:tcPr marL="91450" marR="91450" marT="45725" marB="45725" anchor="ctr">
                    <a:lnL w="12700" cap="flat" cmpd="sng">
                      <a:solidFill>
                        <a:srgbClr val="2E2B21"/>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849A0A"/>
                        </a:buClr>
                        <a:buSzPts val="1200"/>
                        <a:buFont typeface="Noto Sans Symbols"/>
                        <a:buNone/>
                      </a:pPr>
                      <a:endParaRPr sz="1200" b="0" i="0" u="none" strike="noStrike" cap="none">
                        <a:solidFill>
                          <a:srgbClr val="2E2B21"/>
                        </a:solidFill>
                        <a:latin typeface="Tahoma"/>
                        <a:ea typeface="Tahoma"/>
                        <a:cs typeface="Tahoma"/>
                        <a:sym typeface="Tahoma"/>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2E2B21"/>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3"/>
                  </a:ext>
                </a:extLst>
              </a:tr>
              <a:tr h="622950">
                <a:tc>
                  <a:txBody>
                    <a:bodyPr/>
                    <a:lstStyle/>
                    <a:p>
                      <a:pPr marL="0" marR="0" lvl="0" indent="0" algn="ctr" rtl="0">
                        <a:lnSpc>
                          <a:spcPct val="100000"/>
                        </a:lnSpc>
                        <a:spcBef>
                          <a:spcPts val="0"/>
                        </a:spcBef>
                        <a:spcAft>
                          <a:spcPts val="0"/>
                        </a:spcAft>
                        <a:buClr>
                          <a:srgbClr val="849A0A"/>
                        </a:buClr>
                        <a:buSzPts val="1200"/>
                        <a:buFont typeface="Noto Sans Symbols"/>
                        <a:buNone/>
                      </a:pPr>
                      <a:r>
                        <a:rPr lang="et" sz="1200" b="0" i="0" u="none" strike="noStrike" cap="none">
                          <a:solidFill>
                            <a:srgbClr val="2E2B21"/>
                          </a:solidFill>
                          <a:latin typeface="Tahoma"/>
                          <a:ea typeface="Tahoma"/>
                          <a:cs typeface="Tahoma"/>
                          <a:sym typeface="Tahoma"/>
                        </a:rPr>
                        <a:t>Valla-/ linnavolikogu esimees</a:t>
                      </a:r>
                      <a:endParaRPr sz="1200"/>
                    </a:p>
                  </a:txBody>
                  <a:tcPr marL="91450" marR="91450" marT="45725" marB="45725" anchor="ctr">
                    <a:lnL w="12700" cap="flat" cmpd="sng">
                      <a:solidFill>
                        <a:srgbClr val="2E2B21"/>
                      </a:solidFill>
                      <a:prstDash val="solid"/>
                      <a:round/>
                      <a:headEnd type="none" w="sm" len="sm"/>
                      <a:tailEnd type="none" w="sm" len="sm"/>
                    </a:lnL>
                    <a:lnR w="12700" cap="flat" cmpd="sng">
                      <a:solidFill>
                        <a:srgbClr val="2E2B21"/>
                      </a:solidFill>
                      <a:prstDash val="solid"/>
                      <a:round/>
                      <a:headEnd type="none" w="sm" len="sm"/>
                      <a:tailEnd type="none" w="sm" len="sm"/>
                    </a:lnR>
                    <a:lnT w="12700" cap="flat" cmpd="sng">
                      <a:solidFill>
                        <a:srgbClr val="2E2B21"/>
                      </a:solidFill>
                      <a:prstDash val="solid"/>
                      <a:round/>
                      <a:headEnd type="none" w="sm" len="sm"/>
                      <a:tailEnd type="none" w="sm" len="sm"/>
                    </a:lnT>
                    <a:lnB w="12700" cap="flat" cmpd="sng">
                      <a:solidFill>
                        <a:srgbClr val="2E2B21"/>
                      </a:solidFill>
                      <a:prstDash val="solid"/>
                      <a:round/>
                      <a:headEnd type="none" w="sm" len="sm"/>
                      <a:tailEnd type="none" w="sm" len="sm"/>
                    </a:lnB>
                    <a:gradFill>
                      <a:gsLst>
                        <a:gs pos="0">
                          <a:srgbClr val="B3B3B3"/>
                        </a:gs>
                        <a:gs pos="50000">
                          <a:srgbClr val="FFFFFF"/>
                        </a:gs>
                        <a:gs pos="100000">
                          <a:srgbClr val="B3B3B3"/>
                        </a:gs>
                      </a:gsLst>
                      <a:lin ang="5400012" scaled="0"/>
                    </a:gradFill>
                  </a:tcPr>
                </a:tc>
                <a:tc>
                  <a:txBody>
                    <a:bodyPr/>
                    <a:lstStyle/>
                    <a:p>
                      <a:pPr marL="0" marR="0" lvl="0" indent="0" algn="ctr" rtl="0">
                        <a:lnSpc>
                          <a:spcPct val="100000"/>
                        </a:lnSpc>
                        <a:spcBef>
                          <a:spcPts val="0"/>
                        </a:spcBef>
                        <a:spcAft>
                          <a:spcPts val="0"/>
                        </a:spcAft>
                        <a:buClr>
                          <a:srgbClr val="849A0A"/>
                        </a:buClr>
                        <a:buSzPts val="1200"/>
                        <a:buFont typeface="Noto Sans Symbols"/>
                        <a:buNone/>
                      </a:pPr>
                      <a:endParaRPr sz="1200" b="0" i="0" u="none" strike="noStrike" cap="none">
                        <a:solidFill>
                          <a:srgbClr val="2E2B21"/>
                        </a:solidFill>
                        <a:latin typeface="Tahoma"/>
                        <a:ea typeface="Tahoma"/>
                        <a:cs typeface="Tahoma"/>
                        <a:sym typeface="Tahoma"/>
                      </a:endParaRPr>
                    </a:p>
                  </a:txBody>
                  <a:tcPr marL="91450" marR="91450" marT="45725" marB="45725" anchor="ctr">
                    <a:lnL w="12700" cap="flat" cmpd="sng">
                      <a:solidFill>
                        <a:srgbClr val="2E2B21"/>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2E2B2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849A0A"/>
                        </a:buClr>
                        <a:buSzPts val="1200"/>
                        <a:buFont typeface="Noto Sans Symbols"/>
                        <a:buNone/>
                      </a:pPr>
                      <a:endParaRPr sz="1200" b="0" i="0" u="none" strike="noStrike" cap="none">
                        <a:solidFill>
                          <a:srgbClr val="2E2B21"/>
                        </a:solidFill>
                        <a:latin typeface="Tahoma"/>
                        <a:ea typeface="Tahoma"/>
                        <a:cs typeface="Tahoma"/>
                        <a:sym typeface="Tahoma"/>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2E2B21"/>
                      </a:solidFill>
                      <a:prstDash val="solid"/>
                      <a:round/>
                      <a:headEnd type="none" w="sm" len="sm"/>
                      <a:tailEnd type="none" w="sm" len="sm"/>
                    </a:lnB>
                  </a:tcPr>
                </a:tc>
                <a:extLst>
                  <a:ext uri="{0D108BD9-81ED-4DB2-BD59-A6C34878D82A}">
                    <a16:rowId xmlns:a16="http://schemas.microsoft.com/office/drawing/2014/main" val="10004"/>
                  </a:ext>
                </a:extLst>
              </a:tr>
              <a:tr h="665275">
                <a:tc>
                  <a:txBody>
                    <a:bodyPr/>
                    <a:lstStyle/>
                    <a:p>
                      <a:pPr marL="0" marR="0" lvl="0" indent="0" algn="ctr" rtl="0">
                        <a:lnSpc>
                          <a:spcPct val="100000"/>
                        </a:lnSpc>
                        <a:spcBef>
                          <a:spcPts val="0"/>
                        </a:spcBef>
                        <a:spcAft>
                          <a:spcPts val="0"/>
                        </a:spcAft>
                        <a:buClr>
                          <a:srgbClr val="849A0A"/>
                        </a:buClr>
                        <a:buSzPts val="1200"/>
                        <a:buFont typeface="Noto Sans Symbols"/>
                        <a:buNone/>
                      </a:pPr>
                      <a:r>
                        <a:rPr lang="et" sz="1200" b="0" i="0" u="none" strike="noStrike" cap="none">
                          <a:solidFill>
                            <a:srgbClr val="2E2B21"/>
                          </a:solidFill>
                          <a:latin typeface="Tahoma"/>
                          <a:ea typeface="Tahoma"/>
                          <a:cs typeface="Tahoma"/>
                          <a:sym typeface="Tahoma"/>
                        </a:rPr>
                        <a:t>Komisjonid </a:t>
                      </a:r>
                      <a:endParaRPr sz="1200"/>
                    </a:p>
                    <a:p>
                      <a:pPr marL="0" marR="0" lvl="0" indent="0" algn="ctr" rtl="0">
                        <a:lnSpc>
                          <a:spcPct val="100000"/>
                        </a:lnSpc>
                        <a:spcBef>
                          <a:spcPts val="400"/>
                        </a:spcBef>
                        <a:spcAft>
                          <a:spcPts val="0"/>
                        </a:spcAft>
                        <a:buClr>
                          <a:srgbClr val="849A0A"/>
                        </a:buClr>
                        <a:buSzPts val="1200"/>
                        <a:buFont typeface="Noto Sans Symbols"/>
                        <a:buNone/>
                      </a:pPr>
                      <a:r>
                        <a:rPr lang="et" sz="1200" b="0" i="0" u="none" strike="noStrike" cap="none">
                          <a:solidFill>
                            <a:srgbClr val="2E2B21"/>
                          </a:solidFill>
                          <a:latin typeface="Tahoma"/>
                          <a:ea typeface="Tahoma"/>
                          <a:cs typeface="Tahoma"/>
                          <a:sym typeface="Tahoma"/>
                        </a:rPr>
                        <a:t>(alalised ja ajutised)</a:t>
                      </a:r>
                      <a:endParaRPr sz="1200"/>
                    </a:p>
                  </a:txBody>
                  <a:tcPr marL="91450" marR="91450" marT="45725" marB="45725" anchor="ctr">
                    <a:lnL w="12700" cap="flat" cmpd="sng">
                      <a:solidFill>
                        <a:srgbClr val="2E2B21"/>
                      </a:solidFill>
                      <a:prstDash val="solid"/>
                      <a:round/>
                      <a:headEnd type="none" w="sm" len="sm"/>
                      <a:tailEnd type="none" w="sm" len="sm"/>
                    </a:lnL>
                    <a:lnR w="12700" cap="flat" cmpd="sng">
                      <a:solidFill>
                        <a:srgbClr val="2E2B21"/>
                      </a:solidFill>
                      <a:prstDash val="solid"/>
                      <a:round/>
                      <a:headEnd type="none" w="sm" len="sm"/>
                      <a:tailEnd type="none" w="sm" len="sm"/>
                    </a:lnR>
                    <a:lnT w="12700" cap="flat" cmpd="sng">
                      <a:solidFill>
                        <a:srgbClr val="2E2B21"/>
                      </a:solidFill>
                      <a:prstDash val="solid"/>
                      <a:round/>
                      <a:headEnd type="none" w="sm" len="sm"/>
                      <a:tailEnd type="none" w="sm" len="sm"/>
                    </a:lnT>
                    <a:lnB w="12700" cap="flat" cmpd="sng">
                      <a:solidFill>
                        <a:srgbClr val="2E2B21"/>
                      </a:solidFill>
                      <a:prstDash val="solid"/>
                      <a:round/>
                      <a:headEnd type="none" w="sm" len="sm"/>
                      <a:tailEnd type="none" w="sm" len="sm"/>
                    </a:lnB>
                    <a:gradFill>
                      <a:gsLst>
                        <a:gs pos="0">
                          <a:srgbClr val="B3B3B3"/>
                        </a:gs>
                        <a:gs pos="50000">
                          <a:srgbClr val="FFFFFF"/>
                        </a:gs>
                        <a:gs pos="100000">
                          <a:srgbClr val="B3B3B3"/>
                        </a:gs>
                      </a:gsLst>
                      <a:lin ang="5400012" scaled="0"/>
                    </a:gradFill>
                  </a:tcPr>
                </a:tc>
                <a:tc>
                  <a:txBody>
                    <a:bodyPr/>
                    <a:lstStyle/>
                    <a:p>
                      <a:pPr marL="0" marR="0" lvl="0" indent="0" algn="ctr" rtl="0">
                        <a:lnSpc>
                          <a:spcPct val="100000"/>
                        </a:lnSpc>
                        <a:spcBef>
                          <a:spcPts val="0"/>
                        </a:spcBef>
                        <a:spcAft>
                          <a:spcPts val="0"/>
                        </a:spcAft>
                        <a:buClr>
                          <a:srgbClr val="849A0A"/>
                        </a:buClr>
                        <a:buSzPts val="1200"/>
                        <a:buFont typeface="Noto Sans Symbols"/>
                        <a:buNone/>
                      </a:pPr>
                      <a:r>
                        <a:rPr lang="et" sz="1200" b="0" i="0" u="none" strike="noStrike" cap="none">
                          <a:solidFill>
                            <a:srgbClr val="2E2B21"/>
                          </a:solidFill>
                          <a:latin typeface="Tahoma"/>
                          <a:ea typeface="Tahoma"/>
                          <a:cs typeface="Tahoma"/>
                          <a:sym typeface="Tahoma"/>
                        </a:rPr>
                        <a:t>Revisjonikomisjon</a:t>
                      </a:r>
                      <a:endParaRPr sz="1200"/>
                    </a:p>
                  </a:txBody>
                  <a:tcPr marL="91450" marR="91450" marT="45725" marB="45725" anchor="ctr">
                    <a:lnL w="12700" cap="flat" cmpd="sng">
                      <a:solidFill>
                        <a:srgbClr val="2E2B21"/>
                      </a:solidFill>
                      <a:prstDash val="solid"/>
                      <a:round/>
                      <a:headEnd type="none" w="sm" len="sm"/>
                      <a:tailEnd type="none" w="sm" len="sm"/>
                    </a:lnL>
                    <a:lnR w="12700" cap="flat" cmpd="sng">
                      <a:solidFill>
                        <a:srgbClr val="2E2B21"/>
                      </a:solidFill>
                      <a:prstDash val="solid"/>
                      <a:round/>
                      <a:headEnd type="none" w="sm" len="sm"/>
                      <a:tailEnd type="none" w="sm" len="sm"/>
                    </a:lnR>
                    <a:lnT w="12700" cap="flat" cmpd="sng">
                      <a:solidFill>
                        <a:srgbClr val="2E2B21"/>
                      </a:solidFill>
                      <a:prstDash val="solid"/>
                      <a:round/>
                      <a:headEnd type="none" w="sm" len="sm"/>
                      <a:tailEnd type="none" w="sm" len="sm"/>
                    </a:lnT>
                    <a:lnB w="12700" cap="flat" cmpd="sng">
                      <a:solidFill>
                        <a:srgbClr val="2E2B21"/>
                      </a:solidFill>
                      <a:prstDash val="solid"/>
                      <a:round/>
                      <a:headEnd type="none" w="sm" len="sm"/>
                      <a:tailEnd type="none" w="sm" len="sm"/>
                    </a:lnB>
                    <a:gradFill>
                      <a:gsLst>
                        <a:gs pos="0">
                          <a:srgbClr val="B3B3B3"/>
                        </a:gs>
                        <a:gs pos="50000">
                          <a:srgbClr val="FFFFFF"/>
                        </a:gs>
                        <a:gs pos="100000">
                          <a:srgbClr val="B3B3B3"/>
                        </a:gs>
                      </a:gsLst>
                      <a:lin ang="5400012" scaled="0"/>
                    </a:gradFill>
                  </a:tcPr>
                </a:tc>
                <a:tc>
                  <a:txBody>
                    <a:bodyPr/>
                    <a:lstStyle/>
                    <a:p>
                      <a:pPr marL="0" marR="0" lvl="0" indent="0" algn="ctr" rtl="0">
                        <a:lnSpc>
                          <a:spcPct val="100000"/>
                        </a:lnSpc>
                        <a:spcBef>
                          <a:spcPts val="0"/>
                        </a:spcBef>
                        <a:spcAft>
                          <a:spcPts val="0"/>
                        </a:spcAft>
                        <a:buClr>
                          <a:srgbClr val="849A0A"/>
                        </a:buClr>
                        <a:buSzPts val="1200"/>
                        <a:buFont typeface="Noto Sans Symbols"/>
                        <a:buNone/>
                      </a:pPr>
                      <a:r>
                        <a:rPr lang="et" sz="1200" b="0" i="0" u="none" strike="noStrike" cap="none">
                          <a:solidFill>
                            <a:srgbClr val="2E2B21"/>
                          </a:solidFill>
                          <a:latin typeface="Tahoma"/>
                          <a:ea typeface="Tahoma"/>
                          <a:cs typeface="Tahoma"/>
                          <a:sym typeface="Tahoma"/>
                        </a:rPr>
                        <a:t>Vallavanem/ linnapea</a:t>
                      </a:r>
                      <a:endParaRPr sz="1200"/>
                    </a:p>
                  </a:txBody>
                  <a:tcPr marL="91450" marR="91450" marT="45725" marB="45725" anchor="ctr">
                    <a:lnL w="12700" cap="flat" cmpd="sng">
                      <a:solidFill>
                        <a:srgbClr val="2E2B21"/>
                      </a:solidFill>
                      <a:prstDash val="solid"/>
                      <a:round/>
                      <a:headEnd type="none" w="sm" len="sm"/>
                      <a:tailEnd type="none" w="sm" len="sm"/>
                    </a:lnL>
                    <a:lnR w="12700" cap="flat" cmpd="sng">
                      <a:solidFill>
                        <a:srgbClr val="2E2B21"/>
                      </a:solidFill>
                      <a:prstDash val="solid"/>
                      <a:round/>
                      <a:headEnd type="none" w="sm" len="sm"/>
                      <a:tailEnd type="none" w="sm" len="sm"/>
                    </a:lnR>
                    <a:lnT w="12700" cap="flat" cmpd="sng">
                      <a:solidFill>
                        <a:srgbClr val="2E2B21"/>
                      </a:solidFill>
                      <a:prstDash val="solid"/>
                      <a:round/>
                      <a:headEnd type="none" w="sm" len="sm"/>
                      <a:tailEnd type="none" w="sm" len="sm"/>
                    </a:lnT>
                    <a:lnB w="12700" cap="flat" cmpd="sng">
                      <a:solidFill>
                        <a:srgbClr val="2E2B21"/>
                      </a:solidFill>
                      <a:prstDash val="solid"/>
                      <a:round/>
                      <a:headEnd type="none" w="sm" len="sm"/>
                      <a:tailEnd type="none" w="sm" len="sm"/>
                    </a:lnB>
                    <a:gradFill>
                      <a:gsLst>
                        <a:gs pos="0">
                          <a:srgbClr val="B36B00"/>
                        </a:gs>
                        <a:gs pos="50000">
                          <a:srgbClr val="FF9900"/>
                        </a:gs>
                        <a:gs pos="100000">
                          <a:srgbClr val="B36B00"/>
                        </a:gs>
                      </a:gsLst>
                      <a:lin ang="5400012" scaled="0"/>
                    </a:gradFill>
                  </a:tcPr>
                </a:tc>
                <a:extLst>
                  <a:ext uri="{0D108BD9-81ED-4DB2-BD59-A6C34878D82A}">
                    <a16:rowId xmlns:a16="http://schemas.microsoft.com/office/drawing/2014/main" val="10005"/>
                  </a:ext>
                </a:extLst>
              </a:tr>
              <a:tr h="352100">
                <a:tc>
                  <a:txBody>
                    <a:bodyPr/>
                    <a:lstStyle/>
                    <a:p>
                      <a:pPr marL="0" marR="0" lvl="0" indent="0" algn="ctr" rtl="0">
                        <a:lnSpc>
                          <a:spcPct val="100000"/>
                        </a:lnSpc>
                        <a:spcBef>
                          <a:spcPts val="0"/>
                        </a:spcBef>
                        <a:spcAft>
                          <a:spcPts val="0"/>
                        </a:spcAft>
                        <a:buClr>
                          <a:srgbClr val="849A0A"/>
                        </a:buClr>
                        <a:buSzPts val="1200"/>
                        <a:buFont typeface="Noto Sans Symbols"/>
                        <a:buNone/>
                      </a:pPr>
                      <a:endParaRPr sz="1200" b="0" i="0" u="none" strike="noStrike" cap="none">
                        <a:solidFill>
                          <a:srgbClr val="2E2B21"/>
                        </a:solidFill>
                        <a:latin typeface="Tahoma"/>
                        <a:ea typeface="Tahoma"/>
                        <a:cs typeface="Tahoma"/>
                        <a:sym typeface="Tahoma"/>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2E2B21"/>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849A0A"/>
                        </a:buClr>
                        <a:buSzPts val="1200"/>
                        <a:buFont typeface="Noto Sans Symbols"/>
                        <a:buNone/>
                      </a:pPr>
                      <a:endParaRPr sz="1200" b="0" i="0" u="none" strike="noStrike" cap="none">
                        <a:solidFill>
                          <a:srgbClr val="2E2B21"/>
                        </a:solidFill>
                        <a:latin typeface="Tahoma"/>
                        <a:ea typeface="Tahoma"/>
                        <a:cs typeface="Tahoma"/>
                        <a:sym typeface="Tahoma"/>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2E2B21"/>
                      </a:solidFill>
                      <a:prstDash val="solid"/>
                      <a:round/>
                      <a:headEnd type="none" w="sm" len="sm"/>
                      <a:tailEnd type="none" w="sm" len="sm"/>
                    </a:lnR>
                    <a:lnT w="12700" cap="flat" cmpd="sng">
                      <a:solidFill>
                        <a:srgbClr val="2E2B21"/>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849A0A"/>
                        </a:buClr>
                        <a:buSzPts val="1200"/>
                        <a:buFont typeface="Noto Sans Symbols"/>
                        <a:buNone/>
                      </a:pPr>
                      <a:r>
                        <a:rPr lang="et" sz="1200" b="0" i="0" u="none" strike="noStrike" cap="none">
                          <a:solidFill>
                            <a:srgbClr val="2E2B21"/>
                          </a:solidFill>
                          <a:latin typeface="Tahoma"/>
                          <a:ea typeface="Tahoma"/>
                          <a:cs typeface="Tahoma"/>
                          <a:sym typeface="Tahoma"/>
                        </a:rPr>
                        <a:t>Valla-/ linnavalitsus</a:t>
                      </a:r>
                      <a:endParaRPr sz="1200"/>
                    </a:p>
                  </a:txBody>
                  <a:tcPr marL="91450" marR="91450" marT="45725" marB="45725" anchor="ctr">
                    <a:lnL w="12700" cap="flat" cmpd="sng">
                      <a:solidFill>
                        <a:srgbClr val="2E2B21"/>
                      </a:solidFill>
                      <a:prstDash val="solid"/>
                      <a:round/>
                      <a:headEnd type="none" w="sm" len="sm"/>
                      <a:tailEnd type="none" w="sm" len="sm"/>
                    </a:lnL>
                    <a:lnR w="12700" cap="flat" cmpd="sng">
                      <a:solidFill>
                        <a:srgbClr val="2E2B21"/>
                      </a:solidFill>
                      <a:prstDash val="solid"/>
                      <a:round/>
                      <a:headEnd type="none" w="sm" len="sm"/>
                      <a:tailEnd type="none" w="sm" len="sm"/>
                    </a:lnR>
                    <a:lnT w="12700" cap="flat" cmpd="sng">
                      <a:solidFill>
                        <a:srgbClr val="2E2B21"/>
                      </a:solidFill>
                      <a:prstDash val="solid"/>
                      <a:round/>
                      <a:headEnd type="none" w="sm" len="sm"/>
                      <a:tailEnd type="none" w="sm" len="sm"/>
                    </a:lnT>
                    <a:lnB w="12700" cap="flat" cmpd="sng">
                      <a:solidFill>
                        <a:srgbClr val="2E2B21"/>
                      </a:solidFill>
                      <a:prstDash val="solid"/>
                      <a:round/>
                      <a:headEnd type="none" w="sm" len="sm"/>
                      <a:tailEnd type="none" w="sm" len="sm"/>
                    </a:lnB>
                    <a:gradFill>
                      <a:gsLst>
                        <a:gs pos="0">
                          <a:srgbClr val="B36B00"/>
                        </a:gs>
                        <a:gs pos="50000">
                          <a:srgbClr val="FF9900"/>
                        </a:gs>
                        <a:gs pos="100000">
                          <a:srgbClr val="B36B00"/>
                        </a:gs>
                      </a:gsLst>
                      <a:lin ang="5400012" scaled="0"/>
                    </a:gradFill>
                  </a:tcPr>
                </a:tc>
                <a:extLst>
                  <a:ext uri="{0D108BD9-81ED-4DB2-BD59-A6C34878D82A}">
                    <a16:rowId xmlns:a16="http://schemas.microsoft.com/office/drawing/2014/main" val="10006"/>
                  </a:ext>
                </a:extLst>
              </a:tr>
              <a:tr h="352100">
                <a:tc>
                  <a:txBody>
                    <a:bodyPr/>
                    <a:lstStyle/>
                    <a:p>
                      <a:pPr marL="0" marR="0" lvl="0" indent="0" algn="ctr" rtl="0">
                        <a:lnSpc>
                          <a:spcPct val="100000"/>
                        </a:lnSpc>
                        <a:spcBef>
                          <a:spcPts val="0"/>
                        </a:spcBef>
                        <a:spcAft>
                          <a:spcPts val="0"/>
                        </a:spcAft>
                        <a:buClr>
                          <a:srgbClr val="849A0A"/>
                        </a:buClr>
                        <a:buSzPts val="1200"/>
                        <a:buFont typeface="Noto Sans Symbols"/>
                        <a:buNone/>
                      </a:pPr>
                      <a:endParaRPr sz="1200" b="0" i="0" u="none" strike="noStrike" cap="none" dirty="0">
                        <a:solidFill>
                          <a:srgbClr val="2E2B21"/>
                        </a:solidFill>
                        <a:latin typeface="Tahoma"/>
                        <a:ea typeface="Tahoma"/>
                        <a:cs typeface="Tahoma"/>
                        <a:sym typeface="Tahoma"/>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849A0A"/>
                        </a:buClr>
                        <a:buSzPts val="1200"/>
                        <a:buFont typeface="Noto Sans Symbols"/>
                        <a:buNone/>
                      </a:pPr>
                      <a:endParaRPr sz="1200" b="0" i="0" u="none" strike="noStrike" cap="none">
                        <a:solidFill>
                          <a:srgbClr val="2E2B21"/>
                        </a:solidFill>
                        <a:latin typeface="Tahoma"/>
                        <a:ea typeface="Tahoma"/>
                        <a:cs typeface="Tahoma"/>
                        <a:sym typeface="Tahoma"/>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2E2B21"/>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849A0A"/>
                        </a:buClr>
                        <a:buSzPts val="1200"/>
                        <a:buFont typeface="Noto Sans Symbols"/>
                        <a:buNone/>
                      </a:pPr>
                      <a:r>
                        <a:rPr lang="et" sz="1200" b="0" i="0" u="none" strike="noStrike" cap="none" dirty="0">
                          <a:solidFill>
                            <a:srgbClr val="2E2B21"/>
                          </a:solidFill>
                          <a:latin typeface="Tahoma"/>
                          <a:ea typeface="Tahoma"/>
                          <a:cs typeface="Tahoma"/>
                          <a:sym typeface="Tahoma"/>
                        </a:rPr>
                        <a:t>Komisjonid</a:t>
                      </a:r>
                      <a:endParaRPr sz="1200" dirty="0"/>
                    </a:p>
                  </a:txBody>
                  <a:tcPr marL="91450" marR="91450" marT="45725" marB="45725" anchor="ctr">
                    <a:lnL w="12700" cap="flat" cmpd="sng">
                      <a:solidFill>
                        <a:srgbClr val="2E2B21"/>
                      </a:solidFill>
                      <a:prstDash val="solid"/>
                      <a:round/>
                      <a:headEnd type="none" w="sm" len="sm"/>
                      <a:tailEnd type="none" w="sm" len="sm"/>
                    </a:lnL>
                    <a:lnR w="12700" cap="flat" cmpd="sng">
                      <a:solidFill>
                        <a:srgbClr val="2E2B21"/>
                      </a:solidFill>
                      <a:prstDash val="solid"/>
                      <a:round/>
                      <a:headEnd type="none" w="sm" len="sm"/>
                      <a:tailEnd type="none" w="sm" len="sm"/>
                    </a:lnR>
                    <a:lnT w="12700" cap="flat" cmpd="sng">
                      <a:solidFill>
                        <a:srgbClr val="2E2B21"/>
                      </a:solidFill>
                      <a:prstDash val="solid"/>
                      <a:round/>
                      <a:headEnd type="none" w="sm" len="sm"/>
                      <a:tailEnd type="none" w="sm" len="sm"/>
                    </a:lnT>
                    <a:lnB w="28575" cap="flat" cmpd="sng">
                      <a:solidFill>
                        <a:srgbClr val="2E2B21"/>
                      </a:solidFill>
                      <a:prstDash val="solid"/>
                      <a:round/>
                      <a:headEnd type="none" w="sm" len="sm"/>
                      <a:tailEnd type="none" w="sm" len="sm"/>
                    </a:lnB>
                    <a:gradFill>
                      <a:gsLst>
                        <a:gs pos="0">
                          <a:srgbClr val="B36B00"/>
                        </a:gs>
                        <a:gs pos="50000">
                          <a:srgbClr val="FF9900"/>
                        </a:gs>
                        <a:gs pos="100000">
                          <a:srgbClr val="B36B00"/>
                        </a:gs>
                      </a:gsLst>
                      <a:lin ang="5400012" scaled="0"/>
                    </a:gra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92570663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rgbClr val="000000"/>
              </a:buClr>
              <a:buSzPts val="1100"/>
              <a:buFont typeface="Arial"/>
              <a:buNone/>
            </a:pPr>
            <a:r>
              <a:rPr lang="et" b="1" dirty="0"/>
              <a:t>1994.AASTAL OMAVALITSUSTE ÜLERIIGILINE NÕUPÄEV &amp; </a:t>
            </a:r>
            <a:r>
              <a:rPr lang="et" b="1" dirty="0" smtClean="0"/>
              <a:t>JÄTKUB OMAVALITSUSTE </a:t>
            </a:r>
            <a:r>
              <a:rPr lang="et" b="1" dirty="0"/>
              <a:t>KOOSTÖÖ ARENG </a:t>
            </a:r>
            <a:endParaRPr b="1" dirty="0"/>
          </a:p>
        </p:txBody>
      </p:sp>
      <p:sp>
        <p:nvSpPr>
          <p:cNvPr id="122" name="Shape 122"/>
          <p:cNvSpPr txBox="1">
            <a:spLocks noGrp="1"/>
          </p:cNvSpPr>
          <p:nvPr>
            <p:ph type="body" idx="1"/>
          </p:nvPr>
        </p:nvSpPr>
        <p:spPr>
          <a:xfrm>
            <a:off x="4417725" y="500925"/>
            <a:ext cx="4393500" cy="4098600"/>
          </a:xfrm>
          <a:prstGeom prst="rect">
            <a:avLst/>
          </a:prstGeom>
        </p:spPr>
        <p:txBody>
          <a:bodyPr spcFirstLastPara="1" wrap="square" lIns="91425" tIns="91425" rIns="91425" bIns="91425" anchor="t" anchorCtr="0">
            <a:noAutofit/>
          </a:bodyPr>
          <a:lstStyle/>
          <a:p>
            <a:pPr marL="0" lvl="0" indent="0" algn="just">
              <a:spcBef>
                <a:spcPts val="0"/>
              </a:spcBef>
              <a:spcAft>
                <a:spcPts val="1600"/>
              </a:spcAft>
              <a:buNone/>
            </a:pPr>
            <a:r>
              <a:rPr lang="et" sz="1400" b="1" dirty="0" smtClean="0">
                <a:solidFill>
                  <a:schemeClr val="tx1"/>
                </a:solidFill>
                <a:latin typeface="Lato"/>
                <a:ea typeface="Lato"/>
                <a:cs typeface="Lato"/>
                <a:sym typeface="Lato"/>
              </a:rPr>
              <a:t>2002  </a:t>
            </a:r>
            <a:r>
              <a:rPr lang="et" sz="1400" b="1" dirty="0">
                <a:solidFill>
                  <a:schemeClr val="tx1"/>
                </a:solidFill>
                <a:latin typeface="Lato"/>
                <a:ea typeface="Lato"/>
                <a:cs typeface="Lato"/>
                <a:sym typeface="Lato"/>
              </a:rPr>
              <a:t>võeti vastu nn </a:t>
            </a:r>
            <a:r>
              <a:rPr lang="et" sz="1400" b="1" dirty="0" smtClean="0">
                <a:solidFill>
                  <a:schemeClr val="tx1"/>
                </a:solidFill>
                <a:latin typeface="Lato"/>
                <a:ea typeface="Lato"/>
                <a:cs typeface="Lato"/>
                <a:sym typeface="Lato"/>
              </a:rPr>
              <a:t>omavalitsusliitude seadus</a:t>
            </a:r>
            <a:r>
              <a:rPr lang="et" sz="1400" b="1" dirty="0">
                <a:solidFill>
                  <a:schemeClr val="tx1"/>
                </a:solidFill>
                <a:latin typeface="Lato"/>
                <a:ea typeface="Lato"/>
                <a:cs typeface="Lato"/>
                <a:sym typeface="Lato"/>
              </a:rPr>
              <a:t>;</a:t>
            </a:r>
            <a:br>
              <a:rPr lang="et" sz="1400" b="1" dirty="0">
                <a:solidFill>
                  <a:schemeClr val="tx1"/>
                </a:solidFill>
                <a:latin typeface="Lato"/>
                <a:ea typeface="Lato"/>
                <a:cs typeface="Lato"/>
                <a:sym typeface="Lato"/>
              </a:rPr>
            </a:br>
            <a:r>
              <a:rPr lang="et" sz="1400" b="1" dirty="0">
                <a:solidFill>
                  <a:schemeClr val="tx1"/>
                </a:solidFill>
                <a:latin typeface="Lato"/>
                <a:ea typeface="Lato"/>
                <a:cs typeface="Lato"/>
                <a:sym typeface="Lato"/>
              </a:rPr>
              <a:t/>
            </a:r>
            <a:br>
              <a:rPr lang="et" sz="1400" b="1" dirty="0">
                <a:solidFill>
                  <a:schemeClr val="tx1"/>
                </a:solidFill>
                <a:latin typeface="Lato"/>
                <a:ea typeface="Lato"/>
                <a:cs typeface="Lato"/>
                <a:sym typeface="Lato"/>
              </a:rPr>
            </a:br>
            <a:r>
              <a:rPr lang="et" sz="1400" b="1" dirty="0" smtClean="0">
                <a:solidFill>
                  <a:schemeClr val="tx1"/>
                </a:solidFill>
                <a:latin typeface="Lato"/>
                <a:ea typeface="Lato"/>
                <a:cs typeface="Lato"/>
                <a:sym typeface="Lato"/>
              </a:rPr>
              <a:t>2004      </a:t>
            </a:r>
            <a:r>
              <a:rPr lang="et" sz="1400" b="1" dirty="0">
                <a:solidFill>
                  <a:schemeClr val="tx1"/>
                </a:solidFill>
                <a:latin typeface="Lato"/>
                <a:ea typeface="Lato"/>
                <a:cs typeface="Lato"/>
                <a:sym typeface="Lato"/>
              </a:rPr>
              <a:t>alustas tegevust koostöövõrgustik MTÜ Polis koordineerimisel</a:t>
            </a:r>
            <a:r>
              <a:rPr lang="et" sz="1400" b="1" dirty="0" smtClean="0">
                <a:solidFill>
                  <a:schemeClr val="tx1"/>
                </a:solidFill>
                <a:latin typeface="Lato"/>
                <a:ea typeface="Lato"/>
                <a:cs typeface="Lato"/>
                <a:sym typeface="Lato"/>
              </a:rPr>
              <a:t>;</a:t>
            </a:r>
          </a:p>
          <a:p>
            <a:pPr marL="0" lvl="0" indent="0" algn="just">
              <a:spcAft>
                <a:spcPts val="1600"/>
              </a:spcAft>
              <a:buNone/>
            </a:pPr>
            <a:r>
              <a:rPr lang="et" sz="1400" b="1" dirty="0" smtClean="0">
                <a:solidFill>
                  <a:schemeClr val="tx1"/>
                </a:solidFill>
                <a:latin typeface="Lato"/>
                <a:ea typeface="Lato"/>
                <a:cs typeface="Lato"/>
                <a:sym typeface="Lato"/>
              </a:rPr>
              <a:t>2010   Riigikogus </a:t>
            </a:r>
            <a:r>
              <a:rPr lang="et-EE" sz="1400" b="1" dirty="0">
                <a:solidFill>
                  <a:schemeClr val="tx1"/>
                </a:solidFill>
                <a:cs typeface="Lato"/>
              </a:rPr>
              <a:t>o</a:t>
            </a:r>
            <a:r>
              <a:rPr lang="et-EE" sz="1400" b="1" dirty="0" smtClean="0">
                <a:solidFill>
                  <a:schemeClr val="tx1"/>
                </a:solidFill>
              </a:rPr>
              <a:t>lulise </a:t>
            </a:r>
            <a:r>
              <a:rPr lang="et-EE" sz="1400" b="1" dirty="0">
                <a:solidFill>
                  <a:schemeClr val="tx1"/>
                </a:solidFill>
              </a:rPr>
              <a:t>tähtsusega riiklike </a:t>
            </a:r>
            <a:r>
              <a:rPr lang="et-EE" sz="1400" b="1" dirty="0" smtClean="0">
                <a:solidFill>
                  <a:schemeClr val="tx1"/>
                </a:solidFill>
              </a:rPr>
              <a:t>küsimus: </a:t>
            </a:r>
            <a:r>
              <a:rPr lang="et-EE" sz="1400" b="1" dirty="0">
                <a:solidFill>
                  <a:schemeClr val="tx1"/>
                </a:solidFill>
              </a:rPr>
              <a:t>riigi ja kohalike omavalitsuste </a:t>
            </a:r>
            <a:r>
              <a:rPr lang="et-EE" sz="1400" b="1" dirty="0" smtClean="0">
                <a:solidFill>
                  <a:schemeClr val="tx1"/>
                </a:solidFill>
              </a:rPr>
              <a:t>partnerlusest;</a:t>
            </a:r>
            <a:endParaRPr lang="et" sz="1400" b="1" dirty="0" smtClean="0">
              <a:solidFill>
                <a:schemeClr val="tx1"/>
              </a:solidFill>
              <a:latin typeface="Lato"/>
              <a:ea typeface="Lato"/>
              <a:cs typeface="Lato"/>
              <a:sym typeface="Lato"/>
            </a:endParaRPr>
          </a:p>
          <a:p>
            <a:pPr marL="0" lvl="0" indent="0" algn="just">
              <a:spcBef>
                <a:spcPts val="0"/>
              </a:spcBef>
              <a:spcAft>
                <a:spcPts val="1600"/>
              </a:spcAft>
              <a:buNone/>
            </a:pPr>
            <a:r>
              <a:rPr lang="et" sz="1400" b="1" dirty="0" smtClean="0">
                <a:solidFill>
                  <a:schemeClr val="tx1"/>
                </a:solidFill>
                <a:latin typeface="Lato"/>
                <a:ea typeface="Lato"/>
                <a:cs typeface="Lato"/>
                <a:sym typeface="Lato"/>
              </a:rPr>
              <a:t>2012 Eestimaa </a:t>
            </a:r>
            <a:r>
              <a:rPr lang="et" sz="1400" b="1" dirty="0">
                <a:solidFill>
                  <a:schemeClr val="tx1"/>
                </a:solidFill>
                <a:latin typeface="Lato"/>
                <a:ea typeface="Lato"/>
                <a:cs typeface="Lato"/>
                <a:sym typeface="Lato"/>
              </a:rPr>
              <a:t>Linnade ja Valdade Üldkogu;</a:t>
            </a:r>
            <a:br>
              <a:rPr lang="et" sz="1400" b="1" dirty="0">
                <a:solidFill>
                  <a:schemeClr val="tx1"/>
                </a:solidFill>
                <a:latin typeface="Lato"/>
                <a:ea typeface="Lato"/>
                <a:cs typeface="Lato"/>
                <a:sym typeface="Lato"/>
              </a:rPr>
            </a:br>
            <a:endParaRPr lang="et" sz="1400" b="1" dirty="0" smtClean="0">
              <a:solidFill>
                <a:schemeClr val="tx1"/>
              </a:solidFill>
              <a:latin typeface="Lato"/>
              <a:ea typeface="Lato"/>
              <a:cs typeface="Lato"/>
              <a:sym typeface="Lato"/>
            </a:endParaRPr>
          </a:p>
          <a:p>
            <a:pPr marL="0" lvl="0" indent="0" algn="just">
              <a:spcAft>
                <a:spcPts val="1600"/>
              </a:spcAft>
              <a:buNone/>
            </a:pPr>
            <a:r>
              <a:rPr lang="et" sz="1400" b="1" dirty="0">
                <a:solidFill>
                  <a:schemeClr val="tx1"/>
                </a:solidFill>
                <a:latin typeface="Lato"/>
                <a:ea typeface="Lato"/>
                <a:cs typeface="Lato"/>
                <a:sym typeface="Lato"/>
              </a:rPr>
              <a:t>27.02.2018 </a:t>
            </a:r>
            <a:r>
              <a:rPr lang="et" sz="1400" b="1" dirty="0" smtClean="0">
                <a:solidFill>
                  <a:schemeClr val="tx1"/>
                </a:solidFill>
                <a:latin typeface="Lato"/>
                <a:ea typeface="Lato"/>
                <a:cs typeface="Lato"/>
                <a:sym typeface="Lato"/>
              </a:rPr>
              <a:t>Koostöö </a:t>
            </a:r>
            <a:r>
              <a:rPr lang="et" sz="1400" b="1" dirty="0">
                <a:solidFill>
                  <a:schemeClr val="tx1"/>
                </a:solidFill>
                <a:latin typeface="Lato"/>
                <a:ea typeface="Lato"/>
                <a:cs typeface="Lato"/>
                <a:sym typeface="Lato"/>
              </a:rPr>
              <a:t>idee </a:t>
            </a:r>
            <a:r>
              <a:rPr lang="et" sz="1400" b="1" dirty="0" smtClean="0">
                <a:solidFill>
                  <a:schemeClr val="tx1"/>
                </a:solidFill>
                <a:latin typeface="Lato"/>
                <a:ea typeface="Lato"/>
                <a:cs typeface="Lato"/>
                <a:sym typeface="Lato"/>
              </a:rPr>
              <a:t>on realiseerunud uues vormis: toimus Eesti Linnade ja Valdade Liidu loomine</a:t>
            </a:r>
            <a:endParaRPr sz="1400" b="1" dirty="0">
              <a:solidFill>
                <a:schemeClr val="tx1"/>
              </a:solidFill>
              <a:latin typeface="Lato"/>
              <a:ea typeface="Lato"/>
              <a:cs typeface="Lato"/>
              <a:sym typeface="Lato"/>
            </a:endParaRPr>
          </a:p>
        </p:txBody>
      </p:sp>
    </p:spTree>
    <p:extLst>
      <p:ext uri="{BB962C8B-B14F-4D97-AF65-F5344CB8AC3E}">
        <p14:creationId xmlns:p14="http://schemas.microsoft.com/office/powerpoint/2010/main" val="394820005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311700" y="26427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t" sz="2400" b="1"/>
              <a:t>HALDUSREFORMIST JA SELLEGA SEONDUVATEST VÕIMALIKEST JÄTKUTEGEVUSTEST</a:t>
            </a:r>
            <a:endParaRPr sz="2400" b="1"/>
          </a:p>
        </p:txBody>
      </p:sp>
      <p:sp>
        <p:nvSpPr>
          <p:cNvPr id="128" name="Shape 128"/>
          <p:cNvSpPr txBox="1">
            <a:spLocks noGrp="1"/>
          </p:cNvSpPr>
          <p:nvPr>
            <p:ph type="body" idx="1"/>
          </p:nvPr>
        </p:nvSpPr>
        <p:spPr>
          <a:xfrm>
            <a:off x="311700" y="1411025"/>
            <a:ext cx="8520600" cy="3076200"/>
          </a:xfrm>
          <a:prstGeom prst="rect">
            <a:avLst/>
          </a:prstGeom>
        </p:spPr>
        <p:txBody>
          <a:bodyPr spcFirstLastPara="1" wrap="square" lIns="91425" tIns="91425" rIns="91425" bIns="91425" anchor="t" anchorCtr="0">
            <a:noAutofit/>
          </a:bodyPr>
          <a:lstStyle/>
          <a:p>
            <a:pPr marL="0" lvl="0" indent="0" algn="just">
              <a:spcBef>
                <a:spcPts val="0"/>
              </a:spcBef>
              <a:spcAft>
                <a:spcPts val="1600"/>
              </a:spcAft>
              <a:buNone/>
            </a:pPr>
            <a:r>
              <a:rPr lang="et" sz="1600" b="1" dirty="0">
                <a:solidFill>
                  <a:srgbClr val="000000"/>
                </a:solidFill>
                <a:latin typeface="Lato"/>
                <a:ea typeface="Lato"/>
                <a:cs typeface="Lato"/>
                <a:sym typeface="Lato"/>
              </a:rPr>
              <a:t>Põhiseaduse  ja KOKS-i järgselt on jätkunud lainetena haldusreformi katsed. </a:t>
            </a:r>
            <a:br>
              <a:rPr lang="et" sz="1600" b="1" dirty="0">
                <a:solidFill>
                  <a:srgbClr val="000000"/>
                </a:solidFill>
                <a:latin typeface="Lato"/>
                <a:ea typeface="Lato"/>
                <a:cs typeface="Lato"/>
                <a:sym typeface="Lato"/>
              </a:rPr>
            </a:br>
            <a:r>
              <a:rPr lang="et" sz="1600" b="1" dirty="0">
                <a:solidFill>
                  <a:srgbClr val="000000"/>
                </a:solidFill>
                <a:latin typeface="Lato"/>
                <a:ea typeface="Lato"/>
                <a:cs typeface="Lato"/>
                <a:sym typeface="Lato"/>
              </a:rPr>
              <a:t>Olulisematena võib tuua reformikavad, mille esitasid ministrid: Peep Aru, Tarmo Loodus, Jaan Õunapuu, Vallo Reimaa, Siim-Valmar </a:t>
            </a:r>
            <a:r>
              <a:rPr lang="et" sz="1600" b="1" dirty="0" smtClean="0">
                <a:solidFill>
                  <a:srgbClr val="000000"/>
                </a:solidFill>
                <a:latin typeface="Lato"/>
                <a:ea typeface="Lato"/>
                <a:cs typeface="Lato"/>
                <a:sym typeface="Lato"/>
              </a:rPr>
              <a:t>Kiisler.</a:t>
            </a:r>
          </a:p>
          <a:p>
            <a:pPr marL="0" indent="0">
              <a:spcAft>
                <a:spcPts val="1600"/>
              </a:spcAft>
              <a:buNone/>
            </a:pPr>
            <a:r>
              <a:rPr lang="et" sz="1600" b="1" dirty="0" smtClean="0">
                <a:solidFill>
                  <a:srgbClr val="000000"/>
                </a:solidFill>
                <a:latin typeface="Lato"/>
                <a:ea typeface="Lato"/>
                <a:cs typeface="Lato"/>
                <a:sym typeface="Lato"/>
              </a:rPr>
              <a:t>2016. </a:t>
            </a:r>
            <a:r>
              <a:rPr lang="et" sz="1600" b="1" dirty="0">
                <a:solidFill>
                  <a:srgbClr val="000000"/>
                </a:solidFill>
                <a:latin typeface="Lato"/>
                <a:ea typeface="Lato"/>
                <a:cs typeface="Lato"/>
                <a:sym typeface="Lato"/>
              </a:rPr>
              <a:t>aastal Arto </a:t>
            </a:r>
            <a:r>
              <a:rPr lang="et" sz="1600" b="1" dirty="0" smtClean="0">
                <a:solidFill>
                  <a:srgbClr val="000000"/>
                </a:solidFill>
                <a:latin typeface="Lato"/>
                <a:ea typeface="Lato"/>
                <a:cs typeface="Lato"/>
                <a:sym typeface="Lato"/>
              </a:rPr>
              <a:t>Aasa koordineerimisel alustatud haldusreformi </a:t>
            </a:r>
            <a:r>
              <a:rPr lang="et" sz="1600" b="1" dirty="0">
                <a:solidFill>
                  <a:srgbClr val="000000"/>
                </a:solidFill>
                <a:latin typeface="Lato"/>
                <a:ea typeface="Lato"/>
                <a:cs typeface="Lato"/>
                <a:sym typeface="Lato"/>
              </a:rPr>
              <a:t>tegevusi jätkasid ministrid  Mihhail Korb ja Jaak </a:t>
            </a:r>
            <a:r>
              <a:rPr lang="et" sz="1600" b="1" dirty="0" smtClean="0">
                <a:solidFill>
                  <a:srgbClr val="000000"/>
                </a:solidFill>
                <a:latin typeface="Lato"/>
                <a:ea typeface="Lato"/>
                <a:cs typeface="Lato"/>
                <a:sym typeface="Lato"/>
              </a:rPr>
              <a:t>Aab, nüüd minister Janek Mäggi </a:t>
            </a:r>
            <a:r>
              <a:rPr lang="et" sz="1600" b="1" dirty="0">
                <a:solidFill>
                  <a:srgbClr val="000000"/>
                </a:solidFill>
                <a:latin typeface="Lato"/>
                <a:ea typeface="Lato"/>
                <a:cs typeface="Lato"/>
                <a:sym typeface="Lato"/>
              </a:rPr>
              <a:t/>
            </a:r>
            <a:br>
              <a:rPr lang="et" sz="1600" b="1" dirty="0">
                <a:solidFill>
                  <a:srgbClr val="000000"/>
                </a:solidFill>
                <a:latin typeface="Lato"/>
                <a:ea typeface="Lato"/>
                <a:cs typeface="Lato"/>
                <a:sym typeface="Lato"/>
              </a:rPr>
            </a:br>
            <a:endParaRPr lang="et" sz="1600" b="1" dirty="0" smtClean="0">
              <a:solidFill>
                <a:srgbClr val="000000"/>
              </a:solidFill>
              <a:latin typeface="Lato"/>
              <a:ea typeface="Lato"/>
              <a:cs typeface="Lato"/>
              <a:sym typeface="Lato"/>
            </a:endParaRPr>
          </a:p>
          <a:p>
            <a:pPr marL="0" indent="0">
              <a:spcAft>
                <a:spcPts val="1600"/>
              </a:spcAft>
              <a:buNone/>
            </a:pPr>
            <a:r>
              <a:rPr lang="et" sz="1600" b="1" dirty="0" smtClean="0">
                <a:solidFill>
                  <a:srgbClr val="000000"/>
                </a:solidFill>
                <a:latin typeface="Lato"/>
                <a:ea typeface="Lato"/>
                <a:cs typeface="Lato"/>
                <a:sym typeface="Lato"/>
              </a:rPr>
              <a:t>Tänaseks </a:t>
            </a:r>
            <a:r>
              <a:rPr lang="et" sz="1600" b="1" dirty="0">
                <a:solidFill>
                  <a:srgbClr val="000000"/>
                </a:solidFill>
                <a:latin typeface="Lato"/>
                <a:ea typeface="Lato"/>
                <a:cs typeface="Lato"/>
                <a:sym typeface="Lato"/>
              </a:rPr>
              <a:t>on toimunud </a:t>
            </a:r>
            <a:r>
              <a:rPr lang="et" sz="1600" b="1" dirty="0" smtClean="0">
                <a:solidFill>
                  <a:srgbClr val="000000"/>
                </a:solidFill>
                <a:latin typeface="Lato"/>
                <a:ea typeface="Lato"/>
                <a:cs typeface="Lato"/>
                <a:sym typeface="Lato"/>
              </a:rPr>
              <a:t>Eestis </a:t>
            </a:r>
            <a:r>
              <a:rPr lang="et" sz="1600" b="1" dirty="0">
                <a:solidFill>
                  <a:srgbClr val="000000"/>
                </a:solidFill>
                <a:latin typeface="Lato"/>
                <a:ea typeface="Lato"/>
                <a:cs typeface="Lato"/>
                <a:sym typeface="Lato"/>
              </a:rPr>
              <a:t>haldusreformi üks osa – haldus-territoriaalne </a:t>
            </a:r>
            <a:r>
              <a:rPr lang="et" sz="1600" b="1" dirty="0" smtClean="0">
                <a:solidFill>
                  <a:srgbClr val="000000"/>
                </a:solidFill>
                <a:latin typeface="Lato"/>
                <a:ea typeface="Lato"/>
                <a:cs typeface="Lato"/>
                <a:sym typeface="Lato"/>
              </a:rPr>
              <a:t>reform - omavalitsussüsteemile uue õigusliku, sotsiaalmajandusliku ja korraldusliku sisu andmine on suures osas alles ees.</a:t>
            </a:r>
            <a:r>
              <a:rPr lang="et" sz="1400" b="1" dirty="0">
                <a:solidFill>
                  <a:srgbClr val="000000"/>
                </a:solidFill>
                <a:latin typeface="Lato"/>
                <a:ea typeface="Lato"/>
                <a:cs typeface="Lato"/>
                <a:sym typeface="Lato"/>
              </a:rPr>
              <a:t/>
            </a:r>
            <a:br>
              <a:rPr lang="et" sz="1400" b="1" dirty="0">
                <a:solidFill>
                  <a:srgbClr val="000000"/>
                </a:solidFill>
                <a:latin typeface="Lato"/>
                <a:ea typeface="Lato"/>
                <a:cs typeface="Lato"/>
                <a:sym typeface="Lato"/>
              </a:rPr>
            </a:br>
            <a:endParaRPr sz="1400" dirty="0"/>
          </a:p>
        </p:txBody>
      </p:sp>
    </p:spTree>
    <p:extLst>
      <p:ext uri="{BB962C8B-B14F-4D97-AF65-F5344CB8AC3E}">
        <p14:creationId xmlns:p14="http://schemas.microsoft.com/office/powerpoint/2010/main" val="84066231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311700" y="138050"/>
            <a:ext cx="8520600" cy="985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t" sz="1800" b="1" dirty="0" smtClean="0"/>
              <a:t>10 </a:t>
            </a:r>
            <a:r>
              <a:rPr lang="et" sz="1800" b="1" dirty="0"/>
              <a:t>TEESI: EESTI KOHALIKU OMAVALITSUSE  JA REGIONAALTASANDI </a:t>
            </a:r>
            <a:r>
              <a:rPr lang="et" sz="1800" b="1" dirty="0" smtClean="0"/>
              <a:t>VÕIMALIKUD  </a:t>
            </a:r>
            <a:r>
              <a:rPr lang="et" sz="1800" b="1" dirty="0"/>
              <a:t>ARENGUSUUNAD  (1)</a:t>
            </a:r>
            <a:endParaRPr sz="1800" b="1" dirty="0"/>
          </a:p>
        </p:txBody>
      </p:sp>
      <p:sp>
        <p:nvSpPr>
          <p:cNvPr id="134" name="Shape 134"/>
          <p:cNvSpPr txBox="1">
            <a:spLocks noGrp="1"/>
          </p:cNvSpPr>
          <p:nvPr>
            <p:ph type="body" idx="1"/>
          </p:nvPr>
        </p:nvSpPr>
        <p:spPr>
          <a:xfrm>
            <a:off x="311700" y="1505700"/>
            <a:ext cx="8728800" cy="3076200"/>
          </a:xfrm>
          <a:prstGeom prst="rect">
            <a:avLst/>
          </a:prstGeom>
        </p:spPr>
        <p:txBody>
          <a:bodyPr spcFirstLastPara="1" wrap="square" lIns="91425" tIns="91425" rIns="91425" bIns="91425" anchor="t" anchorCtr="0">
            <a:noAutofit/>
          </a:bodyPr>
          <a:lstStyle/>
          <a:p>
            <a:pPr marL="0" indent="0" algn="just">
              <a:spcAft>
                <a:spcPts val="1600"/>
              </a:spcAft>
              <a:buNone/>
            </a:pPr>
            <a:r>
              <a:rPr lang="et" sz="1600" b="1" dirty="0">
                <a:solidFill>
                  <a:srgbClr val="000000"/>
                </a:solidFill>
                <a:latin typeface="Lato"/>
                <a:ea typeface="Lato"/>
                <a:cs typeface="Lato"/>
                <a:sym typeface="Lato"/>
              </a:rPr>
              <a:t>V</a:t>
            </a:r>
            <a:r>
              <a:rPr lang="et" sz="1600" b="1" dirty="0" smtClean="0">
                <a:solidFill>
                  <a:srgbClr val="000000"/>
                </a:solidFill>
                <a:latin typeface="Lato"/>
                <a:ea typeface="Lato"/>
                <a:cs typeface="Lato"/>
                <a:sym typeface="Lato"/>
              </a:rPr>
              <a:t>arasema </a:t>
            </a:r>
            <a:r>
              <a:rPr lang="et" sz="1600" b="1" dirty="0">
                <a:solidFill>
                  <a:srgbClr val="000000"/>
                </a:solidFill>
                <a:latin typeface="Lato"/>
                <a:ea typeface="Lato"/>
                <a:cs typeface="Lato"/>
                <a:sym typeface="Lato"/>
              </a:rPr>
              <a:t>analüüsi baasil </a:t>
            </a:r>
            <a:r>
              <a:rPr lang="et" sz="1600" b="1" dirty="0" smtClean="0">
                <a:solidFill>
                  <a:srgbClr val="000000"/>
                </a:solidFill>
                <a:latin typeface="Lato"/>
                <a:ea typeface="Lato"/>
                <a:cs typeface="Lato"/>
                <a:sym typeface="Lato"/>
              </a:rPr>
              <a:t>on täpsustud 10 TEESI, mis võiksid olla </a:t>
            </a:r>
            <a:r>
              <a:rPr lang="et" sz="1600" b="1" dirty="0">
                <a:solidFill>
                  <a:srgbClr val="000000"/>
                </a:solidFill>
                <a:latin typeface="Lato"/>
                <a:ea typeface="Lato"/>
                <a:cs typeface="Lato"/>
                <a:sym typeface="Lato"/>
              </a:rPr>
              <a:t>üheks võimalikuks edasise analüüsi ja </a:t>
            </a:r>
            <a:r>
              <a:rPr lang="et" sz="1600" b="1" dirty="0" smtClean="0">
                <a:solidFill>
                  <a:srgbClr val="000000"/>
                </a:solidFill>
                <a:latin typeface="Lato"/>
                <a:ea typeface="Lato"/>
                <a:cs typeface="Lato"/>
                <a:sym typeface="Lato"/>
              </a:rPr>
              <a:t>arutelude aluseks. Esmakordselt rääkisime nendest 19.02.2018 toimunud foorumil Riigikogus.</a:t>
            </a:r>
          </a:p>
          <a:p>
            <a:pPr marL="0" indent="0" algn="just">
              <a:spcAft>
                <a:spcPts val="1600"/>
              </a:spcAft>
              <a:buNone/>
            </a:pPr>
            <a:r>
              <a:rPr lang="et" sz="1600" b="1" dirty="0" smtClean="0">
                <a:solidFill>
                  <a:srgbClr val="000000"/>
                </a:solidFill>
                <a:latin typeface="Lato"/>
                <a:ea typeface="Lato"/>
                <a:cs typeface="Lato"/>
                <a:sym typeface="Lato"/>
              </a:rPr>
              <a:t>Täna räägime neist lähemalt ning nüüd on teesid esmakordselt ka kirjalikul kujul kõigile kättesaadavad.</a:t>
            </a:r>
          </a:p>
          <a:p>
            <a:pPr marL="0" indent="0" algn="just">
              <a:spcAft>
                <a:spcPts val="1600"/>
              </a:spcAft>
              <a:buNone/>
            </a:pPr>
            <a:r>
              <a:rPr lang="et" sz="1600" b="1" dirty="0" smtClean="0">
                <a:solidFill>
                  <a:srgbClr val="000000"/>
                </a:solidFill>
                <a:latin typeface="Lato"/>
                <a:ea typeface="Lato"/>
                <a:cs typeface="Lato"/>
                <a:sym typeface="Lato"/>
              </a:rPr>
              <a:t>Eesmärgiks on jätkata arutelu ning selle võimaliku tulemusena luua meie seniste ning teiste demokraatlike </a:t>
            </a:r>
            <a:r>
              <a:rPr lang="et" sz="1600" b="1" dirty="0">
                <a:solidFill>
                  <a:srgbClr val="000000"/>
                </a:solidFill>
                <a:latin typeface="Lato"/>
                <a:ea typeface="Lato"/>
                <a:cs typeface="Lato"/>
                <a:sym typeface="Lato"/>
              </a:rPr>
              <a:t>riikide kogemuste </a:t>
            </a:r>
            <a:r>
              <a:rPr lang="et" sz="1600" b="1" dirty="0" smtClean="0">
                <a:solidFill>
                  <a:srgbClr val="000000"/>
                </a:solidFill>
                <a:latin typeface="Lato"/>
                <a:ea typeface="Lato"/>
                <a:cs typeface="Lato"/>
                <a:sym typeface="Lato"/>
              </a:rPr>
              <a:t>baasil valdkonna pikema perioodi strateegiline visioonidokument, mis analüüsiks põhiprobleeme ja kajastaks vastavaid arenguid, kuid annaks ka tõusetunud küsimustele võimalikke lahendusettepanekuid.</a:t>
            </a:r>
          </a:p>
        </p:txBody>
      </p:sp>
    </p:spTree>
    <p:extLst>
      <p:ext uri="{BB962C8B-B14F-4D97-AF65-F5344CB8AC3E}">
        <p14:creationId xmlns:p14="http://schemas.microsoft.com/office/powerpoint/2010/main" val="383267311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311700" y="138050"/>
            <a:ext cx="8520600" cy="845798"/>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t" sz="2200" b="1" dirty="0" smtClean="0"/>
              <a:t>10 </a:t>
            </a:r>
            <a:r>
              <a:rPr lang="et" sz="2200" b="1" dirty="0"/>
              <a:t>TEESI: </a:t>
            </a:r>
            <a:r>
              <a:rPr lang="et" sz="2200" b="1" dirty="0" smtClean="0"/>
              <a:t>EESTI </a:t>
            </a:r>
            <a:r>
              <a:rPr lang="et" sz="2200" b="1" dirty="0"/>
              <a:t>KOHALIKU OMAVALITSUSE  JA REGIONAALTASANDI </a:t>
            </a:r>
            <a:r>
              <a:rPr lang="et" sz="2200" b="1" dirty="0" smtClean="0"/>
              <a:t>VÕIMALIKUD </a:t>
            </a:r>
            <a:r>
              <a:rPr lang="et" sz="2200" b="1" dirty="0"/>
              <a:t>ARENGUSUUNAD  </a:t>
            </a:r>
            <a:r>
              <a:rPr lang="et" sz="2200" b="1" dirty="0" smtClean="0"/>
              <a:t>(1)</a:t>
            </a:r>
            <a:endParaRPr sz="2200" b="1" dirty="0"/>
          </a:p>
        </p:txBody>
      </p:sp>
      <p:sp>
        <p:nvSpPr>
          <p:cNvPr id="140" name="Shape 140"/>
          <p:cNvSpPr txBox="1">
            <a:spLocks noGrp="1"/>
          </p:cNvSpPr>
          <p:nvPr>
            <p:ph type="body" idx="1"/>
          </p:nvPr>
        </p:nvSpPr>
        <p:spPr>
          <a:xfrm>
            <a:off x="311700" y="1347925"/>
            <a:ext cx="8728800" cy="3214550"/>
          </a:xfrm>
          <a:prstGeom prst="rect">
            <a:avLst/>
          </a:prstGeom>
        </p:spPr>
        <p:txBody>
          <a:bodyPr spcFirstLastPara="1" wrap="square" lIns="91425" tIns="91425" rIns="91425" bIns="91425" anchor="t" anchorCtr="0">
            <a:noAutofit/>
          </a:bodyPr>
          <a:lstStyle/>
          <a:p>
            <a:pPr marL="146050" lvl="0" indent="0" algn="just">
              <a:buNone/>
            </a:pPr>
            <a:r>
              <a:rPr lang="et-EE" sz="1800" b="1" dirty="0" smtClean="0">
                <a:solidFill>
                  <a:schemeClr val="tx1"/>
                </a:solidFill>
              </a:rPr>
              <a:t>1.Riigi </a:t>
            </a:r>
            <a:r>
              <a:rPr lang="et-EE" sz="1800" b="1" dirty="0">
                <a:solidFill>
                  <a:schemeClr val="tx1"/>
                </a:solidFill>
              </a:rPr>
              <a:t>ja kohaliku omavalitsuse ülesannete jaotuse areng suunaga omavalitsuslike ülesannete tunduvale suurendamisele ning sellele vastava õigusliku, poliitilise, korraldusliku ja finantsilise süsteemi väljaarendamisele; analüüsida võimalusi valdkonnas teiste riikide kogemuste arvestamiseks, sealjuures eksperimentide ning pilootprojektide kaudu; </a:t>
            </a:r>
            <a:endParaRPr lang="et-EE" sz="1800" b="1" dirty="0" smtClean="0">
              <a:solidFill>
                <a:schemeClr val="tx1"/>
              </a:solidFill>
            </a:endParaRPr>
          </a:p>
          <a:p>
            <a:pPr marL="146050" lvl="0" indent="0" algn="just">
              <a:buNone/>
            </a:pPr>
            <a:r>
              <a:rPr lang="et-EE" sz="1800" b="1" i="1" u="sng" dirty="0">
                <a:solidFill>
                  <a:schemeClr val="tx1"/>
                </a:solidFill>
              </a:rPr>
              <a:t>E</a:t>
            </a:r>
            <a:r>
              <a:rPr lang="et-EE" sz="1800" b="1" i="1" u="sng" dirty="0" smtClean="0">
                <a:solidFill>
                  <a:schemeClr val="tx1"/>
                </a:solidFill>
              </a:rPr>
              <a:t>eskujuks võiks siin olla nn Põhjamaade mudel.</a:t>
            </a:r>
            <a:endParaRPr lang="et-EE" sz="1800" b="1" i="1" u="sng" dirty="0">
              <a:solidFill>
                <a:schemeClr val="tx1"/>
              </a:solidFill>
            </a:endParaRPr>
          </a:p>
          <a:p>
            <a:pPr marL="146050" lvl="0" indent="0" algn="just">
              <a:buNone/>
            </a:pPr>
            <a:r>
              <a:rPr lang="et-EE" sz="1800" b="1" dirty="0" smtClean="0">
                <a:solidFill>
                  <a:schemeClr val="tx1"/>
                </a:solidFill>
              </a:rPr>
              <a:t>2. Kohaliku </a:t>
            </a:r>
            <a:r>
              <a:rPr lang="et-EE" sz="1800" b="1" dirty="0">
                <a:solidFill>
                  <a:schemeClr val="tx1"/>
                </a:solidFill>
              </a:rPr>
              <a:t>omavalitsuse finantsautonoomia oluline suurendamine, sealhulgas läbi kohalike maksude süsteemi sisulise loomise</a:t>
            </a:r>
            <a:r>
              <a:rPr lang="et-EE" sz="1800" b="1" dirty="0" smtClean="0">
                <a:solidFill>
                  <a:schemeClr val="tx1"/>
                </a:solidFill>
              </a:rPr>
              <a:t>;</a:t>
            </a:r>
          </a:p>
          <a:p>
            <a:pPr marL="146050" lvl="0" indent="0" algn="just">
              <a:buNone/>
            </a:pPr>
            <a:r>
              <a:rPr lang="et-EE" sz="1800" b="1" i="1" u="sng" dirty="0" smtClean="0">
                <a:solidFill>
                  <a:schemeClr val="tx1"/>
                </a:solidFill>
              </a:rPr>
              <a:t>Aluseks hartas, sh selle artiklis 9 sätestatu. Kogu kohalike maksude süsteem vajaks ümberkorraldamist</a:t>
            </a:r>
            <a:r>
              <a:rPr lang="et-EE" sz="1800" b="1" dirty="0" smtClean="0">
                <a:solidFill>
                  <a:schemeClr val="tx1"/>
                </a:solidFill>
              </a:rPr>
              <a:t>.</a:t>
            </a:r>
          </a:p>
          <a:p>
            <a:pPr marL="146050" lvl="0" indent="0" algn="just">
              <a:buNone/>
            </a:pPr>
            <a:endParaRPr lang="et-EE" sz="1800" b="1" dirty="0">
              <a:solidFill>
                <a:schemeClr val="tx1"/>
              </a:solidFill>
            </a:endParaRPr>
          </a:p>
          <a:p>
            <a:pPr marL="0" lvl="0" indent="0" rtl="0">
              <a:spcBef>
                <a:spcPts val="0"/>
              </a:spcBef>
              <a:spcAft>
                <a:spcPts val="1600"/>
              </a:spcAft>
              <a:buNone/>
            </a:pPr>
            <a:endParaRPr sz="1600" dirty="0">
              <a:solidFill>
                <a:srgbClr val="000000"/>
              </a:solidFill>
              <a:latin typeface="Lato"/>
              <a:ea typeface="Lato"/>
              <a:cs typeface="Lato"/>
              <a:sym typeface="Lato"/>
            </a:endParaRPr>
          </a:p>
        </p:txBody>
      </p:sp>
    </p:spTree>
    <p:extLst>
      <p:ext uri="{BB962C8B-B14F-4D97-AF65-F5344CB8AC3E}">
        <p14:creationId xmlns:p14="http://schemas.microsoft.com/office/powerpoint/2010/main" val="161655785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311700" y="138050"/>
            <a:ext cx="8520600" cy="84493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t" sz="2200" b="1" dirty="0" smtClean="0"/>
              <a:t>EESTI </a:t>
            </a:r>
            <a:r>
              <a:rPr lang="et" sz="2200" b="1" dirty="0"/>
              <a:t>KOHALIKU OMAVALITSUSE  JA REGIONAALTASANDI </a:t>
            </a:r>
            <a:r>
              <a:rPr lang="et" sz="2200" b="1" dirty="0" smtClean="0"/>
              <a:t>VÕIMALIKUD </a:t>
            </a:r>
            <a:r>
              <a:rPr lang="et" sz="2200" b="1" dirty="0"/>
              <a:t>ARENGUSUUNAD  </a:t>
            </a:r>
            <a:r>
              <a:rPr lang="et" sz="2200" b="1" dirty="0" smtClean="0"/>
              <a:t>(2)</a:t>
            </a:r>
            <a:endParaRPr sz="2200" b="1" dirty="0"/>
          </a:p>
        </p:txBody>
      </p:sp>
      <p:sp>
        <p:nvSpPr>
          <p:cNvPr id="146" name="Shape 146"/>
          <p:cNvSpPr txBox="1">
            <a:spLocks noGrp="1"/>
          </p:cNvSpPr>
          <p:nvPr>
            <p:ph type="body" idx="1"/>
          </p:nvPr>
        </p:nvSpPr>
        <p:spPr>
          <a:xfrm>
            <a:off x="219959" y="1521200"/>
            <a:ext cx="8728800" cy="3076200"/>
          </a:xfrm>
          <a:prstGeom prst="rect">
            <a:avLst/>
          </a:prstGeom>
        </p:spPr>
        <p:txBody>
          <a:bodyPr spcFirstLastPara="1" wrap="square" lIns="91425" tIns="91425" rIns="91425" bIns="91425" anchor="t" anchorCtr="0">
            <a:noAutofit/>
          </a:bodyPr>
          <a:lstStyle/>
          <a:p>
            <a:pPr marL="146050" lvl="0" indent="0" algn="just">
              <a:buNone/>
            </a:pPr>
            <a:r>
              <a:rPr lang="et-EE" sz="1600" b="1" dirty="0" smtClean="0">
                <a:solidFill>
                  <a:schemeClr val="tx1"/>
                </a:solidFill>
              </a:rPr>
              <a:t>3.Kohaliku </a:t>
            </a:r>
            <a:r>
              <a:rPr lang="et-EE" sz="1600" b="1" dirty="0">
                <a:solidFill>
                  <a:schemeClr val="tx1"/>
                </a:solidFill>
              </a:rPr>
              <a:t>omavalitsuste üksuste omavaheliste ja riigi institutsioonidega suhete teisenemine konkurentsipõhistest koostööpõhisteks ning vastavate tingimuste loomine; nii internse kui ka </a:t>
            </a:r>
            <a:r>
              <a:rPr lang="et-EE" sz="1600" b="1" dirty="0" err="1">
                <a:solidFill>
                  <a:schemeClr val="tx1"/>
                </a:solidFill>
              </a:rPr>
              <a:t>eksternse</a:t>
            </a:r>
            <a:r>
              <a:rPr lang="et-EE" sz="1600" b="1" dirty="0">
                <a:solidFill>
                  <a:schemeClr val="tx1"/>
                </a:solidFill>
              </a:rPr>
              <a:t> kontrolli ja järelevalve mehhanismi kaasajastamine; </a:t>
            </a:r>
            <a:endParaRPr lang="et-EE" sz="1600" b="1" dirty="0" smtClean="0">
              <a:solidFill>
                <a:schemeClr val="tx1"/>
              </a:solidFill>
            </a:endParaRPr>
          </a:p>
          <a:p>
            <a:pPr marL="146050" lvl="0" indent="0" algn="just">
              <a:buNone/>
            </a:pPr>
            <a:r>
              <a:rPr lang="et-EE" sz="1600" b="1" i="1" u="sng" dirty="0" smtClean="0">
                <a:solidFill>
                  <a:schemeClr val="tx1"/>
                </a:solidFill>
              </a:rPr>
              <a:t>Luua vajalik õiguslik baas; ümber korraldada omavalitsuste internse kontrolli mehhanismid, mis võimaldaks eksterne kontrolli tunduvat vähendamist ja sellest tulenevalt enesekorralduse ja vastutuse olulist suurenemist.</a:t>
            </a:r>
            <a:endParaRPr lang="et-EE" sz="1600" b="1" i="1" u="sng" dirty="0">
              <a:solidFill>
                <a:schemeClr val="tx1"/>
              </a:solidFill>
            </a:endParaRPr>
          </a:p>
          <a:p>
            <a:pPr marL="146050" lvl="0" indent="0" algn="just">
              <a:buNone/>
            </a:pPr>
            <a:r>
              <a:rPr lang="et-EE" sz="1600" b="1" dirty="0" smtClean="0">
                <a:solidFill>
                  <a:schemeClr val="tx1"/>
                </a:solidFill>
              </a:rPr>
              <a:t>4.Riigi </a:t>
            </a:r>
            <a:r>
              <a:rPr lang="et-EE" sz="1600" b="1" dirty="0">
                <a:solidFill>
                  <a:schemeClr val="tx1"/>
                </a:solidFill>
              </a:rPr>
              <a:t>regionaalselt tasakaalustatud arengu tagamine ja ääremaastumise pidurdamine</a:t>
            </a:r>
            <a:r>
              <a:rPr lang="et-EE" sz="1600" b="1" dirty="0" smtClean="0">
                <a:solidFill>
                  <a:schemeClr val="tx1"/>
                </a:solidFill>
              </a:rPr>
              <a:t>; </a:t>
            </a:r>
            <a:r>
              <a:rPr lang="et-EE" sz="1600" b="1" i="1" u="sng" dirty="0" smtClean="0">
                <a:solidFill>
                  <a:schemeClr val="tx1"/>
                </a:solidFill>
              </a:rPr>
              <a:t>Eesti jätkusuutliku arengu tagamise üks olulisemaid küsimusi. Eeldab oluliste õiguslike, finantsiliste, institutsionaalsete jms muudatuste ettevalmistamist ja terviklikku realiseerimist. </a:t>
            </a:r>
            <a:endParaRPr lang="et-EE" sz="1800" b="1" i="1" u="sng" dirty="0">
              <a:solidFill>
                <a:schemeClr val="tx1"/>
              </a:solidFill>
            </a:endParaRPr>
          </a:p>
          <a:p>
            <a:pPr marL="0" lvl="0" indent="0" rtl="0">
              <a:spcBef>
                <a:spcPts val="0"/>
              </a:spcBef>
              <a:spcAft>
                <a:spcPts val="1600"/>
              </a:spcAft>
              <a:buNone/>
            </a:pPr>
            <a:r>
              <a:rPr lang="et" sz="1600" dirty="0">
                <a:solidFill>
                  <a:srgbClr val="000000"/>
                </a:solidFill>
                <a:latin typeface="Lato"/>
                <a:ea typeface="Lato"/>
                <a:cs typeface="Lato"/>
                <a:sym typeface="Lato"/>
              </a:rPr>
              <a:t/>
            </a:r>
            <a:br>
              <a:rPr lang="et" sz="1600" dirty="0">
                <a:solidFill>
                  <a:srgbClr val="000000"/>
                </a:solidFill>
                <a:latin typeface="Lato"/>
                <a:ea typeface="Lato"/>
                <a:cs typeface="Lato"/>
                <a:sym typeface="Lato"/>
              </a:rPr>
            </a:br>
            <a:endParaRPr sz="1600" dirty="0">
              <a:solidFill>
                <a:srgbClr val="000000"/>
              </a:solidFill>
              <a:latin typeface="Lato"/>
              <a:ea typeface="Lato"/>
              <a:cs typeface="Lato"/>
              <a:sym typeface="Lato"/>
            </a:endParaRPr>
          </a:p>
        </p:txBody>
      </p:sp>
    </p:spTree>
    <p:extLst>
      <p:ext uri="{BB962C8B-B14F-4D97-AF65-F5344CB8AC3E}">
        <p14:creationId xmlns:p14="http://schemas.microsoft.com/office/powerpoint/2010/main" val="200739317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311700" y="138050"/>
            <a:ext cx="8520600" cy="75349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t" sz="2200" b="1" dirty="0" smtClean="0"/>
              <a:t>10 </a:t>
            </a:r>
            <a:r>
              <a:rPr lang="et" sz="2200" b="1" dirty="0"/>
              <a:t>TEESI: </a:t>
            </a:r>
            <a:r>
              <a:rPr lang="et" sz="2200" b="1" dirty="0" smtClean="0"/>
              <a:t>EESTI </a:t>
            </a:r>
            <a:r>
              <a:rPr lang="et" sz="2200" b="1" dirty="0"/>
              <a:t>KOHALIKU OMAVALITSUSE  JA REGIONAALTASANDI </a:t>
            </a:r>
            <a:r>
              <a:rPr lang="et" sz="2200" b="1" dirty="0" smtClean="0"/>
              <a:t>VÕIMALIKUD </a:t>
            </a:r>
            <a:r>
              <a:rPr lang="et" sz="2200" b="1" dirty="0"/>
              <a:t>ARENGUSUUNAD  (3)</a:t>
            </a:r>
            <a:endParaRPr sz="2200" b="1" dirty="0"/>
          </a:p>
        </p:txBody>
      </p:sp>
      <p:sp>
        <p:nvSpPr>
          <p:cNvPr id="146" name="Shape 146"/>
          <p:cNvSpPr txBox="1">
            <a:spLocks noGrp="1"/>
          </p:cNvSpPr>
          <p:nvPr>
            <p:ph type="body" idx="1"/>
          </p:nvPr>
        </p:nvSpPr>
        <p:spPr>
          <a:xfrm>
            <a:off x="355425" y="1521200"/>
            <a:ext cx="8728800" cy="3076200"/>
          </a:xfrm>
          <a:prstGeom prst="rect">
            <a:avLst/>
          </a:prstGeom>
        </p:spPr>
        <p:txBody>
          <a:bodyPr spcFirstLastPara="1" wrap="square" lIns="91425" tIns="91425" rIns="91425" bIns="91425" anchor="t" anchorCtr="0">
            <a:noAutofit/>
          </a:bodyPr>
          <a:lstStyle/>
          <a:p>
            <a:pPr marL="0" indent="0">
              <a:spcAft>
                <a:spcPts val="1600"/>
              </a:spcAft>
              <a:buNone/>
            </a:pPr>
            <a:r>
              <a:rPr lang="et-EE" b="1" dirty="0" smtClean="0">
                <a:solidFill>
                  <a:schemeClr val="tx1"/>
                </a:solidFill>
              </a:rPr>
              <a:t>5. Regionaalhalduse </a:t>
            </a:r>
            <a:r>
              <a:rPr lang="et-EE" b="1" dirty="0">
                <a:solidFill>
                  <a:schemeClr val="tx1"/>
                </a:solidFill>
              </a:rPr>
              <a:t>ja –juhtimise ümberkorraldamine, vähendades seejuures ametkondlikku killustatust, parandades regionaalset koordinatsiooni ja töötades välja vajalikud õiguslikud, poliitilised, korralduslikud ja finantsilised mehhanismid; harukondliku ja territoriaalse juhtimise tasakaalu tagamine; analüüsida EL valdkonnaga seonduvate vahendite kasutamise praktikat ning võimalusi kohaliku omavalitsuse ja regionaalvaldkonna arengu aspektist; analüüsida ja vajadusel määratleda Tallinna võimalikud erisused avaliku võimu teostamisel ning luua pealinna regiooni asjakohane õiguslik jms baas</a:t>
            </a:r>
            <a:r>
              <a:rPr lang="et-EE" b="1" dirty="0" smtClean="0">
                <a:solidFill>
                  <a:schemeClr val="tx1"/>
                </a:solidFill>
              </a:rPr>
              <a:t>;</a:t>
            </a:r>
          </a:p>
          <a:p>
            <a:pPr marL="0" indent="0" algn="just">
              <a:spcAft>
                <a:spcPts val="1600"/>
              </a:spcAft>
              <a:buNone/>
            </a:pPr>
            <a:r>
              <a:rPr lang="et-EE" b="1" i="1" u="sng" dirty="0" smtClean="0">
                <a:solidFill>
                  <a:schemeClr val="tx1"/>
                </a:solidFill>
              </a:rPr>
              <a:t>Harukondliku halduse prevaleerimisele on vajalik leida regionaalne tasakaal. Üheks võimaluseks oleks regionaalsete omavalitsusliitude sisuline ümberkorraldamine, andes neile näiteks vajadusel ka avalik-õigusliku staatuse.</a:t>
            </a:r>
            <a:endParaRPr lang="et-EE" b="1" i="1" u="sng" dirty="0">
              <a:solidFill>
                <a:schemeClr val="tx1"/>
              </a:solidFill>
            </a:endParaRPr>
          </a:p>
          <a:p>
            <a:pPr marL="0" lvl="0" indent="0">
              <a:spcAft>
                <a:spcPts val="1600"/>
              </a:spcAft>
              <a:buNone/>
            </a:pPr>
            <a:r>
              <a:rPr lang="et" b="1" i="1" u="sng" dirty="0" smtClean="0">
                <a:solidFill>
                  <a:srgbClr val="000000"/>
                </a:solidFill>
                <a:latin typeface="Lato"/>
                <a:ea typeface="Lato"/>
                <a:cs typeface="Lato"/>
                <a:sym typeface="Lato"/>
              </a:rPr>
              <a:t>Lisaks regionaalsele riigisisesele mõõtmele tuleks läbi töötada ka seosed EL-ga ning seda nii õiguslikust, korralduslikust kui ka finantsilisest aspektist. Olukord, </a:t>
            </a:r>
            <a:r>
              <a:rPr lang="et" b="1" i="1" u="sng" dirty="0">
                <a:solidFill>
                  <a:srgbClr val="000000"/>
                </a:solidFill>
                <a:latin typeface="Lato"/>
                <a:ea typeface="Lato"/>
                <a:cs typeface="Lato"/>
                <a:sym typeface="Lato"/>
              </a:rPr>
              <a:t>kus </a:t>
            </a:r>
            <a:r>
              <a:rPr lang="et" b="1" i="1" u="sng" dirty="0" smtClean="0">
                <a:solidFill>
                  <a:srgbClr val="000000"/>
                </a:solidFill>
                <a:latin typeface="Lato"/>
                <a:ea typeface="Lato"/>
                <a:cs typeface="Lato"/>
                <a:sym typeface="Lato"/>
              </a:rPr>
              <a:t>regionaalse arengu </a:t>
            </a:r>
            <a:r>
              <a:rPr lang="et" b="1" i="1" u="sng" dirty="0">
                <a:solidFill>
                  <a:srgbClr val="000000"/>
                </a:solidFill>
                <a:latin typeface="Lato"/>
                <a:ea typeface="Lato"/>
                <a:cs typeface="Lato"/>
                <a:sym typeface="Lato"/>
              </a:rPr>
              <a:t>lõhe </a:t>
            </a:r>
            <a:r>
              <a:rPr lang="et" b="1" i="1" u="sng" dirty="0" smtClean="0">
                <a:solidFill>
                  <a:srgbClr val="000000"/>
                </a:solidFill>
                <a:latin typeface="Lato"/>
                <a:ea typeface="Lato"/>
                <a:cs typeface="Lato"/>
                <a:sym typeface="Lato"/>
              </a:rPr>
              <a:t>Tallinna ja Harjumaa ning muu Eesti vahel jätkuvalt kasvab, vajab mõlema osapoole jaoks olulisi ümberkorraldusi, mis tagaks nende jätkusuutliku toimimise.</a:t>
            </a:r>
            <a:r>
              <a:rPr lang="et" sz="1600" dirty="0">
                <a:solidFill>
                  <a:srgbClr val="000000"/>
                </a:solidFill>
                <a:latin typeface="Lato"/>
                <a:ea typeface="Lato"/>
                <a:cs typeface="Lato"/>
                <a:sym typeface="Lato"/>
              </a:rPr>
              <a:t/>
            </a:r>
            <a:br>
              <a:rPr lang="et" sz="1600" dirty="0">
                <a:solidFill>
                  <a:srgbClr val="000000"/>
                </a:solidFill>
                <a:latin typeface="Lato"/>
                <a:ea typeface="Lato"/>
                <a:cs typeface="Lato"/>
                <a:sym typeface="Lato"/>
              </a:rPr>
            </a:br>
            <a:endParaRPr sz="1600" dirty="0">
              <a:solidFill>
                <a:srgbClr val="000000"/>
              </a:solidFill>
              <a:latin typeface="Lato"/>
              <a:ea typeface="Lato"/>
              <a:cs typeface="Lato"/>
              <a:sym typeface="Lato"/>
            </a:endParaRPr>
          </a:p>
        </p:txBody>
      </p:sp>
    </p:spTree>
    <p:extLst>
      <p:ext uri="{BB962C8B-B14F-4D97-AF65-F5344CB8AC3E}">
        <p14:creationId xmlns:p14="http://schemas.microsoft.com/office/powerpoint/2010/main" val="342618383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311700" y="138050"/>
            <a:ext cx="8520600" cy="75349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t" sz="2200" b="1" dirty="0" smtClean="0"/>
              <a:t>10 </a:t>
            </a:r>
            <a:r>
              <a:rPr lang="et" sz="2200" b="1" dirty="0"/>
              <a:t>TEESI: </a:t>
            </a:r>
            <a:r>
              <a:rPr lang="et" sz="2200" b="1" dirty="0" smtClean="0"/>
              <a:t>EESTI </a:t>
            </a:r>
            <a:r>
              <a:rPr lang="et" sz="2200" b="1" dirty="0"/>
              <a:t>KOHALIKU OMAVALITSUSE  JA REGIONAALTASANDI </a:t>
            </a:r>
            <a:r>
              <a:rPr lang="et" sz="2200" b="1" dirty="0" smtClean="0"/>
              <a:t>VÕIMALIKUD </a:t>
            </a:r>
            <a:r>
              <a:rPr lang="et" sz="2200" b="1" dirty="0"/>
              <a:t>ARENGUSUUNAD  </a:t>
            </a:r>
            <a:r>
              <a:rPr lang="et" sz="2200" b="1" dirty="0" smtClean="0"/>
              <a:t>(4)</a:t>
            </a:r>
            <a:endParaRPr sz="2200" b="1" dirty="0"/>
          </a:p>
        </p:txBody>
      </p:sp>
      <p:sp>
        <p:nvSpPr>
          <p:cNvPr id="146" name="Shape 146"/>
          <p:cNvSpPr txBox="1">
            <a:spLocks noGrp="1"/>
          </p:cNvSpPr>
          <p:nvPr>
            <p:ph type="body" idx="1"/>
          </p:nvPr>
        </p:nvSpPr>
        <p:spPr>
          <a:xfrm>
            <a:off x="207600" y="1318000"/>
            <a:ext cx="8728800" cy="3485140"/>
          </a:xfrm>
          <a:prstGeom prst="rect">
            <a:avLst/>
          </a:prstGeom>
        </p:spPr>
        <p:txBody>
          <a:bodyPr spcFirstLastPara="1" wrap="square" lIns="91425" tIns="91425" rIns="91425" bIns="91425" anchor="t" anchorCtr="0">
            <a:noAutofit/>
          </a:bodyPr>
          <a:lstStyle/>
          <a:p>
            <a:pPr marL="0" indent="0" algn="just">
              <a:spcAft>
                <a:spcPts val="1600"/>
              </a:spcAft>
              <a:buNone/>
            </a:pPr>
            <a:r>
              <a:rPr lang="et" sz="1200" b="1" dirty="0" smtClean="0">
                <a:solidFill>
                  <a:schemeClr val="tx1"/>
                </a:solidFill>
                <a:latin typeface="Lato"/>
                <a:ea typeface="Lato"/>
                <a:cs typeface="Lato"/>
                <a:sym typeface="Lato"/>
              </a:rPr>
              <a:t>6. </a:t>
            </a:r>
            <a:r>
              <a:rPr lang="et-EE" b="1" dirty="0">
                <a:solidFill>
                  <a:schemeClr val="tx1"/>
                </a:solidFill>
              </a:rPr>
              <a:t>Ühtse, laia pädevusega ja efektiivselt toimiva üleriigilise omavalitsusliidu kujundamine ja valdkonnas partnerluse arendamine; omavalitsuste üleriigilise ja regionaalse koostöö mehhanismide loomine, sh ühiste probleemide </a:t>
            </a:r>
            <a:r>
              <a:rPr lang="et-EE" b="1" dirty="0" smtClean="0">
                <a:solidFill>
                  <a:schemeClr val="tx1"/>
                </a:solidFill>
              </a:rPr>
              <a:t>lahendamiseks</a:t>
            </a:r>
            <a:endParaRPr lang="et-EE" sz="1200" b="1" dirty="0">
              <a:solidFill>
                <a:schemeClr val="tx1"/>
              </a:solidFill>
            </a:endParaRPr>
          </a:p>
          <a:p>
            <a:pPr marL="0" indent="0" algn="just">
              <a:spcAft>
                <a:spcPts val="1600"/>
              </a:spcAft>
              <a:buNone/>
            </a:pPr>
            <a:r>
              <a:rPr lang="et-EE" sz="1200" b="1" i="1" u="sng" dirty="0" smtClean="0">
                <a:solidFill>
                  <a:schemeClr val="tx1"/>
                </a:solidFill>
              </a:rPr>
              <a:t>Eeskujuks võiks olla nn Põhjamaade mudel, sh mõningate avalik-õiguslike ülesannete täitmine, näiteks tööandja ülesanded jm. Oluline oleks samuti liitude rolli suurenemine arengualastes küsimustes ning koos sellega nende aktiivsem lülitumine riigi ja ülikoolide koostöö võrgustikku. Näitena Soomes </a:t>
            </a:r>
            <a:r>
              <a:rPr lang="et-EE" sz="1200" b="1" i="1" u="sng" dirty="0" err="1" smtClean="0">
                <a:solidFill>
                  <a:schemeClr val="tx1"/>
                </a:solidFill>
              </a:rPr>
              <a:t>Kuntaliitto</a:t>
            </a:r>
            <a:r>
              <a:rPr lang="et-EE" sz="1200" b="1" i="1" u="sng" dirty="0" smtClean="0">
                <a:solidFill>
                  <a:schemeClr val="tx1"/>
                </a:solidFill>
              </a:rPr>
              <a:t>, Tampere Ülikool ja Rahandusministeerium jt.</a:t>
            </a:r>
            <a:endParaRPr lang="et-EE" sz="1200" b="1" i="1" u="sng" dirty="0">
              <a:solidFill>
                <a:schemeClr val="tx1"/>
              </a:solidFill>
            </a:endParaRPr>
          </a:p>
          <a:p>
            <a:pPr marL="0" lvl="0" indent="0" algn="just">
              <a:spcAft>
                <a:spcPts val="1600"/>
              </a:spcAft>
              <a:buNone/>
            </a:pPr>
            <a:r>
              <a:rPr lang="et-EE" sz="1200" b="1" dirty="0" smtClean="0">
                <a:solidFill>
                  <a:schemeClr val="tx1"/>
                </a:solidFill>
              </a:rPr>
              <a:t>7. Omavalitsustele </a:t>
            </a:r>
            <a:r>
              <a:rPr lang="et-EE" sz="1200" b="1" dirty="0">
                <a:solidFill>
                  <a:schemeClr val="tx1"/>
                </a:solidFill>
              </a:rPr>
              <a:t>sisulise rolli ja ka vastutuse määratlemine ettevõtluskeskkonna kujundamises koostöös riigi </a:t>
            </a:r>
            <a:r>
              <a:rPr lang="et-EE" sz="1200" b="1" dirty="0" err="1">
                <a:solidFill>
                  <a:schemeClr val="tx1"/>
                </a:solidFill>
              </a:rPr>
              <a:t>kesktasandiga</a:t>
            </a:r>
            <a:r>
              <a:rPr lang="et-EE" sz="1200" b="1" dirty="0">
                <a:solidFill>
                  <a:schemeClr val="tx1"/>
                </a:solidFill>
              </a:rPr>
              <a:t>, arvestades </a:t>
            </a:r>
            <a:r>
              <a:rPr lang="et-EE" sz="1200" b="1" dirty="0" err="1">
                <a:solidFill>
                  <a:schemeClr val="tx1"/>
                </a:solidFill>
              </a:rPr>
              <a:t>valdkondlikke</a:t>
            </a:r>
            <a:r>
              <a:rPr lang="et-EE" sz="1200" b="1" dirty="0">
                <a:solidFill>
                  <a:schemeClr val="tx1"/>
                </a:solidFill>
              </a:rPr>
              <a:t> poliitikaid. Näiteks haridus- ja  tööjõu poliitika on üks võtmevaldkondi elujõulise kohaliku omavalitsuse ja regionaalpoliitika tagamiseks. Koolikorraldus ja hariduse andmine on Eestis olnud omavalitsuse üks tuumikfunktsioone omavalitsusliku valitsemise tekkimisest alates</a:t>
            </a:r>
            <a:r>
              <a:rPr lang="et-EE" sz="1200" b="1" dirty="0" smtClean="0">
                <a:solidFill>
                  <a:schemeClr val="tx1"/>
                </a:solidFill>
              </a:rPr>
              <a:t>;</a:t>
            </a:r>
          </a:p>
          <a:p>
            <a:pPr marL="0" lvl="0" indent="0" algn="just">
              <a:spcAft>
                <a:spcPts val="1600"/>
              </a:spcAft>
              <a:buNone/>
            </a:pPr>
            <a:r>
              <a:rPr lang="et-EE" sz="1200" b="1" i="1" u="sng" dirty="0" smtClean="0">
                <a:solidFill>
                  <a:schemeClr val="tx1"/>
                </a:solidFill>
              </a:rPr>
              <a:t>Praeguse olukorra jätkumine ei soodusta omavalitsuste arengut, sh töökohtade loomise ja haridussüsteemi jms osas. Eelnev seondub aga KOV, kogu piirkonna arenguga, sh võimalusega mõjutada maksubaasi jne. Teema päevakorras ka Narvas III OVP.</a:t>
            </a:r>
            <a:endParaRPr lang="et-EE" sz="1200" b="1" i="1" u="sng" dirty="0">
              <a:solidFill>
                <a:schemeClr val="tx1"/>
              </a:solidFill>
            </a:endParaRPr>
          </a:p>
          <a:p>
            <a:pPr marL="0" indent="0" algn="just">
              <a:spcAft>
                <a:spcPts val="1600"/>
              </a:spcAft>
              <a:buNone/>
            </a:pPr>
            <a:endParaRPr lang="et-EE" sz="1400" b="1" dirty="0" smtClean="0">
              <a:solidFill>
                <a:schemeClr val="tx1"/>
              </a:solidFill>
            </a:endParaRPr>
          </a:p>
        </p:txBody>
      </p:sp>
    </p:spTree>
    <p:extLst>
      <p:ext uri="{BB962C8B-B14F-4D97-AF65-F5344CB8AC3E}">
        <p14:creationId xmlns:p14="http://schemas.microsoft.com/office/powerpoint/2010/main" val="25786864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311700" y="138050"/>
            <a:ext cx="8520600" cy="92494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t" sz="2200" b="1" dirty="0" smtClean="0"/>
              <a:t>10 </a:t>
            </a:r>
            <a:r>
              <a:rPr lang="et" sz="2200" b="1" dirty="0"/>
              <a:t>TEESI: </a:t>
            </a:r>
            <a:r>
              <a:rPr lang="et" sz="2200" b="1" dirty="0" smtClean="0"/>
              <a:t>EESTI </a:t>
            </a:r>
            <a:r>
              <a:rPr lang="et" sz="2200" b="1" dirty="0"/>
              <a:t>KOHALIKU OMAVALITSUSE  JA REGIONAALTASANDI VAJALIKUD ARENGUSUUNAD  </a:t>
            </a:r>
            <a:r>
              <a:rPr lang="et" sz="2200" b="1" dirty="0" smtClean="0"/>
              <a:t>(5)</a:t>
            </a:r>
            <a:endParaRPr sz="2200" b="1" dirty="0"/>
          </a:p>
        </p:txBody>
      </p:sp>
      <p:sp>
        <p:nvSpPr>
          <p:cNvPr id="152" name="Shape 152"/>
          <p:cNvSpPr txBox="1">
            <a:spLocks noGrp="1"/>
          </p:cNvSpPr>
          <p:nvPr>
            <p:ph type="body" idx="1"/>
          </p:nvPr>
        </p:nvSpPr>
        <p:spPr>
          <a:xfrm>
            <a:off x="311700" y="1568800"/>
            <a:ext cx="8728800" cy="3076200"/>
          </a:xfrm>
          <a:prstGeom prst="rect">
            <a:avLst/>
          </a:prstGeom>
        </p:spPr>
        <p:txBody>
          <a:bodyPr spcFirstLastPara="1" wrap="square" lIns="91425" tIns="91425" rIns="91425" bIns="91425" anchor="t" anchorCtr="0">
            <a:noAutofit/>
          </a:bodyPr>
          <a:lstStyle/>
          <a:p>
            <a:pPr marL="146050" lvl="0" indent="0" algn="just">
              <a:buNone/>
            </a:pPr>
            <a:r>
              <a:rPr lang="et-EE" sz="1200" b="1" dirty="0" smtClean="0">
                <a:solidFill>
                  <a:schemeClr val="tx1"/>
                </a:solidFill>
              </a:rPr>
              <a:t>8. Valdkonna </a:t>
            </a:r>
            <a:r>
              <a:rPr lang="et-EE" sz="1200" b="1" dirty="0">
                <a:solidFill>
                  <a:schemeClr val="tx1"/>
                </a:solidFill>
              </a:rPr>
              <a:t>jätkusuutliku arengu tagamine, milleks luua alaliselt toimiv institutsionaalne struktuur: Riigikogu arengukomisjon, Vabariigi Valitsuse alaline institutsioon ning kohaliku ja regionaalse arenduse kompetentse konsolideeriv mõttekoda, mis koondaks valdkonna teadlasi, poliitikuid ja praktikuid; koos ülikoolidega luua alus teaduspõhise riigijuhtimise ja kohaliku omavalitsuse ning regionaaltasandi arengu tagamiseks; valdkonna rahvusvahelise koostöö </a:t>
            </a:r>
            <a:r>
              <a:rPr lang="et-EE" sz="1200" b="1" dirty="0" smtClean="0">
                <a:solidFill>
                  <a:schemeClr val="tx1"/>
                </a:solidFill>
              </a:rPr>
              <a:t>arendamine;</a:t>
            </a:r>
          </a:p>
          <a:p>
            <a:pPr marL="146050" lvl="0" indent="0" algn="just">
              <a:buNone/>
            </a:pPr>
            <a:endParaRPr lang="et-EE" sz="1200" b="1" i="1" u="sng" dirty="0" smtClean="0">
              <a:solidFill>
                <a:schemeClr val="tx1"/>
              </a:solidFill>
            </a:endParaRPr>
          </a:p>
          <a:p>
            <a:pPr marL="146050" indent="0" algn="just">
              <a:buNone/>
            </a:pPr>
            <a:r>
              <a:rPr lang="et-EE" sz="1400" b="1" i="1" u="sng" dirty="0" smtClean="0">
                <a:solidFill>
                  <a:schemeClr val="tx1"/>
                </a:solidFill>
                <a:latin typeface="Times New Roman" panose="02020603050405020304" pitchFamily="18" charset="0"/>
                <a:ea typeface="Lato"/>
                <a:cs typeface="Times New Roman" panose="02020603050405020304" pitchFamily="18" charset="0"/>
                <a:sym typeface="Lato"/>
              </a:rPr>
              <a:t>Põhimõtteliselt oli teema päevakorras </a:t>
            </a:r>
            <a:r>
              <a:rPr lang="et-EE" sz="1400" b="1" i="1" u="sng" dirty="0" smtClean="0">
                <a:solidFill>
                  <a:schemeClr val="tx1"/>
                </a:solidFill>
                <a:latin typeface="Times New Roman" panose="02020603050405020304" pitchFamily="18" charset="0"/>
                <a:cs typeface="Times New Roman" panose="02020603050405020304" pitchFamily="18" charset="0"/>
              </a:rPr>
              <a:t>23.09.2010</a:t>
            </a:r>
            <a:r>
              <a:rPr lang="et-EE" sz="1400" b="1" i="1" u="sng" dirty="0" smtClean="0">
                <a:solidFill>
                  <a:schemeClr val="tx1"/>
                </a:solidFill>
                <a:latin typeface="Times New Roman" panose="02020603050405020304" pitchFamily="18" charset="0"/>
                <a:ea typeface="Lato"/>
                <a:cs typeface="Times New Roman" panose="02020603050405020304" pitchFamily="18" charset="0"/>
                <a:sym typeface="Lato"/>
              </a:rPr>
              <a:t> Riigikogus </a:t>
            </a:r>
            <a:r>
              <a:rPr lang="et-EE" sz="1400" b="1" i="1" u="sng" dirty="0">
                <a:solidFill>
                  <a:schemeClr val="tx1"/>
                </a:solidFill>
                <a:latin typeface="Times New Roman" panose="02020603050405020304" pitchFamily="18" charset="0"/>
                <a:cs typeface="Times New Roman" panose="02020603050405020304" pitchFamily="18" charset="0"/>
              </a:rPr>
              <a:t>o</a:t>
            </a:r>
            <a:r>
              <a:rPr lang="et-EE" sz="1400" b="1" i="1" u="sng" dirty="0" smtClean="0">
                <a:solidFill>
                  <a:schemeClr val="tx1"/>
                </a:solidFill>
                <a:latin typeface="Times New Roman" panose="02020603050405020304" pitchFamily="18" charset="0"/>
                <a:cs typeface="Times New Roman" panose="02020603050405020304" pitchFamily="18" charset="0"/>
              </a:rPr>
              <a:t>lulise </a:t>
            </a:r>
            <a:r>
              <a:rPr lang="et-EE" sz="1400" b="1" i="1" u="sng" dirty="0">
                <a:solidFill>
                  <a:schemeClr val="tx1"/>
                </a:solidFill>
                <a:latin typeface="Times New Roman" panose="02020603050405020304" pitchFamily="18" charset="0"/>
                <a:cs typeface="Times New Roman" panose="02020603050405020304" pitchFamily="18" charset="0"/>
              </a:rPr>
              <a:t>tähtsusega riiklike küsimuse riigi ja kohalike omavalitsuste partnerlusest </a:t>
            </a:r>
            <a:r>
              <a:rPr lang="et-EE" sz="1400" b="1" i="1" u="sng" dirty="0" smtClean="0">
                <a:solidFill>
                  <a:schemeClr val="tx1"/>
                </a:solidFill>
                <a:latin typeface="Times New Roman" panose="02020603050405020304" pitchFamily="18" charset="0"/>
                <a:cs typeface="Times New Roman" panose="02020603050405020304" pitchFamily="18" charset="0"/>
              </a:rPr>
              <a:t>arutelul. Teema on jätkuvalt päevakorral nii</a:t>
            </a:r>
            <a:r>
              <a:rPr lang="et-EE" sz="1400" b="1" i="1" u="sng" dirty="0" smtClean="0">
                <a:solidFill>
                  <a:schemeClr val="tx1"/>
                </a:solidFill>
                <a:latin typeface="Times New Roman" panose="02020603050405020304" pitchFamily="18" charset="0"/>
                <a:ea typeface="Lato"/>
                <a:cs typeface="Times New Roman" panose="02020603050405020304" pitchFamily="18" charset="0"/>
                <a:sym typeface="Lato"/>
              </a:rPr>
              <a:t> </a:t>
            </a:r>
            <a:r>
              <a:rPr lang="et-EE" sz="1400" b="1" i="1" u="sng" dirty="0">
                <a:solidFill>
                  <a:schemeClr val="tx1"/>
                </a:solidFill>
                <a:latin typeface="Times New Roman" panose="02020603050405020304" pitchFamily="18" charset="0"/>
                <a:ea typeface="Lato"/>
                <a:cs typeface="Times New Roman" panose="02020603050405020304" pitchFamily="18" charset="0"/>
                <a:sym typeface="Lato"/>
              </a:rPr>
              <a:t>Riigikogu ja Vabariigi Valitsuse </a:t>
            </a:r>
            <a:r>
              <a:rPr lang="et-EE" sz="1400" b="1" i="1" u="sng" dirty="0" smtClean="0">
                <a:solidFill>
                  <a:schemeClr val="tx1"/>
                </a:solidFill>
                <a:latin typeface="Times New Roman" panose="02020603050405020304" pitchFamily="18" charset="0"/>
                <a:ea typeface="Lato"/>
                <a:cs typeface="Times New Roman" panose="02020603050405020304" pitchFamily="18" charset="0"/>
                <a:sym typeface="Lato"/>
              </a:rPr>
              <a:t>esindajatega. Täna näiteks arutame </a:t>
            </a:r>
            <a:r>
              <a:rPr lang="et-EE" sz="1400" b="1" i="1" u="sng" dirty="0">
                <a:solidFill>
                  <a:schemeClr val="tx1"/>
                </a:solidFill>
                <a:latin typeface="Times New Roman" panose="02020603050405020304" pitchFamily="18" charset="0"/>
                <a:ea typeface="Lato"/>
                <a:cs typeface="Times New Roman" panose="02020603050405020304" pitchFamily="18" charset="0"/>
                <a:sym typeface="Lato"/>
              </a:rPr>
              <a:t>teemat veel </a:t>
            </a:r>
            <a:r>
              <a:rPr lang="et-EE" sz="1400" b="1" i="1" u="sng" dirty="0" smtClean="0">
                <a:solidFill>
                  <a:schemeClr val="tx1"/>
                </a:solidFill>
                <a:latin typeface="Times New Roman" panose="02020603050405020304" pitchFamily="18" charset="0"/>
                <a:ea typeface="Lato"/>
                <a:cs typeface="Times New Roman" panose="02020603050405020304" pitchFamily="18" charset="0"/>
                <a:sym typeface="Lato"/>
              </a:rPr>
              <a:t>ka eraldi </a:t>
            </a:r>
            <a:r>
              <a:rPr lang="et-EE" sz="1400" b="1" i="1" u="sng" dirty="0">
                <a:solidFill>
                  <a:schemeClr val="tx1"/>
                </a:solidFill>
                <a:latin typeface="Times New Roman" panose="02020603050405020304" pitchFamily="18" charset="0"/>
                <a:ea typeface="Lato"/>
                <a:cs typeface="Times New Roman" panose="02020603050405020304" pitchFamily="18" charset="0"/>
                <a:sym typeface="Lato"/>
              </a:rPr>
              <a:t>kohtumisel peaministriga</a:t>
            </a:r>
            <a:r>
              <a:rPr lang="et-EE" sz="1400" b="1" i="1" u="sng" dirty="0" smtClean="0">
                <a:solidFill>
                  <a:schemeClr val="tx1"/>
                </a:solidFill>
                <a:latin typeface="Times New Roman" panose="02020603050405020304" pitchFamily="18" charset="0"/>
                <a:ea typeface="Lato"/>
                <a:cs typeface="Times New Roman" panose="02020603050405020304" pitchFamily="18" charset="0"/>
                <a:sym typeface="Lato"/>
              </a:rPr>
              <a:t>. Ülikoolide koostöö ja võrgustiku parterite ühistegevus  on üldiselt palju parem. </a:t>
            </a:r>
            <a:r>
              <a:rPr lang="et-EE" sz="1400" b="1" i="1" u="sng" dirty="0">
                <a:solidFill>
                  <a:schemeClr val="tx1"/>
                </a:solidFill>
                <a:latin typeface="Times New Roman" panose="02020603050405020304" pitchFamily="18" charset="0"/>
                <a:ea typeface="Lato"/>
                <a:cs typeface="Times New Roman" panose="02020603050405020304" pitchFamily="18" charset="0"/>
                <a:sym typeface="Lato"/>
              </a:rPr>
              <a:t>Tänane foorum on üks selle hea näide.</a:t>
            </a:r>
          </a:p>
          <a:p>
            <a:pPr marL="146050" indent="0" algn="just">
              <a:buNone/>
            </a:pPr>
            <a:r>
              <a:rPr lang="et-EE" sz="1400" b="1" i="1" u="sng" dirty="0" smtClean="0">
                <a:solidFill>
                  <a:schemeClr val="tx1"/>
                </a:solidFill>
                <a:latin typeface="Times New Roman" panose="02020603050405020304" pitchFamily="18" charset="0"/>
                <a:ea typeface="Lato"/>
                <a:cs typeface="Times New Roman" panose="02020603050405020304" pitchFamily="18" charset="0"/>
                <a:sym typeface="Lato"/>
              </a:rPr>
              <a:t>Arusaadavalt </a:t>
            </a:r>
            <a:r>
              <a:rPr lang="et-EE" sz="1400" b="1" i="1" u="sng" dirty="0">
                <a:solidFill>
                  <a:schemeClr val="tx1"/>
                </a:solidFill>
                <a:latin typeface="Times New Roman" panose="02020603050405020304" pitchFamily="18" charset="0"/>
                <a:ea typeface="Lato"/>
                <a:cs typeface="Times New Roman" panose="02020603050405020304" pitchFamily="18" charset="0"/>
                <a:sym typeface="Lato"/>
              </a:rPr>
              <a:t>aga </a:t>
            </a:r>
            <a:r>
              <a:rPr lang="et-EE" sz="1400" b="1" i="1" u="sng" dirty="0" smtClean="0">
                <a:solidFill>
                  <a:schemeClr val="tx1"/>
                </a:solidFill>
                <a:latin typeface="Times New Roman" panose="02020603050405020304" pitchFamily="18" charset="0"/>
                <a:ea typeface="Lato"/>
                <a:cs typeface="Times New Roman" panose="02020603050405020304" pitchFamily="18" charset="0"/>
                <a:sym typeface="Lato"/>
              </a:rPr>
              <a:t>on arenguruumi ning vajalik on nii uute sisuliste kui ka vormiliste võimaluste leidmine. Üheks võimaluseks oleks näiteks uue </a:t>
            </a:r>
            <a:r>
              <a:rPr lang="et-EE" sz="1400" b="1" i="1" u="sng" dirty="0">
                <a:solidFill>
                  <a:schemeClr val="tx1"/>
                </a:solidFill>
                <a:latin typeface="Times New Roman" panose="02020603050405020304" pitchFamily="18" charset="0"/>
                <a:ea typeface="Lato"/>
                <a:cs typeface="Times New Roman" panose="02020603050405020304" pitchFamily="18" charset="0"/>
                <a:sym typeface="Lato"/>
              </a:rPr>
              <a:t>Riigikogus </a:t>
            </a:r>
            <a:r>
              <a:rPr lang="et-EE" sz="1400" b="1" i="1" u="sng" dirty="0">
                <a:solidFill>
                  <a:schemeClr val="tx1"/>
                </a:solidFill>
                <a:latin typeface="Times New Roman" panose="02020603050405020304" pitchFamily="18" charset="0"/>
                <a:cs typeface="Times New Roman" panose="02020603050405020304" pitchFamily="18" charset="0"/>
              </a:rPr>
              <a:t>olulise tähtsusega riiklike </a:t>
            </a:r>
            <a:r>
              <a:rPr lang="et-EE" sz="1400" b="1" i="1" u="sng" dirty="0" smtClean="0">
                <a:solidFill>
                  <a:schemeClr val="tx1"/>
                </a:solidFill>
                <a:latin typeface="Times New Roman" panose="02020603050405020304" pitchFamily="18" charset="0"/>
                <a:cs typeface="Times New Roman" panose="02020603050405020304" pitchFamily="18" charset="0"/>
              </a:rPr>
              <a:t>küsimuse ettevalmistamine.</a:t>
            </a:r>
            <a:endParaRPr lang="et-EE" sz="1400" b="1" i="1" u="sng" dirty="0"/>
          </a:p>
        </p:txBody>
      </p:sp>
    </p:spTree>
    <p:extLst>
      <p:ext uri="{BB962C8B-B14F-4D97-AF65-F5344CB8AC3E}">
        <p14:creationId xmlns:p14="http://schemas.microsoft.com/office/powerpoint/2010/main" val="61673122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311700" y="138050"/>
            <a:ext cx="8520600" cy="79921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t" sz="2200" b="1" dirty="0" smtClean="0"/>
              <a:t>10 </a:t>
            </a:r>
            <a:r>
              <a:rPr lang="et" sz="2200" b="1" dirty="0"/>
              <a:t>TEESI: </a:t>
            </a:r>
            <a:r>
              <a:rPr lang="et" sz="2200" b="1" dirty="0" smtClean="0"/>
              <a:t>EESTI </a:t>
            </a:r>
            <a:r>
              <a:rPr lang="et" sz="2200" b="1" dirty="0"/>
              <a:t>KOHALIKU OMAVALITSUSE  JA REGIONAALTASANDI VAJALIKUD ARENGUSUUNAD  </a:t>
            </a:r>
            <a:r>
              <a:rPr lang="et" sz="2200" b="1" dirty="0" smtClean="0"/>
              <a:t>(6)</a:t>
            </a:r>
            <a:endParaRPr sz="2200" b="1" dirty="0"/>
          </a:p>
        </p:txBody>
      </p:sp>
      <p:sp>
        <p:nvSpPr>
          <p:cNvPr id="152" name="Shape 152"/>
          <p:cNvSpPr txBox="1">
            <a:spLocks noGrp="1"/>
          </p:cNvSpPr>
          <p:nvPr>
            <p:ph type="body" idx="1"/>
          </p:nvPr>
        </p:nvSpPr>
        <p:spPr>
          <a:xfrm>
            <a:off x="311700" y="1568800"/>
            <a:ext cx="8728800" cy="30762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t" sz="1600" dirty="0">
                <a:solidFill>
                  <a:srgbClr val="000000"/>
                </a:solidFill>
                <a:latin typeface="Lato"/>
                <a:ea typeface="Lato"/>
                <a:cs typeface="Lato"/>
                <a:sym typeface="Lato"/>
              </a:rPr>
              <a:t/>
            </a:r>
            <a:br>
              <a:rPr lang="et" sz="1600" dirty="0">
                <a:solidFill>
                  <a:srgbClr val="000000"/>
                </a:solidFill>
                <a:latin typeface="Lato"/>
                <a:ea typeface="Lato"/>
                <a:cs typeface="Lato"/>
                <a:sym typeface="Lato"/>
              </a:rPr>
            </a:br>
            <a:endParaRPr sz="1600" dirty="0">
              <a:solidFill>
                <a:srgbClr val="000000"/>
              </a:solidFill>
              <a:latin typeface="Lato"/>
              <a:ea typeface="Lato"/>
              <a:cs typeface="Lato"/>
              <a:sym typeface="Lato"/>
            </a:endParaRPr>
          </a:p>
        </p:txBody>
      </p:sp>
      <p:sp>
        <p:nvSpPr>
          <p:cNvPr id="3" name="Rectangle 2"/>
          <p:cNvSpPr/>
          <p:nvPr/>
        </p:nvSpPr>
        <p:spPr>
          <a:xfrm>
            <a:off x="400050" y="1556088"/>
            <a:ext cx="8058150" cy="5047536"/>
          </a:xfrm>
          <a:prstGeom prst="rect">
            <a:avLst/>
          </a:prstGeom>
        </p:spPr>
        <p:txBody>
          <a:bodyPr wrap="square">
            <a:spAutoFit/>
          </a:bodyPr>
          <a:lstStyle/>
          <a:p>
            <a:pPr marL="14605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t-EE" sz="1400" b="1" i="0" u="none" strike="noStrike" kern="0" cap="none" spc="0" normalizeH="0" baseline="0" noProof="0" dirty="0">
                <a:ln>
                  <a:noFill/>
                </a:ln>
                <a:solidFill>
                  <a:srgbClr val="31394D"/>
                </a:solidFill>
                <a:effectLst/>
                <a:uLnTx/>
                <a:uFillTx/>
                <a:latin typeface="Arial"/>
                <a:cs typeface="Arial"/>
                <a:sym typeface="Arial"/>
              </a:rPr>
              <a:t>9.Institutsionaalse ja sisulise võimekuse loomine, et analüüsida toimuvat ja prognoosida milline näeb ümbritsev maailm ja omavalitsuste koht välja 25-30 aasta pärast, võttes seejuures arvesse info- ja kommunikatsioonitehnoloogiate, virtuaalmaailma ja e-teenuste arengut ning innovatsiooniga seonduvat. Kaasata protsessi erinevate ühiskonnagruppide, sh noorte esindajaid</a:t>
            </a:r>
            <a:r>
              <a:rPr kumimoji="0" lang="et-EE" sz="1400" b="1" i="0" u="none" strike="noStrike" kern="0" cap="none" spc="0" normalizeH="0" baseline="0" noProof="0" dirty="0" smtClean="0">
                <a:ln>
                  <a:noFill/>
                </a:ln>
                <a:solidFill>
                  <a:srgbClr val="31394D"/>
                </a:solidFill>
                <a:effectLst/>
                <a:uLnTx/>
                <a:uFillTx/>
                <a:latin typeface="Arial"/>
                <a:cs typeface="Arial"/>
                <a:sym typeface="Arial"/>
              </a:rPr>
              <a:t>;</a:t>
            </a:r>
          </a:p>
          <a:p>
            <a:pPr marL="14605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t-EE" sz="1400" b="1" i="0" u="none" strike="noStrike" kern="0" cap="none" spc="0" normalizeH="0" baseline="0" noProof="0" dirty="0" smtClean="0">
              <a:ln>
                <a:noFill/>
              </a:ln>
              <a:solidFill>
                <a:srgbClr val="31394D"/>
              </a:solidFill>
              <a:effectLst/>
              <a:uLnTx/>
              <a:uFillTx/>
              <a:latin typeface="Arial"/>
              <a:cs typeface="Arial"/>
              <a:sym typeface="Arial"/>
            </a:endParaRPr>
          </a:p>
          <a:p>
            <a:pPr marL="14605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t" sz="1400" b="1" i="1" u="sng" strike="noStrike" kern="0" cap="none" spc="0" normalizeH="0" baseline="0" noProof="0" dirty="0" smtClean="0">
                <a:ln>
                  <a:noFill/>
                </a:ln>
                <a:solidFill>
                  <a:srgbClr val="000000"/>
                </a:solidFill>
                <a:effectLst/>
                <a:uLnTx/>
                <a:uFillTx/>
                <a:latin typeface="Lato"/>
                <a:ea typeface="Lato"/>
                <a:cs typeface="Lato"/>
                <a:sym typeface="Lato"/>
              </a:rPr>
              <a:t>Eesti ajalooline kogemus ning uus olustik, sh hiljuti toimunud haldus-territoriaalne reform, on ühelt poolt loonud võimalused, teisalt aga väljakutsed nii riigi kui ka kohaliku omavalitsuse jätkusuutlikuks toimimiseks ja arenguks. Olukorda mõjutavad samuti mitmed olulised välised mõjurid, sh EL toimuv. </a:t>
            </a:r>
          </a:p>
          <a:p>
            <a:pPr marL="14605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t" sz="1400" b="1" i="1" u="sng" strike="noStrike" kern="0" cap="none" spc="0" normalizeH="0" baseline="0" noProof="0" dirty="0" smtClean="0">
                <a:ln>
                  <a:noFill/>
                </a:ln>
                <a:solidFill>
                  <a:srgbClr val="000000"/>
                </a:solidFill>
                <a:effectLst/>
                <a:uLnTx/>
                <a:uFillTx/>
                <a:latin typeface="Lato"/>
                <a:ea typeface="Lato"/>
                <a:cs typeface="Lato"/>
                <a:sym typeface="Lato"/>
              </a:rPr>
              <a:t>Eesmärgiks </a:t>
            </a:r>
            <a:r>
              <a:rPr kumimoji="0" lang="et" sz="1400" b="1" i="1" u="sng" strike="noStrike" kern="0" cap="none" spc="0" normalizeH="0" baseline="0" noProof="0" dirty="0">
                <a:ln>
                  <a:noFill/>
                </a:ln>
                <a:solidFill>
                  <a:srgbClr val="000000"/>
                </a:solidFill>
                <a:effectLst/>
                <a:uLnTx/>
                <a:uFillTx/>
                <a:latin typeface="Lato"/>
                <a:ea typeface="Lato"/>
                <a:cs typeface="Lato"/>
                <a:sym typeface="Lato"/>
              </a:rPr>
              <a:t>on </a:t>
            </a:r>
            <a:r>
              <a:rPr kumimoji="0" lang="et" sz="1400" b="1" i="1" u="sng" strike="noStrike" kern="0" cap="none" spc="0" normalizeH="0" baseline="0" noProof="0" dirty="0" smtClean="0">
                <a:ln>
                  <a:noFill/>
                </a:ln>
                <a:solidFill>
                  <a:srgbClr val="000000"/>
                </a:solidFill>
                <a:effectLst/>
                <a:uLnTx/>
                <a:uFillTx/>
                <a:latin typeface="Lato"/>
                <a:ea typeface="Lato"/>
                <a:cs typeface="Lato"/>
                <a:sym typeface="Lato"/>
              </a:rPr>
              <a:t>seega luua </a:t>
            </a:r>
            <a:r>
              <a:rPr kumimoji="0" lang="et" sz="1400" b="1" i="1" u="sng" strike="noStrike" kern="0" cap="none" spc="0" normalizeH="0" baseline="0" noProof="0" dirty="0">
                <a:ln>
                  <a:noFill/>
                </a:ln>
                <a:solidFill>
                  <a:srgbClr val="000000"/>
                </a:solidFill>
                <a:effectLst/>
                <a:uLnTx/>
                <a:uFillTx/>
                <a:latin typeface="Lato"/>
                <a:ea typeface="Lato"/>
                <a:cs typeface="Lato"/>
                <a:sym typeface="Lato"/>
              </a:rPr>
              <a:t>valdkonna pikema perioodi strateegiline visioonidokument, mis analüüsiks põhiprobleeme - kajastaks nii arenguid kui ka tõusetunud küsimuste võimalikke lahendusteid</a:t>
            </a:r>
            <a:r>
              <a:rPr kumimoji="0" lang="et" sz="1400" b="1" i="1" u="sng" strike="noStrike" kern="0" cap="none" spc="0" normalizeH="0" baseline="0" noProof="0" dirty="0" smtClean="0">
                <a:ln>
                  <a:noFill/>
                </a:ln>
                <a:solidFill>
                  <a:srgbClr val="000000"/>
                </a:solidFill>
                <a:effectLst/>
                <a:uLnTx/>
                <a:uFillTx/>
                <a:latin typeface="Lato"/>
                <a:ea typeface="Lato"/>
                <a:cs typeface="Lato"/>
                <a:sym typeface="Lato"/>
              </a:rPr>
              <a:t>.</a:t>
            </a:r>
          </a:p>
          <a:p>
            <a:pPr marL="14605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t" sz="1400" b="1" i="0" u="none" strike="noStrike" kern="0" cap="none" spc="0" normalizeH="0" baseline="0" noProof="0" dirty="0" smtClean="0">
              <a:ln>
                <a:noFill/>
              </a:ln>
              <a:solidFill>
                <a:srgbClr val="000000"/>
              </a:solidFill>
              <a:effectLst/>
              <a:uLnTx/>
              <a:uFillTx/>
              <a:latin typeface="Lato"/>
              <a:ea typeface="Lato"/>
              <a:cs typeface="Lato"/>
              <a:sym typeface="Lato"/>
            </a:endParaRPr>
          </a:p>
          <a:p>
            <a:pPr marL="14605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t-EE" sz="1400" b="0" i="0" u="none" strike="noStrike" kern="0" cap="none" spc="0" normalizeH="0" baseline="0" noProof="0" dirty="0" smtClean="0">
              <a:ln>
                <a:noFill/>
              </a:ln>
              <a:solidFill>
                <a:srgbClr val="000000"/>
              </a:solidFill>
              <a:effectLst/>
              <a:uLnTx/>
              <a:uFillTx/>
              <a:latin typeface="Arial"/>
              <a:cs typeface="Arial"/>
              <a:sym typeface="Arial"/>
            </a:endParaRPr>
          </a:p>
          <a:p>
            <a:pPr marL="14605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t" sz="1400" b="1" i="0" u="none" strike="noStrike" kern="0" cap="none" spc="0" normalizeH="0" baseline="0" noProof="0" dirty="0">
              <a:ln>
                <a:noFill/>
              </a:ln>
              <a:solidFill>
                <a:srgbClr val="000000"/>
              </a:solidFill>
              <a:effectLst/>
              <a:uLnTx/>
              <a:uFillTx/>
              <a:latin typeface="Lato"/>
              <a:ea typeface="Lato"/>
              <a:cs typeface="Lato"/>
              <a:sym typeface="Lato"/>
            </a:endParaRPr>
          </a:p>
          <a:p>
            <a:pPr marL="14605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t-EE" sz="1400" b="1" i="0" u="none" strike="noStrike" kern="0" cap="none" spc="0" normalizeH="0" baseline="0" noProof="0" dirty="0">
              <a:ln>
                <a:noFill/>
              </a:ln>
              <a:solidFill>
                <a:srgbClr val="31394D"/>
              </a:solidFill>
              <a:effectLst/>
              <a:uLnTx/>
              <a:uFillTx/>
              <a:latin typeface="Arial"/>
              <a:cs typeface="Arial"/>
              <a:sym typeface="Arial"/>
            </a:endParaRPr>
          </a:p>
          <a:p>
            <a:pPr marL="14605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t-EE" sz="1400" b="1" i="0" u="none" strike="noStrike" kern="0" cap="none" spc="0" normalizeH="0" baseline="0" noProof="0" dirty="0" smtClean="0">
              <a:ln>
                <a:noFill/>
              </a:ln>
              <a:solidFill>
                <a:srgbClr val="31394D"/>
              </a:solidFill>
              <a:effectLst/>
              <a:uLnTx/>
              <a:uFillTx/>
              <a:latin typeface="Arial"/>
              <a:cs typeface="Arial"/>
              <a:sym typeface="Arial"/>
            </a:endParaRPr>
          </a:p>
          <a:p>
            <a:pPr marL="14605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t-EE" sz="1400" b="1" i="0" u="none" strike="noStrike" kern="0" cap="none" spc="0" normalizeH="0" baseline="0" noProof="0" dirty="0">
              <a:ln>
                <a:noFill/>
              </a:ln>
              <a:solidFill>
                <a:srgbClr val="31394D"/>
              </a:solidFill>
              <a:effectLst/>
              <a:uLnTx/>
              <a:uFillTx/>
              <a:latin typeface="Arial"/>
              <a:cs typeface="Arial"/>
              <a:sym typeface="Arial"/>
            </a:endParaRPr>
          </a:p>
          <a:p>
            <a:pPr marL="14605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t-EE" sz="1400" b="1" i="0" u="none" strike="noStrike" kern="0" cap="none" spc="0" normalizeH="0" baseline="0" noProof="0" dirty="0" smtClean="0">
              <a:ln>
                <a:noFill/>
              </a:ln>
              <a:solidFill>
                <a:srgbClr val="31394D"/>
              </a:solidFill>
              <a:effectLst/>
              <a:uLnTx/>
              <a:uFillTx/>
              <a:latin typeface="Arial"/>
              <a:cs typeface="Arial"/>
              <a:sym typeface="Arial"/>
            </a:endParaRPr>
          </a:p>
          <a:p>
            <a:pPr marL="14605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t-EE" sz="1400" b="1" i="0" u="none" strike="noStrike" kern="0" cap="none" spc="0" normalizeH="0" baseline="0" noProof="0" dirty="0">
              <a:ln>
                <a:noFill/>
              </a:ln>
              <a:solidFill>
                <a:srgbClr val="31394D"/>
              </a:solidFill>
              <a:effectLst/>
              <a:uLnTx/>
              <a:uFillTx/>
              <a:latin typeface="Arial"/>
              <a:cs typeface="Arial"/>
              <a:sym typeface="Arial"/>
            </a:endParaRPr>
          </a:p>
          <a:p>
            <a:pPr marL="14605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t-EE" sz="1400" b="1" i="0" u="none" strike="noStrike" kern="0" cap="none" spc="0" normalizeH="0" baseline="0" noProof="0" dirty="0" smtClean="0">
              <a:ln>
                <a:noFill/>
              </a:ln>
              <a:solidFill>
                <a:srgbClr val="31394D"/>
              </a:solidFill>
              <a:effectLst/>
              <a:uLnTx/>
              <a:uFillTx/>
              <a:latin typeface="Arial"/>
              <a:cs typeface="Arial"/>
              <a:sym typeface="Arial"/>
            </a:endParaRPr>
          </a:p>
          <a:p>
            <a:pPr marL="14605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t-EE" sz="1400" b="1" i="0" u="none" strike="noStrike" kern="0" cap="none" spc="0" normalizeH="0" baseline="0" noProof="0" dirty="0">
              <a:ln>
                <a:noFill/>
              </a:ln>
              <a:solidFill>
                <a:srgbClr val="31394D"/>
              </a:solidFill>
              <a:effectLst/>
              <a:uLnTx/>
              <a:uFillTx/>
              <a:latin typeface="Arial"/>
              <a:cs typeface="Arial"/>
              <a:sym typeface="Arial"/>
            </a:endParaRPr>
          </a:p>
          <a:p>
            <a:pPr marL="14605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t-EE" sz="1400" b="1" i="0" u="none" strike="noStrike" kern="0" cap="none" spc="0" normalizeH="0" baseline="0" noProof="0" dirty="0" smtClean="0">
              <a:ln>
                <a:noFill/>
              </a:ln>
              <a:solidFill>
                <a:srgbClr val="31394D"/>
              </a:solidFill>
              <a:effectLst/>
              <a:uLnTx/>
              <a:uFillTx/>
              <a:latin typeface="Arial"/>
              <a:cs typeface="Arial"/>
              <a:sym typeface="Arial"/>
            </a:endParaRPr>
          </a:p>
          <a:p>
            <a:pPr marL="14605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t-EE" sz="1400" b="1" i="0" u="none" strike="noStrike" kern="0" cap="none" spc="0" normalizeH="0" baseline="0" noProof="0" dirty="0">
              <a:ln>
                <a:noFill/>
              </a:ln>
              <a:solidFill>
                <a:srgbClr val="31394D"/>
              </a:solidFill>
              <a:effectLst/>
              <a:uLnTx/>
              <a:uFillTx/>
              <a:latin typeface="Arial"/>
              <a:cs typeface="Arial"/>
              <a:sym typeface="Arial"/>
            </a:endParaRPr>
          </a:p>
        </p:txBody>
      </p:sp>
    </p:spTree>
    <p:extLst>
      <p:ext uri="{BB962C8B-B14F-4D97-AF65-F5344CB8AC3E}">
        <p14:creationId xmlns:p14="http://schemas.microsoft.com/office/powerpoint/2010/main" val="30575587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ctrTitle"/>
          </p:nvPr>
        </p:nvSpPr>
        <p:spPr>
          <a:xfrm>
            <a:off x="1971670" y="654384"/>
            <a:ext cx="5689500" cy="872100"/>
          </a:xfrm>
          <a:prstGeom prst="rect">
            <a:avLst/>
          </a:prstGeom>
        </p:spPr>
        <p:txBody>
          <a:bodyPr spcFirstLastPara="1" wrap="square" lIns="91425" tIns="91425" rIns="91425" bIns="91425" anchor="ctr" anchorCtr="0">
            <a:noAutofit/>
          </a:bodyPr>
          <a:lstStyle/>
          <a:p>
            <a:pPr lvl="0"/>
            <a:r>
              <a:rPr lang="et" sz="4000" b="1" dirty="0">
                <a:solidFill>
                  <a:srgbClr val="000000"/>
                </a:solidFill>
                <a:latin typeface="Calibri"/>
                <a:ea typeface="Calibri"/>
                <a:cs typeface="Calibri"/>
                <a:sym typeface="Calibri"/>
              </a:rPr>
              <a:t>Eesti Vabariigi president</a:t>
            </a:r>
            <a:br>
              <a:rPr lang="et" sz="4000" b="1" dirty="0">
                <a:solidFill>
                  <a:srgbClr val="000000"/>
                </a:solidFill>
                <a:latin typeface="Calibri"/>
                <a:ea typeface="Calibri"/>
                <a:cs typeface="Calibri"/>
                <a:sym typeface="Calibri"/>
              </a:rPr>
            </a:br>
            <a:r>
              <a:rPr lang="et" sz="4000" b="1" dirty="0">
                <a:solidFill>
                  <a:srgbClr val="000000"/>
                </a:solidFill>
                <a:latin typeface="Calibri"/>
                <a:ea typeface="Calibri"/>
                <a:cs typeface="Calibri"/>
                <a:sym typeface="Calibri"/>
              </a:rPr>
              <a:t>Ametiaeg</a:t>
            </a:r>
            <a:r>
              <a:rPr lang="et" sz="4000" dirty="0">
                <a:solidFill>
                  <a:srgbClr val="000000"/>
                </a:solidFill>
                <a:latin typeface="Calibri"/>
                <a:ea typeface="Calibri"/>
                <a:cs typeface="Calibri"/>
                <a:sym typeface="Calibri"/>
              </a:rPr>
              <a:t> 2001–2006</a:t>
            </a:r>
            <a:endParaRPr dirty="0"/>
          </a:p>
        </p:txBody>
      </p:sp>
      <p:pic>
        <p:nvPicPr>
          <p:cNvPr id="4" name="Shape 135" descr="Arnold Rüütel"/>
          <p:cNvPicPr preferRelativeResize="0"/>
          <p:nvPr/>
        </p:nvPicPr>
        <p:blipFill rotWithShape="1">
          <a:blip r:embed="rId3">
            <a:alphaModFix/>
          </a:blip>
          <a:srcRect/>
          <a:stretch/>
        </p:blipFill>
        <p:spPr>
          <a:xfrm>
            <a:off x="2905845" y="1716807"/>
            <a:ext cx="3821150" cy="2801100"/>
          </a:xfrm>
          <a:prstGeom prst="rect">
            <a:avLst/>
          </a:prstGeom>
          <a:noFill/>
          <a:ln>
            <a:noFill/>
          </a:ln>
        </p:spPr>
      </p:pic>
    </p:spTree>
    <p:extLst>
      <p:ext uri="{BB962C8B-B14F-4D97-AF65-F5344CB8AC3E}">
        <p14:creationId xmlns:p14="http://schemas.microsoft.com/office/powerpoint/2010/main" val="341319983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311700" y="138050"/>
            <a:ext cx="8520600" cy="73063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t" sz="2200" b="1" dirty="0" smtClean="0"/>
              <a:t>10 </a:t>
            </a:r>
            <a:r>
              <a:rPr lang="et" sz="2200" b="1" dirty="0"/>
              <a:t>TEESI: </a:t>
            </a:r>
            <a:r>
              <a:rPr lang="et" sz="2200" b="1" dirty="0" smtClean="0"/>
              <a:t>EESTI </a:t>
            </a:r>
            <a:r>
              <a:rPr lang="et" sz="2200" b="1" dirty="0"/>
              <a:t>KOHALIKU OMAVALITSUSE  JA REGIONAALTASANDI VAJALIKUD ARENGUSUUNAD  </a:t>
            </a:r>
            <a:r>
              <a:rPr lang="et" sz="2200" b="1" dirty="0" smtClean="0"/>
              <a:t>(7)</a:t>
            </a:r>
            <a:endParaRPr sz="2200" b="1" dirty="0"/>
          </a:p>
        </p:txBody>
      </p:sp>
      <p:sp>
        <p:nvSpPr>
          <p:cNvPr id="152" name="Shape 152"/>
          <p:cNvSpPr txBox="1">
            <a:spLocks noGrp="1"/>
          </p:cNvSpPr>
          <p:nvPr>
            <p:ph type="body" idx="1"/>
          </p:nvPr>
        </p:nvSpPr>
        <p:spPr>
          <a:xfrm>
            <a:off x="311700" y="1568800"/>
            <a:ext cx="8728800" cy="30762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t" sz="1600" dirty="0">
                <a:solidFill>
                  <a:srgbClr val="000000"/>
                </a:solidFill>
                <a:latin typeface="Lato"/>
                <a:ea typeface="Lato"/>
                <a:cs typeface="Lato"/>
                <a:sym typeface="Lato"/>
              </a:rPr>
              <a:t/>
            </a:r>
            <a:br>
              <a:rPr lang="et" sz="1600" dirty="0">
                <a:solidFill>
                  <a:srgbClr val="000000"/>
                </a:solidFill>
                <a:latin typeface="Lato"/>
                <a:ea typeface="Lato"/>
                <a:cs typeface="Lato"/>
                <a:sym typeface="Lato"/>
              </a:rPr>
            </a:br>
            <a:endParaRPr sz="1600" dirty="0">
              <a:solidFill>
                <a:srgbClr val="000000"/>
              </a:solidFill>
              <a:latin typeface="Lato"/>
              <a:ea typeface="Lato"/>
              <a:cs typeface="Lato"/>
              <a:sym typeface="Lato"/>
            </a:endParaRPr>
          </a:p>
        </p:txBody>
      </p:sp>
      <p:sp>
        <p:nvSpPr>
          <p:cNvPr id="3" name="Rectangle 2"/>
          <p:cNvSpPr/>
          <p:nvPr/>
        </p:nvSpPr>
        <p:spPr>
          <a:xfrm>
            <a:off x="400050" y="1556088"/>
            <a:ext cx="8058150" cy="8063746"/>
          </a:xfrm>
          <a:prstGeom prst="rect">
            <a:avLst/>
          </a:prstGeom>
        </p:spPr>
        <p:txBody>
          <a:bodyPr wrap="square">
            <a:spAutoFit/>
          </a:bodyPr>
          <a:lstStyle/>
          <a:p>
            <a:pPr marL="14605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t-EE" sz="1400" b="1" i="0" u="none" strike="noStrike" kern="0" cap="none" spc="0" normalizeH="0" baseline="0" noProof="0" dirty="0" smtClean="0">
                <a:ln>
                  <a:noFill/>
                </a:ln>
                <a:solidFill>
                  <a:srgbClr val="31394D"/>
                </a:solidFill>
                <a:effectLst/>
                <a:uLnTx/>
                <a:uFillTx/>
                <a:latin typeface="Arial"/>
                <a:cs typeface="Arial"/>
                <a:sym typeface="Arial"/>
              </a:rPr>
              <a:t>10. Demokraatia </a:t>
            </a:r>
            <a:r>
              <a:rPr kumimoji="0" lang="et-EE" sz="1400" b="1" i="0" u="none" strike="noStrike" kern="0" cap="none" spc="0" normalizeH="0" baseline="0" noProof="0" dirty="0">
                <a:ln>
                  <a:noFill/>
                </a:ln>
                <a:solidFill>
                  <a:srgbClr val="31394D"/>
                </a:solidFill>
                <a:effectLst/>
                <a:uLnTx/>
                <a:uFillTx/>
                <a:latin typeface="Arial"/>
                <a:cs typeface="Arial"/>
                <a:sym typeface="Arial"/>
              </a:rPr>
              <a:t>ja detsentraliseerimise põhimõtete tagamine ning subsidiaarsuse printsiibi rakendamine arvestades põhiseaduses ja Euroopa kohaliku omavalitsuse hartas sätestatut ning ajaloolist kogemust avatud valitsemise korraldamisel, arendades koostööd riigi, kohalike omavalitsuste ja nende liitude, ülikoolide ja kolmanda sektori esindajatega regionaal- ja omavalitsuspoliitika kujundamisel ja realiseerimisel. </a:t>
            </a:r>
            <a:endParaRPr kumimoji="0" lang="et" sz="1400" b="1" i="1" u="sng" strike="noStrike" kern="0" cap="none" spc="0" normalizeH="0" baseline="0" noProof="0" dirty="0">
              <a:ln>
                <a:noFill/>
              </a:ln>
              <a:solidFill>
                <a:srgbClr val="31394D"/>
              </a:solidFill>
              <a:effectLst/>
              <a:uLnTx/>
              <a:uFillTx/>
              <a:latin typeface="Lato"/>
              <a:ea typeface="Lato"/>
              <a:cs typeface="Lato"/>
              <a:sym typeface="Lato"/>
            </a:endParaRPr>
          </a:p>
          <a:p>
            <a:pPr marL="14605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t" sz="1400" b="1" i="1" u="sng" strike="noStrike" kern="0" cap="none" spc="0" normalizeH="0" baseline="0" noProof="0" dirty="0">
                <a:ln>
                  <a:noFill/>
                </a:ln>
                <a:solidFill>
                  <a:srgbClr val="31394D"/>
                </a:solidFill>
                <a:effectLst/>
                <a:uLnTx/>
                <a:uFillTx/>
                <a:latin typeface="Lato"/>
                <a:ea typeface="Lato"/>
                <a:cs typeface="Lato"/>
                <a:sym typeface="Lato"/>
              </a:rPr>
              <a:t>V</a:t>
            </a:r>
            <a:r>
              <a:rPr kumimoji="0" lang="et" sz="1400" b="1" i="1" u="sng" strike="noStrike" kern="0" cap="none" spc="0" normalizeH="0" baseline="0" noProof="0" dirty="0" smtClean="0">
                <a:ln>
                  <a:noFill/>
                </a:ln>
                <a:solidFill>
                  <a:srgbClr val="31394D"/>
                </a:solidFill>
                <a:effectLst/>
                <a:uLnTx/>
                <a:uFillTx/>
                <a:latin typeface="Lato"/>
                <a:ea typeface="Lato"/>
                <a:cs typeface="Lato"/>
                <a:sym typeface="Lato"/>
              </a:rPr>
              <a:t>äga </a:t>
            </a:r>
            <a:r>
              <a:rPr kumimoji="0" lang="et" sz="1400" b="1" i="1" u="sng" strike="noStrike" kern="0" cap="none" spc="0" normalizeH="0" baseline="0" noProof="0" dirty="0">
                <a:ln>
                  <a:noFill/>
                </a:ln>
                <a:solidFill>
                  <a:srgbClr val="31394D"/>
                </a:solidFill>
                <a:effectLst/>
                <a:uLnTx/>
                <a:uFillTx/>
                <a:latin typeface="Lato"/>
                <a:ea typeface="Lato"/>
                <a:cs typeface="Lato"/>
                <a:sym typeface="Lato"/>
              </a:rPr>
              <a:t>oluline on Eesti riigi- ja haldusreformi ning omavalitsussüsteemi jätkuv areng - demokraatlik ühiskond saab toimida ja areneda ainult koostöö ja kaasatuse tingimustes, kus vastavad koostöövõrgustikud </a:t>
            </a:r>
            <a:r>
              <a:rPr kumimoji="0" lang="et" sz="1400" b="1" i="1" u="sng" strike="noStrike" kern="0" cap="none" spc="0" normalizeH="0" baseline="0" noProof="0" dirty="0" smtClean="0">
                <a:ln>
                  <a:noFill/>
                </a:ln>
                <a:solidFill>
                  <a:srgbClr val="31394D"/>
                </a:solidFill>
                <a:effectLst/>
                <a:uLnTx/>
                <a:uFillTx/>
                <a:latin typeface="Lato"/>
                <a:ea typeface="Lato"/>
                <a:cs typeface="Lato"/>
                <a:sym typeface="Lato"/>
              </a:rPr>
              <a:t>toimivad.</a:t>
            </a:r>
          </a:p>
          <a:p>
            <a:pPr marL="14605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t" sz="1400" b="1" i="1" u="sng" strike="noStrike" kern="0" cap="none" spc="0" normalizeH="0" baseline="0" noProof="0" dirty="0" smtClean="0">
              <a:ln>
                <a:noFill/>
              </a:ln>
              <a:solidFill>
                <a:srgbClr val="31394D"/>
              </a:solidFill>
              <a:effectLst/>
              <a:uLnTx/>
              <a:uFillTx/>
              <a:latin typeface="Lato"/>
              <a:ea typeface="Lato"/>
              <a:cs typeface="Lato"/>
              <a:sym typeface="Lato"/>
            </a:endParaRPr>
          </a:p>
          <a:p>
            <a:pPr marL="14605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t-EE" sz="1400" b="1" i="1" u="sng" strike="noStrike" kern="0" cap="none" spc="0" normalizeH="0" baseline="0" noProof="0" dirty="0" smtClean="0">
                <a:ln>
                  <a:noFill/>
                </a:ln>
                <a:solidFill>
                  <a:srgbClr val="31394D"/>
                </a:solidFill>
                <a:effectLst/>
                <a:uLnTx/>
                <a:uFillTx/>
                <a:latin typeface="Arial"/>
                <a:cs typeface="Arial"/>
                <a:sym typeface="Arial"/>
              </a:rPr>
              <a:t>Eesti omavalitsustel on olemas tugevad põhiseaduslikud garantiid - oleme ratifitseerinud harta, mille rakendamisest möödub sellel aastal 60 ning Riigikogus ratifitseerimisest järgmisel aastal 25 aastat. Kuid need olulised õigusaktid ning õiguse üldised printsiibid ei realiseeru iseenesest. Eelnev vajab pidevat koostööd ja selle arendamist riigi</a:t>
            </a:r>
            <a:r>
              <a:rPr kumimoji="0" lang="et-EE" sz="1400" b="1" i="1" u="sng" strike="noStrike" kern="0" cap="none" spc="0" normalizeH="0" baseline="0" noProof="0" dirty="0">
                <a:ln>
                  <a:noFill/>
                </a:ln>
                <a:solidFill>
                  <a:srgbClr val="31394D"/>
                </a:solidFill>
                <a:effectLst/>
                <a:uLnTx/>
                <a:uFillTx/>
                <a:latin typeface="Arial"/>
                <a:cs typeface="Arial"/>
                <a:sym typeface="Arial"/>
              </a:rPr>
              <a:t>, kohalike omavalitsuste ja nende liitude, ülikoolide ja kolmanda sektori esindajatega </a:t>
            </a:r>
            <a:r>
              <a:rPr kumimoji="0" lang="et-EE" sz="1400" b="1" i="1" u="sng" strike="noStrike" kern="0" cap="none" spc="0" normalizeH="0" baseline="0" noProof="0" dirty="0" smtClean="0">
                <a:ln>
                  <a:noFill/>
                </a:ln>
                <a:solidFill>
                  <a:srgbClr val="31394D"/>
                </a:solidFill>
                <a:effectLst/>
                <a:uLnTx/>
                <a:uFillTx/>
                <a:latin typeface="Arial"/>
                <a:cs typeface="Arial"/>
                <a:sym typeface="Arial"/>
              </a:rPr>
              <a:t>ning vaid nii saame kujundada </a:t>
            </a:r>
            <a:r>
              <a:rPr kumimoji="0" lang="et-EE" sz="1400" b="1" i="1" u="sng" strike="noStrike" kern="0" cap="none" spc="0" normalizeH="0" baseline="0" noProof="0" dirty="0">
                <a:ln>
                  <a:noFill/>
                </a:ln>
                <a:solidFill>
                  <a:srgbClr val="31394D"/>
                </a:solidFill>
                <a:effectLst/>
                <a:uLnTx/>
                <a:uFillTx/>
                <a:latin typeface="Arial"/>
                <a:cs typeface="Arial"/>
                <a:sym typeface="Arial"/>
              </a:rPr>
              <a:t>ja </a:t>
            </a:r>
            <a:r>
              <a:rPr kumimoji="0" lang="et-EE" sz="1400" b="1" i="1" u="sng" strike="noStrike" kern="0" cap="none" spc="0" normalizeH="0" baseline="0" noProof="0" dirty="0" smtClean="0">
                <a:ln>
                  <a:noFill/>
                </a:ln>
                <a:solidFill>
                  <a:srgbClr val="31394D"/>
                </a:solidFill>
                <a:effectLst/>
                <a:uLnTx/>
                <a:uFillTx/>
                <a:latin typeface="Arial"/>
                <a:cs typeface="Arial"/>
                <a:sym typeface="Arial"/>
              </a:rPr>
              <a:t>realiseerida Eesti toimiva ja jätkusuutliku regionaal- </a:t>
            </a:r>
            <a:r>
              <a:rPr kumimoji="0" lang="et-EE" sz="1400" b="1" i="1" u="sng" strike="noStrike" kern="0" cap="none" spc="0" normalizeH="0" baseline="0" noProof="0" dirty="0">
                <a:ln>
                  <a:noFill/>
                </a:ln>
                <a:solidFill>
                  <a:srgbClr val="31394D"/>
                </a:solidFill>
                <a:effectLst/>
                <a:uLnTx/>
                <a:uFillTx/>
                <a:latin typeface="Arial"/>
                <a:cs typeface="Arial"/>
                <a:sym typeface="Arial"/>
              </a:rPr>
              <a:t>ja </a:t>
            </a:r>
            <a:r>
              <a:rPr kumimoji="0" lang="et-EE" sz="1400" b="1" i="1" u="sng" strike="noStrike" kern="0" cap="none" spc="0" normalizeH="0" baseline="0" noProof="0" dirty="0" smtClean="0">
                <a:ln>
                  <a:noFill/>
                </a:ln>
                <a:solidFill>
                  <a:srgbClr val="31394D"/>
                </a:solidFill>
                <a:effectLst/>
                <a:uLnTx/>
                <a:uFillTx/>
                <a:latin typeface="Arial"/>
                <a:cs typeface="Arial"/>
                <a:sym typeface="Arial"/>
              </a:rPr>
              <a:t>omavalitsuspoliitika. </a:t>
            </a:r>
            <a:endParaRPr kumimoji="0" lang="et-EE" sz="1400" b="1" i="1" u="sng" strike="noStrike" kern="0" cap="none" spc="0" normalizeH="0" baseline="0" noProof="0" dirty="0">
              <a:ln>
                <a:noFill/>
              </a:ln>
              <a:solidFill>
                <a:srgbClr val="31394D"/>
              </a:solidFill>
              <a:effectLst/>
              <a:uLnTx/>
              <a:uFillTx/>
              <a:latin typeface="Arial"/>
              <a:cs typeface="Arial"/>
              <a:sym typeface="Arial"/>
            </a:endParaRPr>
          </a:p>
          <a:p>
            <a:pPr marL="14605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t" sz="1400" b="1" i="0" u="none" strike="noStrike" kern="0" cap="none" spc="0" normalizeH="0" baseline="0" noProof="0" dirty="0" smtClean="0">
              <a:ln>
                <a:noFill/>
              </a:ln>
              <a:solidFill>
                <a:srgbClr val="000000"/>
              </a:solidFill>
              <a:effectLst/>
              <a:uLnTx/>
              <a:uFillTx/>
              <a:latin typeface="Lato"/>
              <a:ea typeface="Lato"/>
              <a:cs typeface="Lato"/>
              <a:sym typeface="Lato"/>
            </a:endParaRPr>
          </a:p>
          <a:p>
            <a:pPr marL="14605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t-EE" sz="1400" b="0" i="0" u="none" strike="noStrike" kern="0" cap="none" spc="0" normalizeH="0" baseline="0" noProof="0" dirty="0" smtClean="0">
                <a:ln>
                  <a:noFill/>
                </a:ln>
                <a:solidFill>
                  <a:srgbClr val="000000"/>
                </a:solidFill>
                <a:effectLst/>
                <a:uLnTx/>
                <a:uFillTx/>
                <a:latin typeface="Arial"/>
                <a:ea typeface="Lato"/>
                <a:cs typeface="Arial"/>
                <a:sym typeface="Arial"/>
              </a:rPr>
              <a:t>Vt tekst – </a:t>
            </a:r>
            <a:r>
              <a:rPr kumimoji="0" lang="et-EE" sz="1400" b="0" i="0" u="none" strike="noStrike" kern="0" cap="none" spc="0" normalizeH="0" baseline="0" noProof="0" dirty="0" err="1" smtClean="0">
                <a:ln>
                  <a:noFill/>
                </a:ln>
                <a:solidFill>
                  <a:srgbClr val="000000"/>
                </a:solidFill>
                <a:effectLst/>
                <a:uLnTx/>
                <a:uFillTx/>
                <a:latin typeface="Arial"/>
                <a:ea typeface="Lato"/>
                <a:cs typeface="Arial"/>
                <a:sym typeface="Arial"/>
              </a:rPr>
              <a:t>koal</a:t>
            </a:r>
            <a:r>
              <a:rPr kumimoji="0" lang="et-EE" sz="1400" b="0" i="0" u="none" strike="noStrike" kern="0" cap="none" spc="0" normalizeH="0" baseline="0" noProof="0" dirty="0" smtClean="0">
                <a:ln>
                  <a:noFill/>
                </a:ln>
                <a:solidFill>
                  <a:srgbClr val="000000"/>
                </a:solidFill>
                <a:effectLst/>
                <a:uLnTx/>
                <a:uFillTx/>
                <a:latin typeface="Arial"/>
                <a:ea typeface="Lato"/>
                <a:cs typeface="Arial"/>
                <a:sym typeface="Arial"/>
              </a:rPr>
              <a:t> lepe jne …</a:t>
            </a:r>
          </a:p>
          <a:p>
            <a:pPr marL="14605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t-EE" sz="1400" b="1" i="0" u="none" strike="noStrike" kern="0" cap="none" spc="0" normalizeH="0" baseline="0" noProof="0" dirty="0">
              <a:ln>
                <a:noFill/>
              </a:ln>
              <a:solidFill>
                <a:srgbClr val="000000"/>
              </a:solidFill>
              <a:effectLst/>
              <a:uLnTx/>
              <a:uFillTx/>
              <a:latin typeface="Lato"/>
              <a:ea typeface="Lato"/>
              <a:cs typeface="Lato"/>
              <a:sym typeface="Lato"/>
            </a:endParaRPr>
          </a:p>
          <a:p>
            <a:pPr marL="14605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t-EE" sz="1400" b="1" i="0" u="none" strike="noStrike" kern="0" cap="none" spc="0" normalizeH="0" baseline="0" noProof="0" dirty="0" smtClean="0">
                <a:ln>
                  <a:noFill/>
                </a:ln>
                <a:solidFill>
                  <a:srgbClr val="000000"/>
                </a:solidFill>
                <a:effectLst/>
                <a:uLnTx/>
                <a:uFillTx/>
                <a:latin typeface="Lato"/>
                <a:ea typeface="Lato"/>
                <a:cs typeface="Lato"/>
                <a:sym typeface="Lato"/>
              </a:rPr>
              <a:t>+ esialgsed – </a:t>
            </a:r>
          </a:p>
          <a:p>
            <a:pPr marL="14605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t-EE" sz="1400" b="1" i="0" u="none" strike="noStrike" kern="0" cap="none" spc="0" normalizeH="0" baseline="0" noProof="0" dirty="0" smtClean="0">
                <a:ln>
                  <a:noFill/>
                </a:ln>
                <a:solidFill>
                  <a:srgbClr val="000000"/>
                </a:solidFill>
                <a:effectLst/>
                <a:uLnTx/>
                <a:uFillTx/>
                <a:latin typeface="Lato"/>
                <a:ea typeface="Lato"/>
                <a:cs typeface="Lato"/>
                <a:sym typeface="Lato"/>
              </a:rPr>
              <a:t>Edasi – täiendavad ideed – kolmap – </a:t>
            </a:r>
            <a:r>
              <a:rPr kumimoji="0" lang="et-EE" sz="1400" b="1" i="0" u="none" strike="noStrike" kern="0" cap="none" spc="0" normalizeH="0" baseline="0" noProof="0" dirty="0" err="1" smtClean="0">
                <a:ln>
                  <a:noFill/>
                </a:ln>
                <a:solidFill>
                  <a:srgbClr val="000000"/>
                </a:solidFill>
                <a:effectLst/>
                <a:uLnTx/>
                <a:uFillTx/>
                <a:latin typeface="Lato"/>
                <a:ea typeface="Lato"/>
                <a:cs typeface="Lato"/>
                <a:sym typeface="Lato"/>
              </a:rPr>
              <a:t>ks</a:t>
            </a:r>
            <a:r>
              <a:rPr kumimoji="0" lang="et-EE" sz="1400" b="1" i="0" u="none" strike="noStrike" kern="0" cap="none" spc="0" normalizeH="0" baseline="0" noProof="0" dirty="0" smtClean="0">
                <a:ln>
                  <a:noFill/>
                </a:ln>
                <a:solidFill>
                  <a:srgbClr val="000000"/>
                </a:solidFill>
                <a:effectLst/>
                <a:uLnTx/>
                <a:uFillTx/>
                <a:latin typeface="Lato"/>
                <a:ea typeface="Lato"/>
                <a:cs typeface="Lato"/>
                <a:sym typeface="Lato"/>
              </a:rPr>
              <a:t> – siis üles ka veebi jne</a:t>
            </a:r>
          </a:p>
          <a:p>
            <a:pPr marL="431800" marR="0" lvl="0" indent="-285750" algn="just" defTabSz="914400" rtl="0" eaLnBrk="1" fontAlgn="auto" latinLnBrk="0" hangingPunct="1">
              <a:lnSpc>
                <a:spcPct val="100000"/>
              </a:lnSpc>
              <a:spcBef>
                <a:spcPts val="0"/>
              </a:spcBef>
              <a:spcAft>
                <a:spcPts val="0"/>
              </a:spcAft>
              <a:buClr>
                <a:srgbClr val="000000"/>
              </a:buClr>
              <a:buSzTx/>
              <a:buFontTx/>
              <a:buChar char="-"/>
              <a:tabLst/>
              <a:defRPr/>
            </a:pPr>
            <a:r>
              <a:rPr kumimoji="0" lang="et-EE" sz="1400" b="1" i="0" u="none" strike="noStrike" kern="0" cap="none" spc="0" normalizeH="0" baseline="0" noProof="0" dirty="0" smtClean="0">
                <a:ln>
                  <a:noFill/>
                </a:ln>
                <a:solidFill>
                  <a:srgbClr val="000000"/>
                </a:solidFill>
                <a:effectLst/>
                <a:uLnTx/>
                <a:uFillTx/>
                <a:latin typeface="Lato"/>
                <a:ea typeface="Lato"/>
                <a:cs typeface="Lato"/>
                <a:sym typeface="Lato"/>
              </a:rPr>
              <a:t>Sügisel</a:t>
            </a:r>
          </a:p>
          <a:p>
            <a:pPr marL="431800" marR="0" lvl="0" indent="-285750" algn="just" defTabSz="914400" rtl="0" eaLnBrk="1" fontAlgn="auto" latinLnBrk="0" hangingPunct="1">
              <a:lnSpc>
                <a:spcPct val="100000"/>
              </a:lnSpc>
              <a:spcBef>
                <a:spcPts val="0"/>
              </a:spcBef>
              <a:spcAft>
                <a:spcPts val="0"/>
              </a:spcAft>
              <a:buClr>
                <a:srgbClr val="000000"/>
              </a:buClr>
              <a:buSzTx/>
              <a:buFontTx/>
              <a:buChar char="-"/>
              <a:tabLst/>
              <a:defRPr/>
            </a:pPr>
            <a:endParaRPr kumimoji="0" lang="et-EE" sz="1400" b="1" i="0" u="none" strike="noStrike" kern="0" cap="none" spc="0" normalizeH="0" baseline="0" noProof="0" dirty="0" smtClean="0">
              <a:ln>
                <a:noFill/>
              </a:ln>
              <a:solidFill>
                <a:srgbClr val="000000"/>
              </a:solidFill>
              <a:effectLst/>
              <a:uLnTx/>
              <a:uFillTx/>
              <a:latin typeface="Lato"/>
              <a:ea typeface="Lato"/>
              <a:cs typeface="Lato"/>
              <a:sym typeface="Lato"/>
            </a:endParaRPr>
          </a:p>
          <a:p>
            <a:pPr marL="14605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t-EE" sz="1400" b="1" i="0" u="none" strike="noStrike" kern="0" cap="none" spc="0" normalizeH="0" baseline="0" noProof="0" dirty="0" smtClean="0">
                <a:ln>
                  <a:noFill/>
                </a:ln>
                <a:solidFill>
                  <a:srgbClr val="000000"/>
                </a:solidFill>
                <a:effectLst/>
                <a:uLnTx/>
                <a:uFillTx/>
                <a:latin typeface="Lato"/>
                <a:ea typeface="Lato"/>
                <a:cs typeface="Lato"/>
                <a:sym typeface="Lato"/>
              </a:rPr>
              <a:t>Töögrupid, </a:t>
            </a:r>
            <a:r>
              <a:rPr kumimoji="0" lang="et-EE" sz="1400" b="1" i="0" u="none" strike="noStrike" kern="0" cap="none" spc="0" normalizeH="0" baseline="0" noProof="0" dirty="0" err="1" smtClean="0">
                <a:ln>
                  <a:noFill/>
                </a:ln>
                <a:solidFill>
                  <a:srgbClr val="000000"/>
                </a:solidFill>
                <a:effectLst/>
                <a:uLnTx/>
                <a:uFillTx/>
                <a:latin typeface="Lato"/>
                <a:ea typeface="Lato"/>
                <a:cs typeface="Lato"/>
                <a:sym typeface="Lato"/>
              </a:rPr>
              <a:t>tealased</a:t>
            </a:r>
            <a:r>
              <a:rPr kumimoji="0" lang="et-EE" sz="1400" b="1" i="0" u="none" strike="noStrike" kern="0" cap="none" spc="0" normalizeH="0" baseline="0" noProof="0" dirty="0" smtClean="0">
                <a:ln>
                  <a:noFill/>
                </a:ln>
                <a:solidFill>
                  <a:srgbClr val="000000"/>
                </a:solidFill>
                <a:effectLst/>
                <a:uLnTx/>
                <a:uFillTx/>
                <a:latin typeface="Lato"/>
                <a:ea typeface="Lato"/>
                <a:cs typeface="Lato"/>
                <a:sym typeface="Lato"/>
              </a:rPr>
              <a:t> + </a:t>
            </a:r>
            <a:r>
              <a:rPr kumimoji="0" lang="et-EE" sz="1400" b="1" i="0" u="none" strike="noStrike" kern="0" cap="none" spc="0" normalizeH="0" baseline="0" noProof="0" dirty="0" err="1" smtClean="0">
                <a:ln>
                  <a:noFill/>
                </a:ln>
                <a:solidFill>
                  <a:srgbClr val="000000"/>
                </a:solidFill>
                <a:effectLst/>
                <a:uLnTx/>
                <a:uFillTx/>
                <a:latin typeface="Lato"/>
                <a:ea typeface="Lato"/>
                <a:cs typeface="Lato"/>
                <a:sym typeface="Lato"/>
              </a:rPr>
              <a:t>pol</a:t>
            </a:r>
            <a:r>
              <a:rPr kumimoji="0" lang="et-EE" sz="1400" b="1" i="0" u="none" strike="noStrike" kern="0" cap="none" spc="0" normalizeH="0" baseline="0" noProof="0" dirty="0" smtClean="0">
                <a:ln>
                  <a:noFill/>
                </a:ln>
                <a:solidFill>
                  <a:srgbClr val="000000"/>
                </a:solidFill>
                <a:effectLst/>
                <a:uLnTx/>
                <a:uFillTx/>
                <a:latin typeface="Lato"/>
                <a:ea typeface="Lato"/>
                <a:cs typeface="Lato"/>
                <a:sym typeface="Lato"/>
              </a:rPr>
              <a:t> ja praktikud + </a:t>
            </a:r>
            <a:r>
              <a:rPr kumimoji="0" lang="et-EE" sz="1400" b="1" i="0" u="none" strike="noStrike" kern="0" cap="none" spc="0" normalizeH="0" baseline="0" noProof="0" dirty="0" err="1" smtClean="0">
                <a:ln>
                  <a:noFill/>
                </a:ln>
                <a:solidFill>
                  <a:srgbClr val="000000"/>
                </a:solidFill>
                <a:effectLst/>
                <a:uLnTx/>
                <a:uFillTx/>
                <a:latin typeface="Lato"/>
                <a:ea typeface="Lato"/>
                <a:cs typeface="Lato"/>
                <a:sym typeface="Lato"/>
              </a:rPr>
              <a:t>üliõp</a:t>
            </a:r>
            <a:r>
              <a:rPr kumimoji="0" lang="et-EE" sz="1400" b="1" i="0" u="none" strike="noStrike" kern="0" cap="none" spc="0" normalizeH="0" baseline="0" noProof="0" dirty="0" smtClean="0">
                <a:ln>
                  <a:noFill/>
                </a:ln>
                <a:solidFill>
                  <a:srgbClr val="000000"/>
                </a:solidFill>
                <a:effectLst/>
                <a:uLnTx/>
                <a:uFillTx/>
                <a:latin typeface="Lato"/>
                <a:ea typeface="Lato"/>
                <a:cs typeface="Lato"/>
                <a:sym typeface="Lato"/>
              </a:rPr>
              <a:t> jne</a:t>
            </a:r>
          </a:p>
          <a:p>
            <a:pPr marL="14605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t-EE" sz="1400" b="1" i="0" u="none" strike="noStrike" kern="0" cap="none" spc="0" normalizeH="0" baseline="0" noProof="0" dirty="0" smtClean="0">
                <a:ln>
                  <a:noFill/>
                </a:ln>
                <a:solidFill>
                  <a:srgbClr val="000000"/>
                </a:solidFill>
                <a:effectLst/>
                <a:uLnTx/>
                <a:uFillTx/>
                <a:latin typeface="Lato"/>
                <a:ea typeface="Lato"/>
                <a:cs typeface="Lato"/>
                <a:sym typeface="Lato"/>
              </a:rPr>
              <a:t>+ sisu ja vorm – aruteletu </a:t>
            </a:r>
            <a:r>
              <a:rPr kumimoji="0" lang="et-EE" sz="1400" b="1" i="0" u="none" strike="noStrike" kern="0" cap="none" spc="0" normalizeH="0" baseline="0" noProof="0" dirty="0" err="1" smtClean="0">
                <a:ln>
                  <a:noFill/>
                </a:ln>
                <a:solidFill>
                  <a:srgbClr val="000000"/>
                </a:solidFill>
                <a:effectLst/>
                <a:uLnTx/>
                <a:uFillTx/>
                <a:latin typeface="Lato"/>
                <a:ea typeface="Lato"/>
                <a:cs typeface="Lato"/>
                <a:sym typeface="Lato"/>
              </a:rPr>
              <a:t>foorimid</a:t>
            </a:r>
            <a:r>
              <a:rPr kumimoji="0" lang="et-EE" sz="1400" b="1" i="0" u="none" strike="noStrike" kern="0" cap="none" spc="0" normalizeH="0" baseline="0" noProof="0" dirty="0" smtClean="0">
                <a:ln>
                  <a:noFill/>
                </a:ln>
                <a:solidFill>
                  <a:srgbClr val="000000"/>
                </a:solidFill>
                <a:effectLst/>
                <a:uLnTx/>
                <a:uFillTx/>
                <a:latin typeface="Lato"/>
                <a:ea typeface="Lato"/>
                <a:cs typeface="Lato"/>
                <a:sym typeface="Lato"/>
              </a:rPr>
              <a:t> …</a:t>
            </a:r>
          </a:p>
          <a:p>
            <a:pPr marL="14605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t-EE" sz="1400" b="1" i="0" u="none" strike="noStrike" kern="0" cap="none" spc="0" normalizeH="0" baseline="0" noProof="0" dirty="0" smtClean="0">
              <a:ln>
                <a:noFill/>
              </a:ln>
              <a:solidFill>
                <a:srgbClr val="000000"/>
              </a:solidFill>
              <a:effectLst/>
              <a:uLnTx/>
              <a:uFillTx/>
              <a:latin typeface="Lato"/>
              <a:ea typeface="Lato"/>
              <a:cs typeface="Lato"/>
              <a:sym typeface="Lato"/>
            </a:endParaRPr>
          </a:p>
          <a:p>
            <a:pPr marL="14605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t-EE" sz="1400" b="1" i="0" u="none" strike="noStrike" kern="0" cap="none" spc="0" normalizeH="0" baseline="0" noProof="0" dirty="0" smtClean="0">
                <a:ln>
                  <a:noFill/>
                </a:ln>
                <a:solidFill>
                  <a:srgbClr val="000000"/>
                </a:solidFill>
                <a:effectLst/>
                <a:uLnTx/>
                <a:uFillTx/>
                <a:latin typeface="Lato"/>
                <a:ea typeface="Lato"/>
                <a:cs typeface="Lato"/>
                <a:sym typeface="Lato"/>
              </a:rPr>
              <a:t>OPV jne …</a:t>
            </a:r>
            <a:endParaRPr kumimoji="0" lang="et" sz="1400" b="1" i="0" u="none" strike="noStrike" kern="0" cap="none" spc="0" normalizeH="0" baseline="0" noProof="0" dirty="0">
              <a:ln>
                <a:noFill/>
              </a:ln>
              <a:solidFill>
                <a:srgbClr val="000000"/>
              </a:solidFill>
              <a:effectLst/>
              <a:uLnTx/>
              <a:uFillTx/>
              <a:latin typeface="Lato"/>
              <a:ea typeface="Lato"/>
              <a:cs typeface="Lato"/>
              <a:sym typeface="Lato"/>
            </a:endParaRPr>
          </a:p>
          <a:p>
            <a:pPr marL="14605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t-EE" sz="1400" b="1" i="0" u="none" strike="noStrike" kern="0" cap="none" spc="0" normalizeH="0" baseline="0" noProof="0" dirty="0">
              <a:ln>
                <a:noFill/>
              </a:ln>
              <a:solidFill>
                <a:srgbClr val="31394D"/>
              </a:solidFill>
              <a:effectLst/>
              <a:uLnTx/>
              <a:uFillTx/>
              <a:latin typeface="Arial"/>
              <a:cs typeface="Arial"/>
              <a:sym typeface="Arial"/>
            </a:endParaRPr>
          </a:p>
          <a:p>
            <a:pPr marL="14605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t-EE" sz="1400" b="1" i="0" u="none" strike="noStrike" kern="0" cap="none" spc="0" normalizeH="0" baseline="0" noProof="0" dirty="0" smtClean="0">
              <a:ln>
                <a:noFill/>
              </a:ln>
              <a:solidFill>
                <a:srgbClr val="31394D"/>
              </a:solidFill>
              <a:effectLst/>
              <a:uLnTx/>
              <a:uFillTx/>
              <a:latin typeface="Arial"/>
              <a:cs typeface="Arial"/>
              <a:sym typeface="Arial"/>
            </a:endParaRPr>
          </a:p>
          <a:p>
            <a:pPr marL="14605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t-EE" sz="1400" b="1" i="0" u="none" strike="noStrike" kern="0" cap="none" spc="0" normalizeH="0" baseline="0" noProof="0" dirty="0">
              <a:ln>
                <a:noFill/>
              </a:ln>
              <a:solidFill>
                <a:srgbClr val="31394D"/>
              </a:solidFill>
              <a:effectLst/>
              <a:uLnTx/>
              <a:uFillTx/>
              <a:latin typeface="Arial"/>
              <a:cs typeface="Arial"/>
              <a:sym typeface="Arial"/>
            </a:endParaRPr>
          </a:p>
          <a:p>
            <a:pPr marL="14605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t-EE" sz="1400" b="1" i="0" u="none" strike="noStrike" kern="0" cap="none" spc="0" normalizeH="0" baseline="0" noProof="0" dirty="0" smtClean="0">
              <a:ln>
                <a:noFill/>
              </a:ln>
              <a:solidFill>
                <a:srgbClr val="31394D"/>
              </a:solidFill>
              <a:effectLst/>
              <a:uLnTx/>
              <a:uFillTx/>
              <a:latin typeface="Arial"/>
              <a:cs typeface="Arial"/>
              <a:sym typeface="Arial"/>
            </a:endParaRPr>
          </a:p>
          <a:p>
            <a:pPr marL="14605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t-EE" sz="1400" b="1" i="0" u="none" strike="noStrike" kern="0" cap="none" spc="0" normalizeH="0" baseline="0" noProof="0" dirty="0">
              <a:ln>
                <a:noFill/>
              </a:ln>
              <a:solidFill>
                <a:srgbClr val="31394D"/>
              </a:solidFill>
              <a:effectLst/>
              <a:uLnTx/>
              <a:uFillTx/>
              <a:latin typeface="Arial"/>
              <a:cs typeface="Arial"/>
              <a:sym typeface="Arial"/>
            </a:endParaRPr>
          </a:p>
          <a:p>
            <a:pPr marL="14605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t-EE" sz="1400" b="1" i="0" u="none" strike="noStrike" kern="0" cap="none" spc="0" normalizeH="0" baseline="0" noProof="0" dirty="0" smtClean="0">
              <a:ln>
                <a:noFill/>
              </a:ln>
              <a:solidFill>
                <a:srgbClr val="31394D"/>
              </a:solidFill>
              <a:effectLst/>
              <a:uLnTx/>
              <a:uFillTx/>
              <a:latin typeface="Arial"/>
              <a:cs typeface="Arial"/>
              <a:sym typeface="Arial"/>
            </a:endParaRPr>
          </a:p>
          <a:p>
            <a:pPr marL="14605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t-EE" sz="1400" b="1" i="0" u="none" strike="noStrike" kern="0" cap="none" spc="0" normalizeH="0" baseline="0" noProof="0" dirty="0">
              <a:ln>
                <a:noFill/>
              </a:ln>
              <a:solidFill>
                <a:srgbClr val="31394D"/>
              </a:solidFill>
              <a:effectLst/>
              <a:uLnTx/>
              <a:uFillTx/>
              <a:latin typeface="Arial"/>
              <a:cs typeface="Arial"/>
              <a:sym typeface="Arial"/>
            </a:endParaRPr>
          </a:p>
          <a:p>
            <a:pPr marL="14605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t-EE" sz="1400" b="1" i="0" u="none" strike="noStrike" kern="0" cap="none" spc="0" normalizeH="0" baseline="0" noProof="0" dirty="0" smtClean="0">
              <a:ln>
                <a:noFill/>
              </a:ln>
              <a:solidFill>
                <a:srgbClr val="31394D"/>
              </a:solidFill>
              <a:effectLst/>
              <a:uLnTx/>
              <a:uFillTx/>
              <a:latin typeface="Arial"/>
              <a:cs typeface="Arial"/>
              <a:sym typeface="Arial"/>
            </a:endParaRPr>
          </a:p>
          <a:p>
            <a:pPr marL="14605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t-EE" sz="1400" b="1" i="0" u="none" strike="noStrike" kern="0" cap="none" spc="0" normalizeH="0" baseline="0" noProof="0" dirty="0">
              <a:ln>
                <a:noFill/>
              </a:ln>
              <a:solidFill>
                <a:srgbClr val="31394D"/>
              </a:solidFill>
              <a:effectLst/>
              <a:uLnTx/>
              <a:uFillTx/>
              <a:latin typeface="Arial"/>
              <a:cs typeface="Arial"/>
              <a:sym typeface="Arial"/>
            </a:endParaRPr>
          </a:p>
        </p:txBody>
      </p:sp>
    </p:spTree>
    <p:extLst>
      <p:ext uri="{BB962C8B-B14F-4D97-AF65-F5344CB8AC3E}">
        <p14:creationId xmlns:p14="http://schemas.microsoft.com/office/powerpoint/2010/main" val="13937243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smtClean="0"/>
              <a:t>MIS EDASI (1)?</a:t>
            </a:r>
            <a:endParaRPr lang="et-EE" dirty="0"/>
          </a:p>
        </p:txBody>
      </p:sp>
      <p:sp>
        <p:nvSpPr>
          <p:cNvPr id="3" name="Text Placeholder 2"/>
          <p:cNvSpPr>
            <a:spLocks noGrp="1"/>
          </p:cNvSpPr>
          <p:nvPr>
            <p:ph type="body" idx="1"/>
          </p:nvPr>
        </p:nvSpPr>
        <p:spPr/>
        <p:txBody>
          <a:bodyPr/>
          <a:lstStyle/>
          <a:p>
            <a:pPr algn="just"/>
            <a:r>
              <a:rPr lang="et-EE" b="1" dirty="0" smtClean="0">
                <a:solidFill>
                  <a:schemeClr val="tx1"/>
                </a:solidFill>
              </a:rPr>
              <a:t>Tänase teeside tutvustuse ja arutelu pinnalt võiks teeside sisu täpsustada;</a:t>
            </a:r>
          </a:p>
          <a:p>
            <a:pPr algn="just"/>
            <a:r>
              <a:rPr lang="et-EE" b="1" dirty="0" smtClean="0">
                <a:solidFill>
                  <a:schemeClr val="tx1"/>
                </a:solidFill>
              </a:rPr>
              <a:t>Asjakohane oleks ka leida osapooltele sobivad edasise koostöö vormid;</a:t>
            </a:r>
            <a:endParaRPr lang="et-EE" b="1" dirty="0">
              <a:solidFill>
                <a:schemeClr val="tx1"/>
              </a:solidFill>
            </a:endParaRPr>
          </a:p>
          <a:p>
            <a:pPr algn="just"/>
            <a:r>
              <a:rPr lang="et-EE" b="1" dirty="0" smtClean="0">
                <a:solidFill>
                  <a:schemeClr val="tx1"/>
                </a:solidFill>
              </a:rPr>
              <a:t>Vajalik on samuti juba toimiva koostöövõrgustiku edasi arendamine ning seda nii selles osalevate isikute kui ka institutsioonide osas;</a:t>
            </a:r>
          </a:p>
          <a:p>
            <a:pPr algn="just"/>
            <a:r>
              <a:rPr lang="et-EE" b="1" dirty="0" smtClean="0">
                <a:solidFill>
                  <a:schemeClr val="tx1"/>
                </a:solidFill>
              </a:rPr>
              <a:t>Mõistlik oleks läbi arutada edasiste võimalike tegevuste ajaline raamistik;</a:t>
            </a:r>
          </a:p>
          <a:p>
            <a:pPr algn="just"/>
            <a:r>
              <a:rPr lang="et-EE" b="1" dirty="0" smtClean="0">
                <a:solidFill>
                  <a:schemeClr val="tx1"/>
                </a:solidFill>
              </a:rPr>
              <a:t>Arusaadavalt vajaks suurema töö ettevalmistamine ka osapooltelt laiemat panustamist, sh finantside osas jne</a:t>
            </a:r>
          </a:p>
        </p:txBody>
      </p:sp>
      <p:sp>
        <p:nvSpPr>
          <p:cNvPr id="4" name="Text Placeholder 3"/>
          <p:cNvSpPr>
            <a:spLocks noGrp="1"/>
          </p:cNvSpPr>
          <p:nvPr>
            <p:ph type="body" idx="2"/>
          </p:nvPr>
        </p:nvSpPr>
        <p:spPr/>
        <p:txBody>
          <a:bodyPr/>
          <a:lstStyle/>
          <a:p>
            <a:pPr algn="just"/>
            <a:r>
              <a:rPr lang="et-EE" b="1" dirty="0" smtClean="0">
                <a:solidFill>
                  <a:schemeClr val="tx1"/>
                </a:solidFill>
              </a:rPr>
              <a:t>Võib küsida et kas olukord on nii halb, et vanaviisi enam edasi minna ei saa – vist veel mitte;</a:t>
            </a:r>
          </a:p>
          <a:p>
            <a:pPr algn="just"/>
            <a:r>
              <a:rPr lang="et-EE" b="1" dirty="0" smtClean="0">
                <a:solidFill>
                  <a:schemeClr val="tx1"/>
                </a:solidFill>
              </a:rPr>
              <a:t>Samas on objektiivne sotsiaal majanduslik olukord</a:t>
            </a:r>
            <a:r>
              <a:rPr lang="et-EE" b="1" dirty="0">
                <a:solidFill>
                  <a:schemeClr val="tx1"/>
                </a:solidFill>
              </a:rPr>
              <a:t> </a:t>
            </a:r>
            <a:r>
              <a:rPr lang="et-EE" b="1" dirty="0" smtClean="0">
                <a:solidFill>
                  <a:schemeClr val="tx1"/>
                </a:solidFill>
              </a:rPr>
              <a:t>ning tuleviku väljakutsed muutumas üha keerukamaks. Palju andsid mõtteainet ja ka energiat juurde mitmetes üliõpilaste rühmades, sh kolleegide Sulev Mäeltsemehe, Vallo </a:t>
            </a:r>
            <a:r>
              <a:rPr lang="et-EE" b="1" dirty="0" err="1" smtClean="0">
                <a:solidFill>
                  <a:schemeClr val="tx1"/>
                </a:solidFill>
              </a:rPr>
              <a:t>Olle</a:t>
            </a:r>
            <a:r>
              <a:rPr lang="et-EE" b="1" dirty="0" smtClean="0">
                <a:solidFill>
                  <a:schemeClr val="tx1"/>
                </a:solidFill>
              </a:rPr>
              <a:t>, Ott </a:t>
            </a:r>
            <a:r>
              <a:rPr lang="et-EE" b="1" dirty="0" err="1" smtClean="0">
                <a:solidFill>
                  <a:schemeClr val="tx1"/>
                </a:solidFill>
              </a:rPr>
              <a:t>Kasuri</a:t>
            </a:r>
            <a:r>
              <a:rPr lang="et-EE" b="1" dirty="0" smtClean="0">
                <a:solidFill>
                  <a:schemeClr val="tx1"/>
                </a:solidFill>
              </a:rPr>
              <a:t>, Joel </a:t>
            </a:r>
            <a:r>
              <a:rPr lang="et-EE" b="1" dirty="0" err="1" smtClean="0">
                <a:solidFill>
                  <a:schemeClr val="tx1"/>
                </a:solidFill>
              </a:rPr>
              <a:t>Jesse</a:t>
            </a:r>
            <a:r>
              <a:rPr lang="et-EE" b="1" dirty="0" smtClean="0">
                <a:solidFill>
                  <a:schemeClr val="tx1"/>
                </a:solidFill>
              </a:rPr>
              <a:t>, </a:t>
            </a:r>
            <a:r>
              <a:rPr lang="et-EE" b="1" dirty="0" err="1" smtClean="0">
                <a:solidFill>
                  <a:schemeClr val="tx1"/>
                </a:solidFill>
              </a:rPr>
              <a:t>Ulf</a:t>
            </a:r>
            <a:r>
              <a:rPr lang="et-EE" b="1" dirty="0" smtClean="0">
                <a:solidFill>
                  <a:schemeClr val="tx1"/>
                </a:solidFill>
              </a:rPr>
              <a:t> </a:t>
            </a:r>
            <a:r>
              <a:rPr lang="et-EE" b="1" dirty="0" err="1" smtClean="0">
                <a:solidFill>
                  <a:schemeClr val="tx1"/>
                </a:solidFill>
              </a:rPr>
              <a:t>Johanssoni</a:t>
            </a:r>
            <a:r>
              <a:rPr lang="et-EE" b="1" dirty="0">
                <a:solidFill>
                  <a:schemeClr val="tx1"/>
                </a:solidFill>
              </a:rPr>
              <a:t> </a:t>
            </a:r>
            <a:r>
              <a:rPr lang="et-EE" b="1" dirty="0" smtClean="0">
                <a:solidFill>
                  <a:schemeClr val="tx1"/>
                </a:solidFill>
              </a:rPr>
              <a:t>ja teistega  läbiviidud arutelud. Kõigi nende ühiseks nimetajaks võiks tuua tuntud lause – see mis meid siia tõi, ei vii  meid enam edasi.</a:t>
            </a:r>
          </a:p>
        </p:txBody>
      </p:sp>
    </p:spTree>
    <p:extLst>
      <p:ext uri="{BB962C8B-B14F-4D97-AF65-F5344CB8AC3E}">
        <p14:creationId xmlns:p14="http://schemas.microsoft.com/office/powerpoint/2010/main" val="326356576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311700" y="138050"/>
            <a:ext cx="8520600" cy="623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t" sz="2200" b="1" dirty="0" smtClean="0"/>
              <a:t>MIS EDASI (2)?</a:t>
            </a:r>
            <a:endParaRPr sz="2200" b="1" dirty="0"/>
          </a:p>
        </p:txBody>
      </p:sp>
      <p:sp>
        <p:nvSpPr>
          <p:cNvPr id="152" name="Shape 152"/>
          <p:cNvSpPr txBox="1">
            <a:spLocks noGrp="1"/>
          </p:cNvSpPr>
          <p:nvPr>
            <p:ph type="body" idx="1"/>
          </p:nvPr>
        </p:nvSpPr>
        <p:spPr>
          <a:xfrm>
            <a:off x="311700" y="1568800"/>
            <a:ext cx="8728800" cy="3076200"/>
          </a:xfrm>
          <a:prstGeom prst="rect">
            <a:avLst/>
          </a:prstGeom>
        </p:spPr>
        <p:txBody>
          <a:bodyPr spcFirstLastPara="1" wrap="square" lIns="91425" tIns="91425" rIns="91425" bIns="91425" anchor="t" anchorCtr="0">
            <a:noAutofit/>
          </a:bodyPr>
          <a:lstStyle/>
          <a:p>
            <a:pPr algn="just"/>
            <a:r>
              <a:rPr lang="et-EE" sz="1600" b="1" dirty="0">
                <a:solidFill>
                  <a:schemeClr val="tx1"/>
                </a:solidFill>
              </a:rPr>
              <a:t>Tundub et aeg on </a:t>
            </a:r>
            <a:r>
              <a:rPr lang="et-EE" sz="1600" b="1" dirty="0" smtClean="0">
                <a:solidFill>
                  <a:schemeClr val="tx1"/>
                </a:solidFill>
              </a:rPr>
              <a:t>taas küps </a:t>
            </a:r>
            <a:r>
              <a:rPr lang="et-EE" sz="1600" b="1" dirty="0">
                <a:solidFill>
                  <a:schemeClr val="tx1"/>
                </a:solidFill>
              </a:rPr>
              <a:t>suuremateks ja süsteemsemateks muudatusteks Eesti </a:t>
            </a:r>
            <a:r>
              <a:rPr lang="et-EE" sz="1600" b="1" dirty="0" smtClean="0">
                <a:solidFill>
                  <a:schemeClr val="tx1"/>
                </a:solidFill>
              </a:rPr>
              <a:t>riigis, </a:t>
            </a:r>
            <a:r>
              <a:rPr lang="et-EE" sz="1600" b="1" dirty="0">
                <a:solidFill>
                  <a:schemeClr val="tx1"/>
                </a:solidFill>
              </a:rPr>
              <a:t>sh </a:t>
            </a:r>
            <a:r>
              <a:rPr lang="et-EE" sz="1600" b="1" dirty="0" smtClean="0">
                <a:solidFill>
                  <a:schemeClr val="tx1"/>
                </a:solidFill>
              </a:rPr>
              <a:t>omavalitsustes </a:t>
            </a:r>
            <a:r>
              <a:rPr lang="et-EE" sz="1600" b="1" dirty="0">
                <a:solidFill>
                  <a:schemeClr val="tx1"/>
                </a:solidFill>
              </a:rPr>
              <a:t>ning regionaaltasandil</a:t>
            </a:r>
            <a:r>
              <a:rPr lang="et-EE" sz="1600" b="1" dirty="0" smtClean="0">
                <a:solidFill>
                  <a:schemeClr val="tx1"/>
                </a:solidFill>
              </a:rPr>
              <a:t>.</a:t>
            </a:r>
          </a:p>
          <a:p>
            <a:pPr algn="just"/>
            <a:endParaRPr lang="et-EE" sz="1600" b="1" dirty="0">
              <a:solidFill>
                <a:schemeClr val="tx1"/>
              </a:solidFill>
            </a:endParaRPr>
          </a:p>
          <a:p>
            <a:pPr algn="just"/>
            <a:r>
              <a:rPr lang="et-EE" sz="1600" b="1" dirty="0" smtClean="0">
                <a:solidFill>
                  <a:schemeClr val="tx1"/>
                </a:solidFill>
              </a:rPr>
              <a:t>Tänane foorum ja selle teema on üks nendest märkidest.</a:t>
            </a:r>
          </a:p>
          <a:p>
            <a:pPr algn="just"/>
            <a:endParaRPr lang="et-EE" sz="1600" b="1" dirty="0">
              <a:solidFill>
                <a:schemeClr val="tx1"/>
              </a:solidFill>
            </a:endParaRPr>
          </a:p>
          <a:p>
            <a:pPr algn="just"/>
            <a:r>
              <a:rPr lang="et-EE" sz="1600" b="1" dirty="0" smtClean="0">
                <a:solidFill>
                  <a:schemeClr val="tx1"/>
                </a:solidFill>
              </a:rPr>
              <a:t>Suur tänu kaasa mõtlemast ning erksat mõttevahuse jätku!</a:t>
            </a:r>
          </a:p>
          <a:p>
            <a:pPr algn="just"/>
            <a:endParaRPr lang="et-EE" sz="1600" b="1" dirty="0">
              <a:solidFill>
                <a:schemeClr val="tx1"/>
              </a:solidFill>
            </a:endParaRPr>
          </a:p>
          <a:p>
            <a:pPr algn="just"/>
            <a:endParaRPr lang="et-EE" sz="1600" b="1" dirty="0">
              <a:solidFill>
                <a:schemeClr val="tx1"/>
              </a:solidFill>
            </a:endParaRPr>
          </a:p>
          <a:p>
            <a:pPr algn="just"/>
            <a:endParaRPr lang="et-EE" sz="1600" b="1" dirty="0">
              <a:solidFill>
                <a:schemeClr val="tx1"/>
              </a:solidFill>
            </a:endParaRPr>
          </a:p>
        </p:txBody>
      </p:sp>
    </p:spTree>
    <p:extLst>
      <p:ext uri="{BB962C8B-B14F-4D97-AF65-F5344CB8AC3E}">
        <p14:creationId xmlns:p14="http://schemas.microsoft.com/office/powerpoint/2010/main" val="283643643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t"/>
              <a:t>SUUR TÄNU &amp; ÕNNE EESTI VABARIIK 100, ÕNNE JA EDU KÕIGILE HEADELE NAABRITELE</a:t>
            </a:r>
            <a:endParaRPr/>
          </a:p>
        </p:txBody>
      </p:sp>
      <p:sp>
        <p:nvSpPr>
          <p:cNvPr id="164" name="Shape 16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t" sz="1800" dirty="0">
                <a:solidFill>
                  <a:srgbClr val="000000"/>
                </a:solidFill>
                <a:latin typeface="Lato"/>
                <a:ea typeface="Lato"/>
                <a:cs typeface="Lato"/>
                <a:sym typeface="Lato"/>
              </a:rPr>
              <a:t>Täname </a:t>
            </a:r>
            <a:r>
              <a:rPr lang="et" sz="1800" dirty="0" smtClean="0">
                <a:solidFill>
                  <a:srgbClr val="000000"/>
                </a:solidFill>
                <a:latin typeface="Lato"/>
                <a:ea typeface="Lato"/>
                <a:cs typeface="Lato"/>
                <a:sym typeface="Lato"/>
              </a:rPr>
              <a:t>kaaskorraldajaid, osalejaid </a:t>
            </a:r>
            <a:r>
              <a:rPr lang="et" sz="1800" dirty="0">
                <a:solidFill>
                  <a:srgbClr val="000000"/>
                </a:solidFill>
                <a:latin typeface="Lato"/>
                <a:ea typeface="Lato"/>
                <a:cs typeface="Lato"/>
                <a:sym typeface="Lato"/>
              </a:rPr>
              <a:t>ja </a:t>
            </a:r>
            <a:r>
              <a:rPr lang="et" sz="1800" dirty="0" smtClean="0">
                <a:solidFill>
                  <a:srgbClr val="000000"/>
                </a:solidFill>
                <a:latin typeface="Lato"/>
                <a:ea typeface="Lato"/>
                <a:cs typeface="Lato"/>
                <a:sym typeface="Lato"/>
              </a:rPr>
              <a:t>esinejaid!</a:t>
            </a:r>
          </a:p>
          <a:p>
            <a:pPr marL="0" lvl="0" indent="0">
              <a:spcBef>
                <a:spcPts val="0"/>
              </a:spcBef>
              <a:spcAft>
                <a:spcPts val="1600"/>
              </a:spcAft>
              <a:buNone/>
            </a:pPr>
            <a:r>
              <a:rPr lang="et" sz="1800" dirty="0">
                <a:solidFill>
                  <a:srgbClr val="000000"/>
                </a:solidFill>
                <a:latin typeface="Lato"/>
                <a:ea typeface="Lato"/>
                <a:cs typeface="Lato"/>
                <a:sym typeface="Lato"/>
              </a:rPr>
              <a:t/>
            </a:r>
            <a:br>
              <a:rPr lang="et" sz="1800" dirty="0">
                <a:solidFill>
                  <a:srgbClr val="000000"/>
                </a:solidFill>
                <a:latin typeface="Lato"/>
                <a:ea typeface="Lato"/>
                <a:cs typeface="Lato"/>
                <a:sym typeface="Lato"/>
              </a:rPr>
            </a:br>
            <a:r>
              <a:rPr lang="et" sz="1800" dirty="0">
                <a:solidFill>
                  <a:srgbClr val="000000"/>
                </a:solidFill>
                <a:latin typeface="Lato"/>
                <a:ea typeface="Lato"/>
                <a:cs typeface="Lato"/>
                <a:sym typeface="Lato"/>
              </a:rPr>
              <a:t>Palju õnne ka meie sõpradele, kes kas juba käivad teist aastasada – </a:t>
            </a:r>
            <a:r>
              <a:rPr lang="et" sz="1800" dirty="0" smtClean="0">
                <a:solidFill>
                  <a:srgbClr val="000000"/>
                </a:solidFill>
                <a:latin typeface="Lato"/>
                <a:ea typeface="Lato"/>
                <a:cs typeface="Lato"/>
                <a:sym typeface="Lato"/>
              </a:rPr>
              <a:t>LOOMULIKULT </a:t>
            </a:r>
            <a:r>
              <a:rPr lang="et" sz="1800" dirty="0">
                <a:solidFill>
                  <a:srgbClr val="000000"/>
                </a:solidFill>
                <a:latin typeface="Lato"/>
                <a:ea typeface="Lato"/>
                <a:cs typeface="Lato"/>
                <a:sym typeface="Lato"/>
              </a:rPr>
              <a:t>ÕNNE JA EDU MEIE LÄTI SÕPRADELE</a:t>
            </a:r>
            <a:r>
              <a:rPr lang="et" sz="1800" dirty="0" smtClean="0">
                <a:solidFill>
                  <a:srgbClr val="000000"/>
                </a:solidFill>
                <a:latin typeface="Lato"/>
                <a:ea typeface="Lato"/>
                <a:cs typeface="Lato"/>
                <a:sym typeface="Lato"/>
              </a:rPr>
              <a:t>!</a:t>
            </a:r>
          </a:p>
          <a:p>
            <a:pPr marL="0" indent="0" algn="ctr">
              <a:spcAft>
                <a:spcPts val="1600"/>
              </a:spcAft>
              <a:buNone/>
            </a:pPr>
            <a:r>
              <a:rPr lang="et-EE" sz="4000" b="1" dirty="0">
                <a:solidFill>
                  <a:schemeClr val="tx1"/>
                </a:solidFill>
              </a:rPr>
              <a:t>Suur tänu!</a:t>
            </a:r>
          </a:p>
          <a:p>
            <a:pPr marL="0" lvl="0" indent="0">
              <a:spcBef>
                <a:spcPts val="0"/>
              </a:spcBef>
              <a:spcAft>
                <a:spcPts val="1600"/>
              </a:spcAft>
              <a:buNone/>
            </a:pPr>
            <a:r>
              <a:rPr lang="et" dirty="0"/>
              <a:t/>
            </a:r>
            <a:br>
              <a:rPr lang="et" dirty="0"/>
            </a:br>
            <a:r>
              <a:rPr lang="et" dirty="0"/>
              <a:t/>
            </a:r>
            <a:br>
              <a:rPr lang="et" dirty="0"/>
            </a:br>
            <a:endParaRPr dirty="0"/>
          </a:p>
        </p:txBody>
      </p:sp>
    </p:spTree>
    <p:extLst>
      <p:ext uri="{BB962C8B-B14F-4D97-AF65-F5344CB8AC3E}">
        <p14:creationId xmlns:p14="http://schemas.microsoft.com/office/powerpoint/2010/main" val="156998032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dirty="0">
              <a:solidFill>
                <a:schemeClr val="dk1"/>
              </a:solidFill>
              <a:latin typeface="Times New Roman"/>
              <a:ea typeface="Times New Roman"/>
              <a:cs typeface="Times New Roman"/>
              <a:sym typeface="Times New Roman"/>
            </a:endParaRPr>
          </a:p>
          <a:p>
            <a:pPr marL="0" lvl="0" indent="0" algn="ctr">
              <a:lnSpc>
                <a:spcPct val="100000"/>
              </a:lnSpc>
              <a:buClr>
                <a:schemeClr val="dk1"/>
              </a:buClr>
              <a:buSzPts val="1100"/>
              <a:buNone/>
            </a:pPr>
            <a:r>
              <a:rPr lang="et-EE" sz="3000" b="1" dirty="0">
                <a:solidFill>
                  <a:schemeClr val="dk1"/>
                </a:solidFill>
                <a:latin typeface="Times New Roman"/>
                <a:ea typeface="Times New Roman"/>
                <a:cs typeface="Times New Roman"/>
                <a:sym typeface="Times New Roman"/>
              </a:rPr>
              <a:t>Tanel Talve, Riigikogu riigireformi probleemkomisjoni esimees</a:t>
            </a:r>
            <a:endParaRPr dirty="0"/>
          </a:p>
        </p:txBody>
      </p:sp>
      <p:pic>
        <p:nvPicPr>
          <p:cNvPr id="111" name="Shape 111"/>
          <p:cNvPicPr preferRelativeResize="0"/>
          <p:nvPr/>
        </p:nvPicPr>
        <p:blipFill>
          <a:blip r:embed="rId3">
            <a:alphaModFix/>
          </a:blip>
          <a:stretch>
            <a:fillRect/>
          </a:stretch>
        </p:blipFill>
        <p:spPr>
          <a:xfrm>
            <a:off x="4195600" y="3066100"/>
            <a:ext cx="3665500" cy="1409475"/>
          </a:xfrm>
          <a:prstGeom prst="rect">
            <a:avLst/>
          </a:prstGeom>
          <a:noFill/>
          <a:ln>
            <a:noFill/>
          </a:ln>
        </p:spPr>
      </p:pic>
      <p:pic>
        <p:nvPicPr>
          <p:cNvPr id="112" name="Shape 112"/>
          <p:cNvPicPr preferRelativeResize="0"/>
          <p:nvPr/>
        </p:nvPicPr>
        <p:blipFill>
          <a:blip r:embed="rId4">
            <a:alphaModFix/>
          </a:blip>
          <a:stretch>
            <a:fillRect/>
          </a:stretch>
        </p:blipFill>
        <p:spPr>
          <a:xfrm>
            <a:off x="1949800" y="2885300"/>
            <a:ext cx="1487400" cy="1520276"/>
          </a:xfrm>
          <a:prstGeom prst="rect">
            <a:avLst/>
          </a:prstGeom>
          <a:noFill/>
          <a:ln>
            <a:noFill/>
          </a:ln>
        </p:spPr>
      </p:pic>
    </p:spTree>
    <p:extLst>
      <p:ext uri="{BB962C8B-B14F-4D97-AF65-F5344CB8AC3E}">
        <p14:creationId xmlns:p14="http://schemas.microsoft.com/office/powerpoint/2010/main" val="116000081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dirty="0">
              <a:solidFill>
                <a:schemeClr val="dk1"/>
              </a:solidFill>
              <a:latin typeface="Times New Roman"/>
              <a:ea typeface="Times New Roman"/>
              <a:cs typeface="Times New Roman"/>
              <a:sym typeface="Times New Roman"/>
            </a:endParaRPr>
          </a:p>
          <a:p>
            <a:pPr marL="0" lvl="0" indent="0" algn="ctr">
              <a:lnSpc>
                <a:spcPct val="100000"/>
              </a:lnSpc>
              <a:buClr>
                <a:schemeClr val="dk1"/>
              </a:buClr>
              <a:buSzPts val="1100"/>
              <a:buNone/>
            </a:pPr>
            <a:r>
              <a:rPr lang="fi-FI" sz="3000" b="1" dirty="0">
                <a:solidFill>
                  <a:schemeClr val="dk1"/>
                </a:solidFill>
                <a:latin typeface="Times New Roman"/>
                <a:ea typeface="Times New Roman"/>
                <a:cs typeface="Times New Roman"/>
                <a:sym typeface="Times New Roman"/>
              </a:rPr>
              <a:t>Pipi-Liis Siemann, Türi vallavanem, Eesti Linnade ja Valdade Liidu </a:t>
            </a:r>
            <a:endParaRPr dirty="0"/>
          </a:p>
        </p:txBody>
      </p:sp>
      <p:pic>
        <p:nvPicPr>
          <p:cNvPr id="111" name="Shape 111"/>
          <p:cNvPicPr preferRelativeResize="0"/>
          <p:nvPr/>
        </p:nvPicPr>
        <p:blipFill>
          <a:blip r:embed="rId3">
            <a:alphaModFix/>
          </a:blip>
          <a:stretch>
            <a:fillRect/>
          </a:stretch>
        </p:blipFill>
        <p:spPr>
          <a:xfrm>
            <a:off x="4195600" y="3066100"/>
            <a:ext cx="3665500" cy="1409475"/>
          </a:xfrm>
          <a:prstGeom prst="rect">
            <a:avLst/>
          </a:prstGeom>
          <a:noFill/>
          <a:ln>
            <a:noFill/>
          </a:ln>
        </p:spPr>
      </p:pic>
      <p:pic>
        <p:nvPicPr>
          <p:cNvPr id="112" name="Shape 112"/>
          <p:cNvPicPr preferRelativeResize="0"/>
          <p:nvPr/>
        </p:nvPicPr>
        <p:blipFill>
          <a:blip r:embed="rId4">
            <a:alphaModFix/>
          </a:blip>
          <a:stretch>
            <a:fillRect/>
          </a:stretch>
        </p:blipFill>
        <p:spPr>
          <a:xfrm>
            <a:off x="1949800" y="2885300"/>
            <a:ext cx="1487400" cy="1520276"/>
          </a:xfrm>
          <a:prstGeom prst="rect">
            <a:avLst/>
          </a:prstGeom>
          <a:noFill/>
          <a:ln>
            <a:noFill/>
          </a:ln>
        </p:spPr>
      </p:pic>
    </p:spTree>
    <p:extLst>
      <p:ext uri="{BB962C8B-B14F-4D97-AF65-F5344CB8AC3E}">
        <p14:creationId xmlns:p14="http://schemas.microsoft.com/office/powerpoint/2010/main" val="178531661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Pealkiri 1"/>
          <p:cNvSpPr>
            <a:spLocks noGrp="1"/>
          </p:cNvSpPr>
          <p:nvPr>
            <p:ph type="title"/>
          </p:nvPr>
        </p:nvSpPr>
        <p:spPr>
          <a:xfrm>
            <a:off x="1494235" y="1383507"/>
            <a:ext cx="6210300" cy="1127522"/>
          </a:xfrm>
        </p:spPr>
        <p:txBody>
          <a:bodyPr/>
          <a:lstStyle/>
          <a:p>
            <a:pPr algn="ctr"/>
            <a:r>
              <a:rPr lang="en-US" altLang="et-EE" sz="2400">
                <a:solidFill>
                  <a:srgbClr val="0070C0"/>
                </a:solidFill>
              </a:rPr>
              <a:t>Uus omavalitsusliit kui valdade-linnade koostöö korraldaja ja huvide esindaja</a:t>
            </a:r>
            <a:endParaRPr lang="et-EE" altLang="et-EE" sz="2400">
              <a:solidFill>
                <a:srgbClr val="0070C0"/>
              </a:solidFill>
              <a:latin typeface="Calibri" panose="020F0502020204030204" pitchFamily="34" charset="0"/>
              <a:cs typeface="Calibri" panose="020F0502020204030204" pitchFamily="34" charset="0"/>
            </a:endParaRPr>
          </a:p>
        </p:txBody>
      </p:sp>
      <p:sp>
        <p:nvSpPr>
          <p:cNvPr id="2051" name="Teksti kohatäide 3"/>
          <p:cNvSpPr>
            <a:spLocks noGrp="1"/>
          </p:cNvSpPr>
          <p:nvPr>
            <p:ph type="body" sz="half" idx="2"/>
          </p:nvPr>
        </p:nvSpPr>
        <p:spPr>
          <a:xfrm>
            <a:off x="1709738" y="3327798"/>
            <a:ext cx="5832872" cy="1301353"/>
          </a:xfrm>
        </p:spPr>
        <p:txBody>
          <a:bodyPr/>
          <a:lstStyle/>
          <a:p>
            <a:pPr algn="r">
              <a:buFont typeface="Times New Roman" charset="0"/>
              <a:buNone/>
              <a:defRPr/>
            </a:pPr>
            <a:r>
              <a:rPr lang="et-EE" altLang="et-EE" sz="2100" dirty="0" err="1">
                <a:solidFill>
                  <a:srgbClr val="0070C0"/>
                </a:solidFill>
                <a:latin typeface="Calibri" charset="0"/>
                <a:ea typeface="Calibri" charset="0"/>
                <a:cs typeface="Calibri" charset="0"/>
              </a:rPr>
              <a:t>Pipi-Liis</a:t>
            </a:r>
            <a:r>
              <a:rPr lang="et-EE" altLang="et-EE" sz="2100" dirty="0">
                <a:solidFill>
                  <a:srgbClr val="0070C0"/>
                </a:solidFill>
                <a:latin typeface="Calibri" charset="0"/>
                <a:ea typeface="Calibri" charset="0"/>
                <a:cs typeface="Calibri" charset="0"/>
              </a:rPr>
              <a:t> </a:t>
            </a:r>
            <a:r>
              <a:rPr lang="et-EE" altLang="et-EE" sz="2100" dirty="0" err="1">
                <a:solidFill>
                  <a:srgbClr val="0070C0"/>
                </a:solidFill>
                <a:latin typeface="Calibri" charset="0"/>
                <a:ea typeface="Calibri" charset="0"/>
                <a:cs typeface="Calibri" charset="0"/>
              </a:rPr>
              <a:t>SIemann</a:t>
            </a:r>
            <a:endParaRPr lang="et-EE" altLang="et-EE" sz="2100" dirty="0">
              <a:solidFill>
                <a:srgbClr val="0070C0"/>
              </a:solidFill>
              <a:latin typeface="Calibri" charset="0"/>
              <a:ea typeface="Calibri" charset="0"/>
              <a:cs typeface="Calibri" charset="0"/>
            </a:endParaRPr>
          </a:p>
          <a:p>
            <a:pPr algn="r">
              <a:buFont typeface="Times New Roman" charset="0"/>
              <a:buNone/>
              <a:defRPr/>
            </a:pPr>
            <a:r>
              <a:rPr lang="et-EE" altLang="et-EE" sz="2100" dirty="0">
                <a:solidFill>
                  <a:srgbClr val="0070C0"/>
                </a:solidFill>
                <a:latin typeface="Calibri" charset="0"/>
                <a:ea typeface="Calibri" charset="0"/>
                <a:cs typeface="Calibri" charset="0"/>
              </a:rPr>
              <a:t>ELVL juhatuse aseesimees</a:t>
            </a:r>
          </a:p>
          <a:p>
            <a:pPr algn="r">
              <a:buFont typeface="Times New Roman" charset="0"/>
              <a:buNone/>
              <a:defRPr/>
            </a:pPr>
            <a:r>
              <a:rPr lang="et-EE" altLang="et-EE" sz="2100" dirty="0">
                <a:solidFill>
                  <a:srgbClr val="0070C0"/>
                </a:solidFill>
                <a:latin typeface="Calibri" charset="0"/>
                <a:ea typeface="Calibri" charset="0"/>
                <a:cs typeface="Calibri" charset="0"/>
              </a:rPr>
              <a:t>14. </a:t>
            </a:r>
            <a:r>
              <a:rPr lang="en-US" altLang="et-EE" sz="2100" dirty="0">
                <a:solidFill>
                  <a:srgbClr val="0070C0"/>
                </a:solidFill>
                <a:latin typeface="Calibri" charset="0"/>
                <a:ea typeface="Calibri" charset="0"/>
                <a:cs typeface="Calibri" charset="0"/>
              </a:rPr>
              <a:t>m</a:t>
            </a:r>
            <a:r>
              <a:rPr lang="et-EE" altLang="et-EE" sz="2100" dirty="0">
                <a:solidFill>
                  <a:srgbClr val="0070C0"/>
                </a:solidFill>
                <a:latin typeface="Calibri" charset="0"/>
                <a:ea typeface="Calibri" charset="0"/>
                <a:cs typeface="Calibri" charset="0"/>
              </a:rPr>
              <a:t>ai 2018</a:t>
            </a:r>
          </a:p>
        </p:txBody>
      </p:sp>
      <p:pic>
        <p:nvPicPr>
          <p:cNvPr id="4099" name="Picture 2" descr="C:\Users\jyri\Documents\Eelarveläbirääkimised 2018\ELVL aprill 2018\Uus logo ELVL 17.04.2018 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663" y="483394"/>
            <a:ext cx="1188244"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3" descr="C:\Users\jyri\Documents\Eelarveläbirääkimised 2018\ELVL aprill 2018\Uus logo ELVL 17.04.2018 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907" y="703660"/>
            <a:ext cx="4131469" cy="494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296658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091C8"/>
        </a:solidFill>
        <a:effectLst/>
      </p:bgPr>
    </p:bg>
    <p:spTree>
      <p:nvGrpSpPr>
        <p:cNvPr id="1" name=""/>
        <p:cNvGrpSpPr/>
        <p:nvPr/>
      </p:nvGrpSpPr>
      <p:grpSpPr>
        <a:xfrm>
          <a:off x="0" y="0"/>
          <a:ext cx="0" cy="0"/>
          <a:chOff x="0" y="0"/>
          <a:chExt cx="0" cy="0"/>
        </a:xfrm>
      </p:grpSpPr>
      <p:sp>
        <p:nvSpPr>
          <p:cNvPr id="11266" name="Rectangle 3"/>
          <p:cNvSpPr>
            <a:spLocks noGrp="1" noChangeArrowheads="1"/>
          </p:cNvSpPr>
          <p:nvPr>
            <p:ph type="subTitle" idx="4294967295"/>
          </p:nvPr>
        </p:nvSpPr>
        <p:spPr>
          <a:xfrm>
            <a:off x="2357438" y="988219"/>
            <a:ext cx="5200650" cy="2855119"/>
          </a:xfrm>
        </p:spPr>
        <p:txBody>
          <a:bodyPr/>
          <a:lstStyle/>
          <a:p>
            <a:pPr marL="0" indent="0" eaLnBrk="1" hangingPunct="1">
              <a:buNone/>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t-EE" altLang="et-EE" sz="750" b="1">
                <a:solidFill>
                  <a:srgbClr val="A50021"/>
                </a:solidFill>
                <a:latin typeface="Calibri" panose="020F0502020204030204" pitchFamily="34" charset="0"/>
                <a:cs typeface="Calibri" panose="020F0502020204030204" pitchFamily="34" charset="0"/>
              </a:rPr>
              <a:t>.</a:t>
            </a:r>
            <a:r>
              <a:rPr lang="et-EE" altLang="et-EE" sz="3000" b="1">
                <a:solidFill>
                  <a:srgbClr val="0070C0"/>
                </a:solidFill>
                <a:latin typeface="Calibri" panose="020F0502020204030204" pitchFamily="34" charset="0"/>
                <a:cs typeface="Calibri" panose="020F0502020204030204" pitchFamily="34" charset="0"/>
              </a:rPr>
              <a:t/>
            </a:r>
            <a:br>
              <a:rPr lang="et-EE" altLang="et-EE" sz="3000" b="1">
                <a:solidFill>
                  <a:srgbClr val="0070C0"/>
                </a:solidFill>
                <a:latin typeface="Calibri" panose="020F0502020204030204" pitchFamily="34" charset="0"/>
                <a:cs typeface="Calibri" panose="020F0502020204030204" pitchFamily="34" charset="0"/>
              </a:rPr>
            </a:br>
            <a:r>
              <a:rPr lang="et-EE" altLang="et-EE" sz="3000" b="1">
                <a:solidFill>
                  <a:schemeClr val="bg1"/>
                </a:solidFill>
                <a:latin typeface="Calibri" panose="020F0502020204030204" pitchFamily="34" charset="0"/>
                <a:cs typeface="Calibri" panose="020F0502020204030204" pitchFamily="34" charset="0"/>
              </a:rPr>
              <a:t>Eestis tegutses selle aasta alguseni kaks üleriigilist kohaliku omavalitsuse üksuste liitu</a:t>
            </a:r>
          </a:p>
          <a:p>
            <a:pPr marL="0" indent="0" eaLnBrk="1" hangingPunct="1">
              <a:buNone/>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t-EE" altLang="et-EE" sz="750" b="1">
                <a:solidFill>
                  <a:schemeClr val="bg1"/>
                </a:solidFill>
                <a:latin typeface="Calibri" panose="020F0502020204030204" pitchFamily="34" charset="0"/>
                <a:cs typeface="Calibri" panose="020F0502020204030204" pitchFamily="34" charset="0"/>
              </a:rPr>
              <a:t>.</a:t>
            </a:r>
            <a:r>
              <a:rPr lang="et-EE" altLang="et-EE" sz="3000" b="1">
                <a:solidFill>
                  <a:srgbClr val="0070C0"/>
                </a:solidFill>
                <a:latin typeface="Calibri" panose="020F0502020204030204" pitchFamily="34" charset="0"/>
                <a:cs typeface="Calibri" panose="020F0502020204030204" pitchFamily="34" charset="0"/>
              </a:rPr>
              <a:t/>
            </a:r>
            <a:br>
              <a:rPr lang="et-EE" altLang="et-EE" sz="3000" b="1">
                <a:solidFill>
                  <a:srgbClr val="0070C0"/>
                </a:solidFill>
                <a:latin typeface="Calibri" panose="020F0502020204030204" pitchFamily="34" charset="0"/>
                <a:cs typeface="Calibri" panose="020F0502020204030204" pitchFamily="34" charset="0"/>
              </a:rPr>
            </a:br>
            <a:r>
              <a:rPr lang="et-EE" altLang="et-EE" sz="3000" b="1">
                <a:solidFill>
                  <a:srgbClr val="002060"/>
                </a:solidFill>
                <a:latin typeface="Calibri" panose="020F0502020204030204" pitchFamily="34" charset="0"/>
                <a:cs typeface="Calibri" panose="020F0502020204030204" pitchFamily="34" charset="0"/>
              </a:rPr>
              <a:t>* Eesti Linnade Liit  ja </a:t>
            </a:r>
          </a:p>
          <a:p>
            <a:pPr marL="0" indent="0" eaLnBrk="1" hangingPunct="1">
              <a:buNone/>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t-EE" altLang="et-EE" sz="3000" b="1">
                <a:solidFill>
                  <a:srgbClr val="002060"/>
                </a:solidFill>
                <a:latin typeface="Calibri" panose="020F0502020204030204" pitchFamily="34" charset="0"/>
                <a:cs typeface="Calibri" panose="020F0502020204030204" pitchFamily="34" charset="0"/>
              </a:rPr>
              <a:t>* Eesti Maaomavalitsuste Liit.</a:t>
            </a:r>
            <a:endParaRPr lang="en-GB" altLang="et-EE" sz="1800">
              <a:solidFill>
                <a:schemeClr val="bg1"/>
              </a:solidFill>
            </a:endParaRPr>
          </a:p>
        </p:txBody>
      </p:sp>
      <p:sp>
        <p:nvSpPr>
          <p:cNvPr id="5123" name="AutoShape 4"/>
          <p:cNvSpPr>
            <a:spLocks noChangeArrowheads="1"/>
          </p:cNvSpPr>
          <p:nvPr/>
        </p:nvSpPr>
        <p:spPr bwMode="auto">
          <a:xfrm>
            <a:off x="1143000" y="2057400"/>
            <a:ext cx="6858000" cy="1191"/>
          </a:xfrm>
          <a:prstGeom prst="roundRect">
            <a:avLst>
              <a:gd name="adj"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defTabSz="685800" eaLnBrk="0" fontAlgn="base" hangingPunct="0">
              <a:spcBef>
                <a:spcPct val="0"/>
              </a:spcBef>
              <a:spcAft>
                <a:spcPct val="0"/>
              </a:spcAft>
              <a:buClrTx/>
              <a:buSzTx/>
              <a:buNone/>
            </a:pPr>
            <a:endParaRPr lang="et-EE" altLang="et-EE" sz="1800" kern="1200">
              <a:solidFill>
                <a:srgbClr val="FFFFFF"/>
              </a:solidFill>
              <a:ea typeface="+mn-ea"/>
            </a:endParaRPr>
          </a:p>
        </p:txBody>
      </p:sp>
      <p:sp>
        <p:nvSpPr>
          <p:cNvPr id="11268" name="Pealkiri 1"/>
          <p:cNvSpPr>
            <a:spLocks noGrp="1"/>
          </p:cNvSpPr>
          <p:nvPr>
            <p:ph type="title"/>
          </p:nvPr>
        </p:nvSpPr>
        <p:spPr>
          <a:xfrm>
            <a:off x="4842273" y="4520804"/>
            <a:ext cx="2996803" cy="323850"/>
          </a:xfrm>
        </p:spPr>
        <p:txBody>
          <a:bodyPr/>
          <a:lstStyle/>
          <a:p>
            <a:pPr algn="r"/>
            <a:endParaRPr lang="et-EE" altLang="et-EE" sz="1800">
              <a:solidFill>
                <a:schemeClr val="bg1"/>
              </a:solidFill>
              <a:latin typeface="Arial" panose="020B0604020202020204" pitchFamily="34" charset="0"/>
              <a:cs typeface="Arial" panose="020B0604020202020204" pitchFamily="34" charset="0"/>
            </a:endParaRPr>
          </a:p>
        </p:txBody>
      </p:sp>
      <p:pic>
        <p:nvPicPr>
          <p:cNvPr id="112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4235" y="298847"/>
            <a:ext cx="516731" cy="22717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27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4235" y="2842023"/>
            <a:ext cx="516731" cy="200263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639320530"/>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Pealkiri 1"/>
          <p:cNvSpPr>
            <a:spLocks noGrp="1"/>
          </p:cNvSpPr>
          <p:nvPr>
            <p:ph type="title"/>
          </p:nvPr>
        </p:nvSpPr>
        <p:spPr>
          <a:xfrm>
            <a:off x="1659732" y="813197"/>
            <a:ext cx="5993606" cy="3519488"/>
          </a:xfrm>
        </p:spPr>
        <p:txBody>
          <a:bodyPr/>
          <a:lstStyle/>
          <a:p>
            <a:pPr algn="l"/>
            <a:r>
              <a:rPr lang="et-EE" altLang="et-EE" sz="2700" b="1">
                <a:solidFill>
                  <a:srgbClr val="0070C0"/>
                </a:solidFill>
                <a:latin typeface="Calibri" panose="020F0502020204030204" pitchFamily="34" charset="0"/>
                <a:cs typeface="Calibri" panose="020F0502020204030204" pitchFamily="34" charset="0"/>
              </a:rPr>
              <a:t>Ajalooline hetk, mil kaks liitu oma jõu ühendasid, toimus 27.02.2018 </a:t>
            </a:r>
            <a:br>
              <a:rPr lang="et-EE" altLang="et-EE" sz="2700" b="1">
                <a:solidFill>
                  <a:srgbClr val="0070C0"/>
                </a:solidFill>
                <a:latin typeface="Calibri" panose="020F0502020204030204" pitchFamily="34" charset="0"/>
                <a:cs typeface="Calibri" panose="020F0502020204030204" pitchFamily="34" charset="0"/>
              </a:rPr>
            </a:br>
            <a:r>
              <a:rPr lang="et-EE" altLang="et-EE" sz="2700" b="1">
                <a:solidFill>
                  <a:srgbClr val="0070C0"/>
                </a:solidFill>
                <a:latin typeface="Calibri" panose="020F0502020204030204" pitchFamily="34" charset="0"/>
                <a:cs typeface="Calibri" panose="020F0502020204030204" pitchFamily="34" charset="0"/>
              </a:rPr>
              <a:t/>
            </a:r>
            <a:br>
              <a:rPr lang="et-EE" altLang="et-EE" sz="2700" b="1">
                <a:solidFill>
                  <a:srgbClr val="0070C0"/>
                </a:solidFill>
                <a:latin typeface="Calibri" panose="020F0502020204030204" pitchFamily="34" charset="0"/>
                <a:cs typeface="Calibri" panose="020F0502020204030204" pitchFamily="34" charset="0"/>
              </a:rPr>
            </a:br>
            <a:r>
              <a:rPr lang="et-EE" altLang="et-EE" sz="2700" b="1">
                <a:solidFill>
                  <a:srgbClr val="0070C0"/>
                </a:solidFill>
                <a:latin typeface="Calibri" panose="020F0502020204030204" pitchFamily="34" charset="0"/>
                <a:cs typeface="Calibri" panose="020F0502020204030204" pitchFamily="34" charset="0"/>
              </a:rPr>
              <a:t>Liiduga on liitunud </a:t>
            </a:r>
            <a:r>
              <a:rPr lang="et-EE" altLang="et-EE" sz="2700" b="1">
                <a:solidFill>
                  <a:srgbClr val="002060"/>
                </a:solidFill>
                <a:latin typeface="Calibri" panose="020F0502020204030204" pitchFamily="34" charset="0"/>
                <a:cs typeface="Calibri" panose="020F0502020204030204" pitchFamily="34" charset="0"/>
              </a:rPr>
              <a:t>72 </a:t>
            </a:r>
            <a:r>
              <a:rPr lang="et-EE" altLang="et-EE" sz="2700" b="1">
                <a:solidFill>
                  <a:srgbClr val="0070C0"/>
                </a:solidFill>
                <a:latin typeface="Calibri" panose="020F0502020204030204" pitchFamily="34" charset="0"/>
                <a:cs typeface="Calibri" panose="020F0502020204030204" pitchFamily="34" charset="0"/>
              </a:rPr>
              <a:t>linna ja valda.</a:t>
            </a:r>
            <a:br>
              <a:rPr lang="et-EE" altLang="et-EE" sz="2700" b="1">
                <a:solidFill>
                  <a:srgbClr val="0070C0"/>
                </a:solidFill>
                <a:latin typeface="Calibri" panose="020F0502020204030204" pitchFamily="34" charset="0"/>
                <a:cs typeface="Calibri" panose="020F0502020204030204" pitchFamily="34" charset="0"/>
              </a:rPr>
            </a:br>
            <a:r>
              <a:rPr lang="et-EE" altLang="et-EE" sz="2700" b="1">
                <a:solidFill>
                  <a:srgbClr val="0070C0"/>
                </a:solidFill>
                <a:latin typeface="Calibri" panose="020F0502020204030204" pitchFamily="34" charset="0"/>
                <a:cs typeface="Calibri" panose="020F0502020204030204" pitchFamily="34" charset="0"/>
              </a:rPr>
              <a:t>Liitu kuuluvates omavalitsustes elab </a:t>
            </a:r>
            <a:br>
              <a:rPr lang="et-EE" altLang="et-EE" sz="2700" b="1">
                <a:solidFill>
                  <a:srgbClr val="0070C0"/>
                </a:solidFill>
                <a:latin typeface="Calibri" panose="020F0502020204030204" pitchFamily="34" charset="0"/>
                <a:cs typeface="Calibri" panose="020F0502020204030204" pitchFamily="34" charset="0"/>
              </a:rPr>
            </a:br>
            <a:r>
              <a:rPr lang="et-EE" altLang="et-EE" sz="2700" b="1">
                <a:solidFill>
                  <a:srgbClr val="002060"/>
                </a:solidFill>
                <a:latin typeface="Calibri" panose="020F0502020204030204" pitchFamily="34" charset="0"/>
                <a:cs typeface="Calibri" panose="020F0502020204030204" pitchFamily="34" charset="0"/>
              </a:rPr>
              <a:t>98</a:t>
            </a:r>
            <a:r>
              <a:rPr lang="et-EE" altLang="et-EE" sz="2700" b="1">
                <a:solidFill>
                  <a:srgbClr val="0070C0"/>
                </a:solidFill>
                <a:latin typeface="Calibri" panose="020F0502020204030204" pitchFamily="34" charset="0"/>
                <a:cs typeface="Calibri" panose="020F0502020204030204" pitchFamily="34" charset="0"/>
              </a:rPr>
              <a:t>% elanikest</a:t>
            </a:r>
          </a:p>
        </p:txBody>
      </p:sp>
      <p:sp>
        <p:nvSpPr>
          <p:cNvPr id="3" name="Pealkiri 1"/>
          <p:cNvSpPr txBox="1">
            <a:spLocks/>
          </p:cNvSpPr>
          <p:nvPr/>
        </p:nvSpPr>
        <p:spPr bwMode="auto">
          <a:xfrm>
            <a:off x="1659732" y="225029"/>
            <a:ext cx="5993606" cy="588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500" tIns="35100" rIns="67500" bIns="35100" anchor="ctr"/>
          <a:lstStyle>
            <a:lvl1pPr defTabSz="449263">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1363" indent="-284163" defTabSz="449263">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defTabSz="449263">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defTabSz="449263">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defTabSz="449263">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algn="r" defTabSz="336947" eaLnBrk="0" fontAlgn="base" hangingPunct="0">
              <a:spcBef>
                <a:spcPct val="0"/>
              </a:spcBef>
              <a:spcAft>
                <a:spcPct val="0"/>
              </a:spcAft>
              <a:buNone/>
            </a:pPr>
            <a:endParaRPr lang="et-EE" altLang="et-EE" sz="2100" b="1" kern="1200">
              <a:solidFill>
                <a:srgbClr val="002060"/>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5712288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Pealkiri 1"/>
          <p:cNvSpPr>
            <a:spLocks noGrp="1"/>
          </p:cNvSpPr>
          <p:nvPr>
            <p:ph type="title"/>
          </p:nvPr>
        </p:nvSpPr>
        <p:spPr>
          <a:xfrm>
            <a:off x="1479948" y="226219"/>
            <a:ext cx="6331744" cy="4451747"/>
          </a:xfrm>
        </p:spPr>
        <p:txBody>
          <a:bodyPr/>
          <a:lstStyle/>
          <a:p>
            <a:pPr algn="l"/>
            <a:r>
              <a:rPr lang="et-EE" altLang="et-EE" sz="2400">
                <a:solidFill>
                  <a:srgbClr val="A50021"/>
                </a:solidFill>
              </a:rPr>
              <a:t/>
            </a:r>
            <a:br>
              <a:rPr lang="et-EE" altLang="et-EE" sz="2400">
                <a:solidFill>
                  <a:srgbClr val="A50021"/>
                </a:solidFill>
              </a:rPr>
            </a:br>
            <a:r>
              <a:rPr lang="et-EE" altLang="et-EE" sz="1800" b="1">
                <a:solidFill>
                  <a:srgbClr val="A50021"/>
                </a:solidFill>
                <a:latin typeface="Calibri" panose="020F0502020204030204" pitchFamily="34" charset="0"/>
                <a:cs typeface="Calibri" panose="020F0502020204030204" pitchFamily="34" charset="0"/>
              </a:rPr>
              <a:t>KOV ülesanded: </a:t>
            </a:r>
            <a:r>
              <a:rPr lang="et-EE" altLang="et-EE" sz="1800" b="1">
                <a:solidFill>
                  <a:srgbClr val="000080"/>
                </a:solidFill>
                <a:latin typeface="Calibri" panose="020F0502020204030204" pitchFamily="34" charset="0"/>
                <a:cs typeface="Calibri" panose="020F0502020204030204" pitchFamily="34" charset="0"/>
              </a:rPr>
              <a:t>Kohalikele omavalitsustele on seadustega pandud päris palju ülesandeid:</a:t>
            </a:r>
            <a:br>
              <a:rPr lang="et-EE" altLang="et-EE" sz="1800" b="1">
                <a:solidFill>
                  <a:srgbClr val="000080"/>
                </a:solidFill>
                <a:latin typeface="Calibri" panose="020F0502020204030204" pitchFamily="34" charset="0"/>
                <a:cs typeface="Calibri" panose="020F0502020204030204" pitchFamily="34" charset="0"/>
              </a:rPr>
            </a:br>
            <a:r>
              <a:rPr lang="et-EE" altLang="et-EE" sz="750">
                <a:solidFill>
                  <a:srgbClr val="000080"/>
                </a:solidFill>
                <a:latin typeface="Calibri" panose="020F0502020204030204" pitchFamily="34" charset="0"/>
                <a:cs typeface="Calibri" panose="020F0502020204030204" pitchFamily="34" charset="0"/>
              </a:rPr>
              <a:t>.</a:t>
            </a:r>
            <a:r>
              <a:rPr lang="et-EE" altLang="et-EE" sz="1800">
                <a:solidFill>
                  <a:srgbClr val="000080"/>
                </a:solidFill>
                <a:latin typeface="Calibri" panose="020F0502020204030204" pitchFamily="34" charset="0"/>
                <a:cs typeface="Calibri" panose="020F0502020204030204" pitchFamily="34" charset="0"/>
              </a:rPr>
              <a:t/>
            </a:r>
            <a:br>
              <a:rPr lang="et-EE" altLang="et-EE" sz="1800">
                <a:solidFill>
                  <a:srgbClr val="000080"/>
                </a:solidFill>
                <a:latin typeface="Calibri" panose="020F0502020204030204" pitchFamily="34" charset="0"/>
                <a:cs typeface="Calibri" panose="020F0502020204030204" pitchFamily="34" charset="0"/>
              </a:rPr>
            </a:br>
            <a:r>
              <a:rPr lang="et-EE" altLang="et-EE" sz="1800" b="1">
                <a:solidFill>
                  <a:srgbClr val="0070C0"/>
                </a:solidFill>
                <a:latin typeface="Calibri" panose="020F0502020204030204" pitchFamily="34" charset="0"/>
                <a:cs typeface="Calibri" panose="020F0502020204030204" pitchFamily="34" charset="0"/>
              </a:rPr>
              <a:t>KOKS §6</a:t>
            </a:r>
            <a:br>
              <a:rPr lang="et-EE" altLang="et-EE" sz="1800" b="1">
                <a:solidFill>
                  <a:srgbClr val="0070C0"/>
                </a:solidFill>
                <a:latin typeface="Calibri" panose="020F0502020204030204" pitchFamily="34" charset="0"/>
                <a:cs typeface="Calibri" panose="020F0502020204030204" pitchFamily="34" charset="0"/>
              </a:rPr>
            </a:br>
            <a:r>
              <a:rPr lang="et-EE" altLang="et-EE" sz="1800" b="1">
                <a:solidFill>
                  <a:srgbClr val="0070C0"/>
                </a:solidFill>
                <a:latin typeface="Calibri" panose="020F0502020204030204" pitchFamily="34" charset="0"/>
                <a:cs typeface="Calibri" panose="020F0502020204030204" pitchFamily="34" charset="0"/>
              </a:rPr>
              <a:t>(1)Omavalitsusüksuse ülesandeks on korraldada antud vallas või linnas sotsiaalabi ja -teenuseid, vanurite hoolekannet, noorsootööd, elamu- ja kommunaalmajandust, veevarustust ja kanalisatsiooni, heakorda, jäätmehooldust, territoriaalplaneerimist...</a:t>
            </a:r>
            <a:br>
              <a:rPr lang="et-EE" altLang="et-EE" sz="1800" b="1">
                <a:solidFill>
                  <a:srgbClr val="0070C0"/>
                </a:solidFill>
                <a:latin typeface="Calibri" panose="020F0502020204030204" pitchFamily="34" charset="0"/>
                <a:cs typeface="Calibri" panose="020F0502020204030204" pitchFamily="34" charset="0"/>
              </a:rPr>
            </a:br>
            <a:r>
              <a:rPr lang="et-EE" altLang="et-EE" sz="750" b="1">
                <a:solidFill>
                  <a:srgbClr val="0070C0"/>
                </a:solidFill>
                <a:latin typeface="Calibri" panose="020F0502020204030204" pitchFamily="34" charset="0"/>
                <a:cs typeface="Calibri" panose="020F0502020204030204" pitchFamily="34" charset="0"/>
              </a:rPr>
              <a:t>.</a:t>
            </a:r>
            <a:r>
              <a:rPr lang="et-EE" altLang="et-EE" sz="1800" b="1">
                <a:solidFill>
                  <a:srgbClr val="0070C0"/>
                </a:solidFill>
                <a:latin typeface="Calibri" panose="020F0502020204030204" pitchFamily="34" charset="0"/>
                <a:cs typeface="Calibri" panose="020F0502020204030204" pitchFamily="34" charset="0"/>
              </a:rPr>
              <a:t/>
            </a:r>
            <a:br>
              <a:rPr lang="et-EE" altLang="et-EE" sz="1800" b="1">
                <a:solidFill>
                  <a:srgbClr val="0070C0"/>
                </a:solidFill>
                <a:latin typeface="Calibri" panose="020F0502020204030204" pitchFamily="34" charset="0"/>
                <a:cs typeface="Calibri" panose="020F0502020204030204" pitchFamily="34" charset="0"/>
              </a:rPr>
            </a:br>
            <a:r>
              <a:rPr lang="et-EE" altLang="et-EE" sz="1800" b="1">
                <a:solidFill>
                  <a:srgbClr val="0070C0"/>
                </a:solidFill>
                <a:latin typeface="Calibri" panose="020F0502020204030204" pitchFamily="34" charset="0"/>
                <a:cs typeface="Calibri" panose="020F0502020204030204" pitchFamily="34" charset="0"/>
              </a:rPr>
              <a:t>(2) Omavalitsusüksuse ülesandeks on korraldada antud vallas või linnas koolieelsete lasteasutuste, põhikoolide, gümnaasiumide ja huvialakoolide, raamatukogude, rahvamajade, muuseumide, spordibaaside … ülalpidamist ...</a:t>
            </a:r>
            <a:br>
              <a:rPr lang="et-EE" altLang="et-EE" sz="1800" b="1">
                <a:solidFill>
                  <a:srgbClr val="0070C0"/>
                </a:solidFill>
                <a:latin typeface="Calibri" panose="020F0502020204030204" pitchFamily="34" charset="0"/>
                <a:cs typeface="Calibri" panose="020F0502020204030204" pitchFamily="34" charset="0"/>
              </a:rPr>
            </a:br>
            <a:r>
              <a:rPr lang="et-EE" altLang="et-EE" sz="1800" b="1">
                <a:solidFill>
                  <a:srgbClr val="0070C0"/>
                </a:solidFill>
                <a:latin typeface="Calibri" panose="020F0502020204030204" pitchFamily="34" charset="0"/>
                <a:cs typeface="Calibri" panose="020F0502020204030204" pitchFamily="34" charset="0"/>
              </a:rPr>
              <a:t/>
            </a:r>
            <a:br>
              <a:rPr lang="et-EE" altLang="et-EE" sz="1800" b="1">
                <a:solidFill>
                  <a:srgbClr val="0070C0"/>
                </a:solidFill>
                <a:latin typeface="Calibri" panose="020F0502020204030204" pitchFamily="34" charset="0"/>
                <a:cs typeface="Calibri" panose="020F0502020204030204" pitchFamily="34" charset="0"/>
              </a:rPr>
            </a:br>
            <a:r>
              <a:rPr lang="et-EE" altLang="et-EE" sz="1800" b="1">
                <a:solidFill>
                  <a:srgbClr val="0070C0"/>
                </a:solidFill>
                <a:latin typeface="Calibri" panose="020F0502020204030204" pitchFamily="34" charset="0"/>
                <a:cs typeface="Calibri" panose="020F0502020204030204" pitchFamily="34" charset="0"/>
              </a:rPr>
              <a:t>JA LAHENDADA MUID KOHALIKU ELU KÜSIMUSI</a:t>
            </a:r>
            <a:br>
              <a:rPr lang="et-EE" altLang="et-EE" sz="1800" b="1">
                <a:solidFill>
                  <a:srgbClr val="0070C0"/>
                </a:solidFill>
                <a:latin typeface="Calibri" panose="020F0502020204030204" pitchFamily="34" charset="0"/>
                <a:cs typeface="Calibri" panose="020F0502020204030204" pitchFamily="34" charset="0"/>
              </a:rPr>
            </a:br>
            <a:r>
              <a:rPr lang="et-EE" altLang="et-EE" sz="750">
                <a:solidFill>
                  <a:srgbClr val="000080"/>
                </a:solidFill>
                <a:latin typeface="Calibri" panose="020F0502020204030204" pitchFamily="34" charset="0"/>
                <a:cs typeface="Calibri" panose="020F0502020204030204" pitchFamily="34" charset="0"/>
              </a:rPr>
              <a:t>.</a:t>
            </a:r>
            <a:r>
              <a:rPr lang="et-EE" altLang="et-EE" sz="1800">
                <a:solidFill>
                  <a:srgbClr val="000080"/>
                </a:solidFill>
                <a:latin typeface="Calibri" panose="020F0502020204030204" pitchFamily="34" charset="0"/>
                <a:cs typeface="Calibri" panose="020F0502020204030204" pitchFamily="34" charset="0"/>
              </a:rPr>
              <a:t/>
            </a:r>
            <a:br>
              <a:rPr lang="et-EE" altLang="et-EE" sz="1800">
                <a:solidFill>
                  <a:srgbClr val="000080"/>
                </a:solidFill>
                <a:latin typeface="Calibri" panose="020F0502020204030204" pitchFamily="34" charset="0"/>
                <a:cs typeface="Calibri" panose="020F0502020204030204" pitchFamily="34" charset="0"/>
              </a:rPr>
            </a:br>
            <a:r>
              <a:rPr lang="et-EE" altLang="et-EE" sz="1800" b="1">
                <a:solidFill>
                  <a:srgbClr val="0000CC"/>
                </a:solidFill>
                <a:latin typeface="Calibri" panose="020F0502020204030204" pitchFamily="34" charset="0"/>
                <a:cs typeface="Calibri" panose="020F0502020204030204" pitchFamily="34" charset="0"/>
              </a:rPr>
              <a:t/>
            </a:r>
            <a:br>
              <a:rPr lang="et-EE" altLang="et-EE" sz="1800" b="1">
                <a:solidFill>
                  <a:srgbClr val="0000CC"/>
                </a:solidFill>
                <a:latin typeface="Calibri" panose="020F0502020204030204" pitchFamily="34" charset="0"/>
                <a:cs typeface="Calibri" panose="020F0502020204030204" pitchFamily="34" charset="0"/>
              </a:rPr>
            </a:br>
            <a:endParaRPr lang="et-EE" altLang="et-EE" sz="1800" b="1">
              <a:solidFill>
                <a:srgbClr val="0070C0"/>
              </a:solidFill>
              <a:latin typeface="Calibri" panose="020F0502020204030204" pitchFamily="34" charset="0"/>
              <a:cs typeface="Calibri" panose="020F0502020204030204" pitchFamily="34" charset="0"/>
            </a:endParaRPr>
          </a:p>
        </p:txBody>
      </p:sp>
      <p:sp>
        <p:nvSpPr>
          <p:cNvPr id="3" name="Pealkiri 1"/>
          <p:cNvSpPr txBox="1">
            <a:spLocks/>
          </p:cNvSpPr>
          <p:nvPr/>
        </p:nvSpPr>
        <p:spPr bwMode="auto">
          <a:xfrm>
            <a:off x="7110412" y="226219"/>
            <a:ext cx="701279" cy="5869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500" tIns="35100" rIns="67500" bIns="35100" anchor="ctr"/>
          <a:lstStyle>
            <a:lvl1pPr defTabSz="449263">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1363" indent="-284163" defTabSz="449263">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defTabSz="449263">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defTabSz="449263">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defTabSz="449263">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algn="r" defTabSz="336947" eaLnBrk="0" fontAlgn="base" hangingPunct="0">
              <a:spcBef>
                <a:spcPct val="0"/>
              </a:spcBef>
              <a:spcAft>
                <a:spcPct val="0"/>
              </a:spcAft>
              <a:buNone/>
            </a:pPr>
            <a:endParaRPr lang="et-EE" altLang="et-EE" sz="2100" b="1" kern="1200">
              <a:solidFill>
                <a:srgbClr val="0070C0"/>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982259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body" idx="1"/>
          </p:nvPr>
        </p:nvSpPr>
        <p:spPr>
          <a:xfrm>
            <a:off x="760825" y="626125"/>
            <a:ext cx="7505700" cy="2448000"/>
          </a:xfrm>
          <a:prstGeom prst="rect">
            <a:avLst/>
          </a:prstGeom>
        </p:spPr>
        <p:txBody>
          <a:bodyPr spcFirstLastPara="1" wrap="square" lIns="91425" tIns="91425" rIns="91425" bIns="91425" anchor="t" anchorCtr="0">
            <a:noAutofit/>
          </a:bodyPr>
          <a:lstStyle/>
          <a:p>
            <a:pPr marL="228600" lvl="0" indent="-177800" rtl="0">
              <a:lnSpc>
                <a:spcPct val="90000"/>
              </a:lnSpc>
              <a:spcBef>
                <a:spcPts val="1000"/>
              </a:spcBef>
              <a:spcAft>
                <a:spcPts val="0"/>
              </a:spcAft>
              <a:buClr>
                <a:srgbClr val="000000"/>
              </a:buClr>
              <a:buSzPts val="2000"/>
              <a:buFont typeface="Lato"/>
              <a:buChar char="•"/>
            </a:pPr>
            <a:r>
              <a:rPr lang="et" sz="2000" b="1">
                <a:solidFill>
                  <a:srgbClr val="000000"/>
                </a:solidFill>
                <a:latin typeface="Lato"/>
                <a:ea typeface="Lato"/>
                <a:cs typeface="Lato"/>
                <a:sym typeface="Lato"/>
              </a:rPr>
              <a:t>Arnold Rüütel on sündinud 1928 Saaremaal</a:t>
            </a:r>
            <a:br>
              <a:rPr lang="et" sz="2000" b="1">
                <a:solidFill>
                  <a:srgbClr val="000000"/>
                </a:solidFill>
                <a:latin typeface="Lato"/>
                <a:ea typeface="Lato"/>
                <a:cs typeface="Lato"/>
                <a:sym typeface="Lato"/>
              </a:rPr>
            </a:br>
            <a:endParaRPr sz="2000" b="1">
              <a:solidFill>
                <a:srgbClr val="000000"/>
              </a:solidFill>
              <a:latin typeface="Lato"/>
              <a:ea typeface="Lato"/>
              <a:cs typeface="Lato"/>
              <a:sym typeface="Lato"/>
            </a:endParaRPr>
          </a:p>
          <a:p>
            <a:pPr marL="228600" lvl="0" indent="-177800" rtl="0">
              <a:lnSpc>
                <a:spcPct val="90000"/>
              </a:lnSpc>
              <a:spcBef>
                <a:spcPts val="1000"/>
              </a:spcBef>
              <a:spcAft>
                <a:spcPts val="0"/>
              </a:spcAft>
              <a:buClr>
                <a:srgbClr val="000000"/>
              </a:buClr>
              <a:buSzPts val="2000"/>
              <a:buFont typeface="Lato"/>
              <a:buChar char="•"/>
            </a:pPr>
            <a:r>
              <a:rPr lang="et" sz="2000" b="1">
                <a:solidFill>
                  <a:srgbClr val="000000"/>
                </a:solidFill>
                <a:latin typeface="Lato"/>
                <a:ea typeface="Lato"/>
                <a:cs typeface="Lato"/>
                <a:sym typeface="Lato"/>
              </a:rPr>
              <a:t>Aastal 1969 valiti Arnold Rüütel Eesti Põllumajanduse Akadeemia (nüüd Eesti Maaülikool) rektoriks.</a:t>
            </a:r>
            <a:br>
              <a:rPr lang="et" sz="2000" b="1">
                <a:solidFill>
                  <a:srgbClr val="000000"/>
                </a:solidFill>
                <a:latin typeface="Lato"/>
                <a:ea typeface="Lato"/>
                <a:cs typeface="Lato"/>
                <a:sym typeface="Lato"/>
              </a:rPr>
            </a:br>
            <a:endParaRPr sz="2000" b="1">
              <a:solidFill>
                <a:srgbClr val="000000"/>
              </a:solidFill>
              <a:latin typeface="Lato"/>
              <a:ea typeface="Lato"/>
              <a:cs typeface="Lato"/>
              <a:sym typeface="Lato"/>
            </a:endParaRPr>
          </a:p>
          <a:p>
            <a:pPr marL="228600" lvl="0" indent="-177800" rtl="0">
              <a:lnSpc>
                <a:spcPct val="90000"/>
              </a:lnSpc>
              <a:spcBef>
                <a:spcPts val="1000"/>
              </a:spcBef>
              <a:spcAft>
                <a:spcPts val="0"/>
              </a:spcAft>
              <a:buClr>
                <a:srgbClr val="000000"/>
              </a:buClr>
              <a:buSzPts val="2000"/>
              <a:buFont typeface="Lato"/>
              <a:buChar char="•"/>
            </a:pPr>
            <a:r>
              <a:rPr lang="et" sz="2000" b="1">
                <a:solidFill>
                  <a:srgbClr val="000000"/>
                </a:solidFill>
                <a:latin typeface="Lato"/>
                <a:ea typeface="Lato"/>
                <a:cs typeface="Lato"/>
                <a:sym typeface="Lato"/>
              </a:rPr>
              <a:t>Olnud aastaid Eesti Looduskaitse Seltsi esimees, Forseliuse Seltsi esimees; asutas ühiskondlikel alustel tegutseva Rahvusliku Arengu ja Koostöö Instituudi</a:t>
            </a:r>
            <a:br>
              <a:rPr lang="et" sz="2000" b="1">
                <a:solidFill>
                  <a:srgbClr val="000000"/>
                </a:solidFill>
                <a:latin typeface="Lato"/>
                <a:ea typeface="Lato"/>
                <a:cs typeface="Lato"/>
                <a:sym typeface="Lato"/>
              </a:rPr>
            </a:br>
            <a:endParaRPr sz="2000" b="1">
              <a:solidFill>
                <a:srgbClr val="000000"/>
              </a:solidFill>
              <a:latin typeface="Lato"/>
              <a:ea typeface="Lato"/>
              <a:cs typeface="Lato"/>
              <a:sym typeface="Lato"/>
            </a:endParaRPr>
          </a:p>
          <a:p>
            <a:pPr marL="228600" lvl="0" indent="-177800" rtl="0">
              <a:lnSpc>
                <a:spcPct val="90000"/>
              </a:lnSpc>
              <a:spcBef>
                <a:spcPts val="1000"/>
              </a:spcBef>
              <a:spcAft>
                <a:spcPts val="0"/>
              </a:spcAft>
              <a:buClr>
                <a:srgbClr val="000000"/>
              </a:buClr>
              <a:buSzPts val="2000"/>
              <a:buFont typeface="Lato"/>
              <a:buChar char="•"/>
            </a:pPr>
            <a:r>
              <a:rPr lang="et" sz="2000" b="1">
                <a:solidFill>
                  <a:srgbClr val="000000"/>
                </a:solidFill>
                <a:latin typeface="Lato"/>
                <a:ea typeface="Lato"/>
                <a:cs typeface="Lato"/>
                <a:sym typeface="Lato"/>
              </a:rPr>
              <a:t> Tema sulest on Eestis ja välismaal ilmunud üle saja teadustöö.</a:t>
            </a:r>
            <a:endParaRPr sz="2000" b="1">
              <a:latin typeface="Lato"/>
              <a:ea typeface="Lato"/>
              <a:cs typeface="Lato"/>
              <a:sym typeface="Lato"/>
            </a:endParaRPr>
          </a:p>
        </p:txBody>
      </p:sp>
    </p:spTree>
    <p:extLst>
      <p:ext uri="{BB962C8B-B14F-4D97-AF65-F5344CB8AC3E}">
        <p14:creationId xmlns:p14="http://schemas.microsoft.com/office/powerpoint/2010/main" val="320532996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ChangeArrowheads="1"/>
          </p:cNvSpPr>
          <p:nvPr/>
        </p:nvSpPr>
        <p:spPr bwMode="auto">
          <a:xfrm>
            <a:off x="1547812" y="627460"/>
            <a:ext cx="6101954"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pPr defTabSz="685800" eaLnBrk="0" fontAlgn="base" hangingPunct="0">
              <a:spcBef>
                <a:spcPct val="0"/>
              </a:spcBef>
              <a:spcAft>
                <a:spcPct val="0"/>
              </a:spcAft>
              <a:buClrTx/>
            </a:pPr>
            <a:r>
              <a:rPr lang="et-EE" altLang="et-EE" sz="2100" b="1" kern="1200">
                <a:solidFill>
                  <a:srgbClr val="0070C0"/>
                </a:solidFill>
                <a:latin typeface="Calibri" panose="020F0502020204030204" pitchFamily="34" charset="0"/>
                <a:ea typeface="+mn-ea"/>
                <a:cs typeface="Calibri" panose="020F0502020204030204" pitchFamily="34" charset="0"/>
              </a:rPr>
              <a:t>Igapäevapraktika näitab, et omavalitsuste </a:t>
            </a:r>
            <a:r>
              <a:rPr lang="et-EE" altLang="et-EE" sz="2100" b="1" kern="1200">
                <a:solidFill>
                  <a:srgbClr val="002060"/>
                </a:solidFill>
                <a:latin typeface="Calibri" panose="020F0502020204030204" pitchFamily="34" charset="0"/>
                <a:ea typeface="+mn-ea"/>
                <a:cs typeface="Calibri" panose="020F0502020204030204" pitchFamily="34" charset="0"/>
              </a:rPr>
              <a:t>õigused, kohustustused ja nende realiseerimise võime ehk võimalused ja ressurss</a:t>
            </a:r>
            <a:r>
              <a:rPr lang="et-EE" altLang="et-EE" sz="2100" b="1" kern="1200">
                <a:solidFill>
                  <a:srgbClr val="0070C0"/>
                </a:solidFill>
                <a:latin typeface="Calibri" panose="020F0502020204030204" pitchFamily="34" charset="0"/>
                <a:ea typeface="+mn-ea"/>
                <a:cs typeface="Calibri" panose="020F0502020204030204" pitchFamily="34" charset="0"/>
              </a:rPr>
              <a:t> kohustuste täitmiseks </a:t>
            </a:r>
            <a:r>
              <a:rPr lang="et-EE" altLang="et-EE" sz="2100" b="1" kern="1200">
                <a:solidFill>
                  <a:srgbClr val="C00000"/>
                </a:solidFill>
                <a:latin typeface="Calibri" panose="020F0502020204030204" pitchFamily="34" charset="0"/>
                <a:ea typeface="+mn-ea"/>
                <a:cs typeface="Calibri" panose="020F0502020204030204" pitchFamily="34" charset="0"/>
              </a:rPr>
              <a:t>ei ole (alati) tasakaalus. </a:t>
            </a:r>
            <a:br>
              <a:rPr lang="et-EE" altLang="et-EE" sz="2100" b="1" kern="1200">
                <a:solidFill>
                  <a:srgbClr val="C00000"/>
                </a:solidFill>
                <a:latin typeface="Calibri" panose="020F0502020204030204" pitchFamily="34" charset="0"/>
                <a:ea typeface="+mn-ea"/>
                <a:cs typeface="Calibri" panose="020F0502020204030204" pitchFamily="34" charset="0"/>
              </a:rPr>
            </a:br>
            <a:r>
              <a:rPr lang="et-EE" altLang="et-EE" sz="2100" b="1" kern="1200">
                <a:solidFill>
                  <a:srgbClr val="0070C0"/>
                </a:solidFill>
                <a:latin typeface="Calibri" panose="020F0502020204030204" pitchFamily="34" charset="0"/>
                <a:ea typeface="+mn-ea"/>
                <a:cs typeface="Calibri" panose="020F0502020204030204" pitchFamily="34" charset="0"/>
              </a:rPr>
              <a:t>Mõistetavalt tuleneb sellest üks kohalike omavalitsuste põhihuvi: </a:t>
            </a:r>
            <a:br>
              <a:rPr lang="et-EE" altLang="et-EE" sz="2100" b="1" kern="1200">
                <a:solidFill>
                  <a:srgbClr val="0070C0"/>
                </a:solidFill>
                <a:latin typeface="Calibri" panose="020F0502020204030204" pitchFamily="34" charset="0"/>
                <a:ea typeface="+mn-ea"/>
                <a:cs typeface="Calibri" panose="020F0502020204030204" pitchFamily="34" charset="0"/>
              </a:rPr>
            </a:br>
            <a:r>
              <a:rPr lang="et-EE" altLang="et-EE" sz="2100" b="1" kern="1200">
                <a:solidFill>
                  <a:srgbClr val="000099"/>
                </a:solidFill>
                <a:latin typeface="Calibri" panose="020F0502020204030204" pitchFamily="34" charset="0"/>
                <a:ea typeface="+mn-ea"/>
                <a:cs typeface="Calibri" panose="020F0502020204030204" pitchFamily="34" charset="0"/>
              </a:rPr>
              <a:t/>
            </a:r>
            <a:br>
              <a:rPr lang="et-EE" altLang="et-EE" sz="2100" b="1" kern="1200">
                <a:solidFill>
                  <a:srgbClr val="000099"/>
                </a:solidFill>
                <a:latin typeface="Calibri" panose="020F0502020204030204" pitchFamily="34" charset="0"/>
                <a:ea typeface="+mn-ea"/>
                <a:cs typeface="Calibri" panose="020F0502020204030204" pitchFamily="34" charset="0"/>
              </a:rPr>
            </a:br>
            <a:r>
              <a:rPr lang="et-EE" altLang="et-EE" sz="2100" b="1" kern="1200">
                <a:solidFill>
                  <a:srgbClr val="A50021"/>
                </a:solidFill>
                <a:latin typeface="Calibri" panose="020F0502020204030204" pitchFamily="34" charset="0"/>
                <a:ea typeface="+mn-ea"/>
                <a:cs typeface="Calibri" panose="020F0502020204030204" pitchFamily="34" charset="0"/>
              </a:rPr>
              <a:t>Omada võimalust kaasa rääkida ja mõjutada protsesse selles suunas, et õigused, kohustused ja võimalused enam tasakaalustada.</a:t>
            </a:r>
            <a:br>
              <a:rPr lang="et-EE" altLang="et-EE" sz="2100" b="1" kern="1200">
                <a:solidFill>
                  <a:srgbClr val="A50021"/>
                </a:solidFill>
                <a:latin typeface="Calibri" panose="020F0502020204030204" pitchFamily="34" charset="0"/>
                <a:ea typeface="+mn-ea"/>
                <a:cs typeface="Calibri" panose="020F0502020204030204" pitchFamily="34" charset="0"/>
              </a:rPr>
            </a:br>
            <a:r>
              <a:rPr lang="et-EE" altLang="et-EE" sz="2100" b="1" kern="1200">
                <a:solidFill>
                  <a:srgbClr val="0070C0"/>
                </a:solidFill>
                <a:latin typeface="Calibri" panose="020F0502020204030204" pitchFamily="34" charset="0"/>
                <a:ea typeface="+mn-ea"/>
                <a:cs typeface="Calibri" panose="020F0502020204030204" pitchFamily="34" charset="0"/>
              </a:rPr>
              <a:t>Ühiselt ehk koostöös teiste omavalitsustega on seda teha otstarbekam ja tulemuslikum. </a:t>
            </a:r>
            <a:r>
              <a:rPr lang="et-EE" altLang="et-EE" sz="1800" b="1" kern="1200">
                <a:solidFill>
                  <a:srgbClr val="0070C0"/>
                </a:solidFill>
                <a:latin typeface="Calibri" panose="020F0502020204030204" pitchFamily="34" charset="0"/>
                <a:ea typeface="+mn-ea"/>
                <a:cs typeface="Calibri" panose="020F0502020204030204" pitchFamily="34" charset="0"/>
              </a:rPr>
              <a:t/>
            </a:r>
            <a:br>
              <a:rPr lang="et-EE" altLang="et-EE" sz="1800" b="1" kern="1200">
                <a:solidFill>
                  <a:srgbClr val="0070C0"/>
                </a:solidFill>
                <a:latin typeface="Calibri" panose="020F0502020204030204" pitchFamily="34" charset="0"/>
                <a:ea typeface="+mn-ea"/>
                <a:cs typeface="Calibri" panose="020F0502020204030204" pitchFamily="34" charset="0"/>
              </a:rPr>
            </a:br>
            <a:endParaRPr lang="en-US" altLang="et-EE" sz="1800" kern="1200">
              <a:solidFill>
                <a:srgbClr val="FFFFFF"/>
              </a:solidFill>
              <a:ea typeface="+mn-ea"/>
            </a:endParaRPr>
          </a:p>
        </p:txBody>
      </p:sp>
    </p:spTree>
    <p:extLst>
      <p:ext uri="{BB962C8B-B14F-4D97-AF65-F5344CB8AC3E}">
        <p14:creationId xmlns:p14="http://schemas.microsoft.com/office/powerpoint/2010/main" val="44607708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1"/>
          <p:cNvSpPr>
            <a:spLocks noGrp="1" noChangeArrowheads="1"/>
          </p:cNvSpPr>
          <p:nvPr>
            <p:ph type="title"/>
          </p:nvPr>
        </p:nvSpPr>
        <p:spPr>
          <a:xfrm>
            <a:off x="1763316" y="465535"/>
            <a:ext cx="5829300" cy="4171950"/>
          </a:xfrm>
        </p:spPr>
        <p:txBody>
          <a:bodyPr/>
          <a:lstStyle/>
          <a:p>
            <a:pPr algn="l" eaLnBrk="1" hangingPunct="1">
              <a:lnSpc>
                <a:spcPct val="95000"/>
              </a:lnSpc>
              <a:buClr>
                <a:srgbClr val="0000CC"/>
              </a:buClr>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et-EE" altLang="et-EE" sz="2700" b="1">
                <a:solidFill>
                  <a:srgbClr val="A50021"/>
                </a:solidFill>
                <a:latin typeface="Calibri" panose="020F0502020204030204" pitchFamily="34" charset="0"/>
                <a:cs typeface="Calibri" panose="020F0502020204030204" pitchFamily="34" charset="0"/>
              </a:rPr>
              <a:t>Liidu eesmärk:</a:t>
            </a:r>
            <a:br>
              <a:rPr lang="et-EE" altLang="et-EE" sz="2700" b="1">
                <a:solidFill>
                  <a:srgbClr val="A50021"/>
                </a:solidFill>
                <a:latin typeface="Calibri" panose="020F0502020204030204" pitchFamily="34" charset="0"/>
                <a:cs typeface="Calibri" panose="020F0502020204030204" pitchFamily="34" charset="0"/>
              </a:rPr>
            </a:br>
            <a:r>
              <a:rPr lang="et-EE" altLang="et-EE" sz="600" b="1">
                <a:solidFill>
                  <a:srgbClr val="A50021"/>
                </a:solidFill>
                <a:latin typeface="Calibri" panose="020F0502020204030204" pitchFamily="34" charset="0"/>
                <a:cs typeface="Calibri" panose="020F0502020204030204" pitchFamily="34" charset="0"/>
              </a:rPr>
              <a:t>.</a:t>
            </a:r>
            <a:r>
              <a:rPr lang="et-EE" altLang="et-EE" sz="2100" b="1">
                <a:solidFill>
                  <a:srgbClr val="000099"/>
                </a:solidFill>
                <a:latin typeface="Calibri" panose="020F0502020204030204" pitchFamily="34" charset="0"/>
                <a:cs typeface="Calibri" panose="020F0502020204030204" pitchFamily="34" charset="0"/>
              </a:rPr>
              <a:t/>
            </a:r>
            <a:br>
              <a:rPr lang="et-EE" altLang="et-EE" sz="2100" b="1">
                <a:solidFill>
                  <a:srgbClr val="000099"/>
                </a:solidFill>
                <a:latin typeface="Calibri" panose="020F0502020204030204" pitchFamily="34" charset="0"/>
                <a:cs typeface="Calibri" panose="020F0502020204030204" pitchFamily="34" charset="0"/>
              </a:rPr>
            </a:br>
            <a:r>
              <a:rPr lang="et-EE" altLang="et-EE" sz="2100" b="1">
                <a:solidFill>
                  <a:srgbClr val="0070C0"/>
                </a:solidFill>
                <a:latin typeface="Calibri" panose="020F0502020204030204" pitchFamily="34" charset="0"/>
                <a:cs typeface="Calibri" panose="020F0502020204030204" pitchFamily="34" charset="0"/>
              </a:rPr>
              <a:t>Kohaliku omavalitsuse üksuste liitude seaduse § 3 lg 2 määratleb üleriigilise </a:t>
            </a:r>
            <a:r>
              <a:rPr lang="et-EE" altLang="et-EE" sz="2100" b="1">
                <a:solidFill>
                  <a:srgbClr val="C00000"/>
                </a:solidFill>
                <a:latin typeface="Calibri" panose="020F0502020204030204" pitchFamily="34" charset="0"/>
                <a:cs typeface="Calibri" panose="020F0502020204030204" pitchFamily="34" charset="0"/>
              </a:rPr>
              <a:t>liidu eesmärgi</a:t>
            </a:r>
            <a:r>
              <a:rPr lang="et-EE" altLang="et-EE" sz="2100" b="1">
                <a:solidFill>
                  <a:srgbClr val="0070C0"/>
                </a:solidFill>
                <a:latin typeface="Calibri" panose="020F0502020204030204" pitchFamily="34" charset="0"/>
                <a:cs typeface="Calibri" panose="020F0502020204030204" pitchFamily="34" charset="0"/>
              </a:rPr>
              <a:t>, milleks on:</a:t>
            </a:r>
            <a:br>
              <a:rPr lang="et-EE" altLang="et-EE" sz="2100" b="1">
                <a:solidFill>
                  <a:srgbClr val="0070C0"/>
                </a:solidFill>
                <a:latin typeface="Calibri" panose="020F0502020204030204" pitchFamily="34" charset="0"/>
                <a:cs typeface="Calibri" panose="020F0502020204030204" pitchFamily="34" charset="0"/>
              </a:rPr>
            </a:br>
            <a:r>
              <a:rPr lang="et-EE" altLang="et-EE" sz="2100" b="1">
                <a:solidFill>
                  <a:srgbClr val="0070C0"/>
                </a:solidFill>
                <a:latin typeface="Calibri" panose="020F0502020204030204" pitchFamily="34" charset="0"/>
                <a:cs typeface="Calibri" panose="020F0502020204030204" pitchFamily="34" charset="0"/>
              </a:rPr>
              <a:t>*        kohaliku omavalitsuse üksuste ühistegevuse kaudu kohaliku omavalitsuse üldisele arengule kaasaaitamine;</a:t>
            </a:r>
            <a:br>
              <a:rPr lang="et-EE" altLang="et-EE" sz="2100" b="1">
                <a:solidFill>
                  <a:srgbClr val="0070C0"/>
                </a:solidFill>
                <a:latin typeface="Calibri" panose="020F0502020204030204" pitchFamily="34" charset="0"/>
                <a:cs typeface="Calibri" panose="020F0502020204030204" pitchFamily="34" charset="0"/>
              </a:rPr>
            </a:br>
            <a:r>
              <a:rPr lang="et-EE" altLang="et-EE" sz="2100" b="1">
                <a:solidFill>
                  <a:srgbClr val="0070C0"/>
                </a:solidFill>
                <a:latin typeface="Calibri" panose="020F0502020204030204" pitchFamily="34" charset="0"/>
                <a:cs typeface="Calibri" panose="020F0502020204030204" pitchFamily="34" charset="0"/>
              </a:rPr>
              <a:t>*        oma liikmete esindamine ja nende </a:t>
            </a:r>
            <a:r>
              <a:rPr lang="et-EE" altLang="et-EE" sz="2100" b="1">
                <a:solidFill>
                  <a:srgbClr val="A50021"/>
                </a:solidFill>
                <a:latin typeface="Calibri" panose="020F0502020204030204" pitchFamily="34" charset="0"/>
                <a:cs typeface="Calibri" panose="020F0502020204030204" pitchFamily="34" charset="0"/>
              </a:rPr>
              <a:t>ühiste huvide</a:t>
            </a:r>
            <a:r>
              <a:rPr lang="et-EE" altLang="et-EE" sz="2100" b="1">
                <a:solidFill>
                  <a:srgbClr val="000099"/>
                </a:solidFill>
                <a:latin typeface="Calibri" panose="020F0502020204030204" pitchFamily="34" charset="0"/>
                <a:cs typeface="Calibri" panose="020F0502020204030204" pitchFamily="34" charset="0"/>
              </a:rPr>
              <a:t> </a:t>
            </a:r>
            <a:r>
              <a:rPr lang="et-EE" altLang="et-EE" sz="2100" b="1">
                <a:solidFill>
                  <a:srgbClr val="0070C0"/>
                </a:solidFill>
                <a:latin typeface="Calibri" panose="020F0502020204030204" pitchFamily="34" charset="0"/>
                <a:cs typeface="Calibri" panose="020F0502020204030204" pitchFamily="34" charset="0"/>
              </a:rPr>
              <a:t>kaitsmine;</a:t>
            </a:r>
            <a:br>
              <a:rPr lang="et-EE" altLang="et-EE" sz="2100" b="1">
                <a:solidFill>
                  <a:srgbClr val="0070C0"/>
                </a:solidFill>
                <a:latin typeface="Calibri" panose="020F0502020204030204" pitchFamily="34" charset="0"/>
                <a:cs typeface="Calibri" panose="020F0502020204030204" pitchFamily="34" charset="0"/>
              </a:rPr>
            </a:br>
            <a:r>
              <a:rPr lang="et-EE" altLang="et-EE" sz="2100" b="1">
                <a:solidFill>
                  <a:srgbClr val="0070C0"/>
                </a:solidFill>
                <a:latin typeface="Calibri" panose="020F0502020204030204" pitchFamily="34" charset="0"/>
                <a:cs typeface="Calibri" panose="020F0502020204030204" pitchFamily="34" charset="0"/>
              </a:rPr>
              <a:t>*        liikmete koostöö edendamine; </a:t>
            </a:r>
            <a:br>
              <a:rPr lang="et-EE" altLang="et-EE" sz="2100" b="1">
                <a:solidFill>
                  <a:srgbClr val="0070C0"/>
                </a:solidFill>
                <a:latin typeface="Calibri" panose="020F0502020204030204" pitchFamily="34" charset="0"/>
                <a:cs typeface="Calibri" panose="020F0502020204030204" pitchFamily="34" charset="0"/>
              </a:rPr>
            </a:br>
            <a:r>
              <a:rPr lang="et-EE" altLang="et-EE" sz="2100" b="1">
                <a:solidFill>
                  <a:srgbClr val="0070C0"/>
                </a:solidFill>
                <a:latin typeface="Calibri" panose="020F0502020204030204" pitchFamily="34" charset="0"/>
                <a:cs typeface="Calibri" panose="020F0502020204030204" pitchFamily="34" charset="0"/>
              </a:rPr>
              <a:t>*        liikmetele seadusega ettenähtud ülesannete paremaks täitmiseks võimaluste loomine. </a:t>
            </a:r>
            <a:r>
              <a:rPr lang="et-EE" altLang="et-EE" sz="2100" b="1">
                <a:solidFill>
                  <a:srgbClr val="000099"/>
                </a:solidFill>
                <a:latin typeface="Calibri" panose="020F0502020204030204" pitchFamily="34" charset="0"/>
                <a:cs typeface="Calibri" panose="020F0502020204030204" pitchFamily="34" charset="0"/>
              </a:rPr>
              <a:t/>
            </a:r>
            <a:br>
              <a:rPr lang="et-EE" altLang="et-EE" sz="2100" b="1">
                <a:solidFill>
                  <a:srgbClr val="000099"/>
                </a:solidFill>
                <a:latin typeface="Calibri" panose="020F0502020204030204" pitchFamily="34" charset="0"/>
                <a:cs typeface="Calibri" panose="020F0502020204030204" pitchFamily="34" charset="0"/>
              </a:rPr>
            </a:br>
            <a:r>
              <a:rPr lang="et-EE" altLang="et-EE" sz="1500" b="1">
                <a:solidFill>
                  <a:srgbClr val="0000CC"/>
                </a:solidFill>
                <a:cs typeface="Times New Roman" panose="02020603050405020304" pitchFamily="18" charset="0"/>
              </a:rPr>
              <a:t>		</a:t>
            </a:r>
            <a:r>
              <a:rPr lang="en-GB" altLang="et-EE" sz="1500" b="1">
                <a:solidFill>
                  <a:srgbClr val="0000CC"/>
                </a:solidFill>
                <a:cs typeface="Times New Roman" panose="02020603050405020304" pitchFamily="18" charset="0"/>
              </a:rPr>
              <a:t>	</a:t>
            </a:r>
            <a:r>
              <a:rPr lang="en-GB" altLang="et-EE" sz="1500">
                <a:solidFill>
                  <a:srgbClr val="0000CC"/>
                </a:solidFill>
                <a:cs typeface="Times New Roman" panose="02020603050405020304" pitchFamily="18" charset="0"/>
              </a:rPr>
              <a:t>	</a:t>
            </a:r>
            <a:r>
              <a:rPr lang="en-GB" altLang="et-EE" sz="1800">
                <a:solidFill>
                  <a:srgbClr val="0000CC"/>
                </a:solidFill>
                <a:cs typeface="Times New Roman" panose="02020603050405020304" pitchFamily="18" charset="0"/>
              </a:rPr>
              <a:t> </a:t>
            </a:r>
          </a:p>
        </p:txBody>
      </p:sp>
    </p:spTree>
    <p:extLst>
      <p:ext uri="{BB962C8B-B14F-4D97-AF65-F5344CB8AC3E}">
        <p14:creationId xmlns:p14="http://schemas.microsoft.com/office/powerpoint/2010/main" val="3574620471"/>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Pealkiri 1"/>
          <p:cNvSpPr>
            <a:spLocks noGrp="1"/>
          </p:cNvSpPr>
          <p:nvPr>
            <p:ph type="title"/>
          </p:nvPr>
        </p:nvSpPr>
        <p:spPr>
          <a:xfrm>
            <a:off x="1479948" y="226219"/>
            <a:ext cx="6331744" cy="4451747"/>
          </a:xfrm>
        </p:spPr>
        <p:txBody>
          <a:bodyPr/>
          <a:lstStyle/>
          <a:p>
            <a:pPr algn="l"/>
            <a:r>
              <a:rPr lang="et-EE" altLang="et-EE" sz="2100" b="1">
                <a:solidFill>
                  <a:srgbClr val="A50021"/>
                </a:solidFill>
                <a:latin typeface="Calibri" panose="020F0502020204030204" pitchFamily="34" charset="0"/>
                <a:cs typeface="Calibri" panose="020F0502020204030204" pitchFamily="34" charset="0"/>
              </a:rPr>
              <a:t/>
            </a:r>
            <a:br>
              <a:rPr lang="et-EE" altLang="et-EE" sz="2100" b="1">
                <a:solidFill>
                  <a:srgbClr val="A50021"/>
                </a:solidFill>
                <a:latin typeface="Calibri" panose="020F0502020204030204" pitchFamily="34" charset="0"/>
                <a:cs typeface="Calibri" panose="020F0502020204030204" pitchFamily="34" charset="0"/>
              </a:rPr>
            </a:br>
            <a:r>
              <a:rPr lang="et-EE" altLang="et-EE" sz="2100" b="1">
                <a:solidFill>
                  <a:srgbClr val="A50021"/>
                </a:solidFill>
                <a:latin typeface="Calibri" panose="020F0502020204030204" pitchFamily="34" charset="0"/>
                <a:cs typeface="Calibri" panose="020F0502020204030204" pitchFamily="34" charset="0"/>
              </a:rPr>
              <a:t>Eesti Linnade ja Valdade Liit esindab liitu kuuluvaid kohaliku omavalitsuse üksusi kui tervikut </a:t>
            </a:r>
            <a:r>
              <a:rPr lang="et-EE" altLang="et-EE" sz="2100" b="1">
                <a:solidFill>
                  <a:srgbClr val="0070C0"/>
                </a:solidFill>
                <a:latin typeface="Calibri" panose="020F0502020204030204" pitchFamily="34" charset="0"/>
                <a:cs typeface="Calibri" panose="020F0502020204030204" pitchFamily="34" charset="0"/>
              </a:rPr>
              <a:t>suhetes riigiorganite, teiste isikute ja rahvusvaheliste organisatsioonidega.</a:t>
            </a:r>
            <a:br>
              <a:rPr lang="et-EE" altLang="et-EE" sz="2100" b="1">
                <a:solidFill>
                  <a:srgbClr val="0070C0"/>
                </a:solidFill>
                <a:latin typeface="Calibri" panose="020F0502020204030204" pitchFamily="34" charset="0"/>
                <a:cs typeface="Calibri" panose="020F0502020204030204" pitchFamily="34" charset="0"/>
              </a:rPr>
            </a:br>
            <a:r>
              <a:rPr lang="et-EE" altLang="et-EE" sz="2100" b="1">
                <a:solidFill>
                  <a:srgbClr val="0070C0"/>
                </a:solidFill>
                <a:latin typeface="Calibri" panose="020F0502020204030204" pitchFamily="34" charset="0"/>
                <a:cs typeface="Calibri" panose="020F0502020204030204" pitchFamily="34" charset="0"/>
              </a:rPr>
              <a:t/>
            </a:r>
            <a:br>
              <a:rPr lang="et-EE" altLang="et-EE" sz="2100" b="1">
                <a:solidFill>
                  <a:srgbClr val="0070C0"/>
                </a:solidFill>
                <a:latin typeface="Calibri" panose="020F0502020204030204" pitchFamily="34" charset="0"/>
                <a:cs typeface="Calibri" panose="020F0502020204030204" pitchFamily="34" charset="0"/>
              </a:rPr>
            </a:br>
            <a:r>
              <a:rPr lang="et-EE" altLang="et-EE" sz="2100" b="1">
                <a:solidFill>
                  <a:srgbClr val="A50021"/>
                </a:solidFill>
                <a:latin typeface="Calibri" panose="020F0502020204030204" pitchFamily="34" charset="0"/>
                <a:cs typeface="Calibri" panose="020F0502020204030204" pitchFamily="34" charset="0"/>
              </a:rPr>
              <a:t>Lühidalt:</a:t>
            </a:r>
            <a:r>
              <a:rPr lang="et-EE" altLang="et-EE" sz="1800" b="1">
                <a:solidFill>
                  <a:srgbClr val="A50021"/>
                </a:solidFill>
                <a:latin typeface="Calibri" panose="020F0502020204030204" pitchFamily="34" charset="0"/>
                <a:cs typeface="Calibri" panose="020F0502020204030204" pitchFamily="34" charset="0"/>
              </a:rPr>
              <a:t/>
            </a:r>
            <a:br>
              <a:rPr lang="et-EE" altLang="et-EE" sz="1800" b="1">
                <a:solidFill>
                  <a:srgbClr val="A50021"/>
                </a:solidFill>
                <a:latin typeface="Calibri" panose="020F0502020204030204" pitchFamily="34" charset="0"/>
                <a:cs typeface="Calibri" panose="020F0502020204030204" pitchFamily="34" charset="0"/>
              </a:rPr>
            </a:br>
            <a:r>
              <a:rPr lang="et-EE" altLang="et-EE" sz="2100" b="1">
                <a:solidFill>
                  <a:srgbClr val="0070C0"/>
                </a:solidFill>
                <a:latin typeface="Calibri" panose="020F0502020204030204" pitchFamily="34" charset="0"/>
                <a:cs typeface="Calibri" panose="020F0502020204030204" pitchFamily="34" charset="0"/>
              </a:rPr>
              <a:t>Liit on strateegiline partnerlus liikmete ühishuvide </a:t>
            </a:r>
            <a:br>
              <a:rPr lang="et-EE" altLang="et-EE" sz="2100" b="1">
                <a:solidFill>
                  <a:srgbClr val="0070C0"/>
                </a:solidFill>
                <a:latin typeface="Calibri" panose="020F0502020204030204" pitchFamily="34" charset="0"/>
                <a:cs typeface="Calibri" panose="020F0502020204030204" pitchFamily="34" charset="0"/>
              </a:rPr>
            </a:br>
            <a:r>
              <a:rPr lang="et-EE" altLang="et-EE" sz="2100" b="1">
                <a:solidFill>
                  <a:srgbClr val="0070C0"/>
                </a:solidFill>
                <a:latin typeface="Calibri" panose="020F0502020204030204" pitchFamily="34" charset="0"/>
                <a:cs typeface="Calibri" panose="020F0502020204030204" pitchFamily="34" charset="0"/>
              </a:rPr>
              <a:t>esindamiseks ja kaitsmiseks.</a:t>
            </a:r>
            <a:br>
              <a:rPr lang="et-EE" altLang="et-EE" sz="2100" b="1">
                <a:solidFill>
                  <a:srgbClr val="0070C0"/>
                </a:solidFill>
                <a:latin typeface="Calibri" panose="020F0502020204030204" pitchFamily="34" charset="0"/>
                <a:cs typeface="Calibri" panose="020F0502020204030204" pitchFamily="34" charset="0"/>
              </a:rPr>
            </a:br>
            <a:r>
              <a:rPr lang="et-EE" altLang="et-EE" sz="2100" b="1">
                <a:solidFill>
                  <a:srgbClr val="0070C0"/>
                </a:solidFill>
                <a:latin typeface="Calibri" panose="020F0502020204030204" pitchFamily="34" charset="0"/>
                <a:cs typeface="Calibri" panose="020F0502020204030204" pitchFamily="34" charset="0"/>
              </a:rPr>
              <a:t/>
            </a:r>
            <a:br>
              <a:rPr lang="et-EE" altLang="et-EE" sz="2100" b="1">
                <a:solidFill>
                  <a:srgbClr val="0070C0"/>
                </a:solidFill>
                <a:latin typeface="Calibri" panose="020F0502020204030204" pitchFamily="34" charset="0"/>
                <a:cs typeface="Calibri" panose="020F0502020204030204" pitchFamily="34" charset="0"/>
              </a:rPr>
            </a:br>
            <a:r>
              <a:rPr lang="et-EE" altLang="et-EE" sz="2100" b="1">
                <a:solidFill>
                  <a:srgbClr val="0070C0"/>
                </a:solidFill>
                <a:latin typeface="Calibri" panose="020F0502020204030204" pitchFamily="34" charset="0"/>
                <a:cs typeface="Calibri" panose="020F0502020204030204" pitchFamily="34" charset="0"/>
              </a:rPr>
              <a:t>Liidu seisukohad, tegevussuunad ja tegevuskavad kujunevad </a:t>
            </a:r>
            <a:r>
              <a:rPr lang="et-EE" altLang="et-EE" sz="2100" b="1">
                <a:solidFill>
                  <a:srgbClr val="002060"/>
                </a:solidFill>
                <a:latin typeface="Calibri" panose="020F0502020204030204" pitchFamily="34" charset="0"/>
                <a:cs typeface="Calibri" panose="020F0502020204030204" pitchFamily="34" charset="0"/>
              </a:rPr>
              <a:t>liidu liikmete </a:t>
            </a:r>
            <a:r>
              <a:rPr lang="et-EE" altLang="et-EE" sz="2100" b="1">
                <a:solidFill>
                  <a:srgbClr val="0070C0"/>
                </a:solidFill>
                <a:latin typeface="Calibri" panose="020F0502020204030204" pitchFamily="34" charset="0"/>
                <a:cs typeface="Calibri" panose="020F0502020204030204" pitchFamily="34" charset="0"/>
              </a:rPr>
              <a:t>seisukohtade ja ettepanekute alusel. </a:t>
            </a:r>
            <a:br>
              <a:rPr lang="et-EE" altLang="et-EE" sz="2100" b="1">
                <a:solidFill>
                  <a:srgbClr val="0070C0"/>
                </a:solidFill>
                <a:latin typeface="Calibri" panose="020F0502020204030204" pitchFamily="34" charset="0"/>
                <a:cs typeface="Calibri" panose="020F0502020204030204" pitchFamily="34" charset="0"/>
              </a:rPr>
            </a:br>
            <a:r>
              <a:rPr lang="et-EE" altLang="et-EE" sz="2100" b="1">
                <a:solidFill>
                  <a:srgbClr val="0070C0"/>
                </a:solidFill>
                <a:latin typeface="Calibri" panose="020F0502020204030204" pitchFamily="34" charset="0"/>
                <a:cs typeface="Calibri" panose="020F0502020204030204" pitchFamily="34" charset="0"/>
              </a:rPr>
              <a:t> </a:t>
            </a:r>
            <a:br>
              <a:rPr lang="et-EE" altLang="et-EE" sz="2100" b="1">
                <a:solidFill>
                  <a:srgbClr val="0070C0"/>
                </a:solidFill>
                <a:latin typeface="Calibri" panose="020F0502020204030204" pitchFamily="34" charset="0"/>
                <a:cs typeface="Calibri" panose="020F0502020204030204" pitchFamily="34" charset="0"/>
              </a:rPr>
            </a:br>
            <a:endParaRPr lang="et-EE" altLang="et-EE" sz="1950" b="1">
              <a:solidFill>
                <a:srgbClr val="002060"/>
              </a:solidFill>
              <a:latin typeface="Calibri" panose="020F0502020204030204" pitchFamily="34" charset="0"/>
              <a:cs typeface="Calibri" panose="020F0502020204030204" pitchFamily="34" charset="0"/>
            </a:endParaRPr>
          </a:p>
        </p:txBody>
      </p:sp>
      <p:sp>
        <p:nvSpPr>
          <p:cNvPr id="3" name="Pealkiri 1"/>
          <p:cNvSpPr txBox="1">
            <a:spLocks/>
          </p:cNvSpPr>
          <p:nvPr/>
        </p:nvSpPr>
        <p:spPr bwMode="auto">
          <a:xfrm>
            <a:off x="7110412" y="226219"/>
            <a:ext cx="701279" cy="5869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500" tIns="35100" rIns="67500" bIns="35100" anchor="ctr"/>
          <a:lstStyle>
            <a:lvl1pPr defTabSz="449263">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1363" indent="-284163" defTabSz="449263">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defTabSz="449263">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defTabSz="449263">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defTabSz="449263">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algn="r" defTabSz="336947" eaLnBrk="0" fontAlgn="base" hangingPunct="0">
              <a:spcBef>
                <a:spcPct val="0"/>
              </a:spcBef>
              <a:spcAft>
                <a:spcPct val="0"/>
              </a:spcAft>
              <a:buNone/>
            </a:pPr>
            <a:endParaRPr lang="et-EE" altLang="et-EE" sz="2100" b="1" kern="1200">
              <a:solidFill>
                <a:srgbClr val="0070C0"/>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3354944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925242" y="1329928"/>
            <a:ext cx="5887640" cy="3367088"/>
          </a:xfrm>
        </p:spPr>
        <p:txBody>
          <a:bodyPr vert="horz" wrap="square" lIns="0" tIns="0" rIns="0" bIns="0" numCol="1" anchor="ctr" anchorCtr="0" compatLnSpc="1">
            <a:prstTxWarp prst="textNoShape">
              <a:avLst/>
            </a:prstTxWarp>
          </a:bodyPr>
          <a:lstStyle/>
          <a:p>
            <a:pPr algn="l"/>
            <a:r>
              <a:rPr lang="et-EE" altLang="et-EE" sz="2100"/>
              <a:t> </a:t>
            </a:r>
            <a:br>
              <a:rPr lang="et-EE" altLang="et-EE" sz="2100"/>
            </a:br>
            <a:endParaRPr lang="et-EE" altLang="et-EE" sz="2100" b="1">
              <a:solidFill>
                <a:srgbClr val="002060"/>
              </a:solidFill>
              <a:latin typeface="Calibri" panose="020F0502020204030204" pitchFamily="34" charset="0"/>
              <a:cs typeface="Calibri" panose="020F0502020204030204" pitchFamily="34" charset="0"/>
            </a:endParaRPr>
          </a:p>
        </p:txBody>
      </p:sp>
      <p:sp>
        <p:nvSpPr>
          <p:cNvPr id="31747" name="Ovaal 1"/>
          <p:cNvSpPr>
            <a:spLocks noChangeArrowheads="1"/>
          </p:cNvSpPr>
          <p:nvPr/>
        </p:nvSpPr>
        <p:spPr bwMode="auto">
          <a:xfrm>
            <a:off x="1494235" y="1221581"/>
            <a:ext cx="6265069" cy="2862263"/>
          </a:xfrm>
          <a:prstGeom prst="ellipse">
            <a:avLst/>
          </a:prstGeom>
          <a:gradFill flip="none" rotWithShape="1">
            <a:gsLst>
              <a:gs pos="0">
                <a:srgbClr val="C1EDFF">
                  <a:shade val="30000"/>
                  <a:satMod val="115000"/>
                </a:srgbClr>
              </a:gs>
              <a:gs pos="50000">
                <a:srgbClr val="C1EDFF">
                  <a:shade val="67500"/>
                  <a:satMod val="115000"/>
                </a:srgbClr>
              </a:gs>
              <a:gs pos="100000">
                <a:srgbClr val="C1EDFF">
                  <a:shade val="100000"/>
                  <a:satMod val="115000"/>
                </a:srgbClr>
              </a:gs>
            </a:gsLst>
            <a:lin ang="5400000" scaled="1"/>
            <a:tileRect/>
          </a:gradFill>
          <a:ln w="9525" algn="ctr">
            <a:solidFill>
              <a:schemeClr val="tx1"/>
            </a:solidFill>
            <a:round/>
            <a:headEnd/>
            <a:tailEnd/>
          </a:ln>
          <a:scene3d>
            <a:camera prst="obliqueTopLeft"/>
            <a:lightRig rig="threePt" dir="t"/>
          </a:scene3d>
        </p:spPr>
        <p:txBody>
          <a:bodyPr/>
          <a:lstStyle>
            <a:lvl1pPr>
              <a:spcBef>
                <a:spcPts val="800"/>
              </a:spcBef>
              <a:buClr>
                <a:srgbClr val="000000"/>
              </a:buClr>
              <a:buSzPct val="100000"/>
              <a:buFont typeface="Times New Roman" pitchFamily="18" charset="0"/>
              <a:buChar char="•"/>
              <a:defRPr sz="3200">
                <a:solidFill>
                  <a:srgbClr val="000000"/>
                </a:solidFill>
                <a:latin typeface="Times New Roman" pitchFamily="18" charset="0"/>
                <a:ea typeface="Lucida Sans Unicode" pitchFamily="34" charset="0"/>
                <a:cs typeface="Lucida Sans Unicode" pitchFamily="34" charset="0"/>
              </a:defRPr>
            </a:lvl1pPr>
            <a:lvl2pPr marL="742950" indent="-285750">
              <a:spcBef>
                <a:spcPts val="700"/>
              </a:spcBef>
              <a:buClr>
                <a:srgbClr val="000000"/>
              </a:buClr>
              <a:buSzPct val="100000"/>
              <a:buFont typeface="Times New Roman" pitchFamily="18" charset="0"/>
              <a:buChar char="–"/>
              <a:defRPr sz="2800">
                <a:solidFill>
                  <a:srgbClr val="000000"/>
                </a:solidFill>
                <a:latin typeface="Times New Roman" pitchFamily="18" charset="0"/>
                <a:ea typeface="Lucida Sans Unicode" pitchFamily="34" charset="0"/>
                <a:cs typeface="Lucida Sans Unicode" pitchFamily="34" charset="0"/>
              </a:defRPr>
            </a:lvl2pPr>
            <a:lvl3pPr marL="1143000" indent="-228600">
              <a:spcBef>
                <a:spcPts val="600"/>
              </a:spcBef>
              <a:buClr>
                <a:srgbClr val="000000"/>
              </a:buClr>
              <a:buSzPct val="100000"/>
              <a:buFont typeface="Times New Roman" pitchFamily="18" charset="0"/>
              <a:buChar char="•"/>
              <a:defRPr sz="2400">
                <a:solidFill>
                  <a:srgbClr val="000000"/>
                </a:solidFill>
                <a:latin typeface="Times New Roman" pitchFamily="18" charset="0"/>
                <a:ea typeface="Lucida Sans Unicode" pitchFamily="34" charset="0"/>
                <a:cs typeface="Lucida Sans Unicode" pitchFamily="34" charset="0"/>
              </a:defRPr>
            </a:lvl3pPr>
            <a:lvl4pPr marL="1600200" indent="-228600">
              <a:spcBef>
                <a:spcPts val="500"/>
              </a:spcBef>
              <a:buClr>
                <a:srgbClr val="000000"/>
              </a:buClr>
              <a:buSzPct val="100000"/>
              <a:buFont typeface="Times New Roman" pitchFamily="18" charset="0"/>
              <a:buChar char="–"/>
              <a:defRPr sz="2000">
                <a:solidFill>
                  <a:srgbClr val="000000"/>
                </a:solidFill>
                <a:latin typeface="Times New Roman" pitchFamily="18" charset="0"/>
                <a:ea typeface="Lucida Sans Unicode" pitchFamily="34" charset="0"/>
                <a:cs typeface="Lucida Sans Unicode" pitchFamily="34" charset="0"/>
              </a:defRPr>
            </a:lvl4pPr>
            <a:lvl5pPr marL="2057400" indent="-228600">
              <a:spcBef>
                <a:spcPts val="500"/>
              </a:spcBef>
              <a:buClr>
                <a:srgbClr val="000000"/>
              </a:buClr>
              <a:buSzPct val="100000"/>
              <a:buFont typeface="Times New Roman" pitchFamily="18" charset="0"/>
              <a:buChar char="»"/>
              <a:defRPr sz="2000">
                <a:solidFill>
                  <a:srgbClr val="000000"/>
                </a:solidFill>
                <a:latin typeface="Times New Roman" pitchFamily="18" charset="0"/>
                <a:ea typeface="Lucida Sans Unicode" pitchFamily="34" charset="0"/>
                <a:cs typeface="Lucida Sans Unicode" pitchFamily="34"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Lucida Sans Unicode" pitchFamily="34" charset="0"/>
                <a:cs typeface="Lucida Sans Unicode" pitchFamily="34"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Lucida Sans Unicode" pitchFamily="34" charset="0"/>
                <a:cs typeface="Lucida Sans Unicode" pitchFamily="34"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Lucida Sans Unicode" pitchFamily="34" charset="0"/>
                <a:cs typeface="Lucida Sans Unicode" pitchFamily="34"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Lucida Sans Unicode" pitchFamily="34" charset="0"/>
                <a:cs typeface="Lucida Sans Unicode" pitchFamily="34" charset="0"/>
              </a:defRPr>
            </a:lvl9pPr>
          </a:lstStyle>
          <a:p>
            <a:pPr defTabSz="685800" eaLnBrk="0" fontAlgn="base" hangingPunct="0">
              <a:spcBef>
                <a:spcPct val="0"/>
              </a:spcBef>
              <a:spcAft>
                <a:spcPct val="0"/>
              </a:spcAft>
              <a:buClrTx/>
              <a:buSzTx/>
              <a:buNone/>
              <a:defRPr/>
            </a:pPr>
            <a:endParaRPr lang="et-EE" altLang="et-EE" sz="1800" kern="1200">
              <a:solidFill>
                <a:srgbClr val="FFFFFF"/>
              </a:solidFill>
            </a:endParaRPr>
          </a:p>
        </p:txBody>
      </p:sp>
      <p:sp>
        <p:nvSpPr>
          <p:cNvPr id="4" name="Rectangle 2"/>
          <p:cNvSpPr txBox="1">
            <a:spLocks noChangeArrowheads="1"/>
          </p:cNvSpPr>
          <p:nvPr/>
        </p:nvSpPr>
        <p:spPr bwMode="auto">
          <a:xfrm>
            <a:off x="4604148" y="251223"/>
            <a:ext cx="3078956" cy="4310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defTabSz="449263">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1363" indent="-284163" defTabSz="449263">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defTabSz="449263">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defTabSz="449263">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defTabSz="449263">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algn="r" defTabSz="336947" eaLnBrk="0" fontAlgn="base" hangingPunct="0">
              <a:spcBef>
                <a:spcPct val="0"/>
              </a:spcBef>
              <a:spcAft>
                <a:spcPct val="0"/>
              </a:spcAft>
              <a:buNone/>
            </a:pPr>
            <a:endParaRPr lang="et-EE" altLang="et-EE" sz="1800" b="1" kern="1200">
              <a:solidFill>
                <a:srgbClr val="0070C0"/>
              </a:solidFill>
              <a:latin typeface="Calibri" panose="020F0502020204030204" pitchFamily="34" charset="0"/>
              <a:ea typeface="+mn-ea"/>
              <a:cs typeface="Calibri" panose="020F0502020204030204" pitchFamily="34" charset="0"/>
            </a:endParaRPr>
          </a:p>
          <a:p>
            <a:pPr algn="r" defTabSz="336947" eaLnBrk="0" fontAlgn="base" hangingPunct="0">
              <a:spcBef>
                <a:spcPct val="0"/>
              </a:spcBef>
              <a:spcAft>
                <a:spcPct val="0"/>
              </a:spcAft>
              <a:buNone/>
            </a:pPr>
            <a:endParaRPr lang="et-EE" altLang="et-EE" sz="1800" b="1" kern="1200">
              <a:solidFill>
                <a:srgbClr val="0070C0"/>
              </a:solidFill>
              <a:latin typeface="Calibri" panose="020F0502020204030204" pitchFamily="34" charset="0"/>
              <a:ea typeface="+mn-ea"/>
              <a:cs typeface="Calibri" panose="020F0502020204030204" pitchFamily="34" charset="0"/>
            </a:endParaRPr>
          </a:p>
          <a:p>
            <a:pPr algn="ctr" defTabSz="336947" eaLnBrk="0" fontAlgn="base" hangingPunct="0">
              <a:spcBef>
                <a:spcPct val="0"/>
              </a:spcBef>
              <a:spcAft>
                <a:spcPct val="0"/>
              </a:spcAft>
              <a:buNone/>
            </a:pPr>
            <a:r>
              <a:rPr lang="et-EE" altLang="et-EE" sz="1800" b="1" kern="1200">
                <a:solidFill>
                  <a:srgbClr val="0070C0"/>
                </a:solidFill>
                <a:latin typeface="Calibri" panose="020F0502020204030204" pitchFamily="34" charset="0"/>
                <a:ea typeface="+mn-ea"/>
                <a:cs typeface="Calibri" panose="020F0502020204030204" pitchFamily="34" charset="0"/>
              </a:rPr>
              <a:t>Üldkoosolek, volikogu, juhatus</a:t>
            </a:r>
            <a:r>
              <a:rPr lang="et-EE" altLang="et-EE" sz="1800" b="1" kern="1200">
                <a:latin typeface="Calibri" panose="020F0502020204030204" pitchFamily="34" charset="0"/>
                <a:ea typeface="+mn-ea"/>
                <a:cs typeface="Calibri" panose="020F0502020204030204" pitchFamily="34" charset="0"/>
              </a:rPr>
              <a:t/>
            </a:r>
            <a:br>
              <a:rPr lang="et-EE" altLang="et-EE" sz="1800" b="1" kern="1200">
                <a:latin typeface="Calibri" panose="020F0502020204030204" pitchFamily="34" charset="0"/>
                <a:ea typeface="+mn-ea"/>
                <a:cs typeface="Calibri" panose="020F0502020204030204" pitchFamily="34" charset="0"/>
              </a:rPr>
            </a:br>
            <a:r>
              <a:rPr lang="et-EE" altLang="et-EE" sz="2100" kern="1200">
                <a:ea typeface="+mn-ea"/>
              </a:rPr>
              <a:t> </a:t>
            </a:r>
            <a:br>
              <a:rPr lang="et-EE" altLang="et-EE" sz="2100" kern="1200">
                <a:ea typeface="+mn-ea"/>
              </a:rPr>
            </a:br>
            <a:endParaRPr lang="et-EE" altLang="et-EE" sz="2100" b="1" kern="1200">
              <a:solidFill>
                <a:srgbClr val="002060"/>
              </a:solidFill>
              <a:latin typeface="Calibri" panose="020F0502020204030204" pitchFamily="34" charset="0"/>
              <a:ea typeface="+mn-ea"/>
              <a:cs typeface="Calibri" panose="020F0502020204030204" pitchFamily="34" charset="0"/>
            </a:endParaRPr>
          </a:p>
        </p:txBody>
      </p:sp>
      <p:sp>
        <p:nvSpPr>
          <p:cNvPr id="12292" name="Ovaal 4"/>
          <p:cNvSpPr>
            <a:spLocks noChangeArrowheads="1"/>
          </p:cNvSpPr>
          <p:nvPr/>
        </p:nvSpPr>
        <p:spPr bwMode="auto">
          <a:xfrm>
            <a:off x="2087166" y="1221581"/>
            <a:ext cx="5076825" cy="178236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defTabSz="685800" eaLnBrk="0" fontAlgn="base" hangingPunct="0">
              <a:spcBef>
                <a:spcPct val="0"/>
              </a:spcBef>
              <a:spcAft>
                <a:spcPct val="0"/>
              </a:spcAft>
              <a:buClrTx/>
              <a:buSzTx/>
              <a:buNone/>
            </a:pPr>
            <a:endParaRPr lang="et-EE" altLang="et-EE" sz="1800" kern="1200">
              <a:solidFill>
                <a:srgbClr val="FFFFFF"/>
              </a:solidFill>
              <a:ea typeface="+mn-ea"/>
            </a:endParaRPr>
          </a:p>
        </p:txBody>
      </p:sp>
      <p:sp>
        <p:nvSpPr>
          <p:cNvPr id="12293" name="Ovaal 5"/>
          <p:cNvSpPr>
            <a:spLocks noChangeArrowheads="1"/>
          </p:cNvSpPr>
          <p:nvPr/>
        </p:nvSpPr>
        <p:spPr bwMode="auto">
          <a:xfrm>
            <a:off x="3448050" y="1221581"/>
            <a:ext cx="2218135" cy="695325"/>
          </a:xfrm>
          <a:prstGeom prst="ellipse">
            <a:avLst/>
          </a:prstGeom>
          <a:gradFill rotWithShape="1">
            <a:gsLst>
              <a:gs pos="0">
                <a:srgbClr val="00B8FF"/>
              </a:gs>
              <a:gs pos="50000">
                <a:srgbClr val="009AD9"/>
              </a:gs>
              <a:gs pos="100000">
                <a:srgbClr val="006A96"/>
              </a:gs>
            </a:gsLst>
            <a:lin ang="5400000" scaled="1"/>
          </a:gradFill>
          <a:ln w="9525">
            <a:solidFill>
              <a:schemeClr val="tx1"/>
            </a:solidFill>
            <a:round/>
            <a:headEnd/>
            <a:tailEnd/>
          </a:ln>
        </p:spPr>
        <p:txBody>
          <a:bodyPr/>
          <a:lstStyle>
            <a:lvl1pPr>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defTabSz="685800" eaLnBrk="0" fontAlgn="base" hangingPunct="0">
              <a:spcBef>
                <a:spcPct val="0"/>
              </a:spcBef>
              <a:spcAft>
                <a:spcPct val="0"/>
              </a:spcAft>
              <a:buClrTx/>
              <a:buSzTx/>
              <a:buNone/>
            </a:pPr>
            <a:endParaRPr lang="et-EE" altLang="et-EE" sz="1800" kern="1200">
              <a:solidFill>
                <a:srgbClr val="FFFFFF"/>
              </a:solidFill>
              <a:ea typeface="+mn-ea"/>
            </a:endParaRPr>
          </a:p>
        </p:txBody>
      </p:sp>
      <p:sp>
        <p:nvSpPr>
          <p:cNvPr id="7" name="Rectangle 2"/>
          <p:cNvSpPr txBox="1">
            <a:spLocks noChangeArrowheads="1"/>
          </p:cNvSpPr>
          <p:nvPr/>
        </p:nvSpPr>
        <p:spPr bwMode="auto">
          <a:xfrm>
            <a:off x="3776663" y="1353741"/>
            <a:ext cx="1551385" cy="4321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defTabSz="449263">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1363" indent="-284163" defTabSz="449263">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defTabSz="449263">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defTabSz="449263">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defTabSz="449263">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defTabSz="336947" eaLnBrk="0" fontAlgn="base" hangingPunct="0">
              <a:spcBef>
                <a:spcPct val="0"/>
              </a:spcBef>
              <a:spcAft>
                <a:spcPct val="0"/>
              </a:spcAft>
              <a:buNone/>
            </a:pPr>
            <a:endParaRPr lang="et-EE" altLang="et-EE" sz="1800" b="1" kern="1200">
              <a:solidFill>
                <a:srgbClr val="0070C0"/>
              </a:solidFill>
              <a:latin typeface="Calibri" panose="020F0502020204030204" pitchFamily="34" charset="0"/>
              <a:ea typeface="+mn-ea"/>
              <a:cs typeface="Calibri" panose="020F0502020204030204" pitchFamily="34" charset="0"/>
            </a:endParaRPr>
          </a:p>
          <a:p>
            <a:pPr defTabSz="336947" eaLnBrk="0" fontAlgn="base" hangingPunct="0">
              <a:spcBef>
                <a:spcPct val="0"/>
              </a:spcBef>
              <a:spcAft>
                <a:spcPct val="0"/>
              </a:spcAft>
              <a:buNone/>
            </a:pPr>
            <a:endParaRPr lang="et-EE" altLang="et-EE" sz="1800" b="1" kern="1200">
              <a:solidFill>
                <a:srgbClr val="0070C0"/>
              </a:solidFill>
              <a:latin typeface="Calibri" panose="020F0502020204030204" pitchFamily="34" charset="0"/>
              <a:ea typeface="+mn-ea"/>
              <a:cs typeface="Calibri" panose="020F0502020204030204" pitchFamily="34" charset="0"/>
            </a:endParaRPr>
          </a:p>
          <a:p>
            <a:pPr algn="ctr" defTabSz="336947" eaLnBrk="0" fontAlgn="base" hangingPunct="0">
              <a:spcBef>
                <a:spcPct val="0"/>
              </a:spcBef>
              <a:spcAft>
                <a:spcPct val="0"/>
              </a:spcAft>
              <a:buNone/>
            </a:pPr>
            <a:r>
              <a:rPr lang="et-EE" altLang="et-EE" sz="2400" b="1" kern="1200">
                <a:solidFill>
                  <a:srgbClr val="333399"/>
                </a:solidFill>
                <a:latin typeface="Calibri" panose="020F0502020204030204" pitchFamily="34" charset="0"/>
                <a:ea typeface="+mn-ea"/>
                <a:cs typeface="Calibri" panose="020F0502020204030204" pitchFamily="34" charset="0"/>
              </a:rPr>
              <a:t>Juhatus </a:t>
            </a:r>
            <a:r>
              <a:rPr lang="et-EE" altLang="et-EE" sz="2400" b="1" kern="1200">
                <a:solidFill>
                  <a:srgbClr val="FF0000"/>
                </a:solidFill>
                <a:latin typeface="Calibri" panose="020F0502020204030204" pitchFamily="34" charset="0"/>
                <a:ea typeface="+mn-ea"/>
                <a:cs typeface="Calibri" panose="020F0502020204030204" pitchFamily="34" charset="0"/>
              </a:rPr>
              <a:t>13</a:t>
            </a:r>
            <a:br>
              <a:rPr lang="et-EE" altLang="et-EE" sz="2400" b="1" kern="1200">
                <a:solidFill>
                  <a:srgbClr val="FF0000"/>
                </a:solidFill>
                <a:latin typeface="Calibri" panose="020F0502020204030204" pitchFamily="34" charset="0"/>
                <a:ea typeface="+mn-ea"/>
                <a:cs typeface="Calibri" panose="020F0502020204030204" pitchFamily="34" charset="0"/>
              </a:rPr>
            </a:br>
            <a:r>
              <a:rPr lang="et-EE" altLang="et-EE" sz="2100" kern="1200">
                <a:ea typeface="+mn-ea"/>
              </a:rPr>
              <a:t> </a:t>
            </a:r>
            <a:br>
              <a:rPr lang="et-EE" altLang="et-EE" sz="2100" kern="1200">
                <a:ea typeface="+mn-ea"/>
              </a:rPr>
            </a:br>
            <a:endParaRPr lang="et-EE" altLang="et-EE" sz="2100" b="1" kern="1200">
              <a:solidFill>
                <a:srgbClr val="002060"/>
              </a:solidFill>
              <a:latin typeface="Calibri" panose="020F0502020204030204" pitchFamily="34" charset="0"/>
              <a:ea typeface="+mn-ea"/>
              <a:cs typeface="Calibri" panose="020F0502020204030204" pitchFamily="34" charset="0"/>
            </a:endParaRPr>
          </a:p>
        </p:txBody>
      </p:sp>
      <p:sp>
        <p:nvSpPr>
          <p:cNvPr id="8" name="Rectangle 2"/>
          <p:cNvSpPr txBox="1">
            <a:spLocks noChangeArrowheads="1"/>
          </p:cNvSpPr>
          <p:nvPr/>
        </p:nvSpPr>
        <p:spPr bwMode="auto">
          <a:xfrm>
            <a:off x="3640932" y="2175272"/>
            <a:ext cx="1832372" cy="4321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defTabSz="449263">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1363" indent="-284163" defTabSz="449263">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defTabSz="449263">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defTabSz="449263">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defTabSz="449263">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algn="ctr" defTabSz="336947" eaLnBrk="0" fontAlgn="base" hangingPunct="0">
              <a:spcBef>
                <a:spcPct val="0"/>
              </a:spcBef>
              <a:spcAft>
                <a:spcPct val="0"/>
              </a:spcAft>
              <a:buNone/>
            </a:pPr>
            <a:endParaRPr lang="et-EE" altLang="et-EE" sz="1800" b="1" kern="1200">
              <a:solidFill>
                <a:srgbClr val="0070C0"/>
              </a:solidFill>
              <a:latin typeface="Calibri" panose="020F0502020204030204" pitchFamily="34" charset="0"/>
              <a:ea typeface="+mn-ea"/>
              <a:cs typeface="Calibri" panose="020F0502020204030204" pitchFamily="34" charset="0"/>
            </a:endParaRPr>
          </a:p>
          <a:p>
            <a:pPr algn="ctr" defTabSz="336947" eaLnBrk="0" fontAlgn="base" hangingPunct="0">
              <a:spcBef>
                <a:spcPct val="0"/>
              </a:spcBef>
              <a:spcAft>
                <a:spcPct val="0"/>
              </a:spcAft>
              <a:buNone/>
            </a:pPr>
            <a:endParaRPr lang="et-EE" altLang="et-EE" sz="1800" b="1" kern="1200">
              <a:solidFill>
                <a:srgbClr val="0070C0"/>
              </a:solidFill>
              <a:latin typeface="Calibri" panose="020F0502020204030204" pitchFamily="34" charset="0"/>
              <a:ea typeface="+mn-ea"/>
              <a:cs typeface="Calibri" panose="020F0502020204030204" pitchFamily="34" charset="0"/>
            </a:endParaRPr>
          </a:p>
          <a:p>
            <a:pPr algn="ctr" defTabSz="336947" eaLnBrk="0" fontAlgn="base" hangingPunct="0">
              <a:spcBef>
                <a:spcPct val="0"/>
              </a:spcBef>
              <a:spcAft>
                <a:spcPct val="0"/>
              </a:spcAft>
              <a:buNone/>
            </a:pPr>
            <a:r>
              <a:rPr lang="et-EE" altLang="et-EE" sz="2400" b="1" kern="1200">
                <a:solidFill>
                  <a:srgbClr val="0070C0"/>
                </a:solidFill>
                <a:latin typeface="Calibri" panose="020F0502020204030204" pitchFamily="34" charset="0"/>
                <a:ea typeface="+mn-ea"/>
                <a:cs typeface="Calibri" panose="020F0502020204030204" pitchFamily="34" charset="0"/>
              </a:rPr>
              <a:t>Volikogu 121</a:t>
            </a:r>
            <a:r>
              <a:rPr lang="et-EE" altLang="et-EE" sz="2400" b="1" kern="1200">
                <a:latin typeface="Calibri" panose="020F0502020204030204" pitchFamily="34" charset="0"/>
                <a:ea typeface="+mn-ea"/>
                <a:cs typeface="Calibri" panose="020F0502020204030204" pitchFamily="34" charset="0"/>
              </a:rPr>
              <a:t/>
            </a:r>
            <a:br>
              <a:rPr lang="et-EE" altLang="et-EE" sz="2400" b="1" kern="1200">
                <a:latin typeface="Calibri" panose="020F0502020204030204" pitchFamily="34" charset="0"/>
                <a:ea typeface="+mn-ea"/>
                <a:cs typeface="Calibri" panose="020F0502020204030204" pitchFamily="34" charset="0"/>
              </a:rPr>
            </a:br>
            <a:r>
              <a:rPr lang="et-EE" altLang="et-EE" sz="2100" kern="1200">
                <a:ea typeface="+mn-ea"/>
              </a:rPr>
              <a:t> </a:t>
            </a:r>
            <a:br>
              <a:rPr lang="et-EE" altLang="et-EE" sz="2100" kern="1200">
                <a:ea typeface="+mn-ea"/>
              </a:rPr>
            </a:br>
            <a:endParaRPr lang="et-EE" altLang="et-EE" sz="2100" b="1" kern="1200">
              <a:solidFill>
                <a:srgbClr val="002060"/>
              </a:solidFill>
              <a:latin typeface="Calibri" panose="020F0502020204030204" pitchFamily="34" charset="0"/>
              <a:ea typeface="+mn-ea"/>
              <a:cs typeface="Calibri" panose="020F0502020204030204" pitchFamily="34" charset="0"/>
            </a:endParaRPr>
          </a:p>
        </p:txBody>
      </p:sp>
      <p:sp>
        <p:nvSpPr>
          <p:cNvPr id="9" name="Rectangle 2"/>
          <p:cNvSpPr txBox="1">
            <a:spLocks noChangeArrowheads="1"/>
          </p:cNvSpPr>
          <p:nvPr/>
        </p:nvSpPr>
        <p:spPr bwMode="auto">
          <a:xfrm>
            <a:off x="3448050" y="3112294"/>
            <a:ext cx="2312194" cy="4310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defTabSz="449263">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1363" indent="-284163" defTabSz="449263">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defTabSz="449263">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defTabSz="449263">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defTabSz="449263">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algn="ctr" defTabSz="336947" eaLnBrk="0" fontAlgn="base" hangingPunct="0">
              <a:spcBef>
                <a:spcPct val="0"/>
              </a:spcBef>
              <a:spcAft>
                <a:spcPct val="0"/>
              </a:spcAft>
              <a:buNone/>
            </a:pPr>
            <a:endParaRPr lang="et-EE" altLang="et-EE" sz="1800" b="1" kern="1200">
              <a:solidFill>
                <a:srgbClr val="0070C0"/>
              </a:solidFill>
              <a:latin typeface="Calibri" panose="020F0502020204030204" pitchFamily="34" charset="0"/>
              <a:ea typeface="+mn-ea"/>
              <a:cs typeface="Calibri" panose="020F0502020204030204" pitchFamily="34" charset="0"/>
            </a:endParaRPr>
          </a:p>
          <a:p>
            <a:pPr algn="ctr" defTabSz="336947" eaLnBrk="0" fontAlgn="base" hangingPunct="0">
              <a:spcBef>
                <a:spcPct val="0"/>
              </a:spcBef>
              <a:spcAft>
                <a:spcPct val="0"/>
              </a:spcAft>
              <a:buNone/>
            </a:pPr>
            <a:endParaRPr lang="et-EE" altLang="et-EE" sz="1800" b="1" kern="1200">
              <a:solidFill>
                <a:srgbClr val="0070C0"/>
              </a:solidFill>
              <a:latin typeface="Calibri" panose="020F0502020204030204" pitchFamily="34" charset="0"/>
              <a:ea typeface="+mn-ea"/>
              <a:cs typeface="Calibri" panose="020F0502020204030204" pitchFamily="34" charset="0"/>
            </a:endParaRPr>
          </a:p>
          <a:p>
            <a:pPr algn="ctr" defTabSz="336947" eaLnBrk="0" fontAlgn="base" hangingPunct="0">
              <a:spcBef>
                <a:spcPct val="0"/>
              </a:spcBef>
              <a:spcAft>
                <a:spcPct val="0"/>
              </a:spcAft>
              <a:buNone/>
            </a:pPr>
            <a:r>
              <a:rPr lang="et-EE" altLang="et-EE" sz="2400" b="1" kern="1200">
                <a:solidFill>
                  <a:srgbClr val="0070C0"/>
                </a:solidFill>
                <a:latin typeface="Calibri" panose="020F0502020204030204" pitchFamily="34" charset="0"/>
                <a:ea typeface="+mn-ea"/>
                <a:cs typeface="Calibri" panose="020F0502020204030204" pitchFamily="34" charset="0"/>
              </a:rPr>
              <a:t>Üldkoosolek 242</a:t>
            </a:r>
            <a:r>
              <a:rPr lang="et-EE" altLang="et-EE" sz="2400" b="1" kern="1200">
                <a:latin typeface="Calibri" panose="020F0502020204030204" pitchFamily="34" charset="0"/>
                <a:ea typeface="+mn-ea"/>
                <a:cs typeface="Calibri" panose="020F0502020204030204" pitchFamily="34" charset="0"/>
              </a:rPr>
              <a:t/>
            </a:r>
            <a:br>
              <a:rPr lang="et-EE" altLang="et-EE" sz="2400" b="1" kern="1200">
                <a:latin typeface="Calibri" panose="020F0502020204030204" pitchFamily="34" charset="0"/>
                <a:ea typeface="+mn-ea"/>
                <a:cs typeface="Calibri" panose="020F0502020204030204" pitchFamily="34" charset="0"/>
              </a:rPr>
            </a:br>
            <a:r>
              <a:rPr lang="et-EE" altLang="et-EE" sz="2100" kern="1200">
                <a:ea typeface="+mn-ea"/>
              </a:rPr>
              <a:t> </a:t>
            </a:r>
            <a:br>
              <a:rPr lang="et-EE" altLang="et-EE" sz="2100" kern="1200">
                <a:ea typeface="+mn-ea"/>
              </a:rPr>
            </a:br>
            <a:endParaRPr lang="et-EE" altLang="et-EE" sz="2100" b="1" kern="1200">
              <a:solidFill>
                <a:srgbClr val="002060"/>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183628877"/>
      </p:ext>
    </p:extLst>
  </p:cSld>
  <p:clrMapOvr>
    <a:masterClrMapping/>
  </p:clrMapOvr>
  <p:transition spd="slow">
    <p:circl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Pealkiri 1"/>
          <p:cNvSpPr>
            <a:spLocks noGrp="1"/>
          </p:cNvSpPr>
          <p:nvPr>
            <p:ph type="title"/>
          </p:nvPr>
        </p:nvSpPr>
        <p:spPr>
          <a:xfrm>
            <a:off x="1479948" y="226219"/>
            <a:ext cx="6331744" cy="4451747"/>
          </a:xfrm>
        </p:spPr>
        <p:txBody>
          <a:bodyPr/>
          <a:lstStyle/>
          <a:p>
            <a:pPr algn="l"/>
            <a:r>
              <a:rPr lang="et-EE" altLang="et-EE" sz="2400" b="1">
                <a:solidFill>
                  <a:srgbClr val="0070C0"/>
                </a:solidFill>
                <a:latin typeface="Calibri" panose="020F0502020204030204" pitchFamily="34" charset="0"/>
                <a:cs typeface="Calibri" panose="020F0502020204030204" pitchFamily="34" charset="0"/>
              </a:rPr>
              <a:t>Eesti Linnade ja Valdade Liidu tegevussuunad 2018-2021</a:t>
            </a:r>
            <a:br>
              <a:rPr lang="et-EE" altLang="et-EE" sz="2400" b="1">
                <a:solidFill>
                  <a:srgbClr val="0070C0"/>
                </a:solidFill>
                <a:latin typeface="Calibri" panose="020F0502020204030204" pitchFamily="34" charset="0"/>
                <a:cs typeface="Calibri" panose="020F0502020204030204" pitchFamily="34" charset="0"/>
              </a:rPr>
            </a:br>
            <a:r>
              <a:rPr lang="et-EE" altLang="et-EE" sz="1800">
                <a:solidFill>
                  <a:srgbClr val="0070C0"/>
                </a:solidFill>
                <a:latin typeface="Calibri" panose="020F0502020204030204" pitchFamily="34" charset="0"/>
                <a:cs typeface="Calibri" panose="020F0502020204030204" pitchFamily="34" charset="0"/>
              </a:rPr>
              <a:t>(</a:t>
            </a:r>
            <a:r>
              <a:rPr lang="et-EE" altLang="et-EE" sz="1800">
                <a:solidFill>
                  <a:srgbClr val="0070C0"/>
                </a:solidFill>
              </a:rPr>
              <a:t>Kinnitatud üldkoosoleku poolt Tallinnas 27.02.2018)</a:t>
            </a:r>
            <a:r>
              <a:rPr lang="et-EE" altLang="et-EE" sz="2400" b="1">
                <a:solidFill>
                  <a:srgbClr val="0070C0"/>
                </a:solidFill>
                <a:latin typeface="Calibri" panose="020F0502020204030204" pitchFamily="34" charset="0"/>
                <a:cs typeface="Calibri" panose="020F0502020204030204" pitchFamily="34" charset="0"/>
              </a:rPr>
              <a:t/>
            </a:r>
            <a:br>
              <a:rPr lang="et-EE" altLang="et-EE" sz="2400" b="1">
                <a:solidFill>
                  <a:srgbClr val="0070C0"/>
                </a:solidFill>
                <a:latin typeface="Calibri" panose="020F0502020204030204" pitchFamily="34" charset="0"/>
                <a:cs typeface="Calibri" panose="020F0502020204030204" pitchFamily="34" charset="0"/>
              </a:rPr>
            </a:br>
            <a:r>
              <a:rPr lang="et-EE" altLang="et-EE" sz="2400" b="1">
                <a:solidFill>
                  <a:srgbClr val="0070C0"/>
                </a:solidFill>
                <a:latin typeface="Calibri" panose="020F0502020204030204" pitchFamily="34" charset="0"/>
                <a:cs typeface="Calibri" panose="020F0502020204030204" pitchFamily="34" charset="0"/>
              </a:rPr>
              <a:t/>
            </a:r>
            <a:br>
              <a:rPr lang="et-EE" altLang="et-EE" sz="2400" b="1">
                <a:solidFill>
                  <a:srgbClr val="0070C0"/>
                </a:solidFill>
                <a:latin typeface="Calibri" panose="020F0502020204030204" pitchFamily="34" charset="0"/>
                <a:cs typeface="Calibri" panose="020F0502020204030204" pitchFamily="34" charset="0"/>
              </a:rPr>
            </a:br>
            <a:r>
              <a:rPr lang="et-EE" altLang="et-EE" sz="1950" b="1">
                <a:solidFill>
                  <a:srgbClr val="0070C0"/>
                </a:solidFill>
                <a:latin typeface="Calibri" panose="020F0502020204030204" pitchFamily="34" charset="0"/>
                <a:cs typeface="Calibri" panose="020F0502020204030204" pitchFamily="34" charset="0"/>
                <a:hlinkClick r:id="rId2"/>
              </a:rPr>
              <a:t>http://www.ell.ee/juhtimine/alusdokumendid/elvl-tegevussuunad-2018-2021/</a:t>
            </a:r>
            <a:endParaRPr lang="et-EE" altLang="et-EE" sz="1950" b="1">
              <a:solidFill>
                <a:srgbClr val="0070C0"/>
              </a:solidFill>
              <a:latin typeface="Calibri" panose="020F0502020204030204" pitchFamily="34" charset="0"/>
              <a:cs typeface="Calibri" panose="020F0502020204030204" pitchFamily="34" charset="0"/>
            </a:endParaRPr>
          </a:p>
        </p:txBody>
      </p:sp>
      <p:sp>
        <p:nvSpPr>
          <p:cNvPr id="3" name="Pealkiri 1"/>
          <p:cNvSpPr txBox="1">
            <a:spLocks/>
          </p:cNvSpPr>
          <p:nvPr/>
        </p:nvSpPr>
        <p:spPr bwMode="auto">
          <a:xfrm>
            <a:off x="7110412" y="226219"/>
            <a:ext cx="701279" cy="5869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500" tIns="35100" rIns="67500" bIns="35100" anchor="ctr"/>
          <a:lstStyle>
            <a:lvl1pPr defTabSz="449263">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1363" indent="-284163" defTabSz="449263">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defTabSz="449263">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defTabSz="449263">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defTabSz="449263">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algn="r" defTabSz="336947" eaLnBrk="0" fontAlgn="base" hangingPunct="0">
              <a:spcBef>
                <a:spcPct val="0"/>
              </a:spcBef>
              <a:spcAft>
                <a:spcPct val="0"/>
              </a:spcAft>
              <a:buNone/>
            </a:pPr>
            <a:endParaRPr lang="et-EE" altLang="et-EE" sz="2100" b="1" kern="1200">
              <a:solidFill>
                <a:srgbClr val="0070C0"/>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26709324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Pealkiri 1"/>
          <p:cNvSpPr>
            <a:spLocks noGrp="1"/>
          </p:cNvSpPr>
          <p:nvPr>
            <p:ph type="title"/>
          </p:nvPr>
        </p:nvSpPr>
        <p:spPr>
          <a:xfrm>
            <a:off x="1479948" y="226219"/>
            <a:ext cx="6331744" cy="4451747"/>
          </a:xfrm>
        </p:spPr>
        <p:txBody>
          <a:bodyPr/>
          <a:lstStyle/>
          <a:p>
            <a:pPr algn="l"/>
            <a:r>
              <a:rPr lang="et-EE" altLang="et-EE" sz="2100" b="1">
                <a:solidFill>
                  <a:srgbClr val="A50021"/>
                </a:solidFill>
                <a:latin typeface="Calibri" panose="020F0502020204030204" pitchFamily="34" charset="0"/>
                <a:cs typeface="Calibri" panose="020F0502020204030204" pitchFamily="34" charset="0"/>
              </a:rPr>
              <a:t>EESMÄRGID</a:t>
            </a:r>
            <a:r>
              <a:rPr lang="et-EE" altLang="et-EE" sz="2100">
                <a:solidFill>
                  <a:srgbClr val="002060"/>
                </a:solidFill>
                <a:latin typeface="Calibri" panose="020F0502020204030204" pitchFamily="34" charset="0"/>
                <a:cs typeface="Calibri" panose="020F0502020204030204" pitchFamily="34" charset="0"/>
              </a:rPr>
              <a:t/>
            </a:r>
            <a:br>
              <a:rPr lang="et-EE" altLang="et-EE" sz="2100">
                <a:solidFill>
                  <a:srgbClr val="002060"/>
                </a:solidFill>
                <a:latin typeface="Calibri" panose="020F0502020204030204" pitchFamily="34" charset="0"/>
                <a:cs typeface="Calibri" panose="020F0502020204030204" pitchFamily="34" charset="0"/>
              </a:rPr>
            </a:br>
            <a:r>
              <a:rPr lang="et-EE" altLang="et-EE" sz="2100" b="1">
                <a:solidFill>
                  <a:srgbClr val="002060"/>
                </a:solidFill>
                <a:latin typeface="Calibri" panose="020F0502020204030204" pitchFamily="34" charset="0"/>
                <a:cs typeface="Calibri" panose="020F0502020204030204" pitchFamily="34" charset="0"/>
              </a:rPr>
              <a:t>Omavalitsussüsteemi areng;</a:t>
            </a:r>
            <a:r>
              <a:rPr lang="et-EE" altLang="et-EE" sz="2100">
                <a:solidFill>
                  <a:srgbClr val="002060"/>
                </a:solidFill>
                <a:latin typeface="Calibri" panose="020F0502020204030204" pitchFamily="34" charset="0"/>
                <a:cs typeface="Calibri" panose="020F0502020204030204" pitchFamily="34" charset="0"/>
              </a:rPr>
              <a:t/>
            </a:r>
            <a:br>
              <a:rPr lang="et-EE" altLang="et-EE" sz="2100">
                <a:solidFill>
                  <a:srgbClr val="002060"/>
                </a:solidFill>
                <a:latin typeface="Calibri" panose="020F0502020204030204" pitchFamily="34" charset="0"/>
                <a:cs typeface="Calibri" panose="020F0502020204030204" pitchFamily="34" charset="0"/>
              </a:rPr>
            </a:br>
            <a:r>
              <a:rPr lang="et-EE" altLang="et-EE" sz="2100" b="1">
                <a:solidFill>
                  <a:srgbClr val="002060"/>
                </a:solidFill>
                <a:latin typeface="Calibri" panose="020F0502020204030204" pitchFamily="34" charset="0"/>
                <a:cs typeface="Calibri" panose="020F0502020204030204" pitchFamily="34" charset="0"/>
              </a:rPr>
              <a:t>Omavalitsuste koostöö ja ühistegevus;</a:t>
            </a:r>
            <a:br>
              <a:rPr lang="et-EE" altLang="et-EE" sz="2100" b="1">
                <a:solidFill>
                  <a:srgbClr val="002060"/>
                </a:solidFill>
                <a:latin typeface="Calibri" panose="020F0502020204030204" pitchFamily="34" charset="0"/>
                <a:cs typeface="Calibri" panose="020F0502020204030204" pitchFamily="34" charset="0"/>
              </a:rPr>
            </a:br>
            <a:r>
              <a:rPr lang="et-EE" altLang="et-EE" sz="2100" b="1">
                <a:solidFill>
                  <a:srgbClr val="002060"/>
                </a:solidFill>
                <a:latin typeface="Calibri" panose="020F0502020204030204" pitchFamily="34" charset="0"/>
                <a:cs typeface="Calibri" panose="020F0502020204030204" pitchFamily="34" charset="0"/>
              </a:rPr>
              <a:t>Omavalitsuste ülesannete paremaks täitmiseks võimaluste loomine. </a:t>
            </a:r>
            <a:br>
              <a:rPr lang="et-EE" altLang="et-EE" sz="2100" b="1">
                <a:solidFill>
                  <a:srgbClr val="002060"/>
                </a:solidFill>
                <a:latin typeface="Calibri" panose="020F0502020204030204" pitchFamily="34" charset="0"/>
                <a:cs typeface="Calibri" panose="020F0502020204030204" pitchFamily="34" charset="0"/>
              </a:rPr>
            </a:br>
            <a:r>
              <a:rPr lang="et-EE" altLang="et-EE" sz="2100" b="1">
                <a:solidFill>
                  <a:srgbClr val="002060"/>
                </a:solidFill>
                <a:latin typeface="Calibri" panose="020F0502020204030204" pitchFamily="34" charset="0"/>
                <a:cs typeface="Calibri" panose="020F0502020204030204" pitchFamily="34" charset="0"/>
              </a:rPr>
              <a:t/>
            </a:r>
            <a:br>
              <a:rPr lang="et-EE" altLang="et-EE" sz="2100" b="1">
                <a:solidFill>
                  <a:srgbClr val="002060"/>
                </a:solidFill>
                <a:latin typeface="Calibri" panose="020F0502020204030204" pitchFamily="34" charset="0"/>
                <a:cs typeface="Calibri" panose="020F0502020204030204" pitchFamily="34" charset="0"/>
              </a:rPr>
            </a:br>
            <a:r>
              <a:rPr lang="et-EE" altLang="et-EE" sz="2100" b="1">
                <a:solidFill>
                  <a:srgbClr val="A50021"/>
                </a:solidFill>
                <a:latin typeface="Calibri" panose="020F0502020204030204" pitchFamily="34" charset="0"/>
                <a:cs typeface="Calibri" panose="020F0502020204030204" pitchFamily="34" charset="0"/>
              </a:rPr>
              <a:t>TEGEVUSED</a:t>
            </a:r>
            <a:r>
              <a:rPr lang="et-EE" altLang="et-EE" sz="2100">
                <a:solidFill>
                  <a:srgbClr val="0070C0"/>
                </a:solidFill>
                <a:latin typeface="Calibri" panose="020F0502020204030204" pitchFamily="34" charset="0"/>
                <a:cs typeface="Calibri" panose="020F0502020204030204" pitchFamily="34" charset="0"/>
              </a:rPr>
              <a:t/>
            </a:r>
            <a:br>
              <a:rPr lang="et-EE" altLang="et-EE" sz="2100">
                <a:solidFill>
                  <a:srgbClr val="0070C0"/>
                </a:solidFill>
                <a:latin typeface="Calibri" panose="020F0502020204030204" pitchFamily="34" charset="0"/>
                <a:cs typeface="Calibri" panose="020F0502020204030204" pitchFamily="34" charset="0"/>
              </a:rPr>
            </a:br>
            <a:r>
              <a:rPr lang="et-EE" altLang="et-EE" sz="2100" b="1">
                <a:solidFill>
                  <a:srgbClr val="0070C0"/>
                </a:solidFill>
                <a:latin typeface="Calibri" panose="020F0502020204030204" pitchFamily="34" charset="0"/>
                <a:cs typeface="Calibri" panose="020F0502020204030204" pitchFamily="34" charset="0"/>
              </a:rPr>
              <a:t>I Omavalitsuspoliitika</a:t>
            </a:r>
            <a:br>
              <a:rPr lang="et-EE" altLang="et-EE" sz="2100" b="1">
                <a:solidFill>
                  <a:srgbClr val="0070C0"/>
                </a:solidFill>
                <a:latin typeface="Calibri" panose="020F0502020204030204" pitchFamily="34" charset="0"/>
                <a:cs typeface="Calibri" panose="020F0502020204030204" pitchFamily="34" charset="0"/>
              </a:rPr>
            </a:br>
            <a:r>
              <a:rPr lang="et-EE" altLang="et-EE" sz="2100" b="1">
                <a:solidFill>
                  <a:srgbClr val="0070C0"/>
                </a:solidFill>
                <a:latin typeface="Calibri" panose="020F0502020204030204" pitchFamily="34" charset="0"/>
                <a:cs typeface="Calibri" panose="020F0502020204030204" pitchFamily="34" charset="0"/>
              </a:rPr>
              <a:t>II  Kohalike omavalitsuste finantsautonoomia tagamine</a:t>
            </a:r>
            <a:r>
              <a:rPr lang="et-EE" altLang="et-EE" sz="2100">
                <a:solidFill>
                  <a:srgbClr val="0070C0"/>
                </a:solidFill>
                <a:latin typeface="Calibri" panose="020F0502020204030204" pitchFamily="34" charset="0"/>
                <a:cs typeface="Calibri" panose="020F0502020204030204" pitchFamily="34" charset="0"/>
              </a:rPr>
              <a:t/>
            </a:r>
            <a:br>
              <a:rPr lang="et-EE" altLang="et-EE" sz="2100">
                <a:solidFill>
                  <a:srgbClr val="0070C0"/>
                </a:solidFill>
                <a:latin typeface="Calibri" panose="020F0502020204030204" pitchFamily="34" charset="0"/>
                <a:cs typeface="Calibri" panose="020F0502020204030204" pitchFamily="34" charset="0"/>
              </a:rPr>
            </a:br>
            <a:r>
              <a:rPr lang="et-EE" altLang="et-EE" sz="2100" b="1">
                <a:solidFill>
                  <a:srgbClr val="0070C0"/>
                </a:solidFill>
                <a:latin typeface="Calibri" panose="020F0502020204030204" pitchFamily="34" charset="0"/>
                <a:cs typeface="Calibri" panose="020F0502020204030204" pitchFamily="34" charset="0"/>
              </a:rPr>
              <a:t>III  Kohalike omavalitsuste õiguslik kaitse</a:t>
            </a:r>
            <a:br>
              <a:rPr lang="et-EE" altLang="et-EE" sz="2100" b="1">
                <a:solidFill>
                  <a:srgbClr val="0070C0"/>
                </a:solidFill>
                <a:latin typeface="Calibri" panose="020F0502020204030204" pitchFamily="34" charset="0"/>
                <a:cs typeface="Calibri" panose="020F0502020204030204" pitchFamily="34" charset="0"/>
              </a:rPr>
            </a:br>
            <a:r>
              <a:rPr lang="et-EE" altLang="et-EE" sz="2100" b="1">
                <a:solidFill>
                  <a:srgbClr val="0070C0"/>
                </a:solidFill>
                <a:latin typeface="Calibri" panose="020F0502020204030204" pitchFamily="34" charset="0"/>
                <a:cs typeface="Calibri" panose="020F0502020204030204" pitchFamily="34" charset="0"/>
              </a:rPr>
              <a:t>IV Rahvusvaheline koostöö</a:t>
            </a:r>
            <a:r>
              <a:rPr lang="et-EE" altLang="et-EE" sz="2100">
                <a:solidFill>
                  <a:srgbClr val="0070C0"/>
                </a:solidFill>
                <a:latin typeface="Calibri" panose="020F0502020204030204" pitchFamily="34" charset="0"/>
                <a:cs typeface="Calibri" panose="020F0502020204030204" pitchFamily="34" charset="0"/>
              </a:rPr>
              <a:t/>
            </a:r>
            <a:br>
              <a:rPr lang="et-EE" altLang="et-EE" sz="2100">
                <a:solidFill>
                  <a:srgbClr val="0070C0"/>
                </a:solidFill>
                <a:latin typeface="Calibri" panose="020F0502020204030204" pitchFamily="34" charset="0"/>
                <a:cs typeface="Calibri" panose="020F0502020204030204" pitchFamily="34" charset="0"/>
              </a:rPr>
            </a:br>
            <a:r>
              <a:rPr lang="et-EE" altLang="et-EE" sz="2100" b="1">
                <a:solidFill>
                  <a:srgbClr val="0070C0"/>
                </a:solidFill>
                <a:latin typeface="Calibri" panose="020F0502020204030204" pitchFamily="34" charset="0"/>
                <a:cs typeface="Calibri" panose="020F0502020204030204" pitchFamily="34" charset="0"/>
              </a:rPr>
              <a:t>V IKT arendamine, kohalike omavalitsuste informeerituse tagamine, liidu tegevuse tutvustamine</a:t>
            </a:r>
            <a:endParaRPr lang="et-EE" altLang="et-EE" sz="1950" b="1">
              <a:solidFill>
                <a:srgbClr val="0070C0"/>
              </a:solidFill>
              <a:latin typeface="Calibri" panose="020F0502020204030204" pitchFamily="34" charset="0"/>
              <a:cs typeface="Calibri" panose="020F0502020204030204" pitchFamily="34" charset="0"/>
            </a:endParaRPr>
          </a:p>
        </p:txBody>
      </p:sp>
      <p:sp>
        <p:nvSpPr>
          <p:cNvPr id="3" name="Pealkiri 1"/>
          <p:cNvSpPr txBox="1">
            <a:spLocks/>
          </p:cNvSpPr>
          <p:nvPr/>
        </p:nvSpPr>
        <p:spPr bwMode="auto">
          <a:xfrm>
            <a:off x="7110412" y="226219"/>
            <a:ext cx="701279" cy="5869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500" tIns="35100" rIns="67500" bIns="35100" anchor="ctr"/>
          <a:lstStyle>
            <a:lvl1pPr defTabSz="449263">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1363" indent="-284163" defTabSz="449263">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defTabSz="449263">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defTabSz="449263">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defTabSz="449263">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algn="r" defTabSz="336947" eaLnBrk="0" fontAlgn="base" hangingPunct="0">
              <a:spcBef>
                <a:spcPct val="0"/>
              </a:spcBef>
              <a:spcAft>
                <a:spcPct val="0"/>
              </a:spcAft>
              <a:buNone/>
            </a:pPr>
            <a:endParaRPr lang="et-EE" altLang="et-EE" sz="2100" b="1" kern="1200">
              <a:solidFill>
                <a:srgbClr val="0070C0"/>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3801670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Pealkiri 1"/>
          <p:cNvSpPr>
            <a:spLocks noGrp="1"/>
          </p:cNvSpPr>
          <p:nvPr>
            <p:ph type="title"/>
          </p:nvPr>
        </p:nvSpPr>
        <p:spPr>
          <a:xfrm>
            <a:off x="1469232" y="253603"/>
            <a:ext cx="6331744" cy="4452938"/>
          </a:xfrm>
        </p:spPr>
        <p:txBody>
          <a:bodyPr/>
          <a:lstStyle/>
          <a:p>
            <a:pPr algn="l"/>
            <a:r>
              <a:rPr lang="et-EE" altLang="et-EE" sz="2400" b="1">
                <a:solidFill>
                  <a:srgbClr val="A50021"/>
                </a:solidFill>
                <a:latin typeface="Calibri" panose="020F0502020204030204" pitchFamily="34" charset="0"/>
                <a:cs typeface="Calibri" panose="020F0502020204030204" pitchFamily="34" charset="0"/>
              </a:rPr>
              <a:t>TEGEVUSED</a:t>
            </a:r>
            <a:r>
              <a:rPr lang="et-EE" altLang="et-EE" sz="2400" b="1">
                <a:solidFill>
                  <a:srgbClr val="0070C0"/>
                </a:solidFill>
                <a:latin typeface="Calibri" panose="020F0502020204030204" pitchFamily="34" charset="0"/>
                <a:cs typeface="Calibri" panose="020F0502020204030204" pitchFamily="34" charset="0"/>
              </a:rPr>
              <a:t/>
            </a:r>
            <a:br>
              <a:rPr lang="et-EE" altLang="et-EE" sz="2400" b="1">
                <a:solidFill>
                  <a:srgbClr val="0070C0"/>
                </a:solidFill>
                <a:latin typeface="Calibri" panose="020F0502020204030204" pitchFamily="34" charset="0"/>
                <a:cs typeface="Calibri" panose="020F0502020204030204" pitchFamily="34" charset="0"/>
              </a:rPr>
            </a:br>
            <a:r>
              <a:rPr lang="et-EE" altLang="et-EE" sz="2400" b="1">
                <a:solidFill>
                  <a:srgbClr val="002060"/>
                </a:solidFill>
                <a:latin typeface="Calibri" panose="020F0502020204030204" pitchFamily="34" charset="0"/>
                <a:cs typeface="Calibri" panose="020F0502020204030204" pitchFamily="34" charset="0"/>
              </a:rPr>
              <a:t>I Omavalitsuspoliitika</a:t>
            </a:r>
            <a:br>
              <a:rPr lang="et-EE" altLang="et-EE" sz="2400" b="1">
                <a:solidFill>
                  <a:srgbClr val="002060"/>
                </a:solidFill>
                <a:latin typeface="Calibri" panose="020F0502020204030204" pitchFamily="34" charset="0"/>
                <a:cs typeface="Calibri" panose="020F0502020204030204" pitchFamily="34" charset="0"/>
              </a:rPr>
            </a:br>
            <a:r>
              <a:rPr lang="et-EE" altLang="et-EE" sz="2400" b="1">
                <a:solidFill>
                  <a:srgbClr val="0070C0"/>
                </a:solidFill>
                <a:latin typeface="Calibri" panose="020F0502020204030204" pitchFamily="34" charset="0"/>
                <a:cs typeface="Calibri" panose="020F0502020204030204" pitchFamily="34" charset="0"/>
              </a:rPr>
              <a:t/>
            </a:r>
            <a:br>
              <a:rPr lang="et-EE" altLang="et-EE" sz="2400" b="1">
                <a:solidFill>
                  <a:srgbClr val="0070C0"/>
                </a:solidFill>
                <a:latin typeface="Calibri" panose="020F0502020204030204" pitchFamily="34" charset="0"/>
                <a:cs typeface="Calibri" panose="020F0502020204030204" pitchFamily="34" charset="0"/>
              </a:rPr>
            </a:br>
            <a:r>
              <a:rPr lang="et-EE" altLang="et-EE" sz="2400" b="1">
                <a:solidFill>
                  <a:srgbClr val="A50021"/>
                </a:solidFill>
                <a:latin typeface="Calibri" panose="020F0502020204030204" pitchFamily="34" charset="0"/>
                <a:cs typeface="Calibri" panose="020F0502020204030204" pitchFamily="34" charset="0"/>
              </a:rPr>
              <a:t>Liikmete  ühishuvi  on  kohaliku  omavalitsuse  osakaalu,  otsustusõiguse  ja   vastutuse </a:t>
            </a:r>
            <a:br>
              <a:rPr lang="et-EE" altLang="et-EE" sz="2400" b="1">
                <a:solidFill>
                  <a:srgbClr val="A50021"/>
                </a:solidFill>
                <a:latin typeface="Calibri" panose="020F0502020204030204" pitchFamily="34" charset="0"/>
                <a:cs typeface="Calibri" panose="020F0502020204030204" pitchFamily="34" charset="0"/>
              </a:rPr>
            </a:br>
            <a:r>
              <a:rPr lang="et-EE" altLang="et-EE" sz="2400" b="1">
                <a:solidFill>
                  <a:srgbClr val="A50021"/>
                </a:solidFill>
                <a:latin typeface="Calibri" panose="020F0502020204030204" pitchFamily="34" charset="0"/>
                <a:cs typeface="Calibri" panose="020F0502020204030204" pitchFamily="34" charset="0"/>
              </a:rPr>
              <a:t>suurendamine  </a:t>
            </a:r>
            <a:r>
              <a:rPr lang="et-EE" altLang="et-EE" sz="2400" b="1">
                <a:solidFill>
                  <a:srgbClr val="0070C0"/>
                </a:solidFill>
                <a:latin typeface="Calibri" panose="020F0502020204030204" pitchFamily="34" charset="0"/>
                <a:cs typeface="Calibri" panose="020F0502020204030204" pitchFamily="34" charset="0"/>
              </a:rPr>
              <a:t>ühiskonnaelu  juhtimisel  ja  korraldamisel,  kohalike  omavalitsuste  poolt </a:t>
            </a:r>
            <a:br>
              <a:rPr lang="et-EE" altLang="et-EE" sz="2400" b="1">
                <a:solidFill>
                  <a:srgbClr val="0070C0"/>
                </a:solidFill>
                <a:latin typeface="Calibri" panose="020F0502020204030204" pitchFamily="34" charset="0"/>
                <a:cs typeface="Calibri" panose="020F0502020204030204" pitchFamily="34" charset="0"/>
              </a:rPr>
            </a:br>
            <a:r>
              <a:rPr lang="et-EE" altLang="et-EE" sz="2400" b="1">
                <a:solidFill>
                  <a:srgbClr val="0070C0"/>
                </a:solidFill>
                <a:latin typeface="Calibri" panose="020F0502020204030204" pitchFamily="34" charset="0"/>
                <a:cs typeface="Calibri" panose="020F0502020204030204" pitchFamily="34" charset="0"/>
              </a:rPr>
              <a:t>osutatavate  avalike  teenuste  kättesaadavuse  parandamine  ja  kvaliteedi  tõstmine.</a:t>
            </a:r>
            <a:br>
              <a:rPr lang="et-EE" altLang="et-EE" sz="2400" b="1">
                <a:solidFill>
                  <a:srgbClr val="0070C0"/>
                </a:solidFill>
                <a:latin typeface="Calibri" panose="020F0502020204030204" pitchFamily="34" charset="0"/>
                <a:cs typeface="Calibri" panose="020F0502020204030204" pitchFamily="34" charset="0"/>
              </a:rPr>
            </a:br>
            <a:endParaRPr lang="et-EE" altLang="et-EE" sz="2400" b="1">
              <a:solidFill>
                <a:srgbClr val="0070C0"/>
              </a:solidFill>
              <a:latin typeface="Calibri" panose="020F0502020204030204" pitchFamily="34" charset="0"/>
              <a:cs typeface="Calibri" panose="020F0502020204030204" pitchFamily="34" charset="0"/>
            </a:endParaRPr>
          </a:p>
        </p:txBody>
      </p:sp>
      <p:sp>
        <p:nvSpPr>
          <p:cNvPr id="3" name="Pealkiri 1"/>
          <p:cNvSpPr txBox="1">
            <a:spLocks/>
          </p:cNvSpPr>
          <p:nvPr/>
        </p:nvSpPr>
        <p:spPr bwMode="auto">
          <a:xfrm>
            <a:off x="7110412" y="226219"/>
            <a:ext cx="701279" cy="5869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500" tIns="35100" rIns="67500" bIns="35100" anchor="ctr"/>
          <a:lstStyle>
            <a:lvl1pPr defTabSz="449263">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1363" indent="-284163" defTabSz="449263">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defTabSz="449263">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defTabSz="449263">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defTabSz="449263">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algn="r" defTabSz="336947" eaLnBrk="0" fontAlgn="base" hangingPunct="0">
              <a:spcBef>
                <a:spcPct val="0"/>
              </a:spcBef>
              <a:spcAft>
                <a:spcPct val="0"/>
              </a:spcAft>
              <a:buNone/>
            </a:pPr>
            <a:endParaRPr lang="et-EE" altLang="et-EE" sz="2100" b="1" kern="1200">
              <a:solidFill>
                <a:srgbClr val="0070C0"/>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58174209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ChangeArrowheads="1"/>
          </p:cNvSpPr>
          <p:nvPr/>
        </p:nvSpPr>
        <p:spPr bwMode="auto">
          <a:xfrm>
            <a:off x="1439466" y="552450"/>
            <a:ext cx="6210300" cy="420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pPr defTabSz="685800" eaLnBrk="0" fontAlgn="base" hangingPunct="0">
              <a:spcBef>
                <a:spcPct val="0"/>
              </a:spcBef>
              <a:spcAft>
                <a:spcPct val="0"/>
              </a:spcAft>
              <a:buClrTx/>
            </a:pPr>
            <a:r>
              <a:rPr lang="et-EE" altLang="et-EE" b="1" kern="1200">
                <a:solidFill>
                  <a:srgbClr val="002060"/>
                </a:solidFill>
                <a:latin typeface="Calibri" panose="020F0502020204030204" pitchFamily="34" charset="0"/>
                <a:ea typeface="+mn-ea"/>
                <a:cs typeface="Calibri" panose="020F0502020204030204" pitchFamily="34" charset="0"/>
              </a:rPr>
              <a:t>II  Kohalike omavalitsuste finantsautonoomia tagamine</a:t>
            </a:r>
            <a:br>
              <a:rPr lang="et-EE" altLang="et-EE" b="1" kern="1200">
                <a:solidFill>
                  <a:srgbClr val="002060"/>
                </a:solidFill>
                <a:latin typeface="Calibri" panose="020F0502020204030204" pitchFamily="34" charset="0"/>
                <a:ea typeface="+mn-ea"/>
                <a:cs typeface="Calibri" panose="020F0502020204030204" pitchFamily="34" charset="0"/>
              </a:rPr>
            </a:br>
            <a:r>
              <a:rPr lang="et-EE" altLang="et-EE" b="1" kern="1200">
                <a:solidFill>
                  <a:srgbClr val="A50021"/>
                </a:solidFill>
                <a:latin typeface="Calibri" panose="020F0502020204030204" pitchFamily="34" charset="0"/>
                <a:ea typeface="+mn-ea"/>
                <a:cs typeface="Calibri" panose="020F0502020204030204" pitchFamily="34" charset="0"/>
              </a:rPr>
              <a:t>Omavalitsuste rahalised vahendid peavad olema vastavuses nende poolt täidetavate  ülesannetega</a:t>
            </a:r>
            <a:r>
              <a:rPr lang="et-EE" altLang="et-EE" b="1" kern="1200">
                <a:solidFill>
                  <a:srgbClr val="0070C0"/>
                </a:solidFill>
                <a:latin typeface="Calibri" panose="020F0502020204030204" pitchFamily="34" charset="0"/>
                <a:ea typeface="+mn-ea"/>
                <a:cs typeface="Calibri" panose="020F0502020204030204" pitchFamily="34" charset="0"/>
              </a:rPr>
              <a:t>.</a:t>
            </a:r>
            <a:br>
              <a:rPr lang="et-EE" altLang="et-EE" b="1" kern="1200">
                <a:solidFill>
                  <a:srgbClr val="0070C0"/>
                </a:solidFill>
                <a:latin typeface="Calibri" panose="020F0502020204030204" pitchFamily="34" charset="0"/>
                <a:ea typeface="+mn-ea"/>
                <a:cs typeface="Calibri" panose="020F0502020204030204" pitchFamily="34" charset="0"/>
              </a:rPr>
            </a:br>
            <a:r>
              <a:rPr lang="et-EE" altLang="et-EE" sz="2100" b="1" kern="1200">
                <a:solidFill>
                  <a:srgbClr val="0070C0"/>
                </a:solidFill>
                <a:latin typeface="Calibri" panose="020F0502020204030204" pitchFamily="34" charset="0"/>
                <a:ea typeface="+mn-ea"/>
                <a:cs typeface="Calibri" panose="020F0502020204030204" pitchFamily="34" charset="0"/>
              </a:rPr>
              <a:t>Selleks: </a:t>
            </a:r>
            <a:br>
              <a:rPr lang="et-EE" altLang="et-EE" sz="2100" b="1" kern="1200">
                <a:solidFill>
                  <a:srgbClr val="0070C0"/>
                </a:solidFill>
                <a:latin typeface="Calibri" panose="020F0502020204030204" pitchFamily="34" charset="0"/>
                <a:ea typeface="+mn-ea"/>
                <a:cs typeface="Calibri" panose="020F0502020204030204" pitchFamily="34" charset="0"/>
              </a:rPr>
            </a:br>
            <a:r>
              <a:rPr lang="et-EE" altLang="et-EE" sz="2100" b="1" kern="1200">
                <a:solidFill>
                  <a:srgbClr val="0070C0"/>
                </a:solidFill>
                <a:latin typeface="Calibri" panose="020F0502020204030204" pitchFamily="34" charset="0"/>
                <a:ea typeface="+mn-ea"/>
                <a:cs typeface="Calibri" panose="020F0502020204030204" pitchFamily="34" charset="0"/>
              </a:rPr>
              <a:t>1. Püüame leida keskvalitsusega konsensuse põhimõttelistes arengusuundades ning saavutada kokkulepped;</a:t>
            </a:r>
            <a:br>
              <a:rPr lang="et-EE" altLang="et-EE" sz="2100" b="1" kern="1200">
                <a:solidFill>
                  <a:srgbClr val="0070C0"/>
                </a:solidFill>
                <a:latin typeface="Calibri" panose="020F0502020204030204" pitchFamily="34" charset="0"/>
                <a:ea typeface="+mn-ea"/>
                <a:cs typeface="Calibri" panose="020F0502020204030204" pitchFamily="34" charset="0"/>
              </a:rPr>
            </a:br>
            <a:r>
              <a:rPr lang="et-EE" altLang="et-EE" sz="2100" b="1" kern="1200">
                <a:solidFill>
                  <a:srgbClr val="0070C0"/>
                </a:solidFill>
                <a:latin typeface="Calibri" panose="020F0502020204030204" pitchFamily="34" charset="0"/>
                <a:ea typeface="+mn-ea"/>
                <a:cs typeface="Calibri" panose="020F0502020204030204" pitchFamily="34" charset="0"/>
              </a:rPr>
              <a:t>2. Eelarveläbirääkimistel valitsuskomisjoniga</a:t>
            </a:r>
            <a:endParaRPr lang="en-US" altLang="et-EE" sz="2100" kern="1200">
              <a:solidFill>
                <a:srgbClr val="FFFFFF"/>
              </a:solidFill>
              <a:ea typeface="+mn-ea"/>
            </a:endParaRPr>
          </a:p>
          <a:p>
            <a:pPr defTabSz="685800" eaLnBrk="0" fontAlgn="base" hangingPunct="0">
              <a:spcBef>
                <a:spcPct val="0"/>
              </a:spcBef>
              <a:spcAft>
                <a:spcPct val="0"/>
              </a:spcAft>
              <a:buClrTx/>
            </a:pPr>
            <a:r>
              <a:rPr lang="en-US" altLang="et-EE" sz="2100" b="1" kern="1200">
                <a:solidFill>
                  <a:srgbClr val="0070C0"/>
                </a:solidFill>
                <a:latin typeface="Calibri" panose="020F0502020204030204" pitchFamily="34" charset="0"/>
                <a:ea typeface="+mn-ea"/>
                <a:cs typeface="Calibri" panose="020F0502020204030204" pitchFamily="34" charset="0"/>
              </a:rPr>
              <a:t>s</a:t>
            </a:r>
            <a:r>
              <a:rPr lang="et-EE" altLang="et-EE" sz="2100" b="1" kern="1200">
                <a:solidFill>
                  <a:srgbClr val="0070C0"/>
                </a:solidFill>
                <a:latin typeface="Calibri" panose="020F0502020204030204" pitchFamily="34" charset="0"/>
                <a:ea typeface="+mn-ea"/>
                <a:cs typeface="Calibri" panose="020F0502020204030204" pitchFamily="34" charset="0"/>
              </a:rPr>
              <a:t>oovime osaleda sarnaselt ministeeriumidega võrdväärse partnerina.</a:t>
            </a:r>
            <a:endParaRPr lang="en-US" altLang="et-EE" sz="2100" kern="1200">
              <a:solidFill>
                <a:srgbClr val="FFFFFF"/>
              </a:solidFill>
              <a:ea typeface="+mn-ea"/>
            </a:endParaRPr>
          </a:p>
        </p:txBody>
      </p:sp>
    </p:spTree>
    <p:extLst>
      <p:ext uri="{BB962C8B-B14F-4D97-AF65-F5344CB8AC3E}">
        <p14:creationId xmlns:p14="http://schemas.microsoft.com/office/powerpoint/2010/main" val="178344965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Pealkiri 1"/>
          <p:cNvSpPr>
            <a:spLocks noGrp="1"/>
          </p:cNvSpPr>
          <p:nvPr>
            <p:ph type="title"/>
          </p:nvPr>
        </p:nvSpPr>
        <p:spPr>
          <a:xfrm>
            <a:off x="1479948" y="226219"/>
            <a:ext cx="6331744" cy="4451747"/>
          </a:xfrm>
        </p:spPr>
        <p:txBody>
          <a:bodyPr/>
          <a:lstStyle/>
          <a:p>
            <a:pPr algn="l" eaLnBrk="1" hangingPunct="1">
              <a:spcBef>
                <a:spcPct val="20000"/>
              </a:spcBef>
            </a:pPr>
            <a:r>
              <a:rPr lang="et-EE" altLang="et-EE" sz="2400" b="1">
                <a:solidFill>
                  <a:srgbClr val="0070C0"/>
                </a:solidFill>
                <a:latin typeface="Calibri" panose="020F0502020204030204" pitchFamily="34" charset="0"/>
                <a:cs typeface="Calibri" panose="020F0502020204030204" pitchFamily="34" charset="0"/>
              </a:rPr>
              <a:t>Alates aastast 1994 </a:t>
            </a:r>
            <a:r>
              <a:rPr lang="et-EE" altLang="et-EE" sz="2400" b="1">
                <a:solidFill>
                  <a:srgbClr val="002060"/>
                </a:solidFill>
                <a:latin typeface="Calibri" panose="020F0502020204030204" pitchFamily="34" charset="0"/>
                <a:cs typeface="Calibri" panose="020F0502020204030204" pitchFamily="34" charset="0"/>
              </a:rPr>
              <a:t>töötatakse omavalitsusliitudes iga-aastaselt läbi, lepitakse kokku ja esitatakse</a:t>
            </a:r>
            <a:r>
              <a:rPr lang="et-EE" altLang="et-EE" sz="2400" b="1">
                <a:solidFill>
                  <a:srgbClr val="000099"/>
                </a:solidFill>
                <a:latin typeface="Calibri" panose="020F0502020204030204" pitchFamily="34" charset="0"/>
                <a:cs typeface="Calibri" panose="020F0502020204030204" pitchFamily="34" charset="0"/>
              </a:rPr>
              <a:t> </a:t>
            </a:r>
            <a:r>
              <a:rPr lang="et-EE" altLang="et-EE" sz="2400" b="1">
                <a:solidFill>
                  <a:srgbClr val="0070C0"/>
                </a:solidFill>
                <a:latin typeface="Calibri" panose="020F0502020204030204" pitchFamily="34" charset="0"/>
                <a:cs typeface="Calibri" panose="020F0502020204030204" pitchFamily="34" charset="0"/>
              </a:rPr>
              <a:t>ettepanekud eelarveläbirääkimisteks </a:t>
            </a:r>
            <a:r>
              <a:rPr lang="et-EE" altLang="et-EE" sz="2400" b="1">
                <a:solidFill>
                  <a:srgbClr val="002060"/>
                </a:solidFill>
                <a:latin typeface="Calibri" panose="020F0502020204030204" pitchFamily="34" charset="0"/>
                <a:cs typeface="Calibri" panose="020F0502020204030204" pitchFamily="34" charset="0"/>
              </a:rPr>
              <a:t>valitsuskomisjoniga:</a:t>
            </a:r>
            <a:r>
              <a:rPr lang="et-EE" altLang="et-EE" sz="2400" b="1">
                <a:solidFill>
                  <a:srgbClr val="000099"/>
                </a:solidFill>
                <a:latin typeface="Calibri" panose="020F0502020204030204" pitchFamily="34" charset="0"/>
                <a:cs typeface="Calibri" panose="020F0502020204030204" pitchFamily="34" charset="0"/>
              </a:rPr>
              <a:t/>
            </a:r>
            <a:br>
              <a:rPr lang="et-EE" altLang="et-EE" sz="2400" b="1">
                <a:solidFill>
                  <a:srgbClr val="000099"/>
                </a:solidFill>
                <a:latin typeface="Calibri" panose="020F0502020204030204" pitchFamily="34" charset="0"/>
                <a:cs typeface="Calibri" panose="020F0502020204030204" pitchFamily="34" charset="0"/>
              </a:rPr>
            </a:br>
            <a:r>
              <a:rPr lang="et-EE" altLang="et-EE" sz="2400" b="1">
                <a:solidFill>
                  <a:srgbClr val="000099"/>
                </a:solidFill>
                <a:latin typeface="Calibri" panose="020F0502020204030204" pitchFamily="34" charset="0"/>
                <a:cs typeface="Calibri" panose="020F0502020204030204" pitchFamily="34" charset="0"/>
              </a:rPr>
              <a:t/>
            </a:r>
            <a:br>
              <a:rPr lang="et-EE" altLang="et-EE" sz="2400" b="1">
                <a:solidFill>
                  <a:srgbClr val="000099"/>
                </a:solidFill>
                <a:latin typeface="Calibri" panose="020F0502020204030204" pitchFamily="34" charset="0"/>
                <a:cs typeface="Calibri" panose="020F0502020204030204" pitchFamily="34" charset="0"/>
              </a:rPr>
            </a:br>
            <a:r>
              <a:rPr lang="et-EE" altLang="et-EE" sz="2400" b="1">
                <a:solidFill>
                  <a:srgbClr val="002060"/>
                </a:solidFill>
                <a:latin typeface="Calibri" panose="020F0502020204030204" pitchFamily="34" charset="0"/>
                <a:cs typeface="Calibri" panose="020F0502020204030204" pitchFamily="34" charset="0"/>
              </a:rPr>
              <a:t/>
            </a:r>
            <a:br>
              <a:rPr lang="et-EE" altLang="et-EE" sz="2400" b="1">
                <a:solidFill>
                  <a:srgbClr val="002060"/>
                </a:solidFill>
                <a:latin typeface="Calibri" panose="020F0502020204030204" pitchFamily="34" charset="0"/>
                <a:cs typeface="Calibri" panose="020F0502020204030204" pitchFamily="34" charset="0"/>
              </a:rPr>
            </a:br>
            <a:r>
              <a:rPr lang="et-EE" altLang="et-EE" sz="2400" b="1">
                <a:solidFill>
                  <a:srgbClr val="0070C0"/>
                </a:solidFill>
                <a:latin typeface="Arial" panose="020B0604020202020204" pitchFamily="34" charset="0"/>
                <a:cs typeface="Arial" panose="020B0604020202020204" pitchFamily="34" charset="0"/>
              </a:rPr>
              <a:t>Eelarveläbirääkimiste protokoll ehk tulemused esitatakse iga-aastaselt </a:t>
            </a:r>
            <a:r>
              <a:rPr lang="et-EE" altLang="et-EE" sz="2400" b="1">
                <a:solidFill>
                  <a:srgbClr val="002060"/>
                </a:solidFill>
                <a:latin typeface="Arial" panose="020B0604020202020204" pitchFamily="34" charset="0"/>
                <a:cs typeface="Arial" panose="020B0604020202020204" pitchFamily="34" charset="0"/>
              </a:rPr>
              <a:t>koos riigieelarve eelnõuga ja selle juurde kuuluva seletuskirjaga Riigikogule.</a:t>
            </a:r>
            <a:br>
              <a:rPr lang="et-EE" altLang="et-EE" sz="2400" b="1">
                <a:solidFill>
                  <a:srgbClr val="002060"/>
                </a:solidFill>
                <a:latin typeface="Arial" panose="020B0604020202020204" pitchFamily="34" charset="0"/>
                <a:cs typeface="Arial" panose="020B0604020202020204" pitchFamily="34" charset="0"/>
              </a:rPr>
            </a:br>
            <a:r>
              <a:rPr lang="en-GB" altLang="et-EE" sz="2400" b="1">
                <a:solidFill>
                  <a:srgbClr val="002060"/>
                </a:solidFill>
                <a:latin typeface="Calibri" panose="020F0502020204030204" pitchFamily="34" charset="0"/>
                <a:cs typeface="Calibri" panose="020F0502020204030204" pitchFamily="34" charset="0"/>
              </a:rPr>
              <a:t/>
            </a:r>
            <a:br>
              <a:rPr lang="en-GB" altLang="et-EE" sz="2400" b="1">
                <a:solidFill>
                  <a:srgbClr val="002060"/>
                </a:solidFill>
                <a:latin typeface="Calibri" panose="020F0502020204030204" pitchFamily="34" charset="0"/>
                <a:cs typeface="Calibri" panose="020F0502020204030204" pitchFamily="34" charset="0"/>
              </a:rPr>
            </a:br>
            <a:endParaRPr lang="et-EE" altLang="et-EE" sz="2400" b="1">
              <a:solidFill>
                <a:srgbClr val="002060"/>
              </a:solidFill>
              <a:latin typeface="Calibri" panose="020F0502020204030204" pitchFamily="34" charset="0"/>
              <a:cs typeface="Calibri" panose="020F0502020204030204" pitchFamily="34" charset="0"/>
            </a:endParaRPr>
          </a:p>
        </p:txBody>
      </p:sp>
      <p:sp>
        <p:nvSpPr>
          <p:cNvPr id="3" name="Pealkiri 1"/>
          <p:cNvSpPr txBox="1">
            <a:spLocks/>
          </p:cNvSpPr>
          <p:nvPr/>
        </p:nvSpPr>
        <p:spPr bwMode="auto">
          <a:xfrm>
            <a:off x="7110412" y="226219"/>
            <a:ext cx="701279" cy="5869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500" tIns="35100" rIns="67500" bIns="35100" anchor="ctr"/>
          <a:lstStyle>
            <a:lvl1pPr defTabSz="449263">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1363" indent="-284163" defTabSz="449263">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defTabSz="449263">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defTabSz="449263">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defTabSz="449263">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algn="r" defTabSz="336947" eaLnBrk="0" fontAlgn="base" hangingPunct="0">
              <a:spcBef>
                <a:spcPct val="0"/>
              </a:spcBef>
              <a:spcAft>
                <a:spcPct val="0"/>
              </a:spcAft>
              <a:buNone/>
            </a:pPr>
            <a:endParaRPr lang="et-EE" altLang="et-EE" sz="2100" b="1" kern="1200">
              <a:solidFill>
                <a:srgbClr val="0070C0"/>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11030576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Pealkiri 1"/>
          <p:cNvSpPr>
            <a:spLocks noGrp="1"/>
          </p:cNvSpPr>
          <p:nvPr>
            <p:ph type="title"/>
          </p:nvPr>
        </p:nvSpPr>
        <p:spPr>
          <a:xfrm>
            <a:off x="1479948" y="226219"/>
            <a:ext cx="6331744" cy="4451747"/>
          </a:xfrm>
        </p:spPr>
        <p:txBody>
          <a:bodyPr/>
          <a:lstStyle/>
          <a:p>
            <a:pPr algn="l"/>
            <a:r>
              <a:rPr lang="et-EE" altLang="et-EE" sz="2100">
                <a:solidFill>
                  <a:srgbClr val="0070C0"/>
                </a:solidFill>
                <a:latin typeface="Calibri" panose="020F0502020204030204" pitchFamily="34" charset="0"/>
                <a:cs typeface="Calibri" panose="020F0502020204030204" pitchFamily="34" charset="0"/>
              </a:rPr>
              <a:t/>
            </a:r>
            <a:br>
              <a:rPr lang="et-EE" altLang="et-EE" sz="2100">
                <a:solidFill>
                  <a:srgbClr val="0070C0"/>
                </a:solidFill>
                <a:latin typeface="Calibri" panose="020F0502020204030204" pitchFamily="34" charset="0"/>
                <a:cs typeface="Calibri" panose="020F0502020204030204" pitchFamily="34" charset="0"/>
              </a:rPr>
            </a:br>
            <a:r>
              <a:rPr lang="et-EE" altLang="et-EE" sz="2400" b="1">
                <a:solidFill>
                  <a:srgbClr val="002060"/>
                </a:solidFill>
                <a:latin typeface="Calibri" panose="020F0502020204030204" pitchFamily="34" charset="0"/>
                <a:cs typeface="Calibri" panose="020F0502020204030204" pitchFamily="34" charset="0"/>
              </a:rPr>
              <a:t>III  Kohalike omavalitsuste õiguslik kaitse</a:t>
            </a:r>
            <a:br>
              <a:rPr lang="et-EE" altLang="et-EE" sz="2400" b="1">
                <a:solidFill>
                  <a:srgbClr val="002060"/>
                </a:solidFill>
                <a:latin typeface="Calibri" panose="020F0502020204030204" pitchFamily="34" charset="0"/>
                <a:cs typeface="Calibri" panose="020F0502020204030204" pitchFamily="34" charset="0"/>
              </a:rPr>
            </a:br>
            <a:r>
              <a:rPr lang="et-EE" altLang="et-EE" sz="2400" b="1">
                <a:solidFill>
                  <a:srgbClr val="002060"/>
                </a:solidFill>
                <a:latin typeface="Calibri" panose="020F0502020204030204" pitchFamily="34" charset="0"/>
                <a:cs typeface="Calibri" panose="020F0502020204030204" pitchFamily="34" charset="0"/>
              </a:rPr>
              <a:t/>
            </a:r>
            <a:br>
              <a:rPr lang="et-EE" altLang="et-EE" sz="2400" b="1">
                <a:solidFill>
                  <a:srgbClr val="002060"/>
                </a:solidFill>
                <a:latin typeface="Calibri" panose="020F0502020204030204" pitchFamily="34" charset="0"/>
                <a:cs typeface="Calibri" panose="020F0502020204030204" pitchFamily="34" charset="0"/>
              </a:rPr>
            </a:br>
            <a:r>
              <a:rPr lang="et-EE" altLang="et-EE" sz="2400" b="1">
                <a:solidFill>
                  <a:srgbClr val="002060"/>
                </a:solidFill>
                <a:latin typeface="Calibri" panose="020F0502020204030204" pitchFamily="34" charset="0"/>
                <a:cs typeface="Calibri" panose="020F0502020204030204" pitchFamily="34" charset="0"/>
              </a:rPr>
              <a:t>Peame oluliseks tagada kohalike omavalitsuste järjepidev osalus riigi õigusloomes</a:t>
            </a:r>
            <a:r>
              <a:rPr lang="et-EE" altLang="et-EE" sz="2400" b="1">
                <a:solidFill>
                  <a:srgbClr val="0070C0"/>
                </a:solidFill>
                <a:latin typeface="Calibri" panose="020F0502020204030204" pitchFamily="34" charset="0"/>
                <a:cs typeface="Calibri" panose="020F0502020204030204" pitchFamily="34" charset="0"/>
              </a:rPr>
              <a:t> ning et selles protsessis lähtutaks Euroopa kohaliku omavalitsuse harta põhimõttest ja väärtusest ning Eesti Vabariigi põhiseadusest.</a:t>
            </a:r>
            <a:br>
              <a:rPr lang="et-EE" altLang="et-EE" sz="2400" b="1">
                <a:solidFill>
                  <a:srgbClr val="0070C0"/>
                </a:solidFill>
                <a:latin typeface="Calibri" panose="020F0502020204030204" pitchFamily="34" charset="0"/>
                <a:cs typeface="Calibri" panose="020F0502020204030204" pitchFamily="34" charset="0"/>
              </a:rPr>
            </a:br>
            <a:r>
              <a:rPr lang="et-EE" altLang="et-EE" sz="750" b="1">
                <a:solidFill>
                  <a:srgbClr val="0070C0"/>
                </a:solidFill>
                <a:latin typeface="Calibri" panose="020F0502020204030204" pitchFamily="34" charset="0"/>
                <a:cs typeface="Calibri" panose="020F0502020204030204" pitchFamily="34" charset="0"/>
              </a:rPr>
              <a:t> .</a:t>
            </a:r>
            <a:r>
              <a:rPr lang="et-EE" altLang="et-EE" sz="2400" b="1">
                <a:solidFill>
                  <a:srgbClr val="0070C0"/>
                </a:solidFill>
                <a:latin typeface="Calibri" panose="020F0502020204030204" pitchFamily="34" charset="0"/>
                <a:cs typeface="Calibri" panose="020F0502020204030204" pitchFamily="34" charset="0"/>
              </a:rPr>
              <a:t/>
            </a:r>
            <a:br>
              <a:rPr lang="et-EE" altLang="et-EE" sz="2400" b="1">
                <a:solidFill>
                  <a:srgbClr val="0070C0"/>
                </a:solidFill>
                <a:latin typeface="Calibri" panose="020F0502020204030204" pitchFamily="34" charset="0"/>
                <a:cs typeface="Calibri" panose="020F0502020204030204" pitchFamily="34" charset="0"/>
              </a:rPr>
            </a:br>
            <a:r>
              <a:rPr lang="et-EE" altLang="et-EE" sz="2400" b="1">
                <a:solidFill>
                  <a:srgbClr val="0070C0"/>
                </a:solidFill>
                <a:latin typeface="Calibri" panose="020F0502020204030204" pitchFamily="34" charset="0"/>
                <a:cs typeface="Calibri" panose="020F0502020204030204" pitchFamily="34" charset="0"/>
              </a:rPr>
              <a:t>Selleks:</a:t>
            </a:r>
            <a:br>
              <a:rPr lang="et-EE" altLang="et-EE" sz="2400" b="1">
                <a:solidFill>
                  <a:srgbClr val="0070C0"/>
                </a:solidFill>
                <a:latin typeface="Calibri" panose="020F0502020204030204" pitchFamily="34" charset="0"/>
                <a:cs typeface="Calibri" panose="020F0502020204030204" pitchFamily="34" charset="0"/>
              </a:rPr>
            </a:br>
            <a:r>
              <a:rPr lang="et-EE" altLang="et-EE" sz="2400" b="1">
                <a:solidFill>
                  <a:srgbClr val="0070C0"/>
                </a:solidFill>
                <a:latin typeface="Calibri" panose="020F0502020204030204" pitchFamily="34" charset="0"/>
                <a:cs typeface="Calibri" panose="020F0502020204030204" pitchFamily="34" charset="0"/>
              </a:rPr>
              <a:t>Osaleme aktiivselt õigusloomes EIS-i vahendusel ning erinevates töögruppides, pidades silmas kohalike omavalitsuste huvide õiguslikku kaitset.</a:t>
            </a:r>
            <a:br>
              <a:rPr lang="et-EE" altLang="et-EE" sz="2400" b="1">
                <a:solidFill>
                  <a:srgbClr val="0070C0"/>
                </a:solidFill>
                <a:latin typeface="Calibri" panose="020F0502020204030204" pitchFamily="34" charset="0"/>
                <a:cs typeface="Calibri" panose="020F0502020204030204" pitchFamily="34" charset="0"/>
              </a:rPr>
            </a:br>
            <a:endParaRPr lang="et-EE" altLang="et-EE" sz="2400" b="1">
              <a:solidFill>
                <a:srgbClr val="0070C0"/>
              </a:solidFill>
              <a:latin typeface="Calibri" panose="020F0502020204030204" pitchFamily="34" charset="0"/>
              <a:cs typeface="Calibri" panose="020F0502020204030204" pitchFamily="34" charset="0"/>
            </a:endParaRPr>
          </a:p>
        </p:txBody>
      </p:sp>
      <p:sp>
        <p:nvSpPr>
          <p:cNvPr id="3" name="Pealkiri 1"/>
          <p:cNvSpPr txBox="1">
            <a:spLocks/>
          </p:cNvSpPr>
          <p:nvPr/>
        </p:nvSpPr>
        <p:spPr bwMode="auto">
          <a:xfrm>
            <a:off x="7110412" y="226219"/>
            <a:ext cx="701279" cy="5869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500" tIns="35100" rIns="67500" bIns="35100" anchor="ctr"/>
          <a:lstStyle>
            <a:lvl1pPr defTabSz="449263">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1363" indent="-284163" defTabSz="449263">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defTabSz="449263">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defTabSz="449263">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defTabSz="449263">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algn="r" defTabSz="336947" eaLnBrk="0" fontAlgn="base" hangingPunct="0">
              <a:spcBef>
                <a:spcPct val="0"/>
              </a:spcBef>
              <a:spcAft>
                <a:spcPct val="0"/>
              </a:spcAft>
              <a:buNone/>
            </a:pPr>
            <a:endParaRPr lang="et-EE" altLang="et-EE" sz="2100" b="1" kern="1200">
              <a:solidFill>
                <a:srgbClr val="0070C0"/>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5890592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body" idx="1"/>
          </p:nvPr>
        </p:nvSpPr>
        <p:spPr>
          <a:xfrm>
            <a:off x="819150" y="602800"/>
            <a:ext cx="7505700" cy="2448000"/>
          </a:xfrm>
          <a:prstGeom prst="rect">
            <a:avLst/>
          </a:prstGeom>
        </p:spPr>
        <p:txBody>
          <a:bodyPr spcFirstLastPara="1" wrap="square" lIns="91425" tIns="91425" rIns="91425" bIns="91425" anchor="t" anchorCtr="0">
            <a:noAutofit/>
          </a:bodyPr>
          <a:lstStyle/>
          <a:p>
            <a:pPr marL="228600" lvl="0" indent="-177800" rtl="0">
              <a:lnSpc>
                <a:spcPct val="90000"/>
              </a:lnSpc>
              <a:spcBef>
                <a:spcPts val="0"/>
              </a:spcBef>
              <a:spcAft>
                <a:spcPts val="0"/>
              </a:spcAft>
              <a:buClr>
                <a:srgbClr val="000000"/>
              </a:buClr>
              <a:buSzPts val="2000"/>
              <a:buFont typeface="Lato"/>
              <a:buChar char="•"/>
            </a:pPr>
            <a:r>
              <a:rPr lang="et" sz="2000" b="1">
                <a:solidFill>
                  <a:srgbClr val="000000"/>
                </a:solidFill>
                <a:latin typeface="Lato"/>
                <a:ea typeface="Lato"/>
                <a:cs typeface="Lato"/>
                <a:sym typeface="Lato"/>
              </a:rPr>
              <a:t>1983–1990 Eesti NSV Ülemnõukogu Presiidiumi esimees</a:t>
            </a:r>
            <a:br>
              <a:rPr lang="et" sz="2000" b="1">
                <a:solidFill>
                  <a:srgbClr val="000000"/>
                </a:solidFill>
                <a:latin typeface="Lato"/>
                <a:ea typeface="Lato"/>
                <a:cs typeface="Lato"/>
                <a:sym typeface="Lato"/>
              </a:rPr>
            </a:br>
            <a:endParaRPr sz="2000" b="1">
              <a:solidFill>
                <a:srgbClr val="000000"/>
              </a:solidFill>
              <a:latin typeface="Lato"/>
              <a:ea typeface="Lato"/>
              <a:cs typeface="Lato"/>
              <a:sym typeface="Lato"/>
            </a:endParaRPr>
          </a:p>
          <a:p>
            <a:pPr marL="228600" lvl="0" indent="-177800" rtl="0">
              <a:lnSpc>
                <a:spcPct val="90000"/>
              </a:lnSpc>
              <a:spcBef>
                <a:spcPts val="1000"/>
              </a:spcBef>
              <a:spcAft>
                <a:spcPts val="0"/>
              </a:spcAft>
              <a:buClr>
                <a:srgbClr val="000000"/>
              </a:buClr>
              <a:buSzPts val="2000"/>
              <a:buFont typeface="Lato"/>
              <a:buChar char="•"/>
            </a:pPr>
            <a:r>
              <a:rPr lang="et" sz="2000" b="1">
                <a:solidFill>
                  <a:srgbClr val="000000"/>
                </a:solidFill>
                <a:latin typeface="Lato"/>
                <a:ea typeface="Lato"/>
                <a:cs typeface="Lato"/>
                <a:sym typeface="Lato"/>
              </a:rPr>
              <a:t>1990 – oktoober 1992 Eesti NSV Ülemnõukogu (ja pärast selle ümbernimetamist Eesti Vabariigi Ülemnõukogu) esimees</a:t>
            </a:r>
            <a:br>
              <a:rPr lang="et" sz="2000" b="1">
                <a:solidFill>
                  <a:srgbClr val="000000"/>
                </a:solidFill>
                <a:latin typeface="Lato"/>
                <a:ea typeface="Lato"/>
                <a:cs typeface="Lato"/>
                <a:sym typeface="Lato"/>
              </a:rPr>
            </a:br>
            <a:endParaRPr sz="2000" b="1">
              <a:solidFill>
                <a:srgbClr val="000000"/>
              </a:solidFill>
              <a:latin typeface="Lato"/>
              <a:ea typeface="Lato"/>
              <a:cs typeface="Lato"/>
              <a:sym typeface="Lato"/>
            </a:endParaRPr>
          </a:p>
          <a:p>
            <a:pPr marL="228600" lvl="0" indent="-177800" rtl="0">
              <a:lnSpc>
                <a:spcPct val="90000"/>
              </a:lnSpc>
              <a:spcBef>
                <a:spcPts val="1000"/>
              </a:spcBef>
              <a:spcAft>
                <a:spcPts val="0"/>
              </a:spcAft>
              <a:buClr>
                <a:srgbClr val="000000"/>
              </a:buClr>
              <a:buSzPts val="2000"/>
              <a:buFont typeface="Lato"/>
              <a:buChar char="•"/>
            </a:pPr>
            <a:r>
              <a:rPr lang="et" sz="2000" b="1">
                <a:solidFill>
                  <a:srgbClr val="000000"/>
                </a:solidFill>
                <a:latin typeface="Lato"/>
                <a:ea typeface="Lato"/>
                <a:cs typeface="Lato"/>
                <a:sym typeface="Lato"/>
              </a:rPr>
              <a:t>1991–1992 Põhiseaduse Assamblee liige</a:t>
            </a:r>
            <a:br>
              <a:rPr lang="et" sz="2000" b="1">
                <a:solidFill>
                  <a:srgbClr val="000000"/>
                </a:solidFill>
                <a:latin typeface="Lato"/>
                <a:ea typeface="Lato"/>
                <a:cs typeface="Lato"/>
                <a:sym typeface="Lato"/>
              </a:rPr>
            </a:br>
            <a:endParaRPr sz="2000" b="1">
              <a:solidFill>
                <a:srgbClr val="000000"/>
              </a:solidFill>
              <a:latin typeface="Lato"/>
              <a:ea typeface="Lato"/>
              <a:cs typeface="Lato"/>
              <a:sym typeface="Lato"/>
            </a:endParaRPr>
          </a:p>
          <a:p>
            <a:pPr marL="228600" lvl="0" indent="-177800" rtl="0">
              <a:lnSpc>
                <a:spcPct val="90000"/>
              </a:lnSpc>
              <a:spcBef>
                <a:spcPts val="1000"/>
              </a:spcBef>
              <a:spcAft>
                <a:spcPts val="0"/>
              </a:spcAft>
              <a:buClr>
                <a:srgbClr val="000000"/>
              </a:buClr>
              <a:buSzPts val="2000"/>
              <a:buFont typeface="Lato"/>
              <a:buChar char="•"/>
            </a:pPr>
            <a:r>
              <a:rPr lang="et" sz="2000" b="1">
                <a:solidFill>
                  <a:srgbClr val="000000"/>
                </a:solidFill>
                <a:latin typeface="Lato"/>
                <a:ea typeface="Lato"/>
                <a:cs typeface="Lato"/>
                <a:sym typeface="Lato"/>
              </a:rPr>
              <a:t>1995–2001 Riigikogu liige, 1995–1997 Riigikogu aseesimees</a:t>
            </a:r>
            <a:br>
              <a:rPr lang="et" sz="2000" b="1">
                <a:solidFill>
                  <a:srgbClr val="000000"/>
                </a:solidFill>
                <a:latin typeface="Lato"/>
                <a:ea typeface="Lato"/>
                <a:cs typeface="Lato"/>
                <a:sym typeface="Lato"/>
              </a:rPr>
            </a:br>
            <a:endParaRPr sz="2000" b="1">
              <a:solidFill>
                <a:srgbClr val="000000"/>
              </a:solidFill>
              <a:latin typeface="Lato"/>
              <a:ea typeface="Lato"/>
              <a:cs typeface="Lato"/>
              <a:sym typeface="Lato"/>
            </a:endParaRPr>
          </a:p>
          <a:p>
            <a:pPr marL="228600" lvl="0" indent="-177800" rtl="0">
              <a:lnSpc>
                <a:spcPct val="90000"/>
              </a:lnSpc>
              <a:spcBef>
                <a:spcPts val="1000"/>
              </a:spcBef>
              <a:spcAft>
                <a:spcPts val="0"/>
              </a:spcAft>
              <a:buClr>
                <a:srgbClr val="000000"/>
              </a:buClr>
              <a:buSzPts val="2000"/>
              <a:buFont typeface="Lato"/>
              <a:buChar char="•"/>
            </a:pPr>
            <a:r>
              <a:rPr lang="et" sz="2000" b="1">
                <a:solidFill>
                  <a:srgbClr val="000000"/>
                </a:solidFill>
                <a:latin typeface="Lato"/>
                <a:ea typeface="Lato"/>
                <a:cs typeface="Lato"/>
                <a:sym typeface="Lato"/>
              </a:rPr>
              <a:t>8. oktoober 2001 – 9. oktoober 2006 Eesti Vabariigi president</a:t>
            </a:r>
            <a:endParaRPr sz="2000" b="1">
              <a:solidFill>
                <a:srgbClr val="000000"/>
              </a:solidFill>
              <a:latin typeface="Lato"/>
              <a:ea typeface="Lato"/>
              <a:cs typeface="Lato"/>
              <a:sym typeface="Lato"/>
            </a:endParaRPr>
          </a:p>
        </p:txBody>
      </p:sp>
    </p:spTree>
    <p:extLst>
      <p:ext uri="{BB962C8B-B14F-4D97-AF65-F5344CB8AC3E}">
        <p14:creationId xmlns:p14="http://schemas.microsoft.com/office/powerpoint/2010/main" val="102479614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ChangeArrowheads="1"/>
          </p:cNvSpPr>
          <p:nvPr/>
        </p:nvSpPr>
        <p:spPr bwMode="auto">
          <a:xfrm>
            <a:off x="1493044" y="457200"/>
            <a:ext cx="615672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pPr defTabSz="685800" eaLnBrk="0" fontAlgn="base" hangingPunct="0">
              <a:spcBef>
                <a:spcPct val="0"/>
              </a:spcBef>
              <a:spcAft>
                <a:spcPct val="0"/>
              </a:spcAft>
              <a:buClrTx/>
            </a:pPr>
            <a:r>
              <a:rPr lang="et-EE" altLang="et-EE" b="1" kern="1200">
                <a:solidFill>
                  <a:srgbClr val="002060"/>
                </a:solidFill>
                <a:latin typeface="Calibri" panose="020F0502020204030204" pitchFamily="34" charset="0"/>
                <a:ea typeface="+mn-ea"/>
                <a:cs typeface="Calibri" panose="020F0502020204030204" pitchFamily="34" charset="0"/>
              </a:rPr>
              <a:t>IV Rahvusvaheline koostöö</a:t>
            </a:r>
          </a:p>
          <a:p>
            <a:pPr defTabSz="685800" eaLnBrk="0" fontAlgn="base" hangingPunct="0">
              <a:spcBef>
                <a:spcPct val="0"/>
              </a:spcBef>
              <a:spcAft>
                <a:spcPct val="0"/>
              </a:spcAft>
              <a:buClrTx/>
            </a:pPr>
            <a:r>
              <a:rPr lang="et-EE" altLang="et-EE" sz="1800" b="1" kern="1200">
                <a:solidFill>
                  <a:srgbClr val="0070C0"/>
                </a:solidFill>
                <a:latin typeface="Calibri" panose="020F0502020204030204" pitchFamily="34" charset="0"/>
                <a:ea typeface="+mn-ea"/>
                <a:cs typeface="Calibri" panose="020F0502020204030204" pitchFamily="34" charset="0"/>
              </a:rPr>
              <a:t/>
            </a:r>
            <a:br>
              <a:rPr lang="et-EE" altLang="et-EE" sz="1800" b="1" kern="1200">
                <a:solidFill>
                  <a:srgbClr val="0070C0"/>
                </a:solidFill>
                <a:latin typeface="Calibri" panose="020F0502020204030204" pitchFamily="34" charset="0"/>
                <a:ea typeface="+mn-ea"/>
                <a:cs typeface="Calibri" panose="020F0502020204030204" pitchFamily="34" charset="0"/>
              </a:rPr>
            </a:br>
            <a:r>
              <a:rPr lang="et-EE" altLang="et-EE" b="1" kern="1200">
                <a:solidFill>
                  <a:srgbClr val="002060"/>
                </a:solidFill>
                <a:latin typeface="Calibri" panose="020F0502020204030204" pitchFamily="34" charset="0"/>
                <a:ea typeface="+mn-ea"/>
                <a:cs typeface="Calibri" panose="020F0502020204030204" pitchFamily="34" charset="0"/>
              </a:rPr>
              <a:t>Liikmete ühishuvi on kohalike omavalitsuste osalus ja huvide esindatus  Euroopa  Liidu  ja Euroopa Nõukogu institutsioonides ning koostöö teiste  riikide kohalike omavalitsuste organisatsioonidega.</a:t>
            </a:r>
            <a:r>
              <a:rPr lang="et-EE" altLang="et-EE" sz="1800" b="1" kern="1200">
                <a:solidFill>
                  <a:srgbClr val="002060"/>
                </a:solidFill>
                <a:latin typeface="Calibri" panose="020F0502020204030204" pitchFamily="34" charset="0"/>
                <a:ea typeface="+mn-ea"/>
                <a:cs typeface="Calibri" panose="020F0502020204030204" pitchFamily="34" charset="0"/>
              </a:rPr>
              <a:t/>
            </a:r>
            <a:br>
              <a:rPr lang="et-EE" altLang="et-EE" sz="1800" b="1" kern="1200">
                <a:solidFill>
                  <a:srgbClr val="002060"/>
                </a:solidFill>
                <a:latin typeface="Calibri" panose="020F0502020204030204" pitchFamily="34" charset="0"/>
                <a:ea typeface="+mn-ea"/>
                <a:cs typeface="Calibri" panose="020F0502020204030204" pitchFamily="34" charset="0"/>
              </a:rPr>
            </a:br>
            <a:r>
              <a:rPr lang="et-EE" altLang="et-EE" sz="1800" b="1" kern="1200">
                <a:solidFill>
                  <a:srgbClr val="0070C0"/>
                </a:solidFill>
                <a:latin typeface="Calibri" panose="020F0502020204030204" pitchFamily="34" charset="0"/>
                <a:ea typeface="+mn-ea"/>
                <a:cs typeface="Calibri" panose="020F0502020204030204" pitchFamily="34" charset="0"/>
              </a:rPr>
              <a:t> </a:t>
            </a:r>
            <a:br>
              <a:rPr lang="et-EE" altLang="et-EE" sz="1800" b="1" kern="1200">
                <a:solidFill>
                  <a:srgbClr val="0070C0"/>
                </a:solidFill>
                <a:latin typeface="Calibri" panose="020F0502020204030204" pitchFamily="34" charset="0"/>
                <a:ea typeface="+mn-ea"/>
                <a:cs typeface="Calibri" panose="020F0502020204030204" pitchFamily="34" charset="0"/>
              </a:rPr>
            </a:br>
            <a:r>
              <a:rPr lang="et-EE" altLang="et-EE" sz="1800" b="1" kern="1200">
                <a:solidFill>
                  <a:srgbClr val="0070C0"/>
                </a:solidFill>
                <a:latin typeface="Calibri" panose="020F0502020204030204" pitchFamily="34" charset="0"/>
                <a:ea typeface="+mn-ea"/>
                <a:cs typeface="Calibri" panose="020F0502020204030204" pitchFamily="34" charset="0"/>
              </a:rPr>
              <a:t>Selleks:  </a:t>
            </a:r>
            <a:br>
              <a:rPr lang="et-EE" altLang="et-EE" sz="1800" b="1" kern="1200">
                <a:solidFill>
                  <a:srgbClr val="0070C0"/>
                </a:solidFill>
                <a:latin typeface="Calibri" panose="020F0502020204030204" pitchFamily="34" charset="0"/>
                <a:ea typeface="+mn-ea"/>
                <a:cs typeface="Calibri" panose="020F0502020204030204" pitchFamily="34" charset="0"/>
              </a:rPr>
            </a:br>
            <a:r>
              <a:rPr lang="et-EE" altLang="et-EE" sz="1800" b="1" kern="1200">
                <a:solidFill>
                  <a:srgbClr val="0070C0"/>
                </a:solidFill>
                <a:latin typeface="Calibri" panose="020F0502020204030204" pitchFamily="34" charset="0"/>
                <a:ea typeface="+mn-ea"/>
                <a:cs typeface="Calibri" panose="020F0502020204030204" pitchFamily="34" charset="0"/>
              </a:rPr>
              <a:t>Osaleme ning esindame liikmete ühishuve  Euroopa Liidu Regioonide Komitee (CdR), Euroopa Nõukogu Kohalike ja Piirkondlike Omavalitsuste Kongressi (CLRAE) ning Euroopa Kohalike ja Piirkondlike Omavalitsuste Nõukogu (CEMR) juhtorganites, komiteedes, komisjonides ja töögruppides</a:t>
            </a:r>
            <a:endParaRPr lang="en-US" altLang="et-EE" sz="1800" kern="1200">
              <a:solidFill>
                <a:srgbClr val="FFFFFF"/>
              </a:solidFill>
              <a:ea typeface="+mn-ea"/>
            </a:endParaRPr>
          </a:p>
        </p:txBody>
      </p:sp>
    </p:spTree>
    <p:extLst>
      <p:ext uri="{BB962C8B-B14F-4D97-AF65-F5344CB8AC3E}">
        <p14:creationId xmlns:p14="http://schemas.microsoft.com/office/powerpoint/2010/main" val="55032316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ChangeArrowheads="1"/>
          </p:cNvSpPr>
          <p:nvPr/>
        </p:nvSpPr>
        <p:spPr bwMode="auto">
          <a:xfrm>
            <a:off x="1547813" y="357187"/>
            <a:ext cx="6048375" cy="447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pPr defTabSz="685800" eaLnBrk="0" fontAlgn="base" hangingPunct="0">
              <a:spcBef>
                <a:spcPct val="0"/>
              </a:spcBef>
              <a:spcAft>
                <a:spcPct val="0"/>
              </a:spcAft>
              <a:buClrTx/>
            </a:pPr>
            <a:r>
              <a:rPr lang="et-EE" altLang="et-EE" b="1" kern="1200">
                <a:solidFill>
                  <a:srgbClr val="002060"/>
                </a:solidFill>
                <a:latin typeface="Calibri" panose="020F0502020204030204" pitchFamily="34" charset="0"/>
                <a:ea typeface="+mn-ea"/>
                <a:cs typeface="Calibri" panose="020F0502020204030204" pitchFamily="34" charset="0"/>
              </a:rPr>
              <a:t>V IKT arendamine, kohalike omavalitsuste informeerituse tagamine, liidu tegevuse tutvustamine</a:t>
            </a:r>
            <a:br>
              <a:rPr lang="et-EE" altLang="et-EE" b="1" kern="1200">
                <a:solidFill>
                  <a:srgbClr val="002060"/>
                </a:solidFill>
                <a:latin typeface="Calibri" panose="020F0502020204030204" pitchFamily="34" charset="0"/>
                <a:ea typeface="+mn-ea"/>
                <a:cs typeface="Calibri" panose="020F0502020204030204" pitchFamily="34" charset="0"/>
              </a:rPr>
            </a:br>
            <a:endParaRPr lang="et-EE" altLang="et-EE" b="1" kern="1200">
              <a:solidFill>
                <a:srgbClr val="002060"/>
              </a:solidFill>
              <a:latin typeface="Calibri" panose="020F0502020204030204" pitchFamily="34" charset="0"/>
              <a:ea typeface="+mn-ea"/>
              <a:cs typeface="Calibri" panose="020F0502020204030204" pitchFamily="34" charset="0"/>
            </a:endParaRPr>
          </a:p>
          <a:p>
            <a:pPr defTabSz="685800" eaLnBrk="0" fontAlgn="base" hangingPunct="0">
              <a:spcBef>
                <a:spcPct val="0"/>
              </a:spcBef>
              <a:spcAft>
                <a:spcPct val="0"/>
              </a:spcAft>
              <a:buClrTx/>
            </a:pPr>
            <a:r>
              <a:rPr lang="et-EE" altLang="et-EE" sz="2100" b="1" kern="1200">
                <a:solidFill>
                  <a:srgbClr val="0070C0"/>
                </a:solidFill>
                <a:latin typeface="Calibri" panose="020F0502020204030204" pitchFamily="34" charset="0"/>
                <a:ea typeface="+mn-ea"/>
                <a:cs typeface="Calibri" panose="020F0502020204030204" pitchFamily="34" charset="0"/>
              </a:rPr>
              <a:t>Liit arendab edasi oma büroo IT võimekust, abistamaks liikmeid IKT süsteemide korrastamisel ja arendamisel, tagamaks liikmetele paremaid võimalusi osaleda koosolekutel ja ühisüritustel. Kohalike omavalitsuste informeerituse tagamisel ja liidu tegevuse tutvustamisel on oluline hoida liidu vahendatav </a:t>
            </a:r>
            <a:r>
              <a:rPr lang="et-EE" altLang="et-EE" sz="2100" b="1" kern="1200">
                <a:solidFill>
                  <a:srgbClr val="002060"/>
                </a:solidFill>
                <a:latin typeface="Calibri" panose="020F0502020204030204" pitchFamily="34" charset="0"/>
                <a:ea typeface="+mn-ea"/>
                <a:cs typeface="Calibri" panose="020F0502020204030204" pitchFamily="34" charset="0"/>
              </a:rPr>
              <a:t>informatsioon operatiivne ja lihtsalt kättesaadav.</a:t>
            </a:r>
            <a:br>
              <a:rPr lang="et-EE" altLang="et-EE" sz="2100" b="1" kern="1200">
                <a:solidFill>
                  <a:srgbClr val="002060"/>
                </a:solidFill>
                <a:latin typeface="Calibri" panose="020F0502020204030204" pitchFamily="34" charset="0"/>
                <a:ea typeface="+mn-ea"/>
                <a:cs typeface="Calibri" panose="020F0502020204030204" pitchFamily="34" charset="0"/>
              </a:rPr>
            </a:br>
            <a:endParaRPr lang="en-US" altLang="et-EE" sz="2100" kern="1200">
              <a:solidFill>
                <a:srgbClr val="FFFFFF"/>
              </a:solidFill>
              <a:ea typeface="+mn-ea"/>
            </a:endParaRPr>
          </a:p>
        </p:txBody>
      </p:sp>
    </p:spTree>
    <p:extLst>
      <p:ext uri="{BB962C8B-B14F-4D97-AF65-F5344CB8AC3E}">
        <p14:creationId xmlns:p14="http://schemas.microsoft.com/office/powerpoint/2010/main" val="314036624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7" name="Picture 7" descr="C:\Users\jyri\Documents\Eelarveläbirääkimised 2018\Eesti_Vabariik_100_RGB_300dpi.jpg"/>
          <p:cNvPicPr>
            <a:picLocks noChangeAspect="1" noChangeArrowheads="1"/>
          </p:cNvPicPr>
          <p:nvPr/>
        </p:nvPicPr>
        <p:blipFill>
          <a:blip r:embed="rId2"/>
          <a:srcRect/>
          <a:stretch>
            <a:fillRect/>
          </a:stretch>
        </p:blipFill>
        <p:spPr bwMode="auto">
          <a:xfrm>
            <a:off x="1763316" y="2680098"/>
            <a:ext cx="1837134" cy="1877615"/>
          </a:xfrm>
          <a:prstGeom prst="rect">
            <a:avLst/>
          </a:prstGeom>
          <a:solidFill>
            <a:schemeClr val="accent1">
              <a:lumMod val="40000"/>
              <a:lumOff val="60000"/>
            </a:schemeClr>
          </a:solidFill>
        </p:spPr>
      </p:pic>
      <p:sp>
        <p:nvSpPr>
          <p:cNvPr id="56324" name="Pealkiri 1"/>
          <p:cNvSpPr>
            <a:spLocks noGrp="1"/>
          </p:cNvSpPr>
          <p:nvPr>
            <p:ph type="ctrTitle"/>
          </p:nvPr>
        </p:nvSpPr>
        <p:spPr>
          <a:xfrm>
            <a:off x="4104085" y="3618310"/>
            <a:ext cx="3484959" cy="479822"/>
          </a:xfrm>
        </p:spPr>
        <p:txBody>
          <a:bodyPr/>
          <a:lstStyle/>
          <a:p>
            <a:pPr algn="r"/>
            <a:r>
              <a:rPr lang="et-EE" altLang="et-EE" sz="2400" b="1">
                <a:solidFill>
                  <a:srgbClr val="0070C0"/>
                </a:solidFill>
                <a:latin typeface="Calibri" panose="020F0502020204030204" pitchFamily="34" charset="0"/>
                <a:cs typeface="Calibri" panose="020F0502020204030204" pitchFamily="34" charset="0"/>
              </a:rPr>
              <a:t>Tänan kuulamast !</a:t>
            </a:r>
            <a:endParaRPr lang="et-EE" altLang="et-EE" sz="2400">
              <a:solidFill>
                <a:srgbClr val="0070C0"/>
              </a:solidFill>
            </a:endParaRPr>
          </a:p>
        </p:txBody>
      </p:sp>
      <p:sp>
        <p:nvSpPr>
          <p:cNvPr id="3" name="Alapealkiri 2"/>
          <p:cNvSpPr>
            <a:spLocks noGrp="1"/>
          </p:cNvSpPr>
          <p:nvPr>
            <p:ph type="subTitle" idx="1"/>
          </p:nvPr>
        </p:nvSpPr>
        <p:spPr>
          <a:xfrm>
            <a:off x="2303860" y="1707356"/>
            <a:ext cx="2700338" cy="1314450"/>
          </a:xfrm>
        </p:spPr>
        <p:txBody>
          <a:bodyPr>
            <a:normAutofit/>
          </a:bodyPr>
          <a:lstStyle/>
          <a:p>
            <a:pPr algn="r">
              <a:defRPr/>
            </a:pPr>
            <a:r>
              <a:rPr lang="et-EE" sz="2100" b="1" dirty="0">
                <a:solidFill>
                  <a:srgbClr val="0070C0"/>
                </a:solidFill>
                <a:latin typeface="+mj-lt"/>
              </a:rPr>
              <a:t> </a:t>
            </a:r>
          </a:p>
        </p:txBody>
      </p:sp>
      <p:pic>
        <p:nvPicPr>
          <p:cNvPr id="19460" name="Picture 2" descr="C:\Users\jyri\Documents\Eelarveläbirääkimised 2018\ELVL aprill 2018\Uus logo ELVL 17.04.2018 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663" y="891779"/>
            <a:ext cx="1188244"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3" descr="C:\Users\jyri\Documents\Eelarveläbirääkimised 2018\ELVL aprill 2018\Uus logo ELVL 17.04.2018 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410" y="1132285"/>
            <a:ext cx="4131469" cy="494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136172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dirty="0">
              <a:solidFill>
                <a:schemeClr val="dk1"/>
              </a:solidFill>
              <a:latin typeface="Times New Roman"/>
              <a:ea typeface="Times New Roman"/>
              <a:cs typeface="Times New Roman"/>
              <a:sym typeface="Times New Roman"/>
            </a:endParaRPr>
          </a:p>
          <a:p>
            <a:pPr marL="0" lvl="0" indent="0" algn="ctr">
              <a:lnSpc>
                <a:spcPct val="100000"/>
              </a:lnSpc>
              <a:buClr>
                <a:schemeClr val="dk1"/>
              </a:buClr>
              <a:buSzPts val="1100"/>
              <a:buNone/>
            </a:pPr>
            <a:r>
              <a:rPr lang="fi-FI" sz="3000" b="1" dirty="0">
                <a:solidFill>
                  <a:schemeClr val="dk1"/>
                </a:solidFill>
                <a:latin typeface="Times New Roman"/>
                <a:ea typeface="Times New Roman"/>
                <a:cs typeface="Times New Roman"/>
                <a:sym typeface="Times New Roman"/>
              </a:rPr>
              <a:t>Joel Jesse, Harjumaa Omavalitsuste Liidu direktor</a:t>
            </a:r>
            <a:endParaRPr dirty="0"/>
          </a:p>
        </p:txBody>
      </p:sp>
      <p:pic>
        <p:nvPicPr>
          <p:cNvPr id="111" name="Shape 111"/>
          <p:cNvPicPr preferRelativeResize="0"/>
          <p:nvPr/>
        </p:nvPicPr>
        <p:blipFill>
          <a:blip r:embed="rId3">
            <a:alphaModFix/>
          </a:blip>
          <a:stretch>
            <a:fillRect/>
          </a:stretch>
        </p:blipFill>
        <p:spPr>
          <a:xfrm>
            <a:off x="4195600" y="3066100"/>
            <a:ext cx="3665500" cy="1409475"/>
          </a:xfrm>
          <a:prstGeom prst="rect">
            <a:avLst/>
          </a:prstGeom>
          <a:noFill/>
          <a:ln>
            <a:noFill/>
          </a:ln>
        </p:spPr>
      </p:pic>
      <p:pic>
        <p:nvPicPr>
          <p:cNvPr id="112" name="Shape 112"/>
          <p:cNvPicPr preferRelativeResize="0"/>
          <p:nvPr/>
        </p:nvPicPr>
        <p:blipFill>
          <a:blip r:embed="rId4">
            <a:alphaModFix/>
          </a:blip>
          <a:stretch>
            <a:fillRect/>
          </a:stretch>
        </p:blipFill>
        <p:spPr>
          <a:xfrm>
            <a:off x="1949800" y="2885300"/>
            <a:ext cx="1487400" cy="1520276"/>
          </a:xfrm>
          <a:prstGeom prst="rect">
            <a:avLst/>
          </a:prstGeom>
          <a:noFill/>
          <a:ln>
            <a:noFill/>
          </a:ln>
        </p:spPr>
      </p:pic>
    </p:spTree>
    <p:extLst>
      <p:ext uri="{BB962C8B-B14F-4D97-AF65-F5344CB8AC3E}">
        <p14:creationId xmlns:p14="http://schemas.microsoft.com/office/powerpoint/2010/main" val="390225708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9" name="CustomShape 1"/>
          <p:cNvSpPr/>
          <p:nvPr/>
        </p:nvSpPr>
        <p:spPr>
          <a:xfrm>
            <a:off x="632279" y="952502"/>
            <a:ext cx="4291151" cy="2811197"/>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nchor="ctr"/>
          <a:lstStyle/>
          <a:p>
            <a:pPr defTabSz="685800">
              <a:buClrTx/>
            </a:pPr>
            <a:endParaRPr lang="et-EE" sz="2400" b="1" kern="1200" cap="all" dirty="0">
              <a:solidFill>
                <a:srgbClr val="800000"/>
              </a:solidFill>
              <a:latin typeface="Calibri"/>
              <a:ea typeface="DejaVu Sans"/>
            </a:endParaRPr>
          </a:p>
          <a:p>
            <a:pPr defTabSz="685800">
              <a:buClrTx/>
            </a:pPr>
            <a:endParaRPr lang="et-EE" sz="2400" b="1" kern="1200" cap="all" dirty="0">
              <a:solidFill>
                <a:srgbClr val="800000"/>
              </a:solidFill>
              <a:latin typeface="Calibri"/>
              <a:ea typeface="DejaVu Sans"/>
            </a:endParaRPr>
          </a:p>
          <a:p>
            <a:pPr defTabSz="685800">
              <a:buClrTx/>
            </a:pPr>
            <a:endParaRPr lang="et-EE" sz="2400" b="1" kern="1200" cap="all" dirty="0">
              <a:solidFill>
                <a:srgbClr val="800000"/>
              </a:solidFill>
              <a:latin typeface="Calibri"/>
              <a:ea typeface="DejaVu Sans"/>
            </a:endParaRPr>
          </a:p>
          <a:p>
            <a:pPr defTabSz="685800">
              <a:buClrTx/>
            </a:pPr>
            <a:endParaRPr lang="et-EE" sz="2400" b="1" kern="1200" cap="all" dirty="0">
              <a:solidFill>
                <a:srgbClr val="800000"/>
              </a:solidFill>
              <a:latin typeface="Calibri"/>
              <a:ea typeface="DejaVu Sans"/>
            </a:endParaRPr>
          </a:p>
          <a:p>
            <a:pPr defTabSz="685800">
              <a:buClrTx/>
            </a:pPr>
            <a:endParaRPr lang="et-EE" sz="3000" b="1" kern="1200" cap="all" dirty="0">
              <a:solidFill>
                <a:srgbClr val="800000"/>
              </a:solidFill>
              <a:latin typeface="Calibri"/>
              <a:ea typeface="DejaVu Sans"/>
            </a:endParaRPr>
          </a:p>
          <a:p>
            <a:pPr defTabSz="685800">
              <a:buClrTx/>
            </a:pPr>
            <a:r>
              <a:rPr lang="en-US" sz="2400" b="1" kern="1200" cap="all" dirty="0">
                <a:solidFill>
                  <a:srgbClr val="800000"/>
                </a:solidFill>
                <a:latin typeface="Calibri"/>
                <a:ea typeface="DejaVu Sans"/>
              </a:rPr>
              <a:t>H</a:t>
            </a:r>
            <a:r>
              <a:rPr lang="et-EE" sz="2400" b="1" kern="1200" cap="all" dirty="0" err="1">
                <a:solidFill>
                  <a:srgbClr val="800000"/>
                </a:solidFill>
                <a:latin typeface="Calibri"/>
                <a:ea typeface="DejaVu Sans"/>
              </a:rPr>
              <a:t>arjuMAA</a:t>
            </a:r>
            <a:r>
              <a:rPr lang="et-EE" sz="2400" b="1" kern="1200" cap="all" dirty="0">
                <a:solidFill>
                  <a:srgbClr val="800000"/>
                </a:solidFill>
                <a:latin typeface="Calibri"/>
                <a:ea typeface="DejaVu Sans"/>
              </a:rPr>
              <a:t> OMAVALITUSTE LIIT </a:t>
            </a:r>
          </a:p>
          <a:p>
            <a:pPr defTabSz="685800">
              <a:buClrTx/>
            </a:pPr>
            <a:r>
              <a:rPr lang="et-EE" sz="2400" b="1" kern="1200" cap="all" dirty="0">
                <a:solidFill>
                  <a:srgbClr val="800000"/>
                </a:solidFill>
                <a:latin typeface="Calibri"/>
                <a:ea typeface="DejaVu Sans"/>
              </a:rPr>
              <a:t>ning regionaaltasand</a:t>
            </a:r>
          </a:p>
          <a:p>
            <a:pPr defTabSz="685800">
              <a:buClrTx/>
            </a:pPr>
            <a:r>
              <a:rPr lang="et-EE" sz="2400" b="1" kern="1200" cap="all" dirty="0">
                <a:solidFill>
                  <a:srgbClr val="800000"/>
                </a:solidFill>
                <a:latin typeface="Calibri"/>
                <a:ea typeface="DejaVu Sans"/>
              </a:rPr>
              <a:t>TÄNA ja HOMME</a:t>
            </a:r>
            <a:endParaRPr lang="et-EE" sz="2400" b="1" kern="1200" cap="all" dirty="0">
              <a:solidFill>
                <a:prstClr val="white">
                  <a:lumMod val="50000"/>
                </a:prstClr>
              </a:solidFill>
              <a:latin typeface="Calibri"/>
              <a:ea typeface="DejaVu Sans"/>
            </a:endParaRPr>
          </a:p>
          <a:p>
            <a:pPr defTabSz="685800">
              <a:buClrTx/>
            </a:pPr>
            <a:endParaRPr lang="et-EE" sz="1800" b="1" kern="1200" cap="all" dirty="0">
              <a:solidFill>
                <a:prstClr val="white">
                  <a:lumMod val="50000"/>
                </a:prstClr>
              </a:solidFill>
              <a:latin typeface="Calibri"/>
              <a:ea typeface="DejaVu Sans"/>
            </a:endParaRPr>
          </a:p>
          <a:p>
            <a:pPr defTabSz="685800">
              <a:buClrTx/>
            </a:pPr>
            <a:endParaRPr lang="et-EE" sz="1800" b="1" kern="1200" cap="all" dirty="0">
              <a:solidFill>
                <a:prstClr val="white">
                  <a:lumMod val="50000"/>
                </a:prstClr>
              </a:solidFill>
              <a:latin typeface="Calibri"/>
              <a:ea typeface="DejaVu Sans"/>
            </a:endParaRPr>
          </a:p>
          <a:p>
            <a:pPr defTabSz="685800">
              <a:buClrTx/>
            </a:pPr>
            <a:r>
              <a:rPr lang="et-EE" sz="1050" b="1" kern="1200" cap="all" dirty="0" err="1">
                <a:solidFill>
                  <a:prstClr val="white">
                    <a:lumMod val="50000"/>
                  </a:prstClr>
                </a:solidFill>
                <a:latin typeface="Calibri"/>
                <a:ea typeface="DejaVu Sans"/>
              </a:rPr>
              <a:t>TaLLINNA</a:t>
            </a:r>
            <a:r>
              <a:rPr lang="et-EE" sz="1050" b="1" kern="1200" cap="all" dirty="0">
                <a:solidFill>
                  <a:prstClr val="white">
                    <a:lumMod val="50000"/>
                  </a:prstClr>
                </a:solidFill>
                <a:latin typeface="Calibri"/>
                <a:ea typeface="DejaVu Sans"/>
              </a:rPr>
              <a:t> </a:t>
            </a:r>
            <a:r>
              <a:rPr lang="et-EE" sz="1050" b="1" kern="1200" cap="all" dirty="0" err="1">
                <a:solidFill>
                  <a:prstClr val="white">
                    <a:lumMod val="50000"/>
                  </a:prstClr>
                </a:solidFill>
                <a:latin typeface="Calibri"/>
                <a:ea typeface="DejaVu Sans"/>
              </a:rPr>
              <a:t>ÜliKooli</a:t>
            </a:r>
            <a:r>
              <a:rPr lang="et-EE" sz="1050" b="1" kern="1200" cap="all" dirty="0">
                <a:solidFill>
                  <a:prstClr val="white">
                    <a:lumMod val="50000"/>
                  </a:prstClr>
                </a:solidFill>
                <a:latin typeface="Calibri"/>
                <a:ea typeface="DejaVu Sans"/>
              </a:rPr>
              <a:t> FOORUM „</a:t>
            </a:r>
            <a:r>
              <a:rPr lang="fi-FI" sz="1050" b="1" kern="1200" cap="all" dirty="0">
                <a:solidFill>
                  <a:prstClr val="white">
                    <a:lumMod val="50000"/>
                  </a:prstClr>
                </a:solidFill>
                <a:latin typeface="Calibri"/>
                <a:ea typeface="DejaVu Sans"/>
              </a:rPr>
              <a:t>"</a:t>
            </a:r>
            <a:r>
              <a:rPr lang="fi-FI" sz="1050" b="1" kern="1200" cap="all" dirty="0" err="1">
                <a:solidFill>
                  <a:prstClr val="white">
                    <a:lumMod val="50000"/>
                  </a:prstClr>
                </a:solidFill>
                <a:latin typeface="Calibri"/>
                <a:ea typeface="DejaVu Sans"/>
              </a:rPr>
              <a:t>Riik</a:t>
            </a:r>
            <a:r>
              <a:rPr lang="fi-FI" sz="1050" b="1" kern="1200" cap="all" dirty="0">
                <a:solidFill>
                  <a:prstClr val="white">
                    <a:lumMod val="50000"/>
                  </a:prstClr>
                </a:solidFill>
                <a:latin typeface="Calibri"/>
                <a:ea typeface="DejaVu Sans"/>
              </a:rPr>
              <a:t> ja </a:t>
            </a:r>
            <a:r>
              <a:rPr lang="fi-FI" sz="1050" b="1" kern="1200" cap="all" dirty="0" err="1">
                <a:solidFill>
                  <a:prstClr val="white">
                    <a:lumMod val="50000"/>
                  </a:prstClr>
                </a:solidFill>
                <a:latin typeface="Calibri"/>
                <a:ea typeface="DejaVu Sans"/>
              </a:rPr>
              <a:t>omavalitsus</a:t>
            </a:r>
            <a:r>
              <a:rPr lang="fi-FI" sz="1050" b="1" kern="1200" cap="all" dirty="0">
                <a:solidFill>
                  <a:prstClr val="white">
                    <a:lumMod val="50000"/>
                  </a:prstClr>
                </a:solidFill>
                <a:latin typeface="Calibri"/>
                <a:ea typeface="DejaVu Sans"/>
              </a:rPr>
              <a:t> </a:t>
            </a:r>
            <a:r>
              <a:rPr lang="fi-FI" sz="1050" b="1" kern="1200" cap="all" dirty="0" err="1">
                <a:solidFill>
                  <a:prstClr val="white">
                    <a:lumMod val="50000"/>
                  </a:prstClr>
                </a:solidFill>
                <a:latin typeface="Calibri"/>
                <a:ea typeface="DejaVu Sans"/>
              </a:rPr>
              <a:t>täna</a:t>
            </a:r>
            <a:r>
              <a:rPr lang="fi-FI" sz="1050" b="1" kern="1200" cap="all" dirty="0">
                <a:solidFill>
                  <a:prstClr val="white">
                    <a:lumMod val="50000"/>
                  </a:prstClr>
                </a:solidFill>
                <a:latin typeface="Calibri"/>
                <a:ea typeface="DejaVu Sans"/>
              </a:rPr>
              <a:t> </a:t>
            </a:r>
            <a:r>
              <a:rPr lang="fi-FI" sz="1050" b="1" kern="1200" cap="all" dirty="0" err="1">
                <a:solidFill>
                  <a:prstClr val="white">
                    <a:lumMod val="50000"/>
                  </a:prstClr>
                </a:solidFill>
                <a:latin typeface="Calibri"/>
                <a:ea typeface="DejaVu Sans"/>
              </a:rPr>
              <a:t>ning</a:t>
            </a:r>
            <a:r>
              <a:rPr lang="fi-FI" sz="1050" b="1" kern="1200" cap="all" dirty="0">
                <a:solidFill>
                  <a:prstClr val="white">
                    <a:lumMod val="50000"/>
                  </a:prstClr>
                </a:solidFill>
                <a:latin typeface="Calibri"/>
                <a:ea typeface="DejaVu Sans"/>
              </a:rPr>
              <a:t> vaade </a:t>
            </a:r>
            <a:r>
              <a:rPr lang="fi-FI" sz="1050" b="1" kern="1200" cap="all" dirty="0" err="1">
                <a:solidFill>
                  <a:prstClr val="white">
                    <a:lumMod val="50000"/>
                  </a:prstClr>
                </a:solidFill>
                <a:latin typeface="Calibri"/>
                <a:ea typeface="DejaVu Sans"/>
              </a:rPr>
              <a:t>tulevikkus</a:t>
            </a:r>
            <a:r>
              <a:rPr lang="fi-FI" sz="1050" b="1" kern="1200" cap="all" dirty="0">
                <a:solidFill>
                  <a:prstClr val="white">
                    <a:lumMod val="50000"/>
                  </a:prstClr>
                </a:solidFill>
                <a:latin typeface="Calibri"/>
                <a:ea typeface="DejaVu Sans"/>
              </a:rPr>
              <a:t> 10 teesi - </a:t>
            </a:r>
            <a:r>
              <a:rPr lang="fi-FI" sz="1050" b="1" kern="1200" cap="all" dirty="0" err="1">
                <a:solidFill>
                  <a:prstClr val="white">
                    <a:lumMod val="50000"/>
                  </a:prstClr>
                </a:solidFill>
                <a:latin typeface="Calibri"/>
                <a:ea typeface="DejaVu Sans"/>
              </a:rPr>
              <a:t>mis</a:t>
            </a:r>
            <a:r>
              <a:rPr lang="fi-FI" sz="1050" b="1" kern="1200" cap="all" dirty="0">
                <a:solidFill>
                  <a:prstClr val="white">
                    <a:lumMod val="50000"/>
                  </a:prstClr>
                </a:solidFill>
                <a:latin typeface="Calibri"/>
                <a:ea typeface="DejaVu Sans"/>
              </a:rPr>
              <a:t> </a:t>
            </a:r>
            <a:r>
              <a:rPr lang="fi-FI" sz="1050" b="1" kern="1200" cap="all" dirty="0" err="1">
                <a:solidFill>
                  <a:prstClr val="white">
                    <a:lumMod val="50000"/>
                  </a:prstClr>
                </a:solidFill>
                <a:latin typeface="Calibri"/>
                <a:ea typeface="DejaVu Sans"/>
              </a:rPr>
              <a:t>edasi</a:t>
            </a:r>
            <a:r>
              <a:rPr lang="fi-FI" sz="1050" b="1" kern="1200" cap="all" dirty="0">
                <a:solidFill>
                  <a:prstClr val="white">
                    <a:lumMod val="50000"/>
                  </a:prstClr>
                </a:solidFill>
                <a:latin typeface="Calibri"/>
                <a:ea typeface="DejaVu Sans"/>
              </a:rPr>
              <a:t>?"</a:t>
            </a:r>
            <a:endParaRPr lang="et-EE" sz="1050" b="1" kern="1200" cap="all" dirty="0">
              <a:solidFill>
                <a:prstClr val="white">
                  <a:lumMod val="50000"/>
                </a:prstClr>
              </a:solidFill>
              <a:latin typeface="Calibri"/>
              <a:ea typeface="DejaVu Sans"/>
            </a:endParaRPr>
          </a:p>
          <a:p>
            <a:pPr defTabSz="685800">
              <a:buClrTx/>
            </a:pPr>
            <a:endParaRPr lang="et-EE" sz="1800" b="1" kern="1200" cap="all" dirty="0">
              <a:solidFill>
                <a:prstClr val="white">
                  <a:lumMod val="50000"/>
                </a:prstClr>
              </a:solidFill>
              <a:latin typeface="Calibri"/>
              <a:ea typeface="DejaVu Sans"/>
            </a:endParaRPr>
          </a:p>
          <a:p>
            <a:pPr defTabSz="685800">
              <a:buClrTx/>
            </a:pPr>
            <a:r>
              <a:rPr lang="et-EE" sz="1800" b="1" kern="1200" cap="all" dirty="0">
                <a:solidFill>
                  <a:prstClr val="white">
                    <a:lumMod val="50000"/>
                  </a:prstClr>
                </a:solidFill>
                <a:latin typeface="Calibri"/>
                <a:ea typeface="DejaVu Sans"/>
              </a:rPr>
              <a:t>14.05.2018 Tallinn</a:t>
            </a:r>
          </a:p>
          <a:p>
            <a:pPr defTabSz="685800">
              <a:buClrTx/>
            </a:pPr>
            <a:r>
              <a:rPr lang="et-EE" sz="1800" b="1" kern="1200" cap="all" dirty="0">
                <a:solidFill>
                  <a:prstClr val="white">
                    <a:lumMod val="50000"/>
                  </a:prstClr>
                </a:solidFill>
                <a:latin typeface="Calibri"/>
                <a:ea typeface="DejaVu Sans"/>
              </a:rPr>
              <a:t>Joel Jesse</a:t>
            </a:r>
            <a:r>
              <a:rPr lang="et-EE" sz="1800" kern="1200" dirty="0">
                <a:solidFill>
                  <a:prstClr val="white">
                    <a:lumMod val="50000"/>
                  </a:prstClr>
                </a:solidFill>
                <a:latin typeface="Calibri"/>
                <a:ea typeface="DejaVu Sans"/>
              </a:rPr>
              <a:t>					      	</a:t>
            </a:r>
            <a:r>
              <a:rPr lang="et-EE" sz="1800" kern="1200" dirty="0">
                <a:solidFill>
                  <a:prstClr val="white">
                    <a:lumMod val="65000"/>
                  </a:prstClr>
                </a:solidFill>
                <a:latin typeface="Calibri"/>
                <a:ea typeface="DejaVu Sans"/>
              </a:rPr>
              <a:t>	</a:t>
            </a:r>
            <a:r>
              <a:rPr lang="et-EE" sz="1800" kern="1200" dirty="0">
                <a:solidFill>
                  <a:srgbClr val="808080"/>
                </a:solidFill>
                <a:latin typeface="Calibri"/>
                <a:ea typeface="DejaVu Sans"/>
              </a:rPr>
              <a:t>				</a:t>
            </a:r>
            <a:endParaRPr sz="1350" kern="1200" dirty="0">
              <a:solidFill>
                <a:prstClr val="black"/>
              </a:solidFill>
              <a:latin typeface="Calibri"/>
            </a:endParaRPr>
          </a:p>
        </p:txBody>
      </p:sp>
      <p:pic>
        <p:nvPicPr>
          <p:cNvPr id="12" name="Pilt 11">
            <a:extLst>
              <a:ext uri="{FF2B5EF4-FFF2-40B4-BE49-F238E27FC236}">
                <a16:creationId xmlns:a16="http://schemas.microsoft.com/office/drawing/2014/main" id="{73D25E26-8E24-4589-AD90-3BA8B9D495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197215" cy="952502"/>
          </a:xfrm>
          <a:prstGeom prst="rect">
            <a:avLst/>
          </a:prstGeom>
        </p:spPr>
      </p:pic>
      <p:pic>
        <p:nvPicPr>
          <p:cNvPr id="14" name="Pilt 13">
            <a:extLst>
              <a:ext uri="{FF2B5EF4-FFF2-40B4-BE49-F238E27FC236}">
                <a16:creationId xmlns:a16="http://schemas.microsoft.com/office/drawing/2014/main" id="{4F73060B-E5ED-454D-A78E-5473AA3916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286" y="1"/>
            <a:ext cx="3635714" cy="5142857"/>
          </a:xfrm>
          <a:prstGeom prst="rect">
            <a:avLst/>
          </a:prstGeom>
        </p:spPr>
      </p:pic>
    </p:spTree>
    <p:extLst>
      <p:ext uri="{BB962C8B-B14F-4D97-AF65-F5344CB8AC3E}">
        <p14:creationId xmlns:p14="http://schemas.microsoft.com/office/powerpoint/2010/main" val="358343837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lt 3">
            <a:extLst>
              <a:ext uri="{FF2B5EF4-FFF2-40B4-BE49-F238E27FC236}">
                <a16:creationId xmlns:a16="http://schemas.microsoft.com/office/drawing/2014/main" id="{69F0FF7D-CDF9-4D1A-8F4C-81102C1AE5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255" y="0"/>
            <a:ext cx="7273490" cy="5143500"/>
          </a:xfrm>
          <a:prstGeom prst="rect">
            <a:avLst/>
          </a:prstGeom>
        </p:spPr>
      </p:pic>
      <p:pic>
        <p:nvPicPr>
          <p:cNvPr id="2" name="Pilt 1">
            <a:extLst>
              <a:ext uri="{FF2B5EF4-FFF2-40B4-BE49-F238E27FC236}">
                <a16:creationId xmlns:a16="http://schemas.microsoft.com/office/drawing/2014/main" id="{23FEA0F0-C84F-4C89-8E95-01E6ADA6A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513" y="85559"/>
            <a:ext cx="1731733" cy="409740"/>
          </a:xfrm>
          <a:prstGeom prst="rect">
            <a:avLst/>
          </a:prstGeom>
        </p:spPr>
      </p:pic>
      <p:sp>
        <p:nvSpPr>
          <p:cNvPr id="5" name="TextBox 4">
            <a:extLst>
              <a:ext uri="{FF2B5EF4-FFF2-40B4-BE49-F238E27FC236}">
                <a16:creationId xmlns:a16="http://schemas.microsoft.com/office/drawing/2014/main" id="{C879812D-7E3F-4726-B47F-DA2B39C3C529}"/>
              </a:ext>
            </a:extLst>
          </p:cNvPr>
          <p:cNvSpPr txBox="1"/>
          <p:nvPr/>
        </p:nvSpPr>
        <p:spPr>
          <a:xfrm>
            <a:off x="328247" y="814754"/>
            <a:ext cx="4149969" cy="715581"/>
          </a:xfrm>
          <a:prstGeom prst="rect">
            <a:avLst/>
          </a:prstGeom>
          <a:noFill/>
        </p:spPr>
        <p:txBody>
          <a:bodyPr wrap="square" rtlCol="0">
            <a:spAutoFit/>
          </a:bodyPr>
          <a:lstStyle/>
          <a:p>
            <a:pPr defTabSz="685800">
              <a:buClrTx/>
            </a:pPr>
            <a:r>
              <a:rPr lang="et-EE" sz="1350" kern="1200" dirty="0">
                <a:solidFill>
                  <a:prstClr val="black"/>
                </a:solidFill>
                <a:latin typeface="Calibri"/>
                <a:ea typeface="+mn-ea"/>
                <a:cs typeface="+mn-cs"/>
              </a:rPr>
              <a:t>Harju maakonna rahvaarv 610468</a:t>
            </a:r>
          </a:p>
          <a:p>
            <a:pPr defTabSz="685800">
              <a:buClrTx/>
            </a:pPr>
            <a:r>
              <a:rPr lang="et-EE" sz="1350" kern="1200" dirty="0">
                <a:solidFill>
                  <a:prstClr val="black"/>
                </a:solidFill>
                <a:latin typeface="Calibri"/>
                <a:ea typeface="+mn-ea"/>
                <a:cs typeface="+mn-cs"/>
              </a:rPr>
              <a:t>Pindala 4338,34 km²</a:t>
            </a:r>
          </a:p>
          <a:p>
            <a:pPr defTabSz="685800">
              <a:buClrTx/>
            </a:pPr>
            <a:r>
              <a:rPr lang="et-EE" sz="1350" kern="1200" dirty="0">
                <a:solidFill>
                  <a:prstClr val="black"/>
                </a:solidFill>
                <a:latin typeface="Calibri"/>
                <a:ea typeface="+mn-ea"/>
                <a:cs typeface="+mn-cs"/>
              </a:rPr>
              <a:t>Asustustihedus, elanikku km² 140,7</a:t>
            </a:r>
          </a:p>
        </p:txBody>
      </p:sp>
      <p:sp>
        <p:nvSpPr>
          <p:cNvPr id="8" name="TextBox 7">
            <a:extLst>
              <a:ext uri="{FF2B5EF4-FFF2-40B4-BE49-F238E27FC236}">
                <a16:creationId xmlns:a16="http://schemas.microsoft.com/office/drawing/2014/main" id="{43123E8E-6BE4-4B65-AB9C-CBCF180D61CA}"/>
              </a:ext>
            </a:extLst>
          </p:cNvPr>
          <p:cNvSpPr txBox="1"/>
          <p:nvPr/>
        </p:nvSpPr>
        <p:spPr>
          <a:xfrm>
            <a:off x="7523825" y="4698371"/>
            <a:ext cx="1499663" cy="415498"/>
          </a:xfrm>
          <a:prstGeom prst="rect">
            <a:avLst/>
          </a:prstGeom>
          <a:noFill/>
        </p:spPr>
        <p:txBody>
          <a:bodyPr wrap="square" rtlCol="0">
            <a:spAutoFit/>
          </a:bodyPr>
          <a:lstStyle/>
          <a:p>
            <a:pPr defTabSz="685800">
              <a:buClrTx/>
            </a:pPr>
            <a:r>
              <a:rPr lang="et-EE" sz="1050" kern="1200" dirty="0">
                <a:solidFill>
                  <a:prstClr val="black"/>
                </a:solidFill>
                <a:latin typeface="Calibri"/>
                <a:ea typeface="+mn-ea"/>
                <a:cs typeface="+mn-cs"/>
              </a:rPr>
              <a:t>2018, Rahvastikuregister</a:t>
            </a:r>
          </a:p>
        </p:txBody>
      </p:sp>
    </p:spTree>
    <p:extLst>
      <p:ext uri="{BB962C8B-B14F-4D97-AF65-F5344CB8AC3E}">
        <p14:creationId xmlns:p14="http://schemas.microsoft.com/office/powerpoint/2010/main" val="321957106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lt 2">
            <a:extLst>
              <a:ext uri="{FF2B5EF4-FFF2-40B4-BE49-F238E27FC236}">
                <a16:creationId xmlns:a16="http://schemas.microsoft.com/office/drawing/2014/main" id="{0540ACF7-4887-490D-A251-4087C98165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513" y="85559"/>
            <a:ext cx="1731733" cy="409740"/>
          </a:xfrm>
          <a:prstGeom prst="rect">
            <a:avLst/>
          </a:prstGeom>
        </p:spPr>
      </p:pic>
      <p:sp>
        <p:nvSpPr>
          <p:cNvPr id="2" name="TextBox 1">
            <a:extLst>
              <a:ext uri="{FF2B5EF4-FFF2-40B4-BE49-F238E27FC236}">
                <a16:creationId xmlns:a16="http://schemas.microsoft.com/office/drawing/2014/main" id="{1C858A63-70FE-4AC4-815E-13C44379F04C}"/>
              </a:ext>
            </a:extLst>
          </p:cNvPr>
          <p:cNvSpPr txBox="1"/>
          <p:nvPr/>
        </p:nvSpPr>
        <p:spPr>
          <a:xfrm>
            <a:off x="726831" y="1775477"/>
            <a:ext cx="7690338" cy="1131079"/>
          </a:xfrm>
          <a:prstGeom prst="rect">
            <a:avLst/>
          </a:prstGeom>
          <a:noFill/>
        </p:spPr>
        <p:txBody>
          <a:bodyPr wrap="square" rtlCol="0">
            <a:spAutoFit/>
          </a:bodyPr>
          <a:lstStyle/>
          <a:p>
            <a:pPr algn="just" defTabSz="685800">
              <a:buClrTx/>
            </a:pPr>
            <a:r>
              <a:rPr lang="et-EE" sz="1350" kern="1200" dirty="0">
                <a:solidFill>
                  <a:prstClr val="black"/>
                </a:solidFill>
                <a:latin typeface="Calibri"/>
                <a:ea typeface="+mn-ea"/>
                <a:cs typeface="+mn-cs"/>
              </a:rPr>
              <a:t>Harjumaa Omavalitsuste Liit on Harju maakonna valdade ja linnade vabatahtlik ühendus, maakondlik kohaliku omavalitsuse üksuste liit, mis on asutatud 1. aprillil 1992. Harjumaa Omavalitsuste Liitu kuuluvad kõik Harju maakonna omavalitsust. Peamiselt on HOL vajalik selleks, et  toimiks omavalitsuste vaheline koostöö ja koostegevuse areng. Olles eestvedajaks kohustuslike koostöövaldkondade korraldamisel ning arengukavandamisel ja pikaajalisel strateegilisel planeerimisel regioonis. </a:t>
            </a:r>
          </a:p>
        </p:txBody>
      </p:sp>
      <p:pic>
        <p:nvPicPr>
          <p:cNvPr id="5" name="Pilt 4">
            <a:extLst>
              <a:ext uri="{FF2B5EF4-FFF2-40B4-BE49-F238E27FC236}">
                <a16:creationId xmlns:a16="http://schemas.microsoft.com/office/drawing/2014/main" id="{D56E5F6F-3660-473B-A9A7-5EFE05B779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7103" y="290429"/>
            <a:ext cx="3088913" cy="1339056"/>
          </a:xfrm>
          <a:prstGeom prst="rect">
            <a:avLst/>
          </a:prstGeom>
        </p:spPr>
      </p:pic>
      <p:sp>
        <p:nvSpPr>
          <p:cNvPr id="6" name="TextBox 5">
            <a:extLst>
              <a:ext uri="{FF2B5EF4-FFF2-40B4-BE49-F238E27FC236}">
                <a16:creationId xmlns:a16="http://schemas.microsoft.com/office/drawing/2014/main" id="{9D44083A-D400-408B-AE42-6CC9B679E3A1}"/>
              </a:ext>
            </a:extLst>
          </p:cNvPr>
          <p:cNvSpPr txBox="1"/>
          <p:nvPr/>
        </p:nvSpPr>
        <p:spPr>
          <a:xfrm>
            <a:off x="791308" y="3047454"/>
            <a:ext cx="7895492" cy="2169825"/>
          </a:xfrm>
          <a:prstGeom prst="rect">
            <a:avLst/>
          </a:prstGeom>
          <a:noFill/>
        </p:spPr>
        <p:txBody>
          <a:bodyPr wrap="square" rtlCol="0">
            <a:spAutoFit/>
          </a:bodyPr>
          <a:lstStyle/>
          <a:p>
            <a:pPr defTabSz="685800">
              <a:buClrTx/>
            </a:pPr>
            <a:r>
              <a:rPr lang="et-EE" sz="1350" kern="1200" dirty="0">
                <a:solidFill>
                  <a:prstClr val="black"/>
                </a:solidFill>
                <a:latin typeface="Calibri"/>
                <a:ea typeface="+mn-ea"/>
                <a:cs typeface="+mn-cs"/>
              </a:rPr>
              <a:t>Liikmeid 			16 </a:t>
            </a:r>
            <a:r>
              <a:rPr lang="et-EE" sz="1050" kern="1200" dirty="0">
                <a:solidFill>
                  <a:prstClr val="black"/>
                </a:solidFill>
                <a:latin typeface="Calibri"/>
                <a:ea typeface="+mn-ea"/>
                <a:cs typeface="+mn-cs"/>
              </a:rPr>
              <a:t>(enne 15.10.2017 oli 23)</a:t>
            </a:r>
          </a:p>
          <a:p>
            <a:pPr defTabSz="685800">
              <a:buClrTx/>
            </a:pPr>
            <a:r>
              <a:rPr lang="et-EE" sz="1350" kern="1200" dirty="0">
                <a:solidFill>
                  <a:prstClr val="black"/>
                </a:solidFill>
                <a:latin typeface="Calibri"/>
                <a:ea typeface="+mn-ea"/>
                <a:cs typeface="+mn-cs"/>
              </a:rPr>
              <a:t>Eelarve tulud (2017)	üle 600 000 € (liikmemaksud 292 tuh, HTM 208 tuh, …)</a:t>
            </a:r>
          </a:p>
          <a:p>
            <a:pPr defTabSz="685800">
              <a:buClrTx/>
            </a:pPr>
            <a:r>
              <a:rPr lang="et-EE" sz="1350" kern="1200" dirty="0">
                <a:solidFill>
                  <a:prstClr val="black"/>
                </a:solidFill>
                <a:latin typeface="Calibri"/>
                <a:ea typeface="+mn-ea"/>
                <a:cs typeface="+mn-cs"/>
              </a:rPr>
              <a:t>Koosseis (2017) 		5-6 töötajat (tegevdirektor, kultuurinõunik, haridusspetsialist, raamatupidaja,				sekretär-asjaajaja, büroojuht (kuni 30.09.2017)).</a:t>
            </a:r>
          </a:p>
          <a:p>
            <a:pPr defTabSz="685800">
              <a:buClrTx/>
            </a:pPr>
            <a:endParaRPr lang="et-EE" sz="1350" kern="1200" dirty="0">
              <a:solidFill>
                <a:prstClr val="black"/>
              </a:solidFill>
              <a:latin typeface="Calibri"/>
              <a:ea typeface="+mn-ea"/>
              <a:cs typeface="+mn-cs"/>
            </a:endParaRPr>
          </a:p>
          <a:p>
            <a:pPr defTabSz="685800">
              <a:buClrTx/>
            </a:pPr>
            <a:r>
              <a:rPr lang="et-EE" sz="1350" kern="1200" dirty="0">
                <a:solidFill>
                  <a:prstClr val="black"/>
                </a:solidFill>
                <a:latin typeface="Calibri"/>
                <a:ea typeface="+mn-ea"/>
                <a:cs typeface="+mn-cs"/>
              </a:rPr>
              <a:t>Komisjonid		eelarve- ja arengukomisjon, haridus- ja kultuurikomisjon ning revisjonikomisjon</a:t>
            </a:r>
          </a:p>
          <a:p>
            <a:pPr defTabSz="685800">
              <a:buClrTx/>
            </a:pPr>
            <a:r>
              <a:rPr lang="et-EE" sz="1350" kern="1200" dirty="0">
                <a:solidFill>
                  <a:prstClr val="black"/>
                </a:solidFill>
                <a:latin typeface="Calibri"/>
                <a:ea typeface="+mn-ea"/>
                <a:cs typeface="+mn-cs"/>
              </a:rPr>
              <a:t>Juhatus (2013-2017) 	9 liikmeline</a:t>
            </a:r>
          </a:p>
          <a:p>
            <a:pPr defTabSz="685800">
              <a:buClrTx/>
            </a:pPr>
            <a:r>
              <a:rPr lang="et-EE" sz="1350" kern="1200" dirty="0">
                <a:solidFill>
                  <a:prstClr val="black"/>
                </a:solidFill>
                <a:latin typeface="Calibri"/>
                <a:ea typeface="+mn-ea"/>
                <a:cs typeface="+mn-cs"/>
              </a:rPr>
              <a:t>Volikogu (2013-2017)	46 liikmeline </a:t>
            </a:r>
            <a:r>
              <a:rPr lang="et-EE" sz="1050" kern="1200" dirty="0">
                <a:solidFill>
                  <a:prstClr val="black"/>
                </a:solidFill>
                <a:latin typeface="Calibri"/>
                <a:ea typeface="+mn-ea"/>
                <a:cs typeface="+mn-cs"/>
              </a:rPr>
              <a:t>(igast omavalitusest 2 esindajat, üks volikogus ja teine vallavalitsusest)</a:t>
            </a:r>
          </a:p>
          <a:p>
            <a:pPr defTabSz="685800">
              <a:buClrTx/>
            </a:pPr>
            <a:endParaRPr lang="et-EE" sz="1350" kern="1200" dirty="0">
              <a:solidFill>
                <a:prstClr val="black"/>
              </a:solidFill>
              <a:latin typeface="Calibri"/>
              <a:ea typeface="+mn-ea"/>
              <a:cs typeface="+mn-cs"/>
            </a:endParaRPr>
          </a:p>
          <a:p>
            <a:pPr defTabSz="685800">
              <a:buClrTx/>
            </a:pPr>
            <a:endParaRPr lang="et-EE" sz="1350" kern="1200" dirty="0">
              <a:solidFill>
                <a:prstClr val="black"/>
              </a:solidFill>
              <a:latin typeface="Calibri"/>
              <a:ea typeface="+mn-ea"/>
              <a:cs typeface="+mn-cs"/>
            </a:endParaRPr>
          </a:p>
        </p:txBody>
      </p:sp>
    </p:spTree>
    <p:extLst>
      <p:ext uri="{BB962C8B-B14F-4D97-AF65-F5344CB8AC3E}">
        <p14:creationId xmlns:p14="http://schemas.microsoft.com/office/powerpoint/2010/main" val="324411142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a:extLst>
              <a:ext uri="{FF2B5EF4-FFF2-40B4-BE49-F238E27FC236}">
                <a16:creationId xmlns:a16="http://schemas.microsoft.com/office/drawing/2014/main" id="{A5D3CAE0-11A8-40AD-9EBD-A377679AB8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513" y="85559"/>
            <a:ext cx="1731733" cy="409740"/>
          </a:xfrm>
          <a:prstGeom prst="rect">
            <a:avLst/>
          </a:prstGeom>
        </p:spPr>
      </p:pic>
      <p:sp>
        <p:nvSpPr>
          <p:cNvPr id="3" name="TextBox 2">
            <a:extLst>
              <a:ext uri="{FF2B5EF4-FFF2-40B4-BE49-F238E27FC236}">
                <a16:creationId xmlns:a16="http://schemas.microsoft.com/office/drawing/2014/main" id="{F6DFFABF-A313-481E-91E3-667438A4E1DA}"/>
              </a:ext>
            </a:extLst>
          </p:cNvPr>
          <p:cNvSpPr txBox="1"/>
          <p:nvPr/>
        </p:nvSpPr>
        <p:spPr>
          <a:xfrm>
            <a:off x="468923" y="659424"/>
            <a:ext cx="7973741" cy="4870564"/>
          </a:xfrm>
          <a:prstGeom prst="rect">
            <a:avLst/>
          </a:prstGeom>
          <a:noFill/>
        </p:spPr>
        <p:txBody>
          <a:bodyPr wrap="square" rtlCol="0">
            <a:spAutoFit/>
          </a:bodyPr>
          <a:lstStyle/>
          <a:p>
            <a:pPr algn="just" defTabSz="685800">
              <a:buClrTx/>
            </a:pPr>
            <a:r>
              <a:rPr lang="et-EE" sz="1350" kern="1200" dirty="0">
                <a:solidFill>
                  <a:prstClr val="black"/>
                </a:solidFill>
                <a:latin typeface="Calibri"/>
                <a:ea typeface="+mn-ea"/>
                <a:cs typeface="+mn-cs"/>
              </a:rPr>
              <a:t>Lähtuvalt Harju maakonna kohalike omavalitsuste volikogude otsustest, Harjumaa Omavalitsuste Liidu 27.09.2017 volikogu otsusest nr 11 ja põhikirja §-st 4, võttis Harjumaa Omavalitsuste Liit peale Harju Maavalituse sulgemist maakonna omavalitsustele ühiseks täitmiseks antud ülesanded enda vastutusalasse alates 1. jaanuarist 2018. Tulenevalt sellest on Harjumaa Omavalitsuste Liidu koosseis suurenenud 6 ametikoha võrra.</a:t>
            </a:r>
          </a:p>
          <a:p>
            <a:pPr algn="just" defTabSz="685800">
              <a:buClrTx/>
            </a:pPr>
            <a:endParaRPr lang="et-EE" sz="1350" kern="1200" dirty="0">
              <a:solidFill>
                <a:prstClr val="black"/>
              </a:solidFill>
              <a:latin typeface="Calibri"/>
              <a:ea typeface="+mn-ea"/>
              <a:cs typeface="+mn-cs"/>
            </a:endParaRPr>
          </a:p>
          <a:p>
            <a:pPr defTabSz="685800">
              <a:buClrTx/>
            </a:pPr>
            <a:r>
              <a:rPr lang="et-EE" sz="1350" kern="1200" dirty="0">
                <a:solidFill>
                  <a:prstClr val="black"/>
                </a:solidFill>
                <a:latin typeface="Calibri"/>
                <a:ea typeface="+mn-ea"/>
                <a:cs typeface="+mn-cs"/>
              </a:rPr>
              <a:t>Eelarve tulud (2018)	</a:t>
            </a:r>
            <a:r>
              <a:rPr lang="et-EE" sz="1350" b="1" kern="1200" dirty="0">
                <a:solidFill>
                  <a:prstClr val="black"/>
                </a:solidFill>
                <a:latin typeface="Calibri"/>
                <a:ea typeface="+mn-ea"/>
                <a:cs typeface="+mn-cs"/>
              </a:rPr>
              <a:t>~ 950 tuh € </a:t>
            </a:r>
            <a:r>
              <a:rPr lang="et-EE" sz="1350" kern="1200" dirty="0">
                <a:solidFill>
                  <a:prstClr val="black"/>
                </a:solidFill>
                <a:latin typeface="Calibri"/>
                <a:ea typeface="+mn-ea"/>
                <a:cs typeface="+mn-cs"/>
              </a:rPr>
              <a:t>(liikmemaksud 308 tuh, HTM 213 tuh, </a:t>
            </a:r>
            <a:r>
              <a:rPr lang="et-EE" sz="1350" kern="1200" dirty="0" err="1">
                <a:solidFill>
                  <a:prstClr val="black"/>
                </a:solidFill>
                <a:latin typeface="Calibri"/>
                <a:ea typeface="+mn-ea"/>
                <a:cs typeface="+mn-cs"/>
              </a:rPr>
              <a:t>RaM</a:t>
            </a:r>
            <a:r>
              <a:rPr lang="et-EE" sz="1350" kern="1200" dirty="0">
                <a:solidFill>
                  <a:prstClr val="black"/>
                </a:solidFill>
                <a:latin typeface="Calibri"/>
                <a:ea typeface="+mn-ea"/>
                <a:cs typeface="+mn-cs"/>
              </a:rPr>
              <a:t> 256 tuh, TAI 33 tuh, </a:t>
            </a:r>
            <a:r>
              <a:rPr lang="et-EE" sz="1350" kern="1200" dirty="0" err="1">
                <a:solidFill>
                  <a:prstClr val="black"/>
                </a:solidFill>
                <a:latin typeface="Calibri"/>
                <a:ea typeface="+mn-ea"/>
                <a:cs typeface="+mn-cs"/>
              </a:rPr>
              <a:t>SiM</a:t>
            </a:r>
            <a:r>
              <a:rPr lang="et-EE" sz="1350" kern="1200" dirty="0">
                <a:solidFill>
                  <a:prstClr val="black"/>
                </a:solidFill>
                <a:latin typeface="Calibri"/>
                <a:ea typeface="+mn-ea"/>
                <a:cs typeface="+mn-cs"/>
              </a:rPr>
              <a:t> 			11 tuh, välisprojektid 14 tuh, ….).</a:t>
            </a:r>
          </a:p>
          <a:p>
            <a:pPr defTabSz="685800">
              <a:buClrTx/>
            </a:pPr>
            <a:r>
              <a:rPr lang="et-EE" sz="1350" kern="1200" dirty="0">
                <a:solidFill>
                  <a:prstClr val="black"/>
                </a:solidFill>
                <a:latin typeface="Calibri"/>
                <a:ea typeface="+mn-ea"/>
                <a:cs typeface="+mn-cs"/>
              </a:rPr>
              <a:t>		</a:t>
            </a:r>
          </a:p>
          <a:p>
            <a:pPr defTabSz="685800">
              <a:buClrTx/>
            </a:pPr>
            <a:r>
              <a:rPr lang="et-EE" sz="1350" kern="1200" dirty="0">
                <a:solidFill>
                  <a:prstClr val="black"/>
                </a:solidFill>
                <a:latin typeface="Calibri"/>
                <a:ea typeface="+mn-ea"/>
                <a:cs typeface="+mn-cs"/>
              </a:rPr>
              <a:t>Koosseis (2018) 		</a:t>
            </a:r>
            <a:r>
              <a:rPr lang="et-EE" sz="1350" b="1" i="1" kern="1200" dirty="0">
                <a:solidFill>
                  <a:prstClr val="black"/>
                </a:solidFill>
                <a:latin typeface="Calibri"/>
                <a:ea typeface="+mn-ea"/>
                <a:cs typeface="+mn-cs"/>
              </a:rPr>
              <a:t>töötajad seisuga 31.12.2017:</a:t>
            </a:r>
            <a:r>
              <a:rPr lang="et-EE" sz="1350" i="1" kern="1200" dirty="0">
                <a:solidFill>
                  <a:prstClr val="black"/>
                </a:solidFill>
                <a:latin typeface="Calibri"/>
                <a:ea typeface="+mn-ea"/>
                <a:cs typeface="+mn-cs"/>
              </a:rPr>
              <a:t>		</a:t>
            </a:r>
            <a:r>
              <a:rPr lang="et-EE" sz="1350" b="1" i="1" kern="1200" dirty="0">
                <a:solidFill>
                  <a:prstClr val="black"/>
                </a:solidFill>
                <a:latin typeface="Calibri"/>
                <a:ea typeface="+mn-ea"/>
                <a:cs typeface="+mn-cs"/>
              </a:rPr>
              <a:t>2018 aastal lisandunud töötajad:</a:t>
            </a:r>
          </a:p>
          <a:p>
            <a:pPr defTabSz="685800">
              <a:buClrTx/>
            </a:pPr>
            <a:r>
              <a:rPr lang="et-EE" sz="1350" kern="1200" dirty="0">
                <a:solidFill>
                  <a:prstClr val="black"/>
                </a:solidFill>
                <a:latin typeface="Calibri"/>
                <a:ea typeface="+mn-ea"/>
                <a:cs typeface="+mn-cs"/>
              </a:rPr>
              <a:t>11 töötajat		tegevdirektor 			arengunõunik</a:t>
            </a:r>
          </a:p>
          <a:p>
            <a:pPr defTabSz="685800">
              <a:buClrTx/>
            </a:pPr>
            <a:r>
              <a:rPr lang="et-EE" sz="1350" kern="1200" dirty="0">
                <a:solidFill>
                  <a:prstClr val="black"/>
                </a:solidFill>
                <a:latin typeface="Calibri"/>
                <a:ea typeface="+mn-ea"/>
                <a:cs typeface="+mn-cs"/>
              </a:rPr>
              <a:t>			kultuurinõunik 			väliskoostöö nõunik</a:t>
            </a:r>
          </a:p>
          <a:p>
            <a:pPr defTabSz="685800">
              <a:buClrTx/>
            </a:pPr>
            <a:r>
              <a:rPr lang="et-EE" sz="1350" kern="1200" dirty="0">
                <a:solidFill>
                  <a:prstClr val="black"/>
                </a:solidFill>
                <a:latin typeface="Calibri"/>
                <a:ea typeface="+mn-ea"/>
                <a:cs typeface="+mn-cs"/>
              </a:rPr>
              <a:t>			haridusnõunik			siseturvalisuse nõunik</a:t>
            </a:r>
          </a:p>
          <a:p>
            <a:pPr defTabSz="685800">
              <a:buClrTx/>
            </a:pPr>
            <a:r>
              <a:rPr lang="et-EE" sz="1350" kern="1200" dirty="0">
                <a:solidFill>
                  <a:prstClr val="black"/>
                </a:solidFill>
                <a:latin typeface="Calibri"/>
                <a:ea typeface="+mn-ea"/>
                <a:cs typeface="+mn-cs"/>
              </a:rPr>
              <a:t>			juhiabi-haldusnõunik 		rahvatervise nõunik</a:t>
            </a:r>
          </a:p>
          <a:p>
            <a:pPr defTabSz="685800">
              <a:buClrTx/>
            </a:pPr>
            <a:r>
              <a:rPr lang="et-EE" sz="1350" kern="1200" dirty="0">
                <a:solidFill>
                  <a:prstClr val="black"/>
                </a:solidFill>
                <a:latin typeface="Calibri"/>
                <a:ea typeface="+mn-ea"/>
                <a:cs typeface="+mn-cs"/>
              </a:rPr>
              <a:t>			raamatupidaja			jurist</a:t>
            </a:r>
          </a:p>
          <a:p>
            <a:pPr defTabSz="685800">
              <a:buClrTx/>
            </a:pPr>
            <a:r>
              <a:rPr lang="et-EE" sz="1350" kern="1200" dirty="0">
                <a:solidFill>
                  <a:prstClr val="black"/>
                </a:solidFill>
                <a:latin typeface="Calibri"/>
                <a:ea typeface="+mn-ea"/>
                <a:cs typeface="+mn-cs"/>
              </a:rPr>
              <a:t>							KOP peaspetsialist</a:t>
            </a:r>
          </a:p>
          <a:p>
            <a:pPr defTabSz="685800">
              <a:buClrTx/>
            </a:pPr>
            <a:endParaRPr lang="et-EE" sz="1350" kern="1200" dirty="0">
              <a:solidFill>
                <a:prstClr val="black"/>
              </a:solidFill>
              <a:latin typeface="Calibri"/>
              <a:ea typeface="+mn-ea"/>
              <a:cs typeface="+mn-cs"/>
            </a:endParaRPr>
          </a:p>
          <a:p>
            <a:pPr defTabSz="685800">
              <a:buClrTx/>
            </a:pPr>
            <a:r>
              <a:rPr lang="et-EE" sz="1350" kern="1200" dirty="0">
                <a:solidFill>
                  <a:prstClr val="black"/>
                </a:solidFill>
                <a:latin typeface="Calibri"/>
                <a:ea typeface="+mn-ea"/>
                <a:cs typeface="+mn-cs"/>
              </a:rPr>
              <a:t>Komisjonid		Arengukomisjon, Haridus- ja kultuurikomisjon ja Revisjonikomisjon</a:t>
            </a:r>
          </a:p>
          <a:p>
            <a:pPr defTabSz="685800">
              <a:buClrTx/>
            </a:pPr>
            <a:r>
              <a:rPr lang="et-EE" sz="1350" kern="1200" dirty="0">
                <a:solidFill>
                  <a:prstClr val="black"/>
                </a:solidFill>
                <a:latin typeface="Calibri"/>
                <a:ea typeface="+mn-ea"/>
                <a:cs typeface="+mn-cs"/>
              </a:rPr>
              <a:t>Juhatus			5 liikmeline </a:t>
            </a:r>
            <a:r>
              <a:rPr lang="et-EE" sz="1350" b="1" kern="1200" dirty="0">
                <a:solidFill>
                  <a:prstClr val="black"/>
                </a:solidFill>
                <a:latin typeface="Roboto Condensed" panose="02000000000000000000" pitchFamily="2" charset="0"/>
                <a:ea typeface="Roboto Condensed" panose="02000000000000000000" pitchFamily="2" charset="0"/>
                <a:cs typeface="+mn-cs"/>
              </a:rPr>
              <a:t>– esimees </a:t>
            </a:r>
            <a:r>
              <a:rPr lang="et-EE" sz="1350" b="1" kern="1200" dirty="0">
                <a:solidFill>
                  <a:srgbClr val="C00000"/>
                </a:solidFill>
                <a:latin typeface="Roboto Condensed" panose="02000000000000000000" pitchFamily="2" charset="0"/>
                <a:ea typeface="Roboto Condensed" panose="02000000000000000000" pitchFamily="2" charset="0"/>
                <a:cs typeface="+mn-cs"/>
              </a:rPr>
              <a:t>Andre Sepp </a:t>
            </a:r>
            <a:r>
              <a:rPr lang="et-EE" sz="1350" kern="1200" dirty="0">
                <a:solidFill>
                  <a:prstClr val="black"/>
                </a:solidFill>
                <a:latin typeface="Roboto Condensed" panose="02000000000000000000" pitchFamily="2" charset="0"/>
                <a:ea typeface="Roboto Condensed" panose="02000000000000000000" pitchFamily="2" charset="0"/>
                <a:cs typeface="+mn-cs"/>
              </a:rPr>
              <a:t>ning juhatuse liikmed</a:t>
            </a:r>
            <a:r>
              <a:rPr lang="et-EE" sz="1350" b="1" kern="1200" dirty="0">
                <a:solidFill>
                  <a:srgbClr val="C00000"/>
                </a:solidFill>
                <a:latin typeface="Roboto Condensed" panose="02000000000000000000" pitchFamily="2" charset="0"/>
                <a:ea typeface="Roboto Condensed" panose="02000000000000000000" pitchFamily="2" charset="0"/>
                <a:cs typeface="+mn-cs"/>
              </a:rPr>
              <a:t> Mihhail </a:t>
            </a:r>
            <a:r>
              <a:rPr lang="et-EE" sz="1350" b="1" kern="1200" dirty="0" err="1">
                <a:solidFill>
                  <a:srgbClr val="C00000"/>
                </a:solidFill>
                <a:latin typeface="Roboto Condensed" panose="02000000000000000000" pitchFamily="2" charset="0"/>
                <a:ea typeface="Roboto Condensed" panose="02000000000000000000" pitchFamily="2" charset="0"/>
                <a:cs typeface="+mn-cs"/>
              </a:rPr>
              <a:t>Kõlvart</a:t>
            </a:r>
            <a:r>
              <a:rPr lang="et-EE" sz="1350" kern="1200" dirty="0">
                <a:solidFill>
                  <a:prstClr val="black"/>
                </a:solidFill>
                <a:latin typeface="Roboto Condensed" panose="02000000000000000000" pitchFamily="2" charset="0"/>
                <a:ea typeface="Roboto Condensed" panose="02000000000000000000" pitchFamily="2" charset="0"/>
                <a:cs typeface="+mn-cs"/>
              </a:rPr>
              <a:t>,</a:t>
            </a:r>
            <a:r>
              <a:rPr lang="et-EE" sz="1350" b="1" kern="1200" dirty="0">
                <a:solidFill>
                  <a:srgbClr val="C00000"/>
                </a:solidFill>
                <a:latin typeface="Roboto Condensed" panose="02000000000000000000" pitchFamily="2" charset="0"/>
                <a:ea typeface="Roboto Condensed" panose="02000000000000000000" pitchFamily="2" charset="0"/>
                <a:cs typeface="+mn-cs"/>
              </a:rPr>
              <a:t> </a:t>
            </a:r>
          </a:p>
          <a:p>
            <a:pPr defTabSz="685800">
              <a:buClrTx/>
            </a:pPr>
            <a:r>
              <a:rPr lang="et-EE" sz="1350" b="1" kern="1200" dirty="0">
                <a:solidFill>
                  <a:srgbClr val="C00000"/>
                </a:solidFill>
                <a:latin typeface="Roboto Condensed" panose="02000000000000000000" pitchFamily="2" charset="0"/>
                <a:ea typeface="Roboto Condensed" panose="02000000000000000000" pitchFamily="2" charset="0"/>
                <a:cs typeface="+mn-cs"/>
              </a:rPr>
              <a:t>			Mart Võrklaev</a:t>
            </a:r>
            <a:r>
              <a:rPr lang="et-EE" sz="1350" kern="1200" dirty="0">
                <a:solidFill>
                  <a:prstClr val="black"/>
                </a:solidFill>
                <a:latin typeface="Roboto Condensed" panose="02000000000000000000" pitchFamily="2" charset="0"/>
                <a:ea typeface="Roboto Condensed" panose="02000000000000000000" pitchFamily="2" charset="0"/>
                <a:cs typeface="+mn-cs"/>
              </a:rPr>
              <a:t>,</a:t>
            </a:r>
            <a:r>
              <a:rPr lang="et-EE" sz="1350" b="1" kern="1200" dirty="0">
                <a:solidFill>
                  <a:srgbClr val="C00000"/>
                </a:solidFill>
                <a:latin typeface="Roboto Condensed" panose="02000000000000000000" pitchFamily="2" charset="0"/>
                <a:ea typeface="Roboto Condensed" panose="02000000000000000000" pitchFamily="2" charset="0"/>
                <a:cs typeface="+mn-cs"/>
              </a:rPr>
              <a:t> Helle Lootsmann </a:t>
            </a:r>
            <a:r>
              <a:rPr lang="et-EE" sz="1350" kern="1200" dirty="0">
                <a:solidFill>
                  <a:prstClr val="black"/>
                </a:solidFill>
                <a:latin typeface="Roboto Condensed" panose="02000000000000000000" pitchFamily="2" charset="0"/>
                <a:ea typeface="Roboto Condensed" panose="02000000000000000000" pitchFamily="2" charset="0"/>
                <a:cs typeface="+mn-cs"/>
              </a:rPr>
              <a:t>ja</a:t>
            </a:r>
            <a:r>
              <a:rPr lang="et-EE" sz="1350" b="1" kern="1200" dirty="0">
                <a:solidFill>
                  <a:srgbClr val="C00000"/>
                </a:solidFill>
                <a:latin typeface="Roboto Condensed" panose="02000000000000000000" pitchFamily="2" charset="0"/>
                <a:ea typeface="Roboto Condensed" panose="02000000000000000000" pitchFamily="2" charset="0"/>
                <a:cs typeface="+mn-cs"/>
              </a:rPr>
              <a:t> Andres Laisk</a:t>
            </a:r>
            <a:r>
              <a:rPr lang="et-EE" sz="1350" kern="1200" dirty="0">
                <a:solidFill>
                  <a:prstClr val="black"/>
                </a:solidFill>
                <a:latin typeface="Roboto Condensed" panose="02000000000000000000" pitchFamily="2" charset="0"/>
                <a:ea typeface="Roboto Condensed" panose="02000000000000000000" pitchFamily="2" charset="0"/>
                <a:cs typeface="+mn-cs"/>
              </a:rPr>
              <a:t>.</a:t>
            </a:r>
          </a:p>
          <a:p>
            <a:pPr defTabSz="685800">
              <a:buClrTx/>
            </a:pPr>
            <a:r>
              <a:rPr lang="et-EE" sz="1350" kern="1200" dirty="0">
                <a:solidFill>
                  <a:prstClr val="black"/>
                </a:solidFill>
                <a:latin typeface="Calibri"/>
                <a:ea typeface="+mn-ea"/>
                <a:cs typeface="+mn-cs"/>
              </a:rPr>
              <a:t>Volikogu			32 liikmeline </a:t>
            </a:r>
            <a:r>
              <a:rPr lang="et-EE" sz="1050" kern="1200" dirty="0">
                <a:solidFill>
                  <a:prstClr val="black"/>
                </a:solidFill>
                <a:latin typeface="Calibri"/>
                <a:ea typeface="+mn-ea"/>
                <a:cs typeface="+mn-cs"/>
              </a:rPr>
              <a:t>(igast omavalitusest 2 esindajat, üks volikogus ja teine vallavalitsusest)</a:t>
            </a:r>
            <a:endParaRPr lang="et-EE" sz="1350" kern="1200" dirty="0">
              <a:solidFill>
                <a:prstClr val="black"/>
              </a:solidFill>
              <a:latin typeface="Calibri"/>
              <a:ea typeface="+mn-ea"/>
              <a:cs typeface="+mn-cs"/>
            </a:endParaRPr>
          </a:p>
          <a:p>
            <a:pPr algn="just" defTabSz="685800">
              <a:buClrTx/>
            </a:pPr>
            <a:endParaRPr lang="et-EE" sz="1350" kern="1200" dirty="0">
              <a:solidFill>
                <a:prstClr val="black"/>
              </a:solidFill>
              <a:latin typeface="Calibri"/>
              <a:ea typeface="+mn-ea"/>
              <a:cs typeface="+mn-cs"/>
            </a:endParaRPr>
          </a:p>
        </p:txBody>
      </p:sp>
    </p:spTree>
    <p:extLst>
      <p:ext uri="{BB962C8B-B14F-4D97-AF65-F5344CB8AC3E}">
        <p14:creationId xmlns:p14="http://schemas.microsoft.com/office/powerpoint/2010/main" val="407267145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a:extLst>
              <a:ext uri="{FF2B5EF4-FFF2-40B4-BE49-F238E27FC236}">
                <a16:creationId xmlns:a16="http://schemas.microsoft.com/office/drawing/2014/main" id="{4209E9B9-0994-4CD1-B5DB-64AE31FDD6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513" y="85559"/>
            <a:ext cx="1731733" cy="409740"/>
          </a:xfrm>
          <a:prstGeom prst="rect">
            <a:avLst/>
          </a:prstGeom>
        </p:spPr>
      </p:pic>
      <p:sp>
        <p:nvSpPr>
          <p:cNvPr id="3" name="Ristkülik 2">
            <a:extLst>
              <a:ext uri="{FF2B5EF4-FFF2-40B4-BE49-F238E27FC236}">
                <a16:creationId xmlns:a16="http://schemas.microsoft.com/office/drawing/2014/main" id="{E66A4FC3-7FDF-40A1-A52B-74C0491B714D}"/>
              </a:ext>
            </a:extLst>
          </p:cNvPr>
          <p:cNvSpPr/>
          <p:nvPr/>
        </p:nvSpPr>
        <p:spPr>
          <a:xfrm>
            <a:off x="200025" y="495300"/>
            <a:ext cx="8823462" cy="4870564"/>
          </a:xfrm>
          <a:prstGeom prst="rect">
            <a:avLst/>
          </a:prstGeom>
        </p:spPr>
        <p:txBody>
          <a:bodyPr wrap="square">
            <a:spAutoFit/>
          </a:bodyPr>
          <a:lstStyle/>
          <a:p>
            <a:pPr algn="just" defTabSz="685800">
              <a:buClrTx/>
            </a:pPr>
            <a:r>
              <a:rPr lang="et-EE" sz="1350" b="1" kern="1200" dirty="0">
                <a:solidFill>
                  <a:prstClr val="black"/>
                </a:solidFill>
                <a:latin typeface="Roboto Condensed" panose="02000000000000000000" pitchFamily="2" charset="0"/>
                <a:ea typeface="Roboto Condensed" panose="02000000000000000000" pitchFamily="2" charset="0"/>
                <a:cs typeface="+mn-cs"/>
              </a:rPr>
              <a:t>kultuurinõuniku ametikoht - </a:t>
            </a:r>
            <a:r>
              <a:rPr lang="et-EE" sz="1350" b="1" i="1" kern="1200" dirty="0">
                <a:solidFill>
                  <a:srgbClr val="C00000"/>
                </a:solidFill>
                <a:latin typeface="Roboto Condensed" panose="02000000000000000000" pitchFamily="2" charset="0"/>
                <a:ea typeface="Roboto Condensed" panose="02000000000000000000" pitchFamily="2" charset="0"/>
                <a:cs typeface="+mn-cs"/>
              </a:rPr>
              <a:t>Ruth Jürisalu</a:t>
            </a:r>
          </a:p>
          <a:p>
            <a:pPr algn="just" defTabSz="685800">
              <a:buClrTx/>
            </a:pPr>
            <a:r>
              <a:rPr lang="et-EE" sz="1350" kern="1200" dirty="0">
                <a:solidFill>
                  <a:prstClr val="black"/>
                </a:solidFill>
                <a:latin typeface="Roboto Condensed" panose="02000000000000000000" pitchFamily="2" charset="0"/>
                <a:ea typeface="Roboto Condensed" panose="02000000000000000000" pitchFamily="2" charset="0"/>
                <a:cs typeface="+mn-cs"/>
              </a:rPr>
              <a:t>Kultuurinõuniku ametikoha eesmärk on liidu kultuuri- ja hariduse valdkonna juhtimine ja korraldamine.  Büroo poolt korraldatavate ja/või finantseeritavate ürituste korraldamise tagamine ja järelevalve. Maakonna kultuuripärandi ning rahvakunsti traditsioonide säilimisele suunatud tegevused. Organisatsiooni korrektne esindamine, kultuuri- ja haridustöö valdkonnas </a:t>
            </a:r>
          </a:p>
          <a:p>
            <a:pPr algn="just" defTabSz="685800">
              <a:buClrTx/>
            </a:pPr>
            <a:endParaRPr lang="et-EE" sz="1350" b="1" kern="1200" dirty="0">
              <a:solidFill>
                <a:prstClr val="black"/>
              </a:solidFill>
              <a:latin typeface="Roboto Condensed" panose="02000000000000000000" pitchFamily="2" charset="0"/>
              <a:ea typeface="Roboto Condensed" panose="02000000000000000000" pitchFamily="2" charset="0"/>
              <a:cs typeface="+mn-cs"/>
            </a:endParaRPr>
          </a:p>
          <a:p>
            <a:pPr algn="just" defTabSz="685800">
              <a:buClrTx/>
            </a:pPr>
            <a:r>
              <a:rPr lang="et-EE" sz="1350" b="1" kern="1200" dirty="0">
                <a:solidFill>
                  <a:prstClr val="black"/>
                </a:solidFill>
                <a:latin typeface="Roboto Condensed" panose="02000000000000000000" pitchFamily="2" charset="0"/>
                <a:ea typeface="Roboto Condensed" panose="02000000000000000000" pitchFamily="2" charset="0"/>
                <a:cs typeface="+mn-cs"/>
              </a:rPr>
              <a:t>haridusnõuniku ametikoht  – </a:t>
            </a:r>
            <a:r>
              <a:rPr lang="et-EE" sz="1350" b="1" i="1" kern="1200" dirty="0">
                <a:solidFill>
                  <a:srgbClr val="C00000"/>
                </a:solidFill>
                <a:latin typeface="Roboto Condensed" panose="02000000000000000000" pitchFamily="2" charset="0"/>
                <a:ea typeface="Roboto Condensed" panose="02000000000000000000" pitchFamily="2" charset="0"/>
                <a:cs typeface="+mn-cs"/>
              </a:rPr>
              <a:t>Maria Mägar</a:t>
            </a:r>
          </a:p>
          <a:p>
            <a:pPr algn="just" defTabSz="685800">
              <a:buClrTx/>
            </a:pPr>
            <a:r>
              <a:rPr lang="et-EE" sz="1350" kern="1200" dirty="0">
                <a:solidFill>
                  <a:prstClr val="black"/>
                </a:solidFill>
                <a:latin typeface="Roboto Condensed" panose="02000000000000000000" pitchFamily="2" charset="0"/>
                <a:ea typeface="Roboto Condensed" panose="02000000000000000000" pitchFamily="2" charset="0"/>
                <a:cs typeface="+mn-cs"/>
              </a:rPr>
              <a:t>Haridusnõuniku ametikoha eesmärk on Harjumaa hariduspoliitika koordineerimine ja elluviimise korraldamine; ainesektsioonide töö koordineerimine; aineolümpiaadide ja teiste õppetööga seotud õpilasürituste koordineerimine ja korraldamine; alushariduskoolituste koordineerimine; haridusvaldkonnaga seotud tunnustamistegevuse koordineerimine ja haridusalase informatsiooni vahendamine. </a:t>
            </a:r>
          </a:p>
          <a:p>
            <a:pPr algn="just" defTabSz="685800">
              <a:buClrTx/>
            </a:pPr>
            <a:endParaRPr lang="et-EE" sz="1350" b="1" kern="1200" dirty="0">
              <a:solidFill>
                <a:prstClr val="black"/>
              </a:solidFill>
              <a:latin typeface="Roboto Condensed" panose="02000000000000000000" pitchFamily="2" charset="0"/>
              <a:ea typeface="Roboto Condensed" panose="02000000000000000000" pitchFamily="2" charset="0"/>
              <a:cs typeface="+mn-cs"/>
            </a:endParaRPr>
          </a:p>
          <a:p>
            <a:pPr algn="just" defTabSz="685800">
              <a:buClrTx/>
            </a:pPr>
            <a:r>
              <a:rPr lang="et-EE" sz="1350" b="1" kern="1200" dirty="0">
                <a:solidFill>
                  <a:prstClr val="black"/>
                </a:solidFill>
                <a:latin typeface="Roboto Condensed" panose="02000000000000000000" pitchFamily="2" charset="0"/>
                <a:ea typeface="Roboto Condensed" panose="02000000000000000000" pitchFamily="2" charset="0"/>
                <a:cs typeface="+mn-cs"/>
              </a:rPr>
              <a:t>Juhiabi-haldusnõuniku ametikoht – </a:t>
            </a:r>
            <a:r>
              <a:rPr lang="et-EE" sz="1350" b="1" i="1" kern="1200" dirty="0">
                <a:solidFill>
                  <a:srgbClr val="C00000"/>
                </a:solidFill>
                <a:latin typeface="Roboto Condensed" panose="02000000000000000000" pitchFamily="2" charset="0"/>
                <a:ea typeface="Roboto Condensed" panose="02000000000000000000" pitchFamily="2" charset="0"/>
                <a:cs typeface="+mn-cs"/>
              </a:rPr>
              <a:t>Janika Savi</a:t>
            </a:r>
          </a:p>
          <a:p>
            <a:pPr algn="just" defTabSz="685800">
              <a:buClrTx/>
            </a:pPr>
            <a:r>
              <a:rPr lang="et-EE" sz="1350" kern="1200" dirty="0">
                <a:solidFill>
                  <a:prstClr val="black"/>
                </a:solidFill>
                <a:latin typeface="Roboto Condensed" panose="02000000000000000000" pitchFamily="2" charset="0"/>
                <a:ea typeface="Roboto Condensed" panose="02000000000000000000" pitchFamily="2" charset="0"/>
                <a:cs typeface="+mn-cs"/>
              </a:rPr>
              <a:t>Omavalitsusliidu asjaajamise, dokumendihalduse ning arhiivindusalase töö korraldamine, teenistujate efektiivne majanduslik teenindamine ja varade efektiivne haldamine. Telefoni-, läbipääsu- ja valvesüsteemide ning mobiilside- ja võrguteenuste korraldamine. Liidu tegevuseks vajalike materjalide ja inventari soetamine ning kauba tellimine. Töötervishoiu ja tööohutuse alase tegevuse korraldamine.</a:t>
            </a:r>
          </a:p>
          <a:p>
            <a:pPr algn="just" defTabSz="685800">
              <a:buClrTx/>
            </a:pPr>
            <a:endParaRPr lang="et-EE" sz="1350" b="1" kern="1200" dirty="0">
              <a:solidFill>
                <a:prstClr val="black"/>
              </a:solidFill>
              <a:latin typeface="Roboto Condensed" panose="02000000000000000000" pitchFamily="2" charset="0"/>
              <a:ea typeface="Roboto Condensed" panose="02000000000000000000" pitchFamily="2" charset="0"/>
              <a:cs typeface="+mn-cs"/>
            </a:endParaRPr>
          </a:p>
          <a:p>
            <a:pPr algn="just" defTabSz="685800">
              <a:buClrTx/>
            </a:pPr>
            <a:r>
              <a:rPr lang="et-EE" sz="1350" b="1" kern="1200" dirty="0">
                <a:solidFill>
                  <a:prstClr val="black"/>
                </a:solidFill>
                <a:latin typeface="Roboto Condensed" panose="02000000000000000000" pitchFamily="2" charset="0"/>
                <a:ea typeface="Roboto Condensed" panose="02000000000000000000" pitchFamily="2" charset="0"/>
                <a:cs typeface="+mn-cs"/>
              </a:rPr>
              <a:t>raamatupidaja ametikoht – </a:t>
            </a:r>
            <a:r>
              <a:rPr lang="et-EE" sz="1350" b="1" i="1" kern="1200" dirty="0">
                <a:solidFill>
                  <a:srgbClr val="C00000"/>
                </a:solidFill>
                <a:latin typeface="Roboto Condensed" panose="02000000000000000000" pitchFamily="2" charset="0"/>
                <a:ea typeface="Roboto Condensed" panose="02000000000000000000" pitchFamily="2" charset="0"/>
                <a:cs typeface="+mn-cs"/>
              </a:rPr>
              <a:t>Ene Millert</a:t>
            </a:r>
            <a:endParaRPr lang="et-EE" sz="1350" i="1" kern="1200" dirty="0">
              <a:solidFill>
                <a:srgbClr val="FF0000"/>
              </a:solidFill>
              <a:latin typeface="Roboto Condensed" panose="02000000000000000000" pitchFamily="2" charset="0"/>
              <a:ea typeface="Roboto Condensed" panose="02000000000000000000" pitchFamily="2" charset="0"/>
              <a:cs typeface="+mn-cs"/>
            </a:endParaRPr>
          </a:p>
          <a:p>
            <a:pPr algn="just" defTabSz="685800">
              <a:buClrTx/>
            </a:pPr>
            <a:r>
              <a:rPr lang="et-EE" sz="1350" kern="1200" dirty="0">
                <a:solidFill>
                  <a:prstClr val="black"/>
                </a:solidFill>
                <a:latin typeface="Roboto Condensed" panose="02000000000000000000" pitchFamily="2" charset="0"/>
                <a:ea typeface="Roboto Condensed" panose="02000000000000000000" pitchFamily="2" charset="0"/>
                <a:cs typeface="+mn-cs"/>
              </a:rPr>
              <a:t>Raamatupidaja ametikoha eesmärk on liidu juhtimisarvestuse süsteemi rakendamine ja arendamine, eelarve koostamise ja muutmise koordineerimine, eelarve täitmise jälgimine, kontroll ja analüüs, varade arvestus, raamatupidamise algdokumentide kontroll, algdokumendile finantsarvestuses ja –juhtimises kasutatavate kontolaiendite määramine ning raamatupidamise dokumendikäibe korraldamine.</a:t>
            </a:r>
          </a:p>
        </p:txBody>
      </p:sp>
    </p:spTree>
    <p:extLst>
      <p:ext uri="{BB962C8B-B14F-4D97-AF65-F5344CB8AC3E}">
        <p14:creationId xmlns:p14="http://schemas.microsoft.com/office/powerpoint/2010/main" val="263723170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stkülik 1">
            <a:extLst>
              <a:ext uri="{FF2B5EF4-FFF2-40B4-BE49-F238E27FC236}">
                <a16:creationId xmlns:a16="http://schemas.microsoft.com/office/drawing/2014/main" id="{749513FD-7832-412D-9DAD-896B6B0F1136}"/>
              </a:ext>
            </a:extLst>
          </p:cNvPr>
          <p:cNvSpPr/>
          <p:nvPr/>
        </p:nvSpPr>
        <p:spPr>
          <a:xfrm>
            <a:off x="209550" y="361951"/>
            <a:ext cx="8591550" cy="5078313"/>
          </a:xfrm>
          <a:prstGeom prst="rect">
            <a:avLst/>
          </a:prstGeom>
        </p:spPr>
        <p:txBody>
          <a:bodyPr wrap="square">
            <a:spAutoFit/>
          </a:bodyPr>
          <a:lstStyle/>
          <a:p>
            <a:pPr defTabSz="685800">
              <a:buClrTx/>
            </a:pPr>
            <a:endParaRPr lang="et-EE" sz="1350" kern="1200" dirty="0">
              <a:solidFill>
                <a:prstClr val="black"/>
              </a:solidFill>
              <a:latin typeface="Calibri"/>
              <a:ea typeface="+mn-ea"/>
              <a:cs typeface="+mn-cs"/>
            </a:endParaRPr>
          </a:p>
          <a:p>
            <a:pPr algn="just" defTabSz="685800">
              <a:buClrTx/>
            </a:pPr>
            <a:endParaRPr lang="et-EE" sz="1350" b="1" kern="1200" dirty="0">
              <a:solidFill>
                <a:prstClr val="black"/>
              </a:solidFill>
              <a:latin typeface="Roboto Condensed" panose="02000000000000000000" pitchFamily="2" charset="0"/>
              <a:ea typeface="Roboto Condensed" panose="02000000000000000000" pitchFamily="2" charset="0"/>
              <a:cs typeface="+mn-cs"/>
            </a:endParaRPr>
          </a:p>
          <a:p>
            <a:pPr algn="just" defTabSz="685800">
              <a:buClrTx/>
            </a:pPr>
            <a:r>
              <a:rPr lang="et-EE" sz="1350" b="1" kern="1200" dirty="0">
                <a:solidFill>
                  <a:prstClr val="black"/>
                </a:solidFill>
                <a:latin typeface="Roboto Condensed" panose="02000000000000000000" pitchFamily="2" charset="0"/>
                <a:ea typeface="Roboto Condensed" panose="02000000000000000000" pitchFamily="2" charset="0"/>
                <a:cs typeface="+mn-cs"/>
              </a:rPr>
              <a:t>arengunõuniku ametikoht – </a:t>
            </a:r>
            <a:r>
              <a:rPr lang="et-EE" sz="1350" b="1" i="1" kern="1200" dirty="0">
                <a:solidFill>
                  <a:srgbClr val="C00000"/>
                </a:solidFill>
                <a:latin typeface="Roboto Condensed" panose="02000000000000000000" pitchFamily="2" charset="0"/>
                <a:ea typeface="Roboto Condensed" panose="02000000000000000000" pitchFamily="2" charset="0"/>
                <a:cs typeface="+mn-cs"/>
              </a:rPr>
              <a:t>Tiina Beldsinsky</a:t>
            </a:r>
          </a:p>
          <a:p>
            <a:pPr algn="just" defTabSz="685800">
              <a:buClrTx/>
            </a:pPr>
            <a:r>
              <a:rPr lang="et-EE" sz="1350" kern="1200" dirty="0">
                <a:solidFill>
                  <a:prstClr val="black"/>
                </a:solidFill>
                <a:latin typeface="Roboto Condensed" panose="02000000000000000000" pitchFamily="2" charset="0"/>
                <a:ea typeface="Roboto Condensed" panose="02000000000000000000" pitchFamily="2" charset="0"/>
                <a:cs typeface="+mn-cs"/>
              </a:rPr>
              <a:t>Arengunõuniku ametikoha eesmärk on tagada omavalitsuste liidu regionaalarengualaste ülesannete täitmine, sh arengu ja arengusuundade kavandamine ja ettepanekute tegemine, arengustrateegiate koostamine ja uuendamine, regionaalarengu programmide rakendamise koordineerimine, ettevõtlus- taristu-, majandusalaste ja väliskoostööga seonduvate ülesannete täitmine ning osalemine riiklike arengudokumentide ja maakonnaplaneeringute koostamisel.</a:t>
            </a:r>
          </a:p>
          <a:p>
            <a:pPr algn="just" defTabSz="685800">
              <a:buClrTx/>
            </a:pPr>
            <a:endParaRPr lang="et-EE" sz="1350" b="1" kern="1200" dirty="0">
              <a:solidFill>
                <a:prstClr val="black"/>
              </a:solidFill>
              <a:latin typeface="Roboto Condensed" panose="02000000000000000000" pitchFamily="2" charset="0"/>
              <a:ea typeface="Roboto Condensed" panose="02000000000000000000" pitchFamily="2" charset="0"/>
              <a:cs typeface="+mn-cs"/>
            </a:endParaRPr>
          </a:p>
          <a:p>
            <a:pPr algn="just" defTabSz="685800">
              <a:buClrTx/>
            </a:pPr>
            <a:r>
              <a:rPr lang="et-EE" sz="1350" b="1" kern="1200" dirty="0">
                <a:solidFill>
                  <a:prstClr val="black"/>
                </a:solidFill>
                <a:latin typeface="Roboto Condensed" panose="02000000000000000000" pitchFamily="2" charset="0"/>
                <a:ea typeface="Roboto Condensed" panose="02000000000000000000" pitchFamily="2" charset="0"/>
                <a:cs typeface="+mn-cs"/>
              </a:rPr>
              <a:t>väliskoostöö nõuniku ametikoht – </a:t>
            </a:r>
            <a:r>
              <a:rPr lang="et-EE" sz="1350" b="1" i="1" kern="1200" dirty="0">
                <a:solidFill>
                  <a:srgbClr val="C00000"/>
                </a:solidFill>
                <a:latin typeface="Roboto Condensed" panose="02000000000000000000" pitchFamily="2" charset="0"/>
                <a:ea typeface="Roboto Condensed" panose="02000000000000000000" pitchFamily="2" charset="0"/>
                <a:cs typeface="+mn-cs"/>
              </a:rPr>
              <a:t>Kaarel Kose</a:t>
            </a:r>
          </a:p>
          <a:p>
            <a:pPr algn="just" defTabSz="685800">
              <a:buClrTx/>
            </a:pPr>
            <a:r>
              <a:rPr lang="et-EE" sz="1350" kern="1200" dirty="0">
                <a:solidFill>
                  <a:prstClr val="black"/>
                </a:solidFill>
                <a:latin typeface="Roboto Condensed" panose="02000000000000000000" pitchFamily="2" charset="0"/>
                <a:ea typeface="Roboto Condensed" panose="02000000000000000000" pitchFamily="2" charset="0"/>
                <a:cs typeface="+mn-cs"/>
              </a:rPr>
              <a:t>Välissuhete korraldamine, koordineerimine ja arendamine, välisprojektide ettevalmistamine ja täitmine ning omavalitsuste liidu suhtlemise korraldamine meediaga.</a:t>
            </a:r>
          </a:p>
          <a:p>
            <a:pPr algn="just" defTabSz="685800">
              <a:buClrTx/>
            </a:pPr>
            <a:endParaRPr lang="et-EE" sz="1350" b="1" kern="1200" dirty="0">
              <a:solidFill>
                <a:prstClr val="black"/>
              </a:solidFill>
              <a:latin typeface="Roboto Condensed" panose="02000000000000000000" pitchFamily="2" charset="0"/>
              <a:ea typeface="Roboto Condensed" panose="02000000000000000000" pitchFamily="2" charset="0"/>
              <a:cs typeface="+mn-cs"/>
            </a:endParaRPr>
          </a:p>
          <a:p>
            <a:pPr algn="just" defTabSz="685800">
              <a:buClrTx/>
            </a:pPr>
            <a:r>
              <a:rPr lang="et-EE" sz="1350" b="1" kern="1200" dirty="0">
                <a:solidFill>
                  <a:prstClr val="black"/>
                </a:solidFill>
                <a:latin typeface="Roboto Condensed" panose="02000000000000000000" pitchFamily="2" charset="0"/>
                <a:ea typeface="Roboto Condensed" panose="02000000000000000000" pitchFamily="2" charset="0"/>
                <a:cs typeface="+mn-cs"/>
              </a:rPr>
              <a:t>siseturvalisuse nõuniku ametikoht – </a:t>
            </a:r>
            <a:r>
              <a:rPr lang="et-EE" sz="1350" b="1" i="1" kern="1200" dirty="0">
                <a:solidFill>
                  <a:srgbClr val="C00000"/>
                </a:solidFill>
                <a:latin typeface="Roboto Condensed" panose="02000000000000000000" pitchFamily="2" charset="0"/>
                <a:ea typeface="Roboto Condensed" panose="02000000000000000000" pitchFamily="2" charset="0"/>
                <a:cs typeface="+mn-cs"/>
              </a:rPr>
              <a:t>Maie Liblik</a:t>
            </a:r>
          </a:p>
          <a:p>
            <a:pPr algn="just" defTabSz="685800">
              <a:buClrTx/>
            </a:pPr>
            <a:r>
              <a:rPr lang="et-EE" sz="1350" kern="1200" dirty="0">
                <a:solidFill>
                  <a:prstClr val="black"/>
                </a:solidFill>
                <a:latin typeface="Roboto Condensed" panose="02000000000000000000" pitchFamily="2" charset="0"/>
                <a:ea typeface="Roboto Condensed" panose="02000000000000000000" pitchFamily="2" charset="0"/>
                <a:cs typeface="+mn-cs"/>
              </a:rPr>
              <a:t>Siseturvalisuse nõuniku ametikoha eesmärk on maakonna siseturvalisuse alase koostööd ja tegevuste korraldamine ning maakonna arengustrateegiate koostamise ja uuendamise tagamine ning regionaalseks arenguks oluliste programmide juhtimine, projektide käivitamine ja rakendamine.</a:t>
            </a:r>
          </a:p>
          <a:p>
            <a:pPr algn="just" defTabSz="685800">
              <a:buClrTx/>
            </a:pPr>
            <a:endParaRPr lang="et-EE" sz="1350" kern="1200" dirty="0">
              <a:solidFill>
                <a:prstClr val="black"/>
              </a:solidFill>
              <a:latin typeface="Roboto Condensed" panose="02000000000000000000" pitchFamily="2" charset="0"/>
              <a:ea typeface="Roboto Condensed" panose="02000000000000000000" pitchFamily="2" charset="0"/>
              <a:cs typeface="+mn-cs"/>
            </a:endParaRPr>
          </a:p>
          <a:p>
            <a:pPr algn="just" defTabSz="685800">
              <a:buClrTx/>
            </a:pPr>
            <a:r>
              <a:rPr lang="et-EE" sz="1350" b="1" kern="1200" dirty="0">
                <a:solidFill>
                  <a:prstClr val="black"/>
                </a:solidFill>
                <a:latin typeface="Roboto Condensed" panose="02000000000000000000" pitchFamily="2" charset="0"/>
                <a:ea typeface="Roboto Condensed" panose="02000000000000000000" pitchFamily="2" charset="0"/>
                <a:cs typeface="+mn-cs"/>
              </a:rPr>
              <a:t>rahvatervise nõuniku ametikoht – </a:t>
            </a:r>
            <a:r>
              <a:rPr lang="et-EE" sz="1350" b="1" i="1" kern="1200" dirty="0">
                <a:solidFill>
                  <a:srgbClr val="C00000"/>
                </a:solidFill>
                <a:latin typeface="Roboto Condensed" panose="02000000000000000000" pitchFamily="2" charset="0"/>
                <a:ea typeface="Roboto Condensed" panose="02000000000000000000" pitchFamily="2" charset="0"/>
                <a:cs typeface="+mn-cs"/>
              </a:rPr>
              <a:t>Kerli Tamm</a:t>
            </a:r>
            <a:endParaRPr lang="et-EE" sz="1350" b="1" i="1" kern="1200" dirty="0">
              <a:solidFill>
                <a:prstClr val="black"/>
              </a:solidFill>
              <a:latin typeface="Roboto Condensed" panose="02000000000000000000" pitchFamily="2" charset="0"/>
              <a:ea typeface="Roboto Condensed" panose="02000000000000000000" pitchFamily="2" charset="0"/>
              <a:cs typeface="+mn-cs"/>
            </a:endParaRPr>
          </a:p>
          <a:p>
            <a:pPr algn="just" defTabSz="685800">
              <a:buClrTx/>
            </a:pPr>
            <a:r>
              <a:rPr lang="et-EE" sz="1350" kern="1200" dirty="0">
                <a:solidFill>
                  <a:prstClr val="black"/>
                </a:solidFill>
                <a:latin typeface="Roboto Condensed" panose="02000000000000000000" pitchFamily="2" charset="0"/>
                <a:ea typeface="Roboto Condensed" panose="02000000000000000000" pitchFamily="2" charset="0"/>
                <a:cs typeface="+mn-cs"/>
              </a:rPr>
              <a:t>Rahvatervise nõuniku ametikoha eesmärk on tagada maakonnas tervist ja heaolu toetava elukeskkonna kujundamine, sh terviseedenduslike ülesannete täitmine ja koordineerimine. Aidata kaasa tervishoiupoliitika elluviimisele maakonnas ning  muude õigusaktidega omavalituste liidule pandud rahvatervise valdkonna ülesannete täitmisele.</a:t>
            </a:r>
          </a:p>
          <a:p>
            <a:pPr algn="just" defTabSz="685800">
              <a:buClrTx/>
            </a:pPr>
            <a:endParaRPr lang="et-EE" sz="1350" kern="1200" dirty="0">
              <a:solidFill>
                <a:prstClr val="black"/>
              </a:solidFill>
              <a:latin typeface="Roboto Condensed" panose="02000000000000000000" pitchFamily="2" charset="0"/>
              <a:ea typeface="Roboto Condensed" panose="02000000000000000000" pitchFamily="2" charset="0"/>
              <a:cs typeface="+mn-cs"/>
            </a:endParaRPr>
          </a:p>
        </p:txBody>
      </p:sp>
      <p:pic>
        <p:nvPicPr>
          <p:cNvPr id="3" name="Pilt 2">
            <a:extLst>
              <a:ext uri="{FF2B5EF4-FFF2-40B4-BE49-F238E27FC236}">
                <a16:creationId xmlns:a16="http://schemas.microsoft.com/office/drawing/2014/main" id="{DD549796-5601-45B8-BBE6-0F4FACB90A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513" y="85559"/>
            <a:ext cx="1731733" cy="409740"/>
          </a:xfrm>
          <a:prstGeom prst="rect">
            <a:avLst/>
          </a:prstGeom>
        </p:spPr>
      </p:pic>
    </p:spTree>
    <p:extLst>
      <p:ext uri="{BB962C8B-B14F-4D97-AF65-F5344CB8AC3E}">
        <p14:creationId xmlns:p14="http://schemas.microsoft.com/office/powerpoint/2010/main" val="546429707"/>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Lucida Sans Unicode"/>
      </a:majorFont>
      <a:minorFont>
        <a:latin typeface="Times New Roman"/>
        <a:ea typefac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RM-esitlusslaidide-p6hi-vapp-2015">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Roboto Condensed"/>
        <a:ea typeface="Microsoft YaHei"/>
        <a:cs typeface=""/>
      </a:majorFont>
      <a:minorFont>
        <a:latin typeface="Roboto Condensed"/>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11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Roboto Condensed" panose="02000000000000000000" pitchFamily="2"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11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Roboto Condensed" panose="02000000000000000000" pitchFamily="2"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Roboto Condensed"/>
        <a:ea typeface="Microsoft YaHei"/>
        <a:cs typeface=""/>
      </a:majorFont>
      <a:minorFont>
        <a:latin typeface="Roboto Condensed"/>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11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Roboto Condensed" panose="02000000000000000000" pitchFamily="2"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11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Roboto Condensed" panose="02000000000000000000" pitchFamily="2"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Roboto Condensed"/>
        <a:ea typeface="Microsoft YaHei"/>
        <a:cs typeface=""/>
      </a:majorFont>
      <a:minorFont>
        <a:latin typeface="Roboto Condensed"/>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11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Roboto Condensed" panose="02000000000000000000" pitchFamily="2"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11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Roboto Condensed" panose="02000000000000000000" pitchFamily="2"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824</TotalTime>
  <Words>4379</Words>
  <Application>Microsoft Office PowerPoint</Application>
  <PresentationFormat>On-screen Show (16:9)</PresentationFormat>
  <Paragraphs>690</Paragraphs>
  <Slides>131</Slides>
  <Notes>74</Notes>
  <HiddenSlides>0</HiddenSlides>
  <MMClips>0</MMClips>
  <ScaleCrop>false</ScaleCrop>
  <HeadingPairs>
    <vt:vector size="6" baseType="variant">
      <vt:variant>
        <vt:lpstr>Fonts Used</vt:lpstr>
      </vt:variant>
      <vt:variant>
        <vt:i4>22</vt:i4>
      </vt:variant>
      <vt:variant>
        <vt:lpstr>Theme</vt:lpstr>
      </vt:variant>
      <vt:variant>
        <vt:i4>12</vt:i4>
      </vt:variant>
      <vt:variant>
        <vt:lpstr>Slide Titles</vt:lpstr>
      </vt:variant>
      <vt:variant>
        <vt:i4>131</vt:i4>
      </vt:variant>
    </vt:vector>
  </HeadingPairs>
  <TitlesOfParts>
    <vt:vector size="165" baseType="lpstr">
      <vt:lpstr>Microsoft YaHei</vt:lpstr>
      <vt:lpstr>Arial</vt:lpstr>
      <vt:lpstr>Arial Unicode MS</vt:lpstr>
      <vt:lpstr>Calibri</vt:lpstr>
      <vt:lpstr>Calibri Light</vt:lpstr>
      <vt:lpstr>DejaVu Sans</vt:lpstr>
      <vt:lpstr>Georgia</vt:lpstr>
      <vt:lpstr>Lato</vt:lpstr>
      <vt:lpstr>Lucida Sans Unicode</vt:lpstr>
      <vt:lpstr>Merriweather</vt:lpstr>
      <vt:lpstr>Noto Sans Symbols</vt:lpstr>
      <vt:lpstr>Nunito</vt:lpstr>
      <vt:lpstr>Raleway</vt:lpstr>
      <vt:lpstr>Roboto</vt:lpstr>
      <vt:lpstr>Roboto Cn</vt:lpstr>
      <vt:lpstr>Roboto Condensed</vt:lpstr>
      <vt:lpstr>Symbol</vt:lpstr>
      <vt:lpstr>Tahoma</vt:lpstr>
      <vt:lpstr>Times New Roman</vt:lpstr>
      <vt:lpstr>Trebuchet MS</vt:lpstr>
      <vt:lpstr>Verdana</vt:lpstr>
      <vt:lpstr>Wingdings</vt:lpstr>
      <vt:lpstr>Simple Light</vt:lpstr>
      <vt:lpstr>Shift</vt:lpstr>
      <vt:lpstr>Streamline</vt:lpstr>
      <vt:lpstr>Office Theme</vt:lpstr>
      <vt:lpstr>1_Office Theme</vt:lpstr>
      <vt:lpstr>RM-esitlusslaidide-p6hi-vapp-2015</vt:lpstr>
      <vt:lpstr>2_Office Theme</vt:lpstr>
      <vt:lpstr>3_Office Theme</vt:lpstr>
      <vt:lpstr>4_Office Theme</vt:lpstr>
      <vt:lpstr>Default Design</vt:lpstr>
      <vt:lpstr>Paradigm</vt:lpstr>
      <vt:lpstr>5_Office Theme</vt:lpstr>
      <vt:lpstr>    Riik ja omavalitsus täna ning vaade tulevikku 10 teesi - mis edasi? Pühendatud Eesti Vabariigi 100. juubelile  15.mail möödub 770 aastat Tallinnale Lübecki õiguse andmisest                                                                              </vt:lpstr>
      <vt:lpstr>PowerPoint Presentation</vt:lpstr>
      <vt:lpstr>PowerPoint Presentation</vt:lpstr>
      <vt:lpstr>PowerPoint Presentation</vt:lpstr>
      <vt:lpstr>PowerPoint Presentation</vt:lpstr>
      <vt:lpstr>PRESIDENT ARNOLD RÜÜTEL 90 </vt:lpstr>
      <vt:lpstr>Eesti Vabariigi president Ametiaeg 2001–2006</vt:lpstr>
      <vt:lpstr>PowerPoint Presentation</vt:lpstr>
      <vt:lpstr>PowerPoint Presentation</vt:lpstr>
      <vt:lpstr>PowerPoint Presentation</vt:lpstr>
      <vt:lpstr>AUSTATUD PRESIDENT  ARNOLD RÜÜTEL</vt:lpstr>
      <vt:lpstr>80  EERIK-JUHAN TRUUVÄLI </vt:lpstr>
      <vt:lpstr>TEGEVUSEST  1 </vt:lpstr>
      <vt:lpstr>TEGEVUSEST  2</vt:lpstr>
      <vt:lpstr>TEGEVUSTEST 3</vt:lpstr>
      <vt:lpstr>AUSTATUD EERIK-JUHAN TRUUVÄLI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Teemad</vt:lpstr>
      <vt:lpstr>PowerPoint Presentation</vt:lpstr>
      <vt:lpstr>Haldusreformi eesmärgid:</vt:lpstr>
      <vt:lpstr>Haldusterritoriaalse reformi etapid  </vt:lpstr>
      <vt:lpstr>PowerPoint Presentation</vt:lpstr>
      <vt:lpstr>PowerPoint Presentation</vt:lpstr>
      <vt:lpstr>PowerPoint Presentation</vt:lpstr>
      <vt:lpstr>Kohalike omavalitsuste arvu muutus 1995-2017</vt:lpstr>
      <vt:lpstr>Haldusterritoriaalse reformi tulemid: muutused rahvastikus ja pindalas</vt:lpstr>
      <vt:lpstr>Tulubaas suureneb 2018–2021 täiendavalt 185 mln euro võrra + 4,3 mln eurot igal aastal ujumise algõpetuseks ja tugiteenusteks:</vt:lpstr>
      <vt:lpstr>III KOVide otsustusõiguse suurendamine </vt:lpstr>
      <vt:lpstr>Keskvalitsus analüüsib 2018. aasta jooksul veel täiendavate ülesannete KOV-idele üleandmise võimalusi </vt:lpstr>
      <vt:lpstr>PowerPoint Presentation</vt:lpstr>
      <vt:lpstr>Mis on probleemid? </vt:lpstr>
      <vt:lpstr>PowerPoint Presentation</vt:lpstr>
      <vt:lpstr>PowerPoint Presentation</vt:lpstr>
      <vt:lpstr>Piirkondliku ebavõrdsuse vähendamine</vt:lpstr>
      <vt:lpstr>PowerPoint Presentation</vt:lpstr>
      <vt:lpstr>Kohalike omavalitsuste ja keskvalitsuse vahel tegutseb arutelusüsteem alates 1994. aastast.  Igal aastal töötavad omavalitsusliitude esindajatest ja ministeeriumite esindajatest töörühmad läbi olulisemad küsimused, mis tuleb ühiselt lahendada.   Nimetame seda eelarveläbirääkimisteks, kuid tegelikult on see märksa laiema fookusega. </vt:lpstr>
      <vt:lpstr>Eelarveläbirääkimistel juhib valitsuse delegatsiooni riigihalduse minister ning omavalitsuste poolset delegatsiooni omavalitsusliidu juht.    Valitsuskomisjoni ja Omavalitsusliitude Koostöökogu läbirääkimiste lõpp-protokoll esitatakse koos riigieelarve eelnõuga Riigikogule.</vt:lpstr>
      <vt:lpstr>Kunagi oli heaks kombeks, et läbirääkimiste delegatsioonide juhid andsid läbirääkimiste lõpp-protokolli ühiselt üle peaministrile, misjärel arutati edasisi plaane.   Võiksime selle olulise traditsiooni taastada ja korraldada septembris 2018 taas vajaliku ning märgilise arutelu.</vt:lpstr>
      <vt:lpstr>PowerPoint Presentation</vt:lpstr>
      <vt:lpstr>Riigimajade loomise eesmärgid</vt:lpstr>
      <vt:lpstr>Kaugtöökeskkonnad </vt:lpstr>
      <vt:lpstr>PowerPoint Presentation</vt:lpstr>
      <vt:lpstr>Eesti omavalitsus täna ja tulevik - 10 teesi ja  mis edasi?  TALLINNA ÜLIKOOL 14.05.2018 </vt:lpstr>
      <vt:lpstr>EESTI OMAVALITSUSED ON ANDNUD ERAKORDSE PANUSE OMARIIKLUSE ETTEVALMISTAMISEKS &amp; TAASTAMISEKS </vt:lpstr>
      <vt:lpstr>EESTI RIIKLUS ON LOODUD &amp; TAASTATUD OMAVALITSUSE VUNDAMENDILE</vt:lpstr>
      <vt:lpstr>MÄRGILISI ARENGUID EESTI OMAVALITSUSTE JA LIITUDE TEGEVUSES </vt:lpstr>
      <vt:lpstr>OMAVALITSUSED &amp; RIIKLUSE VUNDAMENDI TAASTAMINE (1) </vt:lpstr>
      <vt:lpstr>OMAVALITSUSED &amp; RIIKLUSE VUNDAMENDI TAASTAMINE (2)  </vt:lpstr>
      <vt:lpstr>EESTI OMAVALITSUSSÜSTEEM 1989-1993 KESKTASAND JA KOV I &amp; II TASAND</vt:lpstr>
      <vt:lpstr>EESTI OMAVALITSUSSÜSTEEM 1993/2002 ...</vt:lpstr>
      <vt:lpstr>1994.AASTAL OMAVALITSUSTE ÜLERIIGILINE NÕUPÄEV &amp; JÄTKUB OMAVALITSUSTE KOOSTÖÖ ARENG </vt:lpstr>
      <vt:lpstr>HALDUSREFORMIST JA SELLEGA SEONDUVATEST VÕIMALIKEST JÄTKUTEGEVUSTEST</vt:lpstr>
      <vt:lpstr>10 TEESI: EESTI KOHALIKU OMAVALITSUSE  JA REGIONAALTASANDI VÕIMALIKUD  ARENGUSUUNAD  (1)</vt:lpstr>
      <vt:lpstr>10 TEESI: EESTI KOHALIKU OMAVALITSUSE  JA REGIONAALTASANDI VÕIMALIKUD ARENGUSUUNAD  (1)</vt:lpstr>
      <vt:lpstr>EESTI KOHALIKU OMAVALITSUSE  JA REGIONAALTASANDI VÕIMALIKUD ARENGUSUUNAD  (2)</vt:lpstr>
      <vt:lpstr>10 TEESI: EESTI KOHALIKU OMAVALITSUSE  JA REGIONAALTASANDI VÕIMALIKUD ARENGUSUUNAD  (3)</vt:lpstr>
      <vt:lpstr>10 TEESI: EESTI KOHALIKU OMAVALITSUSE  JA REGIONAALTASANDI VÕIMALIKUD ARENGUSUUNAD  (4)</vt:lpstr>
      <vt:lpstr>10 TEESI: EESTI KOHALIKU OMAVALITSUSE  JA REGIONAALTASANDI VAJALIKUD ARENGUSUUNAD  (5)</vt:lpstr>
      <vt:lpstr>10 TEESI: EESTI KOHALIKU OMAVALITSUSE  JA REGIONAALTASANDI VAJALIKUD ARENGUSUUNAD  (6)</vt:lpstr>
      <vt:lpstr>10 TEESI: EESTI KOHALIKU OMAVALITSUSE  JA REGIONAALTASANDI VAJALIKUD ARENGUSUUNAD  (7)</vt:lpstr>
      <vt:lpstr>MIS EDASI (1)?</vt:lpstr>
      <vt:lpstr>MIS EDASI (2)?</vt:lpstr>
      <vt:lpstr>SUUR TÄNU &amp; ÕNNE EESTI VABARIIK 100, ÕNNE JA EDU KÕIGILE HEADELE NAABRITELE</vt:lpstr>
      <vt:lpstr>PowerPoint Presentation</vt:lpstr>
      <vt:lpstr>PowerPoint Presentation</vt:lpstr>
      <vt:lpstr>Uus omavalitsusliit kui valdade-linnade koostöö korraldaja ja huvide esindaja</vt:lpstr>
      <vt:lpstr>PowerPoint Presentation</vt:lpstr>
      <vt:lpstr>Ajalooline hetk, mil kaks liitu oma jõu ühendasid, toimus 27.02.2018   Liiduga on liitunud 72 linna ja valda. Liitu kuuluvates omavalitsustes elab  98% elanikest</vt:lpstr>
      <vt:lpstr> KOV ülesanded: Kohalikele omavalitsustele on seadustega pandud päris palju ülesandeid: . KOKS §6 (1)Omavalitsusüksuse ülesandeks on korraldada antud vallas või linnas sotsiaalabi ja -teenuseid, vanurite hoolekannet, noorsootööd, elamu- ja kommunaalmajandust, veevarustust ja kanalisatsiooni, heakorda, jäätmehooldust, territoriaalplaneerimist... . (2) Omavalitsusüksuse ülesandeks on korraldada antud vallas või linnas koolieelsete lasteasutuste, põhikoolide, gümnaasiumide ja huvialakoolide, raamatukogude, rahvamajade, muuseumide, spordibaaside … ülalpidamist ...  JA LAHENDADA MUID KOHALIKU ELU KÜSIMUSI .  </vt:lpstr>
      <vt:lpstr>PowerPoint Presentation</vt:lpstr>
      <vt:lpstr>Liidu eesmärk: . Kohaliku omavalitsuse üksuste liitude seaduse § 3 lg 2 määratleb üleriigilise liidu eesmärgi, milleks on: *        kohaliku omavalitsuse üksuste ühistegevuse kaudu kohaliku omavalitsuse üldisele arengule kaasaaitamine; *        oma liikmete esindamine ja nende ühiste huvide kaitsmine; *        liikmete koostöö edendamine;  *        liikmetele seadusega ettenähtud ülesannete paremaks täitmiseks võimaluste loomine.       </vt:lpstr>
      <vt:lpstr> Eesti Linnade ja Valdade Liit esindab liitu kuuluvaid kohaliku omavalitsuse üksusi kui tervikut suhetes riigiorganite, teiste isikute ja rahvusvaheliste organisatsioonidega.  Lühidalt: Liit on strateegiline partnerlus liikmete ühishuvide  esindamiseks ja kaitsmiseks.  Liidu seisukohad, tegevussuunad ja tegevuskavad kujunevad liidu liikmete seisukohtade ja ettepanekute alusel.    </vt:lpstr>
      <vt:lpstr>  </vt:lpstr>
      <vt:lpstr>Eesti Linnade ja Valdade Liidu tegevussuunad 2018-2021 (Kinnitatud üldkoosoleku poolt Tallinnas 27.02.2018)  http://www.ell.ee/juhtimine/alusdokumendid/elvl-tegevussuunad-2018-2021/</vt:lpstr>
      <vt:lpstr>EESMÄRGID Omavalitsussüsteemi areng; Omavalitsuste koostöö ja ühistegevus; Omavalitsuste ülesannete paremaks täitmiseks võimaluste loomine.   TEGEVUSED I Omavalitsuspoliitika II  Kohalike omavalitsuste finantsautonoomia tagamine III  Kohalike omavalitsuste õiguslik kaitse IV Rahvusvaheline koostöö V IKT arendamine, kohalike omavalitsuste informeerituse tagamine, liidu tegevuse tutvustamine</vt:lpstr>
      <vt:lpstr>TEGEVUSED I Omavalitsuspoliitika  Liikmete  ühishuvi  on  kohaliku  omavalitsuse  osakaalu,  otsustusõiguse  ja   vastutuse  suurendamine  ühiskonnaelu  juhtimisel  ja  korraldamisel,  kohalike  omavalitsuste  poolt  osutatavate  avalike  teenuste  kättesaadavuse  parandamine  ja  kvaliteedi  tõstmine. </vt:lpstr>
      <vt:lpstr>PowerPoint Presentation</vt:lpstr>
      <vt:lpstr>Alates aastast 1994 töötatakse omavalitsusliitudes iga-aastaselt läbi, lepitakse kokku ja esitatakse ettepanekud eelarveläbirääkimisteks valitsuskomisjoniga:   Eelarveläbirääkimiste protokoll ehk tulemused esitatakse iga-aastaselt koos riigieelarve eelnõuga ja selle juurde kuuluva seletuskirjaga Riigikogule.  </vt:lpstr>
      <vt:lpstr> III  Kohalike omavalitsuste õiguslik kaitse  Peame oluliseks tagada kohalike omavalitsuste järjepidev osalus riigi õigusloomes ning et selles protsessis lähtutaks Euroopa kohaliku omavalitsuse harta põhimõttest ja väärtusest ning Eesti Vabariigi põhiseadusest.  . Selleks: Osaleme aktiivselt õigusloomes EIS-i vahendusel ning erinevates töögruppides, pidades silmas kohalike omavalitsuste huvide õiguslikku kaitset. </vt:lpstr>
      <vt:lpstr>PowerPoint Presentation</vt:lpstr>
      <vt:lpstr>PowerPoint Presentation</vt:lpstr>
      <vt:lpstr>Tänan kuulamast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Maakond ei ole regioon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Riik ja regionaaltasand – kellele ja milleks?</vt:lpstr>
      <vt:lpstr>Ettekande eesmärk</vt:lpstr>
      <vt:lpstr>Omavalitsusreformid</vt:lpstr>
      <vt:lpstr>Seadusandlus</vt:lpstr>
      <vt:lpstr>Haldusreformi eesmärk</vt:lpstr>
      <vt:lpstr>Ühinemiste majanduslik mõju</vt:lpstr>
      <vt:lpstr>Regionaaltasand</vt:lpstr>
      <vt:lpstr>Probleemid</vt:lpstr>
      <vt:lpstr>Võimalikud lahendused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Riik ja omavalitsus täna ning vaade tulevikku 10 teesi - mis edasi? Pühendatud Eesti Vabariigi 100. juubelile</dc:title>
  <dc:creator>Sulev Lääne</dc:creator>
  <cp:lastModifiedBy>Sulev Lääne</cp:lastModifiedBy>
  <cp:revision>15</cp:revision>
  <dcterms:modified xsi:type="dcterms:W3CDTF">2018-05-14T14:10:40Z</dcterms:modified>
</cp:coreProperties>
</file>