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charts/chart3.xml" ContentType="application/vnd.openxmlformats-officedocument.drawingml.char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137.xml" ContentType="application/vnd.openxmlformats-officedocument.presentationml.slideLayout+xml"/>
  <Override PartName="/ppt/diagrams/colors1.xml" ContentType="application/vnd.openxmlformats-officedocument.drawingml.diagramColors+xml"/>
  <Override PartName="/ppt/slides/slide111.xml" ContentType="application/vnd.openxmlformats-officedocument.presentationml.slide+xml"/>
  <Override PartName="/ppt/slides/slide209.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diagrams/drawing1.xml" ContentType="application/vnd.ms-office.drawingml.diagramDrawing+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slides/slide207.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slideLayouts/slideLayout160.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slides/slide223.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7" r:id="rId3"/>
    <p:sldMasterId id="2147483690" r:id="rId4"/>
    <p:sldMasterId id="2147483703" r:id="rId5"/>
    <p:sldMasterId id="2147483716" r:id="rId6"/>
    <p:sldMasterId id="2147483726" r:id="rId7"/>
    <p:sldMasterId id="2147483764" r:id="rId8"/>
    <p:sldMasterId id="2147483771" r:id="rId9"/>
    <p:sldMasterId id="2147483783" r:id="rId10"/>
    <p:sldMasterId id="2147483799" r:id="rId11"/>
    <p:sldMasterId id="2147483817" r:id="rId12"/>
  </p:sldMasterIdLst>
  <p:notesMasterIdLst>
    <p:notesMasterId r:id="rId247"/>
  </p:notesMasterIdLst>
  <p:sldIdLst>
    <p:sldId id="256" r:id="rId13"/>
    <p:sldId id="257" r:id="rId14"/>
    <p:sldId id="258" r:id="rId15"/>
    <p:sldId id="259" r:id="rId16"/>
    <p:sldId id="262" r:id="rId17"/>
    <p:sldId id="261" r:id="rId18"/>
    <p:sldId id="260" r:id="rId19"/>
    <p:sldId id="263" r:id="rId20"/>
    <p:sldId id="265" r:id="rId21"/>
    <p:sldId id="269" r:id="rId22"/>
    <p:sldId id="268" r:id="rId23"/>
    <p:sldId id="267" r:id="rId24"/>
    <p:sldId id="266" r:id="rId25"/>
    <p:sldId id="264" r:id="rId26"/>
    <p:sldId id="270" r:id="rId27"/>
    <p:sldId id="273" r:id="rId28"/>
    <p:sldId id="272" r:id="rId29"/>
    <p:sldId id="299" r:id="rId30"/>
    <p:sldId id="271" r:id="rId31"/>
    <p:sldId id="274" r:id="rId32"/>
    <p:sldId id="301" r:id="rId33"/>
    <p:sldId id="312" r:id="rId34"/>
    <p:sldId id="316" r:id="rId35"/>
    <p:sldId id="315"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02" r:id="rId57"/>
    <p:sldId id="303" r:id="rId58"/>
    <p:sldId id="304" r:id="rId59"/>
    <p:sldId id="305" r:id="rId60"/>
    <p:sldId id="311" r:id="rId61"/>
    <p:sldId id="308" r:id="rId62"/>
    <p:sldId id="275" r:id="rId63"/>
    <p:sldId id="1277" r:id="rId64"/>
    <p:sldId id="1278" r:id="rId65"/>
    <p:sldId id="1279" r:id="rId66"/>
    <p:sldId id="1280" r:id="rId67"/>
    <p:sldId id="1281" r:id="rId68"/>
    <p:sldId id="1282" r:id="rId69"/>
    <p:sldId id="1283" r:id="rId70"/>
    <p:sldId id="1284" r:id="rId71"/>
    <p:sldId id="1285" r:id="rId72"/>
    <p:sldId id="1286" r:id="rId73"/>
    <p:sldId id="1287" r:id="rId74"/>
    <p:sldId id="1288" r:id="rId75"/>
    <p:sldId id="1289" r:id="rId76"/>
    <p:sldId id="1290" r:id="rId77"/>
    <p:sldId id="1291" r:id="rId78"/>
    <p:sldId id="276" r:id="rId79"/>
    <p:sldId id="654" r:id="rId80"/>
    <p:sldId id="870" r:id="rId81"/>
    <p:sldId id="890" r:id="rId82"/>
    <p:sldId id="891" r:id="rId83"/>
    <p:sldId id="878" r:id="rId84"/>
    <p:sldId id="877" r:id="rId85"/>
    <p:sldId id="888" r:id="rId86"/>
    <p:sldId id="880" r:id="rId87"/>
    <p:sldId id="881" r:id="rId88"/>
    <p:sldId id="882" r:id="rId89"/>
    <p:sldId id="885" r:id="rId90"/>
    <p:sldId id="886" r:id="rId91"/>
    <p:sldId id="277" r:id="rId92"/>
    <p:sldId id="1247" r:id="rId93"/>
    <p:sldId id="1248" r:id="rId94"/>
    <p:sldId id="1249" r:id="rId95"/>
    <p:sldId id="1250" r:id="rId96"/>
    <p:sldId id="1251" r:id="rId97"/>
    <p:sldId id="1252" r:id="rId98"/>
    <p:sldId id="1253" r:id="rId99"/>
    <p:sldId id="278" r:id="rId100"/>
    <p:sldId id="892" r:id="rId101"/>
    <p:sldId id="382" r:id="rId102"/>
    <p:sldId id="383" r:id="rId103"/>
    <p:sldId id="379" r:id="rId104"/>
    <p:sldId id="384" r:id="rId105"/>
    <p:sldId id="401" r:id="rId106"/>
    <p:sldId id="411" r:id="rId107"/>
    <p:sldId id="400" r:id="rId108"/>
    <p:sldId id="386" r:id="rId109"/>
    <p:sldId id="387" r:id="rId110"/>
    <p:sldId id="388" r:id="rId111"/>
    <p:sldId id="389" r:id="rId112"/>
    <p:sldId id="390" r:id="rId113"/>
    <p:sldId id="391" r:id="rId114"/>
    <p:sldId id="392" r:id="rId115"/>
    <p:sldId id="893" r:id="rId116"/>
    <p:sldId id="393" r:id="rId117"/>
    <p:sldId id="394" r:id="rId118"/>
    <p:sldId id="395" r:id="rId119"/>
    <p:sldId id="396" r:id="rId120"/>
    <p:sldId id="397" r:id="rId121"/>
    <p:sldId id="398" r:id="rId122"/>
    <p:sldId id="399" r:id="rId123"/>
    <p:sldId id="404" r:id="rId124"/>
    <p:sldId id="405" r:id="rId125"/>
    <p:sldId id="406" r:id="rId126"/>
    <p:sldId id="407" r:id="rId127"/>
    <p:sldId id="409" r:id="rId128"/>
    <p:sldId id="410" r:id="rId129"/>
    <p:sldId id="360" r:id="rId130"/>
    <p:sldId id="402" r:id="rId131"/>
    <p:sldId id="403" r:id="rId132"/>
    <p:sldId id="412" r:id="rId133"/>
    <p:sldId id="279" r:id="rId134"/>
    <p:sldId id="280" r:id="rId135"/>
    <p:sldId id="1165" r:id="rId136"/>
    <p:sldId id="1202" r:id="rId137"/>
    <p:sldId id="1208" r:id="rId138"/>
    <p:sldId id="1209" r:id="rId139"/>
    <p:sldId id="1210" r:id="rId140"/>
    <p:sldId id="1206" r:id="rId141"/>
    <p:sldId id="1212" r:id="rId142"/>
    <p:sldId id="1214" r:id="rId143"/>
    <p:sldId id="1217" r:id="rId144"/>
    <p:sldId id="1218" r:id="rId145"/>
    <p:sldId id="1221" r:id="rId146"/>
    <p:sldId id="1219" r:id="rId147"/>
    <p:sldId id="1167" r:id="rId148"/>
    <p:sldId id="1168" r:id="rId149"/>
    <p:sldId id="1169" r:id="rId150"/>
    <p:sldId id="1222" r:id="rId151"/>
    <p:sldId id="1170" r:id="rId152"/>
    <p:sldId id="1171" r:id="rId153"/>
    <p:sldId id="1172" r:id="rId154"/>
    <p:sldId id="1173" r:id="rId155"/>
    <p:sldId id="1223" r:id="rId156"/>
    <p:sldId id="1224" r:id="rId157"/>
    <p:sldId id="281" r:id="rId158"/>
    <p:sldId id="1225" r:id="rId159"/>
    <p:sldId id="1226" r:id="rId160"/>
    <p:sldId id="1227" r:id="rId161"/>
    <p:sldId id="1228" r:id="rId162"/>
    <p:sldId id="1229" r:id="rId163"/>
    <p:sldId id="1230" r:id="rId164"/>
    <p:sldId id="1231" r:id="rId165"/>
    <p:sldId id="1232" r:id="rId166"/>
    <p:sldId id="1233" r:id="rId167"/>
    <p:sldId id="1234" r:id="rId168"/>
    <p:sldId id="1235" r:id="rId169"/>
    <p:sldId id="1236" r:id="rId170"/>
    <p:sldId id="1237" r:id="rId171"/>
    <p:sldId id="1238" r:id="rId172"/>
    <p:sldId id="282" r:id="rId173"/>
    <p:sldId id="283" r:id="rId174"/>
    <p:sldId id="300" r:id="rId175"/>
    <p:sldId id="284" r:id="rId176"/>
    <p:sldId id="285" r:id="rId177"/>
    <p:sldId id="286" r:id="rId178"/>
    <p:sldId id="287" r:id="rId179"/>
    <p:sldId id="288" r:id="rId180"/>
    <p:sldId id="309" r:id="rId181"/>
    <p:sldId id="313" r:id="rId182"/>
    <p:sldId id="314" r:id="rId183"/>
    <p:sldId id="1239" r:id="rId184"/>
    <p:sldId id="1240" r:id="rId185"/>
    <p:sldId id="1241" r:id="rId186"/>
    <p:sldId id="1242" r:id="rId187"/>
    <p:sldId id="1243" r:id="rId188"/>
    <p:sldId id="1244" r:id="rId189"/>
    <p:sldId id="1245" r:id="rId190"/>
    <p:sldId id="1246" r:id="rId191"/>
    <p:sldId id="289" r:id="rId192"/>
    <p:sldId id="1292" r:id="rId193"/>
    <p:sldId id="1293" r:id="rId194"/>
    <p:sldId id="1294" r:id="rId195"/>
    <p:sldId id="1295" r:id="rId196"/>
    <p:sldId id="1296" r:id="rId197"/>
    <p:sldId id="1297" r:id="rId198"/>
    <p:sldId id="1298" r:id="rId199"/>
    <p:sldId id="1299" r:id="rId200"/>
    <p:sldId id="290" r:id="rId201"/>
    <p:sldId id="470" r:id="rId202"/>
    <p:sldId id="471" r:id="rId203"/>
    <p:sldId id="472" r:id="rId204"/>
    <p:sldId id="473" r:id="rId205"/>
    <p:sldId id="1254" r:id="rId206"/>
    <p:sldId id="291" r:id="rId207"/>
    <p:sldId id="292" r:id="rId208"/>
    <p:sldId id="1255" r:id="rId209"/>
    <p:sldId id="1256" r:id="rId210"/>
    <p:sldId id="1257" r:id="rId211"/>
    <p:sldId id="1258" r:id="rId212"/>
    <p:sldId id="1259" r:id="rId213"/>
    <p:sldId id="1260" r:id="rId214"/>
    <p:sldId id="1261" r:id="rId215"/>
    <p:sldId id="1262" r:id="rId216"/>
    <p:sldId id="1263" r:id="rId217"/>
    <p:sldId id="1264" r:id="rId218"/>
    <p:sldId id="1265" r:id="rId219"/>
    <p:sldId id="293" r:id="rId220"/>
    <p:sldId id="356" r:id="rId221"/>
    <p:sldId id="444" r:id="rId222"/>
    <p:sldId id="464" r:id="rId223"/>
    <p:sldId id="469" r:id="rId224"/>
    <p:sldId id="442" r:id="rId225"/>
    <p:sldId id="484" r:id="rId226"/>
    <p:sldId id="1266" r:id="rId227"/>
    <p:sldId id="294" r:id="rId228"/>
    <p:sldId id="1300" r:id="rId229"/>
    <p:sldId id="1301" r:id="rId230"/>
    <p:sldId id="1302" r:id="rId231"/>
    <p:sldId id="1303" r:id="rId232"/>
    <p:sldId id="295" r:id="rId233"/>
    <p:sldId id="296" r:id="rId234"/>
    <p:sldId id="297" r:id="rId235"/>
    <p:sldId id="1267" r:id="rId236"/>
    <p:sldId id="1268" r:id="rId237"/>
    <p:sldId id="1269" r:id="rId238"/>
    <p:sldId id="1270" r:id="rId239"/>
    <p:sldId id="1271" r:id="rId240"/>
    <p:sldId id="1272" r:id="rId241"/>
    <p:sldId id="1273" r:id="rId242"/>
    <p:sldId id="1274" r:id="rId243"/>
    <p:sldId id="1275" r:id="rId244"/>
    <p:sldId id="1276" r:id="rId245"/>
    <p:sldId id="298" r:id="rId2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247" Type="http://schemas.openxmlformats.org/officeDocument/2006/relationships/notesMaster" Target="notesMasters/notesMaster1.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5.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slide" Target="slides/slide225.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248"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82" Type="http://schemas.openxmlformats.org/officeDocument/2006/relationships/slide" Target="slides/slide170.xml"/><Relationship Id="rId187" Type="http://schemas.openxmlformats.org/officeDocument/2006/relationships/slide" Target="slides/slide175.xml"/><Relationship Id="rId217" Type="http://schemas.openxmlformats.org/officeDocument/2006/relationships/slide" Target="slides/slide205.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0.xml"/><Relationship Id="rId233" Type="http://schemas.openxmlformats.org/officeDocument/2006/relationships/slide" Target="slides/slide221.xml"/><Relationship Id="rId238" Type="http://schemas.openxmlformats.org/officeDocument/2006/relationships/slide" Target="slides/slide22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172" Type="http://schemas.openxmlformats.org/officeDocument/2006/relationships/slide" Target="slides/slide160.xml"/><Relationship Id="rId193" Type="http://schemas.openxmlformats.org/officeDocument/2006/relationships/slide" Target="slides/slide181.xml"/><Relationship Id="rId202" Type="http://schemas.openxmlformats.org/officeDocument/2006/relationships/slide" Target="slides/slide190.xml"/><Relationship Id="rId207" Type="http://schemas.openxmlformats.org/officeDocument/2006/relationships/slide" Target="slides/slide195.xml"/><Relationship Id="rId223" Type="http://schemas.openxmlformats.org/officeDocument/2006/relationships/slide" Target="slides/slide211.xml"/><Relationship Id="rId228" Type="http://schemas.openxmlformats.org/officeDocument/2006/relationships/slide" Target="slides/slide216.xml"/><Relationship Id="rId244" Type="http://schemas.openxmlformats.org/officeDocument/2006/relationships/slide" Target="slides/slide232.xml"/><Relationship Id="rId249" Type="http://schemas.openxmlformats.org/officeDocument/2006/relationships/viewProps" Target="view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slide" Target="slides/slide171.xml"/><Relationship Id="rId213" Type="http://schemas.openxmlformats.org/officeDocument/2006/relationships/slide" Target="slides/slide201.xml"/><Relationship Id="rId218" Type="http://schemas.openxmlformats.org/officeDocument/2006/relationships/slide" Target="slides/slide206.xml"/><Relationship Id="rId234" Type="http://schemas.openxmlformats.org/officeDocument/2006/relationships/slide" Target="slides/slide222.xml"/><Relationship Id="rId239"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17.xml"/><Relationship Id="rId250" Type="http://schemas.openxmlformats.org/officeDocument/2006/relationships/theme" Target="theme/theme1.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slide" Target="slides/slide191.xml"/><Relationship Id="rId208" Type="http://schemas.openxmlformats.org/officeDocument/2006/relationships/slide" Target="slides/slide196.xml"/><Relationship Id="rId229" Type="http://schemas.openxmlformats.org/officeDocument/2006/relationships/slide" Target="slides/slide217.xml"/><Relationship Id="rId19" Type="http://schemas.openxmlformats.org/officeDocument/2006/relationships/slide" Target="slides/slide7.xml"/><Relationship Id="rId224" Type="http://schemas.openxmlformats.org/officeDocument/2006/relationships/slide" Target="slides/slide212.xml"/><Relationship Id="rId240" Type="http://schemas.openxmlformats.org/officeDocument/2006/relationships/slide" Target="slides/slide228.xml"/><Relationship Id="rId245" Type="http://schemas.openxmlformats.org/officeDocument/2006/relationships/slide" Target="slides/slide233.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openxmlformats.org/officeDocument/2006/relationships/slide" Target="slides/slide207.xml"/><Relationship Id="rId3" Type="http://schemas.openxmlformats.org/officeDocument/2006/relationships/slideMaster" Target="slideMasters/slideMaster3.xml"/><Relationship Id="rId214" Type="http://schemas.openxmlformats.org/officeDocument/2006/relationships/slide" Target="slides/slide202.xml"/><Relationship Id="rId230" Type="http://schemas.openxmlformats.org/officeDocument/2006/relationships/slide" Target="slides/slide218.xml"/><Relationship Id="rId235" Type="http://schemas.openxmlformats.org/officeDocument/2006/relationships/slide" Target="slides/slide223.xml"/><Relationship Id="rId251" Type="http://schemas.openxmlformats.org/officeDocument/2006/relationships/tableStyles" Target="tableStyles.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241" Type="http://schemas.openxmlformats.org/officeDocument/2006/relationships/slide" Target="slides/slide229.xml"/><Relationship Id="rId246" Type="http://schemas.openxmlformats.org/officeDocument/2006/relationships/slide" Target="slides/slide234.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slide" Target="slides/slide224.xml"/><Relationship Id="rId26" Type="http://schemas.openxmlformats.org/officeDocument/2006/relationships/slide" Target="slides/slide14.xml"/><Relationship Id="rId231" Type="http://schemas.openxmlformats.org/officeDocument/2006/relationships/slide" Target="slides/slide219.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kersten.kattai\Desktop\Indeks_graafi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Vihi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Vihi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t-E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t-EE" b="1" noProof="0" dirty="0"/>
              <a:t>Kohaliku autonoomia</a:t>
            </a:r>
            <a:r>
              <a:rPr lang="et-EE" b="1" baseline="0" noProof="0" dirty="0"/>
              <a:t> </a:t>
            </a:r>
            <a:r>
              <a:rPr lang="et-EE" b="1" baseline="0" noProof="0" dirty="0" err="1"/>
              <a:t>ideks</a:t>
            </a:r>
            <a:r>
              <a:rPr lang="et-EE" b="1" baseline="0" noProof="0" dirty="0"/>
              <a:t> Euroopa riikides</a:t>
            </a:r>
            <a:endParaRPr lang="et-EE" b="1" noProof="0" dirty="0"/>
          </a:p>
        </c:rich>
      </c:tx>
      <c:layout/>
      <c:spPr>
        <a:noFill/>
        <a:ln>
          <a:noFill/>
        </a:ln>
        <a:effectLst/>
      </c:spPr>
    </c:title>
    <c:plotArea>
      <c:layout/>
      <c:barChart>
        <c:barDir val="bar"/>
        <c:grouping val="clustered"/>
        <c:ser>
          <c:idx val="0"/>
          <c:order val="0"/>
          <c:spPr>
            <a:solidFill>
              <a:schemeClr val="accent1"/>
            </a:solidFill>
            <a:ln>
              <a:noFill/>
            </a:ln>
            <a:effectLst/>
          </c:spPr>
          <c:cat>
            <c:strRef>
              <c:f>Leht2!$A$6:$A$44</c:f>
              <c:strCache>
                <c:ptCount val="39"/>
                <c:pt idx="0">
                  <c:v>Iirimaa</c:v>
                </c:pt>
                <c:pt idx="1">
                  <c:v>Moldova</c:v>
                </c:pt>
                <c:pt idx="2">
                  <c:v>Georgia</c:v>
                </c:pt>
                <c:pt idx="3">
                  <c:v>Malta</c:v>
                </c:pt>
                <c:pt idx="4">
                  <c:v>Türgi</c:v>
                </c:pt>
                <c:pt idx="5">
                  <c:v>Küpros</c:v>
                </c:pt>
                <c:pt idx="6">
                  <c:v>Ühendkuningriik</c:v>
                </c:pt>
                <c:pt idx="7">
                  <c:v>Ukraina</c:v>
                </c:pt>
                <c:pt idx="8">
                  <c:v>Kreeka</c:v>
                </c:pt>
                <c:pt idx="9">
                  <c:v>Sloveenia</c:v>
                </c:pt>
                <c:pt idx="10">
                  <c:v>Albaania</c:v>
                </c:pt>
                <c:pt idx="11">
                  <c:v>Ungari</c:v>
                </c:pt>
                <c:pt idx="12">
                  <c:v>Läti</c:v>
                </c:pt>
                <c:pt idx="13">
                  <c:v>Hispaania</c:v>
                </c:pt>
                <c:pt idx="14">
                  <c:v>Luksemburg</c:v>
                </c:pt>
                <c:pt idx="15">
                  <c:v>Horvaatia</c:v>
                </c:pt>
                <c:pt idx="16">
                  <c:v>Rumeenia</c:v>
                </c:pt>
                <c:pt idx="17">
                  <c:v>Makedoonia</c:v>
                </c:pt>
                <c:pt idx="18">
                  <c:v>Holland</c:v>
                </c:pt>
                <c:pt idx="19">
                  <c:v>Slovakkia</c:v>
                </c:pt>
                <c:pt idx="20">
                  <c:v>Belgia</c:v>
                </c:pt>
                <c:pt idx="21">
                  <c:v>Portugal</c:v>
                </c:pt>
                <c:pt idx="22">
                  <c:v>Eesti</c:v>
                </c:pt>
                <c:pt idx="23">
                  <c:v>Austria</c:v>
                </c:pt>
                <c:pt idx="24">
                  <c:v>Tšehhi</c:v>
                </c:pt>
                <c:pt idx="25">
                  <c:v>Leedu</c:v>
                </c:pt>
                <c:pt idx="26">
                  <c:v>Bulgaaria</c:v>
                </c:pt>
                <c:pt idx="27">
                  <c:v>Prantsusmaa</c:v>
                </c:pt>
                <c:pt idx="28">
                  <c:v>Serbia</c:v>
                </c:pt>
                <c:pt idx="29">
                  <c:v>Itaalia</c:v>
                </c:pt>
                <c:pt idx="30">
                  <c:v>Liechtenstein</c:v>
                </c:pt>
                <c:pt idx="31">
                  <c:v>Norra</c:v>
                </c:pt>
                <c:pt idx="32">
                  <c:v>Saksamaa</c:v>
                </c:pt>
                <c:pt idx="33">
                  <c:v>Poola</c:v>
                </c:pt>
                <c:pt idx="34">
                  <c:v>Taani</c:v>
                </c:pt>
                <c:pt idx="35">
                  <c:v>Rootsi</c:v>
                </c:pt>
                <c:pt idx="36">
                  <c:v>Island</c:v>
                </c:pt>
                <c:pt idx="37">
                  <c:v>Soome</c:v>
                </c:pt>
                <c:pt idx="38">
                  <c:v>Šveits</c:v>
                </c:pt>
              </c:strCache>
            </c:strRef>
          </c:cat>
          <c:val>
            <c:numRef>
              <c:f>Leht2!$B$6:$B$44</c:f>
              <c:numCache>
                <c:formatCode>0.00</c:formatCode>
                <c:ptCount val="39"/>
                <c:pt idx="0">
                  <c:v>34.92</c:v>
                </c:pt>
                <c:pt idx="1">
                  <c:v>35.870000000000005</c:v>
                </c:pt>
                <c:pt idx="2">
                  <c:v>38.36</c:v>
                </c:pt>
                <c:pt idx="3">
                  <c:v>39.18</c:v>
                </c:pt>
                <c:pt idx="4">
                  <c:v>39.720000000000013</c:v>
                </c:pt>
                <c:pt idx="5">
                  <c:v>42.290000000000013</c:v>
                </c:pt>
                <c:pt idx="6">
                  <c:v>45.65</c:v>
                </c:pt>
                <c:pt idx="7">
                  <c:v>47.660000000000011</c:v>
                </c:pt>
                <c:pt idx="8">
                  <c:v>47.88</c:v>
                </c:pt>
                <c:pt idx="9">
                  <c:v>48.92</c:v>
                </c:pt>
                <c:pt idx="10">
                  <c:v>50.63</c:v>
                </c:pt>
                <c:pt idx="11">
                  <c:v>50.78</c:v>
                </c:pt>
                <c:pt idx="12">
                  <c:v>54.290000000000013</c:v>
                </c:pt>
                <c:pt idx="13">
                  <c:v>54.98</c:v>
                </c:pt>
                <c:pt idx="14">
                  <c:v>55.9</c:v>
                </c:pt>
                <c:pt idx="15">
                  <c:v>56.74</c:v>
                </c:pt>
                <c:pt idx="16">
                  <c:v>58.14</c:v>
                </c:pt>
                <c:pt idx="17">
                  <c:v>59.27</c:v>
                </c:pt>
                <c:pt idx="18">
                  <c:v>59.56</c:v>
                </c:pt>
                <c:pt idx="19">
                  <c:v>60.85</c:v>
                </c:pt>
                <c:pt idx="20">
                  <c:v>61.33</c:v>
                </c:pt>
                <c:pt idx="21">
                  <c:v>61.57</c:v>
                </c:pt>
                <c:pt idx="22">
                  <c:v>63.660000000000011</c:v>
                </c:pt>
                <c:pt idx="23">
                  <c:v>64.84</c:v>
                </c:pt>
                <c:pt idx="24">
                  <c:v>64.92</c:v>
                </c:pt>
                <c:pt idx="25">
                  <c:v>65.099999999999994</c:v>
                </c:pt>
                <c:pt idx="26">
                  <c:v>66.23</c:v>
                </c:pt>
                <c:pt idx="27">
                  <c:v>66.78</c:v>
                </c:pt>
                <c:pt idx="28">
                  <c:v>66.989999999999995</c:v>
                </c:pt>
                <c:pt idx="29">
                  <c:v>68.179999999999978</c:v>
                </c:pt>
                <c:pt idx="30">
                  <c:v>69.38</c:v>
                </c:pt>
                <c:pt idx="31">
                  <c:v>73.92</c:v>
                </c:pt>
                <c:pt idx="32">
                  <c:v>73.930000000000007</c:v>
                </c:pt>
                <c:pt idx="33">
                  <c:v>74.11</c:v>
                </c:pt>
                <c:pt idx="34">
                  <c:v>74.649999999999991</c:v>
                </c:pt>
                <c:pt idx="35">
                  <c:v>75.09</c:v>
                </c:pt>
                <c:pt idx="36">
                  <c:v>78.09</c:v>
                </c:pt>
                <c:pt idx="37">
                  <c:v>79.36</c:v>
                </c:pt>
                <c:pt idx="38">
                  <c:v>79.64</c:v>
                </c:pt>
              </c:numCache>
            </c:numRef>
          </c:val>
          <c:extLst xmlns:c16r2="http://schemas.microsoft.com/office/drawing/2015/06/chart">
            <c:ext xmlns:c16="http://schemas.microsoft.com/office/drawing/2014/chart" uri="{C3380CC4-5D6E-409C-BE32-E72D297353CC}">
              <c16:uniqueId val="{00000000-7571-42F7-9572-A9AAD7BC0CB9}"/>
            </c:ext>
          </c:extLst>
        </c:ser>
        <c:gapWidth val="182"/>
        <c:axId val="117216768"/>
        <c:axId val="117218304"/>
      </c:barChart>
      <c:catAx>
        <c:axId val="117216768"/>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17218304"/>
        <c:crosses val="autoZero"/>
        <c:auto val="1"/>
        <c:lblAlgn val="ctr"/>
        <c:lblOffset val="100"/>
      </c:catAx>
      <c:valAx>
        <c:axId val="117218304"/>
        <c:scaling>
          <c:orientation val="minMax"/>
        </c:scaling>
        <c:axPos val="b"/>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17216768"/>
        <c:crosses val="autoZero"/>
        <c:crossBetween val="between"/>
      </c:valAx>
      <c:spPr>
        <a:noFill/>
        <a:ln>
          <a:noFill/>
        </a:ln>
        <a:effectLst/>
      </c:spPr>
    </c:plotArea>
    <c:plotVisOnly val="1"/>
    <c:dispBlanksAs val="gap"/>
  </c:chart>
  <c:spPr>
    <a:noFill/>
    <a:ln>
      <a:noFill/>
    </a:ln>
    <a:effectLst/>
  </c:spPr>
  <c:txPr>
    <a:bodyPr/>
    <a:lstStyle/>
    <a:p>
      <a:pPr>
        <a:defRPr/>
      </a:pPr>
      <a:endParaRPr lang="et-EE"/>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t-EE"/>
  <c:chart>
    <c:title>
      <c:tx>
        <c:rich>
          <a:bodyPr rot="0" spcFirstLastPara="1" vertOverflow="ellipsis" vert="horz" wrap="square" anchor="ctr" anchorCtr="1"/>
          <a:lstStyle/>
          <a:p>
            <a:pPr>
              <a:defRPr sz="2800" b="1" i="0" u="none" strike="noStrike" kern="1200" cap="none" spc="0" normalizeH="0" baseline="0">
                <a:solidFill>
                  <a:schemeClr val="tx1">
                    <a:lumMod val="65000"/>
                    <a:lumOff val="35000"/>
                  </a:schemeClr>
                </a:solidFill>
                <a:latin typeface="+mj-lt"/>
                <a:ea typeface="+mj-ea"/>
                <a:cs typeface="+mj-cs"/>
              </a:defRPr>
            </a:pPr>
            <a:r>
              <a:rPr lang="nn-NO" sz="2800" b="1" dirty="0">
                <a:solidFill>
                  <a:srgbClr val="000066"/>
                </a:solidFill>
              </a:rPr>
              <a:t>KOV kulude osakaal valitssussektori kuludest (%)</a:t>
            </a:r>
          </a:p>
        </c:rich>
      </c:tx>
      <c:layout>
        <c:manualLayout>
          <c:xMode val="edge"/>
          <c:yMode val="edge"/>
          <c:x val="0.14780416057159529"/>
          <c:y val="0"/>
        </c:manualLayout>
      </c:layout>
      <c:spPr>
        <a:noFill/>
        <a:ln>
          <a:noFill/>
        </a:ln>
        <a:effectLst/>
      </c:spPr>
    </c:title>
    <c:plotArea>
      <c:layout/>
      <c:barChart>
        <c:barDir val="col"/>
        <c:grouping val="stacked"/>
        <c:ser>
          <c:idx val="0"/>
          <c:order val="0"/>
          <c:tx>
            <c:strRef>
              <c:f>Leht1!$C$2</c:f>
              <c:strCache>
                <c:ptCount val="1"/>
                <c:pt idx="0">
                  <c:v>KOV kulude osakaal valitssussektori kuludest (%)</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t-EE"/>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Leht1!$B$3:$B$31</c:f>
              <c:strCache>
                <c:ptCount val="29"/>
                <c:pt idx="0">
                  <c:v>Taani</c:v>
                </c:pt>
                <c:pt idx="1">
                  <c:v>Rootsi</c:v>
                </c:pt>
                <c:pt idx="2">
                  <c:v>Korea</c:v>
                </c:pt>
                <c:pt idx="3">
                  <c:v>OECD-kokku</c:v>
                </c:pt>
                <c:pt idx="4">
                  <c:v>Jaapan</c:v>
                </c:pt>
                <c:pt idx="5">
                  <c:v>Soome</c:v>
                </c:pt>
                <c:pt idx="6">
                  <c:v>EL28</c:v>
                </c:pt>
                <c:pt idx="7">
                  <c:v>Norra</c:v>
                </c:pt>
                <c:pt idx="8">
                  <c:v>Holland</c:v>
                </c:pt>
                <c:pt idx="9">
                  <c:v>Poola</c:v>
                </c:pt>
                <c:pt idx="10">
                  <c:v>Island</c:v>
                </c:pt>
                <c:pt idx="11">
                  <c:v>Itaalia</c:v>
                </c:pt>
                <c:pt idx="12">
                  <c:v>OECD 26 unitaarriigid</c:v>
                </c:pt>
                <c:pt idx="13">
                  <c:v>Tšehhi</c:v>
                </c:pt>
                <c:pt idx="14">
                  <c:v>UK</c:v>
                </c:pt>
                <c:pt idx="15">
                  <c:v>Läti</c:v>
                </c:pt>
                <c:pt idx="16">
                  <c:v>Eesti</c:v>
                </c:pt>
                <c:pt idx="17">
                  <c:v>Prantsusmaa</c:v>
                </c:pt>
                <c:pt idx="18">
                  <c:v>Sloveenia</c:v>
                </c:pt>
                <c:pt idx="19">
                  <c:v>Slovakkia</c:v>
                </c:pt>
                <c:pt idx="20">
                  <c:v>Ungari</c:v>
                </c:pt>
                <c:pt idx="21">
                  <c:v>Tšiili</c:v>
                </c:pt>
                <c:pt idx="22">
                  <c:v>Iisrael</c:v>
                </c:pt>
                <c:pt idx="23">
                  <c:v>Portugal</c:v>
                </c:pt>
                <c:pt idx="24">
                  <c:v>Luksemburg</c:v>
                </c:pt>
                <c:pt idx="25">
                  <c:v>Uus-Meremaa</c:v>
                </c:pt>
                <c:pt idx="26">
                  <c:v>Türgi</c:v>
                </c:pt>
                <c:pt idx="27">
                  <c:v>Iirimaa</c:v>
                </c:pt>
                <c:pt idx="28">
                  <c:v>Kreeka</c:v>
                </c:pt>
              </c:strCache>
            </c:strRef>
          </c:cat>
          <c:val>
            <c:numRef>
              <c:f>Leht1!$C$3:$C$31</c:f>
              <c:numCache>
                <c:formatCode>General</c:formatCode>
                <c:ptCount val="29"/>
                <c:pt idx="0">
                  <c:v>63.7</c:v>
                </c:pt>
                <c:pt idx="1">
                  <c:v>49.8</c:v>
                </c:pt>
                <c:pt idx="2">
                  <c:v>43</c:v>
                </c:pt>
                <c:pt idx="3">
                  <c:v>40.300000000000004</c:v>
                </c:pt>
                <c:pt idx="4">
                  <c:v>40</c:v>
                </c:pt>
                <c:pt idx="5">
                  <c:v>39.9</c:v>
                </c:pt>
                <c:pt idx="6">
                  <c:v>33.200000000000003</c:v>
                </c:pt>
                <c:pt idx="7">
                  <c:v>33</c:v>
                </c:pt>
                <c:pt idx="8">
                  <c:v>32.1</c:v>
                </c:pt>
                <c:pt idx="9">
                  <c:v>30.8</c:v>
                </c:pt>
                <c:pt idx="10">
                  <c:v>30.3</c:v>
                </c:pt>
                <c:pt idx="11">
                  <c:v>28.8</c:v>
                </c:pt>
                <c:pt idx="12">
                  <c:v>28.7</c:v>
                </c:pt>
                <c:pt idx="13">
                  <c:v>27.1</c:v>
                </c:pt>
                <c:pt idx="14">
                  <c:v>25.4</c:v>
                </c:pt>
                <c:pt idx="15">
                  <c:v>25.1</c:v>
                </c:pt>
                <c:pt idx="16">
                  <c:v>23.5</c:v>
                </c:pt>
                <c:pt idx="17">
                  <c:v>20.100000000000001</c:v>
                </c:pt>
                <c:pt idx="18">
                  <c:v>18.8</c:v>
                </c:pt>
                <c:pt idx="19">
                  <c:v>16.399999999999999</c:v>
                </c:pt>
                <c:pt idx="20">
                  <c:v>15.8</c:v>
                </c:pt>
                <c:pt idx="21">
                  <c:v>14</c:v>
                </c:pt>
                <c:pt idx="22">
                  <c:v>13.8</c:v>
                </c:pt>
                <c:pt idx="23">
                  <c:v>12.3</c:v>
                </c:pt>
                <c:pt idx="24">
                  <c:v>11</c:v>
                </c:pt>
                <c:pt idx="25">
                  <c:v>10.9</c:v>
                </c:pt>
                <c:pt idx="26">
                  <c:v>10.3</c:v>
                </c:pt>
                <c:pt idx="27">
                  <c:v>7.5</c:v>
                </c:pt>
                <c:pt idx="28">
                  <c:v>6.2</c:v>
                </c:pt>
              </c:numCache>
            </c:numRef>
          </c:val>
          <c:extLst xmlns:c16r2="http://schemas.microsoft.com/office/drawing/2015/06/chart">
            <c:ext xmlns:c16="http://schemas.microsoft.com/office/drawing/2014/chart" uri="{C3380CC4-5D6E-409C-BE32-E72D297353CC}">
              <c16:uniqueId val="{00000000-9FA2-4DA5-8BAC-193D57BD13F3}"/>
            </c:ext>
          </c:extLst>
        </c:ser>
        <c:dLbls>
          <c:showVal val="1"/>
        </c:dLbls>
        <c:overlap val="100"/>
        <c:axId val="117716096"/>
        <c:axId val="117717632"/>
      </c:barChart>
      <c:catAx>
        <c:axId val="11771609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tx1">
                    <a:lumMod val="65000"/>
                    <a:lumOff val="35000"/>
                  </a:schemeClr>
                </a:solidFill>
                <a:latin typeface="+mn-lt"/>
                <a:ea typeface="+mn-ea"/>
                <a:cs typeface="+mn-cs"/>
              </a:defRPr>
            </a:pPr>
            <a:endParaRPr lang="et-EE"/>
          </a:p>
        </c:txPr>
        <c:crossAx val="117717632"/>
        <c:crosses val="autoZero"/>
        <c:auto val="1"/>
        <c:lblAlgn val="ctr"/>
        <c:lblOffset val="100"/>
      </c:catAx>
      <c:valAx>
        <c:axId val="117717632"/>
        <c:scaling>
          <c:orientation val="minMax"/>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117716096"/>
        <c:crosses val="autoZero"/>
        <c:crossBetween val="between"/>
      </c:valAx>
      <c:spPr>
        <a:noFill/>
        <a:ln>
          <a:noFill/>
        </a:ln>
        <a:effectLst/>
      </c:spPr>
    </c:plotArea>
    <c:plotVisOnly val="1"/>
    <c:dispBlanksAs val="gap"/>
  </c:chart>
  <c:spPr>
    <a:noFill/>
    <a:ln>
      <a:noFill/>
    </a:ln>
    <a:effectLst/>
  </c:spPr>
  <c:txPr>
    <a:bodyPr/>
    <a:lstStyle/>
    <a:p>
      <a:pPr>
        <a:defRPr/>
      </a:pPr>
      <a:endParaRPr lang="et-E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t-EE"/>
  <c:chart>
    <c:title>
      <c:tx>
        <c:rich>
          <a:bodyPr rot="0" spcFirstLastPara="1" vertOverflow="ellipsis" vert="horz" wrap="square" anchor="ctr" anchorCtr="1"/>
          <a:lstStyle/>
          <a:p>
            <a:pPr>
              <a:defRPr sz="2800" b="1" i="0" u="none" strike="noStrike" kern="1200" cap="none" spc="0" normalizeH="0" baseline="0">
                <a:solidFill>
                  <a:schemeClr val="tx1">
                    <a:lumMod val="65000"/>
                    <a:lumOff val="35000"/>
                  </a:schemeClr>
                </a:solidFill>
                <a:latin typeface="+mj-lt"/>
                <a:ea typeface="+mj-ea"/>
                <a:cs typeface="+mj-cs"/>
              </a:defRPr>
            </a:pPr>
            <a:r>
              <a:rPr lang="et-EE" sz="2800" b="1" noProof="0" dirty="0">
                <a:solidFill>
                  <a:srgbClr val="000066"/>
                </a:solidFill>
              </a:rPr>
              <a:t>KOV maksutulude osakaal kogutuludest </a:t>
            </a:r>
            <a:r>
              <a:rPr lang="et-EE" sz="2800" b="1" noProof="0" dirty="0"/>
              <a:t>%</a:t>
            </a:r>
          </a:p>
        </c:rich>
      </c:tx>
      <c:layout/>
      <c:spPr>
        <a:noFill/>
        <a:ln>
          <a:noFill/>
        </a:ln>
        <a:effectLst/>
      </c:spPr>
    </c:title>
    <c:plotArea>
      <c:layout/>
      <c:barChart>
        <c:barDir val="col"/>
        <c:grouping val="stacked"/>
        <c:ser>
          <c:idx val="0"/>
          <c:order val="0"/>
          <c:tx>
            <c:strRef>
              <c:f>Leht1!$C$5</c:f>
              <c:strCache>
                <c:ptCount val="1"/>
                <c:pt idx="0">
                  <c:v>KOV maksutulude osakaal kogutuludest %</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t-EE"/>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Leht1!$B$6:$B$34</c:f>
              <c:strCache>
                <c:ptCount val="29"/>
                <c:pt idx="0">
                  <c:v>Island</c:v>
                </c:pt>
                <c:pt idx="1">
                  <c:v>Läti</c:v>
                </c:pt>
                <c:pt idx="2">
                  <c:v>Uus-Meremaa</c:v>
                </c:pt>
                <c:pt idx="3">
                  <c:v>Roosi</c:v>
                </c:pt>
                <c:pt idx="4">
                  <c:v>Prantsusmaa</c:v>
                </c:pt>
                <c:pt idx="5">
                  <c:v>Jaapan</c:v>
                </c:pt>
                <c:pt idx="6">
                  <c:v>Soome</c:v>
                </c:pt>
                <c:pt idx="7">
                  <c:v>Iisrael</c:v>
                </c:pt>
                <c:pt idx="8">
                  <c:v>OECD kokku</c:v>
                </c:pt>
                <c:pt idx="9">
                  <c:v>Itaalia</c:v>
                </c:pt>
                <c:pt idx="10">
                  <c:v>Tšiili</c:v>
                </c:pt>
                <c:pt idx="11">
                  <c:v>Tšehhi</c:v>
                </c:pt>
                <c:pt idx="12">
                  <c:v>EL 28 </c:v>
                </c:pt>
                <c:pt idx="13">
                  <c:v>Portugal</c:v>
                </c:pt>
                <c:pt idx="14">
                  <c:v>OECD 26 unitaarriigid</c:v>
                </c:pt>
                <c:pt idx="15">
                  <c:v>Sloveenia</c:v>
                </c:pt>
                <c:pt idx="16">
                  <c:v>Norra</c:v>
                </c:pt>
                <c:pt idx="17">
                  <c:v>Taani</c:v>
                </c:pt>
                <c:pt idx="18">
                  <c:v>Korea</c:v>
                </c:pt>
                <c:pt idx="19">
                  <c:v>Poola</c:v>
                </c:pt>
                <c:pt idx="20">
                  <c:v>Ungari</c:v>
                </c:pt>
                <c:pt idx="21">
                  <c:v>Lukesmburg</c:v>
                </c:pt>
                <c:pt idx="22">
                  <c:v>Kreeka</c:v>
                </c:pt>
                <c:pt idx="23">
                  <c:v>Iirimaa</c:v>
                </c:pt>
                <c:pt idx="24">
                  <c:v>UK</c:v>
                </c:pt>
                <c:pt idx="25">
                  <c:v>Türgi</c:v>
                </c:pt>
                <c:pt idx="26">
                  <c:v>Holland</c:v>
                </c:pt>
                <c:pt idx="27">
                  <c:v>Slovakkia</c:v>
                </c:pt>
                <c:pt idx="28">
                  <c:v>Eesti</c:v>
                </c:pt>
              </c:strCache>
            </c:strRef>
          </c:cat>
          <c:val>
            <c:numRef>
              <c:f>Leht1!$C$6:$C$34</c:f>
              <c:numCache>
                <c:formatCode>General</c:formatCode>
                <c:ptCount val="29"/>
                <c:pt idx="0">
                  <c:v>76</c:v>
                </c:pt>
                <c:pt idx="1">
                  <c:v>58.6</c:v>
                </c:pt>
                <c:pt idx="2">
                  <c:v>55.5</c:v>
                </c:pt>
                <c:pt idx="3">
                  <c:v>53.5</c:v>
                </c:pt>
                <c:pt idx="4">
                  <c:v>50</c:v>
                </c:pt>
                <c:pt idx="5">
                  <c:v>46</c:v>
                </c:pt>
                <c:pt idx="6">
                  <c:v>45.5</c:v>
                </c:pt>
                <c:pt idx="7">
                  <c:v>45.3</c:v>
                </c:pt>
                <c:pt idx="8">
                  <c:v>43.9</c:v>
                </c:pt>
                <c:pt idx="9">
                  <c:v>43</c:v>
                </c:pt>
                <c:pt idx="10">
                  <c:v>42.8</c:v>
                </c:pt>
                <c:pt idx="11">
                  <c:v>41.4</c:v>
                </c:pt>
                <c:pt idx="12">
                  <c:v>39.800000000000004</c:v>
                </c:pt>
                <c:pt idx="13">
                  <c:v>39</c:v>
                </c:pt>
                <c:pt idx="14">
                  <c:v>37.800000000000004</c:v>
                </c:pt>
                <c:pt idx="15">
                  <c:v>37.700000000000003</c:v>
                </c:pt>
                <c:pt idx="16">
                  <c:v>37.4</c:v>
                </c:pt>
                <c:pt idx="17">
                  <c:v>34.9</c:v>
                </c:pt>
                <c:pt idx="18">
                  <c:v>33.1</c:v>
                </c:pt>
                <c:pt idx="19">
                  <c:v>32.700000000000003</c:v>
                </c:pt>
                <c:pt idx="20">
                  <c:v>28.1</c:v>
                </c:pt>
                <c:pt idx="21">
                  <c:v>26</c:v>
                </c:pt>
                <c:pt idx="22">
                  <c:v>23.9</c:v>
                </c:pt>
                <c:pt idx="23">
                  <c:v>20.8</c:v>
                </c:pt>
                <c:pt idx="24">
                  <c:v>14.9</c:v>
                </c:pt>
                <c:pt idx="25">
                  <c:v>12.9</c:v>
                </c:pt>
                <c:pt idx="26">
                  <c:v>10</c:v>
                </c:pt>
                <c:pt idx="27">
                  <c:v>7</c:v>
                </c:pt>
                <c:pt idx="28">
                  <c:v>3.5</c:v>
                </c:pt>
              </c:numCache>
            </c:numRef>
          </c:val>
          <c:extLst xmlns:c16r2="http://schemas.microsoft.com/office/drawing/2015/06/chart">
            <c:ext xmlns:c16="http://schemas.microsoft.com/office/drawing/2014/chart" uri="{C3380CC4-5D6E-409C-BE32-E72D297353CC}">
              <c16:uniqueId val="{00000000-6CE1-4DBB-BD91-DE950B97EAC4}"/>
            </c:ext>
          </c:extLst>
        </c:ser>
        <c:dLbls>
          <c:showVal val="1"/>
        </c:dLbls>
        <c:overlap val="100"/>
        <c:axId val="117764480"/>
        <c:axId val="117766016"/>
      </c:barChart>
      <c:catAx>
        <c:axId val="11776448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tx1">
                    <a:lumMod val="65000"/>
                    <a:lumOff val="35000"/>
                  </a:schemeClr>
                </a:solidFill>
                <a:latin typeface="+mn-lt"/>
                <a:ea typeface="+mn-ea"/>
                <a:cs typeface="+mn-cs"/>
              </a:defRPr>
            </a:pPr>
            <a:endParaRPr lang="et-EE"/>
          </a:p>
        </c:txPr>
        <c:crossAx val="117766016"/>
        <c:crosses val="autoZero"/>
        <c:auto val="1"/>
        <c:lblAlgn val="ctr"/>
        <c:lblOffset val="100"/>
      </c:catAx>
      <c:valAx>
        <c:axId val="117766016"/>
        <c:scaling>
          <c:orientation val="minMax"/>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t-EE"/>
          </a:p>
        </c:txPr>
        <c:crossAx val="117764480"/>
        <c:crosses val="autoZero"/>
        <c:crossBetween val="between"/>
      </c:valAx>
      <c:spPr>
        <a:noFill/>
        <a:ln>
          <a:noFill/>
        </a:ln>
        <a:effectLst/>
      </c:spPr>
    </c:plotArea>
    <c:plotVisOnly val="1"/>
    <c:dispBlanksAs val="gap"/>
  </c:chart>
  <c:spPr>
    <a:noFill/>
    <a:ln>
      <a:noFill/>
    </a:ln>
    <a:effectLst/>
  </c:spPr>
  <c:txPr>
    <a:bodyPr/>
    <a:lstStyle/>
    <a:p>
      <a:pPr>
        <a:defRPr/>
      </a:pPr>
      <a:endParaRPr lang="et-EE"/>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B9BE15-B0D9-4569-BA71-CEA9202496D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t-EE"/>
        </a:p>
      </dgm:t>
    </dgm:pt>
    <dgm:pt modelId="{77595121-2569-4CA8-8ED6-49F5B5A7E096}">
      <dgm:prSet phldrT="[Tekst]" custT="1"/>
      <dgm:spPr>
        <a:solidFill>
          <a:srgbClr val="FFC000"/>
        </a:solidFill>
      </dgm:spPr>
      <dgm:t>
        <a:bodyPr/>
        <a:lstStyle/>
        <a:p>
          <a:r>
            <a:rPr lang="et-EE" sz="2400" noProof="0" dirty="0"/>
            <a:t>Ülesannete täitmise detsentraliseerimine ja </a:t>
          </a:r>
          <a:r>
            <a:rPr lang="et-EE" sz="2400" noProof="0" dirty="0" err="1"/>
            <a:t>tsenraliseerimine</a:t>
          </a:r>
          <a:endParaRPr lang="et-EE" sz="2400" noProof="0" dirty="0"/>
        </a:p>
      </dgm:t>
    </dgm:pt>
    <dgm:pt modelId="{F39B91AC-2D99-44E0-AAF6-A54881A59C1C}" type="parTrans" cxnId="{7939E3EA-5DE4-4A12-9C63-DC10D4A690AD}">
      <dgm:prSet/>
      <dgm:spPr/>
      <dgm:t>
        <a:bodyPr/>
        <a:lstStyle/>
        <a:p>
          <a:endParaRPr lang="et-EE"/>
        </a:p>
      </dgm:t>
    </dgm:pt>
    <dgm:pt modelId="{AC829190-9557-4246-A28D-CA6C9CD089F0}" type="sibTrans" cxnId="{7939E3EA-5DE4-4A12-9C63-DC10D4A690AD}">
      <dgm:prSet/>
      <dgm:spPr/>
      <dgm:t>
        <a:bodyPr/>
        <a:lstStyle/>
        <a:p>
          <a:endParaRPr lang="et-EE"/>
        </a:p>
      </dgm:t>
    </dgm:pt>
    <dgm:pt modelId="{5AB23255-B1F6-4A08-95CC-83A6DA431178}">
      <dgm:prSet phldrT="[Tekst]" custT="1"/>
      <dgm:spPr>
        <a:solidFill>
          <a:schemeClr val="accent2">
            <a:lumMod val="20000"/>
            <a:lumOff val="80000"/>
          </a:schemeClr>
        </a:solidFill>
        <a:ln>
          <a:solidFill>
            <a:schemeClr val="bg1"/>
          </a:solidFill>
        </a:ln>
      </dgm:spPr>
      <dgm:t>
        <a:bodyPr/>
        <a:lstStyle/>
        <a:p>
          <a:r>
            <a:rPr lang="et-EE" sz="1400" dirty="0">
              <a:solidFill>
                <a:srgbClr val="000066"/>
              </a:solidFill>
            </a:rPr>
            <a:t>Kesk- ja KOV tasandi suhtes: uued ülesanded omavalitsustele</a:t>
          </a:r>
        </a:p>
        <a:p>
          <a:r>
            <a:rPr lang="et-EE" sz="1400" dirty="0">
              <a:solidFill>
                <a:srgbClr val="000066"/>
              </a:solidFill>
            </a:rPr>
            <a:t>KOV finantsautonoomia suurendamine</a:t>
          </a:r>
        </a:p>
      </dgm:t>
    </dgm:pt>
    <dgm:pt modelId="{096E8356-77D9-4A8D-9FAB-DDF34C0573F2}" type="parTrans" cxnId="{16839596-B452-4336-83D7-1B1DF685CB27}">
      <dgm:prSet/>
      <dgm:spPr/>
      <dgm:t>
        <a:bodyPr/>
        <a:lstStyle/>
        <a:p>
          <a:endParaRPr lang="et-EE"/>
        </a:p>
      </dgm:t>
    </dgm:pt>
    <dgm:pt modelId="{4C9D20EC-8A6D-4EF3-9C2D-D3F97510BDE7}" type="sibTrans" cxnId="{16839596-B452-4336-83D7-1B1DF685CB27}">
      <dgm:prSet/>
      <dgm:spPr/>
      <dgm:t>
        <a:bodyPr/>
        <a:lstStyle/>
        <a:p>
          <a:endParaRPr lang="et-EE"/>
        </a:p>
      </dgm:t>
    </dgm:pt>
    <dgm:pt modelId="{075B41EA-C1AE-456F-AE96-3276BEBA32DB}">
      <dgm:prSet phldrT="[Tekst]" custT="1"/>
      <dgm:spPr>
        <a:solidFill>
          <a:schemeClr val="accent2">
            <a:lumMod val="20000"/>
            <a:lumOff val="80000"/>
          </a:schemeClr>
        </a:solidFill>
      </dgm:spPr>
      <dgm:t>
        <a:bodyPr/>
        <a:lstStyle/>
        <a:p>
          <a:r>
            <a:rPr lang="et-EE" sz="1400" dirty="0">
              <a:solidFill>
                <a:srgbClr val="000066"/>
              </a:solidFill>
            </a:rPr>
            <a:t>KOV siseselt: administratiivne ja poliitiline detsentraliseerimine </a:t>
          </a:r>
        </a:p>
        <a:p>
          <a:r>
            <a:rPr lang="et-EE" sz="1400" dirty="0">
              <a:solidFill>
                <a:srgbClr val="000066"/>
              </a:solidFill>
            </a:rPr>
            <a:t>Piirkondade </a:t>
          </a:r>
          <a:r>
            <a:rPr lang="et-EE" sz="1400" dirty="0" err="1">
              <a:solidFill>
                <a:srgbClr val="000066"/>
              </a:solidFill>
            </a:rPr>
            <a:t>võimestamine</a:t>
          </a:r>
          <a:r>
            <a:rPr lang="et-EE" sz="1400" dirty="0">
              <a:solidFill>
                <a:srgbClr val="000066"/>
              </a:solidFill>
            </a:rPr>
            <a:t> </a:t>
          </a:r>
        </a:p>
        <a:p>
          <a:r>
            <a:rPr lang="et-EE" sz="1400" dirty="0">
              <a:solidFill>
                <a:srgbClr val="000066"/>
              </a:solidFill>
            </a:rPr>
            <a:t>Kodanikeühiskonna ja külatasandi tugevdamine</a:t>
          </a:r>
        </a:p>
      </dgm:t>
    </dgm:pt>
    <dgm:pt modelId="{0714C484-6607-4CC2-BEFD-4EDD7B9DDEBF}" type="parTrans" cxnId="{5BD3B771-C02D-4DED-9F55-23441D0E5516}">
      <dgm:prSet/>
      <dgm:spPr/>
      <dgm:t>
        <a:bodyPr/>
        <a:lstStyle/>
        <a:p>
          <a:endParaRPr lang="et-EE"/>
        </a:p>
      </dgm:t>
    </dgm:pt>
    <dgm:pt modelId="{CB8A37F5-2846-4053-BDFC-1C0F11364C94}" type="sibTrans" cxnId="{5BD3B771-C02D-4DED-9F55-23441D0E5516}">
      <dgm:prSet/>
      <dgm:spPr/>
      <dgm:t>
        <a:bodyPr/>
        <a:lstStyle/>
        <a:p>
          <a:endParaRPr lang="et-EE"/>
        </a:p>
      </dgm:t>
    </dgm:pt>
    <dgm:pt modelId="{CA50A00D-1916-4253-94F8-199F9033E37C}">
      <dgm:prSet phldrT="[Tekst]" custT="1"/>
      <dgm:spPr>
        <a:solidFill>
          <a:srgbClr val="FFC000"/>
        </a:solidFill>
      </dgm:spPr>
      <dgm:t>
        <a:bodyPr/>
        <a:lstStyle/>
        <a:p>
          <a:r>
            <a:rPr lang="et-EE" sz="2400" dirty="0"/>
            <a:t>Omavalitsusliku regionaaltasandi tugevdamine</a:t>
          </a:r>
        </a:p>
      </dgm:t>
    </dgm:pt>
    <dgm:pt modelId="{21443F9C-EA8A-4772-865E-827179F354FB}" type="parTrans" cxnId="{5EBBEA0D-57C5-441C-8962-14F3B002CE3C}">
      <dgm:prSet/>
      <dgm:spPr/>
      <dgm:t>
        <a:bodyPr/>
        <a:lstStyle/>
        <a:p>
          <a:endParaRPr lang="et-EE"/>
        </a:p>
      </dgm:t>
    </dgm:pt>
    <dgm:pt modelId="{27DC58A2-036A-4A28-9BBC-A772A6EE04E6}" type="sibTrans" cxnId="{5EBBEA0D-57C5-441C-8962-14F3B002CE3C}">
      <dgm:prSet/>
      <dgm:spPr/>
      <dgm:t>
        <a:bodyPr/>
        <a:lstStyle/>
        <a:p>
          <a:endParaRPr lang="et-EE"/>
        </a:p>
      </dgm:t>
    </dgm:pt>
    <dgm:pt modelId="{B844A51C-834D-4EFB-9BA9-6B24301DB863}">
      <dgm:prSet phldrT="[Tekst]"/>
      <dgm:spPr>
        <a:solidFill>
          <a:srgbClr val="FFFF00"/>
        </a:solidFill>
      </dgm:spPr>
      <dgm:t>
        <a:bodyPr/>
        <a:lstStyle/>
        <a:p>
          <a:r>
            <a:rPr lang="et-EE" dirty="0">
              <a:solidFill>
                <a:srgbClr val="000066"/>
              </a:solidFill>
            </a:rPr>
            <a:t>Kujundada regionaalsed kohalike omavalitsuste liidud ja anda nendele täitmiseks omavalitsuslikud regionaalsed ülesanded</a:t>
          </a:r>
        </a:p>
      </dgm:t>
    </dgm:pt>
    <dgm:pt modelId="{8CDF97AF-8F59-4384-A3AA-D9D0057B8323}" type="parTrans" cxnId="{18848C21-9EDA-4CE2-81A2-4A90A12D65FD}">
      <dgm:prSet/>
      <dgm:spPr/>
      <dgm:t>
        <a:bodyPr/>
        <a:lstStyle/>
        <a:p>
          <a:endParaRPr lang="et-EE"/>
        </a:p>
      </dgm:t>
    </dgm:pt>
    <dgm:pt modelId="{031DE598-D449-4BB2-AF51-2D9CD9823723}" type="sibTrans" cxnId="{18848C21-9EDA-4CE2-81A2-4A90A12D65FD}">
      <dgm:prSet/>
      <dgm:spPr/>
      <dgm:t>
        <a:bodyPr/>
        <a:lstStyle/>
        <a:p>
          <a:endParaRPr lang="et-EE"/>
        </a:p>
      </dgm:t>
    </dgm:pt>
    <dgm:pt modelId="{8FD4D3DD-062D-487C-AE33-F1921EBCFAAB}">
      <dgm:prSet phldrT="[Tekst]"/>
      <dgm:spPr>
        <a:solidFill>
          <a:srgbClr val="FFFF00"/>
        </a:solidFill>
      </dgm:spPr>
      <dgm:t>
        <a:bodyPr/>
        <a:lstStyle/>
        <a:p>
          <a:r>
            <a:rPr lang="et-EE" dirty="0">
              <a:solidFill>
                <a:srgbClr val="000066"/>
              </a:solidFill>
            </a:rPr>
            <a:t>Tagada riigi kesktasandi poliitikate parem regionaalne sidusus ja KOV-dele võimalus nendes kaasarääkida</a:t>
          </a:r>
        </a:p>
      </dgm:t>
    </dgm:pt>
    <dgm:pt modelId="{92C3896D-5C40-4143-AA3C-7589F34EC8EC}" type="parTrans" cxnId="{0776395A-60FD-4C42-A2A5-627D0F593998}">
      <dgm:prSet/>
      <dgm:spPr/>
      <dgm:t>
        <a:bodyPr/>
        <a:lstStyle/>
        <a:p>
          <a:endParaRPr lang="et-EE"/>
        </a:p>
      </dgm:t>
    </dgm:pt>
    <dgm:pt modelId="{2703E806-6E00-4597-9FDA-2C9CD601CDFD}" type="sibTrans" cxnId="{0776395A-60FD-4C42-A2A5-627D0F593998}">
      <dgm:prSet/>
      <dgm:spPr/>
      <dgm:t>
        <a:bodyPr/>
        <a:lstStyle/>
        <a:p>
          <a:endParaRPr lang="et-EE"/>
        </a:p>
      </dgm:t>
    </dgm:pt>
    <dgm:pt modelId="{F059F8BE-647B-4BC3-8350-4349FF713B02}">
      <dgm:prSet phldrT="[Tekst]" custT="1"/>
      <dgm:spPr>
        <a:solidFill>
          <a:srgbClr val="FFC000"/>
        </a:solidFill>
      </dgm:spPr>
      <dgm:t>
        <a:bodyPr/>
        <a:lstStyle/>
        <a:p>
          <a:r>
            <a:rPr lang="et-EE" sz="2400" dirty="0"/>
            <a:t>Valdkonna strateegiline arendamine</a:t>
          </a:r>
        </a:p>
      </dgm:t>
    </dgm:pt>
    <dgm:pt modelId="{1DB046B8-89E5-47E7-AB77-E72FCAAB8652}" type="parTrans" cxnId="{538B8CD6-F300-407F-B609-CBEE8E23E92C}">
      <dgm:prSet/>
      <dgm:spPr/>
      <dgm:t>
        <a:bodyPr/>
        <a:lstStyle/>
        <a:p>
          <a:endParaRPr lang="et-EE"/>
        </a:p>
      </dgm:t>
    </dgm:pt>
    <dgm:pt modelId="{AEA8B192-FD95-4461-9A0B-0B31A84F6F04}" type="sibTrans" cxnId="{538B8CD6-F300-407F-B609-CBEE8E23E92C}">
      <dgm:prSet/>
      <dgm:spPr/>
      <dgm:t>
        <a:bodyPr/>
        <a:lstStyle/>
        <a:p>
          <a:endParaRPr lang="et-EE"/>
        </a:p>
      </dgm:t>
    </dgm:pt>
    <dgm:pt modelId="{96838632-8486-4101-868F-AD4FBBBB3AB3}">
      <dgm:prSet phldrT="[Tekst]"/>
      <dgm:spPr>
        <a:solidFill>
          <a:schemeClr val="accent1">
            <a:lumMod val="20000"/>
            <a:lumOff val="80000"/>
          </a:schemeClr>
        </a:solidFill>
      </dgm:spPr>
      <dgm:t>
        <a:bodyPr/>
        <a:lstStyle/>
        <a:p>
          <a:r>
            <a:rPr lang="et-EE" dirty="0">
              <a:solidFill>
                <a:srgbClr val="000066"/>
              </a:solidFill>
            </a:rPr>
            <a:t>Võtta vastu kohaliku omavalitsuse ja regionaalpoliitika aluspõhimõtted</a:t>
          </a:r>
        </a:p>
      </dgm:t>
    </dgm:pt>
    <dgm:pt modelId="{25437014-083C-401D-A628-560C56654BF2}" type="parTrans" cxnId="{D3BEDE43-7D3A-436B-AEBB-901994FE9568}">
      <dgm:prSet/>
      <dgm:spPr/>
      <dgm:t>
        <a:bodyPr/>
        <a:lstStyle/>
        <a:p>
          <a:endParaRPr lang="et-EE"/>
        </a:p>
      </dgm:t>
    </dgm:pt>
    <dgm:pt modelId="{14167265-D519-40A4-A932-470D7AD542A8}" type="sibTrans" cxnId="{D3BEDE43-7D3A-436B-AEBB-901994FE9568}">
      <dgm:prSet/>
      <dgm:spPr/>
      <dgm:t>
        <a:bodyPr/>
        <a:lstStyle/>
        <a:p>
          <a:endParaRPr lang="et-EE"/>
        </a:p>
      </dgm:t>
    </dgm:pt>
    <dgm:pt modelId="{C6D3FE66-6A3B-43F1-9FDB-4E96D72B2634}">
      <dgm:prSet phldrT="[Tekst]"/>
      <dgm:spPr>
        <a:solidFill>
          <a:schemeClr val="accent1">
            <a:lumMod val="20000"/>
            <a:lumOff val="80000"/>
          </a:schemeClr>
        </a:solidFill>
      </dgm:spPr>
      <dgm:t>
        <a:bodyPr/>
        <a:lstStyle/>
        <a:p>
          <a:r>
            <a:rPr lang="et-EE" dirty="0">
              <a:solidFill>
                <a:srgbClr val="000066"/>
              </a:solidFill>
            </a:rPr>
            <a:t>Töötada välja kohaliku omavalitsuse arendamise strateegia </a:t>
          </a:r>
        </a:p>
      </dgm:t>
    </dgm:pt>
    <dgm:pt modelId="{77F713BD-5753-4295-A928-CDB567B97AD3}" type="parTrans" cxnId="{57A3AC65-3B98-45D2-856C-63DC49D55D05}">
      <dgm:prSet/>
      <dgm:spPr/>
      <dgm:t>
        <a:bodyPr/>
        <a:lstStyle/>
        <a:p>
          <a:endParaRPr lang="et-EE"/>
        </a:p>
      </dgm:t>
    </dgm:pt>
    <dgm:pt modelId="{038ADC67-BFC9-41B1-8429-5FC0C3C92D0F}" type="sibTrans" cxnId="{57A3AC65-3B98-45D2-856C-63DC49D55D05}">
      <dgm:prSet/>
      <dgm:spPr/>
      <dgm:t>
        <a:bodyPr/>
        <a:lstStyle/>
        <a:p>
          <a:endParaRPr lang="et-EE"/>
        </a:p>
      </dgm:t>
    </dgm:pt>
    <dgm:pt modelId="{B6DA3D9A-3032-41D1-B5A1-7B0F7FCBF066}" type="pres">
      <dgm:prSet presAssocID="{E4B9BE15-B0D9-4569-BA71-CEA9202496D2}" presName="theList" presStyleCnt="0">
        <dgm:presLayoutVars>
          <dgm:dir/>
          <dgm:animLvl val="lvl"/>
          <dgm:resizeHandles val="exact"/>
        </dgm:presLayoutVars>
      </dgm:prSet>
      <dgm:spPr/>
      <dgm:t>
        <a:bodyPr/>
        <a:lstStyle/>
        <a:p>
          <a:endParaRPr lang="et-EE"/>
        </a:p>
      </dgm:t>
    </dgm:pt>
    <dgm:pt modelId="{E68BD838-D104-4663-AC59-BBBF3F673CF2}" type="pres">
      <dgm:prSet presAssocID="{77595121-2569-4CA8-8ED6-49F5B5A7E096}" presName="compNode" presStyleCnt="0"/>
      <dgm:spPr/>
    </dgm:pt>
    <dgm:pt modelId="{F71A3B4F-D402-482F-8B0D-49211B129022}" type="pres">
      <dgm:prSet presAssocID="{77595121-2569-4CA8-8ED6-49F5B5A7E096}" presName="aNode" presStyleLbl="bgShp" presStyleIdx="0" presStyleCnt="3" custScaleX="116601" custLinFactNeighborX="5302"/>
      <dgm:spPr/>
      <dgm:t>
        <a:bodyPr/>
        <a:lstStyle/>
        <a:p>
          <a:endParaRPr lang="et-EE"/>
        </a:p>
      </dgm:t>
    </dgm:pt>
    <dgm:pt modelId="{64242256-C655-4B17-920F-1BD6D6696F36}" type="pres">
      <dgm:prSet presAssocID="{77595121-2569-4CA8-8ED6-49F5B5A7E096}" presName="textNode" presStyleLbl="bgShp" presStyleIdx="0" presStyleCnt="3"/>
      <dgm:spPr/>
      <dgm:t>
        <a:bodyPr/>
        <a:lstStyle/>
        <a:p>
          <a:endParaRPr lang="et-EE"/>
        </a:p>
      </dgm:t>
    </dgm:pt>
    <dgm:pt modelId="{2EF59EBD-0D08-4B1C-B7BB-2F6E2BFA1EBA}" type="pres">
      <dgm:prSet presAssocID="{77595121-2569-4CA8-8ED6-49F5B5A7E096}" presName="compChildNode" presStyleCnt="0"/>
      <dgm:spPr/>
    </dgm:pt>
    <dgm:pt modelId="{EFEC73D3-161D-46EE-969F-E27E3AE3EA95}" type="pres">
      <dgm:prSet presAssocID="{77595121-2569-4CA8-8ED6-49F5B5A7E096}" presName="theInnerList" presStyleCnt="0"/>
      <dgm:spPr/>
    </dgm:pt>
    <dgm:pt modelId="{E1FB4E0D-6C2A-4A0D-9556-DFFEA54769AA}" type="pres">
      <dgm:prSet presAssocID="{5AB23255-B1F6-4A08-95CC-83A6DA431178}" presName="childNode" presStyleLbl="node1" presStyleIdx="0" presStyleCnt="6" custScaleX="99973" custScaleY="118732">
        <dgm:presLayoutVars>
          <dgm:bulletEnabled val="1"/>
        </dgm:presLayoutVars>
      </dgm:prSet>
      <dgm:spPr/>
      <dgm:t>
        <a:bodyPr/>
        <a:lstStyle/>
        <a:p>
          <a:endParaRPr lang="et-EE"/>
        </a:p>
      </dgm:t>
    </dgm:pt>
    <dgm:pt modelId="{31D62214-4574-4982-A7F5-080638493772}" type="pres">
      <dgm:prSet presAssocID="{5AB23255-B1F6-4A08-95CC-83A6DA431178}" presName="aSpace2" presStyleCnt="0"/>
      <dgm:spPr/>
    </dgm:pt>
    <dgm:pt modelId="{5C85B042-F82C-44EB-A5E0-370F17452A5E}" type="pres">
      <dgm:prSet presAssocID="{075B41EA-C1AE-456F-AE96-3276BEBA32DB}" presName="childNode" presStyleLbl="node1" presStyleIdx="1" presStyleCnt="6" custScaleX="107005" custScaleY="114894">
        <dgm:presLayoutVars>
          <dgm:bulletEnabled val="1"/>
        </dgm:presLayoutVars>
      </dgm:prSet>
      <dgm:spPr/>
      <dgm:t>
        <a:bodyPr/>
        <a:lstStyle/>
        <a:p>
          <a:endParaRPr lang="et-EE"/>
        </a:p>
      </dgm:t>
    </dgm:pt>
    <dgm:pt modelId="{774D2C80-F434-42BB-B141-9B469AD8EAF3}" type="pres">
      <dgm:prSet presAssocID="{77595121-2569-4CA8-8ED6-49F5B5A7E096}" presName="aSpace" presStyleCnt="0"/>
      <dgm:spPr/>
    </dgm:pt>
    <dgm:pt modelId="{348CFD02-1DC7-4443-831E-E361EDA2AEE2}" type="pres">
      <dgm:prSet presAssocID="{CA50A00D-1916-4253-94F8-199F9033E37C}" presName="compNode" presStyleCnt="0"/>
      <dgm:spPr/>
    </dgm:pt>
    <dgm:pt modelId="{7C438677-159B-435A-BE25-46514A5D7AD5}" type="pres">
      <dgm:prSet presAssocID="{CA50A00D-1916-4253-94F8-199F9033E37C}" presName="aNode" presStyleLbl="bgShp" presStyleIdx="1" presStyleCnt="3"/>
      <dgm:spPr/>
      <dgm:t>
        <a:bodyPr/>
        <a:lstStyle/>
        <a:p>
          <a:endParaRPr lang="et-EE"/>
        </a:p>
      </dgm:t>
    </dgm:pt>
    <dgm:pt modelId="{59B0FAF3-7120-496F-A285-709BA18F0663}" type="pres">
      <dgm:prSet presAssocID="{CA50A00D-1916-4253-94F8-199F9033E37C}" presName="textNode" presStyleLbl="bgShp" presStyleIdx="1" presStyleCnt="3"/>
      <dgm:spPr/>
      <dgm:t>
        <a:bodyPr/>
        <a:lstStyle/>
        <a:p>
          <a:endParaRPr lang="et-EE"/>
        </a:p>
      </dgm:t>
    </dgm:pt>
    <dgm:pt modelId="{A37E6D15-410F-42DA-A7C0-9DC70A875C32}" type="pres">
      <dgm:prSet presAssocID="{CA50A00D-1916-4253-94F8-199F9033E37C}" presName="compChildNode" presStyleCnt="0"/>
      <dgm:spPr/>
    </dgm:pt>
    <dgm:pt modelId="{0293F683-46A0-4A95-8BDA-8B6676FF6C72}" type="pres">
      <dgm:prSet presAssocID="{CA50A00D-1916-4253-94F8-199F9033E37C}" presName="theInnerList" presStyleCnt="0"/>
      <dgm:spPr/>
    </dgm:pt>
    <dgm:pt modelId="{B1838CA4-6793-4F16-BEB2-AF0E7D8817BA}" type="pres">
      <dgm:prSet presAssocID="{B844A51C-834D-4EFB-9BA9-6B24301DB863}" presName="childNode" presStyleLbl="node1" presStyleIdx="2" presStyleCnt="6">
        <dgm:presLayoutVars>
          <dgm:bulletEnabled val="1"/>
        </dgm:presLayoutVars>
      </dgm:prSet>
      <dgm:spPr/>
      <dgm:t>
        <a:bodyPr/>
        <a:lstStyle/>
        <a:p>
          <a:endParaRPr lang="et-EE"/>
        </a:p>
      </dgm:t>
    </dgm:pt>
    <dgm:pt modelId="{A03CCC28-8675-49C0-B570-01C6308995DF}" type="pres">
      <dgm:prSet presAssocID="{B844A51C-834D-4EFB-9BA9-6B24301DB863}" presName="aSpace2" presStyleCnt="0"/>
      <dgm:spPr/>
    </dgm:pt>
    <dgm:pt modelId="{53EB0687-9489-4AC9-AA6F-A3A23748C447}" type="pres">
      <dgm:prSet presAssocID="{8FD4D3DD-062D-487C-AE33-F1921EBCFAAB}" presName="childNode" presStyleLbl="node1" presStyleIdx="3" presStyleCnt="6">
        <dgm:presLayoutVars>
          <dgm:bulletEnabled val="1"/>
        </dgm:presLayoutVars>
      </dgm:prSet>
      <dgm:spPr/>
      <dgm:t>
        <a:bodyPr/>
        <a:lstStyle/>
        <a:p>
          <a:endParaRPr lang="et-EE"/>
        </a:p>
      </dgm:t>
    </dgm:pt>
    <dgm:pt modelId="{D02EA365-058C-4E17-ADD7-197A571F1F20}" type="pres">
      <dgm:prSet presAssocID="{CA50A00D-1916-4253-94F8-199F9033E37C}" presName="aSpace" presStyleCnt="0"/>
      <dgm:spPr/>
    </dgm:pt>
    <dgm:pt modelId="{6803B45B-7C32-445C-A03F-18AF68E153C2}" type="pres">
      <dgm:prSet presAssocID="{F059F8BE-647B-4BC3-8350-4349FF713B02}" presName="compNode" presStyleCnt="0"/>
      <dgm:spPr/>
    </dgm:pt>
    <dgm:pt modelId="{E61EE24A-D660-4A96-B1E6-0944974A65DE}" type="pres">
      <dgm:prSet presAssocID="{F059F8BE-647B-4BC3-8350-4349FF713B02}" presName="aNode" presStyleLbl="bgShp" presStyleIdx="2" presStyleCnt="3"/>
      <dgm:spPr/>
      <dgm:t>
        <a:bodyPr/>
        <a:lstStyle/>
        <a:p>
          <a:endParaRPr lang="et-EE"/>
        </a:p>
      </dgm:t>
    </dgm:pt>
    <dgm:pt modelId="{D6366A91-465F-4087-A49A-50F53873F97C}" type="pres">
      <dgm:prSet presAssocID="{F059F8BE-647B-4BC3-8350-4349FF713B02}" presName="textNode" presStyleLbl="bgShp" presStyleIdx="2" presStyleCnt="3"/>
      <dgm:spPr/>
      <dgm:t>
        <a:bodyPr/>
        <a:lstStyle/>
        <a:p>
          <a:endParaRPr lang="et-EE"/>
        </a:p>
      </dgm:t>
    </dgm:pt>
    <dgm:pt modelId="{FB04EC88-400B-4B53-96D1-D03A78FCFD8F}" type="pres">
      <dgm:prSet presAssocID="{F059F8BE-647B-4BC3-8350-4349FF713B02}" presName="compChildNode" presStyleCnt="0"/>
      <dgm:spPr/>
    </dgm:pt>
    <dgm:pt modelId="{DAA3C96A-716B-4718-AC8F-9F08192A6CAB}" type="pres">
      <dgm:prSet presAssocID="{F059F8BE-647B-4BC3-8350-4349FF713B02}" presName="theInnerList" presStyleCnt="0"/>
      <dgm:spPr/>
    </dgm:pt>
    <dgm:pt modelId="{84FA0191-A38E-44CA-9787-A0A616A8BBC3}" type="pres">
      <dgm:prSet presAssocID="{96838632-8486-4101-868F-AD4FBBBB3AB3}" presName="childNode" presStyleLbl="node1" presStyleIdx="4" presStyleCnt="6">
        <dgm:presLayoutVars>
          <dgm:bulletEnabled val="1"/>
        </dgm:presLayoutVars>
      </dgm:prSet>
      <dgm:spPr/>
      <dgm:t>
        <a:bodyPr/>
        <a:lstStyle/>
        <a:p>
          <a:endParaRPr lang="et-EE"/>
        </a:p>
      </dgm:t>
    </dgm:pt>
    <dgm:pt modelId="{E4E0412E-477C-43F9-BFE6-A02BB1247FB3}" type="pres">
      <dgm:prSet presAssocID="{96838632-8486-4101-868F-AD4FBBBB3AB3}" presName="aSpace2" presStyleCnt="0"/>
      <dgm:spPr/>
    </dgm:pt>
    <dgm:pt modelId="{B9467A72-E705-4D58-8028-54B83B12854F}" type="pres">
      <dgm:prSet presAssocID="{C6D3FE66-6A3B-43F1-9FDB-4E96D72B2634}" presName="childNode" presStyleLbl="node1" presStyleIdx="5" presStyleCnt="6">
        <dgm:presLayoutVars>
          <dgm:bulletEnabled val="1"/>
        </dgm:presLayoutVars>
      </dgm:prSet>
      <dgm:spPr/>
      <dgm:t>
        <a:bodyPr/>
        <a:lstStyle/>
        <a:p>
          <a:endParaRPr lang="et-EE"/>
        </a:p>
      </dgm:t>
    </dgm:pt>
  </dgm:ptLst>
  <dgm:cxnLst>
    <dgm:cxn modelId="{0776395A-60FD-4C42-A2A5-627D0F593998}" srcId="{CA50A00D-1916-4253-94F8-199F9033E37C}" destId="{8FD4D3DD-062D-487C-AE33-F1921EBCFAAB}" srcOrd="1" destOrd="0" parTransId="{92C3896D-5C40-4143-AA3C-7589F34EC8EC}" sibTransId="{2703E806-6E00-4597-9FDA-2C9CD601CDFD}"/>
    <dgm:cxn modelId="{5EBBEA0D-57C5-441C-8962-14F3B002CE3C}" srcId="{E4B9BE15-B0D9-4569-BA71-CEA9202496D2}" destId="{CA50A00D-1916-4253-94F8-199F9033E37C}" srcOrd="1" destOrd="0" parTransId="{21443F9C-EA8A-4772-865E-827179F354FB}" sibTransId="{27DC58A2-036A-4A28-9BBC-A772A6EE04E6}"/>
    <dgm:cxn modelId="{A4959BF4-0723-41E4-936C-1F12FB3B80E9}" type="presOf" srcId="{CA50A00D-1916-4253-94F8-199F9033E37C}" destId="{7C438677-159B-435A-BE25-46514A5D7AD5}" srcOrd="0" destOrd="0" presId="urn:microsoft.com/office/officeart/2005/8/layout/lProcess2"/>
    <dgm:cxn modelId="{7939E3EA-5DE4-4A12-9C63-DC10D4A690AD}" srcId="{E4B9BE15-B0D9-4569-BA71-CEA9202496D2}" destId="{77595121-2569-4CA8-8ED6-49F5B5A7E096}" srcOrd="0" destOrd="0" parTransId="{F39B91AC-2D99-44E0-AAF6-A54881A59C1C}" sibTransId="{AC829190-9557-4246-A28D-CA6C9CD089F0}"/>
    <dgm:cxn modelId="{461872FC-37DF-46FF-AFC7-24F150F3E685}" type="presOf" srcId="{C6D3FE66-6A3B-43F1-9FDB-4E96D72B2634}" destId="{B9467A72-E705-4D58-8028-54B83B12854F}" srcOrd="0" destOrd="0" presId="urn:microsoft.com/office/officeart/2005/8/layout/lProcess2"/>
    <dgm:cxn modelId="{18848C21-9EDA-4CE2-81A2-4A90A12D65FD}" srcId="{CA50A00D-1916-4253-94F8-199F9033E37C}" destId="{B844A51C-834D-4EFB-9BA9-6B24301DB863}" srcOrd="0" destOrd="0" parTransId="{8CDF97AF-8F59-4384-A3AA-D9D0057B8323}" sibTransId="{031DE598-D449-4BB2-AF51-2D9CD9823723}"/>
    <dgm:cxn modelId="{6B2D68C6-FA12-406B-992B-CCDAC499C3D2}" type="presOf" srcId="{B844A51C-834D-4EFB-9BA9-6B24301DB863}" destId="{B1838CA4-6793-4F16-BEB2-AF0E7D8817BA}" srcOrd="0" destOrd="0" presId="urn:microsoft.com/office/officeart/2005/8/layout/lProcess2"/>
    <dgm:cxn modelId="{16839596-B452-4336-83D7-1B1DF685CB27}" srcId="{77595121-2569-4CA8-8ED6-49F5B5A7E096}" destId="{5AB23255-B1F6-4A08-95CC-83A6DA431178}" srcOrd="0" destOrd="0" parTransId="{096E8356-77D9-4A8D-9FAB-DDF34C0573F2}" sibTransId="{4C9D20EC-8A6D-4EF3-9C2D-D3F97510BDE7}"/>
    <dgm:cxn modelId="{7F7EA748-BAB3-469B-A0E1-F00C67ED6033}" type="presOf" srcId="{96838632-8486-4101-868F-AD4FBBBB3AB3}" destId="{84FA0191-A38E-44CA-9787-A0A616A8BBC3}" srcOrd="0" destOrd="0" presId="urn:microsoft.com/office/officeart/2005/8/layout/lProcess2"/>
    <dgm:cxn modelId="{AF891F87-A05D-4CE8-8754-C3B5DABB1BFC}" type="presOf" srcId="{5AB23255-B1F6-4A08-95CC-83A6DA431178}" destId="{E1FB4E0D-6C2A-4A0D-9556-DFFEA54769AA}" srcOrd="0" destOrd="0" presId="urn:microsoft.com/office/officeart/2005/8/layout/lProcess2"/>
    <dgm:cxn modelId="{C746E545-B24A-4CC7-99B8-1B1ECE807815}" type="presOf" srcId="{8FD4D3DD-062D-487C-AE33-F1921EBCFAAB}" destId="{53EB0687-9489-4AC9-AA6F-A3A23748C447}" srcOrd="0" destOrd="0" presId="urn:microsoft.com/office/officeart/2005/8/layout/lProcess2"/>
    <dgm:cxn modelId="{5BD3B771-C02D-4DED-9F55-23441D0E5516}" srcId="{77595121-2569-4CA8-8ED6-49F5B5A7E096}" destId="{075B41EA-C1AE-456F-AE96-3276BEBA32DB}" srcOrd="1" destOrd="0" parTransId="{0714C484-6607-4CC2-BEFD-4EDD7B9DDEBF}" sibTransId="{CB8A37F5-2846-4053-BDFC-1C0F11364C94}"/>
    <dgm:cxn modelId="{641822E7-2542-41D7-B078-722959A3DD2C}" type="presOf" srcId="{075B41EA-C1AE-456F-AE96-3276BEBA32DB}" destId="{5C85B042-F82C-44EB-A5E0-370F17452A5E}" srcOrd="0" destOrd="0" presId="urn:microsoft.com/office/officeart/2005/8/layout/lProcess2"/>
    <dgm:cxn modelId="{1223107C-5D1E-441E-B3FB-D037B4F8194A}" type="presOf" srcId="{CA50A00D-1916-4253-94F8-199F9033E37C}" destId="{59B0FAF3-7120-496F-A285-709BA18F0663}" srcOrd="1" destOrd="0" presId="urn:microsoft.com/office/officeart/2005/8/layout/lProcess2"/>
    <dgm:cxn modelId="{C0C0B981-494B-49CD-B3D0-ADEEC3C34BE2}" type="presOf" srcId="{F059F8BE-647B-4BC3-8350-4349FF713B02}" destId="{D6366A91-465F-4087-A49A-50F53873F97C}" srcOrd="1" destOrd="0" presId="urn:microsoft.com/office/officeart/2005/8/layout/lProcess2"/>
    <dgm:cxn modelId="{CBDAD2B2-F678-4C22-B527-59C7FD64A0ED}" type="presOf" srcId="{F059F8BE-647B-4BC3-8350-4349FF713B02}" destId="{E61EE24A-D660-4A96-B1E6-0944974A65DE}" srcOrd="0" destOrd="0" presId="urn:microsoft.com/office/officeart/2005/8/layout/lProcess2"/>
    <dgm:cxn modelId="{CDF3A7E8-1F57-4FB6-AD56-47AEAEBF550D}" type="presOf" srcId="{77595121-2569-4CA8-8ED6-49F5B5A7E096}" destId="{F71A3B4F-D402-482F-8B0D-49211B129022}" srcOrd="0" destOrd="0" presId="urn:microsoft.com/office/officeart/2005/8/layout/lProcess2"/>
    <dgm:cxn modelId="{D3BEDE43-7D3A-436B-AEBB-901994FE9568}" srcId="{F059F8BE-647B-4BC3-8350-4349FF713B02}" destId="{96838632-8486-4101-868F-AD4FBBBB3AB3}" srcOrd="0" destOrd="0" parTransId="{25437014-083C-401D-A628-560C56654BF2}" sibTransId="{14167265-D519-40A4-A932-470D7AD542A8}"/>
    <dgm:cxn modelId="{538B8CD6-F300-407F-B609-CBEE8E23E92C}" srcId="{E4B9BE15-B0D9-4569-BA71-CEA9202496D2}" destId="{F059F8BE-647B-4BC3-8350-4349FF713B02}" srcOrd="2" destOrd="0" parTransId="{1DB046B8-89E5-47E7-AB77-E72FCAAB8652}" sibTransId="{AEA8B192-FD95-4461-9A0B-0B31A84F6F04}"/>
    <dgm:cxn modelId="{5E146542-AAD7-4E9A-BFBF-FAB0B89C5C38}" type="presOf" srcId="{E4B9BE15-B0D9-4569-BA71-CEA9202496D2}" destId="{B6DA3D9A-3032-41D1-B5A1-7B0F7FCBF066}" srcOrd="0" destOrd="0" presId="urn:microsoft.com/office/officeart/2005/8/layout/lProcess2"/>
    <dgm:cxn modelId="{57A3AC65-3B98-45D2-856C-63DC49D55D05}" srcId="{F059F8BE-647B-4BC3-8350-4349FF713B02}" destId="{C6D3FE66-6A3B-43F1-9FDB-4E96D72B2634}" srcOrd="1" destOrd="0" parTransId="{77F713BD-5753-4295-A928-CDB567B97AD3}" sibTransId="{038ADC67-BFC9-41B1-8429-5FC0C3C92D0F}"/>
    <dgm:cxn modelId="{8C2D6F76-2C95-4B7E-96F9-A0864B266163}" type="presOf" srcId="{77595121-2569-4CA8-8ED6-49F5B5A7E096}" destId="{64242256-C655-4B17-920F-1BD6D6696F36}" srcOrd="1" destOrd="0" presId="urn:microsoft.com/office/officeart/2005/8/layout/lProcess2"/>
    <dgm:cxn modelId="{93FEEB5C-B9B4-4C54-9C8A-CB3744084DEA}" type="presParOf" srcId="{B6DA3D9A-3032-41D1-B5A1-7B0F7FCBF066}" destId="{E68BD838-D104-4663-AC59-BBBF3F673CF2}" srcOrd="0" destOrd="0" presId="urn:microsoft.com/office/officeart/2005/8/layout/lProcess2"/>
    <dgm:cxn modelId="{D5F1DAAA-E879-41E9-9403-29B34D144ADB}" type="presParOf" srcId="{E68BD838-D104-4663-AC59-BBBF3F673CF2}" destId="{F71A3B4F-D402-482F-8B0D-49211B129022}" srcOrd="0" destOrd="0" presId="urn:microsoft.com/office/officeart/2005/8/layout/lProcess2"/>
    <dgm:cxn modelId="{69FE40FA-035C-4AE4-A422-EFEAB62230F6}" type="presParOf" srcId="{E68BD838-D104-4663-AC59-BBBF3F673CF2}" destId="{64242256-C655-4B17-920F-1BD6D6696F36}" srcOrd="1" destOrd="0" presId="urn:microsoft.com/office/officeart/2005/8/layout/lProcess2"/>
    <dgm:cxn modelId="{392AFCF6-67A1-4DAB-8AE8-FCE2A3A3B8A3}" type="presParOf" srcId="{E68BD838-D104-4663-AC59-BBBF3F673CF2}" destId="{2EF59EBD-0D08-4B1C-B7BB-2F6E2BFA1EBA}" srcOrd="2" destOrd="0" presId="urn:microsoft.com/office/officeart/2005/8/layout/lProcess2"/>
    <dgm:cxn modelId="{46AE5AC1-DA41-45C9-A42D-3531FA2991CA}" type="presParOf" srcId="{2EF59EBD-0D08-4B1C-B7BB-2F6E2BFA1EBA}" destId="{EFEC73D3-161D-46EE-969F-E27E3AE3EA95}" srcOrd="0" destOrd="0" presId="urn:microsoft.com/office/officeart/2005/8/layout/lProcess2"/>
    <dgm:cxn modelId="{097A6CB3-DF37-4970-8C36-6C1AED0871D7}" type="presParOf" srcId="{EFEC73D3-161D-46EE-969F-E27E3AE3EA95}" destId="{E1FB4E0D-6C2A-4A0D-9556-DFFEA54769AA}" srcOrd="0" destOrd="0" presId="urn:microsoft.com/office/officeart/2005/8/layout/lProcess2"/>
    <dgm:cxn modelId="{F87B524E-57C9-43ED-A675-61FAC81926B3}" type="presParOf" srcId="{EFEC73D3-161D-46EE-969F-E27E3AE3EA95}" destId="{31D62214-4574-4982-A7F5-080638493772}" srcOrd="1" destOrd="0" presId="urn:microsoft.com/office/officeart/2005/8/layout/lProcess2"/>
    <dgm:cxn modelId="{BA9DDF0A-4D32-41D0-ADE3-96F0810EBF7B}" type="presParOf" srcId="{EFEC73D3-161D-46EE-969F-E27E3AE3EA95}" destId="{5C85B042-F82C-44EB-A5E0-370F17452A5E}" srcOrd="2" destOrd="0" presId="urn:microsoft.com/office/officeart/2005/8/layout/lProcess2"/>
    <dgm:cxn modelId="{D3971FB2-52A1-428B-AD5A-5E4C9ADB52C4}" type="presParOf" srcId="{B6DA3D9A-3032-41D1-B5A1-7B0F7FCBF066}" destId="{774D2C80-F434-42BB-B141-9B469AD8EAF3}" srcOrd="1" destOrd="0" presId="urn:microsoft.com/office/officeart/2005/8/layout/lProcess2"/>
    <dgm:cxn modelId="{1F80B2B9-0057-4999-81CD-FE08BC6FA391}" type="presParOf" srcId="{B6DA3D9A-3032-41D1-B5A1-7B0F7FCBF066}" destId="{348CFD02-1DC7-4443-831E-E361EDA2AEE2}" srcOrd="2" destOrd="0" presId="urn:microsoft.com/office/officeart/2005/8/layout/lProcess2"/>
    <dgm:cxn modelId="{845C1C88-32ED-4A01-95DE-7349E1EB6595}" type="presParOf" srcId="{348CFD02-1DC7-4443-831E-E361EDA2AEE2}" destId="{7C438677-159B-435A-BE25-46514A5D7AD5}" srcOrd="0" destOrd="0" presId="urn:microsoft.com/office/officeart/2005/8/layout/lProcess2"/>
    <dgm:cxn modelId="{FE5A2C95-5AD8-4FB1-BE0D-1AFBD151B869}" type="presParOf" srcId="{348CFD02-1DC7-4443-831E-E361EDA2AEE2}" destId="{59B0FAF3-7120-496F-A285-709BA18F0663}" srcOrd="1" destOrd="0" presId="urn:microsoft.com/office/officeart/2005/8/layout/lProcess2"/>
    <dgm:cxn modelId="{BBA6E7F5-D5EC-4EDF-8864-EF37D5FC993F}" type="presParOf" srcId="{348CFD02-1DC7-4443-831E-E361EDA2AEE2}" destId="{A37E6D15-410F-42DA-A7C0-9DC70A875C32}" srcOrd="2" destOrd="0" presId="urn:microsoft.com/office/officeart/2005/8/layout/lProcess2"/>
    <dgm:cxn modelId="{BF3EF53E-5BAC-4461-A474-8C191C41E2EC}" type="presParOf" srcId="{A37E6D15-410F-42DA-A7C0-9DC70A875C32}" destId="{0293F683-46A0-4A95-8BDA-8B6676FF6C72}" srcOrd="0" destOrd="0" presId="urn:microsoft.com/office/officeart/2005/8/layout/lProcess2"/>
    <dgm:cxn modelId="{856D0465-3754-4DA0-A280-838783ECF728}" type="presParOf" srcId="{0293F683-46A0-4A95-8BDA-8B6676FF6C72}" destId="{B1838CA4-6793-4F16-BEB2-AF0E7D8817BA}" srcOrd="0" destOrd="0" presId="urn:microsoft.com/office/officeart/2005/8/layout/lProcess2"/>
    <dgm:cxn modelId="{B49FE3CC-B7CC-4962-9E14-1B3C017D39DA}" type="presParOf" srcId="{0293F683-46A0-4A95-8BDA-8B6676FF6C72}" destId="{A03CCC28-8675-49C0-B570-01C6308995DF}" srcOrd="1" destOrd="0" presId="urn:microsoft.com/office/officeart/2005/8/layout/lProcess2"/>
    <dgm:cxn modelId="{62DBD479-A616-44F3-A413-3EE110006B42}" type="presParOf" srcId="{0293F683-46A0-4A95-8BDA-8B6676FF6C72}" destId="{53EB0687-9489-4AC9-AA6F-A3A23748C447}" srcOrd="2" destOrd="0" presId="urn:microsoft.com/office/officeart/2005/8/layout/lProcess2"/>
    <dgm:cxn modelId="{B425AA13-7BAD-4A5F-BBD3-55D8C99B1845}" type="presParOf" srcId="{B6DA3D9A-3032-41D1-B5A1-7B0F7FCBF066}" destId="{D02EA365-058C-4E17-ADD7-197A571F1F20}" srcOrd="3" destOrd="0" presId="urn:microsoft.com/office/officeart/2005/8/layout/lProcess2"/>
    <dgm:cxn modelId="{477D901B-CB4D-4D49-B10D-68D2EC45FFB5}" type="presParOf" srcId="{B6DA3D9A-3032-41D1-B5A1-7B0F7FCBF066}" destId="{6803B45B-7C32-445C-A03F-18AF68E153C2}" srcOrd="4" destOrd="0" presId="urn:microsoft.com/office/officeart/2005/8/layout/lProcess2"/>
    <dgm:cxn modelId="{B431F4A2-9CED-4C45-9D84-1CC73A3065AC}" type="presParOf" srcId="{6803B45B-7C32-445C-A03F-18AF68E153C2}" destId="{E61EE24A-D660-4A96-B1E6-0944974A65DE}" srcOrd="0" destOrd="0" presId="urn:microsoft.com/office/officeart/2005/8/layout/lProcess2"/>
    <dgm:cxn modelId="{A8BD03D4-D317-44A9-9B1D-17318972B611}" type="presParOf" srcId="{6803B45B-7C32-445C-A03F-18AF68E153C2}" destId="{D6366A91-465F-4087-A49A-50F53873F97C}" srcOrd="1" destOrd="0" presId="urn:microsoft.com/office/officeart/2005/8/layout/lProcess2"/>
    <dgm:cxn modelId="{F0B18554-F105-4F18-BD9F-325C8B348B57}" type="presParOf" srcId="{6803B45B-7C32-445C-A03F-18AF68E153C2}" destId="{FB04EC88-400B-4B53-96D1-D03A78FCFD8F}" srcOrd="2" destOrd="0" presId="urn:microsoft.com/office/officeart/2005/8/layout/lProcess2"/>
    <dgm:cxn modelId="{EA9D90E7-C8A6-46CF-BB91-39E6E4E158E1}" type="presParOf" srcId="{FB04EC88-400B-4B53-96D1-D03A78FCFD8F}" destId="{DAA3C96A-716B-4718-AC8F-9F08192A6CAB}" srcOrd="0" destOrd="0" presId="urn:microsoft.com/office/officeart/2005/8/layout/lProcess2"/>
    <dgm:cxn modelId="{A8B9CB52-49C3-4277-BEC8-63BD1A7BCE74}" type="presParOf" srcId="{DAA3C96A-716B-4718-AC8F-9F08192A6CAB}" destId="{84FA0191-A38E-44CA-9787-A0A616A8BBC3}" srcOrd="0" destOrd="0" presId="urn:microsoft.com/office/officeart/2005/8/layout/lProcess2"/>
    <dgm:cxn modelId="{91ADC740-D542-4B74-94D3-2FE90DD80597}" type="presParOf" srcId="{DAA3C96A-716B-4718-AC8F-9F08192A6CAB}" destId="{E4E0412E-477C-43F9-BFE6-A02BB1247FB3}" srcOrd="1" destOrd="0" presId="urn:microsoft.com/office/officeart/2005/8/layout/lProcess2"/>
    <dgm:cxn modelId="{6E4DFA1D-3F2E-4E51-A648-3C0A94712C33}" type="presParOf" srcId="{DAA3C96A-716B-4718-AC8F-9F08192A6CAB}" destId="{B9467A72-E705-4D58-8028-54B83B12854F}" srcOrd="2" destOrd="0" presId="urn:microsoft.com/office/officeart/2005/8/layout/l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1A3B4F-D402-482F-8B0D-49211B129022}">
      <dsp:nvSpPr>
        <dsp:cNvPr id="0" name=""/>
        <dsp:cNvSpPr/>
      </dsp:nvSpPr>
      <dsp:spPr>
        <a:xfrm>
          <a:off x="104938" y="0"/>
          <a:ext cx="2238625" cy="4158461"/>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t-EE" sz="2400" kern="1200" noProof="0" dirty="0"/>
            <a:t>Ülesannete täitmise detsentraliseerimine ja </a:t>
          </a:r>
          <a:r>
            <a:rPr lang="et-EE" sz="2400" kern="1200" noProof="0" dirty="0" err="1"/>
            <a:t>tsenraliseerimine</a:t>
          </a:r>
          <a:endParaRPr lang="et-EE" sz="2400" kern="1200" noProof="0" dirty="0"/>
        </a:p>
      </dsp:txBody>
      <dsp:txXfrm>
        <a:off x="104938" y="0"/>
        <a:ext cx="2238625" cy="1247538"/>
      </dsp:txXfrm>
    </dsp:sp>
    <dsp:sp modelId="{E1FB4E0D-6C2A-4A0D-9556-DFFEA54769AA}">
      <dsp:nvSpPr>
        <dsp:cNvPr id="0" name=""/>
        <dsp:cNvSpPr/>
      </dsp:nvSpPr>
      <dsp:spPr>
        <a:xfrm>
          <a:off x="354704" y="1248286"/>
          <a:ext cx="1535507" cy="1288118"/>
        </a:xfrm>
        <a:prstGeom prst="roundRect">
          <a:avLst>
            <a:gd name="adj" fmla="val 10000"/>
          </a:avLst>
        </a:prstGeom>
        <a:solidFill>
          <a:schemeClr val="accent2">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t-EE" sz="1400" kern="1200" dirty="0">
              <a:solidFill>
                <a:srgbClr val="000066"/>
              </a:solidFill>
            </a:rPr>
            <a:t>Kesk- ja KOV tasandi suhtes: uued ülesanded omavalitsustele</a:t>
          </a:r>
        </a:p>
        <a:p>
          <a:pPr lvl="0" algn="ctr" defTabSz="622300">
            <a:lnSpc>
              <a:spcPct val="90000"/>
            </a:lnSpc>
            <a:spcBef>
              <a:spcPct val="0"/>
            </a:spcBef>
            <a:spcAft>
              <a:spcPct val="35000"/>
            </a:spcAft>
          </a:pPr>
          <a:r>
            <a:rPr lang="et-EE" sz="1400" kern="1200" dirty="0">
              <a:solidFill>
                <a:srgbClr val="000066"/>
              </a:solidFill>
            </a:rPr>
            <a:t>KOV finantsautonoomia suurendamine</a:t>
          </a:r>
        </a:p>
      </dsp:txBody>
      <dsp:txXfrm>
        <a:off x="354704" y="1248286"/>
        <a:ext cx="1535507" cy="1288118"/>
      </dsp:txXfrm>
    </dsp:sp>
    <dsp:sp modelId="{5C85B042-F82C-44EB-A5E0-370F17452A5E}">
      <dsp:nvSpPr>
        <dsp:cNvPr id="0" name=""/>
        <dsp:cNvSpPr/>
      </dsp:nvSpPr>
      <dsp:spPr>
        <a:xfrm>
          <a:off x="300701" y="2703311"/>
          <a:ext cx="1643513" cy="1246479"/>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t-EE" sz="1400" kern="1200" dirty="0">
              <a:solidFill>
                <a:srgbClr val="000066"/>
              </a:solidFill>
            </a:rPr>
            <a:t>KOV siseselt: administratiivne ja poliitiline detsentraliseerimine </a:t>
          </a:r>
        </a:p>
        <a:p>
          <a:pPr lvl="0" algn="ctr" defTabSz="622300">
            <a:lnSpc>
              <a:spcPct val="90000"/>
            </a:lnSpc>
            <a:spcBef>
              <a:spcPct val="0"/>
            </a:spcBef>
            <a:spcAft>
              <a:spcPct val="35000"/>
            </a:spcAft>
          </a:pPr>
          <a:r>
            <a:rPr lang="et-EE" sz="1400" kern="1200" dirty="0">
              <a:solidFill>
                <a:srgbClr val="000066"/>
              </a:solidFill>
            </a:rPr>
            <a:t>Piirkondade </a:t>
          </a:r>
          <a:r>
            <a:rPr lang="et-EE" sz="1400" kern="1200" dirty="0" err="1">
              <a:solidFill>
                <a:srgbClr val="000066"/>
              </a:solidFill>
            </a:rPr>
            <a:t>võimestamine</a:t>
          </a:r>
          <a:r>
            <a:rPr lang="et-EE" sz="1400" kern="1200" dirty="0">
              <a:solidFill>
                <a:srgbClr val="000066"/>
              </a:solidFill>
            </a:rPr>
            <a:t> </a:t>
          </a:r>
        </a:p>
        <a:p>
          <a:pPr lvl="0" algn="ctr" defTabSz="622300">
            <a:lnSpc>
              <a:spcPct val="90000"/>
            </a:lnSpc>
            <a:spcBef>
              <a:spcPct val="0"/>
            </a:spcBef>
            <a:spcAft>
              <a:spcPct val="35000"/>
            </a:spcAft>
          </a:pPr>
          <a:r>
            <a:rPr lang="et-EE" sz="1400" kern="1200" dirty="0">
              <a:solidFill>
                <a:srgbClr val="000066"/>
              </a:solidFill>
            </a:rPr>
            <a:t>Kodanikeühiskonna ja külatasandi tugevdamine</a:t>
          </a:r>
        </a:p>
      </dsp:txBody>
      <dsp:txXfrm>
        <a:off x="300701" y="2703311"/>
        <a:ext cx="1643513" cy="1246479"/>
      </dsp:txXfrm>
    </dsp:sp>
    <dsp:sp modelId="{7C438677-159B-435A-BE25-46514A5D7AD5}">
      <dsp:nvSpPr>
        <dsp:cNvPr id="0" name=""/>
        <dsp:cNvSpPr/>
      </dsp:nvSpPr>
      <dsp:spPr>
        <a:xfrm>
          <a:off x="2385764" y="0"/>
          <a:ext cx="1919902" cy="4158461"/>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t-EE" sz="2400" kern="1200" dirty="0"/>
            <a:t>Omavalitsusliku regionaaltasandi tugevdamine</a:t>
          </a:r>
        </a:p>
      </dsp:txBody>
      <dsp:txXfrm>
        <a:off x="2385764" y="0"/>
        <a:ext cx="1919902" cy="1247538"/>
      </dsp:txXfrm>
    </dsp:sp>
    <dsp:sp modelId="{B1838CA4-6793-4F16-BEB2-AF0E7D8817BA}">
      <dsp:nvSpPr>
        <dsp:cNvPr id="0" name=""/>
        <dsp:cNvSpPr/>
      </dsp:nvSpPr>
      <dsp:spPr>
        <a:xfrm>
          <a:off x="2577754" y="1248756"/>
          <a:ext cx="1535922" cy="1253833"/>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t-EE" sz="1000" kern="1200" dirty="0">
              <a:solidFill>
                <a:srgbClr val="000066"/>
              </a:solidFill>
            </a:rPr>
            <a:t>Kujundada regionaalsed kohalike omavalitsuste liidud ja anda nendele täitmiseks omavalitsuslikud regionaalsed ülesanded</a:t>
          </a:r>
        </a:p>
      </dsp:txBody>
      <dsp:txXfrm>
        <a:off x="2577754" y="1248756"/>
        <a:ext cx="1535922" cy="1253833"/>
      </dsp:txXfrm>
    </dsp:sp>
    <dsp:sp modelId="{53EB0687-9489-4AC9-AA6F-A3A23748C447}">
      <dsp:nvSpPr>
        <dsp:cNvPr id="0" name=""/>
        <dsp:cNvSpPr/>
      </dsp:nvSpPr>
      <dsp:spPr>
        <a:xfrm>
          <a:off x="2577754" y="2695487"/>
          <a:ext cx="1535922" cy="1253833"/>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t-EE" sz="1000" kern="1200" dirty="0">
              <a:solidFill>
                <a:srgbClr val="000066"/>
              </a:solidFill>
            </a:rPr>
            <a:t>Tagada riigi kesktasandi poliitikate parem regionaalne sidusus ja KOV-dele võimalus nendes kaasarääkida</a:t>
          </a:r>
        </a:p>
      </dsp:txBody>
      <dsp:txXfrm>
        <a:off x="2577754" y="2695487"/>
        <a:ext cx="1535922" cy="1253833"/>
      </dsp:txXfrm>
    </dsp:sp>
    <dsp:sp modelId="{E61EE24A-D660-4A96-B1E6-0944974A65DE}">
      <dsp:nvSpPr>
        <dsp:cNvPr id="0" name=""/>
        <dsp:cNvSpPr/>
      </dsp:nvSpPr>
      <dsp:spPr>
        <a:xfrm>
          <a:off x="4449659" y="0"/>
          <a:ext cx="1919902" cy="4158461"/>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t-EE" sz="2400" kern="1200" dirty="0"/>
            <a:t>Valdkonna strateegiline arendamine</a:t>
          </a:r>
        </a:p>
      </dsp:txBody>
      <dsp:txXfrm>
        <a:off x="4449659" y="0"/>
        <a:ext cx="1919902" cy="1247538"/>
      </dsp:txXfrm>
    </dsp:sp>
    <dsp:sp modelId="{84FA0191-A38E-44CA-9787-A0A616A8BBC3}">
      <dsp:nvSpPr>
        <dsp:cNvPr id="0" name=""/>
        <dsp:cNvSpPr/>
      </dsp:nvSpPr>
      <dsp:spPr>
        <a:xfrm>
          <a:off x="4641649" y="1248756"/>
          <a:ext cx="1535922" cy="1253833"/>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t-EE" sz="1000" kern="1200" dirty="0">
              <a:solidFill>
                <a:srgbClr val="000066"/>
              </a:solidFill>
            </a:rPr>
            <a:t>Võtta vastu kohaliku omavalitsuse ja regionaalpoliitika aluspõhimõtted</a:t>
          </a:r>
        </a:p>
      </dsp:txBody>
      <dsp:txXfrm>
        <a:off x="4641649" y="1248756"/>
        <a:ext cx="1535922" cy="1253833"/>
      </dsp:txXfrm>
    </dsp:sp>
    <dsp:sp modelId="{B9467A72-E705-4D58-8028-54B83B12854F}">
      <dsp:nvSpPr>
        <dsp:cNvPr id="0" name=""/>
        <dsp:cNvSpPr/>
      </dsp:nvSpPr>
      <dsp:spPr>
        <a:xfrm>
          <a:off x="4641649" y="2695487"/>
          <a:ext cx="1535922" cy="1253833"/>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t-EE" sz="1000" kern="1200" dirty="0">
              <a:solidFill>
                <a:srgbClr val="000066"/>
              </a:solidFill>
            </a:rPr>
            <a:t>Töötada välja kohaliku omavalitsuse arendamise strateegia </a:t>
          </a:r>
        </a:p>
      </dsp:txBody>
      <dsp:txXfrm>
        <a:off x="4641649" y="2695487"/>
        <a:ext cx="1535922" cy="125383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0.77051</cdr:x>
      <cdr:y>0.42441</cdr:y>
    </cdr:from>
    <cdr:to>
      <cdr:x>1</cdr:x>
      <cdr:y>0.50069</cdr:y>
    </cdr:to>
    <cdr:sp macro="" textlink="">
      <cdr:nvSpPr>
        <cdr:cNvPr id="2" name="Paremnool 1"/>
        <cdr:cNvSpPr/>
      </cdr:nvSpPr>
      <cdr:spPr>
        <a:xfrm xmlns:a="http://schemas.openxmlformats.org/drawingml/2006/main" rot="10800000">
          <a:off x="3327226" y="2696344"/>
          <a:ext cx="978408" cy="484632"/>
        </a:xfrm>
        <a:prstGeom xmlns:a="http://schemas.openxmlformats.org/drawingml/2006/main" prst="right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solidFill>
              <a:srgbClr val="FACAFC"/>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555192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83395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695433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65230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727080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475604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27160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547137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794225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60221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24096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E36A8-0A76-4C63-8941-B39E4C045E49}"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919086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E36A8-0A76-4C63-8941-B39E4C045E49}"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2519294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8149" rtl="0" eaLnBrk="1" fontAlgn="base" latinLnBrk="0" hangingPunct="1">
              <a:lnSpc>
                <a:spcPct val="100000"/>
              </a:lnSpc>
              <a:spcBef>
                <a:spcPct val="0"/>
              </a:spcBef>
              <a:spcAft>
                <a:spcPct val="0"/>
              </a:spcAft>
              <a:buClrTx/>
              <a:buSzTx/>
              <a:buFontTx/>
              <a:buNone/>
              <a:tabLst/>
              <a:defRPr/>
            </a:pPr>
            <a:fld id="{24C7CEEE-596E-4363-B846-59C59BD8FD12}" type="slidenum">
              <a:rPr kumimoji="0" lang="fi-FI"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8149" rtl="0" eaLnBrk="1" fontAlgn="base" latinLnBrk="0" hangingPunct="1">
                <a:lnSpc>
                  <a:spcPct val="100000"/>
                </a:lnSpc>
                <a:spcBef>
                  <a:spcPct val="0"/>
                </a:spcBef>
                <a:spcAft>
                  <a:spcPct val="0"/>
                </a:spcAft>
                <a:buClrTx/>
                <a:buSzTx/>
                <a:buFontTx/>
                <a:buNone/>
                <a:tabLst/>
                <a:defRPr/>
              </a:pPr>
              <a:t>46</a:t>
            </a:fld>
            <a:endParaRPr kumimoji="0" lang="fi-FI"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i-FI" dirty="0"/>
          </a:p>
        </p:txBody>
      </p:sp>
    </p:spTree>
    <p:extLst>
      <p:ext uri="{BB962C8B-B14F-4D97-AF65-F5344CB8AC3E}">
        <p14:creationId xmlns="" xmlns:p14="http://schemas.microsoft.com/office/powerpoint/2010/main" val="3350749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407269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520325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MS PGothic" pitchFamily="34" charset="-128"/>
              </a:defRPr>
            </a:lvl1pPr>
            <a:lvl2pPr marL="742859" indent="-285715" eaLnBrk="0" hangingPunct="0">
              <a:defRPr sz="2400">
                <a:solidFill>
                  <a:schemeClr val="tx1"/>
                </a:solidFill>
                <a:latin typeface="Arial" pitchFamily="34" charset="0"/>
                <a:ea typeface="MS PGothic" pitchFamily="34" charset="-128"/>
              </a:defRPr>
            </a:lvl2pPr>
            <a:lvl3pPr marL="1142861" indent="-228573" eaLnBrk="0" hangingPunct="0">
              <a:defRPr sz="2400">
                <a:solidFill>
                  <a:schemeClr val="tx1"/>
                </a:solidFill>
                <a:latin typeface="Arial" pitchFamily="34" charset="0"/>
                <a:ea typeface="MS PGothic" pitchFamily="34" charset="-128"/>
              </a:defRPr>
            </a:lvl3pPr>
            <a:lvl4pPr marL="1600005" indent="-228573" eaLnBrk="0" hangingPunct="0">
              <a:defRPr sz="2400">
                <a:solidFill>
                  <a:schemeClr val="tx1"/>
                </a:solidFill>
                <a:latin typeface="Arial" pitchFamily="34" charset="0"/>
                <a:ea typeface="MS PGothic" pitchFamily="34" charset="-128"/>
              </a:defRPr>
            </a:lvl4pPr>
            <a:lvl5pPr marL="2057149" indent="-228573" eaLnBrk="0" hangingPunct="0">
              <a:defRPr sz="2400">
                <a:solidFill>
                  <a:schemeClr val="tx1"/>
                </a:solidFill>
                <a:latin typeface="Arial" pitchFamily="34" charset="0"/>
                <a:ea typeface="MS PGothic" pitchFamily="34" charset="-128"/>
              </a:defRPr>
            </a:lvl5pPr>
            <a:lvl6pPr marL="2514293" indent="-228573" eaLnBrk="0" fontAlgn="base" hangingPunct="0">
              <a:spcBef>
                <a:spcPct val="0"/>
              </a:spcBef>
              <a:spcAft>
                <a:spcPct val="0"/>
              </a:spcAft>
              <a:defRPr sz="2400">
                <a:solidFill>
                  <a:schemeClr val="tx1"/>
                </a:solidFill>
                <a:latin typeface="Arial" pitchFamily="34" charset="0"/>
                <a:ea typeface="MS PGothic" pitchFamily="34" charset="-128"/>
              </a:defRPr>
            </a:lvl6pPr>
            <a:lvl7pPr marL="2971438" indent="-228573" eaLnBrk="0" fontAlgn="base" hangingPunct="0">
              <a:spcBef>
                <a:spcPct val="0"/>
              </a:spcBef>
              <a:spcAft>
                <a:spcPct val="0"/>
              </a:spcAft>
              <a:defRPr sz="2400">
                <a:solidFill>
                  <a:schemeClr val="tx1"/>
                </a:solidFill>
                <a:latin typeface="Arial" pitchFamily="34" charset="0"/>
                <a:ea typeface="MS PGothic" pitchFamily="34" charset="-128"/>
              </a:defRPr>
            </a:lvl7pPr>
            <a:lvl8pPr marL="3428582" indent="-228573" eaLnBrk="0" fontAlgn="base" hangingPunct="0">
              <a:spcBef>
                <a:spcPct val="0"/>
              </a:spcBef>
              <a:spcAft>
                <a:spcPct val="0"/>
              </a:spcAft>
              <a:defRPr sz="2400">
                <a:solidFill>
                  <a:schemeClr val="tx1"/>
                </a:solidFill>
                <a:latin typeface="Arial" pitchFamily="34" charset="0"/>
                <a:ea typeface="MS PGothic" pitchFamily="34" charset="-128"/>
              </a:defRPr>
            </a:lvl8pPr>
            <a:lvl9pPr marL="3885726" indent="-228573"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615397-C207-4505-84A5-91C300BEEAEF}" type="slidenum">
              <a:rPr kumimoji="0" lang="et-EE"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t-EE"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7651" name="Text Box 2"/>
          <p:cNvSpPr txBox="1">
            <a:spLocks noChangeArrowheads="1"/>
          </p:cNvSpPr>
          <p:nvPr/>
        </p:nvSpPr>
        <p:spPr bwMode="auto">
          <a:xfrm>
            <a:off x="1072367" y="729463"/>
            <a:ext cx="5167017" cy="3595978"/>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1428" tIns="45715" rIns="91428" bIns="45715"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27652" name="Rectangle 3"/>
          <p:cNvSpPr>
            <a:spLocks noGrp="1" noChangeArrowheads="1"/>
          </p:cNvSpPr>
          <p:nvPr>
            <p:ph type="body"/>
          </p:nvPr>
        </p:nvSpPr>
        <p:spPr>
          <a:xfrm>
            <a:off x="731004" y="4560299"/>
            <a:ext cx="5839402" cy="4306775"/>
          </a:xfrm>
          <a:ln/>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80149" tIns="40074" rIns="80149" bIns="40074" anchor="ctr"/>
          <a:lstStyle/>
          <a:p>
            <a:pPr eaLnBrk="1" hangingPunct="1">
              <a:defRPr/>
            </a:pPr>
            <a:endParaRPr lang="en-US" dirty="0">
              <a:ea typeface="ＭＳ Ｐゴシック" charset="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r>
              <a:rPr lang="et-EE" dirty="0"/>
              <a:t>Ilma finantsautonoomiate</a:t>
            </a:r>
            <a:r>
              <a:rPr lang="et-EE" baseline="0" dirty="0"/>
              <a:t> ei ole ka tegelikku </a:t>
            </a:r>
            <a:r>
              <a:rPr lang="et-EE" baseline="0" dirty="0" err="1"/>
              <a:t>detsentralisatsiooni</a:t>
            </a:r>
            <a:r>
              <a:rPr lang="et-EE" baseline="0" dirty="0"/>
              <a:t> ega autonoomiat </a:t>
            </a:r>
            <a:endParaRPr lang="et-EE" dirty="0"/>
          </a:p>
        </p:txBody>
      </p:sp>
      <p:sp>
        <p:nvSpPr>
          <p:cNvPr id="4" name="Slaidinumbri kohatäide 3"/>
          <p:cNvSpPr>
            <a:spLocks noGrp="1"/>
          </p:cNvSpPr>
          <p:nvPr>
            <p:ph type="sldNum" sz="quarter" idx="10"/>
          </p:nvPr>
        </p:nvSpPr>
        <p:spPr/>
        <p:txBody>
          <a:bodyPr/>
          <a:lstStyle/>
          <a:p>
            <a:fld id="{9B079C10-ED31-492A-BB1C-FBC950F17F69}" type="slidenum">
              <a:rPr lang="et-EE" smtClean="0"/>
              <a:pPr/>
              <a:t>76</a:t>
            </a:fld>
            <a:endParaRPr lang="et-EE"/>
          </a:p>
        </p:txBody>
      </p:sp>
    </p:spTree>
    <p:extLst>
      <p:ext uri="{BB962C8B-B14F-4D97-AF65-F5344CB8AC3E}">
        <p14:creationId xmlns="" xmlns:p14="http://schemas.microsoft.com/office/powerpoint/2010/main" val="309155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10"/>
          </p:nvPr>
        </p:nvSpPr>
        <p:spPr/>
        <p:txBody>
          <a:bodyPr/>
          <a:lstStyle/>
          <a:p>
            <a:fld id="{9B079C10-ED31-492A-BB1C-FBC950F17F69}" type="slidenum">
              <a:rPr lang="et-EE" smtClean="0"/>
              <a:pPr/>
              <a:t>77</a:t>
            </a:fld>
            <a:endParaRPr lang="et-EE"/>
          </a:p>
        </p:txBody>
      </p:sp>
    </p:spTree>
    <p:extLst>
      <p:ext uri="{BB962C8B-B14F-4D97-AF65-F5344CB8AC3E}">
        <p14:creationId xmlns="" xmlns:p14="http://schemas.microsoft.com/office/powerpoint/2010/main" val="3251323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Mõõta detsentraliseerimist</a:t>
            </a:r>
          </a:p>
        </p:txBody>
      </p:sp>
      <p:sp>
        <p:nvSpPr>
          <p:cNvPr id="4" name="Slaidinumbri kohatäide 3"/>
          <p:cNvSpPr>
            <a:spLocks noGrp="1"/>
          </p:cNvSpPr>
          <p:nvPr>
            <p:ph type="sldNum" sz="quarter" idx="10"/>
          </p:nvPr>
        </p:nvSpPr>
        <p:spPr/>
        <p:txBody>
          <a:bodyPr/>
          <a:lstStyle/>
          <a:p>
            <a:fld id="{9B079C10-ED31-492A-BB1C-FBC950F17F69}" type="slidenum">
              <a:rPr lang="et-EE" smtClean="0"/>
              <a:pPr/>
              <a:t>78</a:t>
            </a:fld>
            <a:endParaRPr lang="et-EE"/>
          </a:p>
        </p:txBody>
      </p:sp>
    </p:spTree>
    <p:extLst>
      <p:ext uri="{BB962C8B-B14F-4D97-AF65-F5344CB8AC3E}">
        <p14:creationId xmlns="" xmlns:p14="http://schemas.microsoft.com/office/powerpoint/2010/main" val="133147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330377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045641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 xmlns:a16="http://schemas.microsoft.com/office/drawing/2014/main" id="{14926571-65C7-4A67-AFEB-1D5847F112F8}"/>
              </a:ext>
            </a:extLst>
          </p:cNvPr>
          <p:cNvSpPr>
            <a:spLocks noGrp="1" noRot="1" noChangeAspect="1" noChangeArrowheads="1" noTextEdit="1"/>
          </p:cNvSpPr>
          <p:nvPr>
            <p:ph type="sldImg"/>
          </p:nvPr>
        </p:nvSpPr>
        <p:spPr bwMode="auto">
          <a:xfrm>
            <a:off x="0" y="0"/>
            <a:ext cx="1588" cy="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Rectangle 3">
            <a:extLst>
              <a:ext uri="{FF2B5EF4-FFF2-40B4-BE49-F238E27FC236}">
                <a16:creationId xmlns="" xmlns:a16="http://schemas.microsoft.com/office/drawing/2014/main" id="{F5CE292D-3425-47A6-B823-43D13CA25356}"/>
              </a:ext>
            </a:extLst>
          </p:cNvPr>
          <p:cNvSpPr>
            <a:spLocks noGrp="1" noChangeArrowheads="1"/>
          </p:cNvSpPr>
          <p:nvPr>
            <p:ph type="body" idx="1"/>
          </p:nvPr>
        </p:nvSpPr>
        <p:spPr bwMode="auto">
          <a:xfrm>
            <a:off x="906463" y="4714875"/>
            <a:ext cx="4984750" cy="44672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t-EE" altLang="et-E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 xmlns:a16="http://schemas.microsoft.com/office/drawing/2014/main" id="{C62E1501-B579-4627-8283-93B6991BA9DF}"/>
              </a:ext>
            </a:extLst>
          </p:cNvPr>
          <p:cNvSpPr>
            <a:spLocks noGrp="1" noRot="1" noChangeAspect="1" noChangeArrowheads="1" noTextEdit="1"/>
          </p:cNvSpPr>
          <p:nvPr>
            <p:ph type="sldImg"/>
          </p:nvPr>
        </p:nvSpPr>
        <p:spPr bwMode="auto">
          <a:xfrm>
            <a:off x="0" y="0"/>
            <a:ext cx="1588" cy="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Rectangle 3">
            <a:extLst>
              <a:ext uri="{FF2B5EF4-FFF2-40B4-BE49-F238E27FC236}">
                <a16:creationId xmlns="" xmlns:a16="http://schemas.microsoft.com/office/drawing/2014/main" id="{737AF04E-33AA-4EF7-B2D2-1929DEA98F76}"/>
              </a:ext>
            </a:extLst>
          </p:cNvPr>
          <p:cNvSpPr>
            <a:spLocks noGrp="1" noChangeArrowheads="1"/>
          </p:cNvSpPr>
          <p:nvPr>
            <p:ph type="body" idx="1"/>
          </p:nvPr>
        </p:nvSpPr>
        <p:spPr bwMode="auto">
          <a:xfrm>
            <a:off x="906463" y="4714875"/>
            <a:ext cx="4984750" cy="44672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t-EE" altLang="et-E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 xmlns:a16="http://schemas.microsoft.com/office/drawing/2014/main" id="{4DD5D78A-B435-423B-AEED-387BD89B630D}"/>
              </a:ext>
            </a:extLst>
          </p:cNvPr>
          <p:cNvSpPr>
            <a:spLocks noGrp="1" noRot="1" noChangeAspect="1" noChangeArrowheads="1" noTextEdit="1"/>
          </p:cNvSpPr>
          <p:nvPr>
            <p:ph type="sldImg"/>
          </p:nvPr>
        </p:nvSpPr>
        <p:spPr bwMode="auto">
          <a:xfrm>
            <a:off x="0" y="0"/>
            <a:ext cx="1588" cy="15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Rectangle 3">
            <a:extLst>
              <a:ext uri="{FF2B5EF4-FFF2-40B4-BE49-F238E27FC236}">
                <a16:creationId xmlns="" xmlns:a16="http://schemas.microsoft.com/office/drawing/2014/main" id="{9BB37AED-1652-4A45-B8E7-8B98AC6474C5}"/>
              </a:ext>
            </a:extLst>
          </p:cNvPr>
          <p:cNvSpPr>
            <a:spLocks noGrp="1" noChangeArrowheads="1"/>
          </p:cNvSpPr>
          <p:nvPr>
            <p:ph type="body" idx="1"/>
          </p:nvPr>
        </p:nvSpPr>
        <p:spPr bwMode="auto">
          <a:xfrm>
            <a:off x="906463" y="4714875"/>
            <a:ext cx="4984750" cy="44672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t-EE" altLang="et-E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aidi pildi kohatäide 1">
            <a:extLst>
              <a:ext uri="{FF2B5EF4-FFF2-40B4-BE49-F238E27FC236}">
                <a16:creationId xmlns="" xmlns:a16="http://schemas.microsoft.com/office/drawing/2014/main" id="{9AF7BCDD-F3F6-4CBF-A53E-7381A51A5A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9" name="Märkmete kohatäide 2">
            <a:extLst>
              <a:ext uri="{FF2B5EF4-FFF2-40B4-BE49-F238E27FC236}">
                <a16:creationId xmlns="" xmlns:a16="http://schemas.microsoft.com/office/drawing/2014/main" id="{86BAA85C-A1DE-47E5-9D23-39F5FECC381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t-EE" altLang="et-E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aidi pildi kohatäide 1">
            <a:extLst>
              <a:ext uri="{FF2B5EF4-FFF2-40B4-BE49-F238E27FC236}">
                <a16:creationId xmlns="" xmlns:a16="http://schemas.microsoft.com/office/drawing/2014/main" id="{EA92A19E-8FF1-49A6-9E74-F4AF568176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Märkmete kohatäide 2">
            <a:extLst>
              <a:ext uri="{FF2B5EF4-FFF2-40B4-BE49-F238E27FC236}">
                <a16:creationId xmlns="" xmlns:a16="http://schemas.microsoft.com/office/drawing/2014/main" id="{3B6D8873-52F9-4E13-A761-797643ACBFE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t-EE" altLang="et-E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449921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81429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92938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579949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366907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070374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3333024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801644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144762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124683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3489796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486535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080574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290408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507517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6410442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8456199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231924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6D66A-B64B-4026-82B4-E595F8900BF5}" type="slidenum">
              <a:rPr kumimoji="0" lang="et-E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t-E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8963516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5885533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0818344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3555769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882771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76922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311645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744810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161220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 xmlns:p14="http://schemas.microsoft.com/office/powerpoint/2010/main" val="913579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9.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29.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5143500"/>
          </a:xfrm>
        </p:spPr>
        <p:txBody>
          <a:bodyPr/>
          <a:lstStyle>
            <a:lvl1pPr marL="0" indent="0" algn="ctr">
              <a:buNone/>
              <a:defRPr/>
            </a:lvl1pPr>
          </a:lstStyle>
          <a:p>
            <a:r>
              <a:rPr lang="en-US" dirty="0" err="1"/>
              <a:t>pilt</a:t>
            </a:r>
            <a:endParaRPr lang="en-US" dirty="0"/>
          </a:p>
        </p:txBody>
      </p:sp>
    </p:spTree>
    <p:extLst>
      <p:ext uri="{BB962C8B-B14F-4D97-AF65-F5344CB8AC3E}">
        <p14:creationId xmlns="" xmlns:p14="http://schemas.microsoft.com/office/powerpoint/2010/main" val="261798267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6174"/>
          <p:cNvSpPr>
            <a:spLocks noGrp="1"/>
          </p:cNvSpPr>
          <p:nvPr>
            <p:ph type="pic" sz="quarter" idx="11" hasCustomPrompt="1"/>
          </p:nvPr>
        </p:nvSpPr>
        <p:spPr>
          <a:xfrm>
            <a:off x="985545" y="1076325"/>
            <a:ext cx="1069984" cy="802488"/>
          </a:xfrm>
          <a:prstGeom prst="ellipse">
            <a:avLst/>
          </a:prstGeom>
        </p:spPr>
        <p:txBody>
          <a:bodyPr/>
          <a:lstStyle>
            <a:lvl1pPr marL="0" indent="0">
              <a:buNone/>
              <a:defRPr baseline="0"/>
            </a:lvl1pPr>
          </a:lstStyle>
          <a:p>
            <a:r>
              <a:rPr lang="et-EE" dirty="0"/>
              <a:t>pilt</a:t>
            </a:r>
            <a:endParaRPr lang="en-US" dirty="0"/>
          </a:p>
        </p:txBody>
      </p:sp>
      <p:sp>
        <p:nvSpPr>
          <p:cNvPr id="21" name="Picture Placeholder 6174"/>
          <p:cNvSpPr>
            <a:spLocks noGrp="1"/>
          </p:cNvSpPr>
          <p:nvPr>
            <p:ph type="pic" sz="quarter" idx="12" hasCustomPrompt="1"/>
          </p:nvPr>
        </p:nvSpPr>
        <p:spPr>
          <a:xfrm>
            <a:off x="3474745" y="1076325"/>
            <a:ext cx="1069984" cy="802488"/>
          </a:xfrm>
          <a:prstGeom prst="ellipse">
            <a:avLst/>
          </a:prstGeom>
        </p:spPr>
        <p:txBody>
          <a:bodyPr/>
          <a:lstStyle>
            <a:lvl1pPr marL="0" indent="0">
              <a:buNone/>
              <a:defRPr baseline="0"/>
            </a:lvl1pPr>
          </a:lstStyle>
          <a:p>
            <a:r>
              <a:rPr lang="et-EE" dirty="0"/>
              <a:t>pilt</a:t>
            </a:r>
            <a:endParaRPr lang="en-US" dirty="0"/>
          </a:p>
        </p:txBody>
      </p:sp>
      <p:sp>
        <p:nvSpPr>
          <p:cNvPr id="22" name="Picture Placeholder 6174"/>
          <p:cNvSpPr>
            <a:spLocks noGrp="1"/>
          </p:cNvSpPr>
          <p:nvPr>
            <p:ph type="pic" sz="quarter" idx="13" hasCustomPrompt="1"/>
          </p:nvPr>
        </p:nvSpPr>
        <p:spPr>
          <a:xfrm>
            <a:off x="5887745" y="1076325"/>
            <a:ext cx="1069984" cy="802488"/>
          </a:xfrm>
          <a:prstGeom prst="ellipse">
            <a:avLst/>
          </a:prstGeom>
        </p:spPr>
        <p:txBody>
          <a:bodyPr/>
          <a:lstStyle>
            <a:lvl1pPr marL="0" indent="0">
              <a:buNone/>
              <a:defRPr baseline="0"/>
            </a:lvl1pPr>
          </a:lstStyle>
          <a:p>
            <a:r>
              <a:rPr lang="et-EE" dirty="0"/>
              <a:t>pilt</a:t>
            </a:r>
            <a:endParaRPr lang="en-US" dirty="0"/>
          </a:p>
        </p:txBody>
      </p:sp>
      <p:sp>
        <p:nvSpPr>
          <p:cNvPr id="23" name="Picture Placeholder 6174"/>
          <p:cNvSpPr>
            <a:spLocks noGrp="1"/>
          </p:cNvSpPr>
          <p:nvPr>
            <p:ph type="pic" sz="quarter" idx="14" hasCustomPrompt="1"/>
          </p:nvPr>
        </p:nvSpPr>
        <p:spPr>
          <a:xfrm>
            <a:off x="6891045" y="2905125"/>
            <a:ext cx="1069984" cy="802488"/>
          </a:xfrm>
          <a:prstGeom prst="ellipse">
            <a:avLst/>
          </a:prstGeom>
        </p:spPr>
        <p:txBody>
          <a:bodyPr/>
          <a:lstStyle>
            <a:lvl1pPr marL="0" indent="0">
              <a:buNone/>
              <a:defRPr baseline="0"/>
            </a:lvl1pPr>
          </a:lstStyle>
          <a:p>
            <a:r>
              <a:rPr lang="et-EE" dirty="0"/>
              <a:t>pilt</a:t>
            </a:r>
            <a:endParaRPr lang="en-US" dirty="0"/>
          </a:p>
        </p:txBody>
      </p:sp>
      <p:sp>
        <p:nvSpPr>
          <p:cNvPr id="24" name="Picture Placeholder 6174"/>
          <p:cNvSpPr>
            <a:spLocks noGrp="1"/>
          </p:cNvSpPr>
          <p:nvPr>
            <p:ph type="pic" sz="quarter" idx="15" hasCustomPrompt="1"/>
          </p:nvPr>
        </p:nvSpPr>
        <p:spPr>
          <a:xfrm>
            <a:off x="4414545" y="2905125"/>
            <a:ext cx="1069984" cy="802488"/>
          </a:xfrm>
          <a:prstGeom prst="ellipse">
            <a:avLst/>
          </a:prstGeom>
        </p:spPr>
        <p:txBody>
          <a:bodyPr/>
          <a:lstStyle>
            <a:lvl1pPr marL="0" indent="0">
              <a:buNone/>
              <a:defRPr baseline="0"/>
            </a:lvl1pPr>
          </a:lstStyle>
          <a:p>
            <a:r>
              <a:rPr lang="et-EE" dirty="0"/>
              <a:t>pilt</a:t>
            </a:r>
            <a:endParaRPr lang="en-US" dirty="0"/>
          </a:p>
        </p:txBody>
      </p:sp>
      <p:sp>
        <p:nvSpPr>
          <p:cNvPr id="25" name="Picture Placeholder 6174"/>
          <p:cNvSpPr>
            <a:spLocks noGrp="1"/>
          </p:cNvSpPr>
          <p:nvPr>
            <p:ph type="pic" sz="quarter" idx="16" hasCustomPrompt="1"/>
          </p:nvPr>
        </p:nvSpPr>
        <p:spPr>
          <a:xfrm>
            <a:off x="1963445" y="2905125"/>
            <a:ext cx="1069984" cy="802488"/>
          </a:xfrm>
          <a:prstGeom prst="ellipse">
            <a:avLst/>
          </a:prstGeom>
        </p:spPr>
        <p:txBody>
          <a:bodyPr/>
          <a:lstStyle>
            <a:lvl1pPr marL="0" indent="0">
              <a:buNone/>
              <a:defRPr baseline="0"/>
            </a:lvl1pPr>
          </a:lstStyle>
          <a:p>
            <a:r>
              <a:rPr lang="et-EE" dirty="0"/>
              <a:t>pilt</a:t>
            </a:r>
            <a:endParaRPr lang="en-US" dirty="0"/>
          </a:p>
        </p:txBody>
      </p:sp>
      <p:sp>
        <p:nvSpPr>
          <p:cNvPr id="27" name="Text Placeholder 26"/>
          <p:cNvSpPr>
            <a:spLocks noGrp="1"/>
          </p:cNvSpPr>
          <p:nvPr>
            <p:ph type="body" sz="quarter" idx="17" hasCustomPrompt="1"/>
          </p:nvPr>
        </p:nvSpPr>
        <p:spPr>
          <a:xfrm>
            <a:off x="787400" y="1895475"/>
            <a:ext cx="1498600" cy="666750"/>
          </a:xfrm>
        </p:spPr>
        <p:txBody>
          <a:bodyPr/>
          <a:lstStyle>
            <a:lvl1pPr marL="0" indent="0" algn="ctr">
              <a:lnSpc>
                <a:spcPct val="100000"/>
              </a:lnSpc>
              <a:buNone/>
              <a:defRPr sz="1275" baseline="0"/>
            </a:lvl1pPr>
            <a:lvl2pPr marL="342900" indent="0">
              <a:buNone/>
              <a:defRPr sz="1275"/>
            </a:lvl2pPr>
            <a:lvl3pPr marL="685800" indent="0">
              <a:buNone/>
              <a:defRPr sz="1275"/>
            </a:lvl3pPr>
            <a:lvl4pPr marL="1028700" indent="0">
              <a:buNone/>
              <a:defRPr sz="1275"/>
            </a:lvl4pPr>
            <a:lvl5pPr marL="1371600" indent="0">
              <a:buNone/>
              <a:defRPr sz="1275"/>
            </a:lvl5pPr>
          </a:lstStyle>
          <a:p>
            <a:pPr lvl="0"/>
            <a:r>
              <a:rPr lang="et-EE" dirty="0"/>
              <a:t>Alampunkti tekst nelja või viie sõnaga</a:t>
            </a:r>
            <a:endParaRPr lang="en-US" dirty="0"/>
          </a:p>
        </p:txBody>
      </p:sp>
      <p:sp>
        <p:nvSpPr>
          <p:cNvPr id="28" name="Text Placeholder 26"/>
          <p:cNvSpPr>
            <a:spLocks noGrp="1"/>
          </p:cNvSpPr>
          <p:nvPr>
            <p:ph type="body" sz="quarter" idx="18" hasCustomPrompt="1"/>
          </p:nvPr>
        </p:nvSpPr>
        <p:spPr>
          <a:xfrm>
            <a:off x="3251200" y="1895475"/>
            <a:ext cx="1498600" cy="666750"/>
          </a:xfrm>
        </p:spPr>
        <p:txBody>
          <a:bodyPr/>
          <a:lstStyle>
            <a:lvl1pPr marL="0" indent="0" algn="ctr">
              <a:lnSpc>
                <a:spcPct val="100000"/>
              </a:lnSpc>
              <a:buNone/>
              <a:defRPr sz="1275" baseline="0"/>
            </a:lvl1pPr>
            <a:lvl2pPr marL="342900" indent="0">
              <a:buNone/>
              <a:defRPr sz="1275"/>
            </a:lvl2pPr>
            <a:lvl3pPr marL="685800" indent="0">
              <a:buNone/>
              <a:defRPr sz="1275"/>
            </a:lvl3pPr>
            <a:lvl4pPr marL="1028700" indent="0">
              <a:buNone/>
              <a:defRPr sz="1275"/>
            </a:lvl4pPr>
            <a:lvl5pPr marL="1371600" indent="0">
              <a:buNone/>
              <a:defRPr sz="1275"/>
            </a:lvl5pPr>
          </a:lstStyle>
          <a:p>
            <a:pPr lvl="0"/>
            <a:r>
              <a:rPr lang="et-EE" dirty="0"/>
              <a:t>Alampunkti tekst nelja või viie sõnaga</a:t>
            </a:r>
            <a:endParaRPr lang="en-US" dirty="0"/>
          </a:p>
        </p:txBody>
      </p:sp>
      <p:sp>
        <p:nvSpPr>
          <p:cNvPr id="29" name="Text Placeholder 26"/>
          <p:cNvSpPr>
            <a:spLocks noGrp="1"/>
          </p:cNvSpPr>
          <p:nvPr>
            <p:ph type="body" sz="quarter" idx="19" hasCustomPrompt="1"/>
          </p:nvPr>
        </p:nvSpPr>
        <p:spPr>
          <a:xfrm>
            <a:off x="5676900" y="1895475"/>
            <a:ext cx="1498600" cy="666750"/>
          </a:xfrm>
        </p:spPr>
        <p:txBody>
          <a:bodyPr/>
          <a:lstStyle>
            <a:lvl1pPr marL="0" indent="0" algn="ctr">
              <a:lnSpc>
                <a:spcPct val="100000"/>
              </a:lnSpc>
              <a:buNone/>
              <a:defRPr sz="1275" baseline="0"/>
            </a:lvl1pPr>
            <a:lvl2pPr marL="342900" indent="0">
              <a:buNone/>
              <a:defRPr sz="1275"/>
            </a:lvl2pPr>
            <a:lvl3pPr marL="685800" indent="0">
              <a:buNone/>
              <a:defRPr sz="1275"/>
            </a:lvl3pPr>
            <a:lvl4pPr marL="1028700" indent="0">
              <a:buNone/>
              <a:defRPr sz="1275"/>
            </a:lvl4pPr>
            <a:lvl5pPr marL="1371600" indent="0">
              <a:buNone/>
              <a:defRPr sz="1275"/>
            </a:lvl5pPr>
          </a:lstStyle>
          <a:p>
            <a:pPr lvl="0"/>
            <a:r>
              <a:rPr lang="et-EE" dirty="0"/>
              <a:t>Alampunkti tekst nelja või viie sõnaga</a:t>
            </a:r>
            <a:endParaRPr lang="en-US" dirty="0"/>
          </a:p>
        </p:txBody>
      </p:sp>
      <p:sp>
        <p:nvSpPr>
          <p:cNvPr id="30" name="Text Placeholder 26"/>
          <p:cNvSpPr>
            <a:spLocks noGrp="1"/>
          </p:cNvSpPr>
          <p:nvPr>
            <p:ph type="body" sz="quarter" idx="20" hasCustomPrompt="1"/>
          </p:nvPr>
        </p:nvSpPr>
        <p:spPr>
          <a:xfrm>
            <a:off x="6680200" y="3724275"/>
            <a:ext cx="1498600" cy="666750"/>
          </a:xfrm>
        </p:spPr>
        <p:txBody>
          <a:bodyPr/>
          <a:lstStyle>
            <a:lvl1pPr marL="0" indent="0" algn="ctr">
              <a:lnSpc>
                <a:spcPct val="100000"/>
              </a:lnSpc>
              <a:buNone/>
              <a:defRPr sz="1275" baseline="0"/>
            </a:lvl1pPr>
            <a:lvl2pPr marL="342900" indent="0">
              <a:buNone/>
              <a:defRPr sz="1275"/>
            </a:lvl2pPr>
            <a:lvl3pPr marL="685800" indent="0">
              <a:buNone/>
              <a:defRPr sz="1275"/>
            </a:lvl3pPr>
            <a:lvl4pPr marL="1028700" indent="0">
              <a:buNone/>
              <a:defRPr sz="1275"/>
            </a:lvl4pPr>
            <a:lvl5pPr marL="1371600" indent="0">
              <a:buNone/>
              <a:defRPr sz="1275"/>
            </a:lvl5pPr>
          </a:lstStyle>
          <a:p>
            <a:pPr lvl="0"/>
            <a:r>
              <a:rPr lang="et-EE" dirty="0"/>
              <a:t>Alampunkti tekst nelja või viie sõnaga</a:t>
            </a:r>
            <a:endParaRPr lang="en-US" dirty="0"/>
          </a:p>
        </p:txBody>
      </p:sp>
      <p:sp>
        <p:nvSpPr>
          <p:cNvPr id="31" name="Text Placeholder 26"/>
          <p:cNvSpPr>
            <a:spLocks noGrp="1"/>
          </p:cNvSpPr>
          <p:nvPr>
            <p:ph type="body" sz="quarter" idx="21" hasCustomPrompt="1"/>
          </p:nvPr>
        </p:nvSpPr>
        <p:spPr>
          <a:xfrm>
            <a:off x="4203700" y="3724275"/>
            <a:ext cx="1498600" cy="666750"/>
          </a:xfrm>
        </p:spPr>
        <p:txBody>
          <a:bodyPr/>
          <a:lstStyle>
            <a:lvl1pPr marL="0" indent="0" algn="ctr">
              <a:lnSpc>
                <a:spcPct val="100000"/>
              </a:lnSpc>
              <a:buNone/>
              <a:defRPr sz="1275" baseline="0"/>
            </a:lvl1pPr>
            <a:lvl2pPr marL="342900" indent="0">
              <a:buNone/>
              <a:defRPr sz="1275"/>
            </a:lvl2pPr>
            <a:lvl3pPr marL="685800" indent="0">
              <a:buNone/>
              <a:defRPr sz="1275"/>
            </a:lvl3pPr>
            <a:lvl4pPr marL="1028700" indent="0">
              <a:buNone/>
              <a:defRPr sz="1275"/>
            </a:lvl4pPr>
            <a:lvl5pPr marL="1371600" indent="0">
              <a:buNone/>
              <a:defRPr sz="1275"/>
            </a:lvl5pPr>
          </a:lstStyle>
          <a:p>
            <a:pPr lvl="0"/>
            <a:r>
              <a:rPr lang="et-EE" dirty="0"/>
              <a:t>Alampunkti tekst nelja või viie sõnaga</a:t>
            </a:r>
            <a:endParaRPr lang="en-US" dirty="0"/>
          </a:p>
        </p:txBody>
      </p:sp>
      <p:sp>
        <p:nvSpPr>
          <p:cNvPr id="32" name="Text Placeholder 26"/>
          <p:cNvSpPr>
            <a:spLocks noGrp="1"/>
          </p:cNvSpPr>
          <p:nvPr>
            <p:ph type="body" sz="quarter" idx="22" hasCustomPrompt="1"/>
          </p:nvPr>
        </p:nvSpPr>
        <p:spPr>
          <a:xfrm>
            <a:off x="1752600" y="3724275"/>
            <a:ext cx="1498600" cy="666750"/>
          </a:xfrm>
        </p:spPr>
        <p:txBody>
          <a:bodyPr/>
          <a:lstStyle>
            <a:lvl1pPr marL="0" indent="0" algn="ctr">
              <a:lnSpc>
                <a:spcPct val="100000"/>
              </a:lnSpc>
              <a:buNone/>
              <a:defRPr sz="1275" baseline="0"/>
            </a:lvl1pPr>
            <a:lvl2pPr marL="342900" indent="0">
              <a:buNone/>
              <a:defRPr sz="1275"/>
            </a:lvl2pPr>
            <a:lvl3pPr marL="685800" indent="0">
              <a:buNone/>
              <a:defRPr sz="1275"/>
            </a:lvl3pPr>
            <a:lvl4pPr marL="1028700" indent="0">
              <a:buNone/>
              <a:defRPr sz="1275"/>
            </a:lvl4pPr>
            <a:lvl5pPr marL="1371600" indent="0">
              <a:buNone/>
              <a:defRPr sz="1275"/>
            </a:lvl5pPr>
          </a:lstStyle>
          <a:p>
            <a:pPr lvl="0"/>
            <a:r>
              <a:rPr lang="et-EE" dirty="0"/>
              <a:t>Alampunkti tekst nelja või viie sõnaga</a:t>
            </a:r>
            <a:endParaRPr lang="en-US" dirty="0"/>
          </a:p>
        </p:txBody>
      </p:sp>
      <p:sp>
        <p:nvSpPr>
          <p:cNvPr id="36" name="Title 1"/>
          <p:cNvSpPr>
            <a:spLocks noGrp="1"/>
          </p:cNvSpPr>
          <p:nvPr>
            <p:ph type="title" hasCustomPrompt="1"/>
          </p:nvPr>
        </p:nvSpPr>
        <p:spPr>
          <a:xfrm>
            <a:off x="375566" y="-126019"/>
            <a:ext cx="8363190" cy="850129"/>
          </a:xfrm>
        </p:spPr>
        <p:txBody>
          <a:bodyPr anchor="b"/>
          <a:lstStyle>
            <a:lvl1pPr>
              <a:lnSpc>
                <a:spcPct val="100000"/>
              </a:lnSpc>
              <a:defRPr sz="2400" i="0" spc="450">
                <a:latin typeface="Minion Pro" panose="02040503050201020203" pitchFamily="18" charset="0"/>
                <a:cs typeface="Minion Pro" panose="02040503050201020203" pitchFamily="18" charset="0"/>
              </a:defRPr>
            </a:lvl1pPr>
          </a:lstStyle>
          <a:p>
            <a:r>
              <a:rPr lang="en-US" dirty="0"/>
              <a:t>CLICK TO EDIT MASTER TITLE</a:t>
            </a:r>
          </a:p>
        </p:txBody>
      </p:sp>
    </p:spTree>
    <p:extLst>
      <p:ext uri="{BB962C8B-B14F-4D97-AF65-F5344CB8AC3E}">
        <p14:creationId xmlns="" xmlns:p14="http://schemas.microsoft.com/office/powerpoint/2010/main" val="177662342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sislaid (mus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8703" y="1955482"/>
            <a:ext cx="7772400" cy="1122644"/>
          </a:xfrm>
        </p:spPr>
        <p:txBody>
          <a:bodyPr anchor="t"/>
          <a:lstStyle>
            <a:lvl1pPr algn="l">
              <a:lnSpc>
                <a:spcPct val="53000"/>
              </a:lnSpc>
              <a:defRPr sz="6600">
                <a:solidFill>
                  <a:schemeClr val="bg1"/>
                </a:solidFill>
              </a:defRPr>
            </a:lvl1pPr>
          </a:lstStyle>
          <a:p>
            <a:r>
              <a:rPr lang="en-US" dirty="0"/>
              <a:t>MASTR TITLE </a:t>
            </a:r>
            <a:r>
              <a:rPr lang="et-EE" dirty="0"/>
              <a:t/>
            </a:r>
            <a:br>
              <a:rPr lang="et-EE" dirty="0"/>
            </a:br>
            <a:r>
              <a:rPr lang="en-US" dirty="0"/>
              <a:t>STYLE</a:t>
            </a:r>
          </a:p>
        </p:txBody>
      </p:sp>
      <p:sp>
        <p:nvSpPr>
          <p:cNvPr id="3" name="Subtitle 2"/>
          <p:cNvSpPr>
            <a:spLocks noGrp="1"/>
          </p:cNvSpPr>
          <p:nvPr>
            <p:ph type="subTitle" idx="1" hasCustomPrompt="1"/>
          </p:nvPr>
        </p:nvSpPr>
        <p:spPr>
          <a:xfrm>
            <a:off x="808070" y="3086100"/>
            <a:ext cx="7182297" cy="865224"/>
          </a:xfrm>
        </p:spPr>
        <p:txBody>
          <a:bodyPr lIns="36000" tIns="180000"/>
          <a:lstStyle>
            <a:lvl1pPr marL="0" indent="0" algn="l">
              <a:lnSpc>
                <a:spcPct val="50000"/>
              </a:lnSpc>
              <a:buNone/>
              <a:defRPr sz="1800" cap="small" spc="450"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t-EE" dirty="0" err="1"/>
              <a:t>Name</a:t>
            </a:r>
            <a:endParaRPr lang="et-EE" dirty="0"/>
          </a:p>
          <a:p>
            <a:r>
              <a:rPr lang="et-EE" dirty="0"/>
              <a:t>xx.xx.2017</a:t>
            </a:r>
            <a:endParaRPr lang="en-US" dirty="0"/>
          </a:p>
        </p:txBody>
      </p:sp>
      <p:pic>
        <p:nvPicPr>
          <p:cNvPr id="4" name="Picture 3"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Tree>
    <p:extLst>
      <p:ext uri="{BB962C8B-B14F-4D97-AF65-F5344CB8AC3E}">
        <p14:creationId xmlns="" xmlns:p14="http://schemas.microsoft.com/office/powerpoint/2010/main" val="49784796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es (mus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9640" y="1251730"/>
            <a:ext cx="5928560" cy="2110595"/>
          </a:xfrm>
        </p:spPr>
        <p:txBody>
          <a:bodyPr/>
          <a:lstStyle>
            <a:lvl1pPr>
              <a:defRPr baseline="0">
                <a:solidFill>
                  <a:schemeClr val="bg1"/>
                </a:solidFill>
              </a:defRPr>
            </a:lvl1pPr>
          </a:lstStyle>
          <a:p>
            <a:r>
              <a:rPr lang="en-US" dirty="0"/>
              <a:t>Click to edit master title</a:t>
            </a:r>
          </a:p>
        </p:txBody>
      </p:sp>
      <p:cxnSp>
        <p:nvCxnSpPr>
          <p:cNvPr id="3" name="Straight Connector 2"/>
          <p:cNvCxnSpPr/>
          <p:nvPr userDrawn="1"/>
        </p:nvCxnSpPr>
        <p:spPr>
          <a:xfrm flipH="1">
            <a:off x="1175893" y="1050753"/>
            <a:ext cx="612000" cy="2349000"/>
          </a:xfrm>
          <a:prstGeom prst="line">
            <a:avLst/>
          </a:prstGeom>
          <a:ln w="57150" cmpd="sng"/>
        </p:spPr>
        <p:style>
          <a:lnRef idx="1">
            <a:schemeClr val="accent1"/>
          </a:lnRef>
          <a:fillRef idx="0">
            <a:schemeClr val="accent1"/>
          </a:fillRef>
          <a:effectRef idx="0">
            <a:schemeClr val="accent1"/>
          </a:effectRef>
          <a:fontRef idx="minor">
            <a:schemeClr val="tx1"/>
          </a:fontRef>
        </p:style>
      </p:cxnSp>
      <p:pic>
        <p:nvPicPr>
          <p:cNvPr id="4" name="Picture 3"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Tree>
    <p:extLst>
      <p:ext uri="{BB962C8B-B14F-4D97-AF65-F5344CB8AC3E}">
        <p14:creationId xmlns="" xmlns:p14="http://schemas.microsoft.com/office/powerpoint/2010/main" val="143374702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es + selgitus 01 (must)">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flipH="1">
            <a:off x="1175893" y="1050753"/>
            <a:ext cx="612000" cy="2349000"/>
          </a:xfrm>
          <a:prstGeom prst="line">
            <a:avLst/>
          </a:prstGeom>
          <a:ln w="57150" cmpd="sng"/>
        </p:spPr>
        <p:style>
          <a:lnRef idx="1">
            <a:schemeClr val="accent1"/>
          </a:lnRef>
          <a:fillRef idx="0">
            <a:schemeClr val="accent1"/>
          </a:fillRef>
          <a:effectRef idx="0">
            <a:schemeClr val="accent1"/>
          </a:effectRef>
          <a:fontRef idx="minor">
            <a:schemeClr val="tx1"/>
          </a:fontRef>
        </p:style>
      </p:cxnSp>
      <p:pic>
        <p:nvPicPr>
          <p:cNvPr id="9" name="Picture 8"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
        <p:nvSpPr>
          <p:cNvPr id="10" name="Title 1"/>
          <p:cNvSpPr>
            <a:spLocks noGrp="1"/>
          </p:cNvSpPr>
          <p:nvPr>
            <p:ph type="title" hasCustomPrompt="1"/>
          </p:nvPr>
        </p:nvSpPr>
        <p:spPr>
          <a:xfrm>
            <a:off x="2529640" y="1251731"/>
            <a:ext cx="5928560" cy="994172"/>
          </a:xfrm>
        </p:spPr>
        <p:txBody>
          <a:bodyPr/>
          <a:lstStyle>
            <a:lvl1pPr>
              <a:defRPr>
                <a:solidFill>
                  <a:srgbClr val="FFFFFF"/>
                </a:solidFill>
              </a:defRPr>
            </a:lvl1pPr>
          </a:lstStyle>
          <a:p>
            <a:r>
              <a:rPr lang="en-US" dirty="0"/>
              <a:t>CLICK TO EDIT MASTER TITLE</a:t>
            </a:r>
          </a:p>
        </p:txBody>
      </p:sp>
      <p:sp>
        <p:nvSpPr>
          <p:cNvPr id="6" name="Content Placeholder 2"/>
          <p:cNvSpPr>
            <a:spLocks noGrp="1"/>
          </p:cNvSpPr>
          <p:nvPr>
            <p:ph idx="10"/>
          </p:nvPr>
        </p:nvSpPr>
        <p:spPr>
          <a:xfrm>
            <a:off x="2529640" y="2386564"/>
            <a:ext cx="5928562" cy="1299411"/>
          </a:xfrm>
        </p:spPr>
        <p:txBody>
          <a:bodyPr/>
          <a:lstStyle>
            <a:lvl1pPr marL="342900" indent="-342900">
              <a:buFont typeface="Lucida Grande"/>
              <a:buChar char="-"/>
              <a:defRPr sz="2100">
                <a:solidFill>
                  <a:srgbClr val="FFFFFF"/>
                </a:solidFill>
              </a:defRPr>
            </a:lvl1pPr>
            <a:lvl2pPr>
              <a:defRPr sz="1800">
                <a:solidFill>
                  <a:srgbClr val="FFFFFF"/>
                </a:solidFill>
              </a:defRPr>
            </a:lvl2pPr>
            <a:lvl3pPr>
              <a:defRPr sz="1500">
                <a:solidFill>
                  <a:srgbClr val="FFFFFF"/>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80785781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es + selgitus 02 (must)">
    <p:bg>
      <p:bgPr>
        <a:solidFill>
          <a:schemeClr val="tx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flipH="1">
            <a:off x="1175893" y="1050753"/>
            <a:ext cx="612000" cy="2349000"/>
          </a:xfrm>
          <a:prstGeom prst="line">
            <a:avLst/>
          </a:prstGeom>
          <a:ln w="57150" cmpd="sng"/>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hasCustomPrompt="1"/>
          </p:nvPr>
        </p:nvSpPr>
        <p:spPr>
          <a:xfrm>
            <a:off x="2526526" y="1249391"/>
            <a:ext cx="5931674" cy="994172"/>
          </a:xfrm>
        </p:spPr>
        <p:txBody>
          <a:bodyPr/>
          <a:lstStyle>
            <a:lvl1pPr>
              <a:lnSpc>
                <a:spcPct val="100000"/>
              </a:lnSpc>
              <a:defRPr sz="2700" i="0" spc="450">
                <a:solidFill>
                  <a:srgbClr val="FFFFFF"/>
                </a:solidFill>
                <a:latin typeface="Minion Pro Capt"/>
                <a:cs typeface="Minion Pro Capt"/>
              </a:defRPr>
            </a:lvl1pPr>
          </a:lstStyle>
          <a:p>
            <a:r>
              <a:rPr lang="en-US" dirty="0"/>
              <a:t>CLICK TO EDIT MASTER TITLE</a:t>
            </a:r>
          </a:p>
        </p:txBody>
      </p:sp>
      <p:pic>
        <p:nvPicPr>
          <p:cNvPr id="9" name="Picture 8"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
        <p:nvSpPr>
          <p:cNvPr id="7" name="Content Placeholder 2"/>
          <p:cNvSpPr>
            <a:spLocks noGrp="1"/>
          </p:cNvSpPr>
          <p:nvPr>
            <p:ph idx="10"/>
          </p:nvPr>
        </p:nvSpPr>
        <p:spPr>
          <a:xfrm>
            <a:off x="2529640" y="2386564"/>
            <a:ext cx="5928562" cy="1299411"/>
          </a:xfrm>
        </p:spPr>
        <p:txBody>
          <a:bodyPr/>
          <a:lstStyle>
            <a:lvl1pPr marL="342900" indent="-342900">
              <a:buFont typeface="Lucida Grande"/>
              <a:buChar char="-"/>
              <a:defRPr sz="2100">
                <a:solidFill>
                  <a:srgbClr val="FFFFFF"/>
                </a:solidFill>
              </a:defRPr>
            </a:lvl1pPr>
            <a:lvl2pPr>
              <a:defRPr sz="1800">
                <a:solidFill>
                  <a:srgbClr val="FFFFFF"/>
                </a:solidFill>
              </a:defRPr>
            </a:lvl2pPr>
            <a:lvl3pPr>
              <a:defRPr sz="1500">
                <a:solidFill>
                  <a:srgbClr val="FFFFFF"/>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410786504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ealkiri 01 (must)">
    <p:bg>
      <p:bgPr>
        <a:solidFill>
          <a:schemeClr val="tx1"/>
        </a:solidFill>
        <a:effectLst/>
      </p:bgPr>
    </p:bg>
    <p:spTree>
      <p:nvGrpSpPr>
        <p:cNvPr id="1" name=""/>
        <p:cNvGrpSpPr/>
        <p:nvPr/>
      </p:nvGrpSpPr>
      <p:grpSpPr>
        <a:xfrm>
          <a:off x="0" y="0"/>
          <a:ext cx="0" cy="0"/>
          <a:chOff x="0" y="0"/>
          <a:chExt cx="0" cy="0"/>
        </a:xfrm>
      </p:grpSpPr>
      <p:pic>
        <p:nvPicPr>
          <p:cNvPr id="2" name="Picture 1"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
        <p:nvSpPr>
          <p:cNvPr id="14" name="Title 1"/>
          <p:cNvSpPr>
            <a:spLocks noGrp="1"/>
          </p:cNvSpPr>
          <p:nvPr>
            <p:ph type="title"/>
          </p:nvPr>
        </p:nvSpPr>
        <p:spPr>
          <a:xfrm>
            <a:off x="330200" y="273845"/>
            <a:ext cx="8470900" cy="994172"/>
          </a:xfrm>
        </p:spPr>
        <p:txBody>
          <a:bodyPr/>
          <a:lstStyle>
            <a:lvl1pPr>
              <a:defRPr>
                <a:solidFill>
                  <a:schemeClr val="bg1"/>
                </a:solidFill>
              </a:defRPr>
            </a:lvl1pPr>
          </a:lstStyle>
          <a:p>
            <a:r>
              <a:rPr lang="et-EE" dirty="0"/>
              <a:t>Click to edit Master title style</a:t>
            </a:r>
            <a:endParaRPr lang="en-US" dirty="0"/>
          </a:p>
        </p:txBody>
      </p:sp>
    </p:spTree>
    <p:extLst>
      <p:ext uri="{BB962C8B-B14F-4D97-AF65-F5344CB8AC3E}">
        <p14:creationId xmlns="" xmlns:p14="http://schemas.microsoft.com/office/powerpoint/2010/main" val="205272785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ealkiri 02 (must)">
    <p:bg>
      <p:bgPr>
        <a:solidFill>
          <a:schemeClr val="tx1"/>
        </a:solidFill>
        <a:effectLst/>
      </p:bgPr>
    </p:bg>
    <p:spTree>
      <p:nvGrpSpPr>
        <p:cNvPr id="1" name=""/>
        <p:cNvGrpSpPr/>
        <p:nvPr/>
      </p:nvGrpSpPr>
      <p:grpSpPr>
        <a:xfrm>
          <a:off x="0" y="0"/>
          <a:ext cx="0" cy="0"/>
          <a:chOff x="0" y="0"/>
          <a:chExt cx="0" cy="0"/>
        </a:xfrm>
      </p:grpSpPr>
      <p:sp>
        <p:nvSpPr>
          <p:cNvPr id="50" name="Title 1"/>
          <p:cNvSpPr>
            <a:spLocks noGrp="1"/>
          </p:cNvSpPr>
          <p:nvPr>
            <p:ph type="title" hasCustomPrompt="1"/>
          </p:nvPr>
        </p:nvSpPr>
        <p:spPr>
          <a:xfrm>
            <a:off x="362866" y="426431"/>
            <a:ext cx="8363190" cy="850129"/>
          </a:xfrm>
        </p:spPr>
        <p:txBody>
          <a:bodyPr anchor="t"/>
          <a:lstStyle>
            <a:lvl1pPr>
              <a:lnSpc>
                <a:spcPct val="100000"/>
              </a:lnSpc>
              <a:defRPr sz="2400" i="0" spc="450">
                <a:solidFill>
                  <a:schemeClr val="bg1"/>
                </a:solidFill>
                <a:latin typeface="Minion Pro" panose="02040503050201020203" pitchFamily="18" charset="0"/>
                <a:cs typeface="Minion Pro" panose="02040503050201020203" pitchFamily="18" charset="0"/>
              </a:defRPr>
            </a:lvl1pPr>
          </a:lstStyle>
          <a:p>
            <a:r>
              <a:rPr lang="en-US" dirty="0"/>
              <a:t>CLICK TO EDIT MASTER TITLE</a:t>
            </a:r>
          </a:p>
        </p:txBody>
      </p:sp>
      <p:pic>
        <p:nvPicPr>
          <p:cNvPr id="2" name="Picture 1"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Tree>
    <p:extLst>
      <p:ext uri="{BB962C8B-B14F-4D97-AF65-F5344CB8AC3E}">
        <p14:creationId xmlns="" xmlns:p14="http://schemas.microsoft.com/office/powerpoint/2010/main" val="118246920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sislaid (punane)">
    <p:bg>
      <p:bgPr>
        <a:solidFill>
          <a:srgbClr val="D0043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8703" y="1955482"/>
            <a:ext cx="7772400" cy="1122644"/>
          </a:xfrm>
        </p:spPr>
        <p:txBody>
          <a:bodyPr anchor="t"/>
          <a:lstStyle>
            <a:lvl1pPr algn="l">
              <a:lnSpc>
                <a:spcPct val="53000"/>
              </a:lnSpc>
              <a:defRPr sz="6600">
                <a:solidFill>
                  <a:schemeClr val="bg1"/>
                </a:solidFill>
              </a:defRPr>
            </a:lvl1pPr>
          </a:lstStyle>
          <a:p>
            <a:r>
              <a:rPr lang="en-US" dirty="0"/>
              <a:t>MASTR TITLE </a:t>
            </a:r>
            <a:r>
              <a:rPr lang="et-EE" dirty="0"/>
              <a:t/>
            </a:r>
            <a:br>
              <a:rPr lang="et-EE" dirty="0"/>
            </a:br>
            <a:r>
              <a:rPr lang="en-US" dirty="0"/>
              <a:t>STYLE</a:t>
            </a:r>
          </a:p>
        </p:txBody>
      </p:sp>
      <p:sp>
        <p:nvSpPr>
          <p:cNvPr id="3" name="Subtitle 2"/>
          <p:cNvSpPr>
            <a:spLocks noGrp="1"/>
          </p:cNvSpPr>
          <p:nvPr>
            <p:ph type="subTitle" idx="1" hasCustomPrompt="1"/>
          </p:nvPr>
        </p:nvSpPr>
        <p:spPr>
          <a:xfrm>
            <a:off x="808070" y="3086100"/>
            <a:ext cx="7182297" cy="865224"/>
          </a:xfrm>
        </p:spPr>
        <p:txBody>
          <a:bodyPr lIns="36000" tIns="180000"/>
          <a:lstStyle>
            <a:lvl1pPr marL="0" indent="0" algn="l">
              <a:lnSpc>
                <a:spcPct val="50000"/>
              </a:lnSpc>
              <a:buNone/>
              <a:defRPr sz="1800" cap="small" spc="450" baseline="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t-EE" dirty="0" err="1"/>
              <a:t>Name</a:t>
            </a:r>
            <a:endParaRPr lang="et-EE" dirty="0"/>
          </a:p>
          <a:p>
            <a:r>
              <a:rPr lang="et-EE" dirty="0"/>
              <a:t>xx.xx.2017</a:t>
            </a:r>
            <a:endParaRPr lang="en-US" dirty="0"/>
          </a:p>
        </p:txBody>
      </p:sp>
      <p:pic>
        <p:nvPicPr>
          <p:cNvPr id="4" name="Picture 3"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Tree>
    <p:extLst>
      <p:ext uri="{BB962C8B-B14F-4D97-AF65-F5344CB8AC3E}">
        <p14:creationId xmlns="" xmlns:p14="http://schemas.microsoft.com/office/powerpoint/2010/main" val="406250676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es (punane)">
    <p:bg>
      <p:bgPr>
        <a:solidFill>
          <a:srgbClr val="D0043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9640" y="1251730"/>
            <a:ext cx="5928560" cy="2110595"/>
          </a:xfrm>
        </p:spPr>
        <p:txBody>
          <a:bodyPr/>
          <a:lstStyle>
            <a:lvl1pPr>
              <a:defRPr baseline="0">
                <a:solidFill>
                  <a:schemeClr val="bg1"/>
                </a:solidFill>
              </a:defRPr>
            </a:lvl1pPr>
          </a:lstStyle>
          <a:p>
            <a:r>
              <a:rPr lang="en-US" dirty="0"/>
              <a:t>Click to edit master title</a:t>
            </a:r>
          </a:p>
        </p:txBody>
      </p:sp>
      <p:cxnSp>
        <p:nvCxnSpPr>
          <p:cNvPr id="3" name="Straight Connector 2"/>
          <p:cNvCxnSpPr/>
          <p:nvPr userDrawn="1"/>
        </p:nvCxnSpPr>
        <p:spPr>
          <a:xfrm flipH="1">
            <a:off x="1175893" y="1050753"/>
            <a:ext cx="612000" cy="2349000"/>
          </a:xfrm>
          <a:prstGeom prst="line">
            <a:avLst/>
          </a:prstGeom>
          <a:ln w="57150" cmpd="sng">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Tree>
    <p:extLst>
      <p:ext uri="{BB962C8B-B14F-4D97-AF65-F5344CB8AC3E}">
        <p14:creationId xmlns="" xmlns:p14="http://schemas.microsoft.com/office/powerpoint/2010/main" val="172390347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es + selgitus 01 (punane)">
    <p:bg>
      <p:bgPr>
        <a:solidFill>
          <a:srgbClr val="D0043C"/>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flipH="1">
            <a:off x="1175893" y="1050753"/>
            <a:ext cx="612000" cy="2349000"/>
          </a:xfrm>
          <a:prstGeom prst="line">
            <a:avLst/>
          </a:prstGeom>
          <a:ln w="57150" cmpd="sng">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
        <p:nvSpPr>
          <p:cNvPr id="10" name="Title 1"/>
          <p:cNvSpPr>
            <a:spLocks noGrp="1"/>
          </p:cNvSpPr>
          <p:nvPr>
            <p:ph type="title" hasCustomPrompt="1"/>
          </p:nvPr>
        </p:nvSpPr>
        <p:spPr>
          <a:xfrm>
            <a:off x="2529640" y="1251731"/>
            <a:ext cx="5928560" cy="994172"/>
          </a:xfrm>
        </p:spPr>
        <p:txBody>
          <a:bodyPr/>
          <a:lstStyle>
            <a:lvl1pPr>
              <a:defRPr>
                <a:solidFill>
                  <a:srgbClr val="FFFFFF"/>
                </a:solidFill>
              </a:defRPr>
            </a:lvl1pPr>
          </a:lstStyle>
          <a:p>
            <a:r>
              <a:rPr lang="en-US" dirty="0"/>
              <a:t>CLICK TO EDIT MASTER TITLE</a:t>
            </a:r>
          </a:p>
        </p:txBody>
      </p:sp>
      <p:sp>
        <p:nvSpPr>
          <p:cNvPr id="6" name="Content Placeholder 2"/>
          <p:cNvSpPr>
            <a:spLocks noGrp="1"/>
          </p:cNvSpPr>
          <p:nvPr>
            <p:ph idx="10"/>
          </p:nvPr>
        </p:nvSpPr>
        <p:spPr>
          <a:xfrm>
            <a:off x="2529640" y="2386564"/>
            <a:ext cx="5928562" cy="1299411"/>
          </a:xfrm>
        </p:spPr>
        <p:txBody>
          <a:bodyPr/>
          <a:lstStyle>
            <a:lvl1pPr marL="342900" indent="-342900">
              <a:buClr>
                <a:schemeClr val="bg1"/>
              </a:buClr>
              <a:buFont typeface="Lucida Grande"/>
              <a:buChar char="-"/>
              <a:defRPr sz="2100">
                <a:solidFill>
                  <a:srgbClr val="FFFFFF"/>
                </a:solidFill>
              </a:defRPr>
            </a:lvl1pPr>
            <a:lvl2pPr>
              <a:buClr>
                <a:schemeClr val="bg1"/>
              </a:buClr>
              <a:defRPr sz="1800">
                <a:solidFill>
                  <a:srgbClr val="FFFFFF"/>
                </a:solidFill>
              </a:defRPr>
            </a:lvl2pPr>
            <a:lvl3pPr>
              <a:buClr>
                <a:schemeClr val="bg1"/>
              </a:buClr>
              <a:defRPr sz="1500">
                <a:solidFill>
                  <a:srgbClr val="FFFFFF"/>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97101863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es + selgitus 02 (punane)">
    <p:bg>
      <p:bgPr>
        <a:solidFill>
          <a:srgbClr val="D0043C"/>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flipH="1">
            <a:off x="1175893" y="1050753"/>
            <a:ext cx="612000" cy="2349000"/>
          </a:xfrm>
          <a:prstGeom prst="line">
            <a:avLst/>
          </a:prstGeom>
          <a:ln w="57150" cmpd="sng">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hasCustomPrompt="1"/>
          </p:nvPr>
        </p:nvSpPr>
        <p:spPr>
          <a:xfrm>
            <a:off x="2526527" y="1249391"/>
            <a:ext cx="5603709" cy="994172"/>
          </a:xfrm>
        </p:spPr>
        <p:txBody>
          <a:bodyPr/>
          <a:lstStyle>
            <a:lvl1pPr>
              <a:lnSpc>
                <a:spcPct val="100000"/>
              </a:lnSpc>
              <a:defRPr sz="2700" i="0" spc="450">
                <a:solidFill>
                  <a:srgbClr val="FFFFFF"/>
                </a:solidFill>
                <a:latin typeface="Minion Pro" panose="02040503050201020203" pitchFamily="18" charset="0"/>
                <a:cs typeface="Minion Pro" panose="02040503050201020203" pitchFamily="18" charset="0"/>
              </a:defRPr>
            </a:lvl1pPr>
          </a:lstStyle>
          <a:p>
            <a:r>
              <a:rPr lang="en-US" dirty="0"/>
              <a:t>CLICK TO EDIT MASTER TITLE</a:t>
            </a:r>
          </a:p>
        </p:txBody>
      </p:sp>
      <p:pic>
        <p:nvPicPr>
          <p:cNvPr id="9" name="Picture 8"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
        <p:nvSpPr>
          <p:cNvPr id="7" name="Content Placeholder 2"/>
          <p:cNvSpPr>
            <a:spLocks noGrp="1"/>
          </p:cNvSpPr>
          <p:nvPr>
            <p:ph idx="10"/>
          </p:nvPr>
        </p:nvSpPr>
        <p:spPr>
          <a:xfrm>
            <a:off x="2529640" y="2386564"/>
            <a:ext cx="5928562" cy="1299411"/>
          </a:xfrm>
        </p:spPr>
        <p:txBody>
          <a:bodyPr/>
          <a:lstStyle>
            <a:lvl1pPr marL="342900" indent="-342900">
              <a:buClr>
                <a:schemeClr val="bg1"/>
              </a:buClr>
              <a:buFont typeface="Lucida Grande"/>
              <a:buChar char="-"/>
              <a:defRPr sz="2100">
                <a:solidFill>
                  <a:srgbClr val="FFFFFF"/>
                </a:solidFill>
              </a:defRPr>
            </a:lvl1pPr>
            <a:lvl2pPr>
              <a:buClr>
                <a:schemeClr val="bg1"/>
              </a:buClr>
              <a:defRPr sz="1800">
                <a:solidFill>
                  <a:srgbClr val="FFFFFF"/>
                </a:solidFill>
              </a:defRPr>
            </a:lvl2pPr>
            <a:lvl3pPr>
              <a:buClr>
                <a:schemeClr val="bg1"/>
              </a:buClr>
              <a:defRPr sz="1500">
                <a:solidFill>
                  <a:srgbClr val="FFFFFF"/>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208850561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ealkiri 01 (punane)">
    <p:bg>
      <p:bgPr>
        <a:solidFill>
          <a:srgbClr val="D0043C"/>
        </a:solidFill>
        <a:effectLst/>
      </p:bgPr>
    </p:bg>
    <p:spTree>
      <p:nvGrpSpPr>
        <p:cNvPr id="1" name=""/>
        <p:cNvGrpSpPr/>
        <p:nvPr/>
      </p:nvGrpSpPr>
      <p:grpSpPr>
        <a:xfrm>
          <a:off x="0" y="0"/>
          <a:ext cx="0" cy="0"/>
          <a:chOff x="0" y="0"/>
          <a:chExt cx="0" cy="0"/>
        </a:xfrm>
      </p:grpSpPr>
      <p:pic>
        <p:nvPicPr>
          <p:cNvPr id="2" name="Picture 1"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
        <p:nvSpPr>
          <p:cNvPr id="14" name="Title 1"/>
          <p:cNvSpPr>
            <a:spLocks noGrp="1"/>
          </p:cNvSpPr>
          <p:nvPr>
            <p:ph type="title"/>
          </p:nvPr>
        </p:nvSpPr>
        <p:spPr>
          <a:xfrm>
            <a:off x="330200" y="273845"/>
            <a:ext cx="8470900" cy="994172"/>
          </a:xfrm>
        </p:spPr>
        <p:txBody>
          <a:bodyPr/>
          <a:lstStyle>
            <a:lvl1pPr>
              <a:defRPr>
                <a:solidFill>
                  <a:schemeClr val="bg1"/>
                </a:solidFill>
              </a:defRPr>
            </a:lvl1pPr>
          </a:lstStyle>
          <a:p>
            <a:r>
              <a:rPr lang="et-EE" dirty="0"/>
              <a:t>Click to edit Master title style</a:t>
            </a:r>
            <a:endParaRPr lang="en-US" dirty="0"/>
          </a:p>
        </p:txBody>
      </p:sp>
    </p:spTree>
    <p:extLst>
      <p:ext uri="{BB962C8B-B14F-4D97-AF65-F5344CB8AC3E}">
        <p14:creationId xmlns="" xmlns:p14="http://schemas.microsoft.com/office/powerpoint/2010/main" val="182281359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ealkiri 02 (punane)">
    <p:bg>
      <p:bgPr>
        <a:solidFill>
          <a:srgbClr val="D0043C"/>
        </a:solidFill>
        <a:effectLst/>
      </p:bgPr>
    </p:bg>
    <p:spTree>
      <p:nvGrpSpPr>
        <p:cNvPr id="1" name=""/>
        <p:cNvGrpSpPr/>
        <p:nvPr/>
      </p:nvGrpSpPr>
      <p:grpSpPr>
        <a:xfrm>
          <a:off x="0" y="0"/>
          <a:ext cx="0" cy="0"/>
          <a:chOff x="0" y="0"/>
          <a:chExt cx="0" cy="0"/>
        </a:xfrm>
      </p:grpSpPr>
      <p:sp>
        <p:nvSpPr>
          <p:cNvPr id="50" name="Title 1"/>
          <p:cNvSpPr>
            <a:spLocks noGrp="1"/>
          </p:cNvSpPr>
          <p:nvPr>
            <p:ph type="title" hasCustomPrompt="1"/>
          </p:nvPr>
        </p:nvSpPr>
        <p:spPr>
          <a:xfrm>
            <a:off x="362866" y="426431"/>
            <a:ext cx="8363190" cy="850129"/>
          </a:xfrm>
        </p:spPr>
        <p:txBody>
          <a:bodyPr anchor="t"/>
          <a:lstStyle>
            <a:lvl1pPr>
              <a:lnSpc>
                <a:spcPct val="100000"/>
              </a:lnSpc>
              <a:defRPr sz="2400" i="0" spc="450">
                <a:solidFill>
                  <a:schemeClr val="bg1"/>
                </a:solidFill>
                <a:latin typeface="Minion Pro Capt"/>
                <a:cs typeface="Minion Pro Capt"/>
              </a:defRPr>
            </a:lvl1pPr>
          </a:lstStyle>
          <a:p>
            <a:r>
              <a:rPr lang="en-US" dirty="0"/>
              <a:t>CLICK TO EDIT MASTER TITLE</a:t>
            </a:r>
          </a:p>
        </p:txBody>
      </p:sp>
      <p:pic>
        <p:nvPicPr>
          <p:cNvPr id="2" name="Picture 1" descr="TLY_est-valge.pdf"/>
          <p:cNvPicPr>
            <a:picLocks noChangeAspect="1"/>
          </p:cNvPicPr>
          <p:nvPr userDrawn="1"/>
        </p:nvPicPr>
        <p:blipFill>
          <a:blip r:embed="rId2">
            <a:extLst>
              <a:ext uri="{28A0092B-C50C-407E-A947-70E740481C1C}">
                <a14:useLocalDpi xmlns="" xmlns:a14="http://schemas.microsoft.com/office/drawing/2010/main"/>
              </a:ext>
            </a:extLst>
          </a:blip>
          <a:stretch>
            <a:fillRect/>
          </a:stretch>
        </p:blipFill>
        <p:spPr>
          <a:xfrm>
            <a:off x="251559" y="4356564"/>
            <a:ext cx="2428795" cy="657077"/>
          </a:xfrm>
          <a:prstGeom prst="rect">
            <a:avLst/>
          </a:prstGeom>
        </p:spPr>
      </p:pic>
    </p:spTree>
    <p:extLst>
      <p:ext uri="{BB962C8B-B14F-4D97-AF65-F5344CB8AC3E}">
        <p14:creationId xmlns="" xmlns:p14="http://schemas.microsoft.com/office/powerpoint/2010/main" val="38196506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26537" y="1840687"/>
            <a:ext cx="7315576" cy="1353446"/>
          </a:xfrm>
        </p:spPr>
        <p:txBody>
          <a:bodyPr tIns="86400" anchor="t" anchorCtr="0"/>
          <a:lstStyle>
            <a:lvl1pPr algn="l">
              <a:defRPr sz="4286"/>
            </a:lvl1pPr>
          </a:lstStyle>
          <a:p>
            <a:r>
              <a:rPr lang="en-US" dirty="0" err="1"/>
              <a:t>Esitlusslaidide</a:t>
            </a:r>
            <a:r>
              <a:rPr lang="en-US" dirty="0"/>
              <a:t> </a:t>
            </a:r>
            <a:r>
              <a:rPr lang="en-US" dirty="0" err="1"/>
              <a:t>kujundusest</a:t>
            </a:r>
            <a:endParaRPr lang="en-US" dirty="0"/>
          </a:p>
        </p:txBody>
      </p:sp>
      <p:sp>
        <p:nvSpPr>
          <p:cNvPr id="3" name="Subtitle 2"/>
          <p:cNvSpPr>
            <a:spLocks noGrp="1"/>
          </p:cNvSpPr>
          <p:nvPr>
            <p:ph type="subTitle" idx="1" hasCustomPrompt="1"/>
          </p:nvPr>
        </p:nvSpPr>
        <p:spPr>
          <a:xfrm>
            <a:off x="1426537" y="3402564"/>
            <a:ext cx="7315576" cy="1299308"/>
          </a:xfrm>
        </p:spPr>
        <p:txBody>
          <a:bodyPr/>
          <a:lstStyle>
            <a:lvl1pPr marL="0" indent="0" algn="l">
              <a:spcAft>
                <a:spcPts val="0"/>
              </a:spcAft>
              <a:buNone/>
              <a:defRPr sz="1955" b="0"/>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a:t>Eesnimi Perenimi</a:t>
            </a:r>
          </a:p>
          <a:p>
            <a:r>
              <a:rPr lang="et-EE" dirty="0"/>
              <a:t>asutuse nimetus / ametinimetus</a:t>
            </a:r>
          </a:p>
          <a:p>
            <a:endParaRPr lang="et-EE" dirty="0"/>
          </a:p>
          <a:p>
            <a:r>
              <a:rPr lang="et-EE" dirty="0"/>
              <a:t>14.12.2018</a:t>
            </a:r>
            <a:endParaRPr lang="en-US" dirty="0"/>
          </a:p>
        </p:txBody>
      </p:sp>
      <p:pic>
        <p:nvPicPr>
          <p:cNvPr id="4" name="Pilt 3"/>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73095" y="162413"/>
            <a:ext cx="3520622" cy="1042154"/>
          </a:xfrm>
          <a:prstGeom prst="rect">
            <a:avLst/>
          </a:prstGeom>
        </p:spPr>
      </p:pic>
      <p:pic>
        <p:nvPicPr>
          <p:cNvPr id="5" name="Pilt 4"/>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813466" y="331594"/>
            <a:ext cx="928647" cy="703792"/>
          </a:xfrm>
          <a:prstGeom prst="rect">
            <a:avLst/>
          </a:prstGeom>
        </p:spPr>
      </p:pic>
    </p:spTree>
    <p:extLst>
      <p:ext uri="{BB962C8B-B14F-4D97-AF65-F5344CB8AC3E}">
        <p14:creationId xmlns="" xmlns:p14="http://schemas.microsoft.com/office/powerpoint/2010/main" val="34053882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p:cNvSpPr/>
          <p:nvPr userDrawn="1"/>
        </p:nvSpPr>
        <p:spPr bwMode="auto">
          <a:xfrm>
            <a:off x="0" y="1353851"/>
            <a:ext cx="9144000" cy="3789649"/>
          </a:xfrm>
          <a:prstGeom prst="rect">
            <a:avLst/>
          </a:prstGeom>
          <a:solidFill>
            <a:srgbClr val="0084D1"/>
          </a:solidFill>
          <a:ln w="9525" cap="flat" cmpd="sng" algn="ctr">
            <a:noFill/>
            <a:prstDash val="solid"/>
            <a:round/>
            <a:headEnd type="none" w="med" len="med"/>
            <a:tailEnd type="none" w="med" len="med"/>
          </a:ln>
          <a:effectLst/>
          <a:extLst/>
        </p:spPr>
        <p:txBody>
          <a:bodyPr vert="horz" wrap="square" lIns="68755" tIns="34378" rIns="68755" bIns="34378" numCol="1" rtlCol="0" anchor="t" anchorCtr="0" compatLnSpc="1">
            <a:prstTxWarp prst="textNoShape">
              <a:avLst/>
            </a:prstTxWarp>
          </a:bodyPr>
          <a:lstStyle/>
          <a:p>
            <a:pPr marL="0" marR="0" indent="0" algn="l" defTabSz="337801"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pPr>
            <a:endParaRPr kumimoji="0" lang="en-US" sz="1353" b="0" i="0" u="none" strike="noStrike" cap="none" normalizeH="0" baseline="0">
              <a:ln>
                <a:noFill/>
              </a:ln>
              <a:noFill/>
              <a:effectLst/>
              <a:latin typeface="Roboto Condensed" panose="02000000000000000000" pitchFamily="2" charset="0"/>
              <a:ea typeface="Microsoft YaHei" panose="020B0503020204020204" pitchFamily="34" charset="-122"/>
            </a:endParaRPr>
          </a:p>
        </p:txBody>
      </p:sp>
      <p:sp>
        <p:nvSpPr>
          <p:cNvPr id="2" name="Title 1"/>
          <p:cNvSpPr>
            <a:spLocks noGrp="1"/>
          </p:cNvSpPr>
          <p:nvPr>
            <p:ph type="ctrTitle" hasCustomPrompt="1"/>
          </p:nvPr>
        </p:nvSpPr>
        <p:spPr>
          <a:xfrm>
            <a:off x="1426537" y="1840687"/>
            <a:ext cx="7315576" cy="1353446"/>
          </a:xfrm>
        </p:spPr>
        <p:txBody>
          <a:bodyPr tIns="86400" anchor="t" anchorCtr="0"/>
          <a:lstStyle>
            <a:lvl1pPr algn="l">
              <a:defRPr sz="4286">
                <a:solidFill>
                  <a:schemeClr val="bg1"/>
                </a:solidFill>
              </a:defRPr>
            </a:lvl1pPr>
          </a:lstStyle>
          <a:p>
            <a:r>
              <a:rPr lang="en-US" dirty="0" err="1"/>
              <a:t>Esitlusslaidide</a:t>
            </a:r>
            <a:r>
              <a:rPr lang="en-US" dirty="0"/>
              <a:t> </a:t>
            </a:r>
            <a:r>
              <a:rPr lang="en-US" dirty="0" err="1"/>
              <a:t>kujundusest</a:t>
            </a:r>
            <a:endParaRPr lang="en-US" dirty="0"/>
          </a:p>
        </p:txBody>
      </p:sp>
      <p:sp>
        <p:nvSpPr>
          <p:cNvPr id="3" name="Subtitle 2"/>
          <p:cNvSpPr>
            <a:spLocks noGrp="1"/>
          </p:cNvSpPr>
          <p:nvPr>
            <p:ph type="subTitle" idx="1" hasCustomPrompt="1"/>
          </p:nvPr>
        </p:nvSpPr>
        <p:spPr>
          <a:xfrm>
            <a:off x="1426537" y="3402564"/>
            <a:ext cx="7315576" cy="1299308"/>
          </a:xfrm>
        </p:spPr>
        <p:txBody>
          <a:bodyPr/>
          <a:lstStyle>
            <a:lvl1pPr marL="0" indent="0" algn="l">
              <a:spcAft>
                <a:spcPts val="0"/>
              </a:spcAft>
              <a:buNone/>
              <a:defRPr sz="1955" b="0">
                <a:solidFill>
                  <a:schemeClr val="bg1"/>
                </a:solidFill>
              </a:defRPr>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a:t>Eesnimi Perenimi</a:t>
            </a:r>
          </a:p>
          <a:p>
            <a:r>
              <a:rPr lang="et-EE" dirty="0"/>
              <a:t>asutuse nimetus / ametinimetus</a:t>
            </a:r>
          </a:p>
          <a:p>
            <a:endParaRPr lang="et-EE" dirty="0"/>
          </a:p>
          <a:p>
            <a:r>
              <a:rPr lang="et-EE" dirty="0"/>
              <a:t>14.12.2018</a:t>
            </a:r>
            <a:endParaRPr lang="en-US" dirty="0"/>
          </a:p>
        </p:txBody>
      </p:sp>
      <p:pic>
        <p:nvPicPr>
          <p:cNvPr id="5" name="Pilt 4"/>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73095" y="162413"/>
            <a:ext cx="3520622" cy="1042154"/>
          </a:xfrm>
          <a:prstGeom prst="rect">
            <a:avLst/>
          </a:prstGeom>
        </p:spPr>
      </p:pic>
      <p:pic>
        <p:nvPicPr>
          <p:cNvPr id="6" name="Pilt 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813466" y="331594"/>
            <a:ext cx="928647" cy="703792"/>
          </a:xfrm>
          <a:prstGeom prst="rect">
            <a:avLst/>
          </a:prstGeom>
        </p:spPr>
      </p:pic>
    </p:spTree>
    <p:extLst>
      <p:ext uri="{BB962C8B-B14F-4D97-AF65-F5344CB8AC3E}">
        <p14:creationId xmlns="" xmlns:p14="http://schemas.microsoft.com/office/powerpoint/2010/main" val="22831826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5" y="406034"/>
            <a:ext cx="8047133" cy="812068"/>
          </a:xfrm>
        </p:spPr>
        <p:txBody>
          <a:bodyPr tIns="54000" anchor="t" anchorCtr="0"/>
          <a:lstStyle>
            <a:lvl1pPr>
              <a:defRPr sz="2707" b="1"/>
            </a:lvl1pPr>
          </a:lstStyle>
          <a:p>
            <a:r>
              <a:rPr lang="en-US" dirty="0" err="1"/>
              <a:t>Slaidi</a:t>
            </a:r>
            <a:r>
              <a:rPr lang="en-US" dirty="0"/>
              <a:t> </a:t>
            </a:r>
            <a:r>
              <a:rPr lang="en-US" dirty="0" err="1"/>
              <a:t>pealkiri</a:t>
            </a:r>
            <a:r>
              <a:rPr lang="en-US" dirty="0"/>
              <a:t> </a:t>
            </a:r>
            <a:r>
              <a:rPr lang="en-US" dirty="0" err="1"/>
              <a:t>vajadusel</a:t>
            </a:r>
            <a:r>
              <a:rPr lang="en-US" dirty="0"/>
              <a:t> </a:t>
            </a:r>
            <a:br>
              <a:rPr lang="en-US" dirty="0"/>
            </a:br>
            <a:r>
              <a:rPr lang="en-US" dirty="0" err="1"/>
              <a:t>kahel</a:t>
            </a:r>
            <a:r>
              <a:rPr lang="en-US" dirty="0"/>
              <a:t> real</a:t>
            </a:r>
          </a:p>
        </p:txBody>
      </p:sp>
      <p:sp>
        <p:nvSpPr>
          <p:cNvPr id="3" name="Content Placeholder 2"/>
          <p:cNvSpPr>
            <a:spLocks noGrp="1"/>
          </p:cNvSpPr>
          <p:nvPr>
            <p:ph idx="1"/>
          </p:nvPr>
        </p:nvSpPr>
        <p:spPr>
          <a:xfrm>
            <a:off x="511317" y="1329742"/>
            <a:ext cx="8047133" cy="3393588"/>
          </a:xfrm>
        </p:spPr>
        <p:txBody>
          <a:bodyPr/>
          <a:lstStyle>
            <a:lvl1pPr marL="0" indent="0">
              <a:spcAft>
                <a:spcPts val="602"/>
              </a:spcAft>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dirty="0"/>
              <a:t>Click to edit Master text styles</a:t>
            </a:r>
          </a:p>
        </p:txBody>
      </p:sp>
    </p:spTree>
    <p:extLst>
      <p:ext uri="{BB962C8B-B14F-4D97-AF65-F5344CB8AC3E}">
        <p14:creationId xmlns="" xmlns:p14="http://schemas.microsoft.com/office/powerpoint/2010/main" val="4101711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315" y="406034"/>
            <a:ext cx="8047133" cy="812068"/>
          </a:xfrm>
        </p:spPr>
        <p:txBody>
          <a:bodyPr tIns="54000" anchor="t" anchorCtr="0"/>
          <a:lstStyle>
            <a:lvl1pPr>
              <a:defRPr sz="2707" b="1"/>
            </a:lvl1pPr>
          </a:lstStyle>
          <a:p>
            <a:r>
              <a:rPr lang="en-US" dirty="0" err="1"/>
              <a:t>Slaidi</a:t>
            </a:r>
            <a:r>
              <a:rPr lang="en-US" dirty="0"/>
              <a:t> </a:t>
            </a:r>
            <a:r>
              <a:rPr lang="en-US" dirty="0" err="1"/>
              <a:t>pealkiri</a:t>
            </a:r>
            <a:r>
              <a:rPr lang="en-US" dirty="0"/>
              <a:t> </a:t>
            </a:r>
            <a:r>
              <a:rPr lang="en-US" dirty="0" err="1"/>
              <a:t>vajadusel</a:t>
            </a:r>
            <a:r>
              <a:rPr lang="en-US" dirty="0"/>
              <a:t> </a:t>
            </a:r>
            <a:br>
              <a:rPr lang="en-US" dirty="0"/>
            </a:br>
            <a:r>
              <a:rPr lang="en-US" dirty="0" err="1"/>
              <a:t>kahel</a:t>
            </a:r>
            <a:r>
              <a:rPr lang="en-US" dirty="0"/>
              <a:t> real</a:t>
            </a:r>
          </a:p>
        </p:txBody>
      </p:sp>
      <p:sp>
        <p:nvSpPr>
          <p:cNvPr id="3" name="Content Placeholder 2"/>
          <p:cNvSpPr>
            <a:spLocks noGrp="1"/>
          </p:cNvSpPr>
          <p:nvPr>
            <p:ph idx="1"/>
          </p:nvPr>
        </p:nvSpPr>
        <p:spPr>
          <a:xfrm>
            <a:off x="511317" y="1329742"/>
            <a:ext cx="8047133" cy="3393588"/>
          </a:xfrm>
        </p:spPr>
        <p:txBody>
          <a:bodyPr/>
          <a:lstStyle>
            <a:lvl1pPr marL="324821" indent="-243616">
              <a:spcAft>
                <a:spcPts val="602"/>
              </a:spcAft>
              <a:buClr>
                <a:srgbClr val="0084D1"/>
              </a:buClr>
              <a:buSzPct val="100000"/>
              <a:buFont typeface="Arial" panose="020B0604020202020204" pitchFamily="34" charset="0"/>
              <a:buChar char="•"/>
              <a:defRPr/>
            </a:lvl1pPr>
            <a:lvl2pPr marL="0" indent="0">
              <a:spcAft>
                <a:spcPts val="0"/>
              </a:spcAft>
              <a:defRPr/>
            </a:lvl2pPr>
            <a:lvl3pPr marL="0" indent="0">
              <a:spcAft>
                <a:spcPts val="0"/>
              </a:spcAft>
              <a:defRPr/>
            </a:lvl3pPr>
            <a:lvl4pPr marL="0" indent="0">
              <a:spcAft>
                <a:spcPts val="0"/>
              </a:spcAft>
              <a:defRPr/>
            </a:lvl4pPr>
            <a:lvl5pPr marL="0" indent="0">
              <a:spcAft>
                <a:spcPts val="0"/>
              </a:spcAft>
              <a:defRPr/>
            </a:lvl5pPr>
          </a:lstStyle>
          <a:p>
            <a:pPr lvl="0"/>
            <a:r>
              <a:rPr lang="en-US" dirty="0"/>
              <a:t>Click to edit Master text styles</a:t>
            </a:r>
          </a:p>
        </p:txBody>
      </p:sp>
    </p:spTree>
    <p:extLst>
      <p:ext uri="{BB962C8B-B14F-4D97-AF65-F5344CB8AC3E}">
        <p14:creationId xmlns="" xmlns:p14="http://schemas.microsoft.com/office/powerpoint/2010/main" val="3990112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426537" y="1840687"/>
            <a:ext cx="7315576" cy="731063"/>
          </a:xfrm>
        </p:spPr>
        <p:txBody>
          <a:bodyPr tIns="86400" anchor="t" anchorCtr="0"/>
          <a:lstStyle>
            <a:lvl1pPr algn="l">
              <a:defRPr sz="4286"/>
            </a:lvl1pPr>
          </a:lstStyle>
          <a:p>
            <a:r>
              <a:rPr lang="et-EE" dirty="0"/>
              <a:t>Aitäh!</a:t>
            </a:r>
            <a:endParaRPr lang="en-US" dirty="0"/>
          </a:p>
        </p:txBody>
      </p:sp>
      <p:sp>
        <p:nvSpPr>
          <p:cNvPr id="8" name="Subtitle 2"/>
          <p:cNvSpPr>
            <a:spLocks noGrp="1"/>
          </p:cNvSpPr>
          <p:nvPr>
            <p:ph type="subTitle" idx="1" hasCustomPrompt="1"/>
          </p:nvPr>
        </p:nvSpPr>
        <p:spPr>
          <a:xfrm>
            <a:off x="1426537" y="2734182"/>
            <a:ext cx="7315576" cy="1299308"/>
          </a:xfrm>
        </p:spPr>
        <p:txBody>
          <a:bodyPr/>
          <a:lstStyle>
            <a:lvl1pPr marL="0" indent="0" algn="l">
              <a:spcAft>
                <a:spcPts val="0"/>
              </a:spcAft>
              <a:buNone/>
              <a:defRPr sz="1955" b="0"/>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a:t>Eesnimi Perenimi</a:t>
            </a:r>
          </a:p>
          <a:p>
            <a:r>
              <a:rPr lang="et-EE" dirty="0" err="1"/>
              <a:t>eesnimi@perenimi@amet.ee</a:t>
            </a:r>
            <a:endParaRPr lang="et-EE" dirty="0"/>
          </a:p>
          <a:p>
            <a:endParaRPr lang="et-EE" dirty="0"/>
          </a:p>
        </p:txBody>
      </p:sp>
      <p:pic>
        <p:nvPicPr>
          <p:cNvPr id="3" name="Pilt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73095" y="162413"/>
            <a:ext cx="3520622" cy="1042154"/>
          </a:xfrm>
          <a:prstGeom prst="rect">
            <a:avLst/>
          </a:prstGeom>
        </p:spPr>
      </p:pic>
      <p:pic>
        <p:nvPicPr>
          <p:cNvPr id="4" name="Pilt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813466" y="331594"/>
            <a:ext cx="928647" cy="703792"/>
          </a:xfrm>
          <a:prstGeom prst="rect">
            <a:avLst/>
          </a:prstGeom>
        </p:spPr>
      </p:pic>
    </p:spTree>
    <p:extLst>
      <p:ext uri="{BB962C8B-B14F-4D97-AF65-F5344CB8AC3E}">
        <p14:creationId xmlns="" xmlns:p14="http://schemas.microsoft.com/office/powerpoint/2010/main" val="370072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d Slide Blue">
    <p:spTree>
      <p:nvGrpSpPr>
        <p:cNvPr id="1" name=""/>
        <p:cNvGrpSpPr/>
        <p:nvPr/>
      </p:nvGrpSpPr>
      <p:grpSpPr>
        <a:xfrm>
          <a:off x="0" y="0"/>
          <a:ext cx="0" cy="0"/>
          <a:chOff x="0" y="0"/>
          <a:chExt cx="0" cy="0"/>
        </a:xfrm>
      </p:grpSpPr>
      <p:sp>
        <p:nvSpPr>
          <p:cNvPr id="5" name="Rectangle 4"/>
          <p:cNvSpPr/>
          <p:nvPr userDrawn="1"/>
        </p:nvSpPr>
        <p:spPr bwMode="auto">
          <a:xfrm>
            <a:off x="0" y="1353851"/>
            <a:ext cx="9144000" cy="3789649"/>
          </a:xfrm>
          <a:prstGeom prst="rect">
            <a:avLst/>
          </a:prstGeom>
          <a:solidFill>
            <a:srgbClr val="0084D1"/>
          </a:solidFill>
          <a:ln w="9525" cap="flat" cmpd="sng" algn="ctr">
            <a:noFill/>
            <a:prstDash val="solid"/>
            <a:round/>
            <a:headEnd type="none" w="med" len="med"/>
            <a:tailEnd type="none" w="med" len="med"/>
          </a:ln>
          <a:effectLst/>
          <a:extLst/>
        </p:spPr>
        <p:txBody>
          <a:bodyPr vert="horz" wrap="square" lIns="68755" tIns="34378" rIns="68755" bIns="34378" numCol="1" rtlCol="0" anchor="t" anchorCtr="0" compatLnSpc="1">
            <a:prstTxWarp prst="textNoShape">
              <a:avLst/>
            </a:prstTxWarp>
          </a:bodyPr>
          <a:lstStyle/>
          <a:p>
            <a:pPr marL="0" marR="0" indent="0" algn="l" defTabSz="337801"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pPr>
            <a:endParaRPr kumimoji="0" lang="en-US" sz="1353" b="0" i="0" u="none" strike="noStrike" cap="none" normalizeH="0" baseline="0">
              <a:ln>
                <a:noFill/>
              </a:ln>
              <a:noFill/>
              <a:effectLst/>
              <a:latin typeface="Roboto Condensed" panose="02000000000000000000" pitchFamily="2" charset="0"/>
              <a:ea typeface="Microsoft YaHei" panose="020B0503020204020204" pitchFamily="34" charset="-122"/>
            </a:endParaRPr>
          </a:p>
        </p:txBody>
      </p:sp>
      <p:sp>
        <p:nvSpPr>
          <p:cNvPr id="7" name="Title 1"/>
          <p:cNvSpPr>
            <a:spLocks noGrp="1"/>
          </p:cNvSpPr>
          <p:nvPr>
            <p:ph type="ctrTitle" hasCustomPrompt="1"/>
          </p:nvPr>
        </p:nvSpPr>
        <p:spPr>
          <a:xfrm>
            <a:off x="1426537" y="1840687"/>
            <a:ext cx="7315576" cy="731063"/>
          </a:xfrm>
        </p:spPr>
        <p:txBody>
          <a:bodyPr tIns="86400" anchor="t" anchorCtr="0"/>
          <a:lstStyle>
            <a:lvl1pPr algn="l">
              <a:defRPr sz="4286">
                <a:solidFill>
                  <a:schemeClr val="bg1"/>
                </a:solidFill>
              </a:defRPr>
            </a:lvl1pPr>
          </a:lstStyle>
          <a:p>
            <a:r>
              <a:rPr lang="et-EE" dirty="0"/>
              <a:t>Aitäh!</a:t>
            </a:r>
            <a:endParaRPr lang="en-US" dirty="0"/>
          </a:p>
        </p:txBody>
      </p:sp>
      <p:sp>
        <p:nvSpPr>
          <p:cNvPr id="8" name="Subtitle 2"/>
          <p:cNvSpPr>
            <a:spLocks noGrp="1"/>
          </p:cNvSpPr>
          <p:nvPr>
            <p:ph type="subTitle" idx="1" hasCustomPrompt="1"/>
          </p:nvPr>
        </p:nvSpPr>
        <p:spPr>
          <a:xfrm>
            <a:off x="1426537" y="2734182"/>
            <a:ext cx="7315576" cy="1299308"/>
          </a:xfrm>
        </p:spPr>
        <p:txBody>
          <a:bodyPr/>
          <a:lstStyle>
            <a:lvl1pPr marL="0" indent="0" algn="l">
              <a:spcAft>
                <a:spcPts val="0"/>
              </a:spcAft>
              <a:buNone/>
              <a:defRPr sz="1955" b="0">
                <a:solidFill>
                  <a:schemeClr val="bg1"/>
                </a:solidFill>
              </a:defRPr>
            </a:lvl1pPr>
            <a:lvl2pPr marL="343769" indent="0" algn="ctr">
              <a:buNone/>
              <a:defRPr sz="1504"/>
            </a:lvl2pPr>
            <a:lvl3pPr marL="687537" indent="0" algn="ctr">
              <a:buNone/>
              <a:defRPr sz="1353"/>
            </a:lvl3pPr>
            <a:lvl4pPr marL="1031306" indent="0" algn="ctr">
              <a:buNone/>
              <a:defRPr sz="1203"/>
            </a:lvl4pPr>
            <a:lvl5pPr marL="1375075" indent="0" algn="ctr">
              <a:buNone/>
              <a:defRPr sz="1203"/>
            </a:lvl5pPr>
            <a:lvl6pPr marL="1718843" indent="0" algn="ctr">
              <a:buNone/>
              <a:defRPr sz="1203"/>
            </a:lvl6pPr>
            <a:lvl7pPr marL="2062612" indent="0" algn="ctr">
              <a:buNone/>
              <a:defRPr sz="1203"/>
            </a:lvl7pPr>
            <a:lvl8pPr marL="2406381" indent="0" algn="ctr">
              <a:buNone/>
              <a:defRPr sz="1203"/>
            </a:lvl8pPr>
            <a:lvl9pPr marL="2750149" indent="0" algn="ctr">
              <a:buNone/>
              <a:defRPr sz="1203"/>
            </a:lvl9pPr>
          </a:lstStyle>
          <a:p>
            <a:r>
              <a:rPr lang="et-EE" dirty="0"/>
              <a:t>Eesnimi Perenimi</a:t>
            </a:r>
          </a:p>
          <a:p>
            <a:r>
              <a:rPr lang="et-EE" dirty="0" err="1"/>
              <a:t>eesnimi@perenimi@amet.ee</a:t>
            </a:r>
            <a:endParaRPr lang="et-EE" dirty="0"/>
          </a:p>
          <a:p>
            <a:endParaRPr lang="et-EE" dirty="0"/>
          </a:p>
        </p:txBody>
      </p:sp>
      <p:pic>
        <p:nvPicPr>
          <p:cNvPr id="3" name="Pilt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373095" y="162413"/>
            <a:ext cx="3520622" cy="1042154"/>
          </a:xfrm>
          <a:prstGeom prst="rect">
            <a:avLst/>
          </a:prstGeom>
        </p:spPr>
      </p:pic>
      <p:pic>
        <p:nvPicPr>
          <p:cNvPr id="4" name="Pilt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813466" y="331594"/>
            <a:ext cx="928647" cy="703792"/>
          </a:xfrm>
          <a:prstGeom prst="rect">
            <a:avLst/>
          </a:prstGeom>
        </p:spPr>
      </p:pic>
    </p:spTree>
    <p:extLst>
      <p:ext uri="{BB962C8B-B14F-4D97-AF65-F5344CB8AC3E}">
        <p14:creationId xmlns="" xmlns:p14="http://schemas.microsoft.com/office/powerpoint/2010/main" val="81141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dt" sz="half" idx="10"/>
          </p:nvPr>
        </p:nvSpPr>
        <p:spPr>
          <a:xfrm>
            <a:off x="304800" y="4686300"/>
            <a:ext cx="1905000" cy="342900"/>
          </a:xfrm>
          <a:prstGeom prst="rect">
            <a:avLst/>
          </a:prstGeom>
          <a:ln/>
        </p:spPr>
        <p:txBody>
          <a:bodyPr/>
          <a:lstStyle>
            <a:lvl1pPr>
              <a:defRPr/>
            </a:lvl1pPr>
          </a:lstStyle>
          <a:p>
            <a:pPr>
              <a:defRPr/>
            </a:pPr>
            <a:endParaRPr lang="en-GB"/>
          </a:p>
        </p:txBody>
      </p:sp>
      <p:sp>
        <p:nvSpPr>
          <p:cNvPr id="5" name="Rectangle 6"/>
          <p:cNvSpPr>
            <a:spLocks noGrp="1" noChangeArrowheads="1"/>
          </p:cNvSpPr>
          <p:nvPr>
            <p:ph type="ftr" sz="quarter" idx="11"/>
          </p:nvPr>
        </p:nvSpPr>
        <p:spPr>
          <a:xfrm>
            <a:off x="3581400" y="4686300"/>
            <a:ext cx="2895600" cy="342900"/>
          </a:xfrm>
          <a:prstGeom prst="rect">
            <a:avLst/>
          </a:prstGeom>
          <a:ln/>
        </p:spPr>
        <p:txBody>
          <a:bodyPr/>
          <a:lstStyle>
            <a:lvl1pPr>
              <a:defRPr/>
            </a:lvl1pPr>
          </a:lstStyle>
          <a:p>
            <a:pPr>
              <a:defRPr/>
            </a:pPr>
            <a:endParaRPr lang="en-GB"/>
          </a:p>
        </p:txBody>
      </p:sp>
      <p:sp>
        <p:nvSpPr>
          <p:cNvPr id="6" name="Rectangle 7"/>
          <p:cNvSpPr>
            <a:spLocks noGrp="1" noChangeArrowheads="1"/>
          </p:cNvSpPr>
          <p:nvPr>
            <p:ph type="sldNum" sz="quarter" idx="12"/>
          </p:nvPr>
        </p:nvSpPr>
        <p:spPr>
          <a:ln/>
        </p:spPr>
        <p:txBody>
          <a:bodyPr/>
          <a:lstStyle>
            <a:lvl1pPr>
              <a:defRPr/>
            </a:lvl1pPr>
          </a:lstStyle>
          <a:p>
            <a:pPr>
              <a:defRPr/>
            </a:pPr>
            <a:fld id="{8DB6C324-C410-4621-8A33-1342E416EC7C}" type="slidenum">
              <a:rPr lang="en-GB"/>
              <a:pPr>
                <a:defRPr/>
              </a:pPr>
              <a:t>‹#›</a:t>
            </a:fld>
            <a:endParaRPr lang="en-GB"/>
          </a:p>
        </p:txBody>
      </p:sp>
    </p:spTree>
    <p:extLst>
      <p:ext uri="{BB962C8B-B14F-4D97-AF65-F5344CB8AC3E}">
        <p14:creationId xmlns="" xmlns:p14="http://schemas.microsoft.com/office/powerpoint/2010/main" val="11103013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94">
            <a:extLst>
              <a:ext uri="{FF2B5EF4-FFF2-40B4-BE49-F238E27FC236}">
                <a16:creationId xmlns="" xmlns:a16="http://schemas.microsoft.com/office/drawing/2014/main" id="{C77E9FBD-1AD4-4123-A07A-52622F666E63}"/>
              </a:ext>
            </a:extLst>
          </p:cNvPr>
          <p:cNvGrpSpPr>
            <a:grpSpLocks/>
          </p:cNvGrpSpPr>
          <p:nvPr/>
        </p:nvGrpSpPr>
        <p:grpSpPr bwMode="auto">
          <a:xfrm>
            <a:off x="0" y="-22622"/>
            <a:ext cx="9067800" cy="5167313"/>
            <a:chOff x="0" y="-30477"/>
            <a:chExt cx="9067800" cy="6889273"/>
          </a:xfrm>
        </p:grpSpPr>
        <p:cxnSp>
          <p:nvCxnSpPr>
            <p:cNvPr id="5" name="Straight Connector 4">
              <a:extLst>
                <a:ext uri="{FF2B5EF4-FFF2-40B4-BE49-F238E27FC236}">
                  <a16:creationId xmlns="" xmlns:a16="http://schemas.microsoft.com/office/drawing/2014/main" id="{8BC2DA1A-C026-40CE-9F39-611A25EBF5AB}"/>
                </a:ext>
              </a:extLst>
            </p:cNvPr>
            <p:cNvCxnSpPr/>
            <p:nvPr/>
          </p:nvCxnSpPr>
          <p:spPr>
            <a:xfrm rot="16200000" flipH="1">
              <a:off x="-1447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DE06E917-39BB-483C-92BD-41232AFDEC01}"/>
                </a:ext>
              </a:extLst>
            </p:cNvPr>
            <p:cNvCxnSpPr/>
            <p:nvPr/>
          </p:nvCxnSpPr>
          <p:spPr>
            <a:xfrm rot="16200000" flipH="1">
              <a:off x="-16380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B1D7B3E4-30BA-42F3-A71F-92975DF0A008}"/>
                </a:ext>
              </a:extLst>
            </p:cNvPr>
            <p:cNvCxnSpPr/>
            <p:nvPr/>
          </p:nvCxnSpPr>
          <p:spPr>
            <a:xfrm rot="5400000">
              <a:off x="-1485662"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BF839AAA-A798-46F9-AA22-F18FF9CC12FA}"/>
                </a:ext>
              </a:extLst>
            </p:cNvPr>
            <p:cNvCxnSpPr/>
            <p:nvPr/>
          </p:nvCxnSpPr>
          <p:spPr>
            <a:xfrm rot="5400000">
              <a:off x="-32382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5558908A-54AF-4EAA-B48F-2F884EBB14E0}"/>
                </a:ext>
              </a:extLst>
            </p:cNvPr>
            <p:cNvCxnSpPr/>
            <p:nvPr/>
          </p:nvCxnSpPr>
          <p:spPr>
            <a:xfrm rot="16200000" flipH="1">
              <a:off x="-33144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6552AE7B-87A5-40DC-9BC0-DC8370431A95}"/>
                </a:ext>
              </a:extLst>
            </p:cNvPr>
            <p:cNvCxnSpPr/>
            <p:nvPr/>
          </p:nvCxnSpPr>
          <p:spPr>
            <a:xfrm rot="16200000" flipH="1">
              <a:off x="-1371362" y="2971246"/>
              <a:ext cx="6857524"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F5FA8D75-11DD-4F47-97DC-F480129CE5E7}"/>
                </a:ext>
              </a:extLst>
            </p:cNvPr>
            <p:cNvCxnSpPr/>
            <p:nvPr/>
          </p:nvCxnSpPr>
          <p:spPr>
            <a:xfrm rot="16200000" flipH="1">
              <a:off x="-2819162"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F3A91C26-B34D-4FA9-8132-78583DAC4763}"/>
                </a:ext>
              </a:extLst>
            </p:cNvPr>
            <p:cNvCxnSpPr/>
            <p:nvPr/>
          </p:nvCxnSpPr>
          <p:spPr>
            <a:xfrm rot="5400000">
              <a:off x="-2704862"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74890162-96AF-46B5-9756-B72FFAF1BE3B}"/>
                </a:ext>
              </a:extLst>
            </p:cNvPr>
            <p:cNvCxnSpPr/>
            <p:nvPr/>
          </p:nvCxnSpPr>
          <p:spPr>
            <a:xfrm rot="16200000" flipH="1">
              <a:off x="-2133362"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D959E72-0DCD-4500-9774-7F22FEEE93C7}"/>
                </a:ext>
              </a:extLst>
            </p:cNvPr>
            <p:cNvCxnSpPr/>
            <p:nvPr/>
          </p:nvCxnSpPr>
          <p:spPr>
            <a:xfrm rot="16200000" flipH="1">
              <a:off x="-31239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10050BB-86C4-45DB-9483-39AB4A005188}"/>
                </a:ext>
              </a:extLst>
            </p:cNvPr>
            <p:cNvCxnSpPr/>
            <p:nvPr/>
          </p:nvCxnSpPr>
          <p:spPr>
            <a:xfrm rot="16200000" flipH="1">
              <a:off x="-18285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BB8A153C-22C7-454F-ABDA-F53AC557BBF5}"/>
                </a:ext>
              </a:extLst>
            </p:cNvPr>
            <p:cNvCxnSpPr/>
            <p:nvPr/>
          </p:nvCxnSpPr>
          <p:spPr>
            <a:xfrm rot="16200000" flipH="1">
              <a:off x="-28191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8DB4E0AE-A1C3-47F3-87CF-742552A0082D}"/>
                </a:ext>
              </a:extLst>
            </p:cNvPr>
            <p:cNvCxnSpPr/>
            <p:nvPr/>
          </p:nvCxnSpPr>
          <p:spPr>
            <a:xfrm rot="16200000" flipH="1">
              <a:off x="-2438162" y="3123646"/>
              <a:ext cx="6857524"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736DD726-31D3-4075-BD2A-5FEAD74FFA7C}"/>
                </a:ext>
              </a:extLst>
            </p:cNvPr>
            <p:cNvCxnSpPr/>
            <p:nvPr/>
          </p:nvCxnSpPr>
          <p:spPr>
            <a:xfrm rot="5400000">
              <a:off x="-1731724"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5F2DE5AC-DBD3-45C6-B9A6-2828071570B1}"/>
                </a:ext>
              </a:extLst>
            </p:cNvPr>
            <p:cNvCxnSpPr/>
            <p:nvPr/>
          </p:nvCxnSpPr>
          <p:spPr>
            <a:xfrm rot="5400000">
              <a:off x="-1141968"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B0917C9F-137B-4931-83E4-010B8AAE245C}"/>
                </a:ext>
              </a:extLst>
            </p:cNvPr>
            <p:cNvCxnSpPr/>
            <p:nvPr/>
          </p:nvCxnSpPr>
          <p:spPr>
            <a:xfrm rot="5400000">
              <a:off x="-9141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5FDA3913-2CDD-4303-AC0B-9CD97E694E78}"/>
                </a:ext>
              </a:extLst>
            </p:cNvPr>
            <p:cNvCxnSpPr/>
            <p:nvPr/>
          </p:nvCxnSpPr>
          <p:spPr>
            <a:xfrm rot="5400000">
              <a:off x="-1855549"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8E473C62-F8F1-4865-AA56-D6FAE8A6C63E}"/>
                </a:ext>
              </a:extLst>
            </p:cNvPr>
            <p:cNvCxnSpPr/>
            <p:nvPr/>
          </p:nvCxnSpPr>
          <p:spPr>
            <a:xfrm rot="16200000" flipH="1">
              <a:off x="-26429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B60C0703-99DB-4340-8736-048267E3C99D}"/>
                </a:ext>
              </a:extLst>
            </p:cNvPr>
            <p:cNvCxnSpPr/>
            <p:nvPr/>
          </p:nvCxnSpPr>
          <p:spPr>
            <a:xfrm rot="16200000" flipH="1">
              <a:off x="-1953974" y="3325258"/>
              <a:ext cx="6857524" cy="206375"/>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38716539-3B6A-4356-96FC-7F46F8B93589}"/>
                </a:ext>
              </a:extLst>
            </p:cNvPr>
            <p:cNvCxnSpPr/>
            <p:nvPr/>
          </p:nvCxnSpPr>
          <p:spPr>
            <a:xfrm rot="16200000" flipH="1">
              <a:off x="-2361962"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8E4229B5-E37C-4AEF-91D0-1C4044431988}"/>
                </a:ext>
              </a:extLst>
            </p:cNvPr>
            <p:cNvCxnSpPr/>
            <p:nvPr/>
          </p:nvCxnSpPr>
          <p:spPr>
            <a:xfrm rot="16200000" flipH="1">
              <a:off x="-21333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03767940-1589-4550-AD04-04A59454DD53}"/>
                </a:ext>
              </a:extLst>
            </p:cNvPr>
            <p:cNvCxnSpPr/>
            <p:nvPr/>
          </p:nvCxnSpPr>
          <p:spPr>
            <a:xfrm rot="16200000" flipH="1">
              <a:off x="106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621666F3-7281-433D-BA02-4D49107CF1FC}"/>
                </a:ext>
              </a:extLst>
            </p:cNvPr>
            <p:cNvCxnSpPr/>
            <p:nvPr/>
          </p:nvCxnSpPr>
          <p:spPr>
            <a:xfrm rot="16200000" flipH="1">
              <a:off x="876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9C9B0D34-3081-4AB4-8B96-856455C23B8D}"/>
                </a:ext>
              </a:extLst>
            </p:cNvPr>
            <p:cNvCxnSpPr/>
            <p:nvPr/>
          </p:nvCxnSpPr>
          <p:spPr>
            <a:xfrm rot="5400000">
              <a:off x="1028938" y="3237946"/>
              <a:ext cx="6857524"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55FBB2E0-2D97-4C9A-9E18-A62C49517808}"/>
                </a:ext>
              </a:extLst>
            </p:cNvPr>
            <p:cNvCxnSpPr/>
            <p:nvPr/>
          </p:nvCxnSpPr>
          <p:spPr>
            <a:xfrm rot="5400000">
              <a:off x="-723662"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142C103A-67EA-4881-A556-D7D09FC5FA1E}"/>
                </a:ext>
              </a:extLst>
            </p:cNvPr>
            <p:cNvCxnSpPr/>
            <p:nvPr/>
          </p:nvCxnSpPr>
          <p:spPr>
            <a:xfrm rot="16200000" flipH="1">
              <a:off x="-799862"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28F06DA6-37D8-43F6-BCD5-A8328ACA645C}"/>
                </a:ext>
              </a:extLst>
            </p:cNvPr>
            <p:cNvCxnSpPr/>
            <p:nvPr/>
          </p:nvCxnSpPr>
          <p:spPr>
            <a:xfrm rot="5400000">
              <a:off x="-152161"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8433A1EF-0ACE-4084-9C2A-68D033A9391D}"/>
                </a:ext>
              </a:extLst>
            </p:cNvPr>
            <p:cNvCxnSpPr/>
            <p:nvPr/>
          </p:nvCxnSpPr>
          <p:spPr>
            <a:xfrm rot="16200000" flipH="1">
              <a:off x="-304562" y="3199846"/>
              <a:ext cx="6857524"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CAC3159-F3C3-4A7C-A881-1CDEB01A0787}"/>
                </a:ext>
              </a:extLst>
            </p:cNvPr>
            <p:cNvCxnSpPr/>
            <p:nvPr/>
          </p:nvCxnSpPr>
          <p:spPr>
            <a:xfrm rot="5400000">
              <a:off x="-190262"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A32AE952-6B45-40F4-B988-7D747DDBFADF}"/>
                </a:ext>
              </a:extLst>
            </p:cNvPr>
            <p:cNvCxnSpPr/>
            <p:nvPr/>
          </p:nvCxnSpPr>
          <p:spPr>
            <a:xfrm rot="16200000" flipH="1">
              <a:off x="381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FA5DFB74-A7AF-4CD6-8B3E-2099D7EDDB43}"/>
                </a:ext>
              </a:extLst>
            </p:cNvPr>
            <p:cNvCxnSpPr/>
            <p:nvPr/>
          </p:nvCxnSpPr>
          <p:spPr>
            <a:xfrm rot="16200000" flipH="1">
              <a:off x="-609362"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1595F37C-6408-434F-B85F-3904C0F5F348}"/>
                </a:ext>
              </a:extLst>
            </p:cNvPr>
            <p:cNvCxnSpPr/>
            <p:nvPr/>
          </p:nvCxnSpPr>
          <p:spPr>
            <a:xfrm rot="16200000" flipH="1">
              <a:off x="6860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E050D4EB-19AB-43D9-9D32-B06A8B1D7F51}"/>
                </a:ext>
              </a:extLst>
            </p:cNvPr>
            <p:cNvCxnSpPr/>
            <p:nvPr/>
          </p:nvCxnSpPr>
          <p:spPr>
            <a:xfrm rot="16200000" flipH="1">
              <a:off x="-304562"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EBF62C8C-498F-4DDB-ACCE-BF8FB8C400E9}"/>
                </a:ext>
              </a:extLst>
            </p:cNvPr>
            <p:cNvCxnSpPr/>
            <p:nvPr/>
          </p:nvCxnSpPr>
          <p:spPr>
            <a:xfrm rot="5400000">
              <a:off x="-1028462"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3F5E51B3-8565-4A90-9809-91191AFF043C}"/>
                </a:ext>
              </a:extLst>
            </p:cNvPr>
            <p:cNvCxnSpPr/>
            <p:nvPr/>
          </p:nvCxnSpPr>
          <p:spPr>
            <a:xfrm rot="5400000">
              <a:off x="782876" y="2722008"/>
              <a:ext cx="6857524"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A5882178-7CFE-42E1-94C6-4AD1078A74BE}"/>
                </a:ext>
              </a:extLst>
            </p:cNvPr>
            <p:cNvCxnSpPr/>
            <p:nvPr/>
          </p:nvCxnSpPr>
          <p:spPr>
            <a:xfrm rot="5400000">
              <a:off x="13726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434C5A7D-61A9-4C22-9DB7-BD0E093C7F8E}"/>
                </a:ext>
              </a:extLst>
            </p:cNvPr>
            <p:cNvCxnSpPr/>
            <p:nvPr/>
          </p:nvCxnSpPr>
          <p:spPr>
            <a:xfrm rot="5400000">
              <a:off x="1600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8C837486-5955-4A7C-B0CA-28C922593333}"/>
                </a:ext>
              </a:extLst>
            </p:cNvPr>
            <p:cNvCxnSpPr/>
            <p:nvPr/>
          </p:nvCxnSpPr>
          <p:spPr>
            <a:xfrm rot="5400000">
              <a:off x="659051"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3CE599D2-50A4-4E25-93C2-F32847BC59EB}"/>
                </a:ext>
              </a:extLst>
            </p:cNvPr>
            <p:cNvCxnSpPr/>
            <p:nvPr/>
          </p:nvCxnSpPr>
          <p:spPr>
            <a:xfrm rot="16200000" flipH="1">
              <a:off x="-128349" y="3252233"/>
              <a:ext cx="6857524"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A1F556C0-0B3B-4700-AA2F-845D1A09B5E8}"/>
                </a:ext>
              </a:extLst>
            </p:cNvPr>
            <p:cNvCxnSpPr/>
            <p:nvPr/>
          </p:nvCxnSpPr>
          <p:spPr>
            <a:xfrm rot="16200000" flipH="1">
              <a:off x="560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6A402B73-9FCA-4E43-A5AE-60A73DC7C6B9}"/>
                </a:ext>
              </a:extLst>
            </p:cNvPr>
            <p:cNvCxnSpPr/>
            <p:nvPr/>
          </p:nvCxnSpPr>
          <p:spPr>
            <a:xfrm rot="16200000" flipH="1">
              <a:off x="152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D010C111-8192-4634-9B2A-0B2CEF463AA7}"/>
                </a:ext>
              </a:extLst>
            </p:cNvPr>
            <p:cNvCxnSpPr/>
            <p:nvPr/>
          </p:nvCxnSpPr>
          <p:spPr>
            <a:xfrm rot="16200000" flipH="1">
              <a:off x="381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CEBDEB53-8DCF-4541-9C32-2C04611C3E60}"/>
                </a:ext>
              </a:extLst>
            </p:cNvPr>
            <p:cNvCxnSpPr/>
            <p:nvPr/>
          </p:nvCxnSpPr>
          <p:spPr>
            <a:xfrm rot="16200000" flipH="1">
              <a:off x="2743438" y="3352246"/>
              <a:ext cx="6857524"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632CD5A2-554C-466F-9B26-20C9BAF3626B}"/>
                </a:ext>
              </a:extLst>
            </p:cNvPr>
            <p:cNvCxnSpPr/>
            <p:nvPr/>
          </p:nvCxnSpPr>
          <p:spPr>
            <a:xfrm rot="16200000" flipH="1">
              <a:off x="20957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6733B14B-E854-436B-9392-66B1FBFE5E74}"/>
                </a:ext>
              </a:extLst>
            </p:cNvPr>
            <p:cNvCxnSpPr/>
            <p:nvPr/>
          </p:nvCxnSpPr>
          <p:spPr>
            <a:xfrm rot="5400000">
              <a:off x="27053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04295BA5-B6FB-4BB7-AC20-4456258BB33A}"/>
                </a:ext>
              </a:extLst>
            </p:cNvPr>
            <p:cNvCxnSpPr/>
            <p:nvPr/>
          </p:nvCxnSpPr>
          <p:spPr>
            <a:xfrm rot="5400000">
              <a:off x="1829038" y="3276046"/>
              <a:ext cx="6857524"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59203890-EE51-4C02-940D-2AA376D74938}"/>
                </a:ext>
              </a:extLst>
            </p:cNvPr>
            <p:cNvCxnSpPr/>
            <p:nvPr/>
          </p:nvCxnSpPr>
          <p:spPr>
            <a:xfrm rot="16200000" flipH="1">
              <a:off x="10670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9BC94E96-0921-4BC5-A158-649A6ECDD2E8}"/>
                </a:ext>
              </a:extLst>
            </p:cNvPr>
            <p:cNvCxnSpPr/>
            <p:nvPr/>
          </p:nvCxnSpPr>
          <p:spPr>
            <a:xfrm rot="16200000" flipH="1">
              <a:off x="23624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3ECFEFAB-3B08-4030-8269-96F656511C70}"/>
                </a:ext>
              </a:extLst>
            </p:cNvPr>
            <p:cNvCxnSpPr/>
            <p:nvPr/>
          </p:nvCxnSpPr>
          <p:spPr>
            <a:xfrm rot="5400000">
              <a:off x="2646601" y="2722008"/>
              <a:ext cx="6857524"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95E2C0F8-19E4-4567-B99D-1652BF3F0C9C}"/>
                </a:ext>
              </a:extLst>
            </p:cNvPr>
            <p:cNvCxnSpPr/>
            <p:nvPr/>
          </p:nvCxnSpPr>
          <p:spPr>
            <a:xfrm rot="5400000">
              <a:off x="3049032" y="3276840"/>
              <a:ext cx="6857524"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5F30AF9D-113F-4447-A066-C5AB951FAA04}"/>
                </a:ext>
              </a:extLst>
            </p:cNvPr>
            <p:cNvCxnSpPr/>
            <p:nvPr/>
          </p:nvCxnSpPr>
          <p:spPr>
            <a:xfrm rot="5400000">
              <a:off x="2895838" y="3276046"/>
              <a:ext cx="6857524"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352F0090-305E-45A2-834E-F3641E106B55}"/>
                </a:ext>
              </a:extLst>
            </p:cNvPr>
            <p:cNvCxnSpPr/>
            <p:nvPr/>
          </p:nvCxnSpPr>
          <p:spPr>
            <a:xfrm rot="5400000">
              <a:off x="2389426" y="3226833"/>
              <a:ext cx="6857524"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AFEBB283-54B1-404A-B3F5-68C15CE131D0}"/>
                </a:ext>
              </a:extLst>
            </p:cNvPr>
            <p:cNvCxnSpPr/>
            <p:nvPr/>
          </p:nvCxnSpPr>
          <p:spPr>
            <a:xfrm rot="16200000" flipH="1">
              <a:off x="22370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E38C0538-8CC3-4C20-9563-ADB13F0AEA23}"/>
                </a:ext>
              </a:extLst>
            </p:cNvPr>
            <p:cNvCxnSpPr/>
            <p:nvPr/>
          </p:nvCxnSpPr>
          <p:spPr>
            <a:xfrm rot="16200000" flipH="1">
              <a:off x="17528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7200DF91-7345-40B0-A0D0-C5BFC8862B0F}"/>
                </a:ext>
              </a:extLst>
            </p:cNvPr>
            <p:cNvCxnSpPr/>
            <p:nvPr/>
          </p:nvCxnSpPr>
          <p:spPr>
            <a:xfrm rot="16200000" flipH="1">
              <a:off x="19814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161DDA31-4C79-44B5-B257-D69879F9559B}"/>
                </a:ext>
              </a:extLst>
            </p:cNvPr>
            <p:cNvCxnSpPr/>
            <p:nvPr/>
          </p:nvCxnSpPr>
          <p:spPr>
            <a:xfrm rot="5400000">
              <a:off x="3467338" y="3314146"/>
              <a:ext cx="6857524"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4678895D-3516-429B-801E-B06AF21A639C}"/>
                </a:ext>
              </a:extLst>
            </p:cNvPr>
            <p:cNvCxnSpPr/>
            <p:nvPr/>
          </p:nvCxnSpPr>
          <p:spPr>
            <a:xfrm rot="16200000" flipH="1">
              <a:off x="3467338" y="3314146"/>
              <a:ext cx="685752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B44B62CB-8796-4958-8122-8BFD2175FC35}"/>
                </a:ext>
              </a:extLst>
            </p:cNvPr>
            <p:cNvCxnSpPr/>
            <p:nvPr/>
          </p:nvCxnSpPr>
          <p:spPr>
            <a:xfrm rot="5400000">
              <a:off x="4038839" y="3428446"/>
              <a:ext cx="6857524" cy="3175"/>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0FBA9AEC-6283-4A3B-83B6-AD44107FBED9}"/>
                </a:ext>
              </a:extLst>
            </p:cNvPr>
            <p:cNvCxnSpPr/>
            <p:nvPr/>
          </p:nvCxnSpPr>
          <p:spPr>
            <a:xfrm rot="16200000" flipH="1">
              <a:off x="3886438" y="3199846"/>
              <a:ext cx="6857524"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54A6B4AD-AF6F-43C7-B2EA-6C4597311A4C}"/>
                </a:ext>
              </a:extLst>
            </p:cNvPr>
            <p:cNvCxnSpPr/>
            <p:nvPr/>
          </p:nvCxnSpPr>
          <p:spPr>
            <a:xfrm rot="5400000">
              <a:off x="4000738" y="3237946"/>
              <a:ext cx="6857524"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0A8240DB-231A-420D-B293-3651E2864934}"/>
                </a:ext>
              </a:extLst>
            </p:cNvPr>
            <p:cNvCxnSpPr/>
            <p:nvPr/>
          </p:nvCxnSpPr>
          <p:spPr>
            <a:xfrm rot="16200000" flipH="1">
              <a:off x="4572238" y="3199846"/>
              <a:ext cx="6857524"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AFA14281-6F8D-4452-A849-195EC428FE85}"/>
                </a:ext>
              </a:extLst>
            </p:cNvPr>
            <p:cNvCxnSpPr/>
            <p:nvPr/>
          </p:nvCxnSpPr>
          <p:spPr>
            <a:xfrm rot="16200000" flipH="1">
              <a:off x="37340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E700C093-6CD1-4B0A-8027-D1B4C478D94B}"/>
                </a:ext>
              </a:extLst>
            </p:cNvPr>
            <p:cNvCxnSpPr/>
            <p:nvPr/>
          </p:nvCxnSpPr>
          <p:spPr>
            <a:xfrm rot="5400000">
              <a:off x="3619738" y="3314146"/>
              <a:ext cx="6857524"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1E2851D6-A01E-42BC-A616-15CC3136F079}"/>
                </a:ext>
              </a:extLst>
            </p:cNvPr>
            <p:cNvCxnSpPr/>
            <p:nvPr/>
          </p:nvCxnSpPr>
          <p:spPr>
            <a:xfrm rot="16200000" flipH="1">
              <a:off x="42150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BC886A28-0ADC-4985-9713-54D34FD64B92}"/>
                </a:ext>
              </a:extLst>
            </p:cNvPr>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A1DE839A-5627-4E2E-B9A8-590653846785}"/>
                </a:ext>
              </a:extLst>
            </p:cNvPr>
            <p:cNvCxnSpPr/>
            <p:nvPr/>
          </p:nvCxnSpPr>
          <p:spPr>
            <a:xfrm rot="16200000" flipH="1">
              <a:off x="43436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4379F689-8CF3-4DB8-979E-9CC3F3E9CF78}"/>
                </a:ext>
              </a:extLst>
            </p:cNvPr>
            <p:cNvCxnSpPr/>
            <p:nvPr/>
          </p:nvCxnSpPr>
          <p:spPr>
            <a:xfrm rot="16200000" flipH="1">
              <a:off x="4572238" y="3352246"/>
              <a:ext cx="6857524"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FF901FBF-8D92-4513-98C9-D1EB8F5E008D}"/>
                </a:ext>
              </a:extLst>
            </p:cNvPr>
            <p:cNvCxnSpPr/>
            <p:nvPr/>
          </p:nvCxnSpPr>
          <p:spPr>
            <a:xfrm rot="16200000" flipH="1">
              <a:off x="5258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8211CFEA-1FE2-47FF-81DB-2744CCC1A855}"/>
                </a:ext>
              </a:extLst>
            </p:cNvPr>
            <p:cNvCxnSpPr/>
            <p:nvPr/>
          </p:nvCxnSpPr>
          <p:spPr>
            <a:xfrm rot="16200000" flipH="1">
              <a:off x="50675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F28A195A-38EE-4076-B196-E9D138FA3C03}"/>
                </a:ext>
              </a:extLst>
            </p:cNvPr>
            <p:cNvCxnSpPr/>
            <p:nvPr/>
          </p:nvCxnSpPr>
          <p:spPr>
            <a:xfrm rot="5400000">
              <a:off x="5219938" y="3237946"/>
              <a:ext cx="6857524"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4DE9B9D6-E21B-431A-8971-FABCC9CA4E7C}"/>
                </a:ext>
              </a:extLst>
            </p:cNvPr>
            <p:cNvCxnSpPr/>
            <p:nvPr/>
          </p:nvCxnSpPr>
          <p:spPr>
            <a:xfrm rot="16200000" flipH="1">
              <a:off x="4877038" y="3352246"/>
              <a:ext cx="6857524"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C122BA15-9856-41F6-BAB6-86D30A3FCFE8}"/>
                </a:ext>
              </a:extLst>
            </p:cNvPr>
            <p:cNvCxnSpPr/>
            <p:nvPr/>
          </p:nvCxnSpPr>
          <p:spPr>
            <a:xfrm rot="5400000">
              <a:off x="5528707" y="3318116"/>
              <a:ext cx="6887685"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A8D0F563-7908-435F-9CA7-B66A38971C2B}"/>
                </a:ext>
              </a:extLst>
            </p:cNvPr>
            <p:cNvCxnSpPr/>
            <p:nvPr/>
          </p:nvCxnSpPr>
          <p:spPr>
            <a:xfrm rot="5400000">
              <a:off x="4850051" y="3226833"/>
              <a:ext cx="6857524"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523DCD63-7C2B-4A9A-A317-9424E043D60C}"/>
                </a:ext>
              </a:extLst>
            </p:cNvPr>
            <p:cNvCxnSpPr/>
            <p:nvPr/>
          </p:nvCxnSpPr>
          <p:spPr>
            <a:xfrm rot="16200000" flipH="1">
              <a:off x="4751626" y="3325258"/>
              <a:ext cx="6857524"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1DC2F9E7-C042-42B3-BC4C-30B2DA4573C5}"/>
                </a:ext>
              </a:extLst>
            </p:cNvPr>
            <p:cNvCxnSpPr/>
            <p:nvPr/>
          </p:nvCxnSpPr>
          <p:spPr>
            <a:xfrm rot="5400000">
              <a:off x="5562839" y="3428446"/>
              <a:ext cx="6857524"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A1EBCFC0-22E9-4CDA-88BF-582066D96C0A}"/>
                </a:ext>
              </a:extLst>
            </p:cNvPr>
            <p:cNvCxnSpPr/>
            <p:nvPr/>
          </p:nvCxnSpPr>
          <p:spPr>
            <a:xfrm rot="5400000">
              <a:off x="2552938" y="3390346"/>
              <a:ext cx="6857524"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BE5C50AD-CB28-4FEF-851F-087BBBA5F86B}"/>
                </a:ext>
              </a:extLst>
            </p:cNvPr>
            <p:cNvCxnSpPr/>
            <p:nvPr/>
          </p:nvCxnSpPr>
          <p:spPr>
            <a:xfrm rot="16200000" flipH="1">
              <a:off x="3048238" y="3352246"/>
              <a:ext cx="6857524"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9D158EF7-4D34-4CD7-B739-E5AAB1ACB365}"/>
                </a:ext>
              </a:extLst>
            </p:cNvPr>
            <p:cNvCxnSpPr/>
            <p:nvPr/>
          </p:nvCxnSpPr>
          <p:spPr>
            <a:xfrm rot="16200000" flipH="1">
              <a:off x="3238738" y="3237946"/>
              <a:ext cx="6857524"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33A8AF87-65BA-452E-8AB4-E23A546A2563}"/>
                </a:ext>
              </a:extLst>
            </p:cNvPr>
            <p:cNvCxnSpPr/>
            <p:nvPr/>
          </p:nvCxnSpPr>
          <p:spPr>
            <a:xfrm rot="5400000">
              <a:off x="2133838" y="3276046"/>
              <a:ext cx="6857524"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66BD30B5-1B54-421F-8BF7-5F71BAE59214}"/>
                </a:ext>
              </a:extLst>
            </p:cNvPr>
            <p:cNvCxnSpPr/>
            <p:nvPr/>
          </p:nvCxnSpPr>
          <p:spPr>
            <a:xfrm rot="16200000" flipH="1">
              <a:off x="3148251" y="3252233"/>
              <a:ext cx="6857524"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1EA4A12A-7071-45D1-860C-1E295489D302}"/>
                </a:ext>
              </a:extLst>
            </p:cNvPr>
            <p:cNvCxnSpPr/>
            <p:nvPr/>
          </p:nvCxnSpPr>
          <p:spPr>
            <a:xfrm rot="5400000">
              <a:off x="3772138" y="3237946"/>
              <a:ext cx="6857524"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71726B80-8997-45D8-901D-3D4137E98A70}"/>
                </a:ext>
              </a:extLst>
            </p:cNvPr>
            <p:cNvCxnSpPr/>
            <p:nvPr/>
          </p:nvCxnSpPr>
          <p:spPr>
            <a:xfrm rot="5400000">
              <a:off x="4229338" y="2933146"/>
              <a:ext cx="6857524"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191BA8DF-09AF-429D-9AB7-249FE9B3C2F5}"/>
                </a:ext>
              </a:extLst>
            </p:cNvPr>
            <p:cNvCxnSpPr/>
            <p:nvPr/>
          </p:nvCxnSpPr>
          <p:spPr>
            <a:xfrm rot="16200000" flipH="1">
              <a:off x="1371044" y="3200640"/>
              <a:ext cx="6859112"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 xmlns:a16="http://schemas.microsoft.com/office/drawing/2014/main" id="{80FC9758-F29E-4EE4-8D45-F5FED440B0F7}"/>
              </a:ext>
            </a:extLst>
          </p:cNvPr>
          <p:cNvSpPr/>
          <p:nvPr/>
        </p:nvSpPr>
        <p:spPr>
          <a:xfrm>
            <a:off x="0" y="1428750"/>
            <a:ext cx="4953000" cy="234315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grpSp>
        <p:nvGrpSpPr>
          <p:cNvPr id="89" name="Group 93">
            <a:extLst>
              <a:ext uri="{FF2B5EF4-FFF2-40B4-BE49-F238E27FC236}">
                <a16:creationId xmlns="" xmlns:a16="http://schemas.microsoft.com/office/drawing/2014/main" id="{74AF8F16-F12F-4ACE-943F-BF427306AF26}"/>
              </a:ext>
            </a:extLst>
          </p:cNvPr>
          <p:cNvGrpSpPr>
            <a:grpSpLocks/>
          </p:cNvGrpSpPr>
          <p:nvPr/>
        </p:nvGrpSpPr>
        <p:grpSpPr bwMode="auto">
          <a:xfrm>
            <a:off x="0" y="1543050"/>
            <a:ext cx="4802188" cy="2115741"/>
            <a:chOff x="0" y="2057400"/>
            <a:chExt cx="4801394" cy="2820988"/>
          </a:xfrm>
        </p:grpSpPr>
        <p:cxnSp>
          <p:nvCxnSpPr>
            <p:cNvPr id="90" name="Straight Connector 89">
              <a:extLst>
                <a:ext uri="{FF2B5EF4-FFF2-40B4-BE49-F238E27FC236}">
                  <a16:creationId xmlns="" xmlns:a16="http://schemas.microsoft.com/office/drawing/2014/main" id="{C457E288-4BDC-4BD2-BE84-621636BFE1E2}"/>
                </a:ext>
              </a:extLst>
            </p:cNvPr>
            <p:cNvCxnSpPr/>
            <p:nvPr/>
          </p:nvCxnSpPr>
          <p:spPr>
            <a:xfrm>
              <a:off x="0" y="20574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81C94FF6-7A11-49C1-A4CF-5CB8AFBB7408}"/>
                </a:ext>
              </a:extLst>
            </p:cNvPr>
            <p:cNvCxnSpPr/>
            <p:nvPr/>
          </p:nvCxnSpPr>
          <p:spPr>
            <a:xfrm>
              <a:off x="0" y="4876800"/>
              <a:ext cx="4799806"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DB67C7C2-AEA1-4201-9B2C-BD2BCBB702A4}"/>
                </a:ext>
              </a:extLst>
            </p:cNvPr>
            <p:cNvCxnSpPr/>
            <p:nvPr/>
          </p:nvCxnSpPr>
          <p:spPr>
            <a:xfrm rot="5400000">
              <a:off x="3391694" y="3467100"/>
              <a:ext cx="2817812"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1597819"/>
            <a:ext cx="4419600" cy="1200245"/>
          </a:xfrm>
        </p:spPr>
        <p:txBody>
          <a:bodyPr/>
          <a:lstStyle>
            <a:lvl1pPr algn="l">
              <a:defRPr sz="2700" b="1" cap="none" spc="3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2800350"/>
            <a:ext cx="4419600" cy="800100"/>
          </a:xfrm>
        </p:spPr>
        <p:txBody>
          <a:bodyPr>
            <a:normAutofit/>
          </a:bodyPr>
          <a:lstStyle>
            <a:lvl1pPr marL="0" indent="0" algn="l">
              <a:buNone/>
              <a:defRPr sz="16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3" name="Date Placeholder 3">
            <a:extLst>
              <a:ext uri="{FF2B5EF4-FFF2-40B4-BE49-F238E27FC236}">
                <a16:creationId xmlns="" xmlns:a16="http://schemas.microsoft.com/office/drawing/2014/main" id="{563A6325-57AC-4C99-AD5A-120C5145156E}"/>
              </a:ext>
            </a:extLst>
          </p:cNvPr>
          <p:cNvSpPr>
            <a:spLocks noGrp="1"/>
          </p:cNvSpPr>
          <p:nvPr>
            <p:ph type="dt" sz="half" idx="10"/>
          </p:nvPr>
        </p:nvSpPr>
        <p:spPr/>
        <p:txBody>
          <a:bodyPr/>
          <a:lstStyle>
            <a:lvl1pPr>
              <a:defRPr/>
            </a:lvl1pPr>
          </a:lstStyle>
          <a:p>
            <a:pPr>
              <a:defRPr/>
            </a:pPr>
            <a:endParaRPr lang="en-GB"/>
          </a:p>
        </p:txBody>
      </p:sp>
      <p:sp>
        <p:nvSpPr>
          <p:cNvPr id="94" name="Footer Placeholder 4">
            <a:extLst>
              <a:ext uri="{FF2B5EF4-FFF2-40B4-BE49-F238E27FC236}">
                <a16:creationId xmlns="" xmlns:a16="http://schemas.microsoft.com/office/drawing/2014/main" id="{EC4E492A-1EBA-4D75-B011-2E287B980B80}"/>
              </a:ext>
            </a:extLst>
          </p:cNvPr>
          <p:cNvSpPr>
            <a:spLocks noGrp="1"/>
          </p:cNvSpPr>
          <p:nvPr>
            <p:ph type="ftr" sz="quarter" idx="11"/>
          </p:nvPr>
        </p:nvSpPr>
        <p:spPr/>
        <p:txBody>
          <a:bodyPr/>
          <a:lstStyle>
            <a:lvl1pPr>
              <a:defRPr/>
            </a:lvl1pPr>
          </a:lstStyle>
          <a:p>
            <a:pPr>
              <a:defRPr/>
            </a:pPr>
            <a:endParaRPr lang="en-GB"/>
          </a:p>
        </p:txBody>
      </p:sp>
      <p:sp>
        <p:nvSpPr>
          <p:cNvPr id="95" name="Slide Number Placeholder 5">
            <a:extLst>
              <a:ext uri="{FF2B5EF4-FFF2-40B4-BE49-F238E27FC236}">
                <a16:creationId xmlns="" xmlns:a16="http://schemas.microsoft.com/office/drawing/2014/main" id="{E4FA0172-A1C5-4B99-8D0F-97DAB1A542BC}"/>
              </a:ext>
            </a:extLst>
          </p:cNvPr>
          <p:cNvSpPr>
            <a:spLocks noGrp="1"/>
          </p:cNvSpPr>
          <p:nvPr>
            <p:ph type="sldNum" sz="quarter" idx="12"/>
          </p:nvPr>
        </p:nvSpPr>
        <p:spPr/>
        <p:txBody>
          <a:bodyPr/>
          <a:lstStyle>
            <a:lvl1pPr>
              <a:defRPr/>
            </a:lvl1pPr>
          </a:lstStyle>
          <a:p>
            <a:pPr>
              <a:defRPr/>
            </a:pPr>
            <a:fld id="{098155C1-DC84-4EBC-B856-9C6E8A09287E}" type="slidenum">
              <a:rPr lang="en-GB" altLang="et-EE"/>
              <a:pPr>
                <a:defRPr/>
              </a:pPr>
              <a:t>‹#›</a:t>
            </a:fld>
            <a:endParaRPr lang="en-GB" altLang="et-EE"/>
          </a:p>
        </p:txBody>
      </p:sp>
    </p:spTree>
    <p:extLst>
      <p:ext uri="{BB962C8B-B14F-4D97-AF65-F5344CB8AC3E}">
        <p14:creationId xmlns="" xmlns:p14="http://schemas.microsoft.com/office/powerpoint/2010/main" val="23627257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56D518F0-C3E4-4166-B1FB-105F0E384B01}"/>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 xmlns:a16="http://schemas.microsoft.com/office/drawing/2014/main" id="{AD98EAB5-CBDD-4A0C-B418-A8D5619365E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94BEDEB6-7F8A-4262-9073-6206F2F2DF8D}"/>
              </a:ext>
            </a:extLst>
          </p:cNvPr>
          <p:cNvSpPr>
            <a:spLocks noGrp="1"/>
          </p:cNvSpPr>
          <p:nvPr>
            <p:ph type="sldNum" sz="quarter" idx="12"/>
          </p:nvPr>
        </p:nvSpPr>
        <p:spPr/>
        <p:txBody>
          <a:bodyPr/>
          <a:lstStyle>
            <a:lvl1pPr>
              <a:defRPr/>
            </a:lvl1pPr>
          </a:lstStyle>
          <a:p>
            <a:pPr>
              <a:defRPr/>
            </a:pPr>
            <a:fld id="{226F199E-4F58-4A87-8116-4986C50114EB}" type="slidenum">
              <a:rPr lang="en-GB" altLang="et-EE"/>
              <a:pPr>
                <a:defRPr/>
              </a:pPr>
              <a:t>‹#›</a:t>
            </a:fld>
            <a:endParaRPr lang="en-GB" altLang="et-EE"/>
          </a:p>
        </p:txBody>
      </p:sp>
    </p:spTree>
    <p:extLst>
      <p:ext uri="{BB962C8B-B14F-4D97-AF65-F5344CB8AC3E}">
        <p14:creationId xmlns="" xmlns:p14="http://schemas.microsoft.com/office/powerpoint/2010/main" val="41151076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4" name="Group 92">
            <a:extLst>
              <a:ext uri="{FF2B5EF4-FFF2-40B4-BE49-F238E27FC236}">
                <a16:creationId xmlns="" xmlns:a16="http://schemas.microsoft.com/office/drawing/2014/main" id="{DC41BEDC-4CA3-4F65-863D-D39A1159E739}"/>
              </a:ext>
            </a:extLst>
          </p:cNvPr>
          <p:cNvGrpSpPr>
            <a:grpSpLocks/>
          </p:cNvGrpSpPr>
          <p:nvPr/>
        </p:nvGrpSpPr>
        <p:grpSpPr bwMode="auto">
          <a:xfrm>
            <a:off x="0" y="-22623"/>
            <a:ext cx="9067800" cy="3634979"/>
            <a:chOff x="1" y="-30477"/>
            <a:chExt cx="9067799" cy="4526277"/>
          </a:xfrm>
        </p:grpSpPr>
        <p:cxnSp>
          <p:nvCxnSpPr>
            <p:cNvPr id="5" name="Straight Connector 4">
              <a:extLst>
                <a:ext uri="{FF2B5EF4-FFF2-40B4-BE49-F238E27FC236}">
                  <a16:creationId xmlns="" xmlns:a16="http://schemas.microsoft.com/office/drawing/2014/main" id="{CFBB2F56-932F-4AC3-9D8C-F89B9008482F}"/>
                </a:ext>
              </a:extLst>
            </p:cNvPr>
            <p:cNvCxnSpPr/>
            <p:nvPr/>
          </p:nvCxnSpPr>
          <p:spPr>
            <a:xfrm rot="16200000" flipH="1">
              <a:off x="-2715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772F203E-B6C9-494F-AE7B-7D25C72FB090}"/>
                </a:ext>
              </a:extLst>
            </p:cNvPr>
            <p:cNvCxnSpPr/>
            <p:nvPr/>
          </p:nvCxnSpPr>
          <p:spPr>
            <a:xfrm rot="16200000" flipH="1">
              <a:off x="-4620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EEF47067-17E3-4234-AE22-05B3A4283548}"/>
                </a:ext>
              </a:extLst>
            </p:cNvPr>
            <p:cNvCxnSpPr/>
            <p:nvPr/>
          </p:nvCxnSpPr>
          <p:spPr>
            <a:xfrm rot="5400000">
              <a:off x="-309660"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552820B6-EBAD-48E8-B618-476127E9F736}"/>
                </a:ext>
              </a:extLst>
            </p:cNvPr>
            <p:cNvCxnSpPr/>
            <p:nvPr/>
          </p:nvCxnSpPr>
          <p:spPr>
            <a:xfrm rot="5400000">
              <a:off x="-206226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684D2CA4-A40B-4B5B-ABC3-9C0964E9B85B}"/>
                </a:ext>
              </a:extLst>
            </p:cNvPr>
            <p:cNvCxnSpPr/>
            <p:nvPr/>
          </p:nvCxnSpPr>
          <p:spPr>
            <a:xfrm rot="16200000" flipH="1">
              <a:off x="-213846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B8673595-0E52-4AC4-BF62-486C0B095EA7}"/>
                </a:ext>
              </a:extLst>
            </p:cNvPr>
            <p:cNvCxnSpPr/>
            <p:nvPr/>
          </p:nvCxnSpPr>
          <p:spPr>
            <a:xfrm rot="16200000" flipH="1">
              <a:off x="-195360" y="1785840"/>
              <a:ext cx="450552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B90B9F05-D7C8-43A6-B944-CD65856BA492}"/>
                </a:ext>
              </a:extLst>
            </p:cNvPr>
            <p:cNvCxnSpPr/>
            <p:nvPr/>
          </p:nvCxnSpPr>
          <p:spPr>
            <a:xfrm rot="16200000" flipH="1">
              <a:off x="-1643160"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671DB492-B51B-4C73-9F8B-E66812773649}"/>
                </a:ext>
              </a:extLst>
            </p:cNvPr>
            <p:cNvCxnSpPr/>
            <p:nvPr/>
          </p:nvCxnSpPr>
          <p:spPr>
            <a:xfrm rot="5400000">
              <a:off x="-152886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8387AAB8-3D12-413B-BAF9-7966FBE3C546}"/>
                </a:ext>
              </a:extLst>
            </p:cNvPr>
            <p:cNvCxnSpPr/>
            <p:nvPr/>
          </p:nvCxnSpPr>
          <p:spPr>
            <a:xfrm rot="16200000" flipH="1">
              <a:off x="-95736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2C64D68-54DB-4018-B49B-4067D7C46806}"/>
                </a:ext>
              </a:extLst>
            </p:cNvPr>
            <p:cNvCxnSpPr/>
            <p:nvPr/>
          </p:nvCxnSpPr>
          <p:spPr>
            <a:xfrm rot="16200000" flipH="1">
              <a:off x="-194796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02AE14D-0E2F-43CF-A306-FD196AED6119}"/>
                </a:ext>
              </a:extLst>
            </p:cNvPr>
            <p:cNvCxnSpPr/>
            <p:nvPr/>
          </p:nvCxnSpPr>
          <p:spPr>
            <a:xfrm rot="16200000" flipH="1">
              <a:off x="-652560"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D4CBC07-9156-45D2-8E5C-95CACA526B22}"/>
                </a:ext>
              </a:extLst>
            </p:cNvPr>
            <p:cNvCxnSpPr/>
            <p:nvPr/>
          </p:nvCxnSpPr>
          <p:spPr>
            <a:xfrm rot="16200000" flipH="1">
              <a:off x="-16431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521353A-77B4-404A-9D59-AE1B6134BD2E}"/>
                </a:ext>
              </a:extLst>
            </p:cNvPr>
            <p:cNvCxnSpPr/>
            <p:nvPr/>
          </p:nvCxnSpPr>
          <p:spPr>
            <a:xfrm rot="16200000" flipH="1">
              <a:off x="-1790370" y="2019629"/>
              <a:ext cx="4495143"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63DDBC66-C06A-476A-B9A6-5754FCF3CE24}"/>
                </a:ext>
              </a:extLst>
            </p:cNvPr>
            <p:cNvCxnSpPr/>
            <p:nvPr/>
          </p:nvCxnSpPr>
          <p:spPr>
            <a:xfrm rot="5400000">
              <a:off x="-555722"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3AF7BCBD-11F1-4DFB-9EA0-BC9211F1FF6F}"/>
                </a:ext>
              </a:extLst>
            </p:cNvPr>
            <p:cNvCxnSpPr/>
            <p:nvPr/>
          </p:nvCxnSpPr>
          <p:spPr>
            <a:xfrm rot="5400000">
              <a:off x="34034"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32A881B7-1DB8-4935-BA6E-A134FE806250}"/>
                </a:ext>
              </a:extLst>
            </p:cNvPr>
            <p:cNvCxnSpPr/>
            <p:nvPr/>
          </p:nvCxnSpPr>
          <p:spPr>
            <a:xfrm rot="5400000">
              <a:off x="2618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5632827-63B9-45E2-A8C2-81A4EED65D88}"/>
                </a:ext>
              </a:extLst>
            </p:cNvPr>
            <p:cNvCxnSpPr/>
            <p:nvPr/>
          </p:nvCxnSpPr>
          <p:spPr>
            <a:xfrm rot="5400000">
              <a:off x="-67954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E46E9A65-1C5A-4CE3-B019-12F3FC1536A9}"/>
                </a:ext>
              </a:extLst>
            </p:cNvPr>
            <p:cNvCxnSpPr/>
            <p:nvPr/>
          </p:nvCxnSpPr>
          <p:spPr>
            <a:xfrm rot="16200000" flipH="1">
              <a:off x="-1466947"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1E555189-355D-4F01-8343-C697EC1B5414}"/>
                </a:ext>
              </a:extLst>
            </p:cNvPr>
            <p:cNvCxnSpPr/>
            <p:nvPr/>
          </p:nvCxnSpPr>
          <p:spPr>
            <a:xfrm rot="16200000" flipH="1">
              <a:off x="-777972"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5FE47DDC-7477-44DF-B32F-D8B8F2B25D75}"/>
                </a:ext>
              </a:extLst>
            </p:cNvPr>
            <p:cNvCxnSpPr/>
            <p:nvPr/>
          </p:nvCxnSpPr>
          <p:spPr>
            <a:xfrm rot="16200000" flipH="1">
              <a:off x="-118596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A0020739-48B0-4CED-ACC8-4CA2039F848B}"/>
                </a:ext>
              </a:extLst>
            </p:cNvPr>
            <p:cNvCxnSpPr/>
            <p:nvPr/>
          </p:nvCxnSpPr>
          <p:spPr>
            <a:xfrm rot="16200000" flipH="1">
              <a:off x="-95736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1E7C7AB8-2172-4E4E-B2A2-2FD4AFD850C0}"/>
                </a:ext>
              </a:extLst>
            </p:cNvPr>
            <p:cNvCxnSpPr/>
            <p:nvPr/>
          </p:nvCxnSpPr>
          <p:spPr>
            <a:xfrm rot="16200000" flipH="1">
              <a:off x="224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96B7F97D-4EE7-4AF3-B243-EE3B08239E1E}"/>
                </a:ext>
              </a:extLst>
            </p:cNvPr>
            <p:cNvCxnSpPr/>
            <p:nvPr/>
          </p:nvCxnSpPr>
          <p:spPr>
            <a:xfrm rot="16200000" flipH="1">
              <a:off x="2052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B48C5CA3-9C2C-44A7-BF6E-DE195D829F8E}"/>
                </a:ext>
              </a:extLst>
            </p:cNvPr>
            <p:cNvCxnSpPr/>
            <p:nvPr/>
          </p:nvCxnSpPr>
          <p:spPr>
            <a:xfrm rot="5400000">
              <a:off x="2204939" y="2052540"/>
              <a:ext cx="450552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931FF5F9-B393-48AE-A845-98C66A6E39A8}"/>
                </a:ext>
              </a:extLst>
            </p:cNvPr>
            <p:cNvCxnSpPr/>
            <p:nvPr/>
          </p:nvCxnSpPr>
          <p:spPr>
            <a:xfrm rot="5400000">
              <a:off x="452340"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2C92D806-A6C6-4D46-81AF-B2BDEDD49827}"/>
                </a:ext>
              </a:extLst>
            </p:cNvPr>
            <p:cNvCxnSpPr/>
            <p:nvPr/>
          </p:nvCxnSpPr>
          <p:spPr>
            <a:xfrm rot="16200000" flipH="1">
              <a:off x="376140"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6B0FD848-D8A1-4FFB-A59D-97FF1F264C75}"/>
                </a:ext>
              </a:extLst>
            </p:cNvPr>
            <p:cNvCxnSpPr/>
            <p:nvPr/>
          </p:nvCxnSpPr>
          <p:spPr>
            <a:xfrm rot="5400000">
              <a:off x="1024634"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2A2A4BDA-94F7-44D2-A95A-AF8631DC0125}"/>
                </a:ext>
              </a:extLst>
            </p:cNvPr>
            <p:cNvCxnSpPr/>
            <p:nvPr/>
          </p:nvCxnSpPr>
          <p:spPr>
            <a:xfrm rot="16200000" flipH="1">
              <a:off x="871440" y="2014440"/>
              <a:ext cx="450552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09B8E848-112E-4A0D-B45F-89DAEE644A22}"/>
                </a:ext>
              </a:extLst>
            </p:cNvPr>
            <p:cNvCxnSpPr/>
            <p:nvPr/>
          </p:nvCxnSpPr>
          <p:spPr>
            <a:xfrm rot="5400000">
              <a:off x="985740"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2AA48E00-B71B-4CA8-A9BF-FD7FDBD9150C}"/>
                </a:ext>
              </a:extLst>
            </p:cNvPr>
            <p:cNvCxnSpPr/>
            <p:nvPr/>
          </p:nvCxnSpPr>
          <p:spPr>
            <a:xfrm rot="16200000" flipH="1">
              <a:off x="1557240"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880E831A-9A83-443B-A22A-B91F8DEFB74B}"/>
                </a:ext>
              </a:extLst>
            </p:cNvPr>
            <p:cNvCxnSpPr/>
            <p:nvPr/>
          </p:nvCxnSpPr>
          <p:spPr>
            <a:xfrm rot="16200000" flipH="1">
              <a:off x="566640"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2DDB856D-A0EB-48EE-92E2-05BAD7973C48}"/>
                </a:ext>
              </a:extLst>
            </p:cNvPr>
            <p:cNvCxnSpPr/>
            <p:nvPr/>
          </p:nvCxnSpPr>
          <p:spPr>
            <a:xfrm rot="16200000" flipH="1">
              <a:off x="18620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7F32C5CC-EBA5-48DE-A1EB-7D88B686B3AC}"/>
                </a:ext>
              </a:extLst>
            </p:cNvPr>
            <p:cNvCxnSpPr/>
            <p:nvPr/>
          </p:nvCxnSpPr>
          <p:spPr>
            <a:xfrm rot="16200000" flipH="1">
              <a:off x="8714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AF48F31D-FE00-492D-B664-C3C576893BEE}"/>
                </a:ext>
              </a:extLst>
            </p:cNvPr>
            <p:cNvCxnSpPr/>
            <p:nvPr/>
          </p:nvCxnSpPr>
          <p:spPr>
            <a:xfrm rot="5400000">
              <a:off x="147540"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D816DD85-970F-4DA9-8A7A-3BAA0EA7E82C}"/>
                </a:ext>
              </a:extLst>
            </p:cNvPr>
            <p:cNvCxnSpPr/>
            <p:nvPr/>
          </p:nvCxnSpPr>
          <p:spPr>
            <a:xfrm rot="5400000">
              <a:off x="1958878" y="1536602"/>
              <a:ext cx="4505521" cy="1412875"/>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55670592-8FB0-4325-BC43-CF8DDADCDB5A}"/>
                </a:ext>
              </a:extLst>
            </p:cNvPr>
            <p:cNvCxnSpPr/>
            <p:nvPr/>
          </p:nvCxnSpPr>
          <p:spPr>
            <a:xfrm rot="5400000">
              <a:off x="25486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A4418FE-82C8-4BB7-A182-BA633DA0AA60}"/>
                </a:ext>
              </a:extLst>
            </p:cNvPr>
            <p:cNvCxnSpPr/>
            <p:nvPr/>
          </p:nvCxnSpPr>
          <p:spPr>
            <a:xfrm rot="5400000">
              <a:off x="2776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3AC26C79-0616-40A8-9278-A39AEF29AECE}"/>
                </a:ext>
              </a:extLst>
            </p:cNvPr>
            <p:cNvCxnSpPr/>
            <p:nvPr/>
          </p:nvCxnSpPr>
          <p:spPr>
            <a:xfrm rot="5400000">
              <a:off x="1835053"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ABEB0F3D-56C5-49C2-A7D0-7C7F1CD1DE15}"/>
                </a:ext>
              </a:extLst>
            </p:cNvPr>
            <p:cNvCxnSpPr/>
            <p:nvPr/>
          </p:nvCxnSpPr>
          <p:spPr>
            <a:xfrm rot="16200000" flipH="1">
              <a:off x="1047653" y="2066827"/>
              <a:ext cx="450552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1FA9015B-AAEA-4269-8A42-389C15AA482F}"/>
                </a:ext>
              </a:extLst>
            </p:cNvPr>
            <p:cNvCxnSpPr/>
            <p:nvPr/>
          </p:nvCxnSpPr>
          <p:spPr>
            <a:xfrm rot="16200000" flipH="1">
              <a:off x="1736628"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A0776A8B-CE5B-4F2B-98F6-81A9ACC41B7F}"/>
                </a:ext>
              </a:extLst>
            </p:cNvPr>
            <p:cNvCxnSpPr/>
            <p:nvPr/>
          </p:nvCxnSpPr>
          <p:spPr>
            <a:xfrm rot="16200000" flipH="1">
              <a:off x="1328640"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7FA08DFA-3A4D-4F45-9850-908C04E6A09B}"/>
                </a:ext>
              </a:extLst>
            </p:cNvPr>
            <p:cNvCxnSpPr/>
            <p:nvPr/>
          </p:nvCxnSpPr>
          <p:spPr>
            <a:xfrm rot="16200000" flipH="1">
              <a:off x="1557240"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5A6A2647-6A58-49D0-B651-5625F77B85CA}"/>
                </a:ext>
              </a:extLst>
            </p:cNvPr>
            <p:cNvCxnSpPr/>
            <p:nvPr/>
          </p:nvCxnSpPr>
          <p:spPr>
            <a:xfrm rot="16200000" flipH="1">
              <a:off x="39194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B93146C6-04E8-4513-AF88-5D34348D149A}"/>
                </a:ext>
              </a:extLst>
            </p:cNvPr>
            <p:cNvCxnSpPr/>
            <p:nvPr/>
          </p:nvCxnSpPr>
          <p:spPr>
            <a:xfrm rot="16200000" flipH="1">
              <a:off x="32717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9C139A75-B96A-42B3-9BE7-8C151A2B9E20}"/>
                </a:ext>
              </a:extLst>
            </p:cNvPr>
            <p:cNvCxnSpPr/>
            <p:nvPr/>
          </p:nvCxnSpPr>
          <p:spPr>
            <a:xfrm rot="5400000">
              <a:off x="38813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C81DFD73-282C-40DC-AB15-AC429C04A2AA}"/>
                </a:ext>
              </a:extLst>
            </p:cNvPr>
            <p:cNvCxnSpPr/>
            <p:nvPr/>
          </p:nvCxnSpPr>
          <p:spPr>
            <a:xfrm rot="5400000">
              <a:off x="3005039" y="2090640"/>
              <a:ext cx="4505521"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5046EE4E-64FD-40FA-809F-91FDB17A811F}"/>
                </a:ext>
              </a:extLst>
            </p:cNvPr>
            <p:cNvCxnSpPr/>
            <p:nvPr/>
          </p:nvCxnSpPr>
          <p:spPr>
            <a:xfrm rot="16200000" flipH="1">
              <a:off x="22430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F5B11B29-5DF8-48F9-8D67-43E993927BD7}"/>
                </a:ext>
              </a:extLst>
            </p:cNvPr>
            <p:cNvCxnSpPr/>
            <p:nvPr/>
          </p:nvCxnSpPr>
          <p:spPr>
            <a:xfrm rot="16200000" flipH="1">
              <a:off x="35384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F5881FC-94B4-4319-AC70-6F001F2DBFA5}"/>
                </a:ext>
              </a:extLst>
            </p:cNvPr>
            <p:cNvCxnSpPr/>
            <p:nvPr/>
          </p:nvCxnSpPr>
          <p:spPr>
            <a:xfrm rot="5400000">
              <a:off x="3822602" y="1536602"/>
              <a:ext cx="4505521" cy="1412875"/>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252EADA4-60F3-4C97-85A9-6E3AE8C48E09}"/>
                </a:ext>
              </a:extLst>
            </p:cNvPr>
            <p:cNvCxnSpPr/>
            <p:nvPr/>
          </p:nvCxnSpPr>
          <p:spPr>
            <a:xfrm rot="5400000">
              <a:off x="4225033" y="2091434"/>
              <a:ext cx="4505521" cy="303212"/>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0C22E439-E3CA-4D2D-96D2-B301E6A8459C}"/>
                </a:ext>
              </a:extLst>
            </p:cNvPr>
            <p:cNvCxnSpPr/>
            <p:nvPr/>
          </p:nvCxnSpPr>
          <p:spPr>
            <a:xfrm rot="5400000">
              <a:off x="4071839" y="2090640"/>
              <a:ext cx="450552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6E09CE96-3CCB-4001-9265-DA4CE04E2738}"/>
                </a:ext>
              </a:extLst>
            </p:cNvPr>
            <p:cNvCxnSpPr/>
            <p:nvPr/>
          </p:nvCxnSpPr>
          <p:spPr>
            <a:xfrm rot="5400000">
              <a:off x="3565427" y="2041427"/>
              <a:ext cx="4505521" cy="40322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 xmlns:a16="http://schemas.microsoft.com/office/drawing/2014/main" id="{BC6B9884-E955-4C6F-8B5C-A6263FFE5F8D}"/>
                </a:ext>
              </a:extLst>
            </p:cNvPr>
            <p:cNvCxnSpPr/>
            <p:nvPr/>
          </p:nvCxnSpPr>
          <p:spPr>
            <a:xfrm rot="16200000" flipH="1">
              <a:off x="34130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32C8A024-3C9D-4C96-B7D5-9743C372C2C7}"/>
                </a:ext>
              </a:extLst>
            </p:cNvPr>
            <p:cNvCxnSpPr/>
            <p:nvPr/>
          </p:nvCxnSpPr>
          <p:spPr>
            <a:xfrm rot="16200000" flipH="1">
              <a:off x="2928839" y="2166840"/>
              <a:ext cx="450552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C212BC7E-5D7D-499C-96A3-86C5689FE1D9}"/>
                </a:ext>
              </a:extLst>
            </p:cNvPr>
            <p:cNvCxnSpPr/>
            <p:nvPr/>
          </p:nvCxnSpPr>
          <p:spPr>
            <a:xfrm rot="16200000" flipH="1">
              <a:off x="3081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 xmlns:a16="http://schemas.microsoft.com/office/drawing/2014/main" id="{4D2BB754-6ECB-4AAD-A734-025F8B569EA1}"/>
                </a:ext>
              </a:extLst>
            </p:cNvPr>
            <p:cNvCxnSpPr/>
            <p:nvPr/>
          </p:nvCxnSpPr>
          <p:spPr>
            <a:xfrm rot="5400000">
              <a:off x="4643339" y="2128740"/>
              <a:ext cx="450552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 xmlns:a16="http://schemas.microsoft.com/office/drawing/2014/main" id="{8E4F0643-19E3-49EA-81E1-5AA17ABE2504}"/>
                </a:ext>
              </a:extLst>
            </p:cNvPr>
            <p:cNvCxnSpPr/>
            <p:nvPr/>
          </p:nvCxnSpPr>
          <p:spPr>
            <a:xfrm rot="16200000" flipH="1">
              <a:off x="4643339" y="2128740"/>
              <a:ext cx="450552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 xmlns:a16="http://schemas.microsoft.com/office/drawing/2014/main" id="{42C522BF-3566-474D-93A5-8A90668AC24F}"/>
                </a:ext>
              </a:extLst>
            </p:cNvPr>
            <p:cNvCxnSpPr/>
            <p:nvPr/>
          </p:nvCxnSpPr>
          <p:spPr>
            <a:xfrm rot="5400000">
              <a:off x="5215633" y="2242246"/>
              <a:ext cx="450552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 xmlns:a16="http://schemas.microsoft.com/office/drawing/2014/main" id="{209CDFBE-C9C0-4803-A62E-3A2BC3741365}"/>
                </a:ext>
              </a:extLst>
            </p:cNvPr>
            <p:cNvCxnSpPr/>
            <p:nvPr/>
          </p:nvCxnSpPr>
          <p:spPr>
            <a:xfrm rot="16200000" flipH="1">
              <a:off x="5062439" y="2014440"/>
              <a:ext cx="450552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 xmlns:a16="http://schemas.microsoft.com/office/drawing/2014/main" id="{E5EB8362-F0C3-452B-A43F-6A030984AEAB}"/>
                </a:ext>
              </a:extLst>
            </p:cNvPr>
            <p:cNvCxnSpPr/>
            <p:nvPr/>
          </p:nvCxnSpPr>
          <p:spPr>
            <a:xfrm rot="5400000">
              <a:off x="5176739" y="2052540"/>
              <a:ext cx="450552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7B66EED8-71EB-480A-8C1D-E817DCFC6A41}"/>
                </a:ext>
              </a:extLst>
            </p:cNvPr>
            <p:cNvCxnSpPr/>
            <p:nvPr/>
          </p:nvCxnSpPr>
          <p:spPr>
            <a:xfrm rot="16200000" flipH="1">
              <a:off x="57482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C4A28328-11DD-4705-B6CC-BAA0A3B5257D}"/>
                </a:ext>
              </a:extLst>
            </p:cNvPr>
            <p:cNvCxnSpPr/>
            <p:nvPr/>
          </p:nvCxnSpPr>
          <p:spPr>
            <a:xfrm rot="16200000" flipH="1">
              <a:off x="49100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40FCC1E0-0E64-44C5-AD17-E9F490D764D9}"/>
                </a:ext>
              </a:extLst>
            </p:cNvPr>
            <p:cNvCxnSpPr/>
            <p:nvPr/>
          </p:nvCxnSpPr>
          <p:spPr>
            <a:xfrm rot="5400000">
              <a:off x="4795739" y="2128740"/>
              <a:ext cx="450552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6DB2FE38-496C-4914-A48B-8FED660E8EEF}"/>
                </a:ext>
              </a:extLst>
            </p:cNvPr>
            <p:cNvCxnSpPr/>
            <p:nvPr/>
          </p:nvCxnSpPr>
          <p:spPr>
            <a:xfrm rot="16200000" flipH="1">
              <a:off x="53910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6BD38F70-E480-4B08-BE9C-9E8632B4F7C1}"/>
                </a:ext>
              </a:extLst>
            </p:cNvPr>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5F83C0CA-A281-4534-8BBD-95CF83B8B205}"/>
                </a:ext>
              </a:extLst>
            </p:cNvPr>
            <p:cNvCxnSpPr/>
            <p:nvPr/>
          </p:nvCxnSpPr>
          <p:spPr>
            <a:xfrm rot="16200000" flipH="1">
              <a:off x="55196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 xmlns:a16="http://schemas.microsoft.com/office/drawing/2014/main" id="{551F7EB1-18B6-4346-83F1-D8278493F941}"/>
                </a:ext>
              </a:extLst>
            </p:cNvPr>
            <p:cNvCxnSpPr/>
            <p:nvPr/>
          </p:nvCxnSpPr>
          <p:spPr>
            <a:xfrm rot="16200000" flipH="1">
              <a:off x="5748239" y="2166840"/>
              <a:ext cx="450552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4EC889E8-3D16-49F9-A2BA-C5491D7B2EC6}"/>
                </a:ext>
              </a:extLst>
            </p:cNvPr>
            <p:cNvCxnSpPr/>
            <p:nvPr/>
          </p:nvCxnSpPr>
          <p:spPr>
            <a:xfrm rot="16200000" flipH="1">
              <a:off x="6434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9F258CA9-775D-4592-B187-D0DA52B688AC}"/>
                </a:ext>
              </a:extLst>
            </p:cNvPr>
            <p:cNvCxnSpPr/>
            <p:nvPr/>
          </p:nvCxnSpPr>
          <p:spPr>
            <a:xfrm rot="16200000" flipH="1">
              <a:off x="62435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C03213EF-4C87-4F8D-B980-C43CD42FD92B}"/>
                </a:ext>
              </a:extLst>
            </p:cNvPr>
            <p:cNvCxnSpPr/>
            <p:nvPr/>
          </p:nvCxnSpPr>
          <p:spPr>
            <a:xfrm rot="5400000">
              <a:off x="63959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16C52B31-1FBF-4C50-9EB1-C6D56B00B922}"/>
                </a:ext>
              </a:extLst>
            </p:cNvPr>
            <p:cNvCxnSpPr/>
            <p:nvPr/>
          </p:nvCxnSpPr>
          <p:spPr>
            <a:xfrm rot="16200000" flipH="1">
              <a:off x="6053039" y="2166840"/>
              <a:ext cx="450552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DAC80360-52DE-44BB-A5D7-4F4B125B92B9}"/>
                </a:ext>
              </a:extLst>
            </p:cNvPr>
            <p:cNvCxnSpPr/>
            <p:nvPr/>
          </p:nvCxnSpPr>
          <p:spPr>
            <a:xfrm rot="5400000">
              <a:off x="6709412" y="2137412"/>
              <a:ext cx="4526277" cy="1905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A381D932-1700-4977-82D0-437168903234}"/>
                </a:ext>
              </a:extLst>
            </p:cNvPr>
            <p:cNvCxnSpPr/>
            <p:nvPr/>
          </p:nvCxnSpPr>
          <p:spPr>
            <a:xfrm rot="5400000">
              <a:off x="6026052" y="2041427"/>
              <a:ext cx="4505521" cy="403225"/>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617BAB32-5515-47EB-941C-C66EC6A88EC1}"/>
                </a:ext>
              </a:extLst>
            </p:cNvPr>
            <p:cNvCxnSpPr/>
            <p:nvPr/>
          </p:nvCxnSpPr>
          <p:spPr>
            <a:xfrm rot="16200000" flipH="1">
              <a:off x="5927627" y="2139852"/>
              <a:ext cx="4505521"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7EFA678F-0B72-400E-9023-061002F538A6}"/>
                </a:ext>
              </a:extLst>
            </p:cNvPr>
            <p:cNvCxnSpPr/>
            <p:nvPr/>
          </p:nvCxnSpPr>
          <p:spPr>
            <a:xfrm rot="5400000">
              <a:off x="6738840" y="2241452"/>
              <a:ext cx="4505521" cy="317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 xmlns:a16="http://schemas.microsoft.com/office/drawing/2014/main" id="{6B9FD1A2-252E-4B49-9B20-789EFD1FC103}"/>
                </a:ext>
              </a:extLst>
            </p:cNvPr>
            <p:cNvCxnSpPr/>
            <p:nvPr/>
          </p:nvCxnSpPr>
          <p:spPr>
            <a:xfrm rot="5400000">
              <a:off x="3728939" y="2204940"/>
              <a:ext cx="450552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 xmlns:a16="http://schemas.microsoft.com/office/drawing/2014/main" id="{B09E296F-1396-4005-A56C-B33143080467}"/>
                </a:ext>
              </a:extLst>
            </p:cNvPr>
            <p:cNvCxnSpPr/>
            <p:nvPr/>
          </p:nvCxnSpPr>
          <p:spPr>
            <a:xfrm rot="16200000" flipH="1">
              <a:off x="4224239" y="2166840"/>
              <a:ext cx="450552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 xmlns:a16="http://schemas.microsoft.com/office/drawing/2014/main" id="{5EB900AB-FDD9-4C48-AA83-7BC3AD624685}"/>
                </a:ext>
              </a:extLst>
            </p:cNvPr>
            <p:cNvCxnSpPr/>
            <p:nvPr/>
          </p:nvCxnSpPr>
          <p:spPr>
            <a:xfrm rot="16200000" flipH="1">
              <a:off x="4414739" y="2052540"/>
              <a:ext cx="450552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92EAF2E1-49C0-4F86-BA21-A7092E90CA93}"/>
                </a:ext>
              </a:extLst>
            </p:cNvPr>
            <p:cNvCxnSpPr/>
            <p:nvPr/>
          </p:nvCxnSpPr>
          <p:spPr>
            <a:xfrm rot="5400000">
              <a:off x="3309839" y="2090640"/>
              <a:ext cx="450552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 xmlns:a16="http://schemas.microsoft.com/office/drawing/2014/main" id="{E2682141-E531-47CD-9B5A-F0DC1452BAE6}"/>
                </a:ext>
              </a:extLst>
            </p:cNvPr>
            <p:cNvCxnSpPr/>
            <p:nvPr/>
          </p:nvCxnSpPr>
          <p:spPr>
            <a:xfrm rot="16200000" flipH="1">
              <a:off x="4324252" y="2066827"/>
              <a:ext cx="450552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FA9C16C5-DA66-4742-A1F4-0D6CB0B2CCDF}"/>
                </a:ext>
              </a:extLst>
            </p:cNvPr>
            <p:cNvCxnSpPr/>
            <p:nvPr/>
          </p:nvCxnSpPr>
          <p:spPr>
            <a:xfrm rot="5400000">
              <a:off x="4948139" y="2052540"/>
              <a:ext cx="450552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 xmlns:a16="http://schemas.microsoft.com/office/drawing/2014/main" id="{F8C7D13D-9856-4128-AD08-1D0BDB2E0195}"/>
                </a:ext>
              </a:extLst>
            </p:cNvPr>
            <p:cNvCxnSpPr/>
            <p:nvPr/>
          </p:nvCxnSpPr>
          <p:spPr>
            <a:xfrm rot="5400000">
              <a:off x="5405339" y="1747740"/>
              <a:ext cx="450552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 xmlns:a16="http://schemas.microsoft.com/office/drawing/2014/main" id="{595B9683-6B5F-4A50-8FCC-627F80EDA4CB}"/>
                </a:ext>
              </a:extLst>
            </p:cNvPr>
            <p:cNvCxnSpPr/>
            <p:nvPr/>
          </p:nvCxnSpPr>
          <p:spPr>
            <a:xfrm rot="16200000" flipH="1">
              <a:off x="2547839" y="2014440"/>
              <a:ext cx="4505521" cy="457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 xmlns:a16="http://schemas.microsoft.com/office/drawing/2014/main" id="{FAF2758B-341C-4A41-A747-5F7B5CCFDFDF}"/>
              </a:ext>
            </a:extLst>
          </p:cNvPr>
          <p:cNvSpPr/>
          <p:nvPr/>
        </p:nvSpPr>
        <p:spPr>
          <a:xfrm>
            <a:off x="0" y="3233738"/>
            <a:ext cx="9144000" cy="142875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cxnSp>
        <p:nvCxnSpPr>
          <p:cNvPr id="89" name="Straight Connector 88">
            <a:extLst>
              <a:ext uri="{FF2B5EF4-FFF2-40B4-BE49-F238E27FC236}">
                <a16:creationId xmlns="" xmlns:a16="http://schemas.microsoft.com/office/drawing/2014/main" id="{0B3DF848-FD2C-4359-BAB0-A642378DA255}"/>
              </a:ext>
            </a:extLst>
          </p:cNvPr>
          <p:cNvCxnSpPr/>
          <p:nvPr/>
        </p:nvCxnSpPr>
        <p:spPr>
          <a:xfrm>
            <a:off x="0" y="3290888"/>
            <a:ext cx="9144000"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 xmlns:a16="http://schemas.microsoft.com/office/drawing/2014/main" id="{711BDBEB-766B-47A4-848E-969EC297EFDC}"/>
              </a:ext>
            </a:extLst>
          </p:cNvPr>
          <p:cNvCxnSpPr/>
          <p:nvPr/>
        </p:nvCxnSpPr>
        <p:spPr>
          <a:xfrm>
            <a:off x="0" y="4604148"/>
            <a:ext cx="9144000" cy="119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4216023"/>
            <a:ext cx="8305800" cy="310987"/>
          </a:xfrm>
        </p:spPr>
        <p:txBody>
          <a:bodyPr/>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3347676"/>
            <a:ext cx="8305800" cy="857250"/>
          </a:xfrm>
        </p:spPr>
        <p:txBody>
          <a:bodyPr/>
          <a:lstStyle/>
          <a:p>
            <a:r>
              <a:rPr lang="en-US"/>
              <a:t>Click to edit Master title style</a:t>
            </a:r>
          </a:p>
        </p:txBody>
      </p:sp>
      <p:sp>
        <p:nvSpPr>
          <p:cNvPr id="91" name="Date Placeholder 1">
            <a:extLst>
              <a:ext uri="{FF2B5EF4-FFF2-40B4-BE49-F238E27FC236}">
                <a16:creationId xmlns="" xmlns:a16="http://schemas.microsoft.com/office/drawing/2014/main" id="{14CF7D94-B57E-45B8-857D-21489AB20EE3}"/>
              </a:ext>
            </a:extLst>
          </p:cNvPr>
          <p:cNvSpPr>
            <a:spLocks noGrp="1"/>
          </p:cNvSpPr>
          <p:nvPr>
            <p:ph type="dt" sz="half" idx="10"/>
          </p:nvPr>
        </p:nvSpPr>
        <p:spPr/>
        <p:txBody>
          <a:bodyPr/>
          <a:lstStyle>
            <a:lvl1pPr>
              <a:defRPr/>
            </a:lvl1pPr>
          </a:lstStyle>
          <a:p>
            <a:pPr>
              <a:defRPr/>
            </a:pPr>
            <a:endParaRPr lang="en-GB"/>
          </a:p>
        </p:txBody>
      </p:sp>
      <p:sp>
        <p:nvSpPr>
          <p:cNvPr id="92" name="Footer Placeholder 90">
            <a:extLst>
              <a:ext uri="{FF2B5EF4-FFF2-40B4-BE49-F238E27FC236}">
                <a16:creationId xmlns="" xmlns:a16="http://schemas.microsoft.com/office/drawing/2014/main" id="{CF8F8E29-0E44-48E4-8EDD-07E950A2CD22}"/>
              </a:ext>
            </a:extLst>
          </p:cNvPr>
          <p:cNvSpPr>
            <a:spLocks noGrp="1"/>
          </p:cNvSpPr>
          <p:nvPr>
            <p:ph type="ftr" sz="quarter" idx="11"/>
          </p:nvPr>
        </p:nvSpPr>
        <p:spPr/>
        <p:txBody>
          <a:bodyPr/>
          <a:lstStyle>
            <a:lvl1pPr>
              <a:defRPr/>
            </a:lvl1pPr>
          </a:lstStyle>
          <a:p>
            <a:pPr>
              <a:defRPr/>
            </a:pPr>
            <a:endParaRPr lang="en-GB"/>
          </a:p>
        </p:txBody>
      </p:sp>
      <p:sp>
        <p:nvSpPr>
          <p:cNvPr id="93" name="Slide Number Placeholder 91">
            <a:extLst>
              <a:ext uri="{FF2B5EF4-FFF2-40B4-BE49-F238E27FC236}">
                <a16:creationId xmlns="" xmlns:a16="http://schemas.microsoft.com/office/drawing/2014/main" id="{FBD32F3D-0F5C-42AE-9927-F80C9A083DCA}"/>
              </a:ext>
            </a:extLst>
          </p:cNvPr>
          <p:cNvSpPr>
            <a:spLocks noGrp="1"/>
          </p:cNvSpPr>
          <p:nvPr>
            <p:ph type="sldNum" sz="quarter" idx="12"/>
          </p:nvPr>
        </p:nvSpPr>
        <p:spPr/>
        <p:txBody>
          <a:bodyPr/>
          <a:lstStyle>
            <a:lvl1pPr>
              <a:defRPr/>
            </a:lvl1pPr>
          </a:lstStyle>
          <a:p>
            <a:pPr>
              <a:defRPr/>
            </a:pPr>
            <a:fld id="{A5B62FE1-92F7-4AC5-B53E-13D834E38FC3}" type="slidenum">
              <a:rPr lang="en-GB" altLang="et-EE"/>
              <a:pPr>
                <a:defRPr/>
              </a:pPr>
              <a:t>‹#›</a:t>
            </a:fld>
            <a:endParaRPr lang="en-GB" altLang="et-EE"/>
          </a:p>
        </p:txBody>
      </p:sp>
    </p:spTree>
    <p:extLst>
      <p:ext uri="{BB962C8B-B14F-4D97-AF65-F5344CB8AC3E}">
        <p14:creationId xmlns="" xmlns:p14="http://schemas.microsoft.com/office/powerpoint/2010/main" val="3069704474"/>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B4E82037-2FC2-408B-A0EC-025D1947EC49}"/>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 xmlns:a16="http://schemas.microsoft.com/office/drawing/2014/main" id="{8DFAC8E4-56C6-405E-BD5E-278BBBBB091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 xmlns:a16="http://schemas.microsoft.com/office/drawing/2014/main" id="{36F6F563-D942-42DB-B8BD-97B0158F5F29}"/>
              </a:ext>
            </a:extLst>
          </p:cNvPr>
          <p:cNvSpPr>
            <a:spLocks noGrp="1"/>
          </p:cNvSpPr>
          <p:nvPr>
            <p:ph type="sldNum" sz="quarter" idx="12"/>
          </p:nvPr>
        </p:nvSpPr>
        <p:spPr/>
        <p:txBody>
          <a:bodyPr/>
          <a:lstStyle>
            <a:lvl1pPr>
              <a:defRPr/>
            </a:lvl1pPr>
          </a:lstStyle>
          <a:p>
            <a:pPr>
              <a:defRPr/>
            </a:pPr>
            <a:fld id="{8C01C443-CC1E-46E4-A8A9-8F810C1DB10A}" type="slidenum">
              <a:rPr lang="en-GB" altLang="et-EE"/>
              <a:pPr>
                <a:defRPr/>
              </a:pPr>
              <a:t>‹#›</a:t>
            </a:fld>
            <a:endParaRPr lang="en-GB" altLang="et-EE"/>
          </a:p>
        </p:txBody>
      </p:sp>
    </p:spTree>
    <p:extLst>
      <p:ext uri="{BB962C8B-B14F-4D97-AF65-F5344CB8AC3E}">
        <p14:creationId xmlns="" xmlns:p14="http://schemas.microsoft.com/office/powerpoint/2010/main" val="30010506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lgn="ctr">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191BF5FB-3460-4B88-A7D2-E21F82B21128}"/>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 xmlns:a16="http://schemas.microsoft.com/office/drawing/2014/main" id="{CFC0B20E-641F-4BDC-A4F0-686CE655C19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 xmlns:a16="http://schemas.microsoft.com/office/drawing/2014/main" id="{A29666AA-78D7-43F5-90D5-D2854C606313}"/>
              </a:ext>
            </a:extLst>
          </p:cNvPr>
          <p:cNvSpPr>
            <a:spLocks noGrp="1"/>
          </p:cNvSpPr>
          <p:nvPr>
            <p:ph type="sldNum" sz="quarter" idx="12"/>
          </p:nvPr>
        </p:nvSpPr>
        <p:spPr/>
        <p:txBody>
          <a:bodyPr/>
          <a:lstStyle>
            <a:lvl1pPr>
              <a:defRPr/>
            </a:lvl1pPr>
          </a:lstStyle>
          <a:p>
            <a:pPr>
              <a:defRPr/>
            </a:pPr>
            <a:fld id="{F8AD88DC-6D0C-4DA2-A62D-41C1B5367DE0}" type="slidenum">
              <a:rPr lang="en-GB" altLang="et-EE"/>
              <a:pPr>
                <a:defRPr/>
              </a:pPr>
              <a:t>‹#›</a:t>
            </a:fld>
            <a:endParaRPr lang="en-GB" altLang="et-EE"/>
          </a:p>
        </p:txBody>
      </p:sp>
    </p:spTree>
    <p:extLst>
      <p:ext uri="{BB962C8B-B14F-4D97-AF65-F5344CB8AC3E}">
        <p14:creationId xmlns="" xmlns:p14="http://schemas.microsoft.com/office/powerpoint/2010/main" val="19383000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12585295-A62B-4CD0-9310-41EDF177FFAC}"/>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 xmlns:a16="http://schemas.microsoft.com/office/drawing/2014/main" id="{0CD4179C-60E7-4426-8750-597922A3C4C1}"/>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 xmlns:a16="http://schemas.microsoft.com/office/drawing/2014/main" id="{DA9A13F0-E994-40C6-A1F3-F2A776FD0672}"/>
              </a:ext>
            </a:extLst>
          </p:cNvPr>
          <p:cNvSpPr>
            <a:spLocks noGrp="1"/>
          </p:cNvSpPr>
          <p:nvPr>
            <p:ph type="sldNum" sz="quarter" idx="12"/>
          </p:nvPr>
        </p:nvSpPr>
        <p:spPr/>
        <p:txBody>
          <a:bodyPr/>
          <a:lstStyle>
            <a:lvl1pPr>
              <a:defRPr/>
            </a:lvl1pPr>
          </a:lstStyle>
          <a:p>
            <a:pPr>
              <a:defRPr/>
            </a:pPr>
            <a:fld id="{F043CF43-5FF8-4CC4-80EF-CF27589D6521}" type="slidenum">
              <a:rPr lang="en-GB" altLang="et-EE"/>
              <a:pPr>
                <a:defRPr/>
              </a:pPr>
              <a:t>‹#›</a:t>
            </a:fld>
            <a:endParaRPr lang="en-GB" altLang="et-EE"/>
          </a:p>
        </p:txBody>
      </p:sp>
    </p:spTree>
    <p:extLst>
      <p:ext uri="{BB962C8B-B14F-4D97-AF65-F5344CB8AC3E}">
        <p14:creationId xmlns="" xmlns:p14="http://schemas.microsoft.com/office/powerpoint/2010/main" val="19553649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558FE306-1837-4617-8230-A8BA66618649}"/>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 xmlns:a16="http://schemas.microsoft.com/office/drawing/2014/main" id="{4BFA713E-AC6C-4C9E-9F28-98F9E1CEF55B}"/>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 xmlns:a16="http://schemas.microsoft.com/office/drawing/2014/main" id="{D5ECD7DE-107A-462E-85E7-EA5B882BBE79}"/>
              </a:ext>
            </a:extLst>
          </p:cNvPr>
          <p:cNvSpPr>
            <a:spLocks noGrp="1"/>
          </p:cNvSpPr>
          <p:nvPr>
            <p:ph type="sldNum" sz="quarter" idx="12"/>
          </p:nvPr>
        </p:nvSpPr>
        <p:spPr/>
        <p:txBody>
          <a:bodyPr/>
          <a:lstStyle>
            <a:lvl1pPr>
              <a:defRPr/>
            </a:lvl1pPr>
          </a:lstStyle>
          <a:p>
            <a:pPr>
              <a:defRPr/>
            </a:pPr>
            <a:fld id="{B1B3890B-FFEB-486D-AB75-EBBDDBD2498B}" type="slidenum">
              <a:rPr lang="en-GB" altLang="et-EE"/>
              <a:pPr>
                <a:defRPr/>
              </a:pPr>
              <a:t>‹#›</a:t>
            </a:fld>
            <a:endParaRPr lang="en-GB" altLang="et-EE"/>
          </a:p>
        </p:txBody>
      </p:sp>
    </p:spTree>
    <p:extLst>
      <p:ext uri="{BB962C8B-B14F-4D97-AF65-F5344CB8AC3E}">
        <p14:creationId xmlns="" xmlns:p14="http://schemas.microsoft.com/office/powerpoint/2010/main" val="41124693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D1E34BC-3C72-4637-B149-6FE2573BCD52}"/>
              </a:ext>
            </a:extLst>
          </p:cNvPr>
          <p:cNvSpPr/>
          <p:nvPr/>
        </p:nvSpPr>
        <p:spPr>
          <a:xfrm>
            <a:off x="0" y="1172766"/>
            <a:ext cx="2762250" cy="2484834"/>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cxnSp>
        <p:nvCxnSpPr>
          <p:cNvPr id="6" name="Straight Connector 5">
            <a:extLst>
              <a:ext uri="{FF2B5EF4-FFF2-40B4-BE49-F238E27FC236}">
                <a16:creationId xmlns="" xmlns:a16="http://schemas.microsoft.com/office/drawing/2014/main" id="{B0E2A182-7937-43E8-853E-59FA7C3D0F8A}"/>
              </a:ext>
            </a:extLst>
          </p:cNvPr>
          <p:cNvCxnSpPr/>
          <p:nvPr/>
        </p:nvCxnSpPr>
        <p:spPr>
          <a:xfrm rot="5400000">
            <a:off x="1505149" y="2416374"/>
            <a:ext cx="226337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A93C48F5-34AF-4C2D-94EC-90A9BEE8C305}"/>
              </a:ext>
            </a:extLst>
          </p:cNvPr>
          <p:cNvCxnSpPr/>
          <p:nvPr/>
        </p:nvCxnSpPr>
        <p:spPr>
          <a:xfrm>
            <a:off x="1" y="1284685"/>
            <a:ext cx="2651125" cy="119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8EDD59BD-0858-4860-8DD9-4CC95C51CCD8}"/>
              </a:ext>
            </a:extLst>
          </p:cNvPr>
          <p:cNvCxnSpPr/>
          <p:nvPr/>
        </p:nvCxnSpPr>
        <p:spPr>
          <a:xfrm>
            <a:off x="1" y="3550444"/>
            <a:ext cx="2651125"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00400" y="204788"/>
            <a:ext cx="548640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52400" y="1426464"/>
            <a:ext cx="2377440" cy="1028700"/>
          </a:xfrm>
        </p:spPr>
        <p:txBody>
          <a:bodyPr/>
          <a:lstStyle>
            <a:lvl1pPr algn="l" defTabSz="685800" rtl="0" eaLnBrk="1" latinLnBrk="0" hangingPunct="1">
              <a:spcBef>
                <a:spcPct val="0"/>
              </a:spcBef>
              <a:buNone/>
              <a:tabLst>
                <a:tab pos="2872979" algn="l"/>
              </a:tabLst>
              <a:defRPr lang="en-US" sz="1950" b="1" kern="1200" cap="none" spc="15"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2455164"/>
            <a:ext cx="2377440" cy="1028700"/>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Date Placeholder 4">
            <a:extLst>
              <a:ext uri="{FF2B5EF4-FFF2-40B4-BE49-F238E27FC236}">
                <a16:creationId xmlns="" xmlns:a16="http://schemas.microsoft.com/office/drawing/2014/main" id="{1DC5210C-A326-4890-ABDC-42C3F519DCDE}"/>
              </a:ext>
            </a:extLst>
          </p:cNvPr>
          <p:cNvSpPr>
            <a:spLocks noGrp="1"/>
          </p:cNvSpPr>
          <p:nvPr>
            <p:ph type="dt" sz="half" idx="10"/>
          </p:nvPr>
        </p:nvSpPr>
        <p:spPr/>
        <p:txBody>
          <a:bodyPr/>
          <a:lstStyle>
            <a:lvl1pPr>
              <a:defRPr/>
            </a:lvl1pPr>
          </a:lstStyle>
          <a:p>
            <a:pPr>
              <a:defRPr/>
            </a:pPr>
            <a:endParaRPr lang="en-GB"/>
          </a:p>
        </p:txBody>
      </p:sp>
      <p:sp>
        <p:nvSpPr>
          <p:cNvPr id="10" name="Footer Placeholder 5">
            <a:extLst>
              <a:ext uri="{FF2B5EF4-FFF2-40B4-BE49-F238E27FC236}">
                <a16:creationId xmlns="" xmlns:a16="http://schemas.microsoft.com/office/drawing/2014/main" id="{B3FC45A1-7423-4561-A5F0-9AC84FBCCB31}"/>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 xmlns:a16="http://schemas.microsoft.com/office/drawing/2014/main" id="{9BE4A028-F057-4730-9339-DAC8CE3F88AC}"/>
              </a:ext>
            </a:extLst>
          </p:cNvPr>
          <p:cNvSpPr>
            <a:spLocks noGrp="1"/>
          </p:cNvSpPr>
          <p:nvPr>
            <p:ph type="sldNum" sz="quarter" idx="12"/>
          </p:nvPr>
        </p:nvSpPr>
        <p:spPr/>
        <p:txBody>
          <a:bodyPr/>
          <a:lstStyle>
            <a:lvl1pPr>
              <a:defRPr/>
            </a:lvl1pPr>
          </a:lstStyle>
          <a:p>
            <a:pPr>
              <a:defRPr/>
            </a:pPr>
            <a:fld id="{CCAD5B40-F4FD-485F-B3B5-379F1208C5FA}" type="slidenum">
              <a:rPr lang="en-GB" altLang="et-EE"/>
              <a:pPr>
                <a:defRPr/>
              </a:pPr>
              <a:t>‹#›</a:t>
            </a:fld>
            <a:endParaRPr lang="en-GB" altLang="et-EE"/>
          </a:p>
        </p:txBody>
      </p:sp>
    </p:spTree>
    <p:extLst>
      <p:ext uri="{BB962C8B-B14F-4D97-AF65-F5344CB8AC3E}">
        <p14:creationId xmlns="" xmlns:p14="http://schemas.microsoft.com/office/powerpoint/2010/main" val="4122157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EA76CCC-089A-4F79-8A90-E72E9B29DC95}"/>
              </a:ext>
            </a:extLst>
          </p:cNvPr>
          <p:cNvSpPr/>
          <p:nvPr/>
        </p:nvSpPr>
        <p:spPr>
          <a:xfrm>
            <a:off x="0" y="1172766"/>
            <a:ext cx="2762250" cy="2484834"/>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cxnSp>
        <p:nvCxnSpPr>
          <p:cNvPr id="6" name="Straight Connector 5">
            <a:extLst>
              <a:ext uri="{FF2B5EF4-FFF2-40B4-BE49-F238E27FC236}">
                <a16:creationId xmlns="" xmlns:a16="http://schemas.microsoft.com/office/drawing/2014/main" id="{B0FD7A8A-3010-4A87-812D-FC6312D5858C}"/>
              </a:ext>
            </a:extLst>
          </p:cNvPr>
          <p:cNvCxnSpPr/>
          <p:nvPr/>
        </p:nvCxnSpPr>
        <p:spPr>
          <a:xfrm rot="5400000">
            <a:off x="1505149" y="2416374"/>
            <a:ext cx="226337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9972FC68-EDC5-42D0-9270-67BF6BD9F25B}"/>
              </a:ext>
            </a:extLst>
          </p:cNvPr>
          <p:cNvCxnSpPr/>
          <p:nvPr/>
        </p:nvCxnSpPr>
        <p:spPr>
          <a:xfrm>
            <a:off x="1" y="1284685"/>
            <a:ext cx="2651125" cy="119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B5F00B9B-1084-4C91-B600-B7AABED0DE66}"/>
              </a:ext>
            </a:extLst>
          </p:cNvPr>
          <p:cNvCxnSpPr/>
          <p:nvPr/>
        </p:nvCxnSpPr>
        <p:spPr>
          <a:xfrm>
            <a:off x="1" y="3550444"/>
            <a:ext cx="2651125" cy="11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3200400" y="285750"/>
            <a:ext cx="5562600" cy="42291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2" name="Title 1"/>
          <p:cNvSpPr>
            <a:spLocks noGrp="1"/>
          </p:cNvSpPr>
          <p:nvPr>
            <p:ph type="title"/>
          </p:nvPr>
        </p:nvSpPr>
        <p:spPr>
          <a:xfrm>
            <a:off x="155448" y="1428750"/>
            <a:ext cx="2377440" cy="1028700"/>
          </a:xfrm>
        </p:spPr>
        <p:txBody>
          <a:bodyPr/>
          <a:lstStyle>
            <a:lvl1pPr algn="l">
              <a:defRPr sz="1950" b="1" cap="none" spc="15"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2457450"/>
            <a:ext cx="2377440" cy="1028700"/>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Date Placeholder 4">
            <a:extLst>
              <a:ext uri="{FF2B5EF4-FFF2-40B4-BE49-F238E27FC236}">
                <a16:creationId xmlns="" xmlns:a16="http://schemas.microsoft.com/office/drawing/2014/main" id="{98874453-6213-4686-AA05-85A3E697F6F0}"/>
              </a:ext>
            </a:extLst>
          </p:cNvPr>
          <p:cNvSpPr>
            <a:spLocks noGrp="1"/>
          </p:cNvSpPr>
          <p:nvPr>
            <p:ph type="dt" sz="half" idx="10"/>
          </p:nvPr>
        </p:nvSpPr>
        <p:spPr/>
        <p:txBody>
          <a:bodyPr/>
          <a:lstStyle>
            <a:lvl1pPr>
              <a:defRPr/>
            </a:lvl1pPr>
          </a:lstStyle>
          <a:p>
            <a:pPr>
              <a:defRPr/>
            </a:pPr>
            <a:endParaRPr lang="en-GB"/>
          </a:p>
        </p:txBody>
      </p:sp>
      <p:sp>
        <p:nvSpPr>
          <p:cNvPr id="10" name="Footer Placeholder 5">
            <a:extLst>
              <a:ext uri="{FF2B5EF4-FFF2-40B4-BE49-F238E27FC236}">
                <a16:creationId xmlns="" xmlns:a16="http://schemas.microsoft.com/office/drawing/2014/main" id="{A0027A28-5E83-4206-81BD-1E9E5FC2348A}"/>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 xmlns:a16="http://schemas.microsoft.com/office/drawing/2014/main" id="{62141668-3E12-461A-8A3D-290B91272123}"/>
              </a:ext>
            </a:extLst>
          </p:cNvPr>
          <p:cNvSpPr>
            <a:spLocks noGrp="1"/>
          </p:cNvSpPr>
          <p:nvPr>
            <p:ph type="sldNum" sz="quarter" idx="12"/>
          </p:nvPr>
        </p:nvSpPr>
        <p:spPr/>
        <p:txBody>
          <a:bodyPr/>
          <a:lstStyle>
            <a:lvl1pPr>
              <a:defRPr/>
            </a:lvl1pPr>
          </a:lstStyle>
          <a:p>
            <a:pPr>
              <a:defRPr/>
            </a:pPr>
            <a:fld id="{74322D60-95B1-4665-9E9C-878AC72E4629}" type="slidenum">
              <a:rPr lang="en-GB" altLang="et-EE"/>
              <a:pPr>
                <a:defRPr/>
              </a:pPr>
              <a:t>‹#›</a:t>
            </a:fld>
            <a:endParaRPr lang="en-GB" altLang="et-EE"/>
          </a:p>
        </p:txBody>
      </p:sp>
    </p:spTree>
    <p:extLst>
      <p:ext uri="{BB962C8B-B14F-4D97-AF65-F5344CB8AC3E}">
        <p14:creationId xmlns="" xmlns:p14="http://schemas.microsoft.com/office/powerpoint/2010/main" val="22930988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BFE030-2219-468C-A5B3-F452A963A2E1}"/>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 xmlns:a16="http://schemas.microsoft.com/office/drawing/2014/main" id="{C763D1A3-288F-4463-9511-99E8B6AFF28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85A903D8-BA20-4958-9A8D-46B887937A71}"/>
              </a:ext>
            </a:extLst>
          </p:cNvPr>
          <p:cNvSpPr>
            <a:spLocks noGrp="1"/>
          </p:cNvSpPr>
          <p:nvPr>
            <p:ph type="sldNum" sz="quarter" idx="12"/>
          </p:nvPr>
        </p:nvSpPr>
        <p:spPr/>
        <p:txBody>
          <a:bodyPr/>
          <a:lstStyle>
            <a:lvl1pPr>
              <a:defRPr/>
            </a:lvl1pPr>
          </a:lstStyle>
          <a:p>
            <a:pPr>
              <a:defRPr/>
            </a:pPr>
            <a:fld id="{75879E36-B617-417E-BE8A-03035C4FA59A}" type="slidenum">
              <a:rPr lang="en-GB" altLang="et-EE"/>
              <a:pPr>
                <a:defRPr/>
              </a:pPr>
              <a:t>‹#›</a:t>
            </a:fld>
            <a:endParaRPr lang="en-GB" altLang="et-EE"/>
          </a:p>
        </p:txBody>
      </p:sp>
    </p:spTree>
    <p:extLst>
      <p:ext uri="{BB962C8B-B14F-4D97-AF65-F5344CB8AC3E}">
        <p14:creationId xmlns="" xmlns:p14="http://schemas.microsoft.com/office/powerpoint/2010/main" val="2363694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xfrm>
            <a:off x="304800" y="4686300"/>
            <a:ext cx="1905000" cy="3429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581400" y="4686300"/>
            <a:ext cx="2895600" cy="3429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C72C78-BC1E-4005-956D-6B269D092813}" type="slidenum">
              <a:rPr lang="en-US"/>
              <a:pPr>
                <a:defRPr/>
              </a:pPr>
              <a:t>‹#›</a:t>
            </a:fld>
            <a:endParaRPr lang="en-US"/>
          </a:p>
        </p:txBody>
      </p:sp>
    </p:spTree>
    <p:extLst>
      <p:ext uri="{BB962C8B-B14F-4D97-AF65-F5344CB8AC3E}">
        <p14:creationId xmlns="" xmlns:p14="http://schemas.microsoft.com/office/powerpoint/2010/main" val="17114604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A3EB83-4548-42C2-9D52-6374B89E7602}"/>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 xmlns:a16="http://schemas.microsoft.com/office/drawing/2014/main" id="{86BA9772-3863-424F-A21D-1AD57DB3A4F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C16AEC57-D7FB-489F-926C-B7A5552A7484}"/>
              </a:ext>
            </a:extLst>
          </p:cNvPr>
          <p:cNvSpPr>
            <a:spLocks noGrp="1"/>
          </p:cNvSpPr>
          <p:nvPr>
            <p:ph type="sldNum" sz="quarter" idx="12"/>
          </p:nvPr>
        </p:nvSpPr>
        <p:spPr/>
        <p:txBody>
          <a:bodyPr/>
          <a:lstStyle>
            <a:lvl1pPr>
              <a:defRPr/>
            </a:lvl1pPr>
          </a:lstStyle>
          <a:p>
            <a:pPr>
              <a:defRPr/>
            </a:pPr>
            <a:fld id="{D2724B64-66BA-4299-9894-22DECB4CD228}" type="slidenum">
              <a:rPr lang="en-GB" altLang="et-EE"/>
              <a:pPr>
                <a:defRPr/>
              </a:pPr>
              <a:t>‹#›</a:t>
            </a:fld>
            <a:endParaRPr lang="en-GB" altLang="et-EE"/>
          </a:p>
        </p:txBody>
      </p:sp>
    </p:spTree>
    <p:extLst>
      <p:ext uri="{BB962C8B-B14F-4D97-AF65-F5344CB8AC3E}">
        <p14:creationId xmlns="" xmlns:p14="http://schemas.microsoft.com/office/powerpoint/2010/main" val="5593886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560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838688"/>
            <a:ext cx="6858000" cy="115038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BE82A-D942-7645-B1A2-A190760F9DA5}"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0424-01A0-A14A-B3C5-2CFB47E47301}"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205740" y="232053"/>
            <a:ext cx="1531620" cy="517095"/>
          </a:xfrm>
          <a:prstGeom prst="rect">
            <a:avLst/>
          </a:prstGeom>
        </p:spPr>
      </p:pic>
      <p:pic>
        <p:nvPicPr>
          <p:cNvPr id="8" name="Picture 7"/>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328161" y="226076"/>
            <a:ext cx="4549679" cy="383400"/>
          </a:xfrm>
          <a:prstGeom prst="rect">
            <a:avLst/>
          </a:prstGeom>
        </p:spPr>
      </p:pic>
    </p:spTree>
    <p:extLst>
      <p:ext uri="{BB962C8B-B14F-4D97-AF65-F5344CB8AC3E}">
        <p14:creationId xmlns="" xmlns:p14="http://schemas.microsoft.com/office/powerpoint/2010/main" val="40093042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560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838688"/>
            <a:ext cx="6858000" cy="115038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BE82A-D942-7645-B1A2-A190760F9DA5}"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0424-01A0-A14A-B3C5-2CFB47E47301}"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205740" y="232053"/>
            <a:ext cx="1531620" cy="517095"/>
          </a:xfrm>
          <a:prstGeom prst="rect">
            <a:avLst/>
          </a:prstGeom>
        </p:spPr>
      </p:pic>
      <p:pic>
        <p:nvPicPr>
          <p:cNvPr id="8" name="Picture 7"/>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328161" y="226076"/>
            <a:ext cx="4549679" cy="383400"/>
          </a:xfrm>
          <a:prstGeom prst="rect">
            <a:avLst/>
          </a:prstGeom>
        </p:spPr>
      </p:pic>
      <p:pic>
        <p:nvPicPr>
          <p:cNvPr id="9" name="Picture 8"/>
          <p:cNvPicPr>
            <a:picLocks noChangeAspect="1"/>
          </p:cNvPicPr>
          <p:nvPr userDrawn="1"/>
        </p:nvPicPr>
        <p:blipFill>
          <a:blip r:embed="rId4">
            <a:extLst>
              <a:ext uri="{28A0092B-C50C-407E-A947-70E740481C1C}">
                <a14:useLocalDpi xmlns="" xmlns:a14="http://schemas.microsoft.com/office/drawing/2010/main" val="0"/>
              </a:ext>
            </a:extLst>
          </a:blip>
          <a:stretch>
            <a:fillRect/>
          </a:stretch>
        </p:blipFill>
        <p:spPr>
          <a:xfrm>
            <a:off x="2286000" y="4366261"/>
            <a:ext cx="4572000" cy="195601"/>
          </a:xfrm>
          <a:prstGeom prst="rect">
            <a:avLst/>
          </a:prstGeom>
        </p:spPr>
      </p:pic>
    </p:spTree>
    <p:extLst>
      <p:ext uri="{BB962C8B-B14F-4D97-AF65-F5344CB8AC3E}">
        <p14:creationId xmlns="" xmlns:p14="http://schemas.microsoft.com/office/powerpoint/2010/main" val="25724266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1" y="979623"/>
            <a:ext cx="7772400" cy="1790700"/>
          </a:xfrm>
        </p:spPr>
        <p:txBody>
          <a:bodyPr anchor="b"/>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487681" y="2826890"/>
            <a:ext cx="6858000" cy="115038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BE82A-D942-7645-B1A2-A190760F9DA5}"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0424-01A0-A14A-B3C5-2CFB47E47301}"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628650" y="298329"/>
            <a:ext cx="1689364" cy="570351"/>
          </a:xfrm>
          <a:prstGeom prst="rect">
            <a:avLst/>
          </a:prstGeom>
        </p:spPr>
      </p:pic>
      <p:pic>
        <p:nvPicPr>
          <p:cNvPr id="8" name="Picture 7"/>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297682" y="270640"/>
            <a:ext cx="4549679" cy="383400"/>
          </a:xfrm>
          <a:prstGeom prst="rect">
            <a:avLst/>
          </a:prstGeom>
        </p:spPr>
      </p:pic>
      <p:pic>
        <p:nvPicPr>
          <p:cNvPr id="9" name="Picture 8"/>
          <p:cNvPicPr>
            <a:picLocks noChangeAspect="1"/>
          </p:cNvPicPr>
          <p:nvPr userDrawn="1"/>
        </p:nvPicPr>
        <p:blipFill>
          <a:blip r:embed="rId4">
            <a:extLst>
              <a:ext uri="{28A0092B-C50C-407E-A947-70E740481C1C}">
                <a14:useLocalDpi xmlns="" xmlns:a14="http://schemas.microsoft.com/office/drawing/2010/main" val="0"/>
              </a:ext>
            </a:extLst>
          </a:blip>
          <a:stretch>
            <a:fillRect/>
          </a:stretch>
        </p:blipFill>
        <p:spPr>
          <a:xfrm>
            <a:off x="628650" y="4320541"/>
            <a:ext cx="4572000" cy="195601"/>
          </a:xfrm>
          <a:prstGeom prst="rect">
            <a:avLst/>
          </a:prstGeom>
        </p:spPr>
      </p:pic>
    </p:spTree>
    <p:extLst>
      <p:ext uri="{BB962C8B-B14F-4D97-AF65-F5344CB8AC3E}">
        <p14:creationId xmlns="" xmlns:p14="http://schemas.microsoft.com/office/powerpoint/2010/main" val="107883143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1" y="979623"/>
            <a:ext cx="7772400" cy="1790700"/>
          </a:xfrm>
        </p:spPr>
        <p:txBody>
          <a:bodyPr anchor="b"/>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487681" y="2826890"/>
            <a:ext cx="6858000" cy="115038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BE82A-D942-7645-B1A2-A190760F9DA5}"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0424-01A0-A14A-B3C5-2CFB47E47301}"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628650" y="298329"/>
            <a:ext cx="1689364" cy="570351"/>
          </a:xfrm>
          <a:prstGeom prst="rect">
            <a:avLst/>
          </a:prstGeom>
        </p:spPr>
      </p:pic>
      <p:pic>
        <p:nvPicPr>
          <p:cNvPr id="8" name="Picture 7"/>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4297682" y="270640"/>
            <a:ext cx="4549679" cy="383400"/>
          </a:xfrm>
          <a:prstGeom prst="rect">
            <a:avLst/>
          </a:prstGeom>
        </p:spPr>
      </p:pic>
    </p:spTree>
    <p:extLst>
      <p:ext uri="{BB962C8B-B14F-4D97-AF65-F5344CB8AC3E}">
        <p14:creationId xmlns="" xmlns:p14="http://schemas.microsoft.com/office/powerpoint/2010/main" val="42311724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BE82A-D942-7645-B1A2-A190760F9DA5}"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23443396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BE82A-D942-7645-B1A2-A190760F9DA5}"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7286365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628650" y="4313307"/>
            <a:ext cx="1689364" cy="570351"/>
          </a:xfrm>
          <a:prstGeom prst="rect">
            <a:avLst/>
          </a:prstGeom>
        </p:spPr>
      </p:pic>
      <p:pic>
        <p:nvPicPr>
          <p:cNvPr id="10" name="Picture 9"/>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3886200" y="4688058"/>
            <a:ext cx="4572000" cy="195601"/>
          </a:xfrm>
          <a:prstGeom prst="rect">
            <a:avLst/>
          </a:prstGeom>
        </p:spPr>
      </p:pic>
      <p:sp>
        <p:nvSpPr>
          <p:cNvPr id="12" name="Content Placeholder 2"/>
          <p:cNvSpPr>
            <a:spLocks noGrp="1"/>
          </p:cNvSpPr>
          <p:nvPr>
            <p:ph idx="1"/>
          </p:nvPr>
        </p:nvSpPr>
        <p:spPr>
          <a:xfrm>
            <a:off x="628651" y="2276164"/>
            <a:ext cx="7829549" cy="1089756"/>
          </a:xfrm>
        </p:spPr>
        <p:txBody>
          <a:bodyPr>
            <a:normAutofit/>
          </a:bodyPr>
          <a:lstStyle>
            <a:lvl1pPr marL="0" indent="0" algn="ctr">
              <a:buFont typeface="Arial" charset="0"/>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3" name="Title 1"/>
          <p:cNvSpPr>
            <a:spLocks noGrp="1"/>
          </p:cNvSpPr>
          <p:nvPr>
            <p:ph type="ctrTitle"/>
          </p:nvPr>
        </p:nvSpPr>
        <p:spPr>
          <a:xfrm>
            <a:off x="628650" y="485465"/>
            <a:ext cx="7829548" cy="1790700"/>
          </a:xfrm>
        </p:spPr>
        <p:txBody>
          <a:bodyPr anchor="b">
            <a:noAutofit/>
          </a:bodyPr>
          <a:lstStyle>
            <a:lvl1pPr algn="ctr">
              <a:defRPr sz="4500"/>
            </a:lvl1pPr>
          </a:lstStyle>
          <a:p>
            <a:r>
              <a:rPr lang="en-US"/>
              <a:t>Click to edit Master title style</a:t>
            </a:r>
            <a:endParaRPr lang="en-US" dirty="0"/>
          </a:p>
        </p:txBody>
      </p:sp>
    </p:spTree>
    <p:extLst>
      <p:ext uri="{BB962C8B-B14F-4D97-AF65-F5344CB8AC3E}">
        <p14:creationId xmlns="" xmlns:p14="http://schemas.microsoft.com/office/powerpoint/2010/main" val="28499665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2BE82A-D942-7645-B1A2-A190760F9DA5}" type="datetimeFigureOut">
              <a:rPr lang="en-US" smtClean="0"/>
              <a:pPr/>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7183359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2BE82A-D942-7645-B1A2-A190760F9DA5}" type="datetimeFigureOut">
              <a:rPr lang="en-US" smtClean="0"/>
              <a:pPr/>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245399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itel ja sisu">
    <p:spTree>
      <p:nvGrpSpPr>
        <p:cNvPr id="1" name=""/>
        <p:cNvGrpSpPr/>
        <p:nvPr/>
      </p:nvGrpSpPr>
      <p:grpSpPr>
        <a:xfrm>
          <a:off x="0" y="0"/>
          <a:ext cx="0" cy="0"/>
          <a:chOff x="0" y="0"/>
          <a:chExt cx="0" cy="0"/>
        </a:xfrm>
      </p:grpSpPr>
      <p:sp>
        <p:nvSpPr>
          <p:cNvPr id="4" name="TextBox 3"/>
          <p:cNvSpPr txBox="1"/>
          <p:nvPr/>
        </p:nvSpPr>
        <p:spPr>
          <a:xfrm>
            <a:off x="4462464" y="4788694"/>
            <a:ext cx="1679575" cy="230832"/>
          </a:xfrm>
          <a:prstGeom prst="rect">
            <a:avLst/>
          </a:prstGeom>
          <a:noFill/>
        </p:spPr>
        <p:txBody>
          <a:bodyPr>
            <a:spAutoFit/>
          </a:bodyPr>
          <a:lstStyle/>
          <a:p>
            <a:pPr>
              <a:defRPr/>
            </a:pPr>
            <a:r>
              <a:rPr lang="en-US" sz="900" dirty="0">
                <a:latin typeface="Swift Light" pitchFamily="18" charset="0"/>
              </a:rPr>
              <a:t>riigikogu.ee</a:t>
            </a:r>
          </a:p>
        </p:txBody>
      </p:sp>
      <p:pic>
        <p:nvPicPr>
          <p:cNvPr id="5" name="Picture 6" descr="fef.pdf"/>
          <p:cNvPicPr>
            <a:picLocks noChangeAspect="1"/>
          </p:cNvPicPr>
          <p:nvPr/>
        </p:nvPicPr>
        <p:blipFill>
          <a:blip r:embed="rId2" cstate="print"/>
          <a:srcRect/>
          <a:stretch>
            <a:fillRect/>
          </a:stretch>
        </p:blipFill>
        <p:spPr bwMode="auto">
          <a:xfrm>
            <a:off x="592139" y="4762500"/>
            <a:ext cx="668337" cy="257175"/>
          </a:xfrm>
          <a:prstGeom prst="rect">
            <a:avLst/>
          </a:prstGeom>
          <a:noFill/>
          <a:ln w="9525">
            <a:noFill/>
            <a:miter lim="800000"/>
            <a:headEnd/>
            <a:tailEnd/>
          </a:ln>
        </p:spPr>
      </p:pic>
      <p:sp>
        <p:nvSpPr>
          <p:cNvPr id="2" name="Pealkiri 1"/>
          <p:cNvSpPr>
            <a:spLocks noGrp="1"/>
          </p:cNvSpPr>
          <p:nvPr>
            <p:ph type="title"/>
          </p:nvPr>
        </p:nvSpPr>
        <p:spPr/>
        <p:txBody>
          <a:bodyPr/>
          <a:lstStyle>
            <a:lvl1pPr>
              <a:defRPr>
                <a:latin typeface="Swift" pitchFamily="18" charset="-70"/>
              </a:defRPr>
            </a:lvl1pPr>
          </a:lstStyle>
          <a:p>
            <a:r>
              <a:rPr lang="et-EE" smtClean="0"/>
              <a:t>Muutke pealkirja laadi</a:t>
            </a:r>
            <a:endParaRPr lang="et-EE" dirty="0"/>
          </a:p>
        </p:txBody>
      </p:sp>
      <p:sp>
        <p:nvSpPr>
          <p:cNvPr id="6" name="Slide Number Placeholder 45"/>
          <p:cNvSpPr>
            <a:spLocks noGrp="1"/>
          </p:cNvSpPr>
          <p:nvPr>
            <p:ph type="sldNum" sz="quarter" idx="10"/>
          </p:nvPr>
        </p:nvSpPr>
        <p:spPr/>
        <p:txBody>
          <a:bodyPr/>
          <a:lstStyle>
            <a:lvl1pPr algn="r">
              <a:defRPr sz="1000" smtClean="0">
                <a:solidFill>
                  <a:schemeClr val="tx1"/>
                </a:solidFill>
                <a:latin typeface="Swift" pitchFamily="18" charset="0"/>
              </a:defRPr>
            </a:lvl1pPr>
          </a:lstStyle>
          <a:p>
            <a:pPr>
              <a:defRPr/>
            </a:pPr>
            <a:fld id="{726F5453-3A08-4FA9-B376-13B588D73F61}" type="slidenum">
              <a:rPr lang="en-US"/>
              <a:pPr>
                <a:defRPr/>
              </a:pPr>
              <a:t>‹#›</a:t>
            </a:fld>
            <a:endParaRPr lang="en-US" dirty="0"/>
          </a:p>
        </p:txBody>
      </p:sp>
      <p:sp>
        <p:nvSpPr>
          <p:cNvPr id="7" name="Teksti kohatäide 2"/>
          <p:cNvSpPr>
            <a:spLocks noGrp="1"/>
          </p:cNvSpPr>
          <p:nvPr>
            <p:ph type="body" idx="1"/>
          </p:nvPr>
        </p:nvSpPr>
        <p:spPr>
          <a:xfrm>
            <a:off x="647700" y="1531130"/>
            <a:ext cx="7885112" cy="2875398"/>
          </a:xfrm>
        </p:spPr>
        <p:txBody>
          <a:bodyPr anchor="t" anchorCtr="0"/>
          <a:lstStyle>
            <a:lvl1pPr marL="0" indent="0">
              <a:buNone/>
              <a:defRPr sz="36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t-EE" smtClean="0"/>
              <a:t>Muutke teksti laade</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2BE82A-D942-7645-B1A2-A190760F9DA5}" type="datetimeFigureOut">
              <a:rPr lang="en-US" smtClean="0"/>
              <a:pPr/>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19277978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BE82A-D942-7645-B1A2-A190760F9DA5}" type="datetimeFigureOut">
              <a:rPr lang="en-US" smtClean="0"/>
              <a:pPr/>
              <a:t>12/4/2018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31866849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32BE82A-D942-7645-B1A2-A190760F9DA5}" type="datetimeFigureOut">
              <a:rPr lang="en-US" smtClean="0"/>
              <a:pPr/>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18317172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32BE82A-D942-7645-B1A2-A190760F9DA5}" type="datetimeFigureOut">
              <a:rPr lang="en-US" smtClean="0"/>
              <a:pPr/>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26928712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BE82A-D942-7645-B1A2-A190760F9DA5}"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30294084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BE82A-D942-7645-B1A2-A190760F9DA5}"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0424-01A0-A14A-B3C5-2CFB47E47301}" type="slidenum">
              <a:rPr lang="en-US" smtClean="0"/>
              <a:pPr/>
              <a:t>‹#›</a:t>
            </a:fld>
            <a:endParaRPr lang="en-US"/>
          </a:p>
        </p:txBody>
      </p:sp>
    </p:spTree>
    <p:extLst>
      <p:ext uri="{BB962C8B-B14F-4D97-AF65-F5344CB8AC3E}">
        <p14:creationId xmlns="" xmlns:p14="http://schemas.microsoft.com/office/powerpoint/2010/main" val="3650534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1574800"/>
            <a:ext cx="6619244" cy="2008236"/>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3583035"/>
            <a:ext cx="6619244" cy="646065"/>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619239" y="1344169"/>
            <a:ext cx="742949" cy="228599"/>
          </a:xfrm>
        </p:spPr>
        <p:txBody>
          <a:bodyPr anchor="t"/>
          <a:lstStyle>
            <a:lvl1pPr algn="l">
              <a:defRPr b="0" i="0">
                <a:solidFill>
                  <a:schemeClr val="bg1">
                    <a:alpha val="60000"/>
                  </a:schemeClr>
                </a:solidFill>
              </a:defRPr>
            </a:lvl1pPr>
          </a:lstStyle>
          <a:p>
            <a:fld id="{5B964AB7-0157-4095-A1D1-B2C46DC9335F}" type="datetimeFigureOut">
              <a:rPr lang="en-US" smtClean="0"/>
              <a:pPr/>
              <a:t>12/4/2018</a:t>
            </a:fld>
            <a:endParaRPr lang="en-US"/>
          </a:p>
        </p:txBody>
      </p:sp>
      <p:sp>
        <p:nvSpPr>
          <p:cNvPr id="5" name="Footer Placeholder 4"/>
          <p:cNvSpPr>
            <a:spLocks noGrp="1"/>
          </p:cNvSpPr>
          <p:nvPr>
            <p:ph type="ftr" sz="quarter" idx="11"/>
          </p:nvPr>
        </p:nvSpPr>
        <p:spPr bwMode="gray">
          <a:xfrm rot="5400000">
            <a:off x="6713982" y="2420874"/>
            <a:ext cx="2894846" cy="228601"/>
          </a:xfrm>
        </p:spPr>
        <p:txBody>
          <a:bodyPr/>
          <a:lstStyle>
            <a:lvl1pPr>
              <a:defRPr b="0" i="0">
                <a:solidFill>
                  <a:schemeClr val="bg1">
                    <a:alpha val="60000"/>
                  </a:schemeClr>
                </a:solidFill>
              </a:defRPr>
            </a:lvl1pPr>
          </a:lstStyle>
          <a:p>
            <a:endParaRPr lang="en-US"/>
          </a:p>
        </p:txBody>
      </p:sp>
      <p:sp>
        <p:nvSpPr>
          <p:cNvPr id="11" name="Rectangle 1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21797"/>
            <a:ext cx="628649" cy="575765"/>
          </a:xfrm>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36269772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964AB7-0157-4095-A1D1-B2C46DC9335F}"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20386102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008234"/>
            <a:ext cx="3263269" cy="1712868"/>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008233"/>
            <a:ext cx="2818159" cy="171286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64AB7-0157-4095-A1D1-B2C46DC9335F}"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17199557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1952625"/>
            <a:ext cx="3618869" cy="256222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1952625"/>
            <a:ext cx="3618869" cy="25622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964AB7-0157-4095-A1D1-B2C46DC9335F}" type="datetimeFigureOut">
              <a:rPr lang="en-US" smtClean="0"/>
              <a:pPr/>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2626135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inult tiitel">
    <p:spTree>
      <p:nvGrpSpPr>
        <p:cNvPr id="1" name=""/>
        <p:cNvGrpSpPr/>
        <p:nvPr/>
      </p:nvGrpSpPr>
      <p:grpSpPr>
        <a:xfrm>
          <a:off x="0" y="0"/>
          <a:ext cx="0" cy="0"/>
          <a:chOff x="0" y="0"/>
          <a:chExt cx="0" cy="0"/>
        </a:xfrm>
      </p:grpSpPr>
      <p:sp>
        <p:nvSpPr>
          <p:cNvPr id="4" name="TextBox 3"/>
          <p:cNvSpPr txBox="1"/>
          <p:nvPr/>
        </p:nvSpPr>
        <p:spPr>
          <a:xfrm>
            <a:off x="4462464" y="4788694"/>
            <a:ext cx="1679575" cy="230832"/>
          </a:xfrm>
          <a:prstGeom prst="rect">
            <a:avLst/>
          </a:prstGeom>
          <a:noFill/>
        </p:spPr>
        <p:txBody>
          <a:bodyPr>
            <a:spAutoFit/>
          </a:bodyPr>
          <a:lstStyle/>
          <a:p>
            <a:pPr>
              <a:defRPr/>
            </a:pPr>
            <a:r>
              <a:rPr lang="en-US" sz="900" dirty="0">
                <a:latin typeface="Swift Light" pitchFamily="18" charset="0"/>
              </a:rPr>
              <a:t>riigikogu.ee</a:t>
            </a:r>
          </a:p>
        </p:txBody>
      </p:sp>
      <p:pic>
        <p:nvPicPr>
          <p:cNvPr id="5" name="Picture 6" descr="fef.pdf"/>
          <p:cNvPicPr>
            <a:picLocks noChangeAspect="1"/>
          </p:cNvPicPr>
          <p:nvPr/>
        </p:nvPicPr>
        <p:blipFill>
          <a:blip r:embed="rId2" cstate="print"/>
          <a:srcRect/>
          <a:stretch>
            <a:fillRect/>
          </a:stretch>
        </p:blipFill>
        <p:spPr bwMode="auto">
          <a:xfrm>
            <a:off x="592139" y="4762500"/>
            <a:ext cx="668337" cy="257175"/>
          </a:xfrm>
          <a:prstGeom prst="rect">
            <a:avLst/>
          </a:prstGeom>
          <a:noFill/>
          <a:ln w="9525">
            <a:noFill/>
            <a:miter lim="800000"/>
            <a:headEnd/>
            <a:tailEnd/>
          </a:ln>
        </p:spPr>
      </p:pic>
      <p:sp>
        <p:nvSpPr>
          <p:cNvPr id="3" name="Pealkiri 1"/>
          <p:cNvSpPr>
            <a:spLocks noGrp="1"/>
          </p:cNvSpPr>
          <p:nvPr>
            <p:ph type="title"/>
          </p:nvPr>
        </p:nvSpPr>
        <p:spPr>
          <a:xfrm>
            <a:off x="647700" y="465535"/>
            <a:ext cx="7885113" cy="809625"/>
          </a:xfrm>
        </p:spPr>
        <p:txBody>
          <a:bodyPr/>
          <a:lstStyle>
            <a:lvl1pPr>
              <a:defRPr/>
            </a:lvl1pPr>
          </a:lstStyle>
          <a:p>
            <a:r>
              <a:rPr lang="et-EE" smtClean="0"/>
              <a:t>Muutke pealkirja laadi</a:t>
            </a:r>
            <a:endParaRPr lang="et-EE" dirty="0"/>
          </a:p>
        </p:txBody>
      </p:sp>
      <p:sp>
        <p:nvSpPr>
          <p:cNvPr id="6" name="Slide Number Placeholder 45"/>
          <p:cNvSpPr>
            <a:spLocks noGrp="1"/>
          </p:cNvSpPr>
          <p:nvPr>
            <p:ph type="sldNum" sz="quarter" idx="10"/>
          </p:nvPr>
        </p:nvSpPr>
        <p:spPr/>
        <p:txBody>
          <a:bodyPr/>
          <a:lstStyle>
            <a:lvl1pPr algn="r">
              <a:defRPr sz="1000" smtClean="0">
                <a:solidFill>
                  <a:schemeClr val="tx1"/>
                </a:solidFill>
                <a:latin typeface="Swift" pitchFamily="18" charset="0"/>
              </a:defRPr>
            </a:lvl1pPr>
          </a:lstStyle>
          <a:p>
            <a:pPr>
              <a:defRPr/>
            </a:pPr>
            <a:fld id="{7FCA6F5E-B35D-482E-9E0D-02355031B50D}" type="slidenum">
              <a:rPr lang="en-US"/>
              <a:pPr>
                <a:defRPr/>
              </a:pPr>
              <a:t>‹#›</a:t>
            </a:fld>
            <a:endParaRPr lang="en-US" dirty="0"/>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1952625"/>
            <a:ext cx="361886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2384822"/>
            <a:ext cx="3618869" cy="213002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1952625"/>
            <a:ext cx="361886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5" y="2384822"/>
            <a:ext cx="3618869" cy="213002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964AB7-0157-4095-A1D1-B2C46DC9335F}" type="datetimeFigureOut">
              <a:rPr lang="en-US" smtClean="0"/>
              <a:pPr/>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11847830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730251"/>
            <a:ext cx="6571060" cy="530223"/>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964AB7-0157-4095-A1D1-B2C46DC9335F}" type="datetimeFigureOut">
              <a:rPr lang="en-US" smtClean="0"/>
              <a:pPr/>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8649994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64AB7-0157-4095-A1D1-B2C46DC9335F}" type="datetimeFigureOut">
              <a:rPr lang="en-US" smtClean="0"/>
              <a:pPr/>
              <a:t>12/4/2018</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13117776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971550"/>
            <a:ext cx="2094869" cy="12001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085850"/>
            <a:ext cx="3892550" cy="3429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2346961"/>
            <a:ext cx="2094869" cy="21716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964AB7-0157-4095-A1D1-B2C46DC9335F}" type="datetimeFigureOut">
              <a:rPr lang="en-US" smtClean="0"/>
              <a:pPr/>
              <a:t>12/4/2018</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1926278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70000"/>
            <a:ext cx="2898851" cy="1301750"/>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857250"/>
            <a:ext cx="242039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2743200"/>
            <a:ext cx="2894409" cy="10287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964AB7-0157-4095-A1D1-B2C46DC9335F}" type="datetimeFigureOut">
              <a:rPr lang="en-US" smtClean="0"/>
              <a:pPr/>
              <a:t>12/4/2018</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15517044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3727445"/>
            <a:ext cx="6619244"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4152499"/>
            <a:ext cx="6619244" cy="370284"/>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964AB7-0157-4095-A1D1-B2C46DC9335F}" type="datetimeFigureOut">
              <a:rPr lang="en-US" smtClean="0"/>
              <a:pPr/>
              <a:t>12/4/2018</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33985908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797563"/>
            <a:ext cx="6623862" cy="1029740"/>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2657475"/>
            <a:ext cx="6619244" cy="1857375"/>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5B964AB7-0157-4095-A1D1-B2C46DC9335F}"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5944589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51435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455502"/>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1960341"/>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736600"/>
            <a:ext cx="6340430" cy="2022474"/>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2759074"/>
            <a:ext cx="5798414" cy="256631"/>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3771899"/>
            <a:ext cx="6933673" cy="748393"/>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5B964AB7-0157-4095-A1D1-B2C46DC9335F}"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2994834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78000"/>
            <a:ext cx="6619245" cy="136688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768725"/>
            <a:ext cx="6619244" cy="6453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64AB7-0157-4095-A1D1-B2C46DC9335F}"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19620318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1952626"/>
            <a:ext cx="235640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5" y="2384823"/>
            <a:ext cx="2356409"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1952625"/>
            <a:ext cx="2360257"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2384823"/>
            <a:ext cx="2360257"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6101" y="1952626"/>
            <a:ext cx="2359298"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6247" y="2384822"/>
            <a:ext cx="2359152"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302978"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B964AB7-0157-4095-A1D1-B2C46DC9335F}" type="datetimeFigureOut">
              <a:rPr lang="en-US" smtClean="0"/>
              <a:pPr/>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3916592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solidFill>
          <a:schemeClr val="bg1"/>
        </a:solidFill>
        <a:effectLst/>
      </p:bgPr>
    </p:bg>
    <p:spTree>
      <p:nvGrpSpPr>
        <p:cNvPr id="1" name=""/>
        <p:cNvGrpSpPr/>
        <p:nvPr/>
      </p:nvGrpSpPr>
      <p:grpSpPr>
        <a:xfrm>
          <a:off x="0" y="0"/>
          <a:ext cx="0" cy="0"/>
          <a:chOff x="0" y="0"/>
          <a:chExt cx="0" cy="0"/>
        </a:xfrm>
      </p:grpSpPr>
      <p:pic>
        <p:nvPicPr>
          <p:cNvPr id="7" name="Picture 8" descr="ribbon_kansisivu.jpg"/>
          <p:cNvPicPr>
            <a:picLocks noChangeAspect="1"/>
          </p:cNvPicPr>
          <p:nvPr/>
        </p:nvPicPr>
        <p:blipFill rotWithShape="1">
          <a:blip r:embed="rId2" cstate="screen">
            <a:extLst>
              <a:ext uri="{28A0092B-C50C-407E-A947-70E740481C1C}">
                <a14:useLocalDpi xmlns="" xmlns:a14="http://schemas.microsoft.com/office/drawing/2010/main"/>
              </a:ext>
            </a:extLst>
          </a:blip>
          <a:srcRect l="-1238" r="1238" b="16001"/>
          <a:stretch/>
        </p:blipFill>
        <p:spPr>
          <a:xfrm>
            <a:off x="6474616" y="2983260"/>
            <a:ext cx="2666766" cy="2160240"/>
          </a:xfrm>
          <a:prstGeom prst="rect">
            <a:avLst/>
          </a:prstGeom>
        </p:spPr>
      </p:pic>
      <p:sp>
        <p:nvSpPr>
          <p:cNvPr id="2" name="Title 1"/>
          <p:cNvSpPr>
            <a:spLocks noGrp="1"/>
          </p:cNvSpPr>
          <p:nvPr>
            <p:ph type="ctrTitle"/>
          </p:nvPr>
        </p:nvSpPr>
        <p:spPr>
          <a:xfrm>
            <a:off x="680400" y="1368900"/>
            <a:ext cx="7297200" cy="1101600"/>
          </a:xfrm>
        </p:spPr>
        <p:txBody>
          <a:bodyPr rIns="90000"/>
          <a:lstStyle/>
          <a:p>
            <a:r>
              <a:rPr lang="fi-FI"/>
              <a:t>Muokkaa perustyyl. napsautt.</a:t>
            </a:r>
            <a:endParaRPr lang="fi-FI" dirty="0"/>
          </a:p>
        </p:txBody>
      </p:sp>
      <p:sp>
        <p:nvSpPr>
          <p:cNvPr id="3" name="Subtitle 2"/>
          <p:cNvSpPr>
            <a:spLocks noGrp="1"/>
          </p:cNvSpPr>
          <p:nvPr>
            <p:ph type="subTitle" idx="1"/>
          </p:nvPr>
        </p:nvSpPr>
        <p:spPr>
          <a:xfrm>
            <a:off x="680400" y="2475900"/>
            <a:ext cx="6102000" cy="1228500"/>
          </a:xfrm>
        </p:spPr>
        <p:txBody>
          <a:bodyPr>
            <a:normAutofit/>
          </a:bodyPr>
          <a:lstStyle>
            <a:lvl1pPr marL="0" indent="0" algn="l">
              <a:buNone/>
              <a:defRPr sz="2600">
                <a:solidFill>
                  <a:srgbClr val="00A6D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fi-FI" dirty="0"/>
          </a:p>
        </p:txBody>
      </p:sp>
      <p:sp>
        <p:nvSpPr>
          <p:cNvPr id="8" name="Rectangle 9"/>
          <p:cNvSpPr/>
          <p:nvPr userDrawn="1"/>
        </p:nvSpPr>
        <p:spPr>
          <a:xfrm>
            <a:off x="0" y="771550"/>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 name="Suorakulmio 9"/>
          <p:cNvSpPr/>
          <p:nvPr userDrawn="1"/>
        </p:nvSpPr>
        <p:spPr>
          <a:xfrm>
            <a:off x="604463" y="287598"/>
            <a:ext cx="7935074" cy="400110"/>
          </a:xfrm>
          <a:prstGeom prst="rect">
            <a:avLst/>
          </a:prstGeom>
        </p:spPr>
        <p:txBody>
          <a:bodyPr wrap="square">
            <a:spAutoFit/>
          </a:bodyPr>
          <a:lstStyle/>
          <a:p>
            <a:pPr algn="r"/>
            <a:r>
              <a:rPr lang="sv-SE" sz="1000" dirty="0">
                <a:solidFill>
                  <a:schemeClr val="accent2"/>
                </a:solidFill>
              </a:rPr>
              <a:t>Onnistuva Suomi </a:t>
            </a:r>
            <a:r>
              <a:rPr lang="sv-SE" sz="1000" dirty="0" err="1">
                <a:solidFill>
                  <a:schemeClr val="accent2"/>
                </a:solidFill>
              </a:rPr>
              <a:t>tehdään</a:t>
            </a:r>
            <a:r>
              <a:rPr lang="sv-SE" sz="1000" dirty="0">
                <a:solidFill>
                  <a:schemeClr val="accent2"/>
                </a:solidFill>
              </a:rPr>
              <a:t> </a:t>
            </a:r>
            <a:r>
              <a:rPr lang="sv-SE" sz="1000" dirty="0" err="1">
                <a:solidFill>
                  <a:schemeClr val="accent2"/>
                </a:solidFill>
              </a:rPr>
              <a:t>lähellä</a:t>
            </a:r>
            <a:endParaRPr lang="sv-SE" sz="1000" dirty="0">
              <a:solidFill>
                <a:schemeClr val="accent2"/>
              </a:solidFill>
            </a:endParaRPr>
          </a:p>
          <a:p>
            <a:pPr algn="r"/>
            <a:r>
              <a:rPr lang="sv-SE" sz="1000" dirty="0">
                <a:solidFill>
                  <a:schemeClr val="accent2"/>
                </a:solidFill>
              </a:rPr>
              <a:t>Finlands framgång skapas lokalt </a:t>
            </a:r>
            <a:endParaRPr lang="fi-FI" sz="1000" b="0" dirty="0">
              <a:solidFill>
                <a:schemeClr val="accent2"/>
              </a:solidFill>
              <a:latin typeface="+mn-lt"/>
            </a:endParaRPr>
          </a:p>
        </p:txBody>
      </p:sp>
      <p:pic>
        <p:nvPicPr>
          <p:cNvPr id="5" name="Kuva 4"/>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646267" y="161777"/>
            <a:ext cx="1958409" cy="465286"/>
          </a:xfrm>
          <a:prstGeom prst="rect">
            <a:avLst/>
          </a:prstGeom>
        </p:spPr>
      </p:pic>
    </p:spTree>
    <p:extLst>
      <p:ext uri="{BB962C8B-B14F-4D97-AF65-F5344CB8AC3E}">
        <p14:creationId xmlns="" xmlns:p14="http://schemas.microsoft.com/office/powerpoint/2010/main" val="612792492"/>
      </p:ext>
    </p:extLst>
  </p:cSld>
  <p:clrMapOvr>
    <a:masterClrMapping/>
  </p:clrMapOvr>
  <p:extLst mod="1">
    <p:ext uri="{DCECCB84-F9BA-43D5-87BE-67443E8EF086}">
      <p15:sldGuideLst xmlns="" xmlns:p15="http://schemas.microsoft.com/office/powerpoint/2012/main">
        <p15:guide id="1" orient="horz" pos="395">
          <p15:clr>
            <a:srgbClr val="FBAE40"/>
          </p15:clr>
        </p15:guide>
        <p15:guide id="2" pos="288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3399633"/>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Picture Placeholder 2"/>
          <p:cNvSpPr>
            <a:spLocks noGrp="1" noChangeAspect="1"/>
          </p:cNvSpPr>
          <p:nvPr>
            <p:ph type="pic" idx="15"/>
          </p:nvPr>
        </p:nvSpPr>
        <p:spPr>
          <a:xfrm>
            <a:off x="1000915"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3831830"/>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6649" y="3399634"/>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1" name="Picture Placeholder 2"/>
          <p:cNvSpPr>
            <a:spLocks noGrp="1" noChangeAspect="1"/>
          </p:cNvSpPr>
          <p:nvPr>
            <p:ph type="pic" idx="21"/>
          </p:nvPr>
        </p:nvSpPr>
        <p:spPr>
          <a:xfrm>
            <a:off x="3561347"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3831829"/>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082" y="3399634"/>
            <a:ext cx="2288321"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2" name="Picture Placeholder 2"/>
          <p:cNvSpPr>
            <a:spLocks noGrp="1" noChangeAspect="1"/>
          </p:cNvSpPr>
          <p:nvPr>
            <p:ph type="pic" idx="22"/>
          </p:nvPr>
        </p:nvSpPr>
        <p:spPr>
          <a:xfrm>
            <a:off x="6122273"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3831828"/>
            <a:ext cx="2288322"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3" name="Straight Connector 42"/>
          <p:cNvCxnSpPr/>
          <p:nvPr/>
        </p:nvCxnSpPr>
        <p:spPr>
          <a:xfrm>
            <a:off x="3304373"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B964AB7-0157-4095-A1D1-B2C46DC9335F}" type="datetimeFigureOut">
              <a:rPr lang="en-US" smtClean="0"/>
              <a:pPr/>
              <a:t>12/4/2018</a:t>
            </a:fld>
            <a:endParaRPr lang="en-US"/>
          </a:p>
        </p:txBody>
      </p:sp>
      <p:sp>
        <p:nvSpPr>
          <p:cNvPr id="8" name="Footer Placeholder 7"/>
          <p:cNvSpPr>
            <a:spLocks noGrp="1"/>
          </p:cNvSpPr>
          <p:nvPr>
            <p:ph type="ftr" sz="quarter" idx="11"/>
          </p:nvPr>
        </p:nvSpPr>
        <p:spPr>
          <a:xfrm>
            <a:off x="420833" y="4793879"/>
            <a:ext cx="2733212" cy="228601"/>
          </a:xfrm>
        </p:spPr>
        <p:txBody>
          <a:bodyPr/>
          <a:lstStyle/>
          <a:p>
            <a:endParaRPr lang="en-US"/>
          </a:p>
        </p:txBody>
      </p:sp>
      <p:sp>
        <p:nvSpPr>
          <p:cNvPr id="9" name="Slide Number Placeholder 8"/>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25200099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1952625"/>
            <a:ext cx="6619244" cy="2562225"/>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4793879"/>
            <a:ext cx="742949" cy="228599"/>
          </a:xfrm>
        </p:spPr>
        <p:txBody>
          <a:bodyPr/>
          <a:lstStyle/>
          <a:p>
            <a:fld id="{5B964AB7-0157-4095-A1D1-B2C46DC9335F}"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25004456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958850"/>
            <a:ext cx="1057474" cy="3561443"/>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958850"/>
            <a:ext cx="4692019" cy="3561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4793879"/>
            <a:ext cx="744101" cy="228599"/>
          </a:xfrm>
        </p:spPr>
        <p:txBody>
          <a:bodyPr/>
          <a:lstStyle/>
          <a:p>
            <a:fld id="{5B964AB7-0157-4095-A1D1-B2C46DC9335F}" type="datetimeFigureOut">
              <a:rPr lang="en-US" smtClean="0"/>
              <a:pPr/>
              <a:t>12/4/2018</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36605249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5F18C1A4-5715-47BD-A4C8-DF0332092075}"/>
              </a:ext>
            </a:extLst>
          </p:cNvPr>
          <p:cNvSpPr/>
          <p:nvPr/>
        </p:nvSpPr>
        <p:spPr>
          <a:xfrm>
            <a:off x="0" y="-2379"/>
            <a:ext cx="9143997" cy="3902867"/>
          </a:xfrm>
          <a:custGeom>
            <a:avLst/>
            <a:gdLst>
              <a:gd name="f0" fmla="val w"/>
              <a:gd name="f1" fmla="val h"/>
              <a:gd name="f2" fmla="val 0"/>
              <a:gd name="f3" fmla="val 5760"/>
              <a:gd name="f4" fmla="val 3278"/>
              <a:gd name="f5" fmla="val 3090"/>
              <a:gd name="f6" fmla="val 943"/>
              <a:gd name="f7" fmla="val 1123"/>
              <a:gd name="f8" fmla="val 3270"/>
              <a:gd name="f9" fmla="val 1127"/>
              <a:gd name="f10" fmla="val 3272"/>
              <a:gd name="f11" fmla="val 1133"/>
              <a:gd name="f12" fmla="val 3275"/>
              <a:gd name="f13" fmla="val 1139"/>
              <a:gd name="f14" fmla="val 1144"/>
              <a:gd name="f15" fmla="val 1150"/>
              <a:gd name="f16" fmla="val 1155"/>
              <a:gd name="f17" fmla="val 1161"/>
              <a:gd name="f18" fmla="val 1165"/>
              <a:gd name="f19" fmla="val 1345"/>
              <a:gd name="f20" fmla="*/ f0 1 5760"/>
              <a:gd name="f21" fmla="*/ f1 1 3278"/>
              <a:gd name="f22" fmla="val f2"/>
              <a:gd name="f23" fmla="val f3"/>
              <a:gd name="f24" fmla="val f4"/>
              <a:gd name="f25" fmla="+- f24 0 f22"/>
              <a:gd name="f26" fmla="+- f23 0 f22"/>
              <a:gd name="f27" fmla="*/ f26 1 5760"/>
              <a:gd name="f28" fmla="*/ f25 1 3278"/>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3278">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C2EED748-E23B-4A93-801A-E83D09226825}"/>
              </a:ext>
            </a:extLst>
          </p:cNvPr>
          <p:cNvSpPr txBox="1">
            <a:spLocks noGrp="1"/>
          </p:cNvSpPr>
          <p:nvPr>
            <p:ph type="ctrTitle"/>
          </p:nvPr>
        </p:nvSpPr>
        <p:spPr>
          <a:xfrm>
            <a:off x="607502" y="1086862"/>
            <a:ext cx="7929000" cy="2228288"/>
          </a:xfrm>
        </p:spPr>
        <p:txBody>
          <a:bodyPr/>
          <a:lstStyle>
            <a:lvl1pPr>
              <a:defRPr sz="4050"/>
            </a:lvl1pPr>
          </a:lstStyle>
          <a:p>
            <a:pPr lvl="0"/>
            <a:r>
              <a:rPr lang="et-EE"/>
              <a:t>Muutke pealkirja laadi</a:t>
            </a:r>
            <a:endParaRPr lang="en-US"/>
          </a:p>
        </p:txBody>
      </p:sp>
      <p:sp>
        <p:nvSpPr>
          <p:cNvPr id="4" name="Subtitle 2">
            <a:extLst>
              <a:ext uri="{FF2B5EF4-FFF2-40B4-BE49-F238E27FC236}">
                <a16:creationId xmlns="" xmlns:a16="http://schemas.microsoft.com/office/drawing/2014/main" id="{7E6CD4BF-83BE-45B0-87B0-F06F06EA6B15}"/>
              </a:ext>
            </a:extLst>
          </p:cNvPr>
          <p:cNvSpPr txBox="1">
            <a:spLocks noGrp="1"/>
          </p:cNvSpPr>
          <p:nvPr>
            <p:ph type="subTitle" idx="1"/>
          </p:nvPr>
        </p:nvSpPr>
        <p:spPr>
          <a:xfrm>
            <a:off x="607502" y="3960631"/>
            <a:ext cx="7929000" cy="326228"/>
          </a:xfrm>
        </p:spPr>
        <p:txBody>
          <a:bodyPr anchor="t"/>
          <a:lstStyle>
            <a:lvl1pPr marL="0" indent="0">
              <a:buNone/>
              <a:defRPr/>
            </a:lvl1pPr>
          </a:lstStyle>
          <a:p>
            <a:pPr lvl="0"/>
            <a:r>
              <a:rPr lang="et-EE"/>
              <a:t>Klõpsake laadi muutmiseks</a:t>
            </a:r>
            <a:endParaRPr lang="en-US"/>
          </a:p>
        </p:txBody>
      </p:sp>
      <p:sp>
        <p:nvSpPr>
          <p:cNvPr id="5" name="Date Placeholder 3">
            <a:extLst>
              <a:ext uri="{FF2B5EF4-FFF2-40B4-BE49-F238E27FC236}">
                <a16:creationId xmlns="" xmlns:a16="http://schemas.microsoft.com/office/drawing/2014/main" id="{35CD3C94-FAA1-43B8-98E1-8CDB4AAFB303}"/>
              </a:ext>
            </a:extLst>
          </p:cNvPr>
          <p:cNvSpPr txBox="1">
            <a:spLocks noGrp="1"/>
          </p:cNvSpPr>
          <p:nvPr>
            <p:ph type="dt" sz="half" idx="7"/>
          </p:nvPr>
        </p:nvSpPr>
        <p:spPr/>
        <p:txBody>
          <a:bodyPr/>
          <a:lstStyle>
            <a:lvl1pPr>
              <a:defRPr/>
            </a:lvl1pPr>
          </a:lstStyle>
          <a:p>
            <a:pPr lvl="0"/>
            <a:fld id="{4B6F30D6-F6E8-470F-BF43-8F8C97C6DD66}" type="datetime1">
              <a:rPr lang="en-US"/>
              <a:pPr lvl="0"/>
              <a:t>12/4/2018</a:t>
            </a:fld>
            <a:endParaRPr lang="en-US"/>
          </a:p>
        </p:txBody>
      </p:sp>
      <p:sp>
        <p:nvSpPr>
          <p:cNvPr id="6" name="Footer Placeholder 4">
            <a:extLst>
              <a:ext uri="{FF2B5EF4-FFF2-40B4-BE49-F238E27FC236}">
                <a16:creationId xmlns="" xmlns:a16="http://schemas.microsoft.com/office/drawing/2014/main" id="{E11152F5-FD8E-4A4E-BBCC-431595F53757}"/>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 xmlns:a16="http://schemas.microsoft.com/office/drawing/2014/main" id="{EB209D22-AF53-4655-AFF9-83A116BD692C}"/>
              </a:ext>
            </a:extLst>
          </p:cNvPr>
          <p:cNvSpPr txBox="1">
            <a:spLocks noGrp="1"/>
          </p:cNvSpPr>
          <p:nvPr>
            <p:ph type="sldNum" sz="quarter" idx="8"/>
          </p:nvPr>
        </p:nvSpPr>
        <p:spPr/>
        <p:txBody>
          <a:bodyPr/>
          <a:lstStyle>
            <a:lvl1pPr>
              <a:defRPr/>
            </a:lvl1pPr>
          </a:lstStyle>
          <a:p>
            <a:pPr lvl="0"/>
            <a:fld id="{37BCE946-CE2F-4D1B-A4FA-59A367B313DB}" type="slidenum">
              <a:rPr/>
              <a:pPr lvl="0"/>
              <a:t>‹#›</a:t>
            </a:fld>
            <a:endParaRPr lang="en-US"/>
          </a:p>
        </p:txBody>
      </p:sp>
    </p:spTree>
    <p:extLst>
      <p:ext uri="{BB962C8B-B14F-4D97-AF65-F5344CB8AC3E}">
        <p14:creationId xmlns="" xmlns:p14="http://schemas.microsoft.com/office/powerpoint/2010/main" val="3475976284"/>
      </p:ext>
    </p:extLst>
  </p:cSld>
  <p:clrMapOvr>
    <a:masterClrMapping/>
  </p:clrMapOvr>
  <p:hf sldNum="0"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5FF9A1B1-0955-496B-A924-0D0A55BFE4EB}"/>
              </a:ext>
            </a:extLst>
          </p:cNvPr>
          <p:cNvSpPr/>
          <p:nvPr/>
        </p:nvSpPr>
        <p:spPr>
          <a:xfrm>
            <a:off x="0" y="0"/>
            <a:ext cx="9143997" cy="1639494"/>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043F9397-9FA2-4E55-AAB7-80B8B2401DDC}"/>
              </a:ext>
            </a:extLst>
          </p:cNvPr>
          <p:cNvSpPr txBox="1">
            <a:spLocks noGrp="1"/>
          </p:cNvSpPr>
          <p:nvPr>
            <p:ph type="title"/>
          </p:nvPr>
        </p:nvSpPr>
        <p:spPr/>
        <p:txBody>
          <a:bodyPr/>
          <a:lstStyle>
            <a:lvl1pPr>
              <a:defRPr/>
            </a:lvl1pPr>
          </a:lstStyle>
          <a:p>
            <a:pPr lvl="0"/>
            <a:r>
              <a:rPr lang="et-EE"/>
              <a:t>Muutke pealkirja laadi</a:t>
            </a:r>
            <a:endParaRPr lang="en-US"/>
          </a:p>
        </p:txBody>
      </p:sp>
      <p:sp>
        <p:nvSpPr>
          <p:cNvPr id="4" name="Content Placeholder 2">
            <a:extLst>
              <a:ext uri="{FF2B5EF4-FFF2-40B4-BE49-F238E27FC236}">
                <a16:creationId xmlns="" xmlns:a16="http://schemas.microsoft.com/office/drawing/2014/main" id="{738C0908-2AFF-4535-9FFB-A57EBAB38E49}"/>
              </a:ext>
            </a:extLst>
          </p:cNvPr>
          <p:cNvSpPr txBox="1">
            <a:spLocks noGrp="1"/>
          </p:cNvSpPr>
          <p:nvPr>
            <p:ph idx="1"/>
          </p:nvPr>
        </p:nvSpPr>
        <p:spPr>
          <a:xfrm>
            <a:off x="614032" y="1666713"/>
            <a:ext cx="7915928" cy="2727385"/>
          </a:xfrm>
        </p:spPr>
        <p:txBody>
          <a:bodyPr/>
          <a:lstStyle>
            <a:lvl1pPr>
              <a:defRPr/>
            </a:lvl1pPr>
            <a:lvl2pPr>
              <a:defRPr/>
            </a:lvl2pPr>
            <a:lvl3pPr>
              <a:defRPr/>
            </a:lvl3pPr>
            <a:lvl4pPr>
              <a:defRPr/>
            </a:lvl4pPr>
            <a:lvl5pPr>
              <a:defRPr/>
            </a:lvl5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Date Placeholder 3">
            <a:extLst>
              <a:ext uri="{FF2B5EF4-FFF2-40B4-BE49-F238E27FC236}">
                <a16:creationId xmlns="" xmlns:a16="http://schemas.microsoft.com/office/drawing/2014/main" id="{4D2B2224-D8C6-4564-933D-CB23E141BA91}"/>
              </a:ext>
            </a:extLst>
          </p:cNvPr>
          <p:cNvSpPr txBox="1">
            <a:spLocks noGrp="1"/>
          </p:cNvSpPr>
          <p:nvPr>
            <p:ph type="dt" sz="half" idx="7"/>
          </p:nvPr>
        </p:nvSpPr>
        <p:spPr/>
        <p:txBody>
          <a:bodyPr/>
          <a:lstStyle>
            <a:lvl1pPr>
              <a:defRPr/>
            </a:lvl1pPr>
          </a:lstStyle>
          <a:p>
            <a:pPr lvl="0"/>
            <a:fld id="{EC4CAE2B-8C89-4554-BD55-CD8E74BFEA0C}" type="datetime1">
              <a:rPr lang="en-US"/>
              <a:pPr lvl="0"/>
              <a:t>12/4/2018</a:t>
            </a:fld>
            <a:endParaRPr lang="en-US"/>
          </a:p>
        </p:txBody>
      </p:sp>
      <p:sp>
        <p:nvSpPr>
          <p:cNvPr id="6" name="Footer Placeholder 4">
            <a:extLst>
              <a:ext uri="{FF2B5EF4-FFF2-40B4-BE49-F238E27FC236}">
                <a16:creationId xmlns="" xmlns:a16="http://schemas.microsoft.com/office/drawing/2014/main" id="{D4E1932D-474A-464D-8B91-FD9699552B8A}"/>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 xmlns:a16="http://schemas.microsoft.com/office/drawing/2014/main" id="{337DB0BC-1A21-4E03-8F2F-7A877AD354EF}"/>
              </a:ext>
            </a:extLst>
          </p:cNvPr>
          <p:cNvSpPr txBox="1">
            <a:spLocks noGrp="1"/>
          </p:cNvSpPr>
          <p:nvPr>
            <p:ph type="sldNum" sz="quarter" idx="8"/>
          </p:nvPr>
        </p:nvSpPr>
        <p:spPr/>
        <p:txBody>
          <a:bodyPr/>
          <a:lstStyle>
            <a:lvl1pPr>
              <a:defRPr/>
            </a:lvl1pPr>
          </a:lstStyle>
          <a:p>
            <a:pPr lvl="0"/>
            <a:fld id="{81F9BE02-41D1-404C-B938-3D127EEE52C1}" type="slidenum">
              <a:rPr/>
              <a:pPr lvl="0"/>
              <a:t>‹#›</a:t>
            </a:fld>
            <a:endParaRPr lang="en-US"/>
          </a:p>
        </p:txBody>
      </p:sp>
    </p:spTree>
    <p:extLst>
      <p:ext uri="{BB962C8B-B14F-4D97-AF65-F5344CB8AC3E}">
        <p14:creationId xmlns="" xmlns:p14="http://schemas.microsoft.com/office/powerpoint/2010/main" val="1546863048"/>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Freeform 7">
            <a:extLst>
              <a:ext uri="{FF2B5EF4-FFF2-40B4-BE49-F238E27FC236}">
                <a16:creationId xmlns="" xmlns:a16="http://schemas.microsoft.com/office/drawing/2014/main" id="{27FF5654-3244-4B7A-A7E5-BE4217A21018}"/>
              </a:ext>
            </a:extLst>
          </p:cNvPr>
          <p:cNvSpPr/>
          <p:nvPr/>
        </p:nvSpPr>
        <p:spPr>
          <a:xfrm>
            <a:off x="0" y="0"/>
            <a:ext cx="9143997" cy="3902867"/>
          </a:xfrm>
          <a:custGeom>
            <a:avLst/>
            <a:gdLst>
              <a:gd name="f0" fmla="val w"/>
              <a:gd name="f1" fmla="val h"/>
              <a:gd name="f2" fmla="val 0"/>
              <a:gd name="f3" fmla="val 5760"/>
              <a:gd name="f4" fmla="val 3278"/>
              <a:gd name="f5" fmla="val 3090"/>
              <a:gd name="f6" fmla="val 4817"/>
              <a:gd name="f7" fmla="val 4637"/>
              <a:gd name="f8" fmla="val 3270"/>
              <a:gd name="f9" fmla="val 4633"/>
              <a:gd name="f10" fmla="val 3272"/>
              <a:gd name="f11" fmla="val 4627"/>
              <a:gd name="f12" fmla="val 3275"/>
              <a:gd name="f13" fmla="val 4621"/>
              <a:gd name="f14" fmla="val 4616"/>
              <a:gd name="f15" fmla="val 4610"/>
              <a:gd name="f16" fmla="val 4605"/>
              <a:gd name="f17" fmla="val 4599"/>
              <a:gd name="f18" fmla="val 4595"/>
              <a:gd name="f19" fmla="val 4415"/>
              <a:gd name="f20" fmla="*/ f0 1 5760"/>
              <a:gd name="f21" fmla="*/ f1 1 3278"/>
              <a:gd name="f22" fmla="val f2"/>
              <a:gd name="f23" fmla="val f3"/>
              <a:gd name="f24" fmla="val f4"/>
              <a:gd name="f25" fmla="+- f24 0 f22"/>
              <a:gd name="f26" fmla="+- f23 0 f22"/>
              <a:gd name="f27" fmla="*/ f26 1 5760"/>
              <a:gd name="f28" fmla="*/ f25 1 3278"/>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3278">
                <a:moveTo>
                  <a:pt x="f2" y="f2"/>
                </a:moveTo>
                <a:lnTo>
                  <a:pt x="f3" y="f2"/>
                </a:lnTo>
                <a:lnTo>
                  <a:pt x="f3"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2" y="f5"/>
                </a:lnTo>
                <a:lnTo>
                  <a:pt x="f2" y="f2"/>
                </a:lnTo>
                <a:lnTo>
                  <a:pt x="f2"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6CF48419-20F2-43C3-824B-18C624B8D0F5}"/>
              </a:ext>
            </a:extLst>
          </p:cNvPr>
          <p:cNvSpPr txBox="1">
            <a:spLocks noGrp="1"/>
          </p:cNvSpPr>
          <p:nvPr>
            <p:ph type="title"/>
          </p:nvPr>
        </p:nvSpPr>
        <p:spPr>
          <a:xfrm>
            <a:off x="607502" y="2213549"/>
            <a:ext cx="7921065" cy="1101600"/>
          </a:xfrm>
        </p:spPr>
        <p:txBody>
          <a:bodyPr/>
          <a:lstStyle>
            <a:lvl1pPr algn="r">
              <a:defRPr sz="3600"/>
            </a:lvl1pPr>
          </a:lstStyle>
          <a:p>
            <a:pPr lvl="0"/>
            <a:r>
              <a:rPr lang="et-EE"/>
              <a:t>Muutke pealkirja laadi</a:t>
            </a:r>
            <a:endParaRPr lang="en-US"/>
          </a:p>
        </p:txBody>
      </p:sp>
      <p:sp>
        <p:nvSpPr>
          <p:cNvPr id="4" name="Text Placeholder 2">
            <a:extLst>
              <a:ext uri="{FF2B5EF4-FFF2-40B4-BE49-F238E27FC236}">
                <a16:creationId xmlns="" xmlns:a16="http://schemas.microsoft.com/office/drawing/2014/main" id="{0B4C49F3-0CE7-4530-BDFA-AD309264F069}"/>
              </a:ext>
            </a:extLst>
          </p:cNvPr>
          <p:cNvSpPr txBox="1">
            <a:spLocks noGrp="1"/>
          </p:cNvSpPr>
          <p:nvPr>
            <p:ph type="body" idx="1"/>
          </p:nvPr>
        </p:nvSpPr>
        <p:spPr>
          <a:xfrm>
            <a:off x="607502" y="3960900"/>
            <a:ext cx="7921065" cy="325466"/>
          </a:xfrm>
        </p:spPr>
        <p:txBody>
          <a:bodyPr anchor="t">
            <a:noAutofit/>
          </a:bodyPr>
          <a:lstStyle>
            <a:lvl1pPr marL="0" indent="0" algn="r">
              <a:buNone/>
              <a:defRPr/>
            </a:lvl1pPr>
          </a:lstStyle>
          <a:p>
            <a:pPr lvl="0"/>
            <a:r>
              <a:rPr lang="et-EE"/>
              <a:t>Muutke teksti laade</a:t>
            </a:r>
          </a:p>
        </p:txBody>
      </p:sp>
      <p:sp>
        <p:nvSpPr>
          <p:cNvPr id="5" name="Date Placeholder 3">
            <a:extLst>
              <a:ext uri="{FF2B5EF4-FFF2-40B4-BE49-F238E27FC236}">
                <a16:creationId xmlns="" xmlns:a16="http://schemas.microsoft.com/office/drawing/2014/main" id="{F33A8CED-3503-49B6-923F-A6AB82B46353}"/>
              </a:ext>
            </a:extLst>
          </p:cNvPr>
          <p:cNvSpPr txBox="1">
            <a:spLocks noGrp="1"/>
          </p:cNvSpPr>
          <p:nvPr>
            <p:ph type="dt" sz="half" idx="7"/>
          </p:nvPr>
        </p:nvSpPr>
        <p:spPr/>
        <p:txBody>
          <a:bodyPr/>
          <a:lstStyle>
            <a:lvl1pPr>
              <a:defRPr/>
            </a:lvl1pPr>
          </a:lstStyle>
          <a:p>
            <a:pPr lvl="0"/>
            <a:fld id="{3EE3329E-2EC8-46EF-89AA-45E736D28AA8}" type="datetime1">
              <a:rPr lang="en-US"/>
              <a:pPr lvl="0"/>
              <a:t>12/4/2018</a:t>
            </a:fld>
            <a:endParaRPr lang="en-US"/>
          </a:p>
        </p:txBody>
      </p:sp>
      <p:sp>
        <p:nvSpPr>
          <p:cNvPr id="6" name="Footer Placeholder 4">
            <a:extLst>
              <a:ext uri="{FF2B5EF4-FFF2-40B4-BE49-F238E27FC236}">
                <a16:creationId xmlns="" xmlns:a16="http://schemas.microsoft.com/office/drawing/2014/main" id="{0AF09AF6-8975-4961-B7A6-D37D039A6E9B}"/>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 xmlns:a16="http://schemas.microsoft.com/office/drawing/2014/main" id="{FB2D94DF-D9CA-4830-A8FC-8B60C558F608}"/>
              </a:ext>
            </a:extLst>
          </p:cNvPr>
          <p:cNvSpPr txBox="1">
            <a:spLocks noGrp="1"/>
          </p:cNvSpPr>
          <p:nvPr>
            <p:ph type="sldNum" sz="quarter" idx="8"/>
          </p:nvPr>
        </p:nvSpPr>
        <p:spPr/>
        <p:txBody>
          <a:bodyPr/>
          <a:lstStyle>
            <a:lvl1pPr>
              <a:defRPr/>
            </a:lvl1pPr>
          </a:lstStyle>
          <a:p>
            <a:pPr lvl="0"/>
            <a:fld id="{A0733BAD-8392-4290-8DDA-20E7D5EBF4AE}" type="slidenum">
              <a:rPr/>
              <a:pPr lvl="0"/>
              <a:t>‹#›</a:t>
            </a:fld>
            <a:endParaRPr lang="en-US"/>
          </a:p>
        </p:txBody>
      </p:sp>
    </p:spTree>
    <p:extLst>
      <p:ext uri="{BB962C8B-B14F-4D97-AF65-F5344CB8AC3E}">
        <p14:creationId xmlns="" xmlns:p14="http://schemas.microsoft.com/office/powerpoint/2010/main" val="23550617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C30EDA9B-C3CF-49AE-9EA0-FEE0133FC5E3}"/>
              </a:ext>
            </a:extLst>
          </p:cNvPr>
          <p:cNvSpPr/>
          <p:nvPr/>
        </p:nvSpPr>
        <p:spPr>
          <a:xfrm>
            <a:off x="0" y="0"/>
            <a:ext cx="9143997" cy="1639494"/>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9CEB0AD6-00AB-47D1-9CB7-1F9AE61A9B99}"/>
              </a:ext>
            </a:extLst>
          </p:cNvPr>
          <p:cNvSpPr txBox="1">
            <a:spLocks noGrp="1"/>
          </p:cNvSpPr>
          <p:nvPr>
            <p:ph type="title"/>
          </p:nvPr>
        </p:nvSpPr>
        <p:spPr/>
        <p:txBody>
          <a:bodyPr/>
          <a:lstStyle>
            <a:lvl1pPr>
              <a:defRPr/>
            </a:lvl1pPr>
          </a:lstStyle>
          <a:p>
            <a:pPr lvl="0"/>
            <a:r>
              <a:rPr lang="et-EE"/>
              <a:t>Muutke pealkirja laadi</a:t>
            </a:r>
            <a:endParaRPr lang="en-US"/>
          </a:p>
        </p:txBody>
      </p:sp>
      <p:sp>
        <p:nvSpPr>
          <p:cNvPr id="4" name="Content Placeholder 2">
            <a:extLst>
              <a:ext uri="{FF2B5EF4-FFF2-40B4-BE49-F238E27FC236}">
                <a16:creationId xmlns="" xmlns:a16="http://schemas.microsoft.com/office/drawing/2014/main" id="{CCF61C4F-7D4A-4F22-9F94-A8133C909F9A}"/>
              </a:ext>
            </a:extLst>
          </p:cNvPr>
          <p:cNvSpPr txBox="1">
            <a:spLocks noGrp="1"/>
          </p:cNvSpPr>
          <p:nvPr>
            <p:ph idx="1"/>
          </p:nvPr>
        </p:nvSpPr>
        <p:spPr>
          <a:xfrm>
            <a:off x="614031" y="1666713"/>
            <a:ext cx="3889405" cy="2729072"/>
          </a:xfrm>
        </p:spPr>
        <p:txBody>
          <a:bodyPr/>
          <a:lstStyle>
            <a:lvl1pPr>
              <a:defRPr/>
            </a:lvl1pPr>
            <a:lvl2pPr>
              <a:defRPr/>
            </a:lvl2pPr>
            <a:lvl3pPr>
              <a:defRPr/>
            </a:lvl3pPr>
            <a:lvl4pPr>
              <a:defRPr/>
            </a:lvl4pPr>
            <a:lvl5pPr>
              <a:defRPr/>
            </a:lvl5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Content Placeholder 3">
            <a:extLst>
              <a:ext uri="{FF2B5EF4-FFF2-40B4-BE49-F238E27FC236}">
                <a16:creationId xmlns="" xmlns:a16="http://schemas.microsoft.com/office/drawing/2014/main" id="{4DD9C0D6-C4F8-4E2F-9959-70B0D92F6037}"/>
              </a:ext>
            </a:extLst>
          </p:cNvPr>
          <p:cNvSpPr txBox="1">
            <a:spLocks noGrp="1"/>
          </p:cNvSpPr>
          <p:nvPr>
            <p:ph idx="2"/>
          </p:nvPr>
        </p:nvSpPr>
        <p:spPr>
          <a:xfrm>
            <a:off x="4640562" y="1666713"/>
            <a:ext cx="3895940" cy="2729072"/>
          </a:xfrm>
        </p:spPr>
        <p:txBody>
          <a:bodyPr/>
          <a:lstStyle>
            <a:lvl1pPr>
              <a:defRPr/>
            </a:lvl1pPr>
            <a:lvl2pPr>
              <a:defRPr/>
            </a:lvl2pPr>
            <a:lvl3pPr>
              <a:defRPr/>
            </a:lvl3pPr>
            <a:lvl4pPr>
              <a:defRPr/>
            </a:lvl4pPr>
            <a:lvl5pPr>
              <a:defRPr/>
            </a:lvl5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6" name="Date Placeholder 4">
            <a:extLst>
              <a:ext uri="{FF2B5EF4-FFF2-40B4-BE49-F238E27FC236}">
                <a16:creationId xmlns="" xmlns:a16="http://schemas.microsoft.com/office/drawing/2014/main" id="{7B5593A8-0C53-4DF0-A904-A439BC0D2CEE}"/>
              </a:ext>
            </a:extLst>
          </p:cNvPr>
          <p:cNvSpPr txBox="1">
            <a:spLocks noGrp="1"/>
          </p:cNvSpPr>
          <p:nvPr>
            <p:ph type="dt" sz="half" idx="7"/>
          </p:nvPr>
        </p:nvSpPr>
        <p:spPr/>
        <p:txBody>
          <a:bodyPr/>
          <a:lstStyle>
            <a:lvl1pPr>
              <a:defRPr/>
            </a:lvl1pPr>
          </a:lstStyle>
          <a:p>
            <a:pPr lvl="0"/>
            <a:fld id="{AE32622A-0113-407E-9AA6-5B66EF2ACA2B}" type="datetime1">
              <a:rPr lang="en-US"/>
              <a:pPr lvl="0"/>
              <a:t>12/4/2018</a:t>
            </a:fld>
            <a:endParaRPr lang="en-US"/>
          </a:p>
        </p:txBody>
      </p:sp>
      <p:sp>
        <p:nvSpPr>
          <p:cNvPr id="7" name="Footer Placeholder 5">
            <a:extLst>
              <a:ext uri="{FF2B5EF4-FFF2-40B4-BE49-F238E27FC236}">
                <a16:creationId xmlns="" xmlns:a16="http://schemas.microsoft.com/office/drawing/2014/main" id="{DCC510FD-653C-4E71-9080-879E8C754198}"/>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 xmlns:a16="http://schemas.microsoft.com/office/drawing/2014/main" id="{DB066C92-2C9F-44B3-9D16-A3DB88719986}"/>
              </a:ext>
            </a:extLst>
          </p:cNvPr>
          <p:cNvSpPr txBox="1">
            <a:spLocks noGrp="1"/>
          </p:cNvSpPr>
          <p:nvPr>
            <p:ph type="sldNum" sz="quarter" idx="8"/>
          </p:nvPr>
        </p:nvSpPr>
        <p:spPr/>
        <p:txBody>
          <a:bodyPr/>
          <a:lstStyle>
            <a:lvl1pPr>
              <a:defRPr/>
            </a:lvl1pPr>
          </a:lstStyle>
          <a:p>
            <a:pPr lvl="0"/>
            <a:fld id="{C9BA96E0-48FF-4178-9141-3186CD2C1859}" type="slidenum">
              <a:rPr/>
              <a:pPr lvl="0"/>
              <a:t>‹#›</a:t>
            </a:fld>
            <a:endParaRPr lang="en-US"/>
          </a:p>
        </p:txBody>
      </p:sp>
    </p:spTree>
    <p:extLst>
      <p:ext uri="{BB962C8B-B14F-4D97-AF65-F5344CB8AC3E}">
        <p14:creationId xmlns="" xmlns:p14="http://schemas.microsoft.com/office/powerpoint/2010/main" val="30902878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99C7E0DD-3A21-4EE5-BC07-0F5E1C7AD27F}"/>
              </a:ext>
            </a:extLst>
          </p:cNvPr>
          <p:cNvSpPr/>
          <p:nvPr/>
        </p:nvSpPr>
        <p:spPr>
          <a:xfrm>
            <a:off x="0" y="0"/>
            <a:ext cx="9143997" cy="1639494"/>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47F37466-FA33-4A23-B86B-8D7F483B5F89}"/>
              </a:ext>
            </a:extLst>
          </p:cNvPr>
          <p:cNvSpPr txBox="1">
            <a:spLocks noGrp="1"/>
          </p:cNvSpPr>
          <p:nvPr>
            <p:ph type="title"/>
          </p:nvPr>
        </p:nvSpPr>
        <p:spPr/>
        <p:txBody>
          <a:bodyPr/>
          <a:lstStyle>
            <a:lvl1pPr>
              <a:defRPr/>
            </a:lvl1pPr>
          </a:lstStyle>
          <a:p>
            <a:pPr lvl="0"/>
            <a:r>
              <a:rPr lang="et-EE"/>
              <a:t>Muutke pealkirja laadi</a:t>
            </a:r>
            <a:endParaRPr lang="en-US"/>
          </a:p>
        </p:txBody>
      </p:sp>
      <p:sp>
        <p:nvSpPr>
          <p:cNvPr id="4" name="Text Placeholder 2">
            <a:extLst>
              <a:ext uri="{FF2B5EF4-FFF2-40B4-BE49-F238E27FC236}">
                <a16:creationId xmlns="" xmlns:a16="http://schemas.microsoft.com/office/drawing/2014/main" id="{0DBBBA5B-511D-4D9B-B4EC-AF6D23D7FC82}"/>
              </a:ext>
            </a:extLst>
          </p:cNvPr>
          <p:cNvSpPr txBox="1">
            <a:spLocks noGrp="1"/>
          </p:cNvSpPr>
          <p:nvPr>
            <p:ph type="body" idx="1"/>
          </p:nvPr>
        </p:nvSpPr>
        <p:spPr>
          <a:xfrm>
            <a:off x="611048" y="1631154"/>
            <a:ext cx="3892395" cy="432198"/>
          </a:xfrm>
        </p:spPr>
        <p:txBody>
          <a:bodyPr anchor="b" anchorCtr="1">
            <a:noAutofit/>
          </a:bodyPr>
          <a:lstStyle>
            <a:lvl1pPr marL="0" indent="0" algn="ctr">
              <a:spcBef>
                <a:spcPts val="375"/>
              </a:spcBef>
              <a:buNone/>
              <a:defRPr sz="1500"/>
            </a:lvl1pPr>
          </a:lstStyle>
          <a:p>
            <a:pPr lvl="0"/>
            <a:r>
              <a:rPr lang="et-EE"/>
              <a:t>Muutke teksti laade</a:t>
            </a:r>
          </a:p>
        </p:txBody>
      </p:sp>
      <p:sp>
        <p:nvSpPr>
          <p:cNvPr id="5" name="Content Placeholder 3">
            <a:extLst>
              <a:ext uri="{FF2B5EF4-FFF2-40B4-BE49-F238E27FC236}">
                <a16:creationId xmlns="" xmlns:a16="http://schemas.microsoft.com/office/drawing/2014/main" id="{568F7E8F-0F9F-4ED9-B705-A6167C5889A5}"/>
              </a:ext>
            </a:extLst>
          </p:cNvPr>
          <p:cNvSpPr txBox="1">
            <a:spLocks noGrp="1"/>
          </p:cNvSpPr>
          <p:nvPr>
            <p:ph idx="2"/>
          </p:nvPr>
        </p:nvSpPr>
        <p:spPr>
          <a:xfrm>
            <a:off x="611048" y="2063352"/>
            <a:ext cx="3892395" cy="2332433"/>
          </a:xfrm>
        </p:spPr>
        <p:txBody>
          <a:bodyPr anchor="t"/>
          <a:lstStyle>
            <a:lvl1pPr>
              <a:defRPr/>
            </a:lvl1pPr>
            <a:lvl2pPr>
              <a:defRPr/>
            </a:lvl2pPr>
            <a:lvl3pPr>
              <a:defRPr/>
            </a:lvl3pPr>
            <a:lvl4pPr>
              <a:defRPr/>
            </a:lvl4pPr>
            <a:lvl5pPr>
              <a:defRPr/>
            </a:lvl5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6" name="Text Placeholder 4">
            <a:extLst>
              <a:ext uri="{FF2B5EF4-FFF2-40B4-BE49-F238E27FC236}">
                <a16:creationId xmlns="" xmlns:a16="http://schemas.microsoft.com/office/drawing/2014/main" id="{AFEFF900-C5A0-4A46-BF82-34CC055737C5}"/>
              </a:ext>
            </a:extLst>
          </p:cNvPr>
          <p:cNvSpPr txBox="1">
            <a:spLocks noGrp="1"/>
          </p:cNvSpPr>
          <p:nvPr>
            <p:ph type="body" idx="3"/>
          </p:nvPr>
        </p:nvSpPr>
        <p:spPr>
          <a:xfrm>
            <a:off x="4640562" y="1631154"/>
            <a:ext cx="3895940" cy="432198"/>
          </a:xfrm>
        </p:spPr>
        <p:txBody>
          <a:bodyPr anchor="b" anchorCtr="1">
            <a:noAutofit/>
          </a:bodyPr>
          <a:lstStyle>
            <a:lvl1pPr marL="0" indent="0" algn="ctr">
              <a:spcBef>
                <a:spcPts val="375"/>
              </a:spcBef>
              <a:buNone/>
              <a:defRPr sz="1500"/>
            </a:lvl1pPr>
          </a:lstStyle>
          <a:p>
            <a:pPr lvl="0"/>
            <a:r>
              <a:rPr lang="et-EE"/>
              <a:t>Muutke teksti laade</a:t>
            </a:r>
          </a:p>
        </p:txBody>
      </p:sp>
      <p:sp>
        <p:nvSpPr>
          <p:cNvPr id="7" name="Content Placeholder 5">
            <a:extLst>
              <a:ext uri="{FF2B5EF4-FFF2-40B4-BE49-F238E27FC236}">
                <a16:creationId xmlns="" xmlns:a16="http://schemas.microsoft.com/office/drawing/2014/main" id="{CC949A4A-1EBC-4BA3-BBC7-19FB8AD35AF3}"/>
              </a:ext>
            </a:extLst>
          </p:cNvPr>
          <p:cNvSpPr txBox="1">
            <a:spLocks noGrp="1"/>
          </p:cNvSpPr>
          <p:nvPr>
            <p:ph idx="4"/>
          </p:nvPr>
        </p:nvSpPr>
        <p:spPr>
          <a:xfrm>
            <a:off x="4640562" y="2063352"/>
            <a:ext cx="3895940" cy="2332433"/>
          </a:xfrm>
        </p:spPr>
        <p:txBody>
          <a:bodyPr anchor="t"/>
          <a:lstStyle>
            <a:lvl1pPr>
              <a:defRPr/>
            </a:lvl1pPr>
            <a:lvl2pPr>
              <a:defRPr/>
            </a:lvl2pPr>
            <a:lvl3pPr>
              <a:defRPr/>
            </a:lvl3pPr>
            <a:lvl4pPr>
              <a:defRPr/>
            </a:lvl4pPr>
            <a:lvl5pPr>
              <a:defRPr/>
            </a:lvl5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8" name="Date Placeholder 6">
            <a:extLst>
              <a:ext uri="{FF2B5EF4-FFF2-40B4-BE49-F238E27FC236}">
                <a16:creationId xmlns="" xmlns:a16="http://schemas.microsoft.com/office/drawing/2014/main" id="{F5982C4D-AC32-4692-BC9E-5EC8820804DA}"/>
              </a:ext>
            </a:extLst>
          </p:cNvPr>
          <p:cNvSpPr txBox="1">
            <a:spLocks noGrp="1"/>
          </p:cNvSpPr>
          <p:nvPr>
            <p:ph type="dt" sz="half" idx="7"/>
          </p:nvPr>
        </p:nvSpPr>
        <p:spPr/>
        <p:txBody>
          <a:bodyPr/>
          <a:lstStyle>
            <a:lvl1pPr>
              <a:defRPr/>
            </a:lvl1pPr>
          </a:lstStyle>
          <a:p>
            <a:pPr lvl="0"/>
            <a:fld id="{D5FD9F06-FCE6-4366-B97C-AC06053A8B0C}" type="datetime1">
              <a:rPr lang="en-US"/>
              <a:pPr lvl="0"/>
              <a:t>12/4/2018</a:t>
            </a:fld>
            <a:endParaRPr lang="en-US"/>
          </a:p>
        </p:txBody>
      </p:sp>
      <p:sp>
        <p:nvSpPr>
          <p:cNvPr id="9" name="Footer Placeholder 7">
            <a:extLst>
              <a:ext uri="{FF2B5EF4-FFF2-40B4-BE49-F238E27FC236}">
                <a16:creationId xmlns="" xmlns:a16="http://schemas.microsoft.com/office/drawing/2014/main" id="{3618036C-7E5D-48B7-AE6D-8FF7014463C4}"/>
              </a:ext>
            </a:extLst>
          </p:cNvPr>
          <p:cNvSpPr txBox="1">
            <a:spLocks noGrp="1"/>
          </p:cNvSpPr>
          <p:nvPr>
            <p:ph type="ftr" sz="quarter" idx="9"/>
          </p:nvPr>
        </p:nvSpPr>
        <p:spPr/>
        <p:txBody>
          <a:bodyPr/>
          <a:lstStyle>
            <a:lvl1pPr>
              <a:defRPr/>
            </a:lvl1pPr>
          </a:lstStyle>
          <a:p>
            <a:pPr lvl="0"/>
            <a:endParaRPr lang="en-US"/>
          </a:p>
        </p:txBody>
      </p:sp>
      <p:sp>
        <p:nvSpPr>
          <p:cNvPr id="10" name="Slide Number Placeholder 8">
            <a:extLst>
              <a:ext uri="{FF2B5EF4-FFF2-40B4-BE49-F238E27FC236}">
                <a16:creationId xmlns="" xmlns:a16="http://schemas.microsoft.com/office/drawing/2014/main" id="{4C783034-3F30-4CCD-B7BE-B44F7C9CBF0F}"/>
              </a:ext>
            </a:extLst>
          </p:cNvPr>
          <p:cNvSpPr txBox="1">
            <a:spLocks noGrp="1"/>
          </p:cNvSpPr>
          <p:nvPr>
            <p:ph type="sldNum" sz="quarter" idx="8"/>
          </p:nvPr>
        </p:nvSpPr>
        <p:spPr/>
        <p:txBody>
          <a:bodyPr/>
          <a:lstStyle>
            <a:lvl1pPr>
              <a:defRPr/>
            </a:lvl1pPr>
          </a:lstStyle>
          <a:p>
            <a:pPr lvl="0"/>
            <a:fld id="{D4DEE443-FF6C-4A49-B1ED-F024EC98946E}" type="slidenum">
              <a:rPr/>
              <a:pPr lvl="0"/>
              <a:t>‹#›</a:t>
            </a:fld>
            <a:endParaRPr lang="en-US"/>
          </a:p>
        </p:txBody>
      </p:sp>
    </p:spTree>
    <p:extLst>
      <p:ext uri="{BB962C8B-B14F-4D97-AF65-F5344CB8AC3E}">
        <p14:creationId xmlns="" xmlns:p14="http://schemas.microsoft.com/office/powerpoint/2010/main" val="8013373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2664037F-31B3-4ADD-B501-AF781397D1B5}"/>
              </a:ext>
            </a:extLst>
          </p:cNvPr>
          <p:cNvSpPr/>
          <p:nvPr/>
        </p:nvSpPr>
        <p:spPr>
          <a:xfrm>
            <a:off x="0" y="0"/>
            <a:ext cx="9143997" cy="1639494"/>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5F622D79-EFBA-4FFE-BFDE-7B60618C0DED}"/>
              </a:ext>
            </a:extLst>
          </p:cNvPr>
          <p:cNvSpPr txBox="1">
            <a:spLocks noGrp="1"/>
          </p:cNvSpPr>
          <p:nvPr>
            <p:ph type="title"/>
          </p:nvPr>
        </p:nvSpPr>
        <p:spPr/>
        <p:txBody>
          <a:bodyPr/>
          <a:lstStyle>
            <a:lvl1pPr>
              <a:defRPr/>
            </a:lvl1pPr>
          </a:lstStyle>
          <a:p>
            <a:pPr lvl="0"/>
            <a:r>
              <a:rPr lang="et-EE"/>
              <a:t>Muutke pealkirja laadi</a:t>
            </a:r>
            <a:endParaRPr lang="en-US"/>
          </a:p>
        </p:txBody>
      </p:sp>
      <p:sp>
        <p:nvSpPr>
          <p:cNvPr id="4" name="Date Placeholder 2">
            <a:extLst>
              <a:ext uri="{FF2B5EF4-FFF2-40B4-BE49-F238E27FC236}">
                <a16:creationId xmlns="" xmlns:a16="http://schemas.microsoft.com/office/drawing/2014/main" id="{A3F18CDB-16A7-4E60-A3CD-856958215E64}"/>
              </a:ext>
            </a:extLst>
          </p:cNvPr>
          <p:cNvSpPr txBox="1">
            <a:spLocks noGrp="1"/>
          </p:cNvSpPr>
          <p:nvPr>
            <p:ph type="dt" sz="half" idx="7"/>
          </p:nvPr>
        </p:nvSpPr>
        <p:spPr/>
        <p:txBody>
          <a:bodyPr/>
          <a:lstStyle>
            <a:lvl1pPr>
              <a:defRPr/>
            </a:lvl1pPr>
          </a:lstStyle>
          <a:p>
            <a:pPr lvl="0"/>
            <a:fld id="{E47BF12F-A0E2-4C90-8F6E-846764D815D6}" type="datetime1">
              <a:rPr lang="en-US"/>
              <a:pPr lvl="0"/>
              <a:t>12/4/2018</a:t>
            </a:fld>
            <a:endParaRPr lang="en-US"/>
          </a:p>
        </p:txBody>
      </p:sp>
      <p:sp>
        <p:nvSpPr>
          <p:cNvPr id="5" name="Footer Placeholder 3">
            <a:extLst>
              <a:ext uri="{FF2B5EF4-FFF2-40B4-BE49-F238E27FC236}">
                <a16:creationId xmlns="" xmlns:a16="http://schemas.microsoft.com/office/drawing/2014/main" id="{A1E9758D-1EF5-4920-81C2-0526FC0EEEC7}"/>
              </a:ext>
            </a:extLst>
          </p:cNvPr>
          <p:cNvSpPr txBox="1">
            <a:spLocks noGrp="1"/>
          </p:cNvSpPr>
          <p:nvPr>
            <p:ph type="ftr" sz="quarter" idx="9"/>
          </p:nvPr>
        </p:nvSpPr>
        <p:spPr/>
        <p:txBody>
          <a:bodyPr/>
          <a:lstStyle>
            <a:lvl1pPr>
              <a:defRPr/>
            </a:lvl1pPr>
          </a:lstStyle>
          <a:p>
            <a:pPr lvl="0"/>
            <a:endParaRPr lang="en-US"/>
          </a:p>
        </p:txBody>
      </p:sp>
      <p:sp>
        <p:nvSpPr>
          <p:cNvPr id="6" name="Slide Number Placeholder 4">
            <a:extLst>
              <a:ext uri="{FF2B5EF4-FFF2-40B4-BE49-F238E27FC236}">
                <a16:creationId xmlns="" xmlns:a16="http://schemas.microsoft.com/office/drawing/2014/main" id="{3733B16A-4F3C-46EF-915D-AC8A587CF37E}"/>
              </a:ext>
            </a:extLst>
          </p:cNvPr>
          <p:cNvSpPr txBox="1">
            <a:spLocks noGrp="1"/>
          </p:cNvSpPr>
          <p:nvPr>
            <p:ph type="sldNum" sz="quarter" idx="8"/>
          </p:nvPr>
        </p:nvSpPr>
        <p:spPr/>
        <p:txBody>
          <a:bodyPr/>
          <a:lstStyle>
            <a:lvl1pPr>
              <a:defRPr/>
            </a:lvl1pPr>
          </a:lstStyle>
          <a:p>
            <a:pPr lvl="0"/>
            <a:fld id="{9231129F-F480-43F9-A8D0-D32D9211A7E3}" type="slidenum">
              <a:rPr/>
              <a:pPr lvl="0"/>
              <a:t>‹#›</a:t>
            </a:fld>
            <a:endParaRPr lang="en-US"/>
          </a:p>
        </p:txBody>
      </p:sp>
    </p:spTree>
    <p:extLst>
      <p:ext uri="{BB962C8B-B14F-4D97-AF65-F5344CB8AC3E}">
        <p14:creationId xmlns="" xmlns:p14="http://schemas.microsoft.com/office/powerpoint/2010/main" val="4127412343"/>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434FC3F-D066-4520-ACD6-1907E9FFFDF3}"/>
              </a:ext>
            </a:extLst>
          </p:cNvPr>
          <p:cNvSpPr txBox="1">
            <a:spLocks noGrp="1"/>
          </p:cNvSpPr>
          <p:nvPr>
            <p:ph type="dt" sz="half" idx="7"/>
          </p:nvPr>
        </p:nvSpPr>
        <p:spPr/>
        <p:txBody>
          <a:bodyPr/>
          <a:lstStyle>
            <a:lvl1pPr>
              <a:defRPr/>
            </a:lvl1pPr>
          </a:lstStyle>
          <a:p>
            <a:pPr lvl="0"/>
            <a:fld id="{F0E9F2F7-0014-4513-972F-1817BA762EC4}" type="datetime1">
              <a:rPr lang="en-US"/>
              <a:pPr lvl="0"/>
              <a:t>12/4/2018</a:t>
            </a:fld>
            <a:endParaRPr lang="en-US"/>
          </a:p>
        </p:txBody>
      </p:sp>
      <p:sp>
        <p:nvSpPr>
          <p:cNvPr id="3" name="Footer Placeholder 2">
            <a:extLst>
              <a:ext uri="{FF2B5EF4-FFF2-40B4-BE49-F238E27FC236}">
                <a16:creationId xmlns="" xmlns:a16="http://schemas.microsoft.com/office/drawing/2014/main" id="{F3D08E23-CA73-4CF8-B0B3-8494584B76BB}"/>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 xmlns:a16="http://schemas.microsoft.com/office/drawing/2014/main" id="{3A668633-ED78-44EE-98C9-74566F124583}"/>
              </a:ext>
            </a:extLst>
          </p:cNvPr>
          <p:cNvSpPr txBox="1">
            <a:spLocks noGrp="1"/>
          </p:cNvSpPr>
          <p:nvPr>
            <p:ph type="sldNum" sz="quarter" idx="8"/>
          </p:nvPr>
        </p:nvSpPr>
        <p:spPr/>
        <p:txBody>
          <a:bodyPr/>
          <a:lstStyle>
            <a:lvl1pPr>
              <a:defRPr/>
            </a:lvl1pPr>
          </a:lstStyle>
          <a:p>
            <a:pPr lvl="0"/>
            <a:fld id="{AD7F96DC-3512-4AA7-94C6-CB4D4527C15D}" type="slidenum">
              <a:rPr/>
              <a:pPr lvl="0"/>
              <a:t>‹#›</a:t>
            </a:fld>
            <a:endParaRPr lang="en-US"/>
          </a:p>
        </p:txBody>
      </p:sp>
    </p:spTree>
    <p:extLst>
      <p:ext uri="{BB962C8B-B14F-4D97-AF65-F5344CB8AC3E}">
        <p14:creationId xmlns="" xmlns:p14="http://schemas.microsoft.com/office/powerpoint/2010/main" val="148438986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fi-FI" dirty="0"/>
          </a:p>
        </p:txBody>
      </p:sp>
      <p:sp>
        <p:nvSpPr>
          <p:cNvPr id="3" name="Content Placeholder 2"/>
          <p:cNvSpPr>
            <a:spLocks noGrp="1"/>
          </p:cNvSpPr>
          <p:nvPr>
            <p:ph idx="1"/>
          </p:nvPr>
        </p:nvSpPr>
        <p:spPr>
          <a:xfrm>
            <a:off x="680400" y="1203598"/>
            <a:ext cx="7779600" cy="33939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p:cNvSpPr>
            <a:spLocks noGrp="1"/>
          </p:cNvSpPr>
          <p:nvPr>
            <p:ph type="dt" sz="half" idx="10"/>
          </p:nvPr>
        </p:nvSpPr>
        <p:spPr/>
        <p:txBody>
          <a:bodyPr/>
          <a:lstStyle/>
          <a:p>
            <a:pPr algn="r"/>
            <a:fld id="{5E6DC98A-6258-4AB0-B6E1-3934EC140010}" type="datetime1">
              <a:rPr lang="fi-FI" smtClean="0"/>
              <a:pPr algn="r"/>
              <a:t>4.12.2018</a:t>
            </a:fld>
            <a:endParaRPr lang="fi-FI" dirty="0"/>
          </a:p>
        </p:txBody>
      </p:sp>
      <p:sp>
        <p:nvSpPr>
          <p:cNvPr id="6" name="Slide Number Placeholder 5"/>
          <p:cNvSpPr>
            <a:spLocks noGrp="1"/>
          </p:cNvSpPr>
          <p:nvPr>
            <p:ph type="sldNum" sz="quarter" idx="12"/>
          </p:nvPr>
        </p:nvSpPr>
        <p:spPr/>
        <p:txBody>
          <a:bodyPr/>
          <a:lstStyle/>
          <a:p>
            <a:fld id="{529BDC67-9A7E-42C8-BC4E-FBA2E376B5B6}" type="slidenum">
              <a:rPr lang="fi-FI" smtClean="0"/>
              <a:pPr/>
              <a:t>‹#›</a:t>
            </a:fld>
            <a:endParaRPr lang="fi-FI" dirty="0"/>
          </a:p>
        </p:txBody>
      </p:sp>
    </p:spTree>
    <p:extLst>
      <p:ext uri="{BB962C8B-B14F-4D97-AF65-F5344CB8AC3E}">
        <p14:creationId xmlns="" xmlns:p14="http://schemas.microsoft.com/office/powerpoint/2010/main" val="14731128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14B7449A-404E-4AA2-A963-1B4DE9A08FCD}"/>
              </a:ext>
            </a:extLst>
          </p:cNvPr>
          <p:cNvSpPr/>
          <p:nvPr/>
        </p:nvSpPr>
        <p:spPr>
          <a:xfrm>
            <a:off x="804861" y="334567"/>
            <a:ext cx="2660650" cy="1360991"/>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4B86DB8F-868B-46AB-876D-50A92B06CB28}"/>
              </a:ext>
            </a:extLst>
          </p:cNvPr>
          <p:cNvSpPr txBox="1">
            <a:spLocks noGrp="1"/>
          </p:cNvSpPr>
          <p:nvPr>
            <p:ph type="title"/>
          </p:nvPr>
        </p:nvSpPr>
        <p:spPr>
          <a:xfrm>
            <a:off x="804861" y="334568"/>
            <a:ext cx="2660650" cy="1213797"/>
          </a:xfrm>
        </p:spPr>
        <p:txBody>
          <a:bodyPr/>
          <a:lstStyle>
            <a:lvl1pPr>
              <a:defRPr sz="1500"/>
            </a:lvl1pPr>
          </a:lstStyle>
          <a:p>
            <a:pPr lvl="0"/>
            <a:r>
              <a:rPr lang="et-EE"/>
              <a:t>Muutke pealkirja laadi</a:t>
            </a:r>
            <a:endParaRPr lang="en-US"/>
          </a:p>
        </p:txBody>
      </p:sp>
      <p:sp>
        <p:nvSpPr>
          <p:cNvPr id="4" name="Content Placeholder 2">
            <a:extLst>
              <a:ext uri="{FF2B5EF4-FFF2-40B4-BE49-F238E27FC236}">
                <a16:creationId xmlns="" xmlns:a16="http://schemas.microsoft.com/office/drawing/2014/main" id="{F9E2EFE2-69CC-46C1-A282-3675378EB2BA}"/>
              </a:ext>
            </a:extLst>
          </p:cNvPr>
          <p:cNvSpPr txBox="1">
            <a:spLocks noGrp="1"/>
          </p:cNvSpPr>
          <p:nvPr>
            <p:ph idx="1"/>
          </p:nvPr>
        </p:nvSpPr>
        <p:spPr>
          <a:xfrm>
            <a:off x="3641721" y="334568"/>
            <a:ext cx="4689473" cy="4061225"/>
          </a:xfrm>
        </p:spPr>
        <p:txBody>
          <a:bodyPr/>
          <a:lstStyle>
            <a:lvl1pPr>
              <a:defRPr/>
            </a:lvl1pPr>
            <a:lvl2pPr>
              <a:defRPr/>
            </a:lvl2pPr>
            <a:lvl3pPr>
              <a:defRPr/>
            </a:lvl3pPr>
            <a:lvl4pPr>
              <a:defRPr/>
            </a:lvl4pPr>
            <a:lvl5pPr>
              <a:defRPr/>
            </a:lvl5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Text Placeholder 3">
            <a:extLst>
              <a:ext uri="{FF2B5EF4-FFF2-40B4-BE49-F238E27FC236}">
                <a16:creationId xmlns="" xmlns:a16="http://schemas.microsoft.com/office/drawing/2014/main" id="{F5DF6109-7F56-4063-A93D-CEE8CA986183}"/>
              </a:ext>
            </a:extLst>
          </p:cNvPr>
          <p:cNvSpPr txBox="1">
            <a:spLocks noGrp="1"/>
          </p:cNvSpPr>
          <p:nvPr>
            <p:ph type="body" idx="2"/>
          </p:nvPr>
        </p:nvSpPr>
        <p:spPr>
          <a:xfrm>
            <a:off x="804861" y="1695551"/>
            <a:ext cx="2660650" cy="2700234"/>
          </a:xfrm>
        </p:spPr>
        <p:txBody>
          <a:bodyPr/>
          <a:lstStyle>
            <a:lvl1pPr marL="0" indent="0">
              <a:spcBef>
                <a:spcPts val="225"/>
              </a:spcBef>
              <a:buNone/>
              <a:defRPr sz="1050"/>
            </a:lvl1pPr>
          </a:lstStyle>
          <a:p>
            <a:pPr lvl="0"/>
            <a:r>
              <a:rPr lang="et-EE"/>
              <a:t>Muutke teksti laade</a:t>
            </a:r>
          </a:p>
        </p:txBody>
      </p:sp>
      <p:sp>
        <p:nvSpPr>
          <p:cNvPr id="6" name="Date Placeholder 4">
            <a:extLst>
              <a:ext uri="{FF2B5EF4-FFF2-40B4-BE49-F238E27FC236}">
                <a16:creationId xmlns="" xmlns:a16="http://schemas.microsoft.com/office/drawing/2014/main" id="{4A25F51C-F2CB-4900-B884-20DB0E7CD9D9}"/>
              </a:ext>
            </a:extLst>
          </p:cNvPr>
          <p:cNvSpPr txBox="1">
            <a:spLocks noGrp="1"/>
          </p:cNvSpPr>
          <p:nvPr>
            <p:ph type="dt" sz="half" idx="7"/>
          </p:nvPr>
        </p:nvSpPr>
        <p:spPr/>
        <p:txBody>
          <a:bodyPr/>
          <a:lstStyle>
            <a:lvl1pPr>
              <a:defRPr/>
            </a:lvl1pPr>
          </a:lstStyle>
          <a:p>
            <a:pPr lvl="0"/>
            <a:fld id="{AF18F8ED-7D48-4C8F-AECD-1FF1F2C4315A}" type="datetime1">
              <a:rPr lang="en-US"/>
              <a:pPr lvl="0"/>
              <a:t>12/4/2018</a:t>
            </a:fld>
            <a:endParaRPr lang="en-US"/>
          </a:p>
        </p:txBody>
      </p:sp>
      <p:sp>
        <p:nvSpPr>
          <p:cNvPr id="7" name="Footer Placeholder 5">
            <a:extLst>
              <a:ext uri="{FF2B5EF4-FFF2-40B4-BE49-F238E27FC236}">
                <a16:creationId xmlns="" xmlns:a16="http://schemas.microsoft.com/office/drawing/2014/main" id="{215A9C69-5125-4D97-91E2-C53A8E85E168}"/>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 xmlns:a16="http://schemas.microsoft.com/office/drawing/2014/main" id="{684A0C6E-9873-4E43-BCCC-623C5CE1620B}"/>
              </a:ext>
            </a:extLst>
          </p:cNvPr>
          <p:cNvSpPr txBox="1">
            <a:spLocks noGrp="1"/>
          </p:cNvSpPr>
          <p:nvPr>
            <p:ph type="sldNum" sz="quarter" idx="8"/>
          </p:nvPr>
        </p:nvSpPr>
        <p:spPr/>
        <p:txBody>
          <a:bodyPr/>
          <a:lstStyle>
            <a:lvl1pPr>
              <a:defRPr/>
            </a:lvl1pPr>
          </a:lstStyle>
          <a:p>
            <a:pPr lvl="0"/>
            <a:fld id="{8A44B4AA-7CBB-47A4-9E71-8A79E6060DF0}" type="slidenum">
              <a:rPr/>
              <a:pPr lvl="0"/>
              <a:t>‹#›</a:t>
            </a:fld>
            <a:endParaRPr lang="en-US"/>
          </a:p>
        </p:txBody>
      </p:sp>
    </p:spTree>
    <p:extLst>
      <p:ext uri="{BB962C8B-B14F-4D97-AF65-F5344CB8AC3E}">
        <p14:creationId xmlns="" xmlns:p14="http://schemas.microsoft.com/office/powerpoint/2010/main" val="23033529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6A0280-E063-424F-972C-A109C915AE92}"/>
              </a:ext>
            </a:extLst>
          </p:cNvPr>
          <p:cNvSpPr txBox="1">
            <a:spLocks noGrp="1"/>
          </p:cNvSpPr>
          <p:nvPr>
            <p:ph type="title"/>
          </p:nvPr>
        </p:nvSpPr>
        <p:spPr>
          <a:xfrm>
            <a:off x="611048" y="545643"/>
            <a:ext cx="3639739" cy="1212872"/>
          </a:xfrm>
        </p:spPr>
        <p:txBody>
          <a:bodyPr>
            <a:normAutofit/>
          </a:bodyPr>
          <a:lstStyle>
            <a:lvl1pPr>
              <a:defRPr sz="1800" b="0"/>
            </a:lvl1pPr>
          </a:lstStyle>
          <a:p>
            <a:pPr lvl="0"/>
            <a:r>
              <a:rPr lang="et-EE"/>
              <a:t>Muutke pealkirja laadi</a:t>
            </a:r>
            <a:endParaRPr lang="en-US"/>
          </a:p>
        </p:txBody>
      </p:sp>
      <p:sp>
        <p:nvSpPr>
          <p:cNvPr id="3" name="Picture Placeholder 11">
            <a:extLst>
              <a:ext uri="{FF2B5EF4-FFF2-40B4-BE49-F238E27FC236}">
                <a16:creationId xmlns="" xmlns:a16="http://schemas.microsoft.com/office/drawing/2014/main" id="{F354648F-9222-49A0-B62F-8BA33E17B9B1}"/>
              </a:ext>
            </a:extLst>
          </p:cNvPr>
          <p:cNvSpPr txBox="1">
            <a:spLocks noGrp="1"/>
          </p:cNvSpPr>
          <p:nvPr>
            <p:ph type="pic" idx="1"/>
          </p:nvPr>
        </p:nvSpPr>
        <p:spPr>
          <a:xfrm>
            <a:off x="4573587" y="0"/>
            <a:ext cx="4570411" cy="5143500"/>
          </a:xfrm>
          <a:ln w="9528">
            <a:solidFill>
              <a:srgbClr val="636363"/>
            </a:solidFill>
            <a:prstDash val="solid"/>
            <a:round/>
          </a:ln>
        </p:spPr>
        <p:txBody>
          <a:bodyPr anchor="t" anchorCtr="1"/>
          <a:lstStyle>
            <a:lvl1pPr algn="ctr">
              <a:spcBef>
                <a:spcPts val="225"/>
              </a:spcBef>
              <a:buNone/>
              <a:defRPr sz="1050"/>
            </a:lvl1pPr>
          </a:lstStyle>
          <a:p>
            <a:pPr lvl="0"/>
            <a:r>
              <a:rPr lang="et-EE"/>
              <a:t>Pildi lisamiseks klõpsake ikooni</a:t>
            </a:r>
            <a:endParaRPr lang="en-US"/>
          </a:p>
        </p:txBody>
      </p:sp>
      <p:sp>
        <p:nvSpPr>
          <p:cNvPr id="4" name="Text Placeholder 3">
            <a:extLst>
              <a:ext uri="{FF2B5EF4-FFF2-40B4-BE49-F238E27FC236}">
                <a16:creationId xmlns="" xmlns:a16="http://schemas.microsoft.com/office/drawing/2014/main" id="{65CED2E9-7F33-45C0-A5FF-A161430A036A}"/>
              </a:ext>
            </a:extLst>
          </p:cNvPr>
          <p:cNvSpPr txBox="1">
            <a:spLocks noGrp="1"/>
          </p:cNvSpPr>
          <p:nvPr>
            <p:ph type="body" idx="2"/>
          </p:nvPr>
        </p:nvSpPr>
        <p:spPr>
          <a:xfrm>
            <a:off x="611048" y="1758515"/>
            <a:ext cx="3639739" cy="2637271"/>
          </a:xfrm>
        </p:spPr>
        <p:txBody>
          <a:bodyPr anchor="t"/>
          <a:lstStyle>
            <a:lvl1pPr marL="0" indent="0">
              <a:spcBef>
                <a:spcPts val="225"/>
              </a:spcBef>
              <a:buNone/>
              <a:defRPr sz="900"/>
            </a:lvl1pPr>
          </a:lstStyle>
          <a:p>
            <a:pPr lvl="0"/>
            <a:r>
              <a:rPr lang="et-EE"/>
              <a:t>Muutke teksti laade</a:t>
            </a:r>
          </a:p>
        </p:txBody>
      </p:sp>
      <p:sp>
        <p:nvSpPr>
          <p:cNvPr id="5" name="Date Placeholder 4">
            <a:extLst>
              <a:ext uri="{FF2B5EF4-FFF2-40B4-BE49-F238E27FC236}">
                <a16:creationId xmlns="" xmlns:a16="http://schemas.microsoft.com/office/drawing/2014/main" id="{FC249665-D4FA-49CB-A29B-EA26556E10E5}"/>
              </a:ext>
            </a:extLst>
          </p:cNvPr>
          <p:cNvSpPr txBox="1">
            <a:spLocks noGrp="1"/>
          </p:cNvSpPr>
          <p:nvPr>
            <p:ph type="dt" sz="half" idx="7"/>
          </p:nvPr>
        </p:nvSpPr>
        <p:spPr>
          <a:xfrm>
            <a:off x="2914355" y="4531019"/>
            <a:ext cx="732660" cy="273847"/>
          </a:xfrm>
        </p:spPr>
        <p:txBody>
          <a:bodyPr/>
          <a:lstStyle>
            <a:lvl1pPr>
              <a:defRPr/>
            </a:lvl1pPr>
          </a:lstStyle>
          <a:p>
            <a:pPr lvl="0"/>
            <a:fld id="{E78D1937-0F48-4E7D-BC7C-EE5D24D74FD6}" type="datetime1">
              <a:rPr lang="en-US"/>
              <a:pPr lvl="0"/>
              <a:t>12/4/2018</a:t>
            </a:fld>
            <a:endParaRPr lang="en-US"/>
          </a:p>
        </p:txBody>
      </p:sp>
      <p:sp>
        <p:nvSpPr>
          <p:cNvPr id="6" name="Footer Placeholder 5">
            <a:extLst>
              <a:ext uri="{FF2B5EF4-FFF2-40B4-BE49-F238E27FC236}">
                <a16:creationId xmlns="" xmlns:a16="http://schemas.microsoft.com/office/drawing/2014/main" id="{BEC31F42-89F7-4A65-8C37-326E77F15C88}"/>
              </a:ext>
            </a:extLst>
          </p:cNvPr>
          <p:cNvSpPr txBox="1">
            <a:spLocks noGrp="1"/>
          </p:cNvSpPr>
          <p:nvPr>
            <p:ph type="ftr" sz="quarter" idx="9"/>
          </p:nvPr>
        </p:nvSpPr>
        <p:spPr>
          <a:xfrm>
            <a:off x="442794" y="4531019"/>
            <a:ext cx="2471561" cy="273847"/>
          </a:xfrm>
        </p:spPr>
        <p:txBody>
          <a:bodyPr/>
          <a:lstStyle>
            <a:lvl1pPr>
              <a:defRPr/>
            </a:lvl1pPr>
          </a:lstStyle>
          <a:p>
            <a:pPr lvl="0"/>
            <a:endParaRPr lang="en-US"/>
          </a:p>
        </p:txBody>
      </p:sp>
      <p:sp>
        <p:nvSpPr>
          <p:cNvPr id="7" name="Slide Number Placeholder 6">
            <a:extLst>
              <a:ext uri="{FF2B5EF4-FFF2-40B4-BE49-F238E27FC236}">
                <a16:creationId xmlns="" xmlns:a16="http://schemas.microsoft.com/office/drawing/2014/main" id="{30511891-634A-4F29-BA5C-093E556B4A06}"/>
              </a:ext>
            </a:extLst>
          </p:cNvPr>
          <p:cNvSpPr txBox="1">
            <a:spLocks noGrp="1"/>
          </p:cNvSpPr>
          <p:nvPr>
            <p:ph type="sldNum" sz="quarter" idx="8"/>
          </p:nvPr>
        </p:nvSpPr>
        <p:spPr>
          <a:xfrm>
            <a:off x="3647016" y="4436914"/>
            <a:ext cx="796618" cy="367952"/>
          </a:xfrm>
        </p:spPr>
        <p:txBody>
          <a:bodyPr/>
          <a:lstStyle>
            <a:lvl1pPr>
              <a:defRPr/>
            </a:lvl1pPr>
          </a:lstStyle>
          <a:p>
            <a:pPr lvl="0"/>
            <a:fld id="{97E5D14C-0498-46E1-BE87-CEBF753F5D63}" type="slidenum">
              <a:rPr/>
              <a:pPr lvl="0"/>
              <a:t>‹#›</a:t>
            </a:fld>
            <a:endParaRPr lang="en-US"/>
          </a:p>
        </p:txBody>
      </p:sp>
    </p:spTree>
    <p:extLst>
      <p:ext uri="{BB962C8B-B14F-4D97-AF65-F5344CB8AC3E}">
        <p14:creationId xmlns="" xmlns:p14="http://schemas.microsoft.com/office/powerpoint/2010/main" val="19552033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Pildiallkirjaga panoraampil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70BC0A-C1BF-4804-BA35-3E5979935CA1}"/>
              </a:ext>
            </a:extLst>
          </p:cNvPr>
          <p:cNvSpPr txBox="1">
            <a:spLocks noGrp="1"/>
          </p:cNvSpPr>
          <p:nvPr>
            <p:ph type="title"/>
          </p:nvPr>
        </p:nvSpPr>
        <p:spPr>
          <a:xfrm>
            <a:off x="607502" y="3600451"/>
            <a:ext cx="7921065" cy="425051"/>
          </a:xfrm>
        </p:spPr>
        <p:txBody>
          <a:bodyPr>
            <a:normAutofit/>
          </a:bodyPr>
          <a:lstStyle>
            <a:lvl1pPr>
              <a:defRPr sz="1800" b="0"/>
            </a:lvl1pPr>
          </a:lstStyle>
          <a:p>
            <a:pPr lvl="0"/>
            <a:r>
              <a:rPr lang="et-EE"/>
              <a:t>Muutke pealkirja laadi</a:t>
            </a:r>
            <a:endParaRPr lang="en-US"/>
          </a:p>
        </p:txBody>
      </p:sp>
      <p:sp>
        <p:nvSpPr>
          <p:cNvPr id="3" name="Picture Placeholder 14">
            <a:extLst>
              <a:ext uri="{FF2B5EF4-FFF2-40B4-BE49-F238E27FC236}">
                <a16:creationId xmlns="" xmlns:a16="http://schemas.microsoft.com/office/drawing/2014/main" id="{FB21E6C8-CE09-4EBF-9597-BF1923524B74}"/>
              </a:ext>
            </a:extLst>
          </p:cNvPr>
          <p:cNvSpPr txBox="1">
            <a:spLocks noGrp="1"/>
          </p:cNvSpPr>
          <p:nvPr>
            <p:ph type="pic" idx="4294967295"/>
          </p:nvPr>
        </p:nvSpPr>
        <p:spPr>
          <a:xfrm>
            <a:off x="0" y="0"/>
            <a:ext cx="9143997" cy="3600450"/>
          </a:xfrm>
          <a:ln w="9528" cap="rnd">
            <a:solidFill>
              <a:srgbClr val="636363"/>
            </a:solidFill>
            <a:prstDash val="solid"/>
          </a:ln>
        </p:spPr>
        <p:txBody>
          <a:bodyPr anchor="t" anchorCtr="1"/>
          <a:lstStyle>
            <a:lvl1pPr marL="0" indent="0" algn="ctr">
              <a:buNone/>
              <a:defRPr sz="1200"/>
            </a:lvl1pPr>
          </a:lstStyle>
          <a:p>
            <a:pPr lvl="0"/>
            <a:r>
              <a:rPr lang="et-EE"/>
              <a:t>Pildi lisamiseks klõpsake ikooni</a:t>
            </a:r>
            <a:endParaRPr lang="en-US"/>
          </a:p>
        </p:txBody>
      </p:sp>
      <p:sp>
        <p:nvSpPr>
          <p:cNvPr id="4" name="Text Placeholder 3">
            <a:extLst>
              <a:ext uri="{FF2B5EF4-FFF2-40B4-BE49-F238E27FC236}">
                <a16:creationId xmlns="" xmlns:a16="http://schemas.microsoft.com/office/drawing/2014/main" id="{82939CDE-3EEB-42C5-A32F-4769B9764D02}"/>
              </a:ext>
            </a:extLst>
          </p:cNvPr>
          <p:cNvSpPr txBox="1">
            <a:spLocks noGrp="1"/>
          </p:cNvSpPr>
          <p:nvPr>
            <p:ph type="body" idx="4294967295"/>
          </p:nvPr>
        </p:nvSpPr>
        <p:spPr>
          <a:xfrm>
            <a:off x="607502" y="4025502"/>
            <a:ext cx="7921065" cy="370283"/>
          </a:xfrm>
        </p:spPr>
        <p:txBody>
          <a:bodyPr/>
          <a:lstStyle>
            <a:lvl1pPr marL="0" indent="0">
              <a:spcBef>
                <a:spcPts val="225"/>
              </a:spcBef>
              <a:buNone/>
              <a:defRPr sz="900"/>
            </a:lvl1pPr>
          </a:lstStyle>
          <a:p>
            <a:pPr lvl="0"/>
            <a:r>
              <a:rPr lang="et-EE"/>
              <a:t>Muutke teksti laade</a:t>
            </a:r>
          </a:p>
        </p:txBody>
      </p:sp>
      <p:sp>
        <p:nvSpPr>
          <p:cNvPr id="5" name="Date Placeholder 4">
            <a:extLst>
              <a:ext uri="{FF2B5EF4-FFF2-40B4-BE49-F238E27FC236}">
                <a16:creationId xmlns="" xmlns:a16="http://schemas.microsoft.com/office/drawing/2014/main" id="{FFE0282D-4E49-489F-A093-7DFBF05B3F41}"/>
              </a:ext>
            </a:extLst>
          </p:cNvPr>
          <p:cNvSpPr txBox="1">
            <a:spLocks noGrp="1"/>
          </p:cNvSpPr>
          <p:nvPr>
            <p:ph type="dt" sz="half" idx="7"/>
          </p:nvPr>
        </p:nvSpPr>
        <p:spPr/>
        <p:txBody>
          <a:bodyPr/>
          <a:lstStyle>
            <a:lvl1pPr>
              <a:defRPr/>
            </a:lvl1pPr>
          </a:lstStyle>
          <a:p>
            <a:pPr lvl="0"/>
            <a:fld id="{4FF51249-9133-4DF7-98A9-BBD19A8CB07D}" type="datetime1">
              <a:rPr lang="en-US"/>
              <a:pPr lvl="0"/>
              <a:t>12/4/2018</a:t>
            </a:fld>
            <a:endParaRPr lang="en-US"/>
          </a:p>
        </p:txBody>
      </p:sp>
      <p:sp>
        <p:nvSpPr>
          <p:cNvPr id="6" name="Footer Placeholder 5">
            <a:extLst>
              <a:ext uri="{FF2B5EF4-FFF2-40B4-BE49-F238E27FC236}">
                <a16:creationId xmlns="" xmlns:a16="http://schemas.microsoft.com/office/drawing/2014/main" id="{877C9E49-C39C-409A-A119-29464EA7B1CE}"/>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 xmlns:a16="http://schemas.microsoft.com/office/drawing/2014/main" id="{7C224ADF-E490-455E-865F-E845344DE843}"/>
              </a:ext>
            </a:extLst>
          </p:cNvPr>
          <p:cNvSpPr txBox="1">
            <a:spLocks noGrp="1"/>
          </p:cNvSpPr>
          <p:nvPr>
            <p:ph type="sldNum" sz="quarter" idx="8"/>
          </p:nvPr>
        </p:nvSpPr>
        <p:spPr/>
        <p:txBody>
          <a:bodyPr/>
          <a:lstStyle>
            <a:lvl1pPr>
              <a:defRPr/>
            </a:lvl1pPr>
          </a:lstStyle>
          <a:p>
            <a:pPr lvl="0"/>
            <a:fld id="{FAA7FAC4-304F-4B48-9EB4-38FE099089B8}" type="slidenum">
              <a:rPr/>
              <a:pPr lvl="0"/>
              <a:t>‹#›</a:t>
            </a:fld>
            <a:endParaRPr lang="en-US"/>
          </a:p>
        </p:txBody>
      </p:sp>
    </p:spTree>
    <p:extLst>
      <p:ext uri="{BB962C8B-B14F-4D97-AF65-F5344CB8AC3E}">
        <p14:creationId xmlns="" xmlns:p14="http://schemas.microsoft.com/office/powerpoint/2010/main" val="21127139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Pildiallkirjaga tsitaat">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997E5FBE-7A3F-44F0-87A7-839EF8023669}"/>
              </a:ext>
            </a:extLst>
          </p:cNvPr>
          <p:cNvSpPr/>
          <p:nvPr/>
        </p:nvSpPr>
        <p:spPr>
          <a:xfrm>
            <a:off x="473771" y="811088"/>
            <a:ext cx="4749309" cy="2429391"/>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702F5DB2-3118-47D7-9F31-334FB9283D3D}"/>
              </a:ext>
            </a:extLst>
          </p:cNvPr>
          <p:cNvSpPr txBox="1">
            <a:spLocks noGrp="1"/>
          </p:cNvSpPr>
          <p:nvPr>
            <p:ph type="title"/>
          </p:nvPr>
        </p:nvSpPr>
        <p:spPr>
          <a:xfrm>
            <a:off x="638239" y="928875"/>
            <a:ext cx="4420379" cy="1984430"/>
          </a:xfrm>
        </p:spPr>
        <p:txBody>
          <a:bodyPr/>
          <a:lstStyle>
            <a:lvl1pPr>
              <a:defRPr sz="3150"/>
            </a:lvl1pPr>
          </a:lstStyle>
          <a:p>
            <a:pPr lvl="0"/>
            <a:r>
              <a:rPr lang="et-EE"/>
              <a:t>Muutke pealkirja laadi</a:t>
            </a:r>
            <a:endParaRPr lang="en-US"/>
          </a:p>
        </p:txBody>
      </p:sp>
      <p:sp>
        <p:nvSpPr>
          <p:cNvPr id="4" name="Text Placeholder 2">
            <a:extLst>
              <a:ext uri="{FF2B5EF4-FFF2-40B4-BE49-F238E27FC236}">
                <a16:creationId xmlns="" xmlns:a16="http://schemas.microsoft.com/office/drawing/2014/main" id="{DD052484-B706-4E66-9276-52FE311CAA10}"/>
              </a:ext>
            </a:extLst>
          </p:cNvPr>
          <p:cNvSpPr txBox="1">
            <a:spLocks noGrp="1"/>
          </p:cNvSpPr>
          <p:nvPr>
            <p:ph type="body" idx="4294967295"/>
          </p:nvPr>
        </p:nvSpPr>
        <p:spPr>
          <a:xfrm>
            <a:off x="639892" y="3332762"/>
            <a:ext cx="4418726" cy="534931"/>
          </a:xfrm>
        </p:spPr>
        <p:txBody>
          <a:bodyPr anchor="t">
            <a:noAutofit/>
          </a:bodyPr>
          <a:lstStyle>
            <a:lvl1pPr marL="0" indent="0">
              <a:buNone/>
              <a:defRPr/>
            </a:lvl1pPr>
          </a:lstStyle>
          <a:p>
            <a:pPr lvl="0"/>
            <a:r>
              <a:rPr lang="et-EE"/>
              <a:t>Muutke teksti laade</a:t>
            </a:r>
          </a:p>
        </p:txBody>
      </p:sp>
      <p:sp>
        <p:nvSpPr>
          <p:cNvPr id="5" name="Text Placeholder 5">
            <a:extLst>
              <a:ext uri="{FF2B5EF4-FFF2-40B4-BE49-F238E27FC236}">
                <a16:creationId xmlns="" xmlns:a16="http://schemas.microsoft.com/office/drawing/2014/main" id="{5E5044CF-71C8-42F6-900A-D3729DF6FB4B}"/>
              </a:ext>
            </a:extLst>
          </p:cNvPr>
          <p:cNvSpPr txBox="1">
            <a:spLocks noGrp="1"/>
          </p:cNvSpPr>
          <p:nvPr>
            <p:ph type="body" idx="4294967295"/>
          </p:nvPr>
        </p:nvSpPr>
        <p:spPr>
          <a:xfrm>
            <a:off x="5680982" y="811088"/>
            <a:ext cx="2857502" cy="3056597"/>
          </a:xfrm>
        </p:spPr>
        <p:txBody>
          <a:bodyPr anchor="t"/>
          <a:lstStyle>
            <a:lvl1pPr marL="0" indent="0">
              <a:buNone/>
              <a:defRPr/>
            </a:lvl1pPr>
          </a:lstStyle>
          <a:p>
            <a:pPr lvl="0"/>
            <a:r>
              <a:rPr lang="et-EE"/>
              <a:t>Muutke teksti laade</a:t>
            </a:r>
          </a:p>
        </p:txBody>
      </p:sp>
      <p:sp>
        <p:nvSpPr>
          <p:cNvPr id="6" name="Date Placeholder 3">
            <a:extLst>
              <a:ext uri="{FF2B5EF4-FFF2-40B4-BE49-F238E27FC236}">
                <a16:creationId xmlns="" xmlns:a16="http://schemas.microsoft.com/office/drawing/2014/main" id="{F10CBA58-DE05-49D5-9223-F07100773260}"/>
              </a:ext>
            </a:extLst>
          </p:cNvPr>
          <p:cNvSpPr txBox="1">
            <a:spLocks noGrp="1"/>
          </p:cNvSpPr>
          <p:nvPr>
            <p:ph type="dt" sz="half" idx="7"/>
          </p:nvPr>
        </p:nvSpPr>
        <p:spPr/>
        <p:txBody>
          <a:bodyPr/>
          <a:lstStyle>
            <a:lvl1pPr>
              <a:defRPr/>
            </a:lvl1pPr>
          </a:lstStyle>
          <a:p>
            <a:pPr lvl="0"/>
            <a:fld id="{DC12D655-C217-4940-9867-B098401916FF}" type="datetime1">
              <a:rPr lang="en-US"/>
              <a:pPr lvl="0"/>
              <a:t>12/4/2018</a:t>
            </a:fld>
            <a:endParaRPr lang="en-US"/>
          </a:p>
        </p:txBody>
      </p:sp>
      <p:sp>
        <p:nvSpPr>
          <p:cNvPr id="7" name="Footer Placeholder 4">
            <a:extLst>
              <a:ext uri="{FF2B5EF4-FFF2-40B4-BE49-F238E27FC236}">
                <a16:creationId xmlns="" xmlns:a16="http://schemas.microsoft.com/office/drawing/2014/main" id="{5E210122-2588-42FA-9E47-BEA871187682}"/>
              </a:ext>
            </a:extLst>
          </p:cNvPr>
          <p:cNvSpPr txBox="1">
            <a:spLocks noGrp="1"/>
          </p:cNvSpPr>
          <p:nvPr>
            <p:ph type="ftr" sz="quarter" idx="9"/>
          </p:nvPr>
        </p:nvSpPr>
        <p:spPr/>
        <p:txBody>
          <a:bodyPr/>
          <a:lstStyle>
            <a:lvl1pPr>
              <a:defRPr/>
            </a:lvl1pPr>
          </a:lstStyle>
          <a:p>
            <a:pPr lvl="0"/>
            <a:endParaRPr lang="en-US"/>
          </a:p>
        </p:txBody>
      </p:sp>
      <p:sp>
        <p:nvSpPr>
          <p:cNvPr id="8" name="Slide Number Placeholder 5">
            <a:extLst>
              <a:ext uri="{FF2B5EF4-FFF2-40B4-BE49-F238E27FC236}">
                <a16:creationId xmlns="" xmlns:a16="http://schemas.microsoft.com/office/drawing/2014/main" id="{6773E428-8417-4CEA-89EA-1BD4D55C735C}"/>
              </a:ext>
            </a:extLst>
          </p:cNvPr>
          <p:cNvSpPr txBox="1">
            <a:spLocks noGrp="1"/>
          </p:cNvSpPr>
          <p:nvPr>
            <p:ph type="sldNum" sz="quarter" idx="8"/>
          </p:nvPr>
        </p:nvSpPr>
        <p:spPr/>
        <p:txBody>
          <a:bodyPr/>
          <a:lstStyle>
            <a:lvl1pPr>
              <a:defRPr/>
            </a:lvl1pPr>
          </a:lstStyle>
          <a:p>
            <a:pPr lvl="0"/>
            <a:fld id="{FE6D4D61-2B2B-4429-9522-CF8ED245A9E8}" type="slidenum">
              <a:rPr/>
              <a:pPr lvl="0"/>
              <a:t>‹#›</a:t>
            </a:fld>
            <a:endParaRPr lang="en-US"/>
          </a:p>
        </p:txBody>
      </p:sp>
    </p:spTree>
    <p:extLst>
      <p:ext uri="{BB962C8B-B14F-4D97-AF65-F5344CB8AC3E}">
        <p14:creationId xmlns="" xmlns:p14="http://schemas.microsoft.com/office/powerpoint/2010/main" val="3587269959"/>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Visiitkaart">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68C51CDE-F1D8-4B62-A1F5-5467D90AA7E6}"/>
              </a:ext>
            </a:extLst>
          </p:cNvPr>
          <p:cNvSpPr/>
          <p:nvPr/>
        </p:nvSpPr>
        <p:spPr>
          <a:xfrm>
            <a:off x="855665" y="1714939"/>
            <a:ext cx="3671334" cy="1877981"/>
          </a:xfrm>
          <a:custGeom>
            <a:avLst/>
            <a:gdLst>
              <a:gd name="f0" fmla="val w"/>
              <a:gd name="f1" fmla="val h"/>
              <a:gd name="f2" fmla="val 0"/>
              <a:gd name="f3" fmla="val 3384"/>
              <a:gd name="f4" fmla="val 2308"/>
              <a:gd name="f5" fmla="val 3340"/>
              <a:gd name="f6" fmla="val 44"/>
              <a:gd name="f7" fmla="val 34"/>
              <a:gd name="f8" fmla="val 26"/>
              <a:gd name="f9" fmla="val 4"/>
              <a:gd name="f10" fmla="val 20"/>
              <a:gd name="f11" fmla="val 8"/>
              <a:gd name="f12" fmla="val 12"/>
              <a:gd name="f13" fmla="val 2076"/>
              <a:gd name="f14" fmla="val 2086"/>
              <a:gd name="f15" fmla="val 2094"/>
              <a:gd name="f16" fmla="val 2100"/>
              <a:gd name="f17" fmla="val 2108"/>
              <a:gd name="f18" fmla="val 2112"/>
              <a:gd name="f19" fmla="val 2116"/>
              <a:gd name="f20" fmla="val 2120"/>
              <a:gd name="f21" fmla="val 474"/>
              <a:gd name="f22" fmla="val 650"/>
              <a:gd name="f23" fmla="val 2296"/>
              <a:gd name="f24" fmla="val 656"/>
              <a:gd name="f25" fmla="val 2300"/>
              <a:gd name="f26" fmla="val 664"/>
              <a:gd name="f27" fmla="val 2304"/>
              <a:gd name="f28" fmla="val 672"/>
              <a:gd name="f29" fmla="val 680"/>
              <a:gd name="f30" fmla="val 688"/>
              <a:gd name="f31" fmla="val 696"/>
              <a:gd name="f32" fmla="val 704"/>
              <a:gd name="f33" fmla="val 710"/>
              <a:gd name="f34" fmla="val 886"/>
              <a:gd name="f35" fmla="val 3350"/>
              <a:gd name="f36" fmla="val 3358"/>
              <a:gd name="f37" fmla="val 3364"/>
              <a:gd name="f38" fmla="val 3372"/>
              <a:gd name="f39" fmla="val 3376"/>
              <a:gd name="f40" fmla="val 3380"/>
              <a:gd name="f41" fmla="*/ f0 1 3384"/>
              <a:gd name="f42" fmla="*/ f1 1 2308"/>
              <a:gd name="f43" fmla="val f2"/>
              <a:gd name="f44" fmla="val f3"/>
              <a:gd name="f45" fmla="val f4"/>
              <a:gd name="f46" fmla="+- f45 0 f43"/>
              <a:gd name="f47" fmla="+- f44 0 f43"/>
              <a:gd name="f48" fmla="*/ f47 1 3384"/>
              <a:gd name="f49" fmla="*/ f46 1 2308"/>
              <a:gd name="f50" fmla="*/ 0 1 f48"/>
              <a:gd name="f51" fmla="*/ f44 1 f48"/>
              <a:gd name="f52" fmla="*/ 0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384" h="2308">
                <a:moveTo>
                  <a:pt x="f5" y="f2"/>
                </a:moveTo>
                <a:lnTo>
                  <a:pt x="f6" y="f2"/>
                </a:lnTo>
                <a:lnTo>
                  <a:pt x="f6" y="f2"/>
                </a:lnTo>
                <a:lnTo>
                  <a:pt x="f7" y="f2"/>
                </a:lnTo>
                <a:lnTo>
                  <a:pt x="f8" y="f9"/>
                </a:lnTo>
                <a:lnTo>
                  <a:pt x="f10" y="f11"/>
                </a:lnTo>
                <a:lnTo>
                  <a:pt x="f12" y="f12"/>
                </a:lnTo>
                <a:lnTo>
                  <a:pt x="f11" y="f10"/>
                </a:lnTo>
                <a:lnTo>
                  <a:pt x="f9" y="f8"/>
                </a:lnTo>
                <a:lnTo>
                  <a:pt x="f2" y="f7"/>
                </a:lnTo>
                <a:lnTo>
                  <a:pt x="f2" y="f6"/>
                </a:lnTo>
                <a:lnTo>
                  <a:pt x="f2" y="f13"/>
                </a:lnTo>
                <a:lnTo>
                  <a:pt x="f2" y="f13"/>
                </a:lnTo>
                <a:lnTo>
                  <a:pt x="f2" y="f14"/>
                </a:lnTo>
                <a:lnTo>
                  <a:pt x="f9" y="f15"/>
                </a:lnTo>
                <a:lnTo>
                  <a:pt x="f11" y="f16"/>
                </a:lnTo>
                <a:lnTo>
                  <a:pt x="f12" y="f17"/>
                </a:lnTo>
                <a:lnTo>
                  <a:pt x="f10" y="f18"/>
                </a:lnTo>
                <a:lnTo>
                  <a:pt x="f8" y="f19"/>
                </a:lnTo>
                <a:lnTo>
                  <a:pt x="f7" y="f20"/>
                </a:lnTo>
                <a:lnTo>
                  <a:pt x="f6" y="f20"/>
                </a:lnTo>
                <a:lnTo>
                  <a:pt x="f21" y="f20"/>
                </a:lnTo>
                <a:lnTo>
                  <a:pt x="f22" y="f23"/>
                </a:lnTo>
                <a:lnTo>
                  <a:pt x="f22" y="f23"/>
                </a:lnTo>
                <a:lnTo>
                  <a:pt x="f24" y="f25"/>
                </a:lnTo>
                <a:lnTo>
                  <a:pt x="f26" y="f27"/>
                </a:lnTo>
                <a:lnTo>
                  <a:pt x="f28" y="f4"/>
                </a:lnTo>
                <a:lnTo>
                  <a:pt x="f29" y="f4"/>
                </a:lnTo>
                <a:lnTo>
                  <a:pt x="f30" y="f4"/>
                </a:lnTo>
                <a:lnTo>
                  <a:pt x="f31" y="f27"/>
                </a:lnTo>
                <a:lnTo>
                  <a:pt x="f32" y="f25"/>
                </a:lnTo>
                <a:lnTo>
                  <a:pt x="f33" y="f23"/>
                </a:lnTo>
                <a:lnTo>
                  <a:pt x="f34" y="f20"/>
                </a:lnTo>
                <a:lnTo>
                  <a:pt x="f5" y="f20"/>
                </a:lnTo>
                <a:lnTo>
                  <a:pt x="f5" y="f20"/>
                </a:lnTo>
                <a:lnTo>
                  <a:pt x="f35" y="f20"/>
                </a:lnTo>
                <a:lnTo>
                  <a:pt x="f36" y="f19"/>
                </a:lnTo>
                <a:lnTo>
                  <a:pt x="f37" y="f18"/>
                </a:lnTo>
                <a:lnTo>
                  <a:pt x="f38" y="f17"/>
                </a:lnTo>
                <a:lnTo>
                  <a:pt x="f39" y="f16"/>
                </a:lnTo>
                <a:lnTo>
                  <a:pt x="f40" y="f15"/>
                </a:lnTo>
                <a:lnTo>
                  <a:pt x="f3" y="f14"/>
                </a:lnTo>
                <a:lnTo>
                  <a:pt x="f3" y="f13"/>
                </a:lnTo>
                <a:lnTo>
                  <a:pt x="f3" y="f6"/>
                </a:lnTo>
                <a:lnTo>
                  <a:pt x="f3" y="f6"/>
                </a:lnTo>
                <a:lnTo>
                  <a:pt x="f3" y="f7"/>
                </a:lnTo>
                <a:lnTo>
                  <a:pt x="f40" y="f8"/>
                </a:lnTo>
                <a:lnTo>
                  <a:pt x="f39" y="f10"/>
                </a:lnTo>
                <a:lnTo>
                  <a:pt x="f38" y="f12"/>
                </a:lnTo>
                <a:lnTo>
                  <a:pt x="f37" y="f11"/>
                </a:lnTo>
                <a:lnTo>
                  <a:pt x="f36" y="f9"/>
                </a:lnTo>
                <a:lnTo>
                  <a:pt x="f35" y="f2"/>
                </a:lnTo>
                <a:lnTo>
                  <a:pt x="f5" y="f2"/>
                </a:lnTo>
                <a:lnTo>
                  <a:pt x="f5"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6C17FE40-EDD0-4E06-BF51-F118D8D181C8}"/>
              </a:ext>
            </a:extLst>
          </p:cNvPr>
          <p:cNvSpPr txBox="1">
            <a:spLocks noGrp="1"/>
          </p:cNvSpPr>
          <p:nvPr>
            <p:ph type="title"/>
          </p:nvPr>
        </p:nvSpPr>
        <p:spPr>
          <a:xfrm>
            <a:off x="1017816" y="1826964"/>
            <a:ext cx="3286889" cy="1505838"/>
          </a:xfrm>
        </p:spPr>
        <p:txBody>
          <a:bodyPr/>
          <a:lstStyle>
            <a:lvl1pPr>
              <a:defRPr sz="2400"/>
            </a:lvl1pPr>
          </a:lstStyle>
          <a:p>
            <a:pPr lvl="0"/>
            <a:r>
              <a:rPr lang="et-EE"/>
              <a:t>Muutke pealkirja laadi</a:t>
            </a:r>
            <a:endParaRPr lang="en-US"/>
          </a:p>
        </p:txBody>
      </p:sp>
      <p:sp>
        <p:nvSpPr>
          <p:cNvPr id="4" name="Text Placeholder 5">
            <a:extLst>
              <a:ext uri="{FF2B5EF4-FFF2-40B4-BE49-F238E27FC236}">
                <a16:creationId xmlns="" xmlns:a16="http://schemas.microsoft.com/office/drawing/2014/main" id="{B7D57A58-4FEF-4543-8A4D-2124A2A3A3FA}"/>
              </a:ext>
            </a:extLst>
          </p:cNvPr>
          <p:cNvSpPr txBox="1">
            <a:spLocks noGrp="1"/>
          </p:cNvSpPr>
          <p:nvPr>
            <p:ph type="body" idx="4294967295"/>
          </p:nvPr>
        </p:nvSpPr>
        <p:spPr>
          <a:xfrm>
            <a:off x="4616998" y="1714500"/>
            <a:ext cx="3660224" cy="1721646"/>
          </a:xfrm>
        </p:spPr>
        <p:txBody>
          <a:bodyPr anchor="t"/>
          <a:lstStyle>
            <a:lvl1pPr marL="0" indent="0">
              <a:buNone/>
              <a:defRPr/>
            </a:lvl1pPr>
          </a:lstStyle>
          <a:p>
            <a:pPr lvl="0"/>
            <a:r>
              <a:rPr lang="et-EE"/>
              <a:t>Muutke teksti laade</a:t>
            </a:r>
          </a:p>
        </p:txBody>
      </p:sp>
      <p:sp>
        <p:nvSpPr>
          <p:cNvPr id="5" name="Date Placeholder 1">
            <a:extLst>
              <a:ext uri="{FF2B5EF4-FFF2-40B4-BE49-F238E27FC236}">
                <a16:creationId xmlns="" xmlns:a16="http://schemas.microsoft.com/office/drawing/2014/main" id="{6784C84E-B1AE-43F8-8922-9E1B504F4F3B}"/>
              </a:ext>
            </a:extLst>
          </p:cNvPr>
          <p:cNvSpPr txBox="1">
            <a:spLocks noGrp="1"/>
          </p:cNvSpPr>
          <p:nvPr>
            <p:ph type="dt" sz="half" idx="7"/>
          </p:nvPr>
        </p:nvSpPr>
        <p:spPr/>
        <p:txBody>
          <a:bodyPr/>
          <a:lstStyle>
            <a:lvl1pPr>
              <a:defRPr/>
            </a:lvl1pPr>
          </a:lstStyle>
          <a:p>
            <a:pPr lvl="0"/>
            <a:fld id="{9BD7DA6B-80D0-4876-9380-A685A9DE1F5A}" type="datetime1">
              <a:rPr lang="en-US"/>
              <a:pPr lvl="0"/>
              <a:t>12/4/2018</a:t>
            </a:fld>
            <a:endParaRPr lang="en-US"/>
          </a:p>
        </p:txBody>
      </p:sp>
      <p:sp>
        <p:nvSpPr>
          <p:cNvPr id="6" name="Footer Placeholder 2">
            <a:extLst>
              <a:ext uri="{FF2B5EF4-FFF2-40B4-BE49-F238E27FC236}">
                <a16:creationId xmlns="" xmlns:a16="http://schemas.microsoft.com/office/drawing/2014/main" id="{2C5BCFB9-EA3F-4FB4-B48D-9197E9B9A5B4}"/>
              </a:ext>
            </a:extLst>
          </p:cNvPr>
          <p:cNvSpPr txBox="1">
            <a:spLocks noGrp="1"/>
          </p:cNvSpPr>
          <p:nvPr>
            <p:ph type="ftr" sz="quarter" idx="9"/>
          </p:nvPr>
        </p:nvSpPr>
        <p:spPr/>
        <p:txBody>
          <a:bodyPr/>
          <a:lstStyle>
            <a:lvl1pPr>
              <a:defRPr/>
            </a:lvl1pPr>
          </a:lstStyle>
          <a:p>
            <a:pPr lvl="0"/>
            <a:endParaRPr lang="en-US"/>
          </a:p>
        </p:txBody>
      </p:sp>
      <p:sp>
        <p:nvSpPr>
          <p:cNvPr id="7" name="Slide Number Placeholder 3">
            <a:extLst>
              <a:ext uri="{FF2B5EF4-FFF2-40B4-BE49-F238E27FC236}">
                <a16:creationId xmlns="" xmlns:a16="http://schemas.microsoft.com/office/drawing/2014/main" id="{C61B8F9E-CB15-45E0-857B-26682EA09223}"/>
              </a:ext>
            </a:extLst>
          </p:cNvPr>
          <p:cNvSpPr txBox="1">
            <a:spLocks noGrp="1"/>
          </p:cNvSpPr>
          <p:nvPr>
            <p:ph type="sldNum" sz="quarter" idx="8"/>
          </p:nvPr>
        </p:nvSpPr>
        <p:spPr/>
        <p:txBody>
          <a:bodyPr/>
          <a:lstStyle>
            <a:lvl1pPr>
              <a:defRPr/>
            </a:lvl1pPr>
          </a:lstStyle>
          <a:p>
            <a:pPr lvl="0"/>
            <a:fld id="{58C52E00-89C2-4738-8BD6-FEAA9298875E}" type="slidenum">
              <a:rPr/>
              <a:pPr lvl="0"/>
              <a:t>‹#›</a:t>
            </a:fld>
            <a:endParaRPr lang="en-US"/>
          </a:p>
        </p:txBody>
      </p:sp>
    </p:spTree>
    <p:extLst>
      <p:ext uri="{BB962C8B-B14F-4D97-AF65-F5344CB8AC3E}">
        <p14:creationId xmlns="" xmlns:p14="http://schemas.microsoft.com/office/powerpoint/2010/main" val="38250345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E507A551-0E4E-440F-968B-032FB19B240A}"/>
              </a:ext>
            </a:extLst>
          </p:cNvPr>
          <p:cNvSpPr/>
          <p:nvPr/>
        </p:nvSpPr>
        <p:spPr>
          <a:xfrm>
            <a:off x="0" y="0"/>
            <a:ext cx="9143997" cy="1639494"/>
          </a:xfrm>
          <a:custGeom>
            <a:avLst/>
            <a:gdLst>
              <a:gd name="f0" fmla="val w"/>
              <a:gd name="f1" fmla="val h"/>
              <a:gd name="f2" fmla="val 0"/>
              <a:gd name="f3" fmla="val 5760"/>
              <a:gd name="f4" fmla="val 1377"/>
              <a:gd name="f5" fmla="val 1189"/>
              <a:gd name="f6" fmla="val 943"/>
              <a:gd name="f7" fmla="val 1123"/>
              <a:gd name="f8" fmla="val 1369"/>
              <a:gd name="f9" fmla="val 1127"/>
              <a:gd name="f10" fmla="val 1371"/>
              <a:gd name="f11" fmla="val 1133"/>
              <a:gd name="f12" fmla="val 1374"/>
              <a:gd name="f13" fmla="val 1139"/>
              <a:gd name="f14" fmla="val 1144"/>
              <a:gd name="f15" fmla="val 1150"/>
              <a:gd name="f16" fmla="val 1155"/>
              <a:gd name="f17" fmla="val 1161"/>
              <a:gd name="f18" fmla="val 1165"/>
              <a:gd name="f19" fmla="val 1345"/>
              <a:gd name="f20" fmla="*/ f0 1 5760"/>
              <a:gd name="f21" fmla="*/ f1 1 1377"/>
              <a:gd name="f22" fmla="val f2"/>
              <a:gd name="f23" fmla="val f3"/>
              <a:gd name="f24" fmla="val f4"/>
              <a:gd name="f25" fmla="+- f24 0 f22"/>
              <a:gd name="f26" fmla="+- f23 0 f22"/>
              <a:gd name="f27" fmla="*/ f26 1 5760"/>
              <a:gd name="f28" fmla="*/ f25 1 1377"/>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5760" h="1377">
                <a:moveTo>
                  <a:pt x="f3" y="f2"/>
                </a:moveTo>
                <a:lnTo>
                  <a:pt x="f2" y="f2"/>
                </a:lnTo>
                <a:lnTo>
                  <a:pt x="f2" y="f5"/>
                </a:lnTo>
                <a:lnTo>
                  <a:pt x="f6" y="f5"/>
                </a:lnTo>
                <a:lnTo>
                  <a:pt x="f7" y="f8"/>
                </a:lnTo>
                <a:lnTo>
                  <a:pt x="f7" y="f8"/>
                </a:lnTo>
                <a:lnTo>
                  <a:pt x="f9" y="f10"/>
                </a:lnTo>
                <a:lnTo>
                  <a:pt x="f11" y="f12"/>
                </a:lnTo>
                <a:lnTo>
                  <a:pt x="f13" y="f4"/>
                </a:lnTo>
                <a:lnTo>
                  <a:pt x="f14" y="f4"/>
                </a:lnTo>
                <a:lnTo>
                  <a:pt x="f15" y="f4"/>
                </a:lnTo>
                <a:lnTo>
                  <a:pt x="f16" y="f12"/>
                </a:lnTo>
                <a:lnTo>
                  <a:pt x="f17" y="f10"/>
                </a:lnTo>
                <a:lnTo>
                  <a:pt x="f18" y="f8"/>
                </a:lnTo>
                <a:lnTo>
                  <a:pt x="f19" y="f5"/>
                </a:lnTo>
                <a:lnTo>
                  <a:pt x="f3" y="f5"/>
                </a:lnTo>
                <a:lnTo>
                  <a:pt x="f3"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Title 1">
            <a:extLst>
              <a:ext uri="{FF2B5EF4-FFF2-40B4-BE49-F238E27FC236}">
                <a16:creationId xmlns="" xmlns:a16="http://schemas.microsoft.com/office/drawing/2014/main" id="{F84112DB-A77A-4286-B5BC-F2BE47F33136}"/>
              </a:ext>
            </a:extLst>
          </p:cNvPr>
          <p:cNvSpPr txBox="1">
            <a:spLocks noGrp="1"/>
          </p:cNvSpPr>
          <p:nvPr>
            <p:ph type="title"/>
          </p:nvPr>
        </p:nvSpPr>
        <p:spPr/>
        <p:txBody>
          <a:bodyPr/>
          <a:lstStyle>
            <a:lvl1pPr>
              <a:defRPr/>
            </a:lvl1pPr>
          </a:lstStyle>
          <a:p>
            <a:pPr lvl="0"/>
            <a:r>
              <a:rPr lang="et-EE"/>
              <a:t>Muutke pealkirja laadi</a:t>
            </a:r>
            <a:endParaRPr lang="en-US"/>
          </a:p>
        </p:txBody>
      </p:sp>
      <p:sp>
        <p:nvSpPr>
          <p:cNvPr id="4" name="Vertical Text Placeholder 2">
            <a:extLst>
              <a:ext uri="{FF2B5EF4-FFF2-40B4-BE49-F238E27FC236}">
                <a16:creationId xmlns="" xmlns:a16="http://schemas.microsoft.com/office/drawing/2014/main" id="{1CFD4B0C-FBFC-4AEC-9BEC-CC2F1D166CFC}"/>
              </a:ext>
            </a:extLst>
          </p:cNvPr>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Date Placeholder 3">
            <a:extLst>
              <a:ext uri="{FF2B5EF4-FFF2-40B4-BE49-F238E27FC236}">
                <a16:creationId xmlns="" xmlns:a16="http://schemas.microsoft.com/office/drawing/2014/main" id="{05DAE374-A764-4534-8858-08ACBC88ECBF}"/>
              </a:ext>
            </a:extLst>
          </p:cNvPr>
          <p:cNvSpPr txBox="1">
            <a:spLocks noGrp="1"/>
          </p:cNvSpPr>
          <p:nvPr>
            <p:ph type="dt" sz="half" idx="7"/>
          </p:nvPr>
        </p:nvSpPr>
        <p:spPr/>
        <p:txBody>
          <a:bodyPr/>
          <a:lstStyle>
            <a:lvl1pPr>
              <a:defRPr/>
            </a:lvl1pPr>
          </a:lstStyle>
          <a:p>
            <a:pPr lvl="0"/>
            <a:fld id="{C7AECA36-858F-479C-8CD8-8CBDA4C5ED7E}" type="datetime1">
              <a:rPr lang="en-US"/>
              <a:pPr lvl="0"/>
              <a:t>12/4/2018</a:t>
            </a:fld>
            <a:endParaRPr lang="en-US"/>
          </a:p>
        </p:txBody>
      </p:sp>
      <p:sp>
        <p:nvSpPr>
          <p:cNvPr id="6" name="Footer Placeholder 4">
            <a:extLst>
              <a:ext uri="{FF2B5EF4-FFF2-40B4-BE49-F238E27FC236}">
                <a16:creationId xmlns="" xmlns:a16="http://schemas.microsoft.com/office/drawing/2014/main" id="{50C7E895-912B-49A0-95D8-A259126D72A3}"/>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 xmlns:a16="http://schemas.microsoft.com/office/drawing/2014/main" id="{BE5B7C7A-B256-4DA6-9214-78B9D0EA6BCF}"/>
              </a:ext>
            </a:extLst>
          </p:cNvPr>
          <p:cNvSpPr txBox="1">
            <a:spLocks noGrp="1"/>
          </p:cNvSpPr>
          <p:nvPr>
            <p:ph type="sldNum" sz="quarter" idx="8"/>
          </p:nvPr>
        </p:nvSpPr>
        <p:spPr/>
        <p:txBody>
          <a:bodyPr/>
          <a:lstStyle>
            <a:lvl1pPr>
              <a:defRPr/>
            </a:lvl1pPr>
          </a:lstStyle>
          <a:p>
            <a:pPr lvl="0"/>
            <a:fld id="{25A3CFAA-4FF6-4D61-841C-2D474AC98E26}" type="slidenum">
              <a:rPr/>
              <a:pPr lvl="0"/>
              <a:t>‹#›</a:t>
            </a:fld>
            <a:endParaRPr lang="en-US"/>
          </a:p>
        </p:txBody>
      </p:sp>
    </p:spTree>
    <p:extLst>
      <p:ext uri="{BB962C8B-B14F-4D97-AF65-F5344CB8AC3E}">
        <p14:creationId xmlns="" xmlns:p14="http://schemas.microsoft.com/office/powerpoint/2010/main" val="41457677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Freeform 6">
            <a:extLst>
              <a:ext uri="{FF2B5EF4-FFF2-40B4-BE49-F238E27FC236}">
                <a16:creationId xmlns="" xmlns:a16="http://schemas.microsoft.com/office/drawing/2014/main" id="{BE84BDA8-6890-44E4-B23A-F2414E447583}"/>
              </a:ext>
            </a:extLst>
          </p:cNvPr>
          <p:cNvSpPr/>
          <p:nvPr/>
        </p:nvSpPr>
        <p:spPr>
          <a:xfrm>
            <a:off x="5752236" y="334568"/>
            <a:ext cx="3391761" cy="4061218"/>
          </a:xfrm>
          <a:custGeom>
            <a:avLst/>
            <a:gdLst>
              <a:gd name="f0" fmla="val w"/>
              <a:gd name="f1" fmla="val h"/>
              <a:gd name="f2" fmla="val 0"/>
              <a:gd name="f3" fmla="val 2879"/>
              <a:gd name="f4" fmla="val 4320"/>
              <a:gd name="f5" fmla="val 183"/>
              <a:gd name="f6" fmla="val 1197"/>
              <a:gd name="f7" fmla="val 8"/>
              <a:gd name="f8" fmla="val 1372"/>
              <a:gd name="f9" fmla="val 6"/>
              <a:gd name="f10" fmla="val 1376"/>
              <a:gd name="f11" fmla="val 3"/>
              <a:gd name="f12" fmla="val 1382"/>
              <a:gd name="f13" fmla="val 1387"/>
              <a:gd name="f14" fmla="val 1393"/>
              <a:gd name="f15" fmla="val 1399"/>
              <a:gd name="f16" fmla="val 1404"/>
              <a:gd name="f17" fmla="val 1410"/>
              <a:gd name="f18" fmla="val 1414"/>
              <a:gd name="f19" fmla="val 1589"/>
              <a:gd name="f20" fmla="*/ f0 1 2879"/>
              <a:gd name="f21" fmla="*/ f1 1 4320"/>
              <a:gd name="f22" fmla="val f2"/>
              <a:gd name="f23" fmla="val f3"/>
              <a:gd name="f24" fmla="val f4"/>
              <a:gd name="f25" fmla="+- f24 0 f22"/>
              <a:gd name="f26" fmla="+- f23 0 f22"/>
              <a:gd name="f27" fmla="*/ f26 1 2879"/>
              <a:gd name="f28" fmla="*/ f25 1 4320"/>
              <a:gd name="f29" fmla="*/ 0 1 f27"/>
              <a:gd name="f30" fmla="*/ f23 1 f27"/>
              <a:gd name="f31" fmla="*/ 0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879" h="4320">
                <a:moveTo>
                  <a:pt x="f5" y="f2"/>
                </a:moveTo>
                <a:lnTo>
                  <a:pt x="f5" y="f6"/>
                </a:lnTo>
                <a:lnTo>
                  <a:pt x="f7" y="f8"/>
                </a:lnTo>
                <a:lnTo>
                  <a:pt x="f7" y="f8"/>
                </a:lnTo>
                <a:lnTo>
                  <a:pt x="f9" y="f10"/>
                </a:lnTo>
                <a:lnTo>
                  <a:pt x="f11" y="f12"/>
                </a:lnTo>
                <a:lnTo>
                  <a:pt x="f2" y="f13"/>
                </a:lnTo>
                <a:lnTo>
                  <a:pt x="f2" y="f14"/>
                </a:lnTo>
                <a:lnTo>
                  <a:pt x="f2" y="f15"/>
                </a:lnTo>
                <a:lnTo>
                  <a:pt x="f11" y="f16"/>
                </a:lnTo>
                <a:lnTo>
                  <a:pt x="f9" y="f17"/>
                </a:lnTo>
                <a:lnTo>
                  <a:pt x="f7" y="f18"/>
                </a:lnTo>
                <a:lnTo>
                  <a:pt x="f5" y="f19"/>
                </a:lnTo>
                <a:lnTo>
                  <a:pt x="f5" y="f4"/>
                </a:lnTo>
                <a:lnTo>
                  <a:pt x="f3" y="f4"/>
                </a:lnTo>
                <a:lnTo>
                  <a:pt x="f3" y="f2"/>
                </a:lnTo>
                <a:lnTo>
                  <a:pt x="f5" y="f2"/>
                </a:lnTo>
                <a:close/>
              </a:path>
            </a:pathLst>
          </a:custGeom>
          <a:blipFill>
            <a:blip r:embed="rId2">
              <a:alphaModFix/>
            </a:blip>
            <a:tile sx="101135" sy="101135" algn="tl"/>
          </a:blipFill>
          <a:ln w="9528" cap="rnd">
            <a:solidFill>
              <a:srgbClr val="00C6BB"/>
            </a:solidFill>
            <a:prstDash val="solid"/>
          </a:ln>
        </p:spPr>
        <p:txBody>
          <a:bodyPr lIns="0" tIns="0" rIns="0" bIns="0"/>
          <a:lstStyle/>
          <a:p>
            <a:endParaRPr lang="en-GB" sz="1050"/>
          </a:p>
        </p:txBody>
      </p:sp>
      <p:sp>
        <p:nvSpPr>
          <p:cNvPr id="3" name="Vertical Title 1">
            <a:extLst>
              <a:ext uri="{FF2B5EF4-FFF2-40B4-BE49-F238E27FC236}">
                <a16:creationId xmlns="" xmlns:a16="http://schemas.microsoft.com/office/drawing/2014/main" id="{3FB26500-3531-49BE-961C-995B9D26560F}"/>
              </a:ext>
            </a:extLst>
          </p:cNvPr>
          <p:cNvSpPr txBox="1">
            <a:spLocks noGrp="1"/>
          </p:cNvSpPr>
          <p:nvPr>
            <p:ph type="title" orient="vert"/>
          </p:nvPr>
        </p:nvSpPr>
        <p:spPr>
          <a:xfrm>
            <a:off x="6137656" y="439624"/>
            <a:ext cx="1871096" cy="3851096"/>
          </a:xfrm>
        </p:spPr>
        <p:txBody>
          <a:bodyPr vert="eaVert"/>
          <a:lstStyle>
            <a:lvl1pPr>
              <a:defRPr/>
            </a:lvl1pPr>
          </a:lstStyle>
          <a:p>
            <a:pPr lvl="0"/>
            <a:r>
              <a:rPr lang="et-EE"/>
              <a:t>Muutke pealkirja laadi</a:t>
            </a:r>
            <a:endParaRPr lang="en-US"/>
          </a:p>
        </p:txBody>
      </p:sp>
      <p:sp>
        <p:nvSpPr>
          <p:cNvPr id="4" name="Vertical Text Placeholder 2">
            <a:extLst>
              <a:ext uri="{FF2B5EF4-FFF2-40B4-BE49-F238E27FC236}">
                <a16:creationId xmlns="" xmlns:a16="http://schemas.microsoft.com/office/drawing/2014/main" id="{CF8D07D6-E498-4177-9C8A-C74A7CECBC4F}"/>
              </a:ext>
            </a:extLst>
          </p:cNvPr>
          <p:cNvSpPr txBox="1">
            <a:spLocks noGrp="1"/>
          </p:cNvSpPr>
          <p:nvPr>
            <p:ph type="body" orient="vert" idx="1"/>
          </p:nvPr>
        </p:nvSpPr>
        <p:spPr>
          <a:xfrm>
            <a:off x="607502" y="334568"/>
            <a:ext cx="4958656" cy="4061218"/>
          </a:xfrm>
        </p:spPr>
        <p:txBody>
          <a:bodyPr vert="eaVert" anchor="t"/>
          <a:lstStyle>
            <a:lvl1pPr>
              <a:defRPr/>
            </a:lvl1pPr>
            <a:lvl2pPr>
              <a:defRPr/>
            </a:lvl2pPr>
            <a:lvl3pPr>
              <a:defRPr/>
            </a:lvl3pPr>
            <a:lvl4pPr>
              <a:defRPr/>
            </a:lvl4pPr>
            <a:lvl5pPr>
              <a:defRPr/>
            </a:lvl5p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Date Placeholder 3">
            <a:extLst>
              <a:ext uri="{FF2B5EF4-FFF2-40B4-BE49-F238E27FC236}">
                <a16:creationId xmlns="" xmlns:a16="http://schemas.microsoft.com/office/drawing/2014/main" id="{CD55028C-1FC7-4888-8FC1-EDC3638403E6}"/>
              </a:ext>
            </a:extLst>
          </p:cNvPr>
          <p:cNvSpPr txBox="1">
            <a:spLocks noGrp="1"/>
          </p:cNvSpPr>
          <p:nvPr>
            <p:ph type="dt" sz="half" idx="7"/>
          </p:nvPr>
        </p:nvSpPr>
        <p:spPr/>
        <p:txBody>
          <a:bodyPr/>
          <a:lstStyle>
            <a:lvl1pPr>
              <a:defRPr/>
            </a:lvl1pPr>
          </a:lstStyle>
          <a:p>
            <a:pPr lvl="0"/>
            <a:fld id="{5F27E0B3-5080-4037-8C78-477041CBC687}" type="datetime1">
              <a:rPr lang="en-US"/>
              <a:pPr lvl="0"/>
              <a:t>12/4/2018</a:t>
            </a:fld>
            <a:endParaRPr lang="en-US"/>
          </a:p>
        </p:txBody>
      </p:sp>
      <p:sp>
        <p:nvSpPr>
          <p:cNvPr id="6" name="Footer Placeholder 4">
            <a:extLst>
              <a:ext uri="{FF2B5EF4-FFF2-40B4-BE49-F238E27FC236}">
                <a16:creationId xmlns="" xmlns:a16="http://schemas.microsoft.com/office/drawing/2014/main" id="{A0BBA476-B30A-42B1-B5A0-15597BAF10FA}"/>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 xmlns:a16="http://schemas.microsoft.com/office/drawing/2014/main" id="{BDFA6803-90DF-4676-BB0D-8A89A94C7CA5}"/>
              </a:ext>
            </a:extLst>
          </p:cNvPr>
          <p:cNvSpPr txBox="1">
            <a:spLocks noGrp="1"/>
          </p:cNvSpPr>
          <p:nvPr>
            <p:ph type="sldNum" sz="quarter" idx="8"/>
          </p:nvPr>
        </p:nvSpPr>
        <p:spPr/>
        <p:txBody>
          <a:bodyPr/>
          <a:lstStyle>
            <a:lvl1pPr>
              <a:defRPr/>
            </a:lvl1pPr>
          </a:lstStyle>
          <a:p>
            <a:pPr lvl="0"/>
            <a:fld id="{5F0AB7FE-8B57-4273-BAC9-8A60A36A38D2}" type="slidenum">
              <a:rPr/>
              <a:pPr lvl="0"/>
              <a:t>‹#›</a:t>
            </a:fld>
            <a:endParaRPr lang="en-US"/>
          </a:p>
        </p:txBody>
      </p:sp>
    </p:spTree>
    <p:extLst>
      <p:ext uri="{BB962C8B-B14F-4D97-AF65-F5344CB8AC3E}">
        <p14:creationId xmlns="" xmlns:p14="http://schemas.microsoft.com/office/powerpoint/2010/main" val="2054826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40898454-8BE6-47A6-996E-4BFE51C73A93}"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5" name="Otsikko 4"/>
          <p:cNvSpPr>
            <a:spLocks noGrp="1"/>
          </p:cNvSpPr>
          <p:nvPr>
            <p:ph type="title"/>
          </p:nvPr>
        </p:nvSpPr>
        <p:spPr/>
        <p:txBody>
          <a:bodyPr/>
          <a:lstStyle/>
          <a:p>
            <a:r>
              <a:rPr lang="fi-FI"/>
              <a:t>Muokkaa perustyyl. napsautt.</a:t>
            </a:r>
            <a:endParaRPr lang="fi-FI" dirty="0"/>
          </a:p>
        </p:txBody>
      </p:sp>
    </p:spTree>
    <p:extLst>
      <p:ext uri="{BB962C8B-B14F-4D97-AF65-F5344CB8AC3E}">
        <p14:creationId xmlns="" xmlns:p14="http://schemas.microsoft.com/office/powerpoint/2010/main" val="1774605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yhjä">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22736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dia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481C7ACA-D24B-468A-BC18-1CB3E9A50761}"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6"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3" name="Kuva 2"/>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2663182"/>
          </a:xfrm>
          <a:prstGeom prst="rect">
            <a:avLst/>
          </a:prstGeom>
        </p:spPr>
      </p:pic>
    </p:spTree>
    <p:extLst>
      <p:ext uri="{BB962C8B-B14F-4D97-AF65-F5344CB8AC3E}">
        <p14:creationId xmlns="" xmlns:p14="http://schemas.microsoft.com/office/powerpoint/2010/main" val="153353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dia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E98ABA4C-2FD8-4A6E-98BB-6BA067C2707D}"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5"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6" name="Kuva 5"/>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2663182"/>
          </a:xfrm>
          <a:prstGeom prst="rect">
            <a:avLst/>
          </a:prstGeom>
        </p:spPr>
      </p:pic>
    </p:spTree>
    <p:extLst>
      <p:ext uri="{BB962C8B-B14F-4D97-AF65-F5344CB8AC3E}">
        <p14:creationId xmlns="" xmlns:p14="http://schemas.microsoft.com/office/powerpoint/2010/main" val="2209840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otsikkodia3">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698EFAB1-2668-4DEB-89B3-0FDEA1299E3E}"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7"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8" name="Kuva 7"/>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368" y="0"/>
            <a:ext cx="9144000" cy="2663182"/>
          </a:xfrm>
          <a:prstGeom prst="rect">
            <a:avLst/>
          </a:prstGeom>
        </p:spPr>
      </p:pic>
    </p:spTree>
    <p:extLst>
      <p:ext uri="{BB962C8B-B14F-4D97-AF65-F5344CB8AC3E}">
        <p14:creationId xmlns="" xmlns:p14="http://schemas.microsoft.com/office/powerpoint/2010/main" val="4119279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otsikkodia4">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EB0CB22E-EF00-48C2-9E13-F1F6F51E9586}"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6"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3" name="Kuva 2"/>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2663182"/>
          </a:xfrm>
          <a:prstGeom prst="rect">
            <a:avLst/>
          </a:prstGeom>
        </p:spPr>
      </p:pic>
    </p:spTree>
    <p:extLst>
      <p:ext uri="{BB962C8B-B14F-4D97-AF65-F5344CB8AC3E}">
        <p14:creationId xmlns="" xmlns:p14="http://schemas.microsoft.com/office/powerpoint/2010/main" val="1407699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otsikkodia5">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44422C67-5686-4299-80C0-BA1D4F603AAF}"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5"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3" name="Kuva 2"/>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0"/>
            <a:ext cx="9144000" cy="2663182"/>
          </a:xfrm>
          <a:prstGeom prst="rect">
            <a:avLst/>
          </a:prstGeom>
        </p:spPr>
      </p:pic>
    </p:spTree>
    <p:extLst>
      <p:ext uri="{BB962C8B-B14F-4D97-AF65-F5344CB8AC3E}">
        <p14:creationId xmlns="" xmlns:p14="http://schemas.microsoft.com/office/powerpoint/2010/main" val="2469416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äliotsikkodia6">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8F1DFB00-9CC7-4FD5-AF7F-957A4A7E799E}"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5"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3" name="Kuva 2"/>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368" y="0"/>
            <a:ext cx="9144000" cy="2663182"/>
          </a:xfrm>
          <a:prstGeom prst="rect">
            <a:avLst/>
          </a:prstGeom>
        </p:spPr>
      </p:pic>
    </p:spTree>
    <p:extLst>
      <p:ext uri="{BB962C8B-B14F-4D97-AF65-F5344CB8AC3E}">
        <p14:creationId xmlns="" xmlns:p14="http://schemas.microsoft.com/office/powerpoint/2010/main" val="3868225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äliotsikkodia7">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93185524-546A-4883-8235-424F2875EBD1}"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5"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3" name="Kuva 2"/>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368" y="10239"/>
            <a:ext cx="9144000" cy="2663182"/>
          </a:xfrm>
          <a:prstGeom prst="rect">
            <a:avLst/>
          </a:prstGeom>
        </p:spPr>
      </p:pic>
    </p:spTree>
    <p:extLst>
      <p:ext uri="{BB962C8B-B14F-4D97-AF65-F5344CB8AC3E}">
        <p14:creationId xmlns="" xmlns:p14="http://schemas.microsoft.com/office/powerpoint/2010/main" val="3941315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äliotsikkodia8">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44297142-51D6-463C-8CFD-FBE6D81AE969}"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5"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3" name="Kuva 2"/>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368" y="0"/>
            <a:ext cx="9144000" cy="2663182"/>
          </a:xfrm>
          <a:prstGeom prst="rect">
            <a:avLst/>
          </a:prstGeom>
        </p:spPr>
      </p:pic>
    </p:spTree>
    <p:extLst>
      <p:ext uri="{BB962C8B-B14F-4D97-AF65-F5344CB8AC3E}">
        <p14:creationId xmlns="" xmlns:p14="http://schemas.microsoft.com/office/powerpoint/2010/main" val="2477186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dia9">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fld id="{C84B7927-737E-4777-BD1C-06E1896DCBF4}"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
        <p:nvSpPr>
          <p:cNvPr id="5" name="Otsikko 4"/>
          <p:cNvSpPr>
            <a:spLocks noGrp="1"/>
          </p:cNvSpPr>
          <p:nvPr>
            <p:ph type="title"/>
          </p:nvPr>
        </p:nvSpPr>
        <p:spPr>
          <a:xfrm>
            <a:off x="680832" y="2794620"/>
            <a:ext cx="7779600" cy="857250"/>
          </a:xfrm>
        </p:spPr>
        <p:txBody>
          <a:bodyPr>
            <a:normAutofit/>
          </a:bodyPr>
          <a:lstStyle>
            <a:lvl1pPr>
              <a:defRPr sz="2800"/>
            </a:lvl1pPr>
          </a:lstStyle>
          <a:p>
            <a:r>
              <a:rPr lang="fi-FI"/>
              <a:t>Muokkaa perustyyl. napsautt.</a:t>
            </a:r>
            <a:endParaRPr lang="fi-FI" dirty="0"/>
          </a:p>
        </p:txBody>
      </p:sp>
      <p:pic>
        <p:nvPicPr>
          <p:cNvPr id="6" name="Kuva 5"/>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368" y="0"/>
            <a:ext cx="9144000" cy="2663182"/>
          </a:xfrm>
          <a:prstGeom prst="rect">
            <a:avLst/>
          </a:prstGeom>
        </p:spPr>
      </p:pic>
    </p:spTree>
    <p:extLst>
      <p:ext uri="{BB962C8B-B14F-4D97-AF65-F5344CB8AC3E}">
        <p14:creationId xmlns="" xmlns:p14="http://schemas.microsoft.com/office/powerpoint/2010/main" val="156783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680400" y="205978"/>
            <a:ext cx="7779600" cy="857250"/>
          </a:xfrm>
        </p:spPr>
        <p:txBody>
          <a:bodyPr rIns="90000"/>
          <a:lstStyle/>
          <a:p>
            <a:r>
              <a:rPr lang="fi-FI"/>
              <a:t>Muokkaa perustyyl. napsautt.</a:t>
            </a:r>
            <a:endParaRPr lang="fi-FI" dirty="0"/>
          </a:p>
        </p:txBody>
      </p:sp>
      <p:sp>
        <p:nvSpPr>
          <p:cNvPr id="3" name="Content Placeholder 2"/>
          <p:cNvSpPr>
            <a:spLocks noGrp="1"/>
          </p:cNvSpPr>
          <p:nvPr>
            <p:ph sz="half" idx="1"/>
          </p:nvPr>
        </p:nvSpPr>
        <p:spPr>
          <a:xfrm>
            <a:off x="680400" y="1201500"/>
            <a:ext cx="3816000" cy="33939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Content Placeholder 3"/>
          <p:cNvSpPr>
            <a:spLocks noGrp="1"/>
          </p:cNvSpPr>
          <p:nvPr>
            <p:ph sz="half" idx="2"/>
          </p:nvPr>
        </p:nvSpPr>
        <p:spPr>
          <a:xfrm>
            <a:off x="4647600" y="1201500"/>
            <a:ext cx="3816000" cy="3393900"/>
          </a:xfrm>
        </p:spPr>
        <p:txBody>
          <a:bodyPr>
            <a:normAutofit/>
          </a:bodyPr>
          <a:lstStyle>
            <a:lvl1pPr>
              <a:defRPr sz="22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p:cNvSpPr>
            <a:spLocks noGrp="1"/>
          </p:cNvSpPr>
          <p:nvPr>
            <p:ph type="dt" sz="half" idx="10"/>
          </p:nvPr>
        </p:nvSpPr>
        <p:spPr/>
        <p:txBody>
          <a:bodyPr/>
          <a:lstStyle/>
          <a:p>
            <a:pPr algn="r"/>
            <a:fld id="{7C79F721-CC69-4E71-A743-8EB8BEF21958}" type="datetime1">
              <a:rPr lang="fi-FI" smtClean="0"/>
              <a:pPr algn="r"/>
              <a:t>4.12.2018</a:t>
            </a:fld>
            <a:endParaRPr lang="fi-FI" dirty="0"/>
          </a:p>
        </p:txBody>
      </p:sp>
      <p:sp>
        <p:nvSpPr>
          <p:cNvPr id="7" name="Slide Number Placeholder 6"/>
          <p:cNvSpPr>
            <a:spLocks noGrp="1"/>
          </p:cNvSpPr>
          <p:nvPr>
            <p:ph type="sldNum" sz="quarter" idx="12"/>
          </p:nvPr>
        </p:nvSpPr>
        <p:spPr/>
        <p:txBody>
          <a:bodyPr/>
          <a:lstStyle/>
          <a:p>
            <a:fld id="{529BDC67-9A7E-42C8-BC4E-FBA2E376B5B6}" type="slidenum">
              <a:rPr lang="fi-FI" smtClean="0"/>
              <a:pPr/>
              <a:t>‹#›</a:t>
            </a:fld>
            <a:endParaRPr lang="fi-FI"/>
          </a:p>
        </p:txBody>
      </p:sp>
    </p:spTree>
    <p:extLst>
      <p:ext uri="{BB962C8B-B14F-4D97-AF65-F5344CB8AC3E}">
        <p14:creationId xmlns="" xmlns:p14="http://schemas.microsoft.com/office/powerpoint/2010/main" val="417607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680400" y="205200"/>
            <a:ext cx="2970000" cy="872100"/>
          </a:xfrm>
        </p:spPr>
        <p:txBody>
          <a:bodyPr tIns="0" rIns="90000" anchor="b" anchorCtr="0">
            <a:normAutofit/>
          </a:bodyPr>
          <a:lstStyle>
            <a:lvl1pPr marL="0" indent="0">
              <a:buNone/>
              <a:defRPr sz="2000" b="1"/>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lvl="0"/>
            <a:r>
              <a:rPr lang="fi-FI"/>
              <a:t>Muokkaa tekstin perustyylejä</a:t>
            </a:r>
          </a:p>
        </p:txBody>
      </p:sp>
      <p:sp>
        <p:nvSpPr>
          <p:cNvPr id="8" name="Tekstin paikkamerkki 7"/>
          <p:cNvSpPr>
            <a:spLocks noGrp="1"/>
          </p:cNvSpPr>
          <p:nvPr>
            <p:ph type="body" sz="quarter" idx="14"/>
          </p:nvPr>
        </p:nvSpPr>
        <p:spPr>
          <a:xfrm>
            <a:off x="680400" y="1077300"/>
            <a:ext cx="2970000" cy="3518100"/>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fi-FI"/>
              <a:t>Muokkaa tekstin perustyylejä</a:t>
            </a:r>
          </a:p>
        </p:txBody>
      </p:sp>
      <p:sp>
        <p:nvSpPr>
          <p:cNvPr id="10" name="Sisällön paikkamerkki 9"/>
          <p:cNvSpPr>
            <a:spLocks noGrp="1"/>
          </p:cNvSpPr>
          <p:nvPr>
            <p:ph sz="quarter" idx="15"/>
          </p:nvPr>
        </p:nvSpPr>
        <p:spPr>
          <a:xfrm>
            <a:off x="3747600" y="205199"/>
            <a:ext cx="4712400" cy="43902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Date Placeholder 1"/>
          <p:cNvSpPr>
            <a:spLocks noGrp="1"/>
          </p:cNvSpPr>
          <p:nvPr>
            <p:ph type="dt" sz="half" idx="10"/>
          </p:nvPr>
        </p:nvSpPr>
        <p:spPr/>
        <p:txBody>
          <a:bodyPr/>
          <a:lstStyle/>
          <a:p>
            <a:pPr algn="r"/>
            <a:fld id="{12BD7E2F-D51D-427F-8E06-A2AF30EACADC}" type="datetime1">
              <a:rPr lang="fi-FI" smtClean="0"/>
              <a:pPr algn="r"/>
              <a:t>4.12.2018</a:t>
            </a:fld>
            <a:endParaRPr lang="fi-FI" dirty="0"/>
          </a:p>
        </p:txBody>
      </p:sp>
      <p:sp>
        <p:nvSpPr>
          <p:cNvPr id="4" name="Slide Number Placeholder 3"/>
          <p:cNvSpPr>
            <a:spLocks noGrp="1"/>
          </p:cNvSpPr>
          <p:nvPr>
            <p:ph type="sldNum" sz="quarter" idx="12"/>
          </p:nvPr>
        </p:nvSpPr>
        <p:spPr/>
        <p:txBody>
          <a:bodyPr/>
          <a:lstStyle/>
          <a:p>
            <a:fld id="{529BDC67-9A7E-42C8-BC4E-FBA2E376B5B6}" type="slidenum">
              <a:rPr lang="fi-FI" smtClean="0"/>
              <a:pPr/>
              <a:t>‹#›</a:t>
            </a:fld>
            <a:endParaRPr lang="fi-FI"/>
          </a:p>
        </p:txBody>
      </p:sp>
    </p:spTree>
    <p:extLst>
      <p:ext uri="{BB962C8B-B14F-4D97-AF65-F5344CB8AC3E}">
        <p14:creationId xmlns="" xmlns:p14="http://schemas.microsoft.com/office/powerpoint/2010/main" val="1353039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680400" y="205979"/>
            <a:ext cx="7779600" cy="857250"/>
          </a:xfrm>
        </p:spPr>
        <p:txBody>
          <a:bodyPr rIns="90000"/>
          <a:lstStyle/>
          <a:p>
            <a:r>
              <a:rPr lang="fi-FI"/>
              <a:t>Muokkaa perustyyl. napsautt.</a:t>
            </a:r>
            <a:endParaRPr lang="fi-FI" dirty="0"/>
          </a:p>
        </p:txBody>
      </p:sp>
      <p:sp>
        <p:nvSpPr>
          <p:cNvPr id="9" name="Tekstin paikkamerkki 8"/>
          <p:cNvSpPr>
            <a:spLocks noGrp="1"/>
          </p:cNvSpPr>
          <p:nvPr>
            <p:ph type="body" sz="quarter" idx="13"/>
          </p:nvPr>
        </p:nvSpPr>
        <p:spPr>
          <a:xfrm>
            <a:off x="680400" y="1150200"/>
            <a:ext cx="3816000" cy="480600"/>
          </a:xfrm>
        </p:spPr>
        <p:txBody>
          <a:bodyPr anchor="b" anchorCtr="0">
            <a:noAutofit/>
          </a:bodyPr>
          <a:lstStyle>
            <a:lvl1pPr marL="0" indent="0">
              <a:buNone/>
              <a:defRPr sz="1650" b="1"/>
            </a:lvl1pPr>
            <a:lvl2pPr marL="342900" indent="0">
              <a:buNone/>
              <a:defRPr/>
            </a:lvl2pPr>
            <a:lvl3pPr marL="685800" indent="0">
              <a:buNone/>
              <a:defRPr/>
            </a:lvl3pPr>
            <a:lvl4pPr marL="1028700" indent="0">
              <a:buNone/>
              <a:defRPr/>
            </a:lvl4pPr>
            <a:lvl5pPr marL="1371600" indent="0">
              <a:buNone/>
              <a:defRPr/>
            </a:lvl5pPr>
          </a:lstStyle>
          <a:p>
            <a:pPr lvl="0"/>
            <a:r>
              <a:rPr lang="fi-FI"/>
              <a:t>Muokkaa tekstin perustyylejä napsauttamalla</a:t>
            </a:r>
          </a:p>
        </p:txBody>
      </p:sp>
      <p:sp>
        <p:nvSpPr>
          <p:cNvPr id="3" name="Content Placeholder 2"/>
          <p:cNvSpPr>
            <a:spLocks noGrp="1"/>
          </p:cNvSpPr>
          <p:nvPr>
            <p:ph sz="half" idx="1"/>
          </p:nvPr>
        </p:nvSpPr>
        <p:spPr>
          <a:xfrm>
            <a:off x="680400" y="1630800"/>
            <a:ext cx="3816000" cy="2964600"/>
          </a:xfrm>
        </p:spPr>
        <p:txBody>
          <a:bodyPr>
            <a:normAutofit/>
          </a:bodyPr>
          <a:lstStyle>
            <a:lvl1pPr>
              <a:defRPr sz="1650"/>
            </a:lvl1pPr>
            <a:lvl2pPr>
              <a:defRPr sz="1500"/>
            </a:lvl2pPr>
            <a:lvl3pPr>
              <a:defRPr sz="1200"/>
            </a:lvl3pPr>
            <a:lvl4pPr>
              <a:defRPr sz="1200"/>
            </a:lvl4pPr>
            <a:lvl5pPr>
              <a:defRPr sz="120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Tekstin paikkamerkki 10"/>
          <p:cNvSpPr>
            <a:spLocks noGrp="1"/>
          </p:cNvSpPr>
          <p:nvPr>
            <p:ph type="body" sz="quarter" idx="14"/>
          </p:nvPr>
        </p:nvSpPr>
        <p:spPr>
          <a:xfrm>
            <a:off x="4643438" y="1150200"/>
            <a:ext cx="3816000" cy="480600"/>
          </a:xfrm>
        </p:spPr>
        <p:txBody>
          <a:bodyPr anchor="b" anchorCtr="0">
            <a:noAutofit/>
          </a:bodyPr>
          <a:lstStyle>
            <a:lvl1pPr marL="0" indent="0">
              <a:buNone/>
              <a:defRPr sz="1650" b="1"/>
            </a:lvl1pPr>
            <a:lvl2pPr marL="342900" indent="0">
              <a:buNone/>
              <a:defRPr/>
            </a:lvl2pPr>
            <a:lvl3pPr marL="685800" indent="0">
              <a:buNone/>
              <a:defRPr/>
            </a:lvl3pPr>
            <a:lvl4pPr marL="1028700" indent="0">
              <a:buNone/>
              <a:defRPr/>
            </a:lvl4pPr>
            <a:lvl5pPr marL="1371600" indent="0">
              <a:buNone/>
              <a:defRPr/>
            </a:lvl5pPr>
          </a:lstStyle>
          <a:p>
            <a:pPr lvl="0"/>
            <a:r>
              <a:rPr lang="fi-FI"/>
              <a:t>Muokkaa tekstin perustyylejä napsauttamalla</a:t>
            </a:r>
          </a:p>
        </p:txBody>
      </p:sp>
      <p:sp>
        <p:nvSpPr>
          <p:cNvPr id="4" name="Content Placeholder 3"/>
          <p:cNvSpPr>
            <a:spLocks noGrp="1"/>
          </p:cNvSpPr>
          <p:nvPr>
            <p:ph sz="half" idx="2"/>
          </p:nvPr>
        </p:nvSpPr>
        <p:spPr>
          <a:xfrm>
            <a:off x="4647600" y="1630800"/>
            <a:ext cx="3816000" cy="2964600"/>
          </a:xfrm>
        </p:spPr>
        <p:txBody>
          <a:bodyPr>
            <a:normAutofit/>
          </a:bodyPr>
          <a:lstStyle>
            <a:lvl1pPr>
              <a:defRPr sz="1650"/>
            </a:lvl1pPr>
            <a:lvl2pPr>
              <a:defRPr sz="1500"/>
            </a:lvl2pPr>
            <a:lvl3pPr>
              <a:defRPr sz="1200"/>
            </a:lvl3pPr>
            <a:lvl4pPr>
              <a:defRPr sz="1200"/>
            </a:lvl4pPr>
            <a:lvl5pPr>
              <a:defRPr sz="120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Date Placeholder 4"/>
          <p:cNvSpPr>
            <a:spLocks noGrp="1"/>
          </p:cNvSpPr>
          <p:nvPr>
            <p:ph type="dt" sz="half" idx="10"/>
          </p:nvPr>
        </p:nvSpPr>
        <p:spPr/>
        <p:txBody>
          <a:bodyPr/>
          <a:lstStyle/>
          <a:p>
            <a:r>
              <a:rPr lang="fi-FI">
                <a:solidFill>
                  <a:srgbClr val="002E63"/>
                </a:solidFill>
              </a:rPr>
              <a:t>[pvm]</a:t>
            </a:r>
          </a:p>
        </p:txBody>
      </p:sp>
      <p:sp>
        <p:nvSpPr>
          <p:cNvPr id="6" name="Footer Placeholder 5"/>
          <p:cNvSpPr>
            <a:spLocks noGrp="1"/>
          </p:cNvSpPr>
          <p:nvPr>
            <p:ph type="ftr" sz="quarter" idx="11"/>
          </p:nvPr>
        </p:nvSpPr>
        <p:spPr/>
        <p:txBody>
          <a:bodyPr/>
          <a:lstStyle/>
          <a:p>
            <a:r>
              <a:rPr lang="fi-FI">
                <a:solidFill>
                  <a:srgbClr val="002E63"/>
                </a:solidFill>
              </a:rPr>
              <a:t>Etunimi Sukunimi titteli | Tapahtuma</a:t>
            </a:r>
          </a:p>
        </p:txBody>
      </p:sp>
      <p:sp>
        <p:nvSpPr>
          <p:cNvPr id="7" name="Slide Number Placeholder 6"/>
          <p:cNvSpPr>
            <a:spLocks noGrp="1"/>
          </p:cNvSpPr>
          <p:nvPr>
            <p:ph type="sldNum" sz="quarter" idx="12"/>
          </p:nvPr>
        </p:nvSpPr>
        <p:spPr/>
        <p:txBody>
          <a:bodyPr/>
          <a:lstStyle/>
          <a:p>
            <a:fld id="{529BDC67-9A7E-42C8-BC4E-FBA2E376B5B6}" type="slidenum">
              <a:rPr lang="fi-FI" smtClean="0">
                <a:solidFill>
                  <a:srgbClr val="002E63"/>
                </a:solidFill>
              </a:rPr>
              <a:pPr/>
              <a:t>‹#›</a:t>
            </a:fld>
            <a:endParaRPr lang="fi-FI">
              <a:solidFill>
                <a:srgbClr val="002E63"/>
              </a:solidFill>
            </a:endParaRPr>
          </a:p>
        </p:txBody>
      </p:sp>
    </p:spTree>
    <p:extLst>
      <p:ext uri="{BB962C8B-B14F-4D97-AF65-F5344CB8AC3E}">
        <p14:creationId xmlns="" xmlns:p14="http://schemas.microsoft.com/office/powerpoint/2010/main" val="905891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t-EE"/>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t-EE"/>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D56A43AF-33E0-4AD1-B140-2485C42A6808}" type="slidenum">
              <a:rPr lang="en-GB"/>
              <a:pPr>
                <a:defRPr/>
              </a:pPr>
              <a:t>‹#›</a:t>
            </a:fld>
            <a:endParaRPr lang="en-GB"/>
          </a:p>
        </p:txBody>
      </p:sp>
    </p:spTree>
    <p:extLst>
      <p:ext uri="{BB962C8B-B14F-4D97-AF65-F5344CB8AC3E}">
        <p14:creationId xmlns="" xmlns:p14="http://schemas.microsoft.com/office/powerpoint/2010/main" val="1840105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1FADDD94-ADF6-4FBF-8C9F-D85CA8EAB23C}" type="slidenum">
              <a:rPr lang="en-GB"/>
              <a:pPr>
                <a:defRPr/>
              </a:pPr>
              <a:t>‹#›</a:t>
            </a:fld>
            <a:endParaRPr lang="en-GB"/>
          </a:p>
        </p:txBody>
      </p:sp>
    </p:spTree>
    <p:extLst>
      <p:ext uri="{BB962C8B-B14F-4D97-AF65-F5344CB8AC3E}">
        <p14:creationId xmlns="" xmlns:p14="http://schemas.microsoft.com/office/powerpoint/2010/main" val="255105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23F6AEE0-D7A4-4CE1-BAB0-080566731C81}" type="slidenum">
              <a:rPr lang="en-GB"/>
              <a:pPr>
                <a:defRPr/>
              </a:pPr>
              <a:t>‹#›</a:t>
            </a:fld>
            <a:endParaRPr lang="en-GB"/>
          </a:p>
        </p:txBody>
      </p:sp>
    </p:spTree>
    <p:extLst>
      <p:ext uri="{BB962C8B-B14F-4D97-AF65-F5344CB8AC3E}">
        <p14:creationId xmlns="" xmlns:p14="http://schemas.microsoft.com/office/powerpoint/2010/main" val="1789632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57201" y="1203723"/>
            <a:ext cx="4030663" cy="33837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0263" y="1203723"/>
            <a:ext cx="4030662" cy="338375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Rectangle 4"/>
          <p:cNvSpPr>
            <a:spLocks noGrp="1" noChangeArrowheads="1"/>
          </p:cNvSpPr>
          <p:nvPr>
            <p:ph type="dt" idx="10"/>
          </p:nvPr>
        </p:nvSpPr>
        <p:spPr>
          <a:ln/>
        </p:spPr>
        <p:txBody>
          <a:bodyPr/>
          <a:lstStyle>
            <a:lvl1pPr>
              <a:defRPr/>
            </a:lvl1pPr>
          </a:lstStyle>
          <a:p>
            <a:pPr>
              <a:defRPr/>
            </a:pPr>
            <a:endParaRPr lang="en-GB"/>
          </a:p>
        </p:txBody>
      </p:sp>
      <p:sp>
        <p:nvSpPr>
          <p:cNvPr id="6" name="Rectangle 5"/>
          <p:cNvSpPr>
            <a:spLocks noGrp="1" noChangeArrowheads="1"/>
          </p:cNvSpPr>
          <p:nvPr>
            <p:ph type="ftr" idx="11"/>
          </p:nvPr>
        </p:nvSpPr>
        <p:spPr>
          <a:ln/>
        </p:spPr>
        <p:txBody>
          <a:bodyPr/>
          <a:lstStyle>
            <a:lvl1pPr>
              <a:defRPr/>
            </a:lvl1pPr>
          </a:lstStyle>
          <a:p>
            <a:pPr>
              <a:defRPr/>
            </a:pPr>
            <a:endParaRPr lang="en-GB"/>
          </a:p>
        </p:txBody>
      </p:sp>
      <p:sp>
        <p:nvSpPr>
          <p:cNvPr id="7" name="Rectangle 6"/>
          <p:cNvSpPr>
            <a:spLocks noGrp="1" noChangeArrowheads="1"/>
          </p:cNvSpPr>
          <p:nvPr>
            <p:ph type="sldNum" idx="12"/>
          </p:nvPr>
        </p:nvSpPr>
        <p:spPr>
          <a:ln/>
        </p:spPr>
        <p:txBody>
          <a:bodyPr/>
          <a:lstStyle>
            <a:lvl1pPr>
              <a:defRPr/>
            </a:lvl1pPr>
          </a:lstStyle>
          <a:p>
            <a:pPr>
              <a:defRPr/>
            </a:pPr>
            <a:fld id="{5FFF231C-E659-44F9-94C7-9A6B0E32173C}" type="slidenum">
              <a:rPr lang="en-GB"/>
              <a:pPr>
                <a:defRPr/>
              </a:pPr>
              <a:t>‹#›</a:t>
            </a:fld>
            <a:endParaRPr lang="en-GB"/>
          </a:p>
        </p:txBody>
      </p:sp>
    </p:spTree>
    <p:extLst>
      <p:ext uri="{BB962C8B-B14F-4D97-AF65-F5344CB8AC3E}">
        <p14:creationId xmlns="" xmlns:p14="http://schemas.microsoft.com/office/powerpoint/2010/main" val="3798315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Rectangle 4"/>
          <p:cNvSpPr>
            <a:spLocks noGrp="1" noChangeArrowheads="1"/>
          </p:cNvSpPr>
          <p:nvPr>
            <p:ph type="dt" idx="10"/>
          </p:nvPr>
        </p:nvSpPr>
        <p:spPr>
          <a:ln/>
        </p:spPr>
        <p:txBody>
          <a:bodyPr/>
          <a:lstStyle>
            <a:lvl1pPr>
              <a:defRPr/>
            </a:lvl1pPr>
          </a:lstStyle>
          <a:p>
            <a:pPr>
              <a:defRPr/>
            </a:pPr>
            <a:endParaRPr lang="en-GB"/>
          </a:p>
        </p:txBody>
      </p:sp>
      <p:sp>
        <p:nvSpPr>
          <p:cNvPr id="8" name="Rectangle 5"/>
          <p:cNvSpPr>
            <a:spLocks noGrp="1" noChangeArrowheads="1"/>
          </p:cNvSpPr>
          <p:nvPr>
            <p:ph type="ftr" idx="11"/>
          </p:nvPr>
        </p:nvSpPr>
        <p:spPr>
          <a:ln/>
        </p:spPr>
        <p:txBody>
          <a:bodyPr/>
          <a:lstStyle>
            <a:lvl1pPr>
              <a:defRPr/>
            </a:lvl1pPr>
          </a:lstStyle>
          <a:p>
            <a:pPr>
              <a:defRPr/>
            </a:pPr>
            <a:endParaRPr lang="en-GB"/>
          </a:p>
        </p:txBody>
      </p:sp>
      <p:sp>
        <p:nvSpPr>
          <p:cNvPr id="9" name="Rectangle 6"/>
          <p:cNvSpPr>
            <a:spLocks noGrp="1" noChangeArrowheads="1"/>
          </p:cNvSpPr>
          <p:nvPr>
            <p:ph type="sldNum" idx="12"/>
          </p:nvPr>
        </p:nvSpPr>
        <p:spPr>
          <a:ln/>
        </p:spPr>
        <p:txBody>
          <a:bodyPr/>
          <a:lstStyle>
            <a:lvl1pPr>
              <a:defRPr/>
            </a:lvl1pPr>
          </a:lstStyle>
          <a:p>
            <a:pPr>
              <a:defRPr/>
            </a:pPr>
            <a:fld id="{A681CA97-F8A4-4C15-ACC6-DA73D2D2CF08}" type="slidenum">
              <a:rPr lang="en-GB"/>
              <a:pPr>
                <a:defRPr/>
              </a:pPr>
              <a:t>‹#›</a:t>
            </a:fld>
            <a:endParaRPr lang="en-GB"/>
          </a:p>
        </p:txBody>
      </p:sp>
    </p:spTree>
    <p:extLst>
      <p:ext uri="{BB962C8B-B14F-4D97-AF65-F5344CB8AC3E}">
        <p14:creationId xmlns="" xmlns:p14="http://schemas.microsoft.com/office/powerpoint/2010/main" val="3035990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Rectangle 4"/>
          <p:cNvSpPr>
            <a:spLocks noGrp="1" noChangeArrowheads="1"/>
          </p:cNvSpPr>
          <p:nvPr>
            <p:ph type="dt" idx="10"/>
          </p:nvPr>
        </p:nvSpPr>
        <p:spPr>
          <a:ln/>
        </p:spPr>
        <p:txBody>
          <a:bodyPr/>
          <a:lstStyle>
            <a:lvl1pPr>
              <a:defRPr/>
            </a:lvl1pPr>
          </a:lstStyle>
          <a:p>
            <a:pPr>
              <a:defRPr/>
            </a:pPr>
            <a:endParaRPr lang="en-GB"/>
          </a:p>
        </p:txBody>
      </p:sp>
      <p:sp>
        <p:nvSpPr>
          <p:cNvPr id="4" name="Rectangle 5"/>
          <p:cNvSpPr>
            <a:spLocks noGrp="1" noChangeArrowheads="1"/>
          </p:cNvSpPr>
          <p:nvPr>
            <p:ph type="ftr" idx="11"/>
          </p:nvPr>
        </p:nvSpPr>
        <p:spPr>
          <a:ln/>
        </p:spPr>
        <p:txBody>
          <a:bodyPr/>
          <a:lstStyle>
            <a:lvl1pPr>
              <a:defRPr/>
            </a:lvl1pPr>
          </a:lstStyle>
          <a:p>
            <a:pPr>
              <a:defRPr/>
            </a:pPr>
            <a:endParaRPr lang="en-GB"/>
          </a:p>
        </p:txBody>
      </p:sp>
      <p:sp>
        <p:nvSpPr>
          <p:cNvPr id="5" name="Rectangle 6"/>
          <p:cNvSpPr>
            <a:spLocks noGrp="1" noChangeArrowheads="1"/>
          </p:cNvSpPr>
          <p:nvPr>
            <p:ph type="sldNum" idx="12"/>
          </p:nvPr>
        </p:nvSpPr>
        <p:spPr>
          <a:ln/>
        </p:spPr>
        <p:txBody>
          <a:bodyPr/>
          <a:lstStyle>
            <a:lvl1pPr>
              <a:defRPr/>
            </a:lvl1pPr>
          </a:lstStyle>
          <a:p>
            <a:pPr>
              <a:defRPr/>
            </a:pPr>
            <a:fld id="{ED2D012B-ADE5-4D39-AADC-861535122A38}" type="slidenum">
              <a:rPr lang="en-GB"/>
              <a:pPr>
                <a:defRPr/>
              </a:pPr>
              <a:t>‹#›</a:t>
            </a:fld>
            <a:endParaRPr lang="en-GB"/>
          </a:p>
        </p:txBody>
      </p:sp>
    </p:spTree>
    <p:extLst>
      <p:ext uri="{BB962C8B-B14F-4D97-AF65-F5344CB8AC3E}">
        <p14:creationId xmlns="" xmlns:p14="http://schemas.microsoft.com/office/powerpoint/2010/main" val="3289960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GB"/>
          </a:p>
        </p:txBody>
      </p:sp>
      <p:sp>
        <p:nvSpPr>
          <p:cNvPr id="3" name="Rectangle 5"/>
          <p:cNvSpPr>
            <a:spLocks noGrp="1" noChangeArrowheads="1"/>
          </p:cNvSpPr>
          <p:nvPr>
            <p:ph type="ftr" idx="11"/>
          </p:nvPr>
        </p:nvSpPr>
        <p:spPr>
          <a:ln/>
        </p:spPr>
        <p:txBody>
          <a:bodyPr/>
          <a:lstStyle>
            <a:lvl1pPr>
              <a:defRPr/>
            </a:lvl1pPr>
          </a:lstStyle>
          <a:p>
            <a:pPr>
              <a:defRPr/>
            </a:pPr>
            <a:endParaRPr lang="en-GB"/>
          </a:p>
        </p:txBody>
      </p:sp>
      <p:sp>
        <p:nvSpPr>
          <p:cNvPr id="4" name="Rectangle 6"/>
          <p:cNvSpPr>
            <a:spLocks noGrp="1" noChangeArrowheads="1"/>
          </p:cNvSpPr>
          <p:nvPr>
            <p:ph type="sldNum" idx="12"/>
          </p:nvPr>
        </p:nvSpPr>
        <p:spPr>
          <a:ln/>
        </p:spPr>
        <p:txBody>
          <a:bodyPr/>
          <a:lstStyle>
            <a:lvl1pPr>
              <a:defRPr/>
            </a:lvl1pPr>
          </a:lstStyle>
          <a:p>
            <a:pPr>
              <a:defRPr/>
            </a:pPr>
            <a:fld id="{CF5C829B-AA14-4EBD-A63B-CF850E62B159}" type="slidenum">
              <a:rPr lang="en-GB"/>
              <a:pPr>
                <a:defRPr/>
              </a:pPr>
              <a:t>‹#›</a:t>
            </a:fld>
            <a:endParaRPr lang="en-GB"/>
          </a:p>
        </p:txBody>
      </p:sp>
    </p:spTree>
    <p:extLst>
      <p:ext uri="{BB962C8B-B14F-4D97-AF65-F5344CB8AC3E}">
        <p14:creationId xmlns="" xmlns:p14="http://schemas.microsoft.com/office/powerpoint/2010/main" val="2995011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t-EE"/>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GB"/>
          </a:p>
        </p:txBody>
      </p:sp>
      <p:sp>
        <p:nvSpPr>
          <p:cNvPr id="6" name="Rectangle 5"/>
          <p:cNvSpPr>
            <a:spLocks noGrp="1" noChangeArrowheads="1"/>
          </p:cNvSpPr>
          <p:nvPr>
            <p:ph type="ftr" idx="11"/>
          </p:nvPr>
        </p:nvSpPr>
        <p:spPr>
          <a:ln/>
        </p:spPr>
        <p:txBody>
          <a:bodyPr/>
          <a:lstStyle>
            <a:lvl1pPr>
              <a:defRPr/>
            </a:lvl1pPr>
          </a:lstStyle>
          <a:p>
            <a:pPr>
              <a:defRPr/>
            </a:pPr>
            <a:endParaRPr lang="en-GB"/>
          </a:p>
        </p:txBody>
      </p:sp>
      <p:sp>
        <p:nvSpPr>
          <p:cNvPr id="7" name="Rectangle 6"/>
          <p:cNvSpPr>
            <a:spLocks noGrp="1" noChangeArrowheads="1"/>
          </p:cNvSpPr>
          <p:nvPr>
            <p:ph type="sldNum" idx="12"/>
          </p:nvPr>
        </p:nvSpPr>
        <p:spPr>
          <a:ln/>
        </p:spPr>
        <p:txBody>
          <a:bodyPr/>
          <a:lstStyle>
            <a:lvl1pPr>
              <a:defRPr/>
            </a:lvl1pPr>
          </a:lstStyle>
          <a:p>
            <a:pPr>
              <a:defRPr/>
            </a:pPr>
            <a:fld id="{2B718A61-7CB9-4C02-BB5F-EDCBF6CA28D9}" type="slidenum">
              <a:rPr lang="en-GB"/>
              <a:pPr>
                <a:defRPr/>
              </a:pPr>
              <a:t>‹#›</a:t>
            </a:fld>
            <a:endParaRPr lang="en-GB"/>
          </a:p>
        </p:txBody>
      </p:sp>
    </p:spTree>
    <p:extLst>
      <p:ext uri="{BB962C8B-B14F-4D97-AF65-F5344CB8AC3E}">
        <p14:creationId xmlns="" xmlns:p14="http://schemas.microsoft.com/office/powerpoint/2010/main" val="221514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t-EE"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GB"/>
          </a:p>
        </p:txBody>
      </p:sp>
      <p:sp>
        <p:nvSpPr>
          <p:cNvPr id="6" name="Rectangle 5"/>
          <p:cNvSpPr>
            <a:spLocks noGrp="1" noChangeArrowheads="1"/>
          </p:cNvSpPr>
          <p:nvPr>
            <p:ph type="ftr" idx="11"/>
          </p:nvPr>
        </p:nvSpPr>
        <p:spPr>
          <a:ln/>
        </p:spPr>
        <p:txBody>
          <a:bodyPr/>
          <a:lstStyle>
            <a:lvl1pPr>
              <a:defRPr/>
            </a:lvl1pPr>
          </a:lstStyle>
          <a:p>
            <a:pPr>
              <a:defRPr/>
            </a:pPr>
            <a:endParaRPr lang="en-GB"/>
          </a:p>
        </p:txBody>
      </p:sp>
      <p:sp>
        <p:nvSpPr>
          <p:cNvPr id="7" name="Rectangle 6"/>
          <p:cNvSpPr>
            <a:spLocks noGrp="1" noChangeArrowheads="1"/>
          </p:cNvSpPr>
          <p:nvPr>
            <p:ph type="sldNum" idx="12"/>
          </p:nvPr>
        </p:nvSpPr>
        <p:spPr>
          <a:ln/>
        </p:spPr>
        <p:txBody>
          <a:bodyPr/>
          <a:lstStyle>
            <a:lvl1pPr>
              <a:defRPr/>
            </a:lvl1pPr>
          </a:lstStyle>
          <a:p>
            <a:pPr>
              <a:defRPr/>
            </a:pPr>
            <a:fld id="{5A8973E6-B8B5-467C-9FA4-0F1DA1FC6728}" type="slidenum">
              <a:rPr lang="en-GB"/>
              <a:pPr>
                <a:defRPr/>
              </a:pPr>
              <a:t>‹#›</a:t>
            </a:fld>
            <a:endParaRPr lang="en-GB"/>
          </a:p>
        </p:txBody>
      </p:sp>
    </p:spTree>
    <p:extLst>
      <p:ext uri="{BB962C8B-B14F-4D97-AF65-F5344CB8AC3E}">
        <p14:creationId xmlns="" xmlns:p14="http://schemas.microsoft.com/office/powerpoint/2010/main" val="2519430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E22E1CCA-F4E8-4967-8FEC-DEF2E8255C51}" type="slidenum">
              <a:rPr lang="en-GB"/>
              <a:pPr>
                <a:defRPr/>
              </a:pPr>
              <a:t>‹#›</a:t>
            </a:fld>
            <a:endParaRPr lang="en-GB"/>
          </a:p>
        </p:txBody>
      </p:sp>
    </p:spTree>
    <p:extLst>
      <p:ext uri="{BB962C8B-B14F-4D97-AF65-F5344CB8AC3E}">
        <p14:creationId xmlns="" xmlns:p14="http://schemas.microsoft.com/office/powerpoint/2010/main" val="2816415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8289" y="204788"/>
            <a:ext cx="2052637" cy="4382691"/>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57200" y="204788"/>
            <a:ext cx="6008688" cy="43826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p:cNvSpPr>
            <a:spLocks noGrp="1" noChangeArrowheads="1"/>
          </p:cNvSpPr>
          <p:nvPr>
            <p:ph type="dt" idx="10"/>
          </p:nvPr>
        </p:nvSpPr>
        <p:spPr>
          <a:ln/>
        </p:spPr>
        <p:txBody>
          <a:bodyPr/>
          <a:lstStyle>
            <a:lvl1pPr>
              <a:defRPr/>
            </a:lvl1pPr>
          </a:lstStyle>
          <a:p>
            <a:pPr>
              <a:defRPr/>
            </a:pPr>
            <a:endParaRPr lang="en-GB"/>
          </a:p>
        </p:txBody>
      </p:sp>
      <p:sp>
        <p:nvSpPr>
          <p:cNvPr id="5" name="Rectangle 5"/>
          <p:cNvSpPr>
            <a:spLocks noGrp="1" noChangeArrowheads="1"/>
          </p:cNvSpPr>
          <p:nvPr>
            <p:ph type="ftr" idx="11"/>
          </p:nvPr>
        </p:nvSpPr>
        <p:spPr>
          <a:ln/>
        </p:spPr>
        <p:txBody>
          <a:bodyPr/>
          <a:lstStyle>
            <a:lvl1pPr>
              <a:defRPr/>
            </a:lvl1pPr>
          </a:lstStyle>
          <a:p>
            <a:pPr>
              <a:defRPr/>
            </a:pPr>
            <a:endParaRPr lang="en-GB"/>
          </a:p>
        </p:txBody>
      </p:sp>
      <p:sp>
        <p:nvSpPr>
          <p:cNvPr id="6" name="Rectangle 6"/>
          <p:cNvSpPr>
            <a:spLocks noGrp="1" noChangeArrowheads="1"/>
          </p:cNvSpPr>
          <p:nvPr>
            <p:ph type="sldNum" idx="12"/>
          </p:nvPr>
        </p:nvSpPr>
        <p:spPr>
          <a:ln/>
        </p:spPr>
        <p:txBody>
          <a:bodyPr/>
          <a:lstStyle>
            <a:lvl1pPr>
              <a:defRPr/>
            </a:lvl1pPr>
          </a:lstStyle>
          <a:p>
            <a:pPr>
              <a:defRPr/>
            </a:pPr>
            <a:fld id="{55F4FE40-67DF-440A-8DB0-87401CFE27B2}" type="slidenum">
              <a:rPr lang="en-GB"/>
              <a:pPr>
                <a:defRPr/>
              </a:pPr>
              <a:t>‹#›</a:t>
            </a:fld>
            <a:endParaRPr lang="en-GB"/>
          </a:p>
        </p:txBody>
      </p:sp>
    </p:spTree>
    <p:extLst>
      <p:ext uri="{BB962C8B-B14F-4D97-AF65-F5344CB8AC3E}">
        <p14:creationId xmlns="" xmlns:p14="http://schemas.microsoft.com/office/powerpoint/2010/main" val="3817033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8213725" cy="848916"/>
          </a:xfrm>
        </p:spPr>
        <p:txBody>
          <a:bodyPr/>
          <a:lstStyle/>
          <a:p>
            <a:r>
              <a:rPr lang="en-US"/>
              <a:t>Click to edit Master title style</a:t>
            </a:r>
            <a:endParaRPr lang="et-EE"/>
          </a:p>
        </p:txBody>
      </p:sp>
      <p:sp>
        <p:nvSpPr>
          <p:cNvPr id="3" name="Rectangle 4"/>
          <p:cNvSpPr>
            <a:spLocks noGrp="1" noChangeArrowheads="1"/>
          </p:cNvSpPr>
          <p:nvPr>
            <p:ph type="dt" idx="10"/>
          </p:nvPr>
        </p:nvSpPr>
        <p:spPr>
          <a:ln/>
        </p:spPr>
        <p:txBody>
          <a:bodyPr/>
          <a:lstStyle>
            <a:lvl1pPr>
              <a:defRPr/>
            </a:lvl1pPr>
          </a:lstStyle>
          <a:p>
            <a:pPr>
              <a:defRPr/>
            </a:pPr>
            <a:endParaRPr lang="en-GB"/>
          </a:p>
        </p:txBody>
      </p:sp>
      <p:sp>
        <p:nvSpPr>
          <p:cNvPr id="4" name="Rectangle 5"/>
          <p:cNvSpPr>
            <a:spLocks noGrp="1" noChangeArrowheads="1"/>
          </p:cNvSpPr>
          <p:nvPr>
            <p:ph type="ftr" idx="11"/>
          </p:nvPr>
        </p:nvSpPr>
        <p:spPr>
          <a:ln/>
        </p:spPr>
        <p:txBody>
          <a:bodyPr/>
          <a:lstStyle>
            <a:lvl1pPr>
              <a:defRPr/>
            </a:lvl1pPr>
          </a:lstStyle>
          <a:p>
            <a:pPr>
              <a:defRPr/>
            </a:pPr>
            <a:endParaRPr lang="en-GB"/>
          </a:p>
        </p:txBody>
      </p:sp>
      <p:sp>
        <p:nvSpPr>
          <p:cNvPr id="5" name="Rectangle 6"/>
          <p:cNvSpPr>
            <a:spLocks noGrp="1" noChangeArrowheads="1"/>
          </p:cNvSpPr>
          <p:nvPr>
            <p:ph type="sldNum" idx="12"/>
          </p:nvPr>
        </p:nvSpPr>
        <p:spPr>
          <a:ln/>
        </p:spPr>
        <p:txBody>
          <a:bodyPr/>
          <a:lstStyle>
            <a:lvl1pPr>
              <a:defRPr/>
            </a:lvl1pPr>
          </a:lstStyle>
          <a:p>
            <a:pPr>
              <a:defRPr/>
            </a:pPr>
            <a:fld id="{FB1D7665-9047-4348-B2EE-B63DABB9BAAD}" type="slidenum">
              <a:rPr lang="en-GB"/>
              <a:pPr>
                <a:defRPr/>
              </a:pPr>
              <a:t>‹#›</a:t>
            </a:fld>
            <a:endParaRPr lang="en-GB"/>
          </a:p>
        </p:txBody>
      </p:sp>
    </p:spTree>
    <p:extLst>
      <p:ext uri="{BB962C8B-B14F-4D97-AF65-F5344CB8AC3E}">
        <p14:creationId xmlns="" xmlns:p14="http://schemas.microsoft.com/office/powerpoint/2010/main" val="2643218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itlislaid">
    <p:spTree>
      <p:nvGrpSpPr>
        <p:cNvPr id="1" name=""/>
        <p:cNvGrpSpPr/>
        <p:nvPr/>
      </p:nvGrpSpPr>
      <p:grpSpPr>
        <a:xfrm>
          <a:off x="0" y="0"/>
          <a:ext cx="0" cy="0"/>
          <a:chOff x="0" y="0"/>
          <a:chExt cx="0" cy="0"/>
        </a:xfrm>
      </p:grpSpPr>
      <p:sp>
        <p:nvSpPr>
          <p:cNvPr id="2" name="Pealkiri 1"/>
          <p:cNvSpPr>
            <a:spLocks noGrp="1"/>
          </p:cNvSpPr>
          <p:nvPr>
            <p:ph type="ctrTitle"/>
          </p:nvPr>
        </p:nvSpPr>
        <p:spPr>
          <a:xfrm>
            <a:off x="685800" y="1597819"/>
            <a:ext cx="7772400" cy="1102519"/>
          </a:xfrm>
        </p:spPr>
        <p:txBody>
          <a:bodyPr/>
          <a:lstStyle/>
          <a:p>
            <a:r>
              <a:rPr lang="et-EE"/>
              <a:t>Muutke tiitli laadi</a:t>
            </a:r>
          </a:p>
        </p:txBody>
      </p:sp>
      <p:sp>
        <p:nvSpPr>
          <p:cNvPr id="3" name="Alapealkiri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t-EE"/>
              <a:t>Klõpsake laadi muutmiseks</a:t>
            </a:r>
          </a:p>
        </p:txBody>
      </p:sp>
    </p:spTree>
    <p:extLst>
      <p:ext uri="{BB962C8B-B14F-4D97-AF65-F5344CB8AC3E}">
        <p14:creationId xmlns="" xmlns:p14="http://schemas.microsoft.com/office/powerpoint/2010/main" val="826457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Sisu kohatäide 2"/>
          <p:cNvSpPr>
            <a:spLocks noGrp="1"/>
          </p:cNvSpPr>
          <p:nvPr>
            <p:ph idx="1"/>
          </p:nvPr>
        </p:nvSpPr>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Tree>
    <p:extLst>
      <p:ext uri="{BB962C8B-B14F-4D97-AF65-F5344CB8AC3E}">
        <p14:creationId xmlns="" xmlns:p14="http://schemas.microsoft.com/office/powerpoint/2010/main" val="2474724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722313" y="3305176"/>
            <a:ext cx="7772400" cy="1021556"/>
          </a:xfrm>
        </p:spPr>
        <p:txBody>
          <a:bodyPr anchor="t"/>
          <a:lstStyle>
            <a:lvl1pPr algn="l">
              <a:defRPr sz="3000" b="1" cap="all"/>
            </a:lvl1pPr>
          </a:lstStyle>
          <a:p>
            <a:r>
              <a:rPr lang="et-EE"/>
              <a:t>Muutke tiitli laadi</a:t>
            </a:r>
          </a:p>
        </p:txBody>
      </p:sp>
      <p:sp>
        <p:nvSpPr>
          <p:cNvPr id="3" name="Teksti kohatäide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t-EE"/>
              <a:t>Muutke teksti laade</a:t>
            </a:r>
          </a:p>
        </p:txBody>
      </p:sp>
    </p:spTree>
    <p:extLst>
      <p:ext uri="{BB962C8B-B14F-4D97-AF65-F5344CB8AC3E}">
        <p14:creationId xmlns="" xmlns:p14="http://schemas.microsoft.com/office/powerpoint/2010/main" val="4104526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Sisu kohatäide 2"/>
          <p:cNvSpPr>
            <a:spLocks noGrp="1"/>
          </p:cNvSpPr>
          <p:nvPr>
            <p:ph sz="half" idx="1"/>
          </p:nvPr>
        </p:nvSpPr>
        <p:spPr>
          <a:xfrm>
            <a:off x="685801" y="1485900"/>
            <a:ext cx="3808413" cy="30849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Sisu kohatäide 3"/>
          <p:cNvSpPr>
            <a:spLocks noGrp="1"/>
          </p:cNvSpPr>
          <p:nvPr>
            <p:ph sz="half" idx="2"/>
          </p:nvPr>
        </p:nvSpPr>
        <p:spPr>
          <a:xfrm>
            <a:off x="4646613" y="1485900"/>
            <a:ext cx="3810000" cy="308491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Tree>
    <p:extLst>
      <p:ext uri="{BB962C8B-B14F-4D97-AF65-F5344CB8AC3E}">
        <p14:creationId xmlns="" xmlns:p14="http://schemas.microsoft.com/office/powerpoint/2010/main" val="3771381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05979"/>
            <a:ext cx="8229600" cy="857250"/>
          </a:xfrm>
        </p:spPr>
        <p:txBody>
          <a:bodyPr/>
          <a:lstStyle>
            <a:lvl1pPr>
              <a:defRPr/>
            </a:lvl1pPr>
          </a:lstStyle>
          <a:p>
            <a:r>
              <a:rPr lang="et-EE"/>
              <a:t>Muutke tiitli laadi</a:t>
            </a:r>
          </a:p>
        </p:txBody>
      </p:sp>
      <p:sp>
        <p:nvSpPr>
          <p:cNvPr id="3" name="Teksti kohatäide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t-EE"/>
              <a:t>Muutke teksti laade</a:t>
            </a:r>
          </a:p>
        </p:txBody>
      </p:sp>
      <p:sp>
        <p:nvSpPr>
          <p:cNvPr id="4" name="Sisu kohatäide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5" name="Teksti kohatäide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t-EE"/>
              <a:t>Muutke teksti laade</a:t>
            </a:r>
          </a:p>
        </p:txBody>
      </p:sp>
      <p:sp>
        <p:nvSpPr>
          <p:cNvPr id="6" name="Sisu kohatäide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Tree>
    <p:extLst>
      <p:ext uri="{BB962C8B-B14F-4D97-AF65-F5344CB8AC3E}">
        <p14:creationId xmlns="" xmlns:p14="http://schemas.microsoft.com/office/powerpoint/2010/main" val="1791406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Tree>
    <p:extLst>
      <p:ext uri="{BB962C8B-B14F-4D97-AF65-F5344CB8AC3E}">
        <p14:creationId xmlns="" xmlns:p14="http://schemas.microsoft.com/office/powerpoint/2010/main" val="42955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89885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457201" y="204787"/>
            <a:ext cx="3008313" cy="871538"/>
          </a:xfrm>
        </p:spPr>
        <p:txBody>
          <a:bodyPr anchor="b"/>
          <a:lstStyle>
            <a:lvl1pPr algn="l">
              <a:defRPr sz="1500" b="1"/>
            </a:lvl1pPr>
          </a:lstStyle>
          <a:p>
            <a:r>
              <a:rPr lang="et-EE"/>
              <a:t>Muutke tiitli laadi</a:t>
            </a:r>
          </a:p>
        </p:txBody>
      </p:sp>
      <p:sp>
        <p:nvSpPr>
          <p:cNvPr id="3" name="Sisu kohatäide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Teksti kohatäide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t-EE"/>
              <a:t>Muutke teksti laade</a:t>
            </a:r>
          </a:p>
        </p:txBody>
      </p:sp>
    </p:spTree>
    <p:extLst>
      <p:ext uri="{BB962C8B-B14F-4D97-AF65-F5344CB8AC3E}">
        <p14:creationId xmlns="" xmlns:p14="http://schemas.microsoft.com/office/powerpoint/2010/main" val="3007428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1792288" y="3600450"/>
            <a:ext cx="5486400" cy="425054"/>
          </a:xfrm>
        </p:spPr>
        <p:txBody>
          <a:bodyPr anchor="b"/>
          <a:lstStyle>
            <a:lvl1pPr algn="l">
              <a:defRPr sz="1500" b="1"/>
            </a:lvl1pPr>
          </a:lstStyle>
          <a:p>
            <a:r>
              <a:rPr lang="et-EE"/>
              <a:t>Muutke tiitli laadi</a:t>
            </a:r>
          </a:p>
        </p:txBody>
      </p:sp>
      <p:sp>
        <p:nvSpPr>
          <p:cNvPr id="3" name="Pildi kohatäid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t-EE" noProof="0"/>
          </a:p>
        </p:txBody>
      </p:sp>
      <p:sp>
        <p:nvSpPr>
          <p:cNvPr id="4" name="Teksti kohatäide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t-EE"/>
              <a:t>Muutke teksti laade</a:t>
            </a:r>
          </a:p>
        </p:txBody>
      </p:sp>
    </p:spTree>
    <p:extLst>
      <p:ext uri="{BB962C8B-B14F-4D97-AF65-F5344CB8AC3E}">
        <p14:creationId xmlns="" xmlns:p14="http://schemas.microsoft.com/office/powerpoint/2010/main" val="3194271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Vertikaalteksti kohatäide 2"/>
          <p:cNvSpPr>
            <a:spLocks noGrp="1"/>
          </p:cNvSpPr>
          <p:nvPr>
            <p:ph type="body" orient="vert" idx="1"/>
          </p:nvPr>
        </p:nvSpPr>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Tree>
    <p:extLst>
      <p:ext uri="{BB962C8B-B14F-4D97-AF65-F5344CB8AC3E}">
        <p14:creationId xmlns="" xmlns:p14="http://schemas.microsoft.com/office/powerpoint/2010/main" val="1623632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6515101" y="457200"/>
            <a:ext cx="1941513" cy="4113610"/>
          </a:xfrm>
        </p:spPr>
        <p:txBody>
          <a:bodyPr vert="eaVert"/>
          <a:lstStyle/>
          <a:p>
            <a:r>
              <a:rPr lang="et-EE"/>
              <a:t>Muutke tiitli laadi</a:t>
            </a:r>
          </a:p>
        </p:txBody>
      </p:sp>
      <p:sp>
        <p:nvSpPr>
          <p:cNvPr id="3" name="Vertikaalteksti kohatäide 2"/>
          <p:cNvSpPr>
            <a:spLocks noGrp="1"/>
          </p:cNvSpPr>
          <p:nvPr>
            <p:ph type="body" orient="vert" idx="1"/>
          </p:nvPr>
        </p:nvSpPr>
        <p:spPr>
          <a:xfrm>
            <a:off x="685800" y="457200"/>
            <a:ext cx="5676900" cy="4113610"/>
          </a:xfrm>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Tree>
    <p:extLst>
      <p:ext uri="{BB962C8B-B14F-4D97-AF65-F5344CB8AC3E}">
        <p14:creationId xmlns="" xmlns:p14="http://schemas.microsoft.com/office/powerpoint/2010/main" val="2445091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Kohandatud paigutus">
    <p:spTree>
      <p:nvGrpSpPr>
        <p:cNvPr id="1" name=""/>
        <p:cNvGrpSpPr/>
        <p:nvPr/>
      </p:nvGrpSpPr>
      <p:grpSpPr>
        <a:xfrm>
          <a:off x="0" y="0"/>
          <a:ext cx="0" cy="0"/>
          <a:chOff x="0" y="0"/>
          <a:chExt cx="0" cy="0"/>
        </a:xfrm>
      </p:grpSpPr>
      <p:sp>
        <p:nvSpPr>
          <p:cNvPr id="2" name="Pealkiri 1"/>
          <p:cNvSpPr>
            <a:spLocks noGrp="1"/>
          </p:cNvSpPr>
          <p:nvPr>
            <p:ph type="title"/>
          </p:nvPr>
        </p:nvSpPr>
        <p:spPr>
          <a:xfrm>
            <a:off x="685801" y="457200"/>
            <a:ext cx="7770813" cy="856060"/>
          </a:xfrm>
        </p:spPr>
        <p:txBody>
          <a:bodyPr/>
          <a:lstStyle/>
          <a:p>
            <a:r>
              <a:rPr lang="et-EE"/>
              <a:t>Muutke tiitli laadi</a:t>
            </a:r>
          </a:p>
        </p:txBody>
      </p:sp>
    </p:spTree>
    <p:extLst>
      <p:ext uri="{BB962C8B-B14F-4D97-AF65-F5344CB8AC3E}">
        <p14:creationId xmlns="" xmlns:p14="http://schemas.microsoft.com/office/powerpoint/2010/main" val="3402064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56" descr="ttumark">
            <a:extLst>
              <a:ext uri="{FF2B5EF4-FFF2-40B4-BE49-F238E27FC236}">
                <a16:creationId xmlns="" xmlns:a16="http://schemas.microsoft.com/office/drawing/2014/main" id="{8431EC6B-C6BD-45CF-87B5-353FEA467FC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71437"/>
            <a:ext cx="3057525" cy="472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45">
            <a:extLst>
              <a:ext uri="{FF2B5EF4-FFF2-40B4-BE49-F238E27FC236}">
                <a16:creationId xmlns="" xmlns:a16="http://schemas.microsoft.com/office/drawing/2014/main" id="{B3559D15-0A2E-4F87-A9F5-5743892B3E81}"/>
              </a:ext>
            </a:extLst>
          </p:cNvPr>
          <p:cNvSpPr>
            <a:spLocks noChangeArrowheads="1"/>
          </p:cNvSpPr>
          <p:nvPr/>
        </p:nvSpPr>
        <p:spPr bwMode="auto">
          <a:xfrm>
            <a:off x="0" y="4800600"/>
            <a:ext cx="9144000" cy="342900"/>
          </a:xfrm>
          <a:prstGeom prst="rect">
            <a:avLst/>
          </a:prstGeom>
          <a:solidFill>
            <a:srgbClr val="969595"/>
          </a:solidFill>
          <a:ln>
            <a:noFill/>
          </a:ln>
          <a:extLst/>
        </p:spPr>
        <p:txBody>
          <a:bodyPr wrap="none" anchor="ct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20000"/>
              </a:spcBef>
              <a:spcAft>
                <a:spcPct val="0"/>
              </a:spcAft>
              <a:defRPr sz="2400" i="1">
                <a:solidFill>
                  <a:schemeClr val="tx1"/>
                </a:solidFill>
                <a:latin typeface="Times New Roman" pitchFamily="18" charset="0"/>
              </a:defRPr>
            </a:lvl6pPr>
            <a:lvl7pPr marL="2971800" indent="-228600" algn="ctr" eaLnBrk="0" fontAlgn="base" hangingPunct="0">
              <a:spcBef>
                <a:spcPct val="20000"/>
              </a:spcBef>
              <a:spcAft>
                <a:spcPct val="0"/>
              </a:spcAft>
              <a:defRPr sz="2400" i="1">
                <a:solidFill>
                  <a:schemeClr val="tx1"/>
                </a:solidFill>
                <a:latin typeface="Times New Roman" pitchFamily="18" charset="0"/>
              </a:defRPr>
            </a:lvl7pPr>
            <a:lvl8pPr marL="3429000" indent="-228600" algn="ctr" eaLnBrk="0" fontAlgn="base" hangingPunct="0">
              <a:spcBef>
                <a:spcPct val="20000"/>
              </a:spcBef>
              <a:spcAft>
                <a:spcPct val="0"/>
              </a:spcAft>
              <a:defRPr sz="2400" i="1">
                <a:solidFill>
                  <a:schemeClr val="tx1"/>
                </a:solidFill>
                <a:latin typeface="Times New Roman" pitchFamily="18" charset="0"/>
              </a:defRPr>
            </a:lvl8pPr>
            <a:lvl9pPr marL="3886200" indent="-228600" algn="ctr" eaLnBrk="0" fontAlgn="base" hangingPunct="0">
              <a:spcBef>
                <a:spcPct val="20000"/>
              </a:spcBef>
              <a:spcAft>
                <a:spcPct val="0"/>
              </a:spcAft>
              <a:defRPr sz="2400" i="1">
                <a:solidFill>
                  <a:schemeClr val="tx1"/>
                </a:solidFill>
                <a:latin typeface="Times New Roman" pitchFamily="18" charset="0"/>
              </a:defRPr>
            </a:lvl9pPr>
          </a:lstStyle>
          <a:p>
            <a:pPr algn="ctr" eaLnBrk="1" hangingPunct="1">
              <a:spcBef>
                <a:spcPct val="20000"/>
              </a:spcBef>
              <a:defRPr/>
            </a:pPr>
            <a:endParaRPr lang="et-EE" altLang="et-EE" sz="1800"/>
          </a:p>
        </p:txBody>
      </p:sp>
      <p:pic>
        <p:nvPicPr>
          <p:cNvPr id="6" name="Picture 1057" descr="TTYriba2">
            <a:extLst>
              <a:ext uri="{FF2B5EF4-FFF2-40B4-BE49-F238E27FC236}">
                <a16:creationId xmlns="" xmlns:a16="http://schemas.microsoft.com/office/drawing/2014/main" id="{79A289EF-4667-4EF1-8CE6-2C164EFBC2D8}"/>
              </a:ext>
            </a:extLst>
          </p:cNvPr>
          <p:cNvPicPr>
            <a:picLocks noChangeAspect="1" noChangeArrowheads="1"/>
          </p:cNvPicPr>
          <p:nvPr/>
        </p:nvPicPr>
        <p:blipFill>
          <a:blip r:embed="rId3">
            <a:lum bright="-6000" contrast="12000"/>
            <a:extLst>
              <a:ext uri="{28A0092B-C50C-407E-A947-70E740481C1C}">
                <a14:useLocalDpi xmlns="" xmlns:a14="http://schemas.microsoft.com/office/drawing/2010/main" val="0"/>
              </a:ext>
            </a:extLst>
          </a:blip>
          <a:srcRect/>
          <a:stretch>
            <a:fillRect/>
          </a:stretch>
        </p:blipFill>
        <p:spPr bwMode="auto">
          <a:xfrm>
            <a:off x="3200400" y="400050"/>
            <a:ext cx="5486400" cy="529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2" name="Rectangle 1026"/>
          <p:cNvSpPr>
            <a:spLocks noGrp="1" noChangeArrowheads="1"/>
          </p:cNvSpPr>
          <p:nvPr>
            <p:ph type="ctrTitle"/>
          </p:nvPr>
        </p:nvSpPr>
        <p:spPr>
          <a:xfrm>
            <a:off x="1371600" y="2800350"/>
            <a:ext cx="7315200" cy="1085850"/>
          </a:xfrm>
          <a:extLst/>
        </p:spPr>
        <p:txBody>
          <a:bodyPr anchor="b"/>
          <a:lstStyle>
            <a:lvl1pPr algn="r">
              <a:defRPr/>
            </a:lvl1pPr>
          </a:lstStyle>
          <a:p>
            <a:pPr lvl="0"/>
            <a:r>
              <a:rPr lang="en-GB" noProof="0"/>
              <a:t>Click to edit Master title style</a:t>
            </a:r>
          </a:p>
        </p:txBody>
      </p:sp>
      <p:sp>
        <p:nvSpPr>
          <p:cNvPr id="5123" name="Rectangle 1027"/>
          <p:cNvSpPr>
            <a:spLocks noGrp="1" noChangeArrowheads="1"/>
          </p:cNvSpPr>
          <p:nvPr>
            <p:ph type="subTitle" idx="1"/>
          </p:nvPr>
        </p:nvSpPr>
        <p:spPr>
          <a:xfrm>
            <a:off x="1371600" y="4057650"/>
            <a:ext cx="7315200" cy="514350"/>
          </a:xfrm>
          <a:extLst/>
        </p:spPr>
        <p:txBody>
          <a:bodyPr/>
          <a:lstStyle>
            <a:lvl1pPr marL="0" indent="0" algn="r">
              <a:buFont typeface="Wingdings" pitchFamily="2" charset="2"/>
              <a:buNone/>
              <a:defRPr>
                <a:solidFill>
                  <a:srgbClr val="940143"/>
                </a:solidFill>
              </a:defRPr>
            </a:lvl1pPr>
          </a:lstStyle>
          <a:p>
            <a:pPr lvl="0"/>
            <a:r>
              <a:rPr lang="en-GB" noProof="0"/>
              <a:t>Click to edit Master subtitle style</a:t>
            </a:r>
          </a:p>
        </p:txBody>
      </p:sp>
      <p:sp>
        <p:nvSpPr>
          <p:cNvPr id="7" name="Rectangle 1028">
            <a:extLst>
              <a:ext uri="{FF2B5EF4-FFF2-40B4-BE49-F238E27FC236}">
                <a16:creationId xmlns="" xmlns:a16="http://schemas.microsoft.com/office/drawing/2014/main" id="{6FE32730-C793-4A6B-9434-101489A28670}"/>
              </a:ext>
            </a:extLst>
          </p:cNvPr>
          <p:cNvSpPr>
            <a:spLocks noGrp="1" noChangeArrowheads="1"/>
          </p:cNvSpPr>
          <p:nvPr>
            <p:ph type="dt" sz="half" idx="10"/>
          </p:nvPr>
        </p:nvSpPr>
        <p:spPr>
          <a:xfrm>
            <a:off x="533400" y="4800600"/>
            <a:ext cx="1905000" cy="342900"/>
          </a:xfrm>
        </p:spPr>
        <p:txBody>
          <a:bodyPr anchorCtr="0"/>
          <a:lstStyle>
            <a:lvl1pPr>
              <a:defRPr/>
            </a:lvl1pPr>
          </a:lstStyle>
          <a:p>
            <a:pPr>
              <a:defRPr/>
            </a:pPr>
            <a:endParaRPr lang="en-GB"/>
          </a:p>
        </p:txBody>
      </p:sp>
      <p:sp>
        <p:nvSpPr>
          <p:cNvPr id="8" name="Rectangle 1029">
            <a:extLst>
              <a:ext uri="{FF2B5EF4-FFF2-40B4-BE49-F238E27FC236}">
                <a16:creationId xmlns="" xmlns:a16="http://schemas.microsoft.com/office/drawing/2014/main" id="{E800479D-3CBC-4CA4-B0CD-BD6F4271F0AC}"/>
              </a:ext>
            </a:extLst>
          </p:cNvPr>
          <p:cNvSpPr>
            <a:spLocks noGrp="1" noChangeArrowheads="1"/>
          </p:cNvSpPr>
          <p:nvPr>
            <p:ph type="ftr" sz="quarter" idx="11"/>
          </p:nvPr>
        </p:nvSpPr>
        <p:spPr>
          <a:xfrm>
            <a:off x="3124200" y="4800600"/>
            <a:ext cx="2895600" cy="342900"/>
          </a:xfrm>
        </p:spPr>
        <p:txBody>
          <a:bodyPr anchorCtr="0"/>
          <a:lstStyle>
            <a:lvl1pPr>
              <a:defRPr/>
            </a:lvl1pPr>
          </a:lstStyle>
          <a:p>
            <a:pPr>
              <a:defRPr/>
            </a:pPr>
            <a:endParaRPr lang="en-GB"/>
          </a:p>
        </p:txBody>
      </p:sp>
      <p:sp>
        <p:nvSpPr>
          <p:cNvPr id="9" name="Rectangle 1030">
            <a:extLst>
              <a:ext uri="{FF2B5EF4-FFF2-40B4-BE49-F238E27FC236}">
                <a16:creationId xmlns="" xmlns:a16="http://schemas.microsoft.com/office/drawing/2014/main" id="{B87A1DA2-8DE8-446C-A93C-2933C315C801}"/>
              </a:ext>
            </a:extLst>
          </p:cNvPr>
          <p:cNvSpPr>
            <a:spLocks noGrp="1" noChangeArrowheads="1"/>
          </p:cNvSpPr>
          <p:nvPr>
            <p:ph type="sldNum" sz="quarter" idx="12"/>
          </p:nvPr>
        </p:nvSpPr>
        <p:spPr/>
        <p:txBody>
          <a:bodyPr anchorCtr="0"/>
          <a:lstStyle>
            <a:lvl1pPr>
              <a:defRPr/>
            </a:lvl1pPr>
          </a:lstStyle>
          <a:p>
            <a:fld id="{07B75697-432F-42C5-8FE8-9DEA253C6B58}" type="slidenum">
              <a:rPr lang="en-GB" altLang="et-EE"/>
              <a:pPr/>
              <a:t>‹#›</a:t>
            </a:fld>
            <a:endParaRPr lang="en-GB" altLang="et-EE"/>
          </a:p>
        </p:txBody>
      </p:sp>
    </p:spTree>
    <p:extLst>
      <p:ext uri="{BB962C8B-B14F-4D97-AF65-F5344CB8AC3E}">
        <p14:creationId xmlns="" xmlns:p14="http://schemas.microsoft.com/office/powerpoint/2010/main" val="3024276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a:extLst>
              <a:ext uri="{FF2B5EF4-FFF2-40B4-BE49-F238E27FC236}">
                <a16:creationId xmlns="" xmlns:a16="http://schemas.microsoft.com/office/drawing/2014/main" id="{78538C35-BF65-48AD-BD13-04237C03BD2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A015EBAF-967A-4379-A777-903129B898E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AD84EB54-48E0-4BD9-B6B7-659195B2A7AA}"/>
              </a:ext>
            </a:extLst>
          </p:cNvPr>
          <p:cNvSpPr>
            <a:spLocks noGrp="1" noChangeArrowheads="1"/>
          </p:cNvSpPr>
          <p:nvPr>
            <p:ph type="sldNum" sz="quarter" idx="12"/>
          </p:nvPr>
        </p:nvSpPr>
        <p:spPr>
          <a:ln/>
        </p:spPr>
        <p:txBody>
          <a:bodyPr/>
          <a:lstStyle>
            <a:lvl1pPr>
              <a:defRPr/>
            </a:lvl1pPr>
          </a:lstStyle>
          <a:p>
            <a:fld id="{3C642537-C7CE-47F5-9342-51602D895AFA}" type="slidenum">
              <a:rPr lang="en-GB" altLang="et-EE"/>
              <a:pPr/>
              <a:t>‹#›</a:t>
            </a:fld>
            <a:endParaRPr lang="en-GB" altLang="et-EE"/>
          </a:p>
        </p:txBody>
      </p:sp>
    </p:spTree>
    <p:extLst>
      <p:ext uri="{BB962C8B-B14F-4D97-AF65-F5344CB8AC3E}">
        <p14:creationId xmlns="" xmlns:p14="http://schemas.microsoft.com/office/powerpoint/2010/main" val="4956536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t-EE"/>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 xmlns:a16="http://schemas.microsoft.com/office/drawing/2014/main" id="{CB4EB659-57DD-465C-A534-B3C06AD3E9B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FA06CCC8-D7D9-451D-95A4-6A29A5F91A1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9A265908-FD3F-4332-AFD2-A6A5F8C41A8F}"/>
              </a:ext>
            </a:extLst>
          </p:cNvPr>
          <p:cNvSpPr>
            <a:spLocks noGrp="1" noChangeArrowheads="1"/>
          </p:cNvSpPr>
          <p:nvPr>
            <p:ph type="sldNum" sz="quarter" idx="12"/>
          </p:nvPr>
        </p:nvSpPr>
        <p:spPr>
          <a:ln/>
        </p:spPr>
        <p:txBody>
          <a:bodyPr/>
          <a:lstStyle>
            <a:lvl1pPr>
              <a:defRPr/>
            </a:lvl1pPr>
          </a:lstStyle>
          <a:p>
            <a:fld id="{55D6C6C2-572E-4A58-8574-3575C93C24EB}" type="slidenum">
              <a:rPr lang="en-GB" altLang="et-EE"/>
              <a:pPr/>
              <a:t>‹#›</a:t>
            </a:fld>
            <a:endParaRPr lang="en-GB" altLang="et-EE"/>
          </a:p>
        </p:txBody>
      </p:sp>
    </p:spTree>
    <p:extLst>
      <p:ext uri="{BB962C8B-B14F-4D97-AF65-F5344CB8AC3E}">
        <p14:creationId xmlns="" xmlns:p14="http://schemas.microsoft.com/office/powerpoint/2010/main" val="27466756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495300" y="1257300"/>
            <a:ext cx="4000500" cy="285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4648200" y="1257300"/>
            <a:ext cx="4000500" cy="28575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Rectangle 4">
            <a:extLst>
              <a:ext uri="{FF2B5EF4-FFF2-40B4-BE49-F238E27FC236}">
                <a16:creationId xmlns="" xmlns:a16="http://schemas.microsoft.com/office/drawing/2014/main" id="{E80DEDDD-1D01-494A-8812-A4BB1849527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 xmlns:a16="http://schemas.microsoft.com/office/drawing/2014/main" id="{4FEA13A4-57D4-47CF-8928-7F5443A7A3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 xmlns:a16="http://schemas.microsoft.com/office/drawing/2014/main" id="{429E7DFD-47E4-4E30-B990-49C000B3BF22}"/>
              </a:ext>
            </a:extLst>
          </p:cNvPr>
          <p:cNvSpPr>
            <a:spLocks noGrp="1" noChangeArrowheads="1"/>
          </p:cNvSpPr>
          <p:nvPr>
            <p:ph type="sldNum" sz="quarter" idx="12"/>
          </p:nvPr>
        </p:nvSpPr>
        <p:spPr>
          <a:ln/>
        </p:spPr>
        <p:txBody>
          <a:bodyPr/>
          <a:lstStyle>
            <a:lvl1pPr>
              <a:defRPr/>
            </a:lvl1pPr>
          </a:lstStyle>
          <a:p>
            <a:fld id="{F7FE904F-9D40-4233-BE71-EE50FBB2630A}" type="slidenum">
              <a:rPr lang="en-GB" altLang="et-EE"/>
              <a:pPr/>
              <a:t>‹#›</a:t>
            </a:fld>
            <a:endParaRPr lang="en-GB" altLang="et-EE"/>
          </a:p>
        </p:txBody>
      </p:sp>
    </p:spTree>
    <p:extLst>
      <p:ext uri="{BB962C8B-B14F-4D97-AF65-F5344CB8AC3E}">
        <p14:creationId xmlns="" xmlns:p14="http://schemas.microsoft.com/office/powerpoint/2010/main" val="316207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t-EE"/>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Rectangle 4">
            <a:extLst>
              <a:ext uri="{FF2B5EF4-FFF2-40B4-BE49-F238E27FC236}">
                <a16:creationId xmlns="" xmlns:a16="http://schemas.microsoft.com/office/drawing/2014/main" id="{AFD5AD69-0F05-4A1A-949A-BAB63F27C2A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 xmlns:a16="http://schemas.microsoft.com/office/drawing/2014/main" id="{3535F33A-B807-415E-B9CA-2B1848A4328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 xmlns:a16="http://schemas.microsoft.com/office/drawing/2014/main" id="{431E3565-535A-4DEB-966D-7BE29FC1331E}"/>
              </a:ext>
            </a:extLst>
          </p:cNvPr>
          <p:cNvSpPr>
            <a:spLocks noGrp="1" noChangeArrowheads="1"/>
          </p:cNvSpPr>
          <p:nvPr>
            <p:ph type="sldNum" sz="quarter" idx="12"/>
          </p:nvPr>
        </p:nvSpPr>
        <p:spPr>
          <a:ln/>
        </p:spPr>
        <p:txBody>
          <a:bodyPr/>
          <a:lstStyle>
            <a:lvl1pPr>
              <a:defRPr/>
            </a:lvl1pPr>
          </a:lstStyle>
          <a:p>
            <a:fld id="{016D18DA-EFA7-44D4-8883-77A58F250A0A}" type="slidenum">
              <a:rPr lang="en-GB" altLang="et-EE"/>
              <a:pPr/>
              <a:t>‹#›</a:t>
            </a:fld>
            <a:endParaRPr lang="en-GB" altLang="et-EE"/>
          </a:p>
        </p:txBody>
      </p:sp>
    </p:spTree>
    <p:extLst>
      <p:ext uri="{BB962C8B-B14F-4D97-AF65-F5344CB8AC3E}">
        <p14:creationId xmlns="" xmlns:p14="http://schemas.microsoft.com/office/powerpoint/2010/main" val="3884433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Rectangle 4">
            <a:extLst>
              <a:ext uri="{FF2B5EF4-FFF2-40B4-BE49-F238E27FC236}">
                <a16:creationId xmlns="" xmlns:a16="http://schemas.microsoft.com/office/drawing/2014/main" id="{BA0A6F39-5B34-4D8B-A146-886F7A41ABCD}"/>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 xmlns:a16="http://schemas.microsoft.com/office/drawing/2014/main" id="{35FD51D0-D5A6-4E10-883C-A1A7DFA0E66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 xmlns:a16="http://schemas.microsoft.com/office/drawing/2014/main" id="{B44D41E1-C187-49D4-B8C6-5028B10EC431}"/>
              </a:ext>
            </a:extLst>
          </p:cNvPr>
          <p:cNvSpPr>
            <a:spLocks noGrp="1" noChangeArrowheads="1"/>
          </p:cNvSpPr>
          <p:nvPr>
            <p:ph type="sldNum" sz="quarter" idx="12"/>
          </p:nvPr>
        </p:nvSpPr>
        <p:spPr>
          <a:ln/>
        </p:spPr>
        <p:txBody>
          <a:bodyPr/>
          <a:lstStyle>
            <a:lvl1pPr>
              <a:defRPr/>
            </a:lvl1pPr>
          </a:lstStyle>
          <a:p>
            <a:fld id="{AD95657C-0AE2-48B6-BB70-8BAECECC58B2}" type="slidenum">
              <a:rPr lang="en-GB" altLang="et-EE"/>
              <a:pPr/>
              <a:t>‹#›</a:t>
            </a:fld>
            <a:endParaRPr lang="en-GB" altLang="et-EE"/>
          </a:p>
        </p:txBody>
      </p:sp>
    </p:spTree>
    <p:extLst>
      <p:ext uri="{BB962C8B-B14F-4D97-AF65-F5344CB8AC3E}">
        <p14:creationId xmlns="" xmlns:p14="http://schemas.microsoft.com/office/powerpoint/2010/main" val="1229995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89D44496-9D13-4DA8-9F52-CFFA6DE8B30C}"/>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 xmlns:a16="http://schemas.microsoft.com/office/drawing/2014/main" id="{6078D391-CE68-4073-82E9-489EF3B48C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 xmlns:a16="http://schemas.microsoft.com/office/drawing/2014/main" id="{F412E3A9-B8E9-4D88-A2E6-1C69E718053D}"/>
              </a:ext>
            </a:extLst>
          </p:cNvPr>
          <p:cNvSpPr>
            <a:spLocks noGrp="1" noChangeArrowheads="1"/>
          </p:cNvSpPr>
          <p:nvPr>
            <p:ph type="sldNum" sz="quarter" idx="12"/>
          </p:nvPr>
        </p:nvSpPr>
        <p:spPr>
          <a:ln/>
        </p:spPr>
        <p:txBody>
          <a:bodyPr/>
          <a:lstStyle>
            <a:lvl1pPr>
              <a:defRPr/>
            </a:lvl1pPr>
          </a:lstStyle>
          <a:p>
            <a:fld id="{84CB3FDA-83EB-4140-9DF8-3CD8E676D9EA}" type="slidenum">
              <a:rPr lang="en-GB" altLang="et-EE"/>
              <a:pPr/>
              <a:t>‹#›</a:t>
            </a:fld>
            <a:endParaRPr lang="en-GB" altLang="et-EE"/>
          </a:p>
        </p:txBody>
      </p:sp>
    </p:spTree>
    <p:extLst>
      <p:ext uri="{BB962C8B-B14F-4D97-AF65-F5344CB8AC3E}">
        <p14:creationId xmlns="" xmlns:p14="http://schemas.microsoft.com/office/powerpoint/2010/main" val="368562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t-EE"/>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 xmlns:a16="http://schemas.microsoft.com/office/drawing/2014/main" id="{762F1EBF-6312-4888-9CB8-EAF5F1BEF9E6}"/>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 xmlns:a16="http://schemas.microsoft.com/office/drawing/2014/main" id="{602A37D4-43FE-4555-B1ED-C1DDFE55FE5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 xmlns:a16="http://schemas.microsoft.com/office/drawing/2014/main" id="{9B5D1F8C-2CE0-4E81-A720-B182A677BC32}"/>
              </a:ext>
            </a:extLst>
          </p:cNvPr>
          <p:cNvSpPr>
            <a:spLocks noGrp="1" noChangeArrowheads="1"/>
          </p:cNvSpPr>
          <p:nvPr>
            <p:ph type="sldNum" sz="quarter" idx="12"/>
          </p:nvPr>
        </p:nvSpPr>
        <p:spPr>
          <a:ln/>
        </p:spPr>
        <p:txBody>
          <a:bodyPr/>
          <a:lstStyle>
            <a:lvl1pPr>
              <a:defRPr/>
            </a:lvl1pPr>
          </a:lstStyle>
          <a:p>
            <a:fld id="{8458CBC0-F87B-4916-BAA6-D6054E6BEC24}" type="slidenum">
              <a:rPr lang="en-GB" altLang="et-EE"/>
              <a:pPr/>
              <a:t>‹#›</a:t>
            </a:fld>
            <a:endParaRPr lang="en-GB" altLang="et-EE"/>
          </a:p>
        </p:txBody>
      </p:sp>
    </p:spTree>
    <p:extLst>
      <p:ext uri="{BB962C8B-B14F-4D97-AF65-F5344CB8AC3E}">
        <p14:creationId xmlns="" xmlns:p14="http://schemas.microsoft.com/office/powerpoint/2010/main" val="4459194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t-EE"/>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t-EE"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 xmlns:a16="http://schemas.microsoft.com/office/drawing/2014/main" id="{21F470EC-5A67-4B4F-B6ED-CDF42898802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 xmlns:a16="http://schemas.microsoft.com/office/drawing/2014/main" id="{FD4C1B3B-1137-42DA-8CE1-A7D04EC2DDE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 xmlns:a16="http://schemas.microsoft.com/office/drawing/2014/main" id="{3D44A915-3A2B-4BAE-BCFB-3590CDE7C9CF}"/>
              </a:ext>
            </a:extLst>
          </p:cNvPr>
          <p:cNvSpPr>
            <a:spLocks noGrp="1" noChangeArrowheads="1"/>
          </p:cNvSpPr>
          <p:nvPr>
            <p:ph type="sldNum" sz="quarter" idx="12"/>
          </p:nvPr>
        </p:nvSpPr>
        <p:spPr>
          <a:ln/>
        </p:spPr>
        <p:txBody>
          <a:bodyPr/>
          <a:lstStyle>
            <a:lvl1pPr>
              <a:defRPr/>
            </a:lvl1pPr>
          </a:lstStyle>
          <a:p>
            <a:fld id="{00569E35-B08A-4667-8D7E-0D32DF079655}" type="slidenum">
              <a:rPr lang="en-GB" altLang="et-EE"/>
              <a:pPr/>
              <a:t>‹#›</a:t>
            </a:fld>
            <a:endParaRPr lang="en-GB" altLang="et-EE"/>
          </a:p>
        </p:txBody>
      </p:sp>
    </p:spTree>
    <p:extLst>
      <p:ext uri="{BB962C8B-B14F-4D97-AF65-F5344CB8AC3E}">
        <p14:creationId xmlns="" xmlns:p14="http://schemas.microsoft.com/office/powerpoint/2010/main" val="3763895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a:extLst>
              <a:ext uri="{FF2B5EF4-FFF2-40B4-BE49-F238E27FC236}">
                <a16:creationId xmlns="" xmlns:a16="http://schemas.microsoft.com/office/drawing/2014/main" id="{A6981036-38FA-4064-965A-56F9DF5A35C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8D9AAECF-DF5A-46C2-A9BA-1C723CED8F0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E6CE8166-ABBC-4744-8F6C-CCEC3F5F961C}"/>
              </a:ext>
            </a:extLst>
          </p:cNvPr>
          <p:cNvSpPr>
            <a:spLocks noGrp="1" noChangeArrowheads="1"/>
          </p:cNvSpPr>
          <p:nvPr>
            <p:ph type="sldNum" sz="quarter" idx="12"/>
          </p:nvPr>
        </p:nvSpPr>
        <p:spPr>
          <a:ln/>
        </p:spPr>
        <p:txBody>
          <a:bodyPr/>
          <a:lstStyle>
            <a:lvl1pPr>
              <a:defRPr/>
            </a:lvl1pPr>
          </a:lstStyle>
          <a:p>
            <a:fld id="{59483E19-9F3E-43CD-B3E0-99AAAA0C9C34}" type="slidenum">
              <a:rPr lang="en-GB" altLang="et-EE"/>
              <a:pPr/>
              <a:t>‹#›</a:t>
            </a:fld>
            <a:endParaRPr lang="en-GB" altLang="et-EE"/>
          </a:p>
        </p:txBody>
      </p:sp>
    </p:spTree>
    <p:extLst>
      <p:ext uri="{BB962C8B-B14F-4D97-AF65-F5344CB8AC3E}">
        <p14:creationId xmlns="" xmlns:p14="http://schemas.microsoft.com/office/powerpoint/2010/main" val="35209736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6" y="285750"/>
            <a:ext cx="2047875" cy="3829050"/>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495301" y="285750"/>
            <a:ext cx="5991225" cy="3829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Rectangle 4">
            <a:extLst>
              <a:ext uri="{FF2B5EF4-FFF2-40B4-BE49-F238E27FC236}">
                <a16:creationId xmlns="" xmlns:a16="http://schemas.microsoft.com/office/drawing/2014/main" id="{5C7ECA74-55C0-425C-BD62-6EEE0529595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C26D947B-D4E2-444A-B6F9-74C58D2AB2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4E2ED01E-9F64-47B3-8945-92DA9FE3564E}"/>
              </a:ext>
            </a:extLst>
          </p:cNvPr>
          <p:cNvSpPr>
            <a:spLocks noGrp="1" noChangeArrowheads="1"/>
          </p:cNvSpPr>
          <p:nvPr>
            <p:ph type="sldNum" sz="quarter" idx="12"/>
          </p:nvPr>
        </p:nvSpPr>
        <p:spPr>
          <a:ln/>
        </p:spPr>
        <p:txBody>
          <a:bodyPr/>
          <a:lstStyle>
            <a:lvl1pPr>
              <a:defRPr/>
            </a:lvl1pPr>
          </a:lstStyle>
          <a:p>
            <a:fld id="{3C4C23E9-E2B4-4DB5-B330-5838790EE31B}" type="slidenum">
              <a:rPr lang="en-GB" altLang="et-EE"/>
              <a:pPr/>
              <a:t>‹#›</a:t>
            </a:fld>
            <a:endParaRPr lang="en-GB" altLang="et-EE"/>
          </a:p>
        </p:txBody>
      </p:sp>
    </p:spTree>
    <p:extLst>
      <p:ext uri="{BB962C8B-B14F-4D97-AF65-F5344CB8AC3E}">
        <p14:creationId xmlns="" xmlns:p14="http://schemas.microsoft.com/office/powerpoint/2010/main" val="480507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285750"/>
            <a:ext cx="8153400" cy="857250"/>
          </a:xfrm>
        </p:spPr>
        <p:txBody>
          <a:bodyPr/>
          <a:lstStyle/>
          <a:p>
            <a:r>
              <a:rPr lang="en-US"/>
              <a:t>Click to edit Master title style</a:t>
            </a:r>
            <a:endParaRPr lang="et-EE"/>
          </a:p>
        </p:txBody>
      </p:sp>
      <p:sp>
        <p:nvSpPr>
          <p:cNvPr id="3" name="Table Placeholder 2"/>
          <p:cNvSpPr>
            <a:spLocks noGrp="1"/>
          </p:cNvSpPr>
          <p:nvPr>
            <p:ph type="tbl" idx="1"/>
          </p:nvPr>
        </p:nvSpPr>
        <p:spPr>
          <a:xfrm>
            <a:off x="495300" y="1257300"/>
            <a:ext cx="8153400" cy="2857500"/>
          </a:xfrm>
        </p:spPr>
        <p:txBody>
          <a:bodyPr/>
          <a:lstStyle/>
          <a:p>
            <a:pPr lvl="0"/>
            <a:endParaRPr lang="et-EE" noProof="0"/>
          </a:p>
        </p:txBody>
      </p:sp>
      <p:sp>
        <p:nvSpPr>
          <p:cNvPr id="4" name="Rectangle 4">
            <a:extLst>
              <a:ext uri="{FF2B5EF4-FFF2-40B4-BE49-F238E27FC236}">
                <a16:creationId xmlns="" xmlns:a16="http://schemas.microsoft.com/office/drawing/2014/main" id="{E7AF78F6-219D-42E4-A924-3CB117B56FD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 xmlns:a16="http://schemas.microsoft.com/office/drawing/2014/main" id="{CA439D43-E2F4-4C64-92DD-53D6D5F6C30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 xmlns:a16="http://schemas.microsoft.com/office/drawing/2014/main" id="{A280E3E5-006A-49AE-9FFD-436A6C0E7639}"/>
              </a:ext>
            </a:extLst>
          </p:cNvPr>
          <p:cNvSpPr>
            <a:spLocks noGrp="1" noChangeArrowheads="1"/>
          </p:cNvSpPr>
          <p:nvPr>
            <p:ph type="sldNum" sz="quarter" idx="12"/>
          </p:nvPr>
        </p:nvSpPr>
        <p:spPr>
          <a:ln/>
        </p:spPr>
        <p:txBody>
          <a:bodyPr/>
          <a:lstStyle>
            <a:lvl1pPr>
              <a:defRPr/>
            </a:lvl1pPr>
          </a:lstStyle>
          <a:p>
            <a:fld id="{A761F26F-C6D5-4D4F-B4B6-AF67E56D03AE}" type="slidenum">
              <a:rPr lang="en-GB" altLang="et-EE"/>
              <a:pPr/>
              <a:t>‹#›</a:t>
            </a:fld>
            <a:endParaRPr lang="en-GB" altLang="et-EE"/>
          </a:p>
        </p:txBody>
      </p:sp>
    </p:spTree>
    <p:extLst>
      <p:ext uri="{BB962C8B-B14F-4D97-AF65-F5344CB8AC3E}">
        <p14:creationId xmlns="" xmlns:p14="http://schemas.microsoft.com/office/powerpoint/2010/main" val="1563827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17" name="Google Shape;17;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480"/>
              </a:spcBef>
              <a:spcAft>
                <a:spcPts val="0"/>
              </a:spcAft>
              <a:buClr>
                <a:schemeClr val="dk1"/>
              </a:buClr>
              <a:buSzPts val="3200"/>
              <a:buNone/>
              <a:defRPr/>
            </a:lvl1pPr>
            <a:lvl2pPr lvl="1" algn="ctr">
              <a:spcBef>
                <a:spcPts val="420"/>
              </a:spcBef>
              <a:spcAft>
                <a:spcPts val="0"/>
              </a:spcAft>
              <a:buClr>
                <a:schemeClr val="dk1"/>
              </a:buClr>
              <a:buSzPts val="2800"/>
              <a:buNone/>
              <a:defRPr/>
            </a:lvl2pPr>
            <a:lvl3pPr lvl="2" algn="ctr">
              <a:spcBef>
                <a:spcPts val="360"/>
              </a:spcBef>
              <a:spcAft>
                <a:spcPts val="0"/>
              </a:spcAft>
              <a:buClr>
                <a:schemeClr val="dk1"/>
              </a:buClr>
              <a:buSzPts val="2400"/>
              <a:buFont typeface="Verdana"/>
              <a:buNone/>
              <a:defRPr/>
            </a:lvl3pPr>
            <a:lvl4pPr lvl="3" algn="ctr">
              <a:spcBef>
                <a:spcPts val="300"/>
              </a:spcBef>
              <a:spcAft>
                <a:spcPts val="0"/>
              </a:spcAft>
              <a:buClr>
                <a:schemeClr val="dk1"/>
              </a:buClr>
              <a:buSzPts val="2000"/>
              <a:buFont typeface="Verdana"/>
              <a:buNone/>
              <a:defRPr/>
            </a:lvl4pPr>
            <a:lvl5pPr lvl="4" algn="ctr">
              <a:spcBef>
                <a:spcPts val="300"/>
              </a:spcBef>
              <a:spcAft>
                <a:spcPts val="0"/>
              </a:spcAft>
              <a:buClr>
                <a:schemeClr val="dk1"/>
              </a:buClr>
              <a:buSzPts val="2000"/>
              <a:buFont typeface="Verdana"/>
              <a:buNone/>
              <a:defRPr/>
            </a:lvl5pPr>
            <a:lvl6pPr lvl="5" algn="ctr">
              <a:spcBef>
                <a:spcPts val="300"/>
              </a:spcBef>
              <a:spcAft>
                <a:spcPts val="0"/>
              </a:spcAft>
              <a:buClr>
                <a:schemeClr val="dk1"/>
              </a:buClr>
              <a:buSzPts val="2000"/>
              <a:buFont typeface="Verdana"/>
              <a:buNone/>
              <a:defRPr/>
            </a:lvl6pPr>
            <a:lvl7pPr lvl="6" algn="ctr">
              <a:spcBef>
                <a:spcPts val="300"/>
              </a:spcBef>
              <a:spcAft>
                <a:spcPts val="0"/>
              </a:spcAft>
              <a:buClr>
                <a:schemeClr val="dk1"/>
              </a:buClr>
              <a:buSzPts val="2000"/>
              <a:buFont typeface="Verdana"/>
              <a:buNone/>
              <a:defRPr/>
            </a:lvl7pPr>
            <a:lvl8pPr lvl="7" algn="ctr">
              <a:spcBef>
                <a:spcPts val="300"/>
              </a:spcBef>
              <a:spcAft>
                <a:spcPts val="0"/>
              </a:spcAft>
              <a:buClr>
                <a:schemeClr val="dk1"/>
              </a:buClr>
              <a:buSzPts val="2000"/>
              <a:buFont typeface="Verdana"/>
              <a:buNone/>
              <a:defRPr/>
            </a:lvl8pPr>
            <a:lvl9pPr lvl="8" algn="ctr">
              <a:spcBef>
                <a:spcPts val="300"/>
              </a:spcBef>
              <a:spcAft>
                <a:spcPts val="0"/>
              </a:spcAft>
              <a:buClr>
                <a:schemeClr val="dk1"/>
              </a:buClr>
              <a:buSzPts val="2000"/>
              <a:buFont typeface="Verdana"/>
              <a:buNone/>
              <a:defRPr/>
            </a:lvl9pPr>
          </a:lstStyle>
          <a:p>
            <a:r>
              <a:rPr lang="et-EE"/>
              <a:t>Klõpsake juhteksemplari alapealkirja laadi redigeerimiseks</a:t>
            </a:r>
            <a:endParaRPr/>
          </a:p>
        </p:txBody>
      </p:sp>
      <p:sp>
        <p:nvSpPr>
          <p:cNvPr id="18" name="Google Shape;18;p2"/>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19" name="Google Shape;19;p2"/>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20" name="Google Shape;20;p2"/>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b="0" i="0" u="none" strike="noStrike" cap="none">
                <a:solidFill>
                  <a:schemeClr val="dk1"/>
                </a:solidFill>
                <a:latin typeface="Verdana"/>
                <a:ea typeface="Verdana"/>
                <a:cs typeface="Verdana"/>
                <a:sym typeface="Verdana"/>
              </a:defRPr>
            </a:lvl1pPr>
            <a:lvl2pPr marL="0" lvl="1" indent="0" algn="r">
              <a:spcBef>
                <a:spcPts val="0"/>
              </a:spcBef>
              <a:spcAft>
                <a:spcPts val="0"/>
              </a:spcAft>
              <a:buNone/>
              <a:defRPr sz="1050" b="0" i="0" u="none" strike="noStrike" cap="none">
                <a:solidFill>
                  <a:schemeClr val="dk1"/>
                </a:solidFill>
                <a:latin typeface="Verdana"/>
                <a:ea typeface="Verdana"/>
                <a:cs typeface="Verdana"/>
                <a:sym typeface="Verdana"/>
              </a:defRPr>
            </a:lvl2pPr>
            <a:lvl3pPr marL="0" lvl="2" indent="0" algn="r">
              <a:spcBef>
                <a:spcPts val="0"/>
              </a:spcBef>
              <a:spcAft>
                <a:spcPts val="0"/>
              </a:spcAft>
              <a:buNone/>
              <a:defRPr sz="1050" b="0" i="0" u="none" strike="noStrike" cap="none">
                <a:solidFill>
                  <a:schemeClr val="dk1"/>
                </a:solidFill>
                <a:latin typeface="Verdana"/>
                <a:ea typeface="Verdana"/>
                <a:cs typeface="Verdana"/>
                <a:sym typeface="Verdana"/>
              </a:defRPr>
            </a:lvl3pPr>
            <a:lvl4pPr marL="0" lvl="3" indent="0" algn="r">
              <a:spcBef>
                <a:spcPts val="0"/>
              </a:spcBef>
              <a:spcAft>
                <a:spcPts val="0"/>
              </a:spcAft>
              <a:buNone/>
              <a:defRPr sz="1050" b="0" i="0" u="none" strike="noStrike" cap="none">
                <a:solidFill>
                  <a:schemeClr val="dk1"/>
                </a:solidFill>
                <a:latin typeface="Verdana"/>
                <a:ea typeface="Verdana"/>
                <a:cs typeface="Verdana"/>
                <a:sym typeface="Verdana"/>
              </a:defRPr>
            </a:lvl4pPr>
            <a:lvl5pPr marL="0" lvl="4" indent="0" algn="r">
              <a:spcBef>
                <a:spcPts val="0"/>
              </a:spcBef>
              <a:spcAft>
                <a:spcPts val="0"/>
              </a:spcAft>
              <a:buNone/>
              <a:defRPr sz="1050" b="0" i="0" u="none" strike="noStrike" cap="none">
                <a:solidFill>
                  <a:schemeClr val="dk1"/>
                </a:solidFill>
                <a:latin typeface="Verdana"/>
                <a:ea typeface="Verdana"/>
                <a:cs typeface="Verdana"/>
                <a:sym typeface="Verdana"/>
              </a:defRPr>
            </a:lvl5pPr>
            <a:lvl6pPr marL="0" lvl="5" indent="0" algn="r">
              <a:spcBef>
                <a:spcPts val="0"/>
              </a:spcBef>
              <a:spcAft>
                <a:spcPts val="0"/>
              </a:spcAft>
              <a:buNone/>
              <a:defRPr sz="1050" b="0" i="0" u="none" strike="noStrike" cap="none">
                <a:solidFill>
                  <a:schemeClr val="dk1"/>
                </a:solidFill>
                <a:latin typeface="Verdana"/>
                <a:ea typeface="Verdana"/>
                <a:cs typeface="Verdana"/>
                <a:sym typeface="Verdana"/>
              </a:defRPr>
            </a:lvl6pPr>
            <a:lvl7pPr marL="0" lvl="6" indent="0" algn="r">
              <a:spcBef>
                <a:spcPts val="0"/>
              </a:spcBef>
              <a:spcAft>
                <a:spcPts val="0"/>
              </a:spcAft>
              <a:buNone/>
              <a:defRPr sz="1050" b="0" i="0" u="none" strike="noStrike" cap="none">
                <a:solidFill>
                  <a:schemeClr val="dk1"/>
                </a:solidFill>
                <a:latin typeface="Verdana"/>
                <a:ea typeface="Verdana"/>
                <a:cs typeface="Verdana"/>
                <a:sym typeface="Verdana"/>
              </a:defRPr>
            </a:lvl7pPr>
            <a:lvl8pPr marL="0" lvl="7" indent="0" algn="r">
              <a:spcBef>
                <a:spcPts val="0"/>
              </a:spcBef>
              <a:spcAft>
                <a:spcPts val="0"/>
              </a:spcAft>
              <a:buNone/>
              <a:defRPr sz="1050" b="0" i="0" u="none" strike="noStrike" cap="none">
                <a:solidFill>
                  <a:schemeClr val="dk1"/>
                </a:solidFill>
                <a:latin typeface="Verdana"/>
                <a:ea typeface="Verdana"/>
                <a:cs typeface="Verdana"/>
                <a:sym typeface="Verdana"/>
              </a:defRPr>
            </a:lvl8pPr>
            <a:lvl9pPr marL="0" lvl="8" indent="0" algn="r">
              <a:spcBef>
                <a:spcPts val="0"/>
              </a:spcBef>
              <a:spcAft>
                <a:spcPts val="0"/>
              </a:spcAft>
              <a:buNone/>
              <a:defRPr sz="1050" b="0" i="0" u="none" strike="noStrike" cap="none">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3689328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33" name="Google Shape;33;p5"/>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342900" lvl="0" indent="-171450" algn="l">
              <a:spcBef>
                <a:spcPts val="300"/>
              </a:spcBef>
              <a:spcAft>
                <a:spcPts val="0"/>
              </a:spcAft>
              <a:buClr>
                <a:schemeClr val="dk1"/>
              </a:buClr>
              <a:buSzPts val="2000"/>
              <a:buNone/>
              <a:defRPr sz="1500"/>
            </a:lvl1pPr>
            <a:lvl2pPr marL="685800" lvl="1" indent="-171450" algn="l">
              <a:spcBef>
                <a:spcPts val="270"/>
              </a:spcBef>
              <a:spcAft>
                <a:spcPts val="0"/>
              </a:spcAft>
              <a:buClr>
                <a:schemeClr val="dk1"/>
              </a:buClr>
              <a:buSzPts val="1800"/>
              <a:buNone/>
              <a:defRPr sz="1350"/>
            </a:lvl2pPr>
            <a:lvl3pPr marL="1028700" lvl="2" indent="-171450" algn="l">
              <a:spcBef>
                <a:spcPts val="240"/>
              </a:spcBef>
              <a:spcAft>
                <a:spcPts val="0"/>
              </a:spcAft>
              <a:buClr>
                <a:schemeClr val="dk1"/>
              </a:buClr>
              <a:buSzPts val="1600"/>
              <a:buFont typeface="Verdana"/>
              <a:buNone/>
              <a:defRPr sz="1200"/>
            </a:lvl3pPr>
            <a:lvl4pPr marL="1371600" lvl="3" indent="-171450" algn="l">
              <a:spcBef>
                <a:spcPts val="210"/>
              </a:spcBef>
              <a:spcAft>
                <a:spcPts val="0"/>
              </a:spcAft>
              <a:buClr>
                <a:schemeClr val="dk1"/>
              </a:buClr>
              <a:buSzPts val="1400"/>
              <a:buFont typeface="Verdana"/>
              <a:buNone/>
              <a:defRPr sz="1050"/>
            </a:lvl4pPr>
            <a:lvl5pPr marL="1714500" lvl="4" indent="-171450" algn="l">
              <a:spcBef>
                <a:spcPts val="210"/>
              </a:spcBef>
              <a:spcAft>
                <a:spcPts val="0"/>
              </a:spcAft>
              <a:buClr>
                <a:schemeClr val="dk1"/>
              </a:buClr>
              <a:buSzPts val="1400"/>
              <a:buFont typeface="Verdana"/>
              <a:buNone/>
              <a:defRPr sz="1050"/>
            </a:lvl5pPr>
            <a:lvl6pPr marL="2057400" lvl="5" indent="-171450" algn="l">
              <a:spcBef>
                <a:spcPts val="210"/>
              </a:spcBef>
              <a:spcAft>
                <a:spcPts val="0"/>
              </a:spcAft>
              <a:buClr>
                <a:schemeClr val="dk1"/>
              </a:buClr>
              <a:buSzPts val="1400"/>
              <a:buFont typeface="Verdana"/>
              <a:buNone/>
              <a:defRPr sz="1050"/>
            </a:lvl6pPr>
            <a:lvl7pPr marL="2400300" lvl="6" indent="-171450" algn="l">
              <a:spcBef>
                <a:spcPts val="210"/>
              </a:spcBef>
              <a:spcAft>
                <a:spcPts val="0"/>
              </a:spcAft>
              <a:buClr>
                <a:schemeClr val="dk1"/>
              </a:buClr>
              <a:buSzPts val="1400"/>
              <a:buFont typeface="Verdana"/>
              <a:buNone/>
              <a:defRPr sz="1050"/>
            </a:lvl7pPr>
            <a:lvl8pPr marL="2743200" lvl="7" indent="-171450" algn="l">
              <a:spcBef>
                <a:spcPts val="210"/>
              </a:spcBef>
              <a:spcAft>
                <a:spcPts val="0"/>
              </a:spcAft>
              <a:buClr>
                <a:schemeClr val="dk1"/>
              </a:buClr>
              <a:buSzPts val="1400"/>
              <a:buFont typeface="Verdana"/>
              <a:buNone/>
              <a:defRPr sz="1050"/>
            </a:lvl8pPr>
            <a:lvl9pPr marL="3086100" lvl="8" indent="-171450" algn="l">
              <a:spcBef>
                <a:spcPts val="210"/>
              </a:spcBef>
              <a:spcAft>
                <a:spcPts val="0"/>
              </a:spcAft>
              <a:buClr>
                <a:schemeClr val="dk1"/>
              </a:buClr>
              <a:buSzPts val="1400"/>
              <a:buFont typeface="Verdana"/>
              <a:buNone/>
              <a:defRPr sz="1050"/>
            </a:lvl9pPr>
          </a:lstStyle>
          <a:p>
            <a:pPr lvl="0"/>
            <a:r>
              <a:rPr lang="et-EE"/>
              <a:t>Redigeerige juhteksemplari tekstilaade</a:t>
            </a:r>
          </a:p>
        </p:txBody>
      </p:sp>
      <p:sp>
        <p:nvSpPr>
          <p:cNvPr id="34" name="Google Shape;34;p5"/>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35" name="Google Shape;35;p5"/>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36" name="Google Shape;36;p5"/>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a:solidFill>
                  <a:schemeClr val="dk1"/>
                </a:solidFill>
                <a:latin typeface="Verdana"/>
                <a:ea typeface="Verdana"/>
                <a:cs typeface="Verdana"/>
                <a:sym typeface="Verdana"/>
              </a:defRPr>
            </a:lvl1pPr>
            <a:lvl2pPr marL="0" lvl="1" indent="0" algn="r">
              <a:spcBef>
                <a:spcPts val="0"/>
              </a:spcBef>
              <a:spcAft>
                <a:spcPts val="0"/>
              </a:spcAft>
              <a:buNone/>
              <a:defRPr sz="1050">
                <a:solidFill>
                  <a:schemeClr val="dk1"/>
                </a:solidFill>
                <a:latin typeface="Verdana"/>
                <a:ea typeface="Verdana"/>
                <a:cs typeface="Verdana"/>
                <a:sym typeface="Verdana"/>
              </a:defRPr>
            </a:lvl2pPr>
            <a:lvl3pPr marL="0" lvl="2" indent="0" algn="r">
              <a:spcBef>
                <a:spcPts val="0"/>
              </a:spcBef>
              <a:spcAft>
                <a:spcPts val="0"/>
              </a:spcAft>
              <a:buNone/>
              <a:defRPr sz="1050">
                <a:solidFill>
                  <a:schemeClr val="dk1"/>
                </a:solidFill>
                <a:latin typeface="Verdana"/>
                <a:ea typeface="Verdana"/>
                <a:cs typeface="Verdana"/>
                <a:sym typeface="Verdana"/>
              </a:defRPr>
            </a:lvl3pPr>
            <a:lvl4pPr marL="0" lvl="3" indent="0" algn="r">
              <a:spcBef>
                <a:spcPts val="0"/>
              </a:spcBef>
              <a:spcAft>
                <a:spcPts val="0"/>
              </a:spcAft>
              <a:buNone/>
              <a:defRPr sz="1050">
                <a:solidFill>
                  <a:schemeClr val="dk1"/>
                </a:solidFill>
                <a:latin typeface="Verdana"/>
                <a:ea typeface="Verdana"/>
                <a:cs typeface="Verdana"/>
                <a:sym typeface="Verdana"/>
              </a:defRPr>
            </a:lvl4pPr>
            <a:lvl5pPr marL="0" lvl="4" indent="0" algn="r">
              <a:spcBef>
                <a:spcPts val="0"/>
              </a:spcBef>
              <a:spcAft>
                <a:spcPts val="0"/>
              </a:spcAft>
              <a:buNone/>
              <a:defRPr sz="1050">
                <a:solidFill>
                  <a:schemeClr val="dk1"/>
                </a:solidFill>
                <a:latin typeface="Verdana"/>
                <a:ea typeface="Verdana"/>
                <a:cs typeface="Verdana"/>
                <a:sym typeface="Verdana"/>
              </a:defRPr>
            </a:lvl5pPr>
            <a:lvl6pPr marL="0" lvl="5" indent="0" algn="r">
              <a:spcBef>
                <a:spcPts val="0"/>
              </a:spcBef>
              <a:spcAft>
                <a:spcPts val="0"/>
              </a:spcAft>
              <a:buNone/>
              <a:defRPr sz="1050">
                <a:solidFill>
                  <a:schemeClr val="dk1"/>
                </a:solidFill>
                <a:latin typeface="Verdana"/>
                <a:ea typeface="Verdana"/>
                <a:cs typeface="Verdana"/>
                <a:sym typeface="Verdana"/>
              </a:defRPr>
            </a:lvl6pPr>
            <a:lvl7pPr marL="0" lvl="6" indent="0" algn="r">
              <a:spcBef>
                <a:spcPts val="0"/>
              </a:spcBef>
              <a:spcAft>
                <a:spcPts val="0"/>
              </a:spcAft>
              <a:buNone/>
              <a:defRPr sz="1050">
                <a:solidFill>
                  <a:schemeClr val="dk1"/>
                </a:solidFill>
                <a:latin typeface="Verdana"/>
                <a:ea typeface="Verdana"/>
                <a:cs typeface="Verdana"/>
                <a:sym typeface="Verdana"/>
              </a:defRPr>
            </a:lvl7pPr>
            <a:lvl8pPr marL="0" lvl="7" indent="0" algn="r">
              <a:spcBef>
                <a:spcPts val="0"/>
              </a:spcBef>
              <a:spcAft>
                <a:spcPts val="0"/>
              </a:spcAft>
              <a:buNone/>
              <a:defRPr sz="1050">
                <a:solidFill>
                  <a:schemeClr val="dk1"/>
                </a:solidFill>
                <a:latin typeface="Verdana"/>
                <a:ea typeface="Verdana"/>
                <a:cs typeface="Verdana"/>
                <a:sym typeface="Verdana"/>
              </a:defRPr>
            </a:lvl8pPr>
            <a:lvl9pPr marL="0" lvl="8" indent="0" algn="r">
              <a:spcBef>
                <a:spcPts val="0"/>
              </a:spcBef>
              <a:spcAft>
                <a:spcPts val="0"/>
              </a:spcAft>
              <a:buNone/>
              <a:defRPr sz="1050">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1049965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85800" y="195264"/>
            <a:ext cx="7772400" cy="5405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39" name="Google Shape;39;p6"/>
          <p:cNvSpPr txBox="1">
            <a:spLocks noGrp="1"/>
          </p:cNvSpPr>
          <p:nvPr>
            <p:ph type="body" idx="1"/>
          </p:nvPr>
        </p:nvSpPr>
        <p:spPr>
          <a:xfrm>
            <a:off x="685800" y="951311"/>
            <a:ext cx="3810000" cy="3349228"/>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Font typeface="Verdana"/>
              <a:buChar char="•"/>
              <a:defRPr sz="1500"/>
            </a:lvl3pPr>
            <a:lvl4pPr marL="1371600" lvl="3" indent="-257175" algn="l">
              <a:spcBef>
                <a:spcPts val="270"/>
              </a:spcBef>
              <a:spcAft>
                <a:spcPts val="0"/>
              </a:spcAft>
              <a:buClr>
                <a:schemeClr val="dk1"/>
              </a:buClr>
              <a:buSzPts val="1800"/>
              <a:buFont typeface="Verdana"/>
              <a:buChar char="•"/>
              <a:defRPr sz="1350"/>
            </a:lvl4pPr>
            <a:lvl5pPr marL="1714500" lvl="4" indent="-257175" algn="l">
              <a:spcBef>
                <a:spcPts val="270"/>
              </a:spcBef>
              <a:spcAft>
                <a:spcPts val="0"/>
              </a:spcAft>
              <a:buClr>
                <a:schemeClr val="dk1"/>
              </a:buClr>
              <a:buSzPts val="1800"/>
              <a:buFont typeface="Verdana"/>
              <a:buChar char="•"/>
              <a:defRPr sz="1350"/>
            </a:lvl5pPr>
            <a:lvl6pPr marL="2057400" lvl="5" indent="-257175" algn="l">
              <a:spcBef>
                <a:spcPts val="270"/>
              </a:spcBef>
              <a:spcAft>
                <a:spcPts val="0"/>
              </a:spcAft>
              <a:buClr>
                <a:schemeClr val="dk1"/>
              </a:buClr>
              <a:buSzPts val="1800"/>
              <a:buFont typeface="Verdana"/>
              <a:buChar char="•"/>
              <a:defRPr sz="1350"/>
            </a:lvl6pPr>
            <a:lvl7pPr marL="2400300" lvl="6" indent="-257175" algn="l">
              <a:spcBef>
                <a:spcPts val="270"/>
              </a:spcBef>
              <a:spcAft>
                <a:spcPts val="0"/>
              </a:spcAft>
              <a:buClr>
                <a:schemeClr val="dk1"/>
              </a:buClr>
              <a:buSzPts val="1800"/>
              <a:buFont typeface="Verdana"/>
              <a:buChar char="•"/>
              <a:defRPr sz="1350"/>
            </a:lvl7pPr>
            <a:lvl8pPr marL="2743200" lvl="7" indent="-257175" algn="l">
              <a:spcBef>
                <a:spcPts val="270"/>
              </a:spcBef>
              <a:spcAft>
                <a:spcPts val="0"/>
              </a:spcAft>
              <a:buClr>
                <a:schemeClr val="dk1"/>
              </a:buClr>
              <a:buSzPts val="1800"/>
              <a:buFont typeface="Verdana"/>
              <a:buChar char="•"/>
              <a:defRPr sz="1350"/>
            </a:lvl8pPr>
            <a:lvl9pPr marL="3086100" lvl="8" indent="-257175" algn="l">
              <a:spcBef>
                <a:spcPts val="270"/>
              </a:spcBef>
              <a:spcAft>
                <a:spcPts val="0"/>
              </a:spcAft>
              <a:buClr>
                <a:schemeClr val="dk1"/>
              </a:buClr>
              <a:buSzPts val="1800"/>
              <a:buFont typeface="Verdana"/>
              <a:buChar char="•"/>
              <a:defRPr sz="1350"/>
            </a:lvl9pPr>
          </a:lstStyle>
          <a:p>
            <a:pPr lvl="0"/>
            <a:r>
              <a:rPr lang="et-EE"/>
              <a:t>Redigeerige juhteksemplari tekstilaade</a:t>
            </a:r>
          </a:p>
        </p:txBody>
      </p:sp>
      <p:sp>
        <p:nvSpPr>
          <p:cNvPr id="40" name="Google Shape;40;p6"/>
          <p:cNvSpPr txBox="1">
            <a:spLocks noGrp="1"/>
          </p:cNvSpPr>
          <p:nvPr>
            <p:ph type="body" idx="2"/>
          </p:nvPr>
        </p:nvSpPr>
        <p:spPr>
          <a:xfrm>
            <a:off x="4648200" y="951311"/>
            <a:ext cx="3810000" cy="3349228"/>
          </a:xfrm>
          <a:prstGeom prst="rect">
            <a:avLst/>
          </a:prstGeom>
          <a:noFill/>
          <a:ln>
            <a:noFill/>
          </a:ln>
        </p:spPr>
        <p:txBody>
          <a:bodyPr spcFirstLastPara="1" wrap="square" lIns="91425" tIns="45700" rIns="91425" bIns="45700" anchor="t" anchorCtr="0"/>
          <a:lstStyle>
            <a:lvl1pPr marL="342900" lvl="0" indent="-304800" algn="l">
              <a:spcBef>
                <a:spcPts val="420"/>
              </a:spcBef>
              <a:spcAft>
                <a:spcPts val="0"/>
              </a:spcAft>
              <a:buClr>
                <a:schemeClr val="dk1"/>
              </a:buClr>
              <a:buSzPts val="2800"/>
              <a:buChar char="❑"/>
              <a:defRPr sz="2100"/>
            </a:lvl1pPr>
            <a:lvl2pPr marL="685800" lvl="1" indent="-285750" algn="l">
              <a:spcBef>
                <a:spcPts val="360"/>
              </a:spcBef>
              <a:spcAft>
                <a:spcPts val="0"/>
              </a:spcAft>
              <a:buClr>
                <a:schemeClr val="dk1"/>
              </a:buClr>
              <a:buSzPts val="2400"/>
              <a:buChar char="▪"/>
              <a:defRPr sz="1800"/>
            </a:lvl2pPr>
            <a:lvl3pPr marL="1028700" lvl="2" indent="-266700" algn="l">
              <a:spcBef>
                <a:spcPts val="300"/>
              </a:spcBef>
              <a:spcAft>
                <a:spcPts val="0"/>
              </a:spcAft>
              <a:buClr>
                <a:schemeClr val="dk1"/>
              </a:buClr>
              <a:buSzPts val="2000"/>
              <a:buFont typeface="Verdana"/>
              <a:buChar char="•"/>
              <a:defRPr sz="1500"/>
            </a:lvl3pPr>
            <a:lvl4pPr marL="1371600" lvl="3" indent="-257175" algn="l">
              <a:spcBef>
                <a:spcPts val="270"/>
              </a:spcBef>
              <a:spcAft>
                <a:spcPts val="0"/>
              </a:spcAft>
              <a:buClr>
                <a:schemeClr val="dk1"/>
              </a:buClr>
              <a:buSzPts val="1800"/>
              <a:buFont typeface="Verdana"/>
              <a:buChar char="•"/>
              <a:defRPr sz="1350"/>
            </a:lvl4pPr>
            <a:lvl5pPr marL="1714500" lvl="4" indent="-257175" algn="l">
              <a:spcBef>
                <a:spcPts val="270"/>
              </a:spcBef>
              <a:spcAft>
                <a:spcPts val="0"/>
              </a:spcAft>
              <a:buClr>
                <a:schemeClr val="dk1"/>
              </a:buClr>
              <a:buSzPts val="1800"/>
              <a:buFont typeface="Verdana"/>
              <a:buChar char="•"/>
              <a:defRPr sz="1350"/>
            </a:lvl5pPr>
            <a:lvl6pPr marL="2057400" lvl="5" indent="-257175" algn="l">
              <a:spcBef>
                <a:spcPts val="270"/>
              </a:spcBef>
              <a:spcAft>
                <a:spcPts val="0"/>
              </a:spcAft>
              <a:buClr>
                <a:schemeClr val="dk1"/>
              </a:buClr>
              <a:buSzPts val="1800"/>
              <a:buFont typeface="Verdana"/>
              <a:buChar char="•"/>
              <a:defRPr sz="1350"/>
            </a:lvl6pPr>
            <a:lvl7pPr marL="2400300" lvl="6" indent="-257175" algn="l">
              <a:spcBef>
                <a:spcPts val="270"/>
              </a:spcBef>
              <a:spcAft>
                <a:spcPts val="0"/>
              </a:spcAft>
              <a:buClr>
                <a:schemeClr val="dk1"/>
              </a:buClr>
              <a:buSzPts val="1800"/>
              <a:buFont typeface="Verdana"/>
              <a:buChar char="•"/>
              <a:defRPr sz="1350"/>
            </a:lvl7pPr>
            <a:lvl8pPr marL="2743200" lvl="7" indent="-257175" algn="l">
              <a:spcBef>
                <a:spcPts val="270"/>
              </a:spcBef>
              <a:spcAft>
                <a:spcPts val="0"/>
              </a:spcAft>
              <a:buClr>
                <a:schemeClr val="dk1"/>
              </a:buClr>
              <a:buSzPts val="1800"/>
              <a:buFont typeface="Verdana"/>
              <a:buChar char="•"/>
              <a:defRPr sz="1350"/>
            </a:lvl8pPr>
            <a:lvl9pPr marL="3086100" lvl="8" indent="-257175" algn="l">
              <a:spcBef>
                <a:spcPts val="270"/>
              </a:spcBef>
              <a:spcAft>
                <a:spcPts val="0"/>
              </a:spcAft>
              <a:buClr>
                <a:schemeClr val="dk1"/>
              </a:buClr>
              <a:buSzPts val="1800"/>
              <a:buFont typeface="Verdana"/>
              <a:buChar char="•"/>
              <a:defRPr sz="1350"/>
            </a:lvl9pPr>
          </a:lstStyle>
          <a:p>
            <a:pPr lvl="0"/>
            <a:r>
              <a:rPr lang="et-EE"/>
              <a:t>Redigeerige juhteksemplari tekstilaade</a:t>
            </a:r>
          </a:p>
        </p:txBody>
      </p:sp>
      <p:sp>
        <p:nvSpPr>
          <p:cNvPr id="41" name="Google Shape;41;p6"/>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42" name="Google Shape;42;p6"/>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43" name="Google Shape;43;p6"/>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a:solidFill>
                  <a:schemeClr val="dk1"/>
                </a:solidFill>
                <a:latin typeface="Verdana"/>
                <a:ea typeface="Verdana"/>
                <a:cs typeface="Verdana"/>
                <a:sym typeface="Verdana"/>
              </a:defRPr>
            </a:lvl1pPr>
            <a:lvl2pPr marL="0" lvl="1" indent="0" algn="r">
              <a:spcBef>
                <a:spcPts val="0"/>
              </a:spcBef>
              <a:spcAft>
                <a:spcPts val="0"/>
              </a:spcAft>
              <a:buNone/>
              <a:defRPr sz="1050">
                <a:solidFill>
                  <a:schemeClr val="dk1"/>
                </a:solidFill>
                <a:latin typeface="Verdana"/>
                <a:ea typeface="Verdana"/>
                <a:cs typeface="Verdana"/>
                <a:sym typeface="Verdana"/>
              </a:defRPr>
            </a:lvl2pPr>
            <a:lvl3pPr marL="0" lvl="2" indent="0" algn="r">
              <a:spcBef>
                <a:spcPts val="0"/>
              </a:spcBef>
              <a:spcAft>
                <a:spcPts val="0"/>
              </a:spcAft>
              <a:buNone/>
              <a:defRPr sz="1050">
                <a:solidFill>
                  <a:schemeClr val="dk1"/>
                </a:solidFill>
                <a:latin typeface="Verdana"/>
                <a:ea typeface="Verdana"/>
                <a:cs typeface="Verdana"/>
                <a:sym typeface="Verdana"/>
              </a:defRPr>
            </a:lvl3pPr>
            <a:lvl4pPr marL="0" lvl="3" indent="0" algn="r">
              <a:spcBef>
                <a:spcPts val="0"/>
              </a:spcBef>
              <a:spcAft>
                <a:spcPts val="0"/>
              </a:spcAft>
              <a:buNone/>
              <a:defRPr sz="1050">
                <a:solidFill>
                  <a:schemeClr val="dk1"/>
                </a:solidFill>
                <a:latin typeface="Verdana"/>
                <a:ea typeface="Verdana"/>
                <a:cs typeface="Verdana"/>
                <a:sym typeface="Verdana"/>
              </a:defRPr>
            </a:lvl4pPr>
            <a:lvl5pPr marL="0" lvl="4" indent="0" algn="r">
              <a:spcBef>
                <a:spcPts val="0"/>
              </a:spcBef>
              <a:spcAft>
                <a:spcPts val="0"/>
              </a:spcAft>
              <a:buNone/>
              <a:defRPr sz="1050">
                <a:solidFill>
                  <a:schemeClr val="dk1"/>
                </a:solidFill>
                <a:latin typeface="Verdana"/>
                <a:ea typeface="Verdana"/>
                <a:cs typeface="Verdana"/>
                <a:sym typeface="Verdana"/>
              </a:defRPr>
            </a:lvl5pPr>
            <a:lvl6pPr marL="0" lvl="5" indent="0" algn="r">
              <a:spcBef>
                <a:spcPts val="0"/>
              </a:spcBef>
              <a:spcAft>
                <a:spcPts val="0"/>
              </a:spcAft>
              <a:buNone/>
              <a:defRPr sz="1050">
                <a:solidFill>
                  <a:schemeClr val="dk1"/>
                </a:solidFill>
                <a:latin typeface="Verdana"/>
                <a:ea typeface="Verdana"/>
                <a:cs typeface="Verdana"/>
                <a:sym typeface="Verdana"/>
              </a:defRPr>
            </a:lvl6pPr>
            <a:lvl7pPr marL="0" lvl="6" indent="0" algn="r">
              <a:spcBef>
                <a:spcPts val="0"/>
              </a:spcBef>
              <a:spcAft>
                <a:spcPts val="0"/>
              </a:spcAft>
              <a:buNone/>
              <a:defRPr sz="1050">
                <a:solidFill>
                  <a:schemeClr val="dk1"/>
                </a:solidFill>
                <a:latin typeface="Verdana"/>
                <a:ea typeface="Verdana"/>
                <a:cs typeface="Verdana"/>
                <a:sym typeface="Verdana"/>
              </a:defRPr>
            </a:lvl7pPr>
            <a:lvl8pPr marL="0" lvl="7" indent="0" algn="r">
              <a:spcBef>
                <a:spcPts val="0"/>
              </a:spcBef>
              <a:spcAft>
                <a:spcPts val="0"/>
              </a:spcAft>
              <a:buNone/>
              <a:defRPr sz="1050">
                <a:solidFill>
                  <a:schemeClr val="dk1"/>
                </a:solidFill>
                <a:latin typeface="Verdana"/>
                <a:ea typeface="Verdana"/>
                <a:cs typeface="Verdana"/>
                <a:sym typeface="Verdana"/>
              </a:defRPr>
            </a:lvl8pPr>
            <a:lvl9pPr marL="0" lvl="8" indent="0" algn="r">
              <a:spcBef>
                <a:spcPts val="0"/>
              </a:spcBef>
              <a:spcAft>
                <a:spcPts val="0"/>
              </a:spcAft>
              <a:buNone/>
              <a:defRPr sz="1050">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30813644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46" name="Google Shape;46;p7"/>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Font typeface="Verdana"/>
              <a:buNone/>
              <a:defRPr sz="1350" b="1"/>
            </a:lvl3pPr>
            <a:lvl4pPr marL="1371600" lvl="3" indent="-171450" algn="l">
              <a:spcBef>
                <a:spcPts val="240"/>
              </a:spcBef>
              <a:spcAft>
                <a:spcPts val="0"/>
              </a:spcAft>
              <a:buClr>
                <a:schemeClr val="dk1"/>
              </a:buClr>
              <a:buSzPts val="1600"/>
              <a:buFont typeface="Verdana"/>
              <a:buNone/>
              <a:defRPr sz="1200" b="1"/>
            </a:lvl4pPr>
            <a:lvl5pPr marL="1714500" lvl="4" indent="-171450" algn="l">
              <a:spcBef>
                <a:spcPts val="240"/>
              </a:spcBef>
              <a:spcAft>
                <a:spcPts val="0"/>
              </a:spcAft>
              <a:buClr>
                <a:schemeClr val="dk1"/>
              </a:buClr>
              <a:buSzPts val="1600"/>
              <a:buFont typeface="Verdana"/>
              <a:buNone/>
              <a:defRPr sz="1200" b="1"/>
            </a:lvl5pPr>
            <a:lvl6pPr marL="2057400" lvl="5" indent="-171450" algn="l">
              <a:spcBef>
                <a:spcPts val="240"/>
              </a:spcBef>
              <a:spcAft>
                <a:spcPts val="0"/>
              </a:spcAft>
              <a:buClr>
                <a:schemeClr val="dk1"/>
              </a:buClr>
              <a:buSzPts val="1600"/>
              <a:buFont typeface="Verdana"/>
              <a:buNone/>
              <a:defRPr sz="1200" b="1"/>
            </a:lvl6pPr>
            <a:lvl7pPr marL="2400300" lvl="6" indent="-171450" algn="l">
              <a:spcBef>
                <a:spcPts val="240"/>
              </a:spcBef>
              <a:spcAft>
                <a:spcPts val="0"/>
              </a:spcAft>
              <a:buClr>
                <a:schemeClr val="dk1"/>
              </a:buClr>
              <a:buSzPts val="1600"/>
              <a:buFont typeface="Verdana"/>
              <a:buNone/>
              <a:defRPr sz="1200" b="1"/>
            </a:lvl7pPr>
            <a:lvl8pPr marL="2743200" lvl="7" indent="-171450" algn="l">
              <a:spcBef>
                <a:spcPts val="240"/>
              </a:spcBef>
              <a:spcAft>
                <a:spcPts val="0"/>
              </a:spcAft>
              <a:buClr>
                <a:schemeClr val="dk1"/>
              </a:buClr>
              <a:buSzPts val="1600"/>
              <a:buFont typeface="Verdana"/>
              <a:buNone/>
              <a:defRPr sz="1200" b="1"/>
            </a:lvl8pPr>
            <a:lvl9pPr marL="3086100" lvl="8" indent="-171450" algn="l">
              <a:spcBef>
                <a:spcPts val="240"/>
              </a:spcBef>
              <a:spcAft>
                <a:spcPts val="0"/>
              </a:spcAft>
              <a:buClr>
                <a:schemeClr val="dk1"/>
              </a:buClr>
              <a:buSzPts val="1600"/>
              <a:buFont typeface="Verdana"/>
              <a:buNone/>
              <a:defRPr sz="1200" b="1"/>
            </a:lvl9pPr>
          </a:lstStyle>
          <a:p>
            <a:pPr lvl="0"/>
            <a:r>
              <a:rPr lang="et-EE"/>
              <a:t>Redigeerige juhteksemplari tekstilaade</a:t>
            </a:r>
          </a:p>
        </p:txBody>
      </p:sp>
      <p:sp>
        <p:nvSpPr>
          <p:cNvPr id="47" name="Google Shape;47;p7"/>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Font typeface="Verdana"/>
              <a:buChar char="•"/>
              <a:defRPr sz="1350"/>
            </a:lvl3pPr>
            <a:lvl4pPr marL="1371600" lvl="3" indent="-247650" algn="l">
              <a:spcBef>
                <a:spcPts val="240"/>
              </a:spcBef>
              <a:spcAft>
                <a:spcPts val="0"/>
              </a:spcAft>
              <a:buClr>
                <a:schemeClr val="dk1"/>
              </a:buClr>
              <a:buSzPts val="1600"/>
              <a:buFont typeface="Verdana"/>
              <a:buChar char="•"/>
              <a:defRPr sz="1200"/>
            </a:lvl4pPr>
            <a:lvl5pPr marL="1714500" lvl="4" indent="-247650" algn="l">
              <a:spcBef>
                <a:spcPts val="240"/>
              </a:spcBef>
              <a:spcAft>
                <a:spcPts val="0"/>
              </a:spcAft>
              <a:buClr>
                <a:schemeClr val="dk1"/>
              </a:buClr>
              <a:buSzPts val="1600"/>
              <a:buFont typeface="Verdana"/>
              <a:buChar char="•"/>
              <a:defRPr sz="1200"/>
            </a:lvl5pPr>
            <a:lvl6pPr marL="2057400" lvl="5" indent="-247650" algn="l">
              <a:spcBef>
                <a:spcPts val="240"/>
              </a:spcBef>
              <a:spcAft>
                <a:spcPts val="0"/>
              </a:spcAft>
              <a:buClr>
                <a:schemeClr val="dk1"/>
              </a:buClr>
              <a:buSzPts val="1600"/>
              <a:buFont typeface="Verdana"/>
              <a:buChar char="•"/>
              <a:defRPr sz="1200"/>
            </a:lvl6pPr>
            <a:lvl7pPr marL="2400300" lvl="6" indent="-247650" algn="l">
              <a:spcBef>
                <a:spcPts val="240"/>
              </a:spcBef>
              <a:spcAft>
                <a:spcPts val="0"/>
              </a:spcAft>
              <a:buClr>
                <a:schemeClr val="dk1"/>
              </a:buClr>
              <a:buSzPts val="1600"/>
              <a:buFont typeface="Verdana"/>
              <a:buChar char="•"/>
              <a:defRPr sz="1200"/>
            </a:lvl7pPr>
            <a:lvl8pPr marL="2743200" lvl="7" indent="-247650" algn="l">
              <a:spcBef>
                <a:spcPts val="240"/>
              </a:spcBef>
              <a:spcAft>
                <a:spcPts val="0"/>
              </a:spcAft>
              <a:buClr>
                <a:schemeClr val="dk1"/>
              </a:buClr>
              <a:buSzPts val="1600"/>
              <a:buFont typeface="Verdana"/>
              <a:buChar char="•"/>
              <a:defRPr sz="1200"/>
            </a:lvl8pPr>
            <a:lvl9pPr marL="3086100" lvl="8" indent="-247650" algn="l">
              <a:spcBef>
                <a:spcPts val="240"/>
              </a:spcBef>
              <a:spcAft>
                <a:spcPts val="0"/>
              </a:spcAft>
              <a:buClr>
                <a:schemeClr val="dk1"/>
              </a:buClr>
              <a:buSzPts val="1600"/>
              <a:buFont typeface="Verdana"/>
              <a:buChar char="•"/>
              <a:defRPr sz="1200"/>
            </a:lvl9pPr>
          </a:lstStyle>
          <a:p>
            <a:pPr lvl="0"/>
            <a:r>
              <a:rPr lang="et-EE"/>
              <a:t>Redigeerige juhteksemplari tekstilaade</a:t>
            </a:r>
          </a:p>
        </p:txBody>
      </p:sp>
      <p:sp>
        <p:nvSpPr>
          <p:cNvPr id="48" name="Google Shape;48;p7"/>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lstStyle>
            <a:lvl1pPr marL="342900" lvl="0" indent="-171450" algn="l">
              <a:spcBef>
                <a:spcPts val="360"/>
              </a:spcBef>
              <a:spcAft>
                <a:spcPts val="0"/>
              </a:spcAft>
              <a:buClr>
                <a:schemeClr val="dk1"/>
              </a:buClr>
              <a:buSzPts val="2400"/>
              <a:buNone/>
              <a:defRPr sz="1800" b="1"/>
            </a:lvl1pPr>
            <a:lvl2pPr marL="685800" lvl="1" indent="-171450" algn="l">
              <a:spcBef>
                <a:spcPts val="300"/>
              </a:spcBef>
              <a:spcAft>
                <a:spcPts val="0"/>
              </a:spcAft>
              <a:buClr>
                <a:schemeClr val="dk1"/>
              </a:buClr>
              <a:buSzPts val="2000"/>
              <a:buNone/>
              <a:defRPr sz="1500" b="1"/>
            </a:lvl2pPr>
            <a:lvl3pPr marL="1028700" lvl="2" indent="-171450" algn="l">
              <a:spcBef>
                <a:spcPts val="270"/>
              </a:spcBef>
              <a:spcAft>
                <a:spcPts val="0"/>
              </a:spcAft>
              <a:buClr>
                <a:schemeClr val="dk1"/>
              </a:buClr>
              <a:buSzPts val="1800"/>
              <a:buFont typeface="Verdana"/>
              <a:buNone/>
              <a:defRPr sz="1350" b="1"/>
            </a:lvl3pPr>
            <a:lvl4pPr marL="1371600" lvl="3" indent="-171450" algn="l">
              <a:spcBef>
                <a:spcPts val="240"/>
              </a:spcBef>
              <a:spcAft>
                <a:spcPts val="0"/>
              </a:spcAft>
              <a:buClr>
                <a:schemeClr val="dk1"/>
              </a:buClr>
              <a:buSzPts val="1600"/>
              <a:buFont typeface="Verdana"/>
              <a:buNone/>
              <a:defRPr sz="1200" b="1"/>
            </a:lvl4pPr>
            <a:lvl5pPr marL="1714500" lvl="4" indent="-171450" algn="l">
              <a:spcBef>
                <a:spcPts val="240"/>
              </a:spcBef>
              <a:spcAft>
                <a:spcPts val="0"/>
              </a:spcAft>
              <a:buClr>
                <a:schemeClr val="dk1"/>
              </a:buClr>
              <a:buSzPts val="1600"/>
              <a:buFont typeface="Verdana"/>
              <a:buNone/>
              <a:defRPr sz="1200" b="1"/>
            </a:lvl5pPr>
            <a:lvl6pPr marL="2057400" lvl="5" indent="-171450" algn="l">
              <a:spcBef>
                <a:spcPts val="240"/>
              </a:spcBef>
              <a:spcAft>
                <a:spcPts val="0"/>
              </a:spcAft>
              <a:buClr>
                <a:schemeClr val="dk1"/>
              </a:buClr>
              <a:buSzPts val="1600"/>
              <a:buFont typeface="Verdana"/>
              <a:buNone/>
              <a:defRPr sz="1200" b="1"/>
            </a:lvl6pPr>
            <a:lvl7pPr marL="2400300" lvl="6" indent="-171450" algn="l">
              <a:spcBef>
                <a:spcPts val="240"/>
              </a:spcBef>
              <a:spcAft>
                <a:spcPts val="0"/>
              </a:spcAft>
              <a:buClr>
                <a:schemeClr val="dk1"/>
              </a:buClr>
              <a:buSzPts val="1600"/>
              <a:buFont typeface="Verdana"/>
              <a:buNone/>
              <a:defRPr sz="1200" b="1"/>
            </a:lvl7pPr>
            <a:lvl8pPr marL="2743200" lvl="7" indent="-171450" algn="l">
              <a:spcBef>
                <a:spcPts val="240"/>
              </a:spcBef>
              <a:spcAft>
                <a:spcPts val="0"/>
              </a:spcAft>
              <a:buClr>
                <a:schemeClr val="dk1"/>
              </a:buClr>
              <a:buSzPts val="1600"/>
              <a:buFont typeface="Verdana"/>
              <a:buNone/>
              <a:defRPr sz="1200" b="1"/>
            </a:lvl8pPr>
            <a:lvl9pPr marL="3086100" lvl="8" indent="-171450" algn="l">
              <a:spcBef>
                <a:spcPts val="240"/>
              </a:spcBef>
              <a:spcAft>
                <a:spcPts val="0"/>
              </a:spcAft>
              <a:buClr>
                <a:schemeClr val="dk1"/>
              </a:buClr>
              <a:buSzPts val="1600"/>
              <a:buFont typeface="Verdana"/>
              <a:buNone/>
              <a:defRPr sz="1200" b="1"/>
            </a:lvl9pPr>
          </a:lstStyle>
          <a:p>
            <a:pPr lvl="0"/>
            <a:r>
              <a:rPr lang="et-EE"/>
              <a:t>Redigeerige juhteksemplari tekstilaade</a:t>
            </a:r>
          </a:p>
        </p:txBody>
      </p:sp>
      <p:sp>
        <p:nvSpPr>
          <p:cNvPr id="49" name="Google Shape;49;p7"/>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lstStyle>
            <a:lvl1pPr marL="342900" lvl="0" indent="-285750" algn="l">
              <a:spcBef>
                <a:spcPts val="360"/>
              </a:spcBef>
              <a:spcAft>
                <a:spcPts val="0"/>
              </a:spcAft>
              <a:buClr>
                <a:schemeClr val="dk1"/>
              </a:buClr>
              <a:buSzPts val="2400"/>
              <a:buChar char="❑"/>
              <a:defRPr sz="1800"/>
            </a:lvl1pPr>
            <a:lvl2pPr marL="685800" lvl="1" indent="-266700" algn="l">
              <a:spcBef>
                <a:spcPts val="300"/>
              </a:spcBef>
              <a:spcAft>
                <a:spcPts val="0"/>
              </a:spcAft>
              <a:buClr>
                <a:schemeClr val="dk1"/>
              </a:buClr>
              <a:buSzPts val="2000"/>
              <a:buChar char="▪"/>
              <a:defRPr sz="1500"/>
            </a:lvl2pPr>
            <a:lvl3pPr marL="1028700" lvl="2" indent="-257175" algn="l">
              <a:spcBef>
                <a:spcPts val="270"/>
              </a:spcBef>
              <a:spcAft>
                <a:spcPts val="0"/>
              </a:spcAft>
              <a:buClr>
                <a:schemeClr val="dk1"/>
              </a:buClr>
              <a:buSzPts val="1800"/>
              <a:buFont typeface="Verdana"/>
              <a:buChar char="•"/>
              <a:defRPr sz="1350"/>
            </a:lvl3pPr>
            <a:lvl4pPr marL="1371600" lvl="3" indent="-247650" algn="l">
              <a:spcBef>
                <a:spcPts val="240"/>
              </a:spcBef>
              <a:spcAft>
                <a:spcPts val="0"/>
              </a:spcAft>
              <a:buClr>
                <a:schemeClr val="dk1"/>
              </a:buClr>
              <a:buSzPts val="1600"/>
              <a:buFont typeface="Verdana"/>
              <a:buChar char="•"/>
              <a:defRPr sz="1200"/>
            </a:lvl4pPr>
            <a:lvl5pPr marL="1714500" lvl="4" indent="-247650" algn="l">
              <a:spcBef>
                <a:spcPts val="240"/>
              </a:spcBef>
              <a:spcAft>
                <a:spcPts val="0"/>
              </a:spcAft>
              <a:buClr>
                <a:schemeClr val="dk1"/>
              </a:buClr>
              <a:buSzPts val="1600"/>
              <a:buFont typeface="Verdana"/>
              <a:buChar char="•"/>
              <a:defRPr sz="1200"/>
            </a:lvl5pPr>
            <a:lvl6pPr marL="2057400" lvl="5" indent="-247650" algn="l">
              <a:spcBef>
                <a:spcPts val="240"/>
              </a:spcBef>
              <a:spcAft>
                <a:spcPts val="0"/>
              </a:spcAft>
              <a:buClr>
                <a:schemeClr val="dk1"/>
              </a:buClr>
              <a:buSzPts val="1600"/>
              <a:buFont typeface="Verdana"/>
              <a:buChar char="•"/>
              <a:defRPr sz="1200"/>
            </a:lvl6pPr>
            <a:lvl7pPr marL="2400300" lvl="6" indent="-247650" algn="l">
              <a:spcBef>
                <a:spcPts val="240"/>
              </a:spcBef>
              <a:spcAft>
                <a:spcPts val="0"/>
              </a:spcAft>
              <a:buClr>
                <a:schemeClr val="dk1"/>
              </a:buClr>
              <a:buSzPts val="1600"/>
              <a:buFont typeface="Verdana"/>
              <a:buChar char="•"/>
              <a:defRPr sz="1200"/>
            </a:lvl7pPr>
            <a:lvl8pPr marL="2743200" lvl="7" indent="-247650" algn="l">
              <a:spcBef>
                <a:spcPts val="240"/>
              </a:spcBef>
              <a:spcAft>
                <a:spcPts val="0"/>
              </a:spcAft>
              <a:buClr>
                <a:schemeClr val="dk1"/>
              </a:buClr>
              <a:buSzPts val="1600"/>
              <a:buFont typeface="Verdana"/>
              <a:buChar char="•"/>
              <a:defRPr sz="1200"/>
            </a:lvl8pPr>
            <a:lvl9pPr marL="3086100" lvl="8" indent="-247650" algn="l">
              <a:spcBef>
                <a:spcPts val="240"/>
              </a:spcBef>
              <a:spcAft>
                <a:spcPts val="0"/>
              </a:spcAft>
              <a:buClr>
                <a:schemeClr val="dk1"/>
              </a:buClr>
              <a:buSzPts val="1600"/>
              <a:buFont typeface="Verdana"/>
              <a:buChar char="•"/>
              <a:defRPr sz="1200"/>
            </a:lvl9pPr>
          </a:lstStyle>
          <a:p>
            <a:pPr lvl="0"/>
            <a:r>
              <a:rPr lang="et-EE"/>
              <a:t>Redigeerige juhteksemplari tekstilaade</a:t>
            </a:r>
          </a:p>
        </p:txBody>
      </p:sp>
      <p:sp>
        <p:nvSpPr>
          <p:cNvPr id="50" name="Google Shape;50;p7"/>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51" name="Google Shape;51;p7"/>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52" name="Google Shape;52;p7"/>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a:solidFill>
                  <a:schemeClr val="dk1"/>
                </a:solidFill>
                <a:latin typeface="Verdana"/>
                <a:ea typeface="Verdana"/>
                <a:cs typeface="Verdana"/>
                <a:sym typeface="Verdana"/>
              </a:defRPr>
            </a:lvl1pPr>
            <a:lvl2pPr marL="0" lvl="1" indent="0" algn="r">
              <a:spcBef>
                <a:spcPts val="0"/>
              </a:spcBef>
              <a:spcAft>
                <a:spcPts val="0"/>
              </a:spcAft>
              <a:buNone/>
              <a:defRPr sz="1050">
                <a:solidFill>
                  <a:schemeClr val="dk1"/>
                </a:solidFill>
                <a:latin typeface="Verdana"/>
                <a:ea typeface="Verdana"/>
                <a:cs typeface="Verdana"/>
                <a:sym typeface="Verdana"/>
              </a:defRPr>
            </a:lvl2pPr>
            <a:lvl3pPr marL="0" lvl="2" indent="0" algn="r">
              <a:spcBef>
                <a:spcPts val="0"/>
              </a:spcBef>
              <a:spcAft>
                <a:spcPts val="0"/>
              </a:spcAft>
              <a:buNone/>
              <a:defRPr sz="1050">
                <a:solidFill>
                  <a:schemeClr val="dk1"/>
                </a:solidFill>
                <a:latin typeface="Verdana"/>
                <a:ea typeface="Verdana"/>
                <a:cs typeface="Verdana"/>
                <a:sym typeface="Verdana"/>
              </a:defRPr>
            </a:lvl3pPr>
            <a:lvl4pPr marL="0" lvl="3" indent="0" algn="r">
              <a:spcBef>
                <a:spcPts val="0"/>
              </a:spcBef>
              <a:spcAft>
                <a:spcPts val="0"/>
              </a:spcAft>
              <a:buNone/>
              <a:defRPr sz="1050">
                <a:solidFill>
                  <a:schemeClr val="dk1"/>
                </a:solidFill>
                <a:latin typeface="Verdana"/>
                <a:ea typeface="Verdana"/>
                <a:cs typeface="Verdana"/>
                <a:sym typeface="Verdana"/>
              </a:defRPr>
            </a:lvl4pPr>
            <a:lvl5pPr marL="0" lvl="4" indent="0" algn="r">
              <a:spcBef>
                <a:spcPts val="0"/>
              </a:spcBef>
              <a:spcAft>
                <a:spcPts val="0"/>
              </a:spcAft>
              <a:buNone/>
              <a:defRPr sz="1050">
                <a:solidFill>
                  <a:schemeClr val="dk1"/>
                </a:solidFill>
                <a:latin typeface="Verdana"/>
                <a:ea typeface="Verdana"/>
                <a:cs typeface="Verdana"/>
                <a:sym typeface="Verdana"/>
              </a:defRPr>
            </a:lvl5pPr>
            <a:lvl6pPr marL="0" lvl="5" indent="0" algn="r">
              <a:spcBef>
                <a:spcPts val="0"/>
              </a:spcBef>
              <a:spcAft>
                <a:spcPts val="0"/>
              </a:spcAft>
              <a:buNone/>
              <a:defRPr sz="1050">
                <a:solidFill>
                  <a:schemeClr val="dk1"/>
                </a:solidFill>
                <a:latin typeface="Verdana"/>
                <a:ea typeface="Verdana"/>
                <a:cs typeface="Verdana"/>
                <a:sym typeface="Verdana"/>
              </a:defRPr>
            </a:lvl6pPr>
            <a:lvl7pPr marL="0" lvl="6" indent="0" algn="r">
              <a:spcBef>
                <a:spcPts val="0"/>
              </a:spcBef>
              <a:spcAft>
                <a:spcPts val="0"/>
              </a:spcAft>
              <a:buNone/>
              <a:defRPr sz="1050">
                <a:solidFill>
                  <a:schemeClr val="dk1"/>
                </a:solidFill>
                <a:latin typeface="Verdana"/>
                <a:ea typeface="Verdana"/>
                <a:cs typeface="Verdana"/>
                <a:sym typeface="Verdana"/>
              </a:defRPr>
            </a:lvl7pPr>
            <a:lvl8pPr marL="0" lvl="7" indent="0" algn="r">
              <a:spcBef>
                <a:spcPts val="0"/>
              </a:spcBef>
              <a:spcAft>
                <a:spcPts val="0"/>
              </a:spcAft>
              <a:buNone/>
              <a:defRPr sz="1050">
                <a:solidFill>
                  <a:schemeClr val="dk1"/>
                </a:solidFill>
                <a:latin typeface="Verdana"/>
                <a:ea typeface="Verdana"/>
                <a:cs typeface="Verdana"/>
                <a:sym typeface="Verdana"/>
              </a:defRPr>
            </a:lvl8pPr>
            <a:lvl9pPr marL="0" lvl="8" indent="0" algn="r">
              <a:spcBef>
                <a:spcPts val="0"/>
              </a:spcBef>
              <a:spcAft>
                <a:spcPts val="0"/>
              </a:spcAft>
              <a:buNone/>
              <a:defRPr sz="1050">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32480911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85800" y="195264"/>
            <a:ext cx="7772400" cy="5405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55" name="Google Shape;55;p8"/>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56" name="Google Shape;56;p8"/>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57" name="Google Shape;57;p8"/>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a:solidFill>
                  <a:schemeClr val="dk1"/>
                </a:solidFill>
                <a:latin typeface="Verdana"/>
                <a:ea typeface="Verdana"/>
                <a:cs typeface="Verdana"/>
                <a:sym typeface="Verdana"/>
              </a:defRPr>
            </a:lvl1pPr>
            <a:lvl2pPr marL="0" lvl="1" indent="0" algn="r">
              <a:spcBef>
                <a:spcPts val="0"/>
              </a:spcBef>
              <a:spcAft>
                <a:spcPts val="0"/>
              </a:spcAft>
              <a:buNone/>
              <a:defRPr sz="1050">
                <a:solidFill>
                  <a:schemeClr val="dk1"/>
                </a:solidFill>
                <a:latin typeface="Verdana"/>
                <a:ea typeface="Verdana"/>
                <a:cs typeface="Verdana"/>
                <a:sym typeface="Verdana"/>
              </a:defRPr>
            </a:lvl2pPr>
            <a:lvl3pPr marL="0" lvl="2" indent="0" algn="r">
              <a:spcBef>
                <a:spcPts val="0"/>
              </a:spcBef>
              <a:spcAft>
                <a:spcPts val="0"/>
              </a:spcAft>
              <a:buNone/>
              <a:defRPr sz="1050">
                <a:solidFill>
                  <a:schemeClr val="dk1"/>
                </a:solidFill>
                <a:latin typeface="Verdana"/>
                <a:ea typeface="Verdana"/>
                <a:cs typeface="Verdana"/>
                <a:sym typeface="Verdana"/>
              </a:defRPr>
            </a:lvl3pPr>
            <a:lvl4pPr marL="0" lvl="3" indent="0" algn="r">
              <a:spcBef>
                <a:spcPts val="0"/>
              </a:spcBef>
              <a:spcAft>
                <a:spcPts val="0"/>
              </a:spcAft>
              <a:buNone/>
              <a:defRPr sz="1050">
                <a:solidFill>
                  <a:schemeClr val="dk1"/>
                </a:solidFill>
                <a:latin typeface="Verdana"/>
                <a:ea typeface="Verdana"/>
                <a:cs typeface="Verdana"/>
                <a:sym typeface="Verdana"/>
              </a:defRPr>
            </a:lvl4pPr>
            <a:lvl5pPr marL="0" lvl="4" indent="0" algn="r">
              <a:spcBef>
                <a:spcPts val="0"/>
              </a:spcBef>
              <a:spcAft>
                <a:spcPts val="0"/>
              </a:spcAft>
              <a:buNone/>
              <a:defRPr sz="1050">
                <a:solidFill>
                  <a:schemeClr val="dk1"/>
                </a:solidFill>
                <a:latin typeface="Verdana"/>
                <a:ea typeface="Verdana"/>
                <a:cs typeface="Verdana"/>
                <a:sym typeface="Verdana"/>
              </a:defRPr>
            </a:lvl5pPr>
            <a:lvl6pPr marL="0" lvl="5" indent="0" algn="r">
              <a:spcBef>
                <a:spcPts val="0"/>
              </a:spcBef>
              <a:spcAft>
                <a:spcPts val="0"/>
              </a:spcAft>
              <a:buNone/>
              <a:defRPr sz="1050">
                <a:solidFill>
                  <a:schemeClr val="dk1"/>
                </a:solidFill>
                <a:latin typeface="Verdana"/>
                <a:ea typeface="Verdana"/>
                <a:cs typeface="Verdana"/>
                <a:sym typeface="Verdana"/>
              </a:defRPr>
            </a:lvl6pPr>
            <a:lvl7pPr marL="0" lvl="6" indent="0" algn="r">
              <a:spcBef>
                <a:spcPts val="0"/>
              </a:spcBef>
              <a:spcAft>
                <a:spcPts val="0"/>
              </a:spcAft>
              <a:buNone/>
              <a:defRPr sz="1050">
                <a:solidFill>
                  <a:schemeClr val="dk1"/>
                </a:solidFill>
                <a:latin typeface="Verdana"/>
                <a:ea typeface="Verdana"/>
                <a:cs typeface="Verdana"/>
                <a:sym typeface="Verdana"/>
              </a:defRPr>
            </a:lvl7pPr>
            <a:lvl8pPr marL="0" lvl="7" indent="0" algn="r">
              <a:spcBef>
                <a:spcPts val="0"/>
              </a:spcBef>
              <a:spcAft>
                <a:spcPts val="0"/>
              </a:spcAft>
              <a:buNone/>
              <a:defRPr sz="1050">
                <a:solidFill>
                  <a:schemeClr val="dk1"/>
                </a:solidFill>
                <a:latin typeface="Verdana"/>
                <a:ea typeface="Verdana"/>
                <a:cs typeface="Verdana"/>
                <a:sym typeface="Verdana"/>
              </a:defRPr>
            </a:lvl8pPr>
            <a:lvl9pPr marL="0" lvl="8" indent="0" algn="r">
              <a:spcBef>
                <a:spcPts val="0"/>
              </a:spcBef>
              <a:spcAft>
                <a:spcPts val="0"/>
              </a:spcAft>
              <a:buNone/>
              <a:defRPr sz="1050">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2296656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60" name="Google Shape;60;p9"/>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lstStyle>
            <a:lvl1pPr marL="342900" lvl="0" indent="-323850" algn="l">
              <a:spcBef>
                <a:spcPts val="480"/>
              </a:spcBef>
              <a:spcAft>
                <a:spcPts val="0"/>
              </a:spcAft>
              <a:buClr>
                <a:schemeClr val="dk1"/>
              </a:buClr>
              <a:buSzPts val="3200"/>
              <a:buChar char="❑"/>
              <a:defRPr sz="2400"/>
            </a:lvl1pPr>
            <a:lvl2pPr marL="685800" lvl="1" indent="-304800" algn="l">
              <a:spcBef>
                <a:spcPts val="420"/>
              </a:spcBef>
              <a:spcAft>
                <a:spcPts val="0"/>
              </a:spcAft>
              <a:buClr>
                <a:schemeClr val="dk1"/>
              </a:buClr>
              <a:buSzPts val="2800"/>
              <a:buChar char="▪"/>
              <a:defRPr sz="2100"/>
            </a:lvl2pPr>
            <a:lvl3pPr marL="1028700" lvl="2" indent="-285750" algn="l">
              <a:spcBef>
                <a:spcPts val="360"/>
              </a:spcBef>
              <a:spcAft>
                <a:spcPts val="0"/>
              </a:spcAft>
              <a:buClr>
                <a:schemeClr val="dk1"/>
              </a:buClr>
              <a:buSzPts val="2400"/>
              <a:buFont typeface="Verdana"/>
              <a:buChar char="•"/>
              <a:defRPr sz="1800"/>
            </a:lvl3pPr>
            <a:lvl4pPr marL="1371600" lvl="3" indent="-266700" algn="l">
              <a:spcBef>
                <a:spcPts val="300"/>
              </a:spcBef>
              <a:spcAft>
                <a:spcPts val="0"/>
              </a:spcAft>
              <a:buClr>
                <a:schemeClr val="dk1"/>
              </a:buClr>
              <a:buSzPts val="2000"/>
              <a:buFont typeface="Verdana"/>
              <a:buChar char="•"/>
              <a:defRPr sz="1500"/>
            </a:lvl4pPr>
            <a:lvl5pPr marL="1714500" lvl="4" indent="-266700" algn="l">
              <a:spcBef>
                <a:spcPts val="300"/>
              </a:spcBef>
              <a:spcAft>
                <a:spcPts val="0"/>
              </a:spcAft>
              <a:buClr>
                <a:schemeClr val="dk1"/>
              </a:buClr>
              <a:buSzPts val="2000"/>
              <a:buFont typeface="Verdana"/>
              <a:buChar char="•"/>
              <a:defRPr sz="1500"/>
            </a:lvl5pPr>
            <a:lvl6pPr marL="2057400" lvl="5" indent="-266700" algn="l">
              <a:spcBef>
                <a:spcPts val="300"/>
              </a:spcBef>
              <a:spcAft>
                <a:spcPts val="0"/>
              </a:spcAft>
              <a:buClr>
                <a:schemeClr val="dk1"/>
              </a:buClr>
              <a:buSzPts val="2000"/>
              <a:buFont typeface="Verdana"/>
              <a:buChar char="•"/>
              <a:defRPr sz="1500"/>
            </a:lvl6pPr>
            <a:lvl7pPr marL="2400300" lvl="6" indent="-266700" algn="l">
              <a:spcBef>
                <a:spcPts val="300"/>
              </a:spcBef>
              <a:spcAft>
                <a:spcPts val="0"/>
              </a:spcAft>
              <a:buClr>
                <a:schemeClr val="dk1"/>
              </a:buClr>
              <a:buSzPts val="2000"/>
              <a:buFont typeface="Verdana"/>
              <a:buChar char="•"/>
              <a:defRPr sz="1500"/>
            </a:lvl7pPr>
            <a:lvl8pPr marL="2743200" lvl="7" indent="-266700" algn="l">
              <a:spcBef>
                <a:spcPts val="300"/>
              </a:spcBef>
              <a:spcAft>
                <a:spcPts val="0"/>
              </a:spcAft>
              <a:buClr>
                <a:schemeClr val="dk1"/>
              </a:buClr>
              <a:buSzPts val="2000"/>
              <a:buFont typeface="Verdana"/>
              <a:buChar char="•"/>
              <a:defRPr sz="1500"/>
            </a:lvl8pPr>
            <a:lvl9pPr marL="3086100" lvl="8" indent="-266700" algn="l">
              <a:spcBef>
                <a:spcPts val="300"/>
              </a:spcBef>
              <a:spcAft>
                <a:spcPts val="0"/>
              </a:spcAft>
              <a:buClr>
                <a:schemeClr val="dk1"/>
              </a:buClr>
              <a:buSzPts val="2000"/>
              <a:buFont typeface="Verdana"/>
              <a:buChar char="•"/>
              <a:defRPr sz="1500"/>
            </a:lvl9pPr>
          </a:lstStyle>
          <a:p>
            <a:pPr lvl="0"/>
            <a:r>
              <a:rPr lang="et-EE"/>
              <a:t>Redigeerige juhteksemplari tekstilaade</a:t>
            </a:r>
          </a:p>
        </p:txBody>
      </p:sp>
      <p:sp>
        <p:nvSpPr>
          <p:cNvPr id="61" name="Google Shape;61;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Font typeface="Verdana"/>
              <a:buNone/>
              <a:defRPr sz="750"/>
            </a:lvl3pPr>
            <a:lvl4pPr marL="1371600" lvl="3" indent="-171450" algn="l">
              <a:spcBef>
                <a:spcPts val="135"/>
              </a:spcBef>
              <a:spcAft>
                <a:spcPts val="0"/>
              </a:spcAft>
              <a:buClr>
                <a:schemeClr val="dk1"/>
              </a:buClr>
              <a:buSzPts val="900"/>
              <a:buFont typeface="Verdana"/>
              <a:buNone/>
              <a:defRPr sz="675"/>
            </a:lvl4pPr>
            <a:lvl5pPr marL="1714500" lvl="4" indent="-171450" algn="l">
              <a:spcBef>
                <a:spcPts val="135"/>
              </a:spcBef>
              <a:spcAft>
                <a:spcPts val="0"/>
              </a:spcAft>
              <a:buClr>
                <a:schemeClr val="dk1"/>
              </a:buClr>
              <a:buSzPts val="900"/>
              <a:buFont typeface="Verdana"/>
              <a:buNone/>
              <a:defRPr sz="675"/>
            </a:lvl5pPr>
            <a:lvl6pPr marL="2057400" lvl="5" indent="-171450" algn="l">
              <a:spcBef>
                <a:spcPts val="135"/>
              </a:spcBef>
              <a:spcAft>
                <a:spcPts val="0"/>
              </a:spcAft>
              <a:buClr>
                <a:schemeClr val="dk1"/>
              </a:buClr>
              <a:buSzPts val="900"/>
              <a:buFont typeface="Verdana"/>
              <a:buNone/>
              <a:defRPr sz="675"/>
            </a:lvl6pPr>
            <a:lvl7pPr marL="2400300" lvl="6" indent="-171450" algn="l">
              <a:spcBef>
                <a:spcPts val="135"/>
              </a:spcBef>
              <a:spcAft>
                <a:spcPts val="0"/>
              </a:spcAft>
              <a:buClr>
                <a:schemeClr val="dk1"/>
              </a:buClr>
              <a:buSzPts val="900"/>
              <a:buFont typeface="Verdana"/>
              <a:buNone/>
              <a:defRPr sz="675"/>
            </a:lvl7pPr>
            <a:lvl8pPr marL="2743200" lvl="7" indent="-171450" algn="l">
              <a:spcBef>
                <a:spcPts val="135"/>
              </a:spcBef>
              <a:spcAft>
                <a:spcPts val="0"/>
              </a:spcAft>
              <a:buClr>
                <a:schemeClr val="dk1"/>
              </a:buClr>
              <a:buSzPts val="900"/>
              <a:buFont typeface="Verdana"/>
              <a:buNone/>
              <a:defRPr sz="675"/>
            </a:lvl8pPr>
            <a:lvl9pPr marL="3086100" lvl="8" indent="-171450" algn="l">
              <a:spcBef>
                <a:spcPts val="135"/>
              </a:spcBef>
              <a:spcAft>
                <a:spcPts val="0"/>
              </a:spcAft>
              <a:buClr>
                <a:schemeClr val="dk1"/>
              </a:buClr>
              <a:buSzPts val="900"/>
              <a:buFont typeface="Verdana"/>
              <a:buNone/>
              <a:defRPr sz="675"/>
            </a:lvl9pPr>
          </a:lstStyle>
          <a:p>
            <a:pPr lvl="0"/>
            <a:r>
              <a:rPr lang="et-EE"/>
              <a:t>Redigeerige juhteksemplari tekstilaade</a:t>
            </a:r>
          </a:p>
        </p:txBody>
      </p:sp>
      <p:sp>
        <p:nvSpPr>
          <p:cNvPr id="62" name="Google Shape;62;p9"/>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63" name="Google Shape;63;p9"/>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64" name="Google Shape;64;p9"/>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a:solidFill>
                  <a:schemeClr val="dk1"/>
                </a:solidFill>
                <a:latin typeface="Verdana"/>
                <a:ea typeface="Verdana"/>
                <a:cs typeface="Verdana"/>
                <a:sym typeface="Verdana"/>
              </a:defRPr>
            </a:lvl1pPr>
            <a:lvl2pPr marL="0" lvl="1" indent="0" algn="r">
              <a:spcBef>
                <a:spcPts val="0"/>
              </a:spcBef>
              <a:spcAft>
                <a:spcPts val="0"/>
              </a:spcAft>
              <a:buNone/>
              <a:defRPr sz="1050">
                <a:solidFill>
                  <a:schemeClr val="dk1"/>
                </a:solidFill>
                <a:latin typeface="Verdana"/>
                <a:ea typeface="Verdana"/>
                <a:cs typeface="Verdana"/>
                <a:sym typeface="Verdana"/>
              </a:defRPr>
            </a:lvl2pPr>
            <a:lvl3pPr marL="0" lvl="2" indent="0" algn="r">
              <a:spcBef>
                <a:spcPts val="0"/>
              </a:spcBef>
              <a:spcAft>
                <a:spcPts val="0"/>
              </a:spcAft>
              <a:buNone/>
              <a:defRPr sz="1050">
                <a:solidFill>
                  <a:schemeClr val="dk1"/>
                </a:solidFill>
                <a:latin typeface="Verdana"/>
                <a:ea typeface="Verdana"/>
                <a:cs typeface="Verdana"/>
                <a:sym typeface="Verdana"/>
              </a:defRPr>
            </a:lvl3pPr>
            <a:lvl4pPr marL="0" lvl="3" indent="0" algn="r">
              <a:spcBef>
                <a:spcPts val="0"/>
              </a:spcBef>
              <a:spcAft>
                <a:spcPts val="0"/>
              </a:spcAft>
              <a:buNone/>
              <a:defRPr sz="1050">
                <a:solidFill>
                  <a:schemeClr val="dk1"/>
                </a:solidFill>
                <a:latin typeface="Verdana"/>
                <a:ea typeface="Verdana"/>
                <a:cs typeface="Verdana"/>
                <a:sym typeface="Verdana"/>
              </a:defRPr>
            </a:lvl4pPr>
            <a:lvl5pPr marL="0" lvl="4" indent="0" algn="r">
              <a:spcBef>
                <a:spcPts val="0"/>
              </a:spcBef>
              <a:spcAft>
                <a:spcPts val="0"/>
              </a:spcAft>
              <a:buNone/>
              <a:defRPr sz="1050">
                <a:solidFill>
                  <a:schemeClr val="dk1"/>
                </a:solidFill>
                <a:latin typeface="Verdana"/>
                <a:ea typeface="Verdana"/>
                <a:cs typeface="Verdana"/>
                <a:sym typeface="Verdana"/>
              </a:defRPr>
            </a:lvl5pPr>
            <a:lvl6pPr marL="0" lvl="5" indent="0" algn="r">
              <a:spcBef>
                <a:spcPts val="0"/>
              </a:spcBef>
              <a:spcAft>
                <a:spcPts val="0"/>
              </a:spcAft>
              <a:buNone/>
              <a:defRPr sz="1050">
                <a:solidFill>
                  <a:schemeClr val="dk1"/>
                </a:solidFill>
                <a:latin typeface="Verdana"/>
                <a:ea typeface="Verdana"/>
                <a:cs typeface="Verdana"/>
                <a:sym typeface="Verdana"/>
              </a:defRPr>
            </a:lvl6pPr>
            <a:lvl7pPr marL="0" lvl="6" indent="0" algn="r">
              <a:spcBef>
                <a:spcPts val="0"/>
              </a:spcBef>
              <a:spcAft>
                <a:spcPts val="0"/>
              </a:spcAft>
              <a:buNone/>
              <a:defRPr sz="1050">
                <a:solidFill>
                  <a:schemeClr val="dk1"/>
                </a:solidFill>
                <a:latin typeface="Verdana"/>
                <a:ea typeface="Verdana"/>
                <a:cs typeface="Verdana"/>
                <a:sym typeface="Verdana"/>
              </a:defRPr>
            </a:lvl7pPr>
            <a:lvl8pPr marL="0" lvl="7" indent="0" algn="r">
              <a:spcBef>
                <a:spcPts val="0"/>
              </a:spcBef>
              <a:spcAft>
                <a:spcPts val="0"/>
              </a:spcAft>
              <a:buNone/>
              <a:defRPr sz="1050">
                <a:solidFill>
                  <a:schemeClr val="dk1"/>
                </a:solidFill>
                <a:latin typeface="Verdana"/>
                <a:ea typeface="Verdana"/>
                <a:cs typeface="Verdana"/>
                <a:sym typeface="Verdana"/>
              </a:defRPr>
            </a:lvl8pPr>
            <a:lvl9pPr marL="0" lvl="8" indent="0" algn="r">
              <a:spcBef>
                <a:spcPts val="0"/>
              </a:spcBef>
              <a:spcAft>
                <a:spcPts val="0"/>
              </a:spcAft>
              <a:buNone/>
              <a:defRPr sz="1050">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31138317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67" name="Google Shape;67;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Noto Sans Symbols"/>
              <a:buNone/>
              <a:defRPr sz="2400" b="0" i="0" u="none" strike="noStrike" cap="none">
                <a:solidFill>
                  <a:schemeClr val="dk1"/>
                </a:solidFill>
                <a:latin typeface="Verdana"/>
                <a:ea typeface="Verdana"/>
                <a:cs typeface="Verdana"/>
                <a:sym typeface="Verdana"/>
              </a:defRPr>
            </a:lvl1pPr>
            <a:lvl2pPr marR="0" lvl="1" algn="l" rtl="0">
              <a:spcBef>
                <a:spcPts val="420"/>
              </a:spcBef>
              <a:spcAft>
                <a:spcPts val="0"/>
              </a:spcAft>
              <a:buClr>
                <a:schemeClr val="dk1"/>
              </a:buClr>
              <a:buSzPts val="2800"/>
              <a:buFont typeface="Noto Sans Symbols"/>
              <a:buNone/>
              <a:defRPr sz="2100" b="0" i="0" u="none" strike="noStrike" cap="none">
                <a:solidFill>
                  <a:schemeClr val="dk1"/>
                </a:solidFill>
                <a:latin typeface="Verdana"/>
                <a:ea typeface="Verdana"/>
                <a:cs typeface="Verdana"/>
                <a:sym typeface="Verdana"/>
              </a:defRPr>
            </a:lvl2pPr>
            <a:lvl3pPr marR="0" lvl="2" algn="l" rtl="0">
              <a:spcBef>
                <a:spcPts val="360"/>
              </a:spcBef>
              <a:spcAft>
                <a:spcPts val="0"/>
              </a:spcAft>
              <a:buClr>
                <a:schemeClr val="dk1"/>
              </a:buClr>
              <a:buSzPts val="2400"/>
              <a:buFont typeface="Verdana"/>
              <a:buNone/>
              <a:defRPr sz="1800" b="0" i="0" u="none" strike="noStrike" cap="none">
                <a:solidFill>
                  <a:schemeClr val="dk1"/>
                </a:solidFill>
                <a:latin typeface="Verdana"/>
                <a:ea typeface="Verdana"/>
                <a:cs typeface="Verdana"/>
                <a:sym typeface="Verdana"/>
              </a:defRPr>
            </a:lvl3pPr>
            <a:lvl4pPr marR="0" lvl="3" algn="l" rtl="0">
              <a:spcBef>
                <a:spcPts val="300"/>
              </a:spcBef>
              <a:spcAft>
                <a:spcPts val="0"/>
              </a:spcAft>
              <a:buClr>
                <a:schemeClr val="dk1"/>
              </a:buClr>
              <a:buSzPts val="2000"/>
              <a:buFont typeface="Verdana"/>
              <a:buNone/>
              <a:defRPr sz="1500" b="0" i="0" u="none" strike="noStrike" cap="none">
                <a:solidFill>
                  <a:schemeClr val="dk1"/>
                </a:solidFill>
                <a:latin typeface="Verdana"/>
                <a:ea typeface="Verdana"/>
                <a:cs typeface="Verdana"/>
                <a:sym typeface="Verdana"/>
              </a:defRPr>
            </a:lvl4pPr>
            <a:lvl5pPr marR="0" lvl="4" algn="l" rtl="0">
              <a:spcBef>
                <a:spcPts val="300"/>
              </a:spcBef>
              <a:spcAft>
                <a:spcPts val="0"/>
              </a:spcAft>
              <a:buClr>
                <a:schemeClr val="dk1"/>
              </a:buClr>
              <a:buSzPts val="2000"/>
              <a:buFont typeface="Verdana"/>
              <a:buNone/>
              <a:defRPr sz="1500" b="0" i="0" u="none" strike="noStrike" cap="none">
                <a:solidFill>
                  <a:schemeClr val="dk1"/>
                </a:solidFill>
                <a:latin typeface="Verdana"/>
                <a:ea typeface="Verdana"/>
                <a:cs typeface="Verdana"/>
                <a:sym typeface="Verdana"/>
              </a:defRPr>
            </a:lvl5pPr>
            <a:lvl6pPr marR="0" lvl="5" algn="l" rtl="0">
              <a:spcBef>
                <a:spcPts val="300"/>
              </a:spcBef>
              <a:spcAft>
                <a:spcPts val="0"/>
              </a:spcAft>
              <a:buClr>
                <a:schemeClr val="dk1"/>
              </a:buClr>
              <a:buSzPts val="2000"/>
              <a:buFont typeface="Verdana"/>
              <a:buNone/>
              <a:defRPr sz="1500" b="0" i="0" u="none" strike="noStrike" cap="none">
                <a:solidFill>
                  <a:schemeClr val="dk1"/>
                </a:solidFill>
                <a:latin typeface="Verdana"/>
                <a:ea typeface="Verdana"/>
                <a:cs typeface="Verdana"/>
                <a:sym typeface="Verdana"/>
              </a:defRPr>
            </a:lvl6pPr>
            <a:lvl7pPr marR="0" lvl="6" algn="l" rtl="0">
              <a:spcBef>
                <a:spcPts val="300"/>
              </a:spcBef>
              <a:spcAft>
                <a:spcPts val="0"/>
              </a:spcAft>
              <a:buClr>
                <a:schemeClr val="dk1"/>
              </a:buClr>
              <a:buSzPts val="2000"/>
              <a:buFont typeface="Verdana"/>
              <a:buNone/>
              <a:defRPr sz="1500" b="0" i="0" u="none" strike="noStrike" cap="none">
                <a:solidFill>
                  <a:schemeClr val="dk1"/>
                </a:solidFill>
                <a:latin typeface="Verdana"/>
                <a:ea typeface="Verdana"/>
                <a:cs typeface="Verdana"/>
                <a:sym typeface="Verdana"/>
              </a:defRPr>
            </a:lvl7pPr>
            <a:lvl8pPr marR="0" lvl="7" algn="l" rtl="0">
              <a:spcBef>
                <a:spcPts val="300"/>
              </a:spcBef>
              <a:spcAft>
                <a:spcPts val="0"/>
              </a:spcAft>
              <a:buClr>
                <a:schemeClr val="dk1"/>
              </a:buClr>
              <a:buSzPts val="2000"/>
              <a:buFont typeface="Verdana"/>
              <a:buNone/>
              <a:defRPr sz="1500" b="0" i="0" u="none" strike="noStrike" cap="none">
                <a:solidFill>
                  <a:schemeClr val="dk1"/>
                </a:solidFill>
                <a:latin typeface="Verdana"/>
                <a:ea typeface="Verdana"/>
                <a:cs typeface="Verdana"/>
                <a:sym typeface="Verdana"/>
              </a:defRPr>
            </a:lvl8pPr>
            <a:lvl9pPr marR="0" lvl="8" algn="l" rtl="0">
              <a:spcBef>
                <a:spcPts val="300"/>
              </a:spcBef>
              <a:spcAft>
                <a:spcPts val="0"/>
              </a:spcAft>
              <a:buClr>
                <a:schemeClr val="dk1"/>
              </a:buClr>
              <a:buSzPts val="2000"/>
              <a:buFont typeface="Verdana"/>
              <a:buNone/>
              <a:defRPr sz="1500" b="0" i="0" u="none" strike="noStrike" cap="none">
                <a:solidFill>
                  <a:schemeClr val="dk1"/>
                </a:solidFill>
                <a:latin typeface="Verdana"/>
                <a:ea typeface="Verdana"/>
                <a:cs typeface="Verdana"/>
                <a:sym typeface="Verdana"/>
              </a:defRPr>
            </a:lvl9pPr>
          </a:lstStyle>
          <a:p>
            <a:r>
              <a:rPr lang="et-EE"/>
              <a:t>Pildi lisamiseks klõpsake ikooni</a:t>
            </a:r>
            <a:endParaRPr/>
          </a:p>
        </p:txBody>
      </p:sp>
      <p:sp>
        <p:nvSpPr>
          <p:cNvPr id="68" name="Google Shape;68;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342900" lvl="0" indent="-171450" algn="l">
              <a:spcBef>
                <a:spcPts val="210"/>
              </a:spcBef>
              <a:spcAft>
                <a:spcPts val="0"/>
              </a:spcAft>
              <a:buClr>
                <a:schemeClr val="dk1"/>
              </a:buClr>
              <a:buSzPts val="1400"/>
              <a:buNone/>
              <a:defRPr sz="1050"/>
            </a:lvl1pPr>
            <a:lvl2pPr marL="685800" lvl="1" indent="-171450" algn="l">
              <a:spcBef>
                <a:spcPts val="180"/>
              </a:spcBef>
              <a:spcAft>
                <a:spcPts val="0"/>
              </a:spcAft>
              <a:buClr>
                <a:schemeClr val="dk1"/>
              </a:buClr>
              <a:buSzPts val="1200"/>
              <a:buNone/>
              <a:defRPr sz="900"/>
            </a:lvl2pPr>
            <a:lvl3pPr marL="1028700" lvl="2" indent="-171450" algn="l">
              <a:spcBef>
                <a:spcPts val="150"/>
              </a:spcBef>
              <a:spcAft>
                <a:spcPts val="0"/>
              </a:spcAft>
              <a:buClr>
                <a:schemeClr val="dk1"/>
              </a:buClr>
              <a:buSzPts val="1000"/>
              <a:buFont typeface="Verdana"/>
              <a:buNone/>
              <a:defRPr sz="750"/>
            </a:lvl3pPr>
            <a:lvl4pPr marL="1371600" lvl="3" indent="-171450" algn="l">
              <a:spcBef>
                <a:spcPts val="135"/>
              </a:spcBef>
              <a:spcAft>
                <a:spcPts val="0"/>
              </a:spcAft>
              <a:buClr>
                <a:schemeClr val="dk1"/>
              </a:buClr>
              <a:buSzPts val="900"/>
              <a:buFont typeface="Verdana"/>
              <a:buNone/>
              <a:defRPr sz="675"/>
            </a:lvl4pPr>
            <a:lvl5pPr marL="1714500" lvl="4" indent="-171450" algn="l">
              <a:spcBef>
                <a:spcPts val="135"/>
              </a:spcBef>
              <a:spcAft>
                <a:spcPts val="0"/>
              </a:spcAft>
              <a:buClr>
                <a:schemeClr val="dk1"/>
              </a:buClr>
              <a:buSzPts val="900"/>
              <a:buFont typeface="Verdana"/>
              <a:buNone/>
              <a:defRPr sz="675"/>
            </a:lvl5pPr>
            <a:lvl6pPr marL="2057400" lvl="5" indent="-171450" algn="l">
              <a:spcBef>
                <a:spcPts val="135"/>
              </a:spcBef>
              <a:spcAft>
                <a:spcPts val="0"/>
              </a:spcAft>
              <a:buClr>
                <a:schemeClr val="dk1"/>
              </a:buClr>
              <a:buSzPts val="900"/>
              <a:buFont typeface="Verdana"/>
              <a:buNone/>
              <a:defRPr sz="675"/>
            </a:lvl6pPr>
            <a:lvl7pPr marL="2400300" lvl="6" indent="-171450" algn="l">
              <a:spcBef>
                <a:spcPts val="135"/>
              </a:spcBef>
              <a:spcAft>
                <a:spcPts val="0"/>
              </a:spcAft>
              <a:buClr>
                <a:schemeClr val="dk1"/>
              </a:buClr>
              <a:buSzPts val="900"/>
              <a:buFont typeface="Verdana"/>
              <a:buNone/>
              <a:defRPr sz="675"/>
            </a:lvl7pPr>
            <a:lvl8pPr marL="2743200" lvl="7" indent="-171450" algn="l">
              <a:spcBef>
                <a:spcPts val="135"/>
              </a:spcBef>
              <a:spcAft>
                <a:spcPts val="0"/>
              </a:spcAft>
              <a:buClr>
                <a:schemeClr val="dk1"/>
              </a:buClr>
              <a:buSzPts val="900"/>
              <a:buFont typeface="Verdana"/>
              <a:buNone/>
              <a:defRPr sz="675"/>
            </a:lvl8pPr>
            <a:lvl9pPr marL="3086100" lvl="8" indent="-171450" algn="l">
              <a:spcBef>
                <a:spcPts val="135"/>
              </a:spcBef>
              <a:spcAft>
                <a:spcPts val="0"/>
              </a:spcAft>
              <a:buClr>
                <a:schemeClr val="dk1"/>
              </a:buClr>
              <a:buSzPts val="900"/>
              <a:buFont typeface="Verdana"/>
              <a:buNone/>
              <a:defRPr sz="675"/>
            </a:lvl9pPr>
          </a:lstStyle>
          <a:p>
            <a:pPr lvl="0"/>
            <a:r>
              <a:rPr lang="et-EE"/>
              <a:t>Redigeerige juhteksemplari tekstilaade</a:t>
            </a:r>
          </a:p>
        </p:txBody>
      </p:sp>
      <p:sp>
        <p:nvSpPr>
          <p:cNvPr id="69" name="Google Shape;69;p10"/>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70" name="Google Shape;70;p10"/>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71" name="Google Shape;71;p10"/>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a:solidFill>
                  <a:schemeClr val="dk1"/>
                </a:solidFill>
                <a:latin typeface="Verdana"/>
                <a:ea typeface="Verdana"/>
                <a:cs typeface="Verdana"/>
                <a:sym typeface="Verdana"/>
              </a:defRPr>
            </a:lvl1pPr>
            <a:lvl2pPr marL="0" lvl="1" indent="0" algn="r">
              <a:spcBef>
                <a:spcPts val="0"/>
              </a:spcBef>
              <a:spcAft>
                <a:spcPts val="0"/>
              </a:spcAft>
              <a:buNone/>
              <a:defRPr sz="1050">
                <a:solidFill>
                  <a:schemeClr val="dk1"/>
                </a:solidFill>
                <a:latin typeface="Verdana"/>
                <a:ea typeface="Verdana"/>
                <a:cs typeface="Verdana"/>
                <a:sym typeface="Verdana"/>
              </a:defRPr>
            </a:lvl2pPr>
            <a:lvl3pPr marL="0" lvl="2" indent="0" algn="r">
              <a:spcBef>
                <a:spcPts val="0"/>
              </a:spcBef>
              <a:spcAft>
                <a:spcPts val="0"/>
              </a:spcAft>
              <a:buNone/>
              <a:defRPr sz="1050">
                <a:solidFill>
                  <a:schemeClr val="dk1"/>
                </a:solidFill>
                <a:latin typeface="Verdana"/>
                <a:ea typeface="Verdana"/>
                <a:cs typeface="Verdana"/>
                <a:sym typeface="Verdana"/>
              </a:defRPr>
            </a:lvl3pPr>
            <a:lvl4pPr marL="0" lvl="3" indent="0" algn="r">
              <a:spcBef>
                <a:spcPts val="0"/>
              </a:spcBef>
              <a:spcAft>
                <a:spcPts val="0"/>
              </a:spcAft>
              <a:buNone/>
              <a:defRPr sz="1050">
                <a:solidFill>
                  <a:schemeClr val="dk1"/>
                </a:solidFill>
                <a:latin typeface="Verdana"/>
                <a:ea typeface="Verdana"/>
                <a:cs typeface="Verdana"/>
                <a:sym typeface="Verdana"/>
              </a:defRPr>
            </a:lvl4pPr>
            <a:lvl5pPr marL="0" lvl="4" indent="0" algn="r">
              <a:spcBef>
                <a:spcPts val="0"/>
              </a:spcBef>
              <a:spcAft>
                <a:spcPts val="0"/>
              </a:spcAft>
              <a:buNone/>
              <a:defRPr sz="1050">
                <a:solidFill>
                  <a:schemeClr val="dk1"/>
                </a:solidFill>
                <a:latin typeface="Verdana"/>
                <a:ea typeface="Verdana"/>
                <a:cs typeface="Verdana"/>
                <a:sym typeface="Verdana"/>
              </a:defRPr>
            </a:lvl5pPr>
            <a:lvl6pPr marL="0" lvl="5" indent="0" algn="r">
              <a:spcBef>
                <a:spcPts val="0"/>
              </a:spcBef>
              <a:spcAft>
                <a:spcPts val="0"/>
              </a:spcAft>
              <a:buNone/>
              <a:defRPr sz="1050">
                <a:solidFill>
                  <a:schemeClr val="dk1"/>
                </a:solidFill>
                <a:latin typeface="Verdana"/>
                <a:ea typeface="Verdana"/>
                <a:cs typeface="Verdana"/>
                <a:sym typeface="Verdana"/>
              </a:defRPr>
            </a:lvl6pPr>
            <a:lvl7pPr marL="0" lvl="6" indent="0" algn="r">
              <a:spcBef>
                <a:spcPts val="0"/>
              </a:spcBef>
              <a:spcAft>
                <a:spcPts val="0"/>
              </a:spcAft>
              <a:buNone/>
              <a:defRPr sz="1050">
                <a:solidFill>
                  <a:schemeClr val="dk1"/>
                </a:solidFill>
                <a:latin typeface="Verdana"/>
                <a:ea typeface="Verdana"/>
                <a:cs typeface="Verdana"/>
                <a:sym typeface="Verdana"/>
              </a:defRPr>
            </a:lvl7pPr>
            <a:lvl8pPr marL="0" lvl="7" indent="0" algn="r">
              <a:spcBef>
                <a:spcPts val="0"/>
              </a:spcBef>
              <a:spcAft>
                <a:spcPts val="0"/>
              </a:spcAft>
              <a:buNone/>
              <a:defRPr sz="1050">
                <a:solidFill>
                  <a:schemeClr val="dk1"/>
                </a:solidFill>
                <a:latin typeface="Verdana"/>
                <a:ea typeface="Verdana"/>
                <a:cs typeface="Verdana"/>
                <a:sym typeface="Verdana"/>
              </a:defRPr>
            </a:lvl8pPr>
            <a:lvl9pPr marL="0" lvl="8" indent="0" algn="r">
              <a:spcBef>
                <a:spcPts val="0"/>
              </a:spcBef>
              <a:spcAft>
                <a:spcPts val="0"/>
              </a:spcAft>
              <a:buNone/>
              <a:defRPr sz="1050">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28973319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195264"/>
            <a:ext cx="7772400" cy="5405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74" name="Google Shape;74;p11"/>
          <p:cNvSpPr txBox="1">
            <a:spLocks noGrp="1"/>
          </p:cNvSpPr>
          <p:nvPr>
            <p:ph type="body" idx="1"/>
          </p:nvPr>
        </p:nvSpPr>
        <p:spPr>
          <a:xfrm rot="5400000">
            <a:off x="2897387" y="-1260277"/>
            <a:ext cx="3349228" cy="77724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pPr lvl="0"/>
            <a:r>
              <a:rPr lang="et-EE"/>
              <a:t>Redigeerige juhteksemplari tekstilaade</a:t>
            </a:r>
          </a:p>
        </p:txBody>
      </p:sp>
      <p:sp>
        <p:nvSpPr>
          <p:cNvPr id="75" name="Google Shape;75;p11"/>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76" name="Google Shape;76;p11"/>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77" name="Google Shape;77;p11"/>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a:solidFill>
                  <a:schemeClr val="dk1"/>
                </a:solidFill>
                <a:latin typeface="Verdana"/>
                <a:ea typeface="Verdana"/>
                <a:cs typeface="Verdana"/>
                <a:sym typeface="Verdana"/>
              </a:defRPr>
            </a:lvl1pPr>
            <a:lvl2pPr marL="0" lvl="1" indent="0" algn="r">
              <a:spcBef>
                <a:spcPts val="0"/>
              </a:spcBef>
              <a:spcAft>
                <a:spcPts val="0"/>
              </a:spcAft>
              <a:buNone/>
              <a:defRPr sz="1050">
                <a:solidFill>
                  <a:schemeClr val="dk1"/>
                </a:solidFill>
                <a:latin typeface="Verdana"/>
                <a:ea typeface="Verdana"/>
                <a:cs typeface="Verdana"/>
                <a:sym typeface="Verdana"/>
              </a:defRPr>
            </a:lvl2pPr>
            <a:lvl3pPr marL="0" lvl="2" indent="0" algn="r">
              <a:spcBef>
                <a:spcPts val="0"/>
              </a:spcBef>
              <a:spcAft>
                <a:spcPts val="0"/>
              </a:spcAft>
              <a:buNone/>
              <a:defRPr sz="1050">
                <a:solidFill>
                  <a:schemeClr val="dk1"/>
                </a:solidFill>
                <a:latin typeface="Verdana"/>
                <a:ea typeface="Verdana"/>
                <a:cs typeface="Verdana"/>
                <a:sym typeface="Verdana"/>
              </a:defRPr>
            </a:lvl3pPr>
            <a:lvl4pPr marL="0" lvl="3" indent="0" algn="r">
              <a:spcBef>
                <a:spcPts val="0"/>
              </a:spcBef>
              <a:spcAft>
                <a:spcPts val="0"/>
              </a:spcAft>
              <a:buNone/>
              <a:defRPr sz="1050">
                <a:solidFill>
                  <a:schemeClr val="dk1"/>
                </a:solidFill>
                <a:latin typeface="Verdana"/>
                <a:ea typeface="Verdana"/>
                <a:cs typeface="Verdana"/>
                <a:sym typeface="Verdana"/>
              </a:defRPr>
            </a:lvl4pPr>
            <a:lvl5pPr marL="0" lvl="4" indent="0" algn="r">
              <a:spcBef>
                <a:spcPts val="0"/>
              </a:spcBef>
              <a:spcAft>
                <a:spcPts val="0"/>
              </a:spcAft>
              <a:buNone/>
              <a:defRPr sz="1050">
                <a:solidFill>
                  <a:schemeClr val="dk1"/>
                </a:solidFill>
                <a:latin typeface="Verdana"/>
                <a:ea typeface="Verdana"/>
                <a:cs typeface="Verdana"/>
                <a:sym typeface="Verdana"/>
              </a:defRPr>
            </a:lvl5pPr>
            <a:lvl6pPr marL="0" lvl="5" indent="0" algn="r">
              <a:spcBef>
                <a:spcPts val="0"/>
              </a:spcBef>
              <a:spcAft>
                <a:spcPts val="0"/>
              </a:spcAft>
              <a:buNone/>
              <a:defRPr sz="1050">
                <a:solidFill>
                  <a:schemeClr val="dk1"/>
                </a:solidFill>
                <a:latin typeface="Verdana"/>
                <a:ea typeface="Verdana"/>
                <a:cs typeface="Verdana"/>
                <a:sym typeface="Verdana"/>
              </a:defRPr>
            </a:lvl6pPr>
            <a:lvl7pPr marL="0" lvl="6" indent="0" algn="r">
              <a:spcBef>
                <a:spcPts val="0"/>
              </a:spcBef>
              <a:spcAft>
                <a:spcPts val="0"/>
              </a:spcAft>
              <a:buNone/>
              <a:defRPr sz="1050">
                <a:solidFill>
                  <a:schemeClr val="dk1"/>
                </a:solidFill>
                <a:latin typeface="Verdana"/>
                <a:ea typeface="Verdana"/>
                <a:cs typeface="Verdana"/>
                <a:sym typeface="Verdana"/>
              </a:defRPr>
            </a:lvl7pPr>
            <a:lvl8pPr marL="0" lvl="7" indent="0" algn="r">
              <a:spcBef>
                <a:spcPts val="0"/>
              </a:spcBef>
              <a:spcAft>
                <a:spcPts val="0"/>
              </a:spcAft>
              <a:buNone/>
              <a:defRPr sz="1050">
                <a:solidFill>
                  <a:schemeClr val="dk1"/>
                </a:solidFill>
                <a:latin typeface="Verdana"/>
                <a:ea typeface="Verdana"/>
                <a:cs typeface="Verdana"/>
                <a:sym typeface="Verdana"/>
              </a:defRPr>
            </a:lvl8pPr>
            <a:lvl9pPr marL="0" lvl="8" indent="0" algn="r">
              <a:spcBef>
                <a:spcPts val="0"/>
              </a:spcBef>
              <a:spcAft>
                <a:spcPts val="0"/>
              </a:spcAft>
              <a:buNone/>
              <a:defRPr sz="1050">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20831017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434013" y="1276350"/>
            <a:ext cx="4105275"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r>
              <a:rPr lang="et-EE"/>
              <a:t>Klõpsake juhteksemplari pealkirja laadi redigeerimiseks</a:t>
            </a:r>
            <a:endParaRPr/>
          </a:p>
        </p:txBody>
      </p:sp>
      <p:sp>
        <p:nvSpPr>
          <p:cNvPr id="80" name="Google Shape;80;p12"/>
          <p:cNvSpPr txBox="1">
            <a:spLocks noGrp="1"/>
          </p:cNvSpPr>
          <p:nvPr>
            <p:ph type="body" idx="1"/>
          </p:nvPr>
        </p:nvSpPr>
        <p:spPr>
          <a:xfrm rot="5400000">
            <a:off x="1471613" y="-590550"/>
            <a:ext cx="4105275" cy="5676900"/>
          </a:xfrm>
          <a:prstGeom prst="rect">
            <a:avLst/>
          </a:prstGeom>
          <a:noFill/>
          <a:ln>
            <a:noFill/>
          </a:ln>
        </p:spPr>
        <p:txBody>
          <a:bodyPr spcFirstLastPara="1" wrap="square" lIns="91425" tIns="45700" rIns="91425" bIns="45700" anchor="t" anchorCtr="0"/>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pPr lvl="0"/>
            <a:r>
              <a:rPr lang="et-EE"/>
              <a:t>Redigeerige juhteksemplari tekstilaade</a:t>
            </a:r>
          </a:p>
        </p:txBody>
      </p:sp>
      <p:sp>
        <p:nvSpPr>
          <p:cNvPr id="81" name="Google Shape;81;p12"/>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A40DF08-AB6F-45F0-8F81-588EE2173561}" type="datetimeFigureOut">
              <a:rPr lang="et-EE" smtClean="0"/>
              <a:pPr/>
              <a:t>04.12.2018</a:t>
            </a:fld>
            <a:endParaRPr lang="et-EE"/>
          </a:p>
        </p:txBody>
      </p:sp>
      <p:sp>
        <p:nvSpPr>
          <p:cNvPr id="82" name="Google Shape;82;p12"/>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t-EE"/>
          </a:p>
        </p:txBody>
      </p:sp>
      <p:sp>
        <p:nvSpPr>
          <p:cNvPr id="83" name="Google Shape;83;p12"/>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050">
                <a:solidFill>
                  <a:schemeClr val="dk1"/>
                </a:solidFill>
                <a:latin typeface="Verdana"/>
                <a:ea typeface="Verdana"/>
                <a:cs typeface="Verdana"/>
                <a:sym typeface="Verdana"/>
              </a:defRPr>
            </a:lvl1pPr>
            <a:lvl2pPr marL="0" lvl="1" indent="0" algn="r">
              <a:spcBef>
                <a:spcPts val="0"/>
              </a:spcBef>
              <a:spcAft>
                <a:spcPts val="0"/>
              </a:spcAft>
              <a:buNone/>
              <a:defRPr sz="1050">
                <a:solidFill>
                  <a:schemeClr val="dk1"/>
                </a:solidFill>
                <a:latin typeface="Verdana"/>
                <a:ea typeface="Verdana"/>
                <a:cs typeface="Verdana"/>
                <a:sym typeface="Verdana"/>
              </a:defRPr>
            </a:lvl2pPr>
            <a:lvl3pPr marL="0" lvl="2" indent="0" algn="r">
              <a:spcBef>
                <a:spcPts val="0"/>
              </a:spcBef>
              <a:spcAft>
                <a:spcPts val="0"/>
              </a:spcAft>
              <a:buNone/>
              <a:defRPr sz="1050">
                <a:solidFill>
                  <a:schemeClr val="dk1"/>
                </a:solidFill>
                <a:latin typeface="Verdana"/>
                <a:ea typeface="Verdana"/>
                <a:cs typeface="Verdana"/>
                <a:sym typeface="Verdana"/>
              </a:defRPr>
            </a:lvl3pPr>
            <a:lvl4pPr marL="0" lvl="3" indent="0" algn="r">
              <a:spcBef>
                <a:spcPts val="0"/>
              </a:spcBef>
              <a:spcAft>
                <a:spcPts val="0"/>
              </a:spcAft>
              <a:buNone/>
              <a:defRPr sz="1050">
                <a:solidFill>
                  <a:schemeClr val="dk1"/>
                </a:solidFill>
                <a:latin typeface="Verdana"/>
                <a:ea typeface="Verdana"/>
                <a:cs typeface="Verdana"/>
                <a:sym typeface="Verdana"/>
              </a:defRPr>
            </a:lvl4pPr>
            <a:lvl5pPr marL="0" lvl="4" indent="0" algn="r">
              <a:spcBef>
                <a:spcPts val="0"/>
              </a:spcBef>
              <a:spcAft>
                <a:spcPts val="0"/>
              </a:spcAft>
              <a:buNone/>
              <a:defRPr sz="1050">
                <a:solidFill>
                  <a:schemeClr val="dk1"/>
                </a:solidFill>
                <a:latin typeface="Verdana"/>
                <a:ea typeface="Verdana"/>
                <a:cs typeface="Verdana"/>
                <a:sym typeface="Verdana"/>
              </a:defRPr>
            </a:lvl5pPr>
            <a:lvl6pPr marL="0" lvl="5" indent="0" algn="r">
              <a:spcBef>
                <a:spcPts val="0"/>
              </a:spcBef>
              <a:spcAft>
                <a:spcPts val="0"/>
              </a:spcAft>
              <a:buNone/>
              <a:defRPr sz="1050">
                <a:solidFill>
                  <a:schemeClr val="dk1"/>
                </a:solidFill>
                <a:latin typeface="Verdana"/>
                <a:ea typeface="Verdana"/>
                <a:cs typeface="Verdana"/>
                <a:sym typeface="Verdana"/>
              </a:defRPr>
            </a:lvl6pPr>
            <a:lvl7pPr marL="0" lvl="6" indent="0" algn="r">
              <a:spcBef>
                <a:spcPts val="0"/>
              </a:spcBef>
              <a:spcAft>
                <a:spcPts val="0"/>
              </a:spcAft>
              <a:buNone/>
              <a:defRPr sz="1050">
                <a:solidFill>
                  <a:schemeClr val="dk1"/>
                </a:solidFill>
                <a:latin typeface="Verdana"/>
                <a:ea typeface="Verdana"/>
                <a:cs typeface="Verdana"/>
                <a:sym typeface="Verdana"/>
              </a:defRPr>
            </a:lvl7pPr>
            <a:lvl8pPr marL="0" lvl="7" indent="0" algn="r">
              <a:spcBef>
                <a:spcPts val="0"/>
              </a:spcBef>
              <a:spcAft>
                <a:spcPts val="0"/>
              </a:spcAft>
              <a:buNone/>
              <a:defRPr sz="1050">
                <a:solidFill>
                  <a:schemeClr val="dk1"/>
                </a:solidFill>
                <a:latin typeface="Verdana"/>
                <a:ea typeface="Verdana"/>
                <a:cs typeface="Verdana"/>
                <a:sym typeface="Verdana"/>
              </a:defRPr>
            </a:lvl8pPr>
            <a:lvl9pPr marL="0" lvl="8" indent="0" algn="r">
              <a:spcBef>
                <a:spcPts val="0"/>
              </a:spcBef>
              <a:spcAft>
                <a:spcPts val="0"/>
              </a:spcAft>
              <a:buNone/>
              <a:defRPr sz="1050">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3735486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sislaid (val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8703" y="1955482"/>
            <a:ext cx="7772400" cy="1122644"/>
          </a:xfrm>
        </p:spPr>
        <p:txBody>
          <a:bodyPr anchor="t"/>
          <a:lstStyle>
            <a:lvl1pPr algn="l">
              <a:lnSpc>
                <a:spcPct val="53000"/>
              </a:lnSpc>
              <a:defRPr sz="6600" baseline="0">
                <a:latin typeface="Minion Pro" panose="02040503050201020203" pitchFamily="18" charset="0"/>
              </a:defRPr>
            </a:lvl1pPr>
          </a:lstStyle>
          <a:p>
            <a:r>
              <a:rPr lang="en-US" dirty="0"/>
              <a:t>T</a:t>
            </a:r>
            <a:r>
              <a:rPr lang="et-EE" dirty="0"/>
              <a:t>ähtis  pealkiri</a:t>
            </a:r>
            <a:endParaRPr lang="en-US" dirty="0"/>
          </a:p>
        </p:txBody>
      </p:sp>
      <p:sp>
        <p:nvSpPr>
          <p:cNvPr id="3" name="Subtitle 2"/>
          <p:cNvSpPr>
            <a:spLocks noGrp="1"/>
          </p:cNvSpPr>
          <p:nvPr>
            <p:ph type="subTitle" idx="1" hasCustomPrompt="1"/>
          </p:nvPr>
        </p:nvSpPr>
        <p:spPr>
          <a:xfrm>
            <a:off x="808070" y="3086100"/>
            <a:ext cx="7182297" cy="865224"/>
          </a:xfrm>
        </p:spPr>
        <p:txBody>
          <a:bodyPr lIns="36000" tIns="180000"/>
          <a:lstStyle>
            <a:lvl1pPr marL="0" indent="0" algn="l">
              <a:lnSpc>
                <a:spcPct val="50000"/>
              </a:lnSpc>
              <a:buNone/>
              <a:defRPr sz="1800" cap="small" spc="450" baseline="0">
                <a:latin typeface="Minion Pro" panose="020405030502010202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t-EE" dirty="0"/>
              <a:t>nimi</a:t>
            </a:r>
          </a:p>
          <a:p>
            <a:r>
              <a:rPr lang="et-EE" dirty="0"/>
              <a:t>xx.xx.xxxx</a:t>
            </a:r>
            <a:endParaRPr lang="en-US" dirty="0"/>
          </a:p>
        </p:txBody>
      </p:sp>
    </p:spTree>
    <p:extLst>
      <p:ext uri="{BB962C8B-B14F-4D97-AF65-F5344CB8AC3E}">
        <p14:creationId xmlns="" xmlns:p14="http://schemas.microsoft.com/office/powerpoint/2010/main" val="13114284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es 01 (valg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529640" y="1251730"/>
            <a:ext cx="5928560" cy="2110595"/>
          </a:xfrm>
        </p:spPr>
        <p:txBody>
          <a:bodyPr/>
          <a:lstStyle>
            <a:lvl1pPr>
              <a:defRPr baseline="0"/>
            </a:lvl1pPr>
          </a:lstStyle>
          <a:p>
            <a:r>
              <a:rPr lang="en-US" dirty="0"/>
              <a:t>Click to edit master title</a:t>
            </a:r>
          </a:p>
        </p:txBody>
      </p:sp>
      <p:cxnSp>
        <p:nvCxnSpPr>
          <p:cNvPr id="5" name="Straight Connector 4"/>
          <p:cNvCxnSpPr/>
          <p:nvPr userDrawn="1"/>
        </p:nvCxnSpPr>
        <p:spPr>
          <a:xfrm flipH="1">
            <a:off x="1175893" y="1050753"/>
            <a:ext cx="612000" cy="2349000"/>
          </a:xfrm>
          <a:prstGeom prst="line">
            <a:avLst/>
          </a:prstGeom>
          <a:ln w="5715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3990185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es 02 (valge)">
    <p:spTree>
      <p:nvGrpSpPr>
        <p:cNvPr id="1" name=""/>
        <p:cNvGrpSpPr/>
        <p:nvPr/>
      </p:nvGrpSpPr>
      <p:grpSpPr>
        <a:xfrm>
          <a:off x="0" y="0"/>
          <a:ext cx="0" cy="0"/>
          <a:chOff x="0" y="0"/>
          <a:chExt cx="0" cy="0"/>
        </a:xfrm>
      </p:grpSpPr>
      <p:cxnSp>
        <p:nvCxnSpPr>
          <p:cNvPr id="6" name="Straight Connector 5"/>
          <p:cNvCxnSpPr/>
          <p:nvPr userDrawn="1"/>
        </p:nvCxnSpPr>
        <p:spPr>
          <a:xfrm flipH="1">
            <a:off x="1374605" y="1050753"/>
            <a:ext cx="612000" cy="2349000"/>
          </a:xfrm>
          <a:prstGeom prst="line">
            <a:avLst/>
          </a:prstGeom>
          <a:ln w="984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H="1">
            <a:off x="1175893" y="1050753"/>
            <a:ext cx="612000" cy="2349000"/>
          </a:xfrm>
          <a:prstGeom prst="line">
            <a:avLst/>
          </a:prstGeom>
          <a:ln w="57150" cmpd="sng"/>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2526526" y="1249390"/>
            <a:ext cx="5944374" cy="2027210"/>
          </a:xfrm>
        </p:spPr>
        <p:txBody>
          <a:bodyPr/>
          <a:lstStyle>
            <a:lvl1pPr>
              <a:lnSpc>
                <a:spcPct val="100000"/>
              </a:lnSpc>
              <a:defRPr sz="2700" i="0" spc="450">
                <a:latin typeface="Minion Pro" panose="02040503050201020203" pitchFamily="18" charset="0"/>
                <a:cs typeface="Minion Pro" panose="02040503050201020203" pitchFamily="18" charset="0"/>
              </a:defRPr>
            </a:lvl1pPr>
          </a:lstStyle>
          <a:p>
            <a:r>
              <a:rPr lang="en-US" dirty="0"/>
              <a:t>CLICK TO EDIT MASTER TITLE</a:t>
            </a:r>
          </a:p>
        </p:txBody>
      </p:sp>
    </p:spTree>
    <p:extLst>
      <p:ext uri="{BB962C8B-B14F-4D97-AF65-F5344CB8AC3E}">
        <p14:creationId xmlns="" xmlns:p14="http://schemas.microsoft.com/office/powerpoint/2010/main" val="37750310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ees selgitusega 01 (val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29640" y="1251731"/>
            <a:ext cx="5928560" cy="994172"/>
          </a:xfrm>
        </p:spPr>
        <p:txBody>
          <a:bodyPr/>
          <a:lstStyle/>
          <a:p>
            <a:r>
              <a:rPr lang="en-US" dirty="0"/>
              <a:t>CLICK TO EDIT MASTER TITLE</a:t>
            </a:r>
          </a:p>
        </p:txBody>
      </p:sp>
      <p:sp>
        <p:nvSpPr>
          <p:cNvPr id="3" name="Content Placeholder 2"/>
          <p:cNvSpPr>
            <a:spLocks noGrp="1"/>
          </p:cNvSpPr>
          <p:nvPr>
            <p:ph idx="1"/>
          </p:nvPr>
        </p:nvSpPr>
        <p:spPr>
          <a:xfrm>
            <a:off x="2529640" y="2386564"/>
            <a:ext cx="5928562" cy="1299411"/>
          </a:xfrm>
        </p:spPr>
        <p:txBody>
          <a:bodyPr/>
          <a:lstStyle>
            <a:lvl1pPr marL="342900" indent="-342900">
              <a:buFont typeface="Lucida Grande"/>
              <a:buChar char="-"/>
              <a:defRPr sz="2100"/>
            </a:lvl1pPr>
            <a:lvl2pPr>
              <a:defRPr sz="1800"/>
            </a:lvl2pPr>
            <a:lvl3pPr>
              <a:defRPr sz="1500"/>
            </a:lvl3pPr>
          </a:lstStyle>
          <a:p>
            <a:pPr lvl="0"/>
            <a:r>
              <a:rPr lang="en-US" dirty="0"/>
              <a:t>Edit Master text styles</a:t>
            </a:r>
          </a:p>
          <a:p>
            <a:pPr lvl="1"/>
            <a:r>
              <a:rPr lang="en-US" dirty="0"/>
              <a:t>Second level</a:t>
            </a:r>
          </a:p>
          <a:p>
            <a:pPr lvl="2"/>
            <a:r>
              <a:rPr lang="en-US" dirty="0"/>
              <a:t>Third level</a:t>
            </a:r>
          </a:p>
        </p:txBody>
      </p:sp>
      <p:cxnSp>
        <p:nvCxnSpPr>
          <p:cNvPr id="110" name="Straight Connector 109"/>
          <p:cNvCxnSpPr/>
          <p:nvPr userDrawn="1"/>
        </p:nvCxnSpPr>
        <p:spPr>
          <a:xfrm flipH="1">
            <a:off x="1175893" y="1050753"/>
            <a:ext cx="612000" cy="2349000"/>
          </a:xfrm>
          <a:prstGeom prst="line">
            <a:avLst/>
          </a:prstGeom>
          <a:ln w="5715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46605213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es selgitusega 02 (valge)">
    <p:spTree>
      <p:nvGrpSpPr>
        <p:cNvPr id="1" name=""/>
        <p:cNvGrpSpPr/>
        <p:nvPr/>
      </p:nvGrpSpPr>
      <p:grpSpPr>
        <a:xfrm>
          <a:off x="0" y="0"/>
          <a:ext cx="0" cy="0"/>
          <a:chOff x="0" y="0"/>
          <a:chExt cx="0" cy="0"/>
        </a:xfrm>
      </p:grpSpPr>
      <p:cxnSp>
        <p:nvCxnSpPr>
          <p:cNvPr id="110" name="Straight Connector 109"/>
          <p:cNvCxnSpPr/>
          <p:nvPr userDrawn="1"/>
        </p:nvCxnSpPr>
        <p:spPr>
          <a:xfrm flipH="1">
            <a:off x="1374605" y="1050753"/>
            <a:ext cx="612000" cy="2349000"/>
          </a:xfrm>
          <a:prstGeom prst="line">
            <a:avLst/>
          </a:prstGeom>
          <a:ln w="984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1175893" y="1050753"/>
            <a:ext cx="612000" cy="2349000"/>
          </a:xfrm>
          <a:prstGeom prst="line">
            <a:avLst/>
          </a:prstGeom>
          <a:ln w="57150" cmpd="sng"/>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hasCustomPrompt="1"/>
          </p:nvPr>
        </p:nvSpPr>
        <p:spPr>
          <a:xfrm>
            <a:off x="2526526" y="1249391"/>
            <a:ext cx="5944374" cy="994172"/>
          </a:xfrm>
        </p:spPr>
        <p:txBody>
          <a:bodyPr/>
          <a:lstStyle>
            <a:lvl1pPr>
              <a:lnSpc>
                <a:spcPct val="100000"/>
              </a:lnSpc>
              <a:defRPr sz="2700" i="0" spc="450">
                <a:latin typeface="Minion Pro" panose="02040503050201020203" pitchFamily="18" charset="0"/>
                <a:cs typeface="Minion Pro" panose="02040503050201020203" pitchFamily="18" charset="0"/>
              </a:defRPr>
            </a:lvl1pPr>
          </a:lstStyle>
          <a:p>
            <a:r>
              <a:rPr lang="en-US" dirty="0"/>
              <a:t>CLICK TO EDIT MASTER TITLE</a:t>
            </a:r>
          </a:p>
        </p:txBody>
      </p:sp>
      <p:sp>
        <p:nvSpPr>
          <p:cNvPr id="43" name="Content Placeholder 2"/>
          <p:cNvSpPr>
            <a:spLocks noGrp="1"/>
          </p:cNvSpPr>
          <p:nvPr>
            <p:ph idx="1"/>
          </p:nvPr>
        </p:nvSpPr>
        <p:spPr>
          <a:xfrm>
            <a:off x="2529640" y="2386564"/>
            <a:ext cx="5928562" cy="1299411"/>
          </a:xfrm>
        </p:spPr>
        <p:txBody>
          <a:bodyPr/>
          <a:lstStyle>
            <a:lvl1pPr marL="342900" indent="-342900">
              <a:buFont typeface="Lucida Grande"/>
              <a:buChar char="-"/>
              <a:defRPr sz="2100"/>
            </a:lvl1pPr>
            <a:lvl2pPr>
              <a:defRPr sz="1800"/>
            </a:lvl2pPr>
            <a:lvl3pPr>
              <a:defRPr sz="15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7762485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lgitus">
    <p:spTree>
      <p:nvGrpSpPr>
        <p:cNvPr id="1" name=""/>
        <p:cNvGrpSpPr/>
        <p:nvPr/>
      </p:nvGrpSpPr>
      <p:grpSpPr>
        <a:xfrm>
          <a:off x="0" y="0"/>
          <a:ext cx="0" cy="0"/>
          <a:chOff x="0" y="0"/>
          <a:chExt cx="0" cy="0"/>
        </a:xfrm>
      </p:grpSpPr>
      <p:cxnSp>
        <p:nvCxnSpPr>
          <p:cNvPr id="22" name="Straight Connector 21"/>
          <p:cNvCxnSpPr/>
          <p:nvPr userDrawn="1"/>
        </p:nvCxnSpPr>
        <p:spPr>
          <a:xfrm flipH="1">
            <a:off x="1374605" y="1050753"/>
            <a:ext cx="612000" cy="2349000"/>
          </a:xfrm>
          <a:prstGeom prst="line">
            <a:avLst/>
          </a:prstGeom>
          <a:ln w="984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1175893" y="1050753"/>
            <a:ext cx="612000" cy="2349000"/>
          </a:xfrm>
          <a:prstGeom prst="line">
            <a:avLst/>
          </a:prstGeom>
          <a:ln w="57150" cmpd="sng"/>
        </p:spPr>
        <p:style>
          <a:lnRef idx="1">
            <a:schemeClr val="accent1"/>
          </a:lnRef>
          <a:fillRef idx="0">
            <a:schemeClr val="accent1"/>
          </a:fillRef>
          <a:effectRef idx="0">
            <a:schemeClr val="accent1"/>
          </a:effectRef>
          <a:fontRef idx="minor">
            <a:schemeClr val="tx1"/>
          </a:fontRef>
        </p:style>
      </p:cxnSp>
      <p:sp>
        <p:nvSpPr>
          <p:cNvPr id="43" name="Content Placeholder 2"/>
          <p:cNvSpPr>
            <a:spLocks noGrp="1"/>
          </p:cNvSpPr>
          <p:nvPr>
            <p:ph idx="1"/>
          </p:nvPr>
        </p:nvSpPr>
        <p:spPr>
          <a:xfrm>
            <a:off x="2555721" y="1338012"/>
            <a:ext cx="5724679" cy="1919538"/>
          </a:xfrm>
        </p:spPr>
        <p:txBody>
          <a:bodyPr anchor="ctr"/>
          <a:lstStyle>
            <a:lvl1pPr marL="342900" indent="-342900">
              <a:buFont typeface="Lucida Grande"/>
              <a:buChar char="-"/>
              <a:defRPr sz="2400"/>
            </a:lvl1pPr>
            <a:lvl2pPr>
              <a:defRPr sz="2100"/>
            </a:lvl2pPr>
            <a:lvl3pPr>
              <a:defRPr sz="18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68353927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jutt pealkirjaga 01">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t-EE" dirty="0"/>
              <a:t>Click to edit Master title style</a:t>
            </a:r>
            <a:endParaRPr lang="en-US" dirty="0"/>
          </a:p>
        </p:txBody>
      </p:sp>
      <p:sp>
        <p:nvSpPr>
          <p:cNvPr id="3" name="Content Placeholder 2"/>
          <p:cNvSpPr>
            <a:spLocks noGrp="1"/>
          </p:cNvSpPr>
          <p:nvPr>
            <p:ph idx="1"/>
          </p:nvPr>
        </p:nvSpPr>
        <p:spPr>
          <a:xfrm>
            <a:off x="625320" y="1376112"/>
            <a:ext cx="7909080" cy="3033963"/>
          </a:xfrm>
        </p:spPr>
        <p:txBody>
          <a:bodyPr anchor="t"/>
          <a:lstStyle>
            <a:lvl1pPr marL="342900" indent="-342900">
              <a:buFont typeface="Lucida Grande"/>
              <a:buChar char="-"/>
              <a:defRPr sz="2100"/>
            </a:lvl1pPr>
            <a:lvl2pPr marL="514350" indent="-171450">
              <a:buFont typeface="Lucida Grande"/>
              <a:buChar char="-"/>
              <a:defRPr sz="1800"/>
            </a:lvl2pPr>
            <a:lvl3pPr marL="857250" indent="-171450">
              <a:buFont typeface="Lucida Grande"/>
              <a:buChar char="-"/>
              <a:defRPr sz="15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300592030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utt pealkirjaga 02">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96900" y="235930"/>
            <a:ext cx="7962900" cy="926120"/>
          </a:xfrm>
        </p:spPr>
        <p:txBody>
          <a:bodyPr anchor="b"/>
          <a:lstStyle>
            <a:lvl1pPr>
              <a:lnSpc>
                <a:spcPct val="100000"/>
              </a:lnSpc>
              <a:defRPr sz="2400" i="0" spc="450">
                <a:latin typeface="Minion Pro" panose="02040503050201020203" pitchFamily="18" charset="0"/>
                <a:cs typeface="Minion Pro" panose="02040503050201020203" pitchFamily="18" charset="0"/>
              </a:defRPr>
            </a:lvl1pPr>
          </a:lstStyle>
          <a:p>
            <a:r>
              <a:rPr lang="en-US" dirty="0"/>
              <a:t>CLICK TO EDIT MASTER TITLE</a:t>
            </a:r>
          </a:p>
        </p:txBody>
      </p:sp>
      <p:sp>
        <p:nvSpPr>
          <p:cNvPr id="6" name="Content Placeholder 2"/>
          <p:cNvSpPr>
            <a:spLocks noGrp="1"/>
          </p:cNvSpPr>
          <p:nvPr>
            <p:ph idx="1"/>
          </p:nvPr>
        </p:nvSpPr>
        <p:spPr>
          <a:xfrm>
            <a:off x="625320" y="1376112"/>
            <a:ext cx="7909080" cy="3033963"/>
          </a:xfrm>
        </p:spPr>
        <p:txBody>
          <a:bodyPr anchor="t"/>
          <a:lstStyle>
            <a:lvl1pPr marL="342900" indent="-342900">
              <a:buFont typeface="Lucida Grande"/>
              <a:buChar char="-"/>
              <a:defRPr sz="2100"/>
            </a:lvl1pPr>
            <a:lvl2pPr marL="514350" indent="-171450">
              <a:buFont typeface="Lucida Grande"/>
              <a:buChar char="-"/>
              <a:defRPr sz="1800"/>
            </a:lvl2pPr>
            <a:lvl3pPr marL="857250" indent="-171450">
              <a:buFont typeface="Lucida Grande"/>
              <a:buChar char="-"/>
              <a:defRPr sz="15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427551453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õrdlus 0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a:t>Click to edit Master title style</a:t>
            </a:r>
            <a:endParaRPr lang="en-US" dirty="0"/>
          </a:p>
        </p:txBody>
      </p:sp>
      <p:sp>
        <p:nvSpPr>
          <p:cNvPr id="3" name="Content Placeholder 2"/>
          <p:cNvSpPr>
            <a:spLocks noGrp="1"/>
          </p:cNvSpPr>
          <p:nvPr>
            <p:ph sz="half" idx="1"/>
          </p:nvPr>
        </p:nvSpPr>
        <p:spPr>
          <a:xfrm>
            <a:off x="622300" y="1394223"/>
            <a:ext cx="3724275" cy="29342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Content Placeholder 3"/>
          <p:cNvSpPr>
            <a:spLocks noGrp="1"/>
          </p:cNvSpPr>
          <p:nvPr>
            <p:ph sz="half" idx="2"/>
          </p:nvPr>
        </p:nvSpPr>
        <p:spPr>
          <a:xfrm>
            <a:off x="4810126" y="1394223"/>
            <a:ext cx="3724275" cy="29342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Tree>
    <p:extLst>
      <p:ext uri="{BB962C8B-B14F-4D97-AF65-F5344CB8AC3E}">
        <p14:creationId xmlns="" xmlns:p14="http://schemas.microsoft.com/office/powerpoint/2010/main" val="172157502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õrdlus 0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2300" y="1394223"/>
            <a:ext cx="3724275" cy="29342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Content Placeholder 3"/>
          <p:cNvSpPr>
            <a:spLocks noGrp="1"/>
          </p:cNvSpPr>
          <p:nvPr>
            <p:ph sz="half" idx="2"/>
          </p:nvPr>
        </p:nvSpPr>
        <p:spPr>
          <a:xfrm>
            <a:off x="4810126" y="1394223"/>
            <a:ext cx="3724275" cy="29342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5" name="Title 1"/>
          <p:cNvSpPr>
            <a:spLocks noGrp="1"/>
          </p:cNvSpPr>
          <p:nvPr>
            <p:ph type="title" hasCustomPrompt="1"/>
          </p:nvPr>
        </p:nvSpPr>
        <p:spPr>
          <a:xfrm>
            <a:off x="596900" y="235930"/>
            <a:ext cx="7962900" cy="926120"/>
          </a:xfrm>
        </p:spPr>
        <p:txBody>
          <a:bodyPr anchor="b"/>
          <a:lstStyle>
            <a:lvl1pPr>
              <a:lnSpc>
                <a:spcPct val="100000"/>
              </a:lnSpc>
              <a:defRPr sz="2400" i="0" spc="450">
                <a:latin typeface="Minion Pro" panose="02040503050201020203" pitchFamily="18" charset="0"/>
                <a:cs typeface="Minion Pro" panose="02040503050201020203" pitchFamily="18" charset="0"/>
              </a:defRPr>
            </a:lvl1pPr>
          </a:lstStyle>
          <a:p>
            <a:r>
              <a:rPr lang="en-US" dirty="0"/>
              <a:t>CLICK TO EDIT MASTER TITLE</a:t>
            </a:r>
          </a:p>
        </p:txBody>
      </p:sp>
    </p:spTree>
    <p:extLst>
      <p:ext uri="{BB962C8B-B14F-4D97-AF65-F5344CB8AC3E}">
        <p14:creationId xmlns="" xmlns:p14="http://schemas.microsoft.com/office/powerpoint/2010/main" val="111100675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umber">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11807" y="534612"/>
            <a:ext cx="3127768" cy="4991100"/>
          </a:xfrm>
        </p:spPr>
        <p:txBody>
          <a:bodyPr anchor="b"/>
          <a:lstStyle>
            <a:lvl1pPr marL="0" indent="0">
              <a:buNone/>
              <a:defRPr sz="33750" b="0" i="1">
                <a:solidFill>
                  <a:srgbClr val="D0043C"/>
                </a:solidFill>
                <a:latin typeface="Minion Pro" panose="02040503050201020203" pitchFamily="18" charset="0"/>
                <a:cs typeface="Minion Pro" panose="02040503050201020203" pitchFamily="18" charset="0"/>
              </a:defRPr>
            </a:lvl1pPr>
          </a:lstStyle>
          <a:p>
            <a:pPr lvl="0"/>
            <a:r>
              <a:rPr lang="et-EE" dirty="0"/>
              <a:t>1</a:t>
            </a:r>
          </a:p>
        </p:txBody>
      </p:sp>
      <p:sp>
        <p:nvSpPr>
          <p:cNvPr id="7" name="Content Placeholder 2"/>
          <p:cNvSpPr>
            <a:spLocks noGrp="1"/>
          </p:cNvSpPr>
          <p:nvPr>
            <p:ph idx="1"/>
          </p:nvPr>
        </p:nvSpPr>
        <p:spPr>
          <a:xfrm>
            <a:off x="3698721" y="1661862"/>
            <a:ext cx="4751812" cy="1675338"/>
          </a:xfrm>
        </p:spPr>
        <p:txBody>
          <a:bodyPr anchor="ctr"/>
          <a:lstStyle>
            <a:lvl1pPr marL="342900" indent="-342900">
              <a:buFont typeface="Lucida Grande"/>
              <a:buChar char="-"/>
              <a:defRPr sz="2400"/>
            </a:lvl1pPr>
            <a:lvl2pPr>
              <a:defRPr sz="2100"/>
            </a:lvl2pPr>
            <a:lvl3pPr>
              <a:defRPr sz="18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1617865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olm ruutu 01">
    <p:spTree>
      <p:nvGrpSpPr>
        <p:cNvPr id="1" name=""/>
        <p:cNvGrpSpPr/>
        <p:nvPr/>
      </p:nvGrpSpPr>
      <p:grpSpPr>
        <a:xfrm>
          <a:off x="0" y="0"/>
          <a:ext cx="0" cy="0"/>
          <a:chOff x="0" y="0"/>
          <a:chExt cx="0" cy="0"/>
        </a:xfrm>
      </p:grpSpPr>
      <p:sp>
        <p:nvSpPr>
          <p:cNvPr id="2" name="Rectangle 1"/>
          <p:cNvSpPr/>
          <p:nvPr userDrawn="1"/>
        </p:nvSpPr>
        <p:spPr>
          <a:xfrm>
            <a:off x="749300" y="514350"/>
            <a:ext cx="2349500" cy="1762125"/>
          </a:xfrm>
          <a:prstGeom prst="rect">
            <a:avLst/>
          </a:prstGeom>
          <a:solidFill>
            <a:srgbClr val="D004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3" name="Title 1"/>
          <p:cNvSpPr>
            <a:spLocks noGrp="1"/>
          </p:cNvSpPr>
          <p:nvPr>
            <p:ph type="title" hasCustomPrompt="1"/>
          </p:nvPr>
        </p:nvSpPr>
        <p:spPr>
          <a:xfrm>
            <a:off x="755576" y="1381125"/>
            <a:ext cx="2340000" cy="893397"/>
          </a:xfrm>
          <a:noFill/>
          <a:ln>
            <a:noFill/>
          </a:ln>
        </p:spPr>
        <p:txBody>
          <a:bodyPr lIns="180000" tIns="374400" rIns="180000" bIns="140400" anchor="b"/>
          <a:lstStyle>
            <a:lvl1pPr marL="0" indent="0" algn="l">
              <a:lnSpc>
                <a:spcPct val="100000"/>
              </a:lnSpc>
              <a:buClr>
                <a:schemeClr val="bg1"/>
              </a:buClr>
              <a:buSzPct val="210000"/>
              <a:buFont typeface="+mj-lt"/>
              <a:buNone/>
              <a:defRPr sz="2100" b="0" i="0" spc="225">
                <a:solidFill>
                  <a:schemeClr val="bg1"/>
                </a:solidFill>
                <a:latin typeface="Minion Pro" panose="02040503050201020203" pitchFamily="18" charset="0"/>
                <a:cs typeface="Minion Pro" panose="02040503050201020203" pitchFamily="18" charset="0"/>
              </a:defRPr>
            </a:lvl1pPr>
          </a:lstStyle>
          <a:p>
            <a:r>
              <a:rPr lang="en-US" dirty="0"/>
              <a:t/>
            </a:r>
            <a:br>
              <a:rPr lang="en-US" dirty="0"/>
            </a:br>
            <a:r>
              <a:rPr lang="en-US" dirty="0" err="1"/>
              <a:t>tähtis</a:t>
            </a:r>
            <a:r>
              <a:rPr lang="en-US" dirty="0"/>
              <a:t> </a:t>
            </a:r>
            <a:r>
              <a:rPr lang="en-US" dirty="0" err="1"/>
              <a:t>pealkiri</a:t>
            </a:r>
            <a:endParaRPr lang="en-US" dirty="0"/>
          </a:p>
        </p:txBody>
      </p:sp>
      <p:sp>
        <p:nvSpPr>
          <p:cNvPr id="4" name="Picture Placeholder 4"/>
          <p:cNvSpPr>
            <a:spLocks noGrp="1"/>
          </p:cNvSpPr>
          <p:nvPr>
            <p:ph type="pic" sz="quarter" idx="10"/>
          </p:nvPr>
        </p:nvSpPr>
        <p:spPr>
          <a:xfrm>
            <a:off x="3455876" y="519522"/>
            <a:ext cx="2340000" cy="1755000"/>
          </a:xfrm>
        </p:spPr>
        <p:txBody>
          <a:bodyPr/>
          <a:lstStyle/>
          <a:p>
            <a:endParaRPr lang="en-US" dirty="0"/>
          </a:p>
          <a:p>
            <a:endParaRPr lang="en-US" dirty="0"/>
          </a:p>
        </p:txBody>
      </p:sp>
      <p:sp>
        <p:nvSpPr>
          <p:cNvPr id="5" name="Picture Placeholder 4"/>
          <p:cNvSpPr>
            <a:spLocks noGrp="1"/>
          </p:cNvSpPr>
          <p:nvPr>
            <p:ph type="pic" sz="quarter" idx="11"/>
          </p:nvPr>
        </p:nvSpPr>
        <p:spPr>
          <a:xfrm>
            <a:off x="6156176" y="519522"/>
            <a:ext cx="2340000" cy="1755000"/>
          </a:xfrm>
        </p:spPr>
        <p:txBody>
          <a:bodyPr/>
          <a:lstStyle/>
          <a:p>
            <a:endParaRPr lang="en-US" dirty="0"/>
          </a:p>
          <a:p>
            <a:endParaRPr lang="en-US" dirty="0"/>
          </a:p>
        </p:txBody>
      </p:sp>
      <p:sp>
        <p:nvSpPr>
          <p:cNvPr id="7" name="Content Placeholder 2"/>
          <p:cNvSpPr>
            <a:spLocks noGrp="1"/>
          </p:cNvSpPr>
          <p:nvPr>
            <p:ph idx="1"/>
          </p:nvPr>
        </p:nvSpPr>
        <p:spPr>
          <a:xfrm>
            <a:off x="762000" y="2447925"/>
            <a:ext cx="7772400" cy="1962150"/>
          </a:xfrm>
        </p:spPr>
        <p:txBody>
          <a:bodyPr anchor="t"/>
          <a:lstStyle>
            <a:lvl1pPr marL="342900" indent="-342900">
              <a:buFont typeface="Lucida Grande"/>
              <a:buChar char="-"/>
              <a:defRPr sz="2100"/>
            </a:lvl1pPr>
            <a:lvl2pPr marL="514350" indent="-171450">
              <a:buFont typeface="Lucida Grande"/>
              <a:buChar char="-"/>
              <a:defRPr sz="1800"/>
            </a:lvl2pPr>
            <a:lvl3pPr marL="857250" indent="-171450">
              <a:buFont typeface="Lucida Grande"/>
              <a:buChar char="-"/>
              <a:defRPr sz="1500"/>
            </a:lvl3pPr>
          </a:lstStyle>
          <a:p>
            <a:pPr lvl="0"/>
            <a:r>
              <a:rPr lang="en-US" dirty="0"/>
              <a:t>Edit Master text styles</a:t>
            </a:r>
          </a:p>
          <a:p>
            <a:pPr lvl="1"/>
            <a:r>
              <a:rPr lang="en-US" dirty="0"/>
              <a:t>Second level</a:t>
            </a:r>
          </a:p>
          <a:p>
            <a:pPr lvl="2"/>
            <a:r>
              <a:rPr lang="en-US" dirty="0"/>
              <a:t>Third level</a:t>
            </a:r>
          </a:p>
        </p:txBody>
      </p:sp>
      <p:sp>
        <p:nvSpPr>
          <p:cNvPr id="6" name="Title 1"/>
          <p:cNvSpPr txBox="1">
            <a:spLocks/>
          </p:cNvSpPr>
          <p:nvPr userDrawn="1"/>
        </p:nvSpPr>
        <p:spPr bwMode="auto">
          <a:xfrm>
            <a:off x="755576" y="627534"/>
            <a:ext cx="1656184" cy="648072"/>
          </a:xfrm>
          <a:prstGeom prst="rect">
            <a:avLst/>
          </a:prstGeom>
          <a:noFill/>
          <a:ln>
            <a:noFill/>
          </a:ln>
          <a:effectLst/>
          <a:extLst/>
        </p:spPr>
        <p:txBody>
          <a:bodyPr vert="horz" wrap="square" lIns="135000" tIns="280800" rIns="135000" bIns="105300" numCol="1" anchor="t" anchorCtr="0" compatLnSpc="1">
            <a:prstTxWarp prst="textNoShape">
              <a:avLst/>
            </a:prstTxWarp>
          </a:bodyPr>
          <a:lstStyle>
            <a:lvl1pPr marL="0" indent="0" algn="l" defTabSz="449263" rtl="0" fontAlgn="base">
              <a:lnSpc>
                <a:spcPct val="100000"/>
              </a:lnSpc>
              <a:spcBef>
                <a:spcPct val="0"/>
              </a:spcBef>
              <a:spcAft>
                <a:spcPct val="0"/>
              </a:spcAft>
              <a:buClr>
                <a:schemeClr val="bg1"/>
              </a:buClr>
              <a:buSzPct val="210000"/>
              <a:buFont typeface="+mj-lt"/>
              <a:buNone/>
              <a:defRPr lang="en-GB" sz="3600" b="0" i="1" kern="1200">
                <a:solidFill>
                  <a:schemeClr val="bg1"/>
                </a:solidFill>
                <a:latin typeface="Minion Pro"/>
                <a:ea typeface="ＭＳ Ｐゴシック" panose="020B0600070205080204" pitchFamily="34" charset="-128"/>
                <a:cs typeface="Minion Pro"/>
              </a:defRPr>
            </a:lvl1pPr>
            <a:lvl2pPr marL="742950" indent="-28575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2pPr>
            <a:lvl3pPr marL="1143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3pPr>
            <a:lvl4pPr marL="1600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4pPr>
            <a:lvl5pPr marL="20574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5pPr>
            <a:lvl6pPr marL="25146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6pPr>
            <a:lvl7pPr marL="29718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7pPr>
            <a:lvl8pPr marL="3429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8pPr>
            <a:lvl9pPr marL="3886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9pPr>
          </a:lstStyle>
          <a:p>
            <a:pPr>
              <a:lnSpc>
                <a:spcPts val="2100"/>
              </a:lnSpc>
            </a:pPr>
            <a:r>
              <a:rPr lang="en-US" sz="4950" b="0" i="1" dirty="0">
                <a:latin typeface="Minion Pro" panose="02040503050201020203" pitchFamily="18" charset="0"/>
                <a:cs typeface="Minion Pro Med Cond Ital Disp"/>
              </a:rPr>
              <a:t>1.</a:t>
            </a:r>
          </a:p>
        </p:txBody>
      </p:sp>
    </p:spTree>
    <p:extLst>
      <p:ext uri="{BB962C8B-B14F-4D97-AF65-F5344CB8AC3E}">
        <p14:creationId xmlns="" xmlns:p14="http://schemas.microsoft.com/office/powerpoint/2010/main" val="211863221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olm ruutu 02">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63476" y="519522"/>
            <a:ext cx="2340000" cy="1755000"/>
          </a:xfrm>
        </p:spPr>
        <p:txBody>
          <a:bodyPr/>
          <a:lstStyle/>
          <a:p>
            <a:endParaRPr lang="en-US" dirty="0"/>
          </a:p>
          <a:p>
            <a:endParaRPr lang="en-US" dirty="0"/>
          </a:p>
        </p:txBody>
      </p:sp>
      <p:sp>
        <p:nvSpPr>
          <p:cNvPr id="5" name="Picture Placeholder 4"/>
          <p:cNvSpPr>
            <a:spLocks noGrp="1"/>
          </p:cNvSpPr>
          <p:nvPr>
            <p:ph type="pic" sz="quarter" idx="11"/>
          </p:nvPr>
        </p:nvSpPr>
        <p:spPr>
          <a:xfrm>
            <a:off x="6156176" y="519522"/>
            <a:ext cx="2340000" cy="1755000"/>
          </a:xfrm>
        </p:spPr>
        <p:txBody>
          <a:bodyPr/>
          <a:lstStyle/>
          <a:p>
            <a:endParaRPr lang="en-US" dirty="0"/>
          </a:p>
          <a:p>
            <a:endParaRPr lang="en-US" dirty="0"/>
          </a:p>
        </p:txBody>
      </p:sp>
      <p:sp>
        <p:nvSpPr>
          <p:cNvPr id="7" name="Content Placeholder 2"/>
          <p:cNvSpPr>
            <a:spLocks noGrp="1"/>
          </p:cNvSpPr>
          <p:nvPr>
            <p:ph idx="1"/>
          </p:nvPr>
        </p:nvSpPr>
        <p:spPr>
          <a:xfrm>
            <a:off x="762000" y="2447925"/>
            <a:ext cx="7772400" cy="1962150"/>
          </a:xfrm>
        </p:spPr>
        <p:txBody>
          <a:bodyPr anchor="t"/>
          <a:lstStyle>
            <a:lvl1pPr marL="342900" indent="-342900">
              <a:buFont typeface="Lucida Grande"/>
              <a:buChar char="-"/>
              <a:defRPr sz="2100"/>
            </a:lvl1pPr>
            <a:lvl2pPr marL="514350" indent="-171450">
              <a:buFont typeface="Lucida Grande"/>
              <a:buChar char="-"/>
              <a:defRPr sz="1800"/>
            </a:lvl2pPr>
            <a:lvl3pPr marL="857250" indent="-171450">
              <a:buFont typeface="Lucida Grande"/>
              <a:buChar char="-"/>
              <a:defRPr sz="1500"/>
            </a:lvl3pPr>
          </a:lstStyle>
          <a:p>
            <a:pPr lvl="0"/>
            <a:r>
              <a:rPr lang="en-US" dirty="0"/>
              <a:t>Edit Master text styles</a:t>
            </a:r>
          </a:p>
          <a:p>
            <a:pPr lvl="1"/>
            <a:r>
              <a:rPr lang="en-US" dirty="0"/>
              <a:t>Second level</a:t>
            </a:r>
          </a:p>
          <a:p>
            <a:pPr lvl="2"/>
            <a:r>
              <a:rPr lang="en-US" dirty="0"/>
              <a:t>Third level</a:t>
            </a:r>
          </a:p>
        </p:txBody>
      </p:sp>
      <p:sp>
        <p:nvSpPr>
          <p:cNvPr id="11" name="Rectangle 10"/>
          <p:cNvSpPr/>
          <p:nvPr userDrawn="1"/>
        </p:nvSpPr>
        <p:spPr>
          <a:xfrm>
            <a:off x="3479800" y="514350"/>
            <a:ext cx="2349500" cy="1762125"/>
          </a:xfrm>
          <a:prstGeom prst="rect">
            <a:avLst/>
          </a:prstGeom>
          <a:solidFill>
            <a:srgbClr val="D004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2" name="Title 1"/>
          <p:cNvSpPr>
            <a:spLocks noGrp="1"/>
          </p:cNvSpPr>
          <p:nvPr>
            <p:ph type="title" hasCustomPrompt="1"/>
          </p:nvPr>
        </p:nvSpPr>
        <p:spPr>
          <a:xfrm>
            <a:off x="3486076" y="1381125"/>
            <a:ext cx="2340000" cy="893397"/>
          </a:xfrm>
          <a:noFill/>
        </p:spPr>
        <p:txBody>
          <a:bodyPr lIns="180000" tIns="374400" rIns="180000" bIns="140400" anchor="b"/>
          <a:lstStyle>
            <a:lvl1pPr marL="0" indent="0" algn="l">
              <a:lnSpc>
                <a:spcPct val="100000"/>
              </a:lnSpc>
              <a:buClr>
                <a:schemeClr val="bg1"/>
              </a:buClr>
              <a:buSzPct val="210000"/>
              <a:buFont typeface="+mj-lt"/>
              <a:buNone/>
              <a:defRPr sz="2100" b="0" i="0" spc="225">
                <a:solidFill>
                  <a:schemeClr val="bg1"/>
                </a:solidFill>
                <a:latin typeface="Minion Pro" panose="02040503050201020203" pitchFamily="18" charset="0"/>
                <a:cs typeface="Minion Pro" panose="02040503050201020203" pitchFamily="18" charset="0"/>
              </a:defRPr>
            </a:lvl1pPr>
          </a:lstStyle>
          <a:p>
            <a:r>
              <a:rPr lang="en-US" dirty="0"/>
              <a:t/>
            </a:r>
            <a:br>
              <a:rPr lang="en-US" dirty="0"/>
            </a:br>
            <a:r>
              <a:rPr lang="en-US" dirty="0" err="1"/>
              <a:t>tähtis</a:t>
            </a:r>
            <a:r>
              <a:rPr lang="en-US" dirty="0"/>
              <a:t> </a:t>
            </a:r>
            <a:r>
              <a:rPr lang="en-US" dirty="0" err="1"/>
              <a:t>pealkiri</a:t>
            </a:r>
            <a:endParaRPr lang="en-US" dirty="0"/>
          </a:p>
        </p:txBody>
      </p:sp>
      <p:sp>
        <p:nvSpPr>
          <p:cNvPr id="13" name="Title 1"/>
          <p:cNvSpPr txBox="1">
            <a:spLocks/>
          </p:cNvSpPr>
          <p:nvPr userDrawn="1"/>
        </p:nvSpPr>
        <p:spPr bwMode="auto">
          <a:xfrm>
            <a:off x="3486076" y="627534"/>
            <a:ext cx="1656184" cy="648072"/>
          </a:xfrm>
          <a:prstGeom prst="rect">
            <a:avLst/>
          </a:prstGeom>
          <a:noFill/>
          <a:ln>
            <a:noFill/>
          </a:ln>
          <a:effectLst/>
          <a:extLst/>
        </p:spPr>
        <p:txBody>
          <a:bodyPr vert="horz" wrap="square" lIns="135000" tIns="280800" rIns="135000" bIns="105300" numCol="1" anchor="t" anchorCtr="0" compatLnSpc="1">
            <a:prstTxWarp prst="textNoShape">
              <a:avLst/>
            </a:prstTxWarp>
          </a:bodyPr>
          <a:lstStyle>
            <a:lvl1pPr marL="0" indent="0" algn="l" defTabSz="449263" rtl="0" fontAlgn="base">
              <a:lnSpc>
                <a:spcPct val="100000"/>
              </a:lnSpc>
              <a:spcBef>
                <a:spcPct val="0"/>
              </a:spcBef>
              <a:spcAft>
                <a:spcPct val="0"/>
              </a:spcAft>
              <a:buClr>
                <a:schemeClr val="bg1"/>
              </a:buClr>
              <a:buSzPct val="210000"/>
              <a:buFont typeface="+mj-lt"/>
              <a:buNone/>
              <a:defRPr lang="en-GB" sz="3600" b="0" i="1" kern="1200">
                <a:solidFill>
                  <a:schemeClr val="bg1"/>
                </a:solidFill>
                <a:latin typeface="Minion Pro"/>
                <a:ea typeface="ＭＳ Ｐゴシック" panose="020B0600070205080204" pitchFamily="34" charset="-128"/>
                <a:cs typeface="Minion Pro"/>
              </a:defRPr>
            </a:lvl1pPr>
            <a:lvl2pPr marL="742950" indent="-28575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2pPr>
            <a:lvl3pPr marL="1143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3pPr>
            <a:lvl4pPr marL="1600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4pPr>
            <a:lvl5pPr marL="20574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5pPr>
            <a:lvl6pPr marL="25146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6pPr>
            <a:lvl7pPr marL="29718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7pPr>
            <a:lvl8pPr marL="3429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8pPr>
            <a:lvl9pPr marL="3886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9pPr>
          </a:lstStyle>
          <a:p>
            <a:pPr>
              <a:lnSpc>
                <a:spcPts val="2100"/>
              </a:lnSpc>
            </a:pPr>
            <a:r>
              <a:rPr lang="en-US" sz="4950" b="0" i="1" dirty="0">
                <a:latin typeface="Minion Pro" panose="02040503050201020203" pitchFamily="18" charset="0"/>
                <a:cs typeface="Minion Pro Med Cond Ital Disp"/>
              </a:rPr>
              <a:t>2.</a:t>
            </a:r>
          </a:p>
        </p:txBody>
      </p:sp>
    </p:spTree>
    <p:extLst>
      <p:ext uri="{BB962C8B-B14F-4D97-AF65-F5344CB8AC3E}">
        <p14:creationId xmlns="" xmlns:p14="http://schemas.microsoft.com/office/powerpoint/2010/main" val="115137275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olm ruutu 03">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3455876" y="519522"/>
            <a:ext cx="2340000" cy="1755000"/>
          </a:xfrm>
        </p:spPr>
        <p:txBody>
          <a:bodyPr/>
          <a:lstStyle/>
          <a:p>
            <a:endParaRPr lang="en-US" dirty="0"/>
          </a:p>
          <a:p>
            <a:endParaRPr lang="en-US" dirty="0"/>
          </a:p>
        </p:txBody>
      </p:sp>
      <p:sp>
        <p:nvSpPr>
          <p:cNvPr id="5" name="Picture Placeholder 4"/>
          <p:cNvSpPr>
            <a:spLocks noGrp="1"/>
          </p:cNvSpPr>
          <p:nvPr>
            <p:ph type="pic" sz="quarter" idx="11"/>
          </p:nvPr>
        </p:nvSpPr>
        <p:spPr>
          <a:xfrm>
            <a:off x="758676" y="519522"/>
            <a:ext cx="2340000" cy="1755000"/>
          </a:xfrm>
        </p:spPr>
        <p:txBody>
          <a:bodyPr/>
          <a:lstStyle/>
          <a:p>
            <a:endParaRPr lang="en-US" dirty="0"/>
          </a:p>
          <a:p>
            <a:endParaRPr lang="en-US" dirty="0"/>
          </a:p>
        </p:txBody>
      </p:sp>
      <p:sp>
        <p:nvSpPr>
          <p:cNvPr id="7" name="Content Placeholder 2"/>
          <p:cNvSpPr>
            <a:spLocks noGrp="1"/>
          </p:cNvSpPr>
          <p:nvPr>
            <p:ph idx="1"/>
          </p:nvPr>
        </p:nvSpPr>
        <p:spPr>
          <a:xfrm>
            <a:off x="762000" y="2447925"/>
            <a:ext cx="7772400" cy="1962150"/>
          </a:xfrm>
        </p:spPr>
        <p:txBody>
          <a:bodyPr anchor="t"/>
          <a:lstStyle>
            <a:lvl1pPr marL="342900" indent="-342900">
              <a:buFont typeface="Lucida Grande"/>
              <a:buChar char="-"/>
              <a:defRPr sz="2100"/>
            </a:lvl1pPr>
            <a:lvl2pPr marL="514350" indent="-171450">
              <a:buFont typeface="Lucida Grande"/>
              <a:buChar char="-"/>
              <a:defRPr sz="1800"/>
            </a:lvl2pPr>
            <a:lvl3pPr marL="857250" indent="-171450">
              <a:buFont typeface="Lucida Grande"/>
              <a:buChar char="-"/>
              <a:defRPr sz="1500"/>
            </a:lvl3pPr>
          </a:lstStyle>
          <a:p>
            <a:pPr lvl="0"/>
            <a:r>
              <a:rPr lang="en-US" dirty="0"/>
              <a:t>Edit Master text styles</a:t>
            </a:r>
          </a:p>
          <a:p>
            <a:pPr lvl="1"/>
            <a:r>
              <a:rPr lang="en-US" dirty="0"/>
              <a:t>Second level</a:t>
            </a:r>
          </a:p>
          <a:p>
            <a:pPr lvl="2"/>
            <a:r>
              <a:rPr lang="en-US" dirty="0"/>
              <a:t>Third level</a:t>
            </a:r>
          </a:p>
        </p:txBody>
      </p:sp>
      <p:sp>
        <p:nvSpPr>
          <p:cNvPr id="11" name="Rectangle 10"/>
          <p:cNvSpPr/>
          <p:nvPr userDrawn="1"/>
        </p:nvSpPr>
        <p:spPr>
          <a:xfrm>
            <a:off x="6184900" y="514350"/>
            <a:ext cx="2349500" cy="1762125"/>
          </a:xfrm>
          <a:prstGeom prst="rect">
            <a:avLst/>
          </a:prstGeom>
          <a:solidFill>
            <a:srgbClr val="D004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2" name="Title 1"/>
          <p:cNvSpPr>
            <a:spLocks noGrp="1"/>
          </p:cNvSpPr>
          <p:nvPr>
            <p:ph type="title" hasCustomPrompt="1"/>
          </p:nvPr>
        </p:nvSpPr>
        <p:spPr>
          <a:xfrm>
            <a:off x="6191176" y="1381125"/>
            <a:ext cx="2340000" cy="893397"/>
          </a:xfrm>
          <a:noFill/>
        </p:spPr>
        <p:txBody>
          <a:bodyPr lIns="180000" tIns="374400" rIns="180000" bIns="140400" anchor="b"/>
          <a:lstStyle>
            <a:lvl1pPr marL="0" indent="0" algn="l">
              <a:lnSpc>
                <a:spcPct val="100000"/>
              </a:lnSpc>
              <a:buClr>
                <a:schemeClr val="bg1"/>
              </a:buClr>
              <a:buSzPct val="210000"/>
              <a:buFont typeface="+mj-lt"/>
              <a:buNone/>
              <a:defRPr sz="2100" b="0" i="0" spc="225">
                <a:solidFill>
                  <a:schemeClr val="bg1"/>
                </a:solidFill>
                <a:latin typeface="Minion Pro" panose="02040503050201020203" pitchFamily="18" charset="0"/>
                <a:cs typeface="Minion Pro" panose="02040503050201020203" pitchFamily="18" charset="0"/>
              </a:defRPr>
            </a:lvl1pPr>
          </a:lstStyle>
          <a:p>
            <a:r>
              <a:rPr lang="en-US" dirty="0"/>
              <a:t/>
            </a:r>
            <a:br>
              <a:rPr lang="en-US" dirty="0"/>
            </a:br>
            <a:r>
              <a:rPr lang="en-US" dirty="0" err="1"/>
              <a:t>tähtis</a:t>
            </a:r>
            <a:r>
              <a:rPr lang="en-US" dirty="0"/>
              <a:t> </a:t>
            </a:r>
            <a:r>
              <a:rPr lang="en-US" dirty="0" err="1"/>
              <a:t>pealkiri</a:t>
            </a:r>
            <a:endParaRPr lang="en-US" dirty="0"/>
          </a:p>
        </p:txBody>
      </p:sp>
      <p:sp>
        <p:nvSpPr>
          <p:cNvPr id="13" name="Title 1"/>
          <p:cNvSpPr txBox="1">
            <a:spLocks/>
          </p:cNvSpPr>
          <p:nvPr userDrawn="1"/>
        </p:nvSpPr>
        <p:spPr bwMode="auto">
          <a:xfrm>
            <a:off x="6191176" y="627534"/>
            <a:ext cx="1656184" cy="648072"/>
          </a:xfrm>
          <a:prstGeom prst="rect">
            <a:avLst/>
          </a:prstGeom>
          <a:noFill/>
          <a:ln>
            <a:noFill/>
          </a:ln>
          <a:effectLst/>
          <a:extLst/>
        </p:spPr>
        <p:txBody>
          <a:bodyPr vert="horz" wrap="square" lIns="135000" tIns="280800" rIns="135000" bIns="105300" numCol="1" anchor="t" anchorCtr="0" compatLnSpc="1">
            <a:prstTxWarp prst="textNoShape">
              <a:avLst/>
            </a:prstTxWarp>
          </a:bodyPr>
          <a:lstStyle>
            <a:lvl1pPr marL="0" indent="0" algn="l" defTabSz="449263" rtl="0" fontAlgn="base">
              <a:lnSpc>
                <a:spcPct val="100000"/>
              </a:lnSpc>
              <a:spcBef>
                <a:spcPct val="0"/>
              </a:spcBef>
              <a:spcAft>
                <a:spcPct val="0"/>
              </a:spcAft>
              <a:buClr>
                <a:schemeClr val="bg1"/>
              </a:buClr>
              <a:buSzPct val="210000"/>
              <a:buFont typeface="+mj-lt"/>
              <a:buNone/>
              <a:defRPr lang="en-GB" sz="3600" b="0" i="1" kern="1200">
                <a:solidFill>
                  <a:schemeClr val="bg1"/>
                </a:solidFill>
                <a:latin typeface="Minion Pro"/>
                <a:ea typeface="ＭＳ Ｐゴシック" panose="020B0600070205080204" pitchFamily="34" charset="-128"/>
                <a:cs typeface="Minion Pro"/>
              </a:defRPr>
            </a:lvl1pPr>
            <a:lvl2pPr marL="742950" indent="-28575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2pPr>
            <a:lvl3pPr marL="1143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3pPr>
            <a:lvl4pPr marL="1600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4pPr>
            <a:lvl5pPr marL="20574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5pPr>
            <a:lvl6pPr marL="25146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6pPr>
            <a:lvl7pPr marL="29718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7pPr>
            <a:lvl8pPr marL="34290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8pPr>
            <a:lvl9pPr marL="3886200" indent="-228600" algn="l" defTabSz="449263" rtl="0" fontAlgn="base">
              <a:lnSpc>
                <a:spcPct val="90000"/>
              </a:lnSpc>
              <a:spcBef>
                <a:spcPct val="0"/>
              </a:spcBef>
              <a:spcAft>
                <a:spcPct val="0"/>
              </a:spcAft>
              <a:buClr>
                <a:srgbClr val="000000"/>
              </a:buClr>
              <a:buSzPct val="100000"/>
              <a:buFont typeface="Times New Roman" panose="02020603050405020304" pitchFamily="18" charset="0"/>
              <a:defRPr sz="2400" b="1">
                <a:solidFill>
                  <a:srgbClr val="000000"/>
                </a:solidFill>
                <a:latin typeface="Times New Roman" panose="02020603050405020304" pitchFamily="18" charset="0"/>
                <a:ea typeface="ＭＳ Ｐゴシック" panose="020B0600070205080204" pitchFamily="34" charset="-128"/>
              </a:defRPr>
            </a:lvl9pPr>
          </a:lstStyle>
          <a:p>
            <a:pPr>
              <a:lnSpc>
                <a:spcPts val="2100"/>
              </a:lnSpc>
            </a:pPr>
            <a:r>
              <a:rPr lang="en-US" sz="4950" b="0" i="1" dirty="0">
                <a:latin typeface="Minion Pro" panose="02040503050201020203" pitchFamily="18" charset="0"/>
                <a:cs typeface="Minion Pro Med Cond Ital Disp"/>
              </a:rPr>
              <a:t>3.</a:t>
            </a:r>
          </a:p>
        </p:txBody>
      </p:sp>
    </p:spTree>
    <p:extLst>
      <p:ext uri="{BB962C8B-B14F-4D97-AF65-F5344CB8AC3E}">
        <p14:creationId xmlns="" xmlns:p14="http://schemas.microsoft.com/office/powerpoint/2010/main" val="34836702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äike ringpilt + sisu">
    <p:spTree>
      <p:nvGrpSpPr>
        <p:cNvPr id="1" name=""/>
        <p:cNvGrpSpPr/>
        <p:nvPr/>
      </p:nvGrpSpPr>
      <p:grpSpPr>
        <a:xfrm>
          <a:off x="0" y="0"/>
          <a:ext cx="0" cy="0"/>
          <a:chOff x="0" y="0"/>
          <a:chExt cx="0" cy="0"/>
        </a:xfrm>
      </p:grpSpPr>
      <p:sp>
        <p:nvSpPr>
          <p:cNvPr id="6175" name="Picture Placeholder 6174"/>
          <p:cNvSpPr>
            <a:spLocks noGrp="1"/>
          </p:cNvSpPr>
          <p:nvPr>
            <p:ph type="pic" sz="quarter" idx="11" hasCustomPrompt="1"/>
          </p:nvPr>
        </p:nvSpPr>
        <p:spPr>
          <a:xfrm>
            <a:off x="566445" y="777213"/>
            <a:ext cx="4212000" cy="3159000"/>
          </a:xfrm>
          <a:prstGeom prst="ellipse">
            <a:avLst/>
          </a:prstGeom>
        </p:spPr>
        <p:txBody>
          <a:bodyPr/>
          <a:lstStyle>
            <a:lvl1pPr marL="0" indent="0">
              <a:buNone/>
              <a:defRPr baseline="0"/>
            </a:lvl1pPr>
          </a:lstStyle>
          <a:p>
            <a:r>
              <a:rPr lang="et-EE" dirty="0" err="1"/>
              <a:t>Add</a:t>
            </a:r>
            <a:r>
              <a:rPr lang="et-EE" dirty="0"/>
              <a:t> Picture </a:t>
            </a:r>
            <a:r>
              <a:rPr lang="et-EE" dirty="0" err="1"/>
              <a:t>or</a:t>
            </a:r>
            <a:r>
              <a:rPr lang="et-EE" dirty="0"/>
              <a:t> </a:t>
            </a:r>
            <a:r>
              <a:rPr lang="et-EE" dirty="0" err="1"/>
              <a:t>texture</a:t>
            </a:r>
            <a:r>
              <a:rPr lang="et-EE" dirty="0"/>
              <a:t> </a:t>
            </a:r>
            <a:r>
              <a:rPr lang="et-EE" dirty="0" err="1"/>
              <a:t>fill</a:t>
            </a:r>
            <a:endParaRPr lang="en-US" dirty="0"/>
          </a:p>
        </p:txBody>
      </p:sp>
      <p:sp>
        <p:nvSpPr>
          <p:cNvPr id="3" name="Content Placeholder 2"/>
          <p:cNvSpPr>
            <a:spLocks noGrp="1"/>
          </p:cNvSpPr>
          <p:nvPr>
            <p:ph idx="1"/>
          </p:nvPr>
        </p:nvSpPr>
        <p:spPr>
          <a:xfrm>
            <a:off x="5143500" y="1762553"/>
            <a:ext cx="3564566" cy="1299411"/>
          </a:xfrm>
        </p:spPr>
        <p:txBody>
          <a:bodyPr anchor="ctr"/>
          <a:lstStyle>
            <a:lvl1pPr marL="342900" indent="-342900">
              <a:buFont typeface="Lucida Grande"/>
              <a:buChar char="-"/>
              <a:defRPr sz="2100"/>
            </a:lvl1pPr>
            <a:lvl2pPr>
              <a:defRPr sz="1800"/>
            </a:lvl2pPr>
            <a:lvl3pPr>
              <a:defRPr sz="150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15882921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uur ringpilt + pealkiri + sisu">
    <p:spTree>
      <p:nvGrpSpPr>
        <p:cNvPr id="1" name=""/>
        <p:cNvGrpSpPr/>
        <p:nvPr/>
      </p:nvGrpSpPr>
      <p:grpSpPr>
        <a:xfrm>
          <a:off x="0" y="0"/>
          <a:ext cx="0" cy="0"/>
          <a:chOff x="0" y="0"/>
          <a:chExt cx="0" cy="0"/>
        </a:xfrm>
      </p:grpSpPr>
      <p:sp>
        <p:nvSpPr>
          <p:cNvPr id="5" name="Content Placeholder 2"/>
          <p:cNvSpPr>
            <a:spLocks noGrp="1"/>
          </p:cNvSpPr>
          <p:nvPr>
            <p:ph idx="1"/>
          </p:nvPr>
        </p:nvSpPr>
        <p:spPr>
          <a:xfrm>
            <a:off x="477330" y="2563565"/>
            <a:ext cx="3466560" cy="1299411"/>
          </a:xfrm>
        </p:spPr>
        <p:txBody>
          <a:bodyPr anchor="ctr"/>
          <a:lstStyle>
            <a:lvl1pPr marL="257175" indent="-257175">
              <a:buFont typeface="Lucida Grande"/>
              <a:buChar char="-"/>
              <a:defRPr sz="1800"/>
            </a:lvl1pPr>
            <a:lvl2pPr>
              <a:defRPr sz="1500"/>
            </a:lvl2pPr>
            <a:lvl3pPr>
              <a:defRPr sz="1350"/>
            </a:lvl3pPr>
          </a:lstStyle>
          <a:p>
            <a:pPr lvl="0"/>
            <a:r>
              <a:rPr lang="en-US" dirty="0"/>
              <a:t>Edit Master text styles</a:t>
            </a:r>
          </a:p>
          <a:p>
            <a:pPr lvl="1"/>
            <a:r>
              <a:rPr lang="en-US" dirty="0"/>
              <a:t>Second level</a:t>
            </a:r>
          </a:p>
          <a:p>
            <a:pPr lvl="2"/>
            <a:r>
              <a:rPr lang="en-US" dirty="0"/>
              <a:t>Third level</a:t>
            </a:r>
          </a:p>
        </p:txBody>
      </p:sp>
      <p:sp>
        <p:nvSpPr>
          <p:cNvPr id="12" name="Picture Placeholder 6174"/>
          <p:cNvSpPr>
            <a:spLocks noGrp="1"/>
          </p:cNvSpPr>
          <p:nvPr>
            <p:ph type="pic" sz="quarter" idx="11" hasCustomPrompt="1"/>
          </p:nvPr>
        </p:nvSpPr>
        <p:spPr>
          <a:xfrm>
            <a:off x="4187176" y="-362679"/>
            <a:ext cx="7856510" cy="5892383"/>
          </a:xfrm>
          <a:prstGeom prst="ellipse">
            <a:avLst/>
          </a:prstGeom>
        </p:spPr>
        <p:txBody>
          <a:bodyPr/>
          <a:lstStyle>
            <a:lvl1pPr marL="0" indent="0">
              <a:buNone/>
              <a:defRPr baseline="0"/>
            </a:lvl1pPr>
          </a:lstStyle>
          <a:p>
            <a:r>
              <a:rPr lang="et-EE" dirty="0" err="1"/>
              <a:t>Add</a:t>
            </a:r>
            <a:r>
              <a:rPr lang="et-EE" dirty="0"/>
              <a:t> Picture </a:t>
            </a:r>
            <a:r>
              <a:rPr lang="et-EE" dirty="0" err="1"/>
              <a:t>or</a:t>
            </a:r>
            <a:r>
              <a:rPr lang="et-EE" dirty="0"/>
              <a:t> </a:t>
            </a:r>
            <a:r>
              <a:rPr lang="et-EE" dirty="0" err="1"/>
              <a:t>texture</a:t>
            </a:r>
            <a:r>
              <a:rPr lang="et-EE" dirty="0"/>
              <a:t> </a:t>
            </a:r>
            <a:r>
              <a:rPr lang="et-EE" dirty="0" err="1"/>
              <a:t>fill</a:t>
            </a:r>
            <a:endParaRPr lang="en-US" dirty="0"/>
          </a:p>
        </p:txBody>
      </p:sp>
      <p:sp>
        <p:nvSpPr>
          <p:cNvPr id="4" name="Title 1"/>
          <p:cNvSpPr>
            <a:spLocks noGrp="1"/>
          </p:cNvSpPr>
          <p:nvPr>
            <p:ph type="title" hasCustomPrompt="1"/>
          </p:nvPr>
        </p:nvSpPr>
        <p:spPr>
          <a:xfrm>
            <a:off x="470288" y="1009630"/>
            <a:ext cx="3452119" cy="1426850"/>
          </a:xfrm>
        </p:spPr>
        <p:txBody>
          <a:bodyPr/>
          <a:lstStyle>
            <a:lvl1pPr>
              <a:lnSpc>
                <a:spcPct val="100000"/>
              </a:lnSpc>
              <a:defRPr sz="2100" i="0" spc="450">
                <a:latin typeface="Minion Pro" panose="02040503050201020203" pitchFamily="18" charset="0"/>
                <a:cs typeface="Minion Pro" panose="02040503050201020203" pitchFamily="18" charset="0"/>
              </a:defRPr>
            </a:lvl1pPr>
          </a:lstStyle>
          <a:p>
            <a:r>
              <a:rPr lang="en-US" dirty="0"/>
              <a:t>CLICK TO EDIT MASTER TITLE</a:t>
            </a:r>
          </a:p>
        </p:txBody>
      </p:sp>
    </p:spTree>
    <p:extLst>
      <p:ext uri="{BB962C8B-B14F-4D97-AF65-F5344CB8AC3E}">
        <p14:creationId xmlns="" xmlns:p14="http://schemas.microsoft.com/office/powerpoint/2010/main" val="247501530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uur ringpilt + sisu">
    <p:spTree>
      <p:nvGrpSpPr>
        <p:cNvPr id="1" name=""/>
        <p:cNvGrpSpPr/>
        <p:nvPr/>
      </p:nvGrpSpPr>
      <p:grpSpPr>
        <a:xfrm>
          <a:off x="0" y="0"/>
          <a:ext cx="0" cy="0"/>
          <a:chOff x="0" y="0"/>
          <a:chExt cx="0" cy="0"/>
        </a:xfrm>
      </p:grpSpPr>
      <p:sp>
        <p:nvSpPr>
          <p:cNvPr id="12" name="Picture Placeholder 6174"/>
          <p:cNvSpPr>
            <a:spLocks noGrp="1"/>
          </p:cNvSpPr>
          <p:nvPr>
            <p:ph type="pic" sz="quarter" idx="11" hasCustomPrompt="1"/>
          </p:nvPr>
        </p:nvSpPr>
        <p:spPr>
          <a:xfrm>
            <a:off x="4187176" y="-362679"/>
            <a:ext cx="7856510" cy="5892383"/>
          </a:xfrm>
          <a:prstGeom prst="ellipse">
            <a:avLst/>
          </a:prstGeom>
        </p:spPr>
        <p:txBody>
          <a:bodyPr/>
          <a:lstStyle>
            <a:lvl1pPr marL="0" indent="0">
              <a:buNone/>
              <a:defRPr baseline="0"/>
            </a:lvl1pPr>
          </a:lstStyle>
          <a:p>
            <a:r>
              <a:rPr lang="et-EE" dirty="0" err="1"/>
              <a:t>Add</a:t>
            </a:r>
            <a:r>
              <a:rPr lang="et-EE" dirty="0"/>
              <a:t> Picture </a:t>
            </a:r>
            <a:r>
              <a:rPr lang="et-EE" dirty="0" err="1"/>
              <a:t>or</a:t>
            </a:r>
            <a:r>
              <a:rPr lang="et-EE" dirty="0"/>
              <a:t> </a:t>
            </a:r>
            <a:r>
              <a:rPr lang="et-EE" dirty="0" err="1"/>
              <a:t>texture</a:t>
            </a:r>
            <a:r>
              <a:rPr lang="et-EE" dirty="0"/>
              <a:t> </a:t>
            </a:r>
            <a:r>
              <a:rPr lang="et-EE" dirty="0" err="1"/>
              <a:t>fill</a:t>
            </a:r>
            <a:endParaRPr lang="en-US" dirty="0"/>
          </a:p>
        </p:txBody>
      </p:sp>
      <p:sp>
        <p:nvSpPr>
          <p:cNvPr id="13" name="Content Placeholder 2"/>
          <p:cNvSpPr>
            <a:spLocks noGrp="1"/>
          </p:cNvSpPr>
          <p:nvPr>
            <p:ph idx="1"/>
          </p:nvPr>
        </p:nvSpPr>
        <p:spPr>
          <a:xfrm>
            <a:off x="451930" y="1963490"/>
            <a:ext cx="3466560" cy="1299411"/>
          </a:xfrm>
        </p:spPr>
        <p:txBody>
          <a:bodyPr anchor="ctr"/>
          <a:lstStyle>
            <a:lvl1pPr marL="257175" indent="-257175">
              <a:buFont typeface="Lucida Grande"/>
              <a:buChar char="-"/>
              <a:defRPr sz="1800"/>
            </a:lvl1pPr>
            <a:lvl2pPr>
              <a:defRPr sz="1500"/>
            </a:lvl2pPr>
            <a:lvl3pPr>
              <a:defRPr sz="135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89876383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lt + pealkiri + sisu">
    <p:spTree>
      <p:nvGrpSpPr>
        <p:cNvPr id="1" name=""/>
        <p:cNvGrpSpPr/>
        <p:nvPr/>
      </p:nvGrpSpPr>
      <p:grpSpPr>
        <a:xfrm>
          <a:off x="0" y="0"/>
          <a:ext cx="0" cy="0"/>
          <a:chOff x="0" y="0"/>
          <a:chExt cx="0" cy="0"/>
        </a:xfrm>
      </p:grpSpPr>
      <p:sp>
        <p:nvSpPr>
          <p:cNvPr id="39" name="Picture Placeholder 38"/>
          <p:cNvSpPr>
            <a:spLocks noGrp="1"/>
          </p:cNvSpPr>
          <p:nvPr>
            <p:ph type="pic" sz="quarter" idx="10"/>
          </p:nvPr>
        </p:nvSpPr>
        <p:spPr>
          <a:xfrm>
            <a:off x="4850090" y="0"/>
            <a:ext cx="4293911" cy="5143500"/>
          </a:xfrm>
        </p:spPr>
        <p:txBody>
          <a:bodyPr/>
          <a:lstStyle/>
          <a:p>
            <a:endParaRPr lang="en-US"/>
          </a:p>
        </p:txBody>
      </p:sp>
      <p:sp>
        <p:nvSpPr>
          <p:cNvPr id="41" name="Title 1"/>
          <p:cNvSpPr>
            <a:spLocks noGrp="1"/>
          </p:cNvSpPr>
          <p:nvPr>
            <p:ph type="title" hasCustomPrompt="1"/>
          </p:nvPr>
        </p:nvSpPr>
        <p:spPr>
          <a:xfrm>
            <a:off x="470288" y="1009630"/>
            <a:ext cx="3921133" cy="1426850"/>
          </a:xfrm>
        </p:spPr>
        <p:txBody>
          <a:bodyPr/>
          <a:lstStyle>
            <a:lvl1pPr>
              <a:lnSpc>
                <a:spcPct val="100000"/>
              </a:lnSpc>
              <a:defRPr sz="2100" i="0" spc="450">
                <a:latin typeface="Minion Pro" panose="02040503050201020203" pitchFamily="18" charset="0"/>
                <a:cs typeface="Minion Pro" panose="02040503050201020203" pitchFamily="18" charset="0"/>
              </a:defRPr>
            </a:lvl1pPr>
          </a:lstStyle>
          <a:p>
            <a:r>
              <a:rPr lang="en-US" dirty="0"/>
              <a:t>CLICK TO EDIT MASTER TITLE</a:t>
            </a:r>
          </a:p>
        </p:txBody>
      </p:sp>
      <p:sp>
        <p:nvSpPr>
          <p:cNvPr id="42" name="Content Placeholder 2"/>
          <p:cNvSpPr>
            <a:spLocks noGrp="1"/>
          </p:cNvSpPr>
          <p:nvPr>
            <p:ph idx="11"/>
          </p:nvPr>
        </p:nvSpPr>
        <p:spPr>
          <a:xfrm>
            <a:off x="515430" y="2563565"/>
            <a:ext cx="3878770" cy="1299411"/>
          </a:xfrm>
        </p:spPr>
        <p:txBody>
          <a:bodyPr anchor="ctr"/>
          <a:lstStyle>
            <a:lvl1pPr marL="257175" indent="-257175">
              <a:buFont typeface="Lucida Grande"/>
              <a:buChar char="-"/>
              <a:defRPr sz="1800"/>
            </a:lvl1pPr>
            <a:lvl2pPr>
              <a:defRPr sz="1500"/>
            </a:lvl2pPr>
            <a:lvl3pPr>
              <a:defRPr sz="135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135212168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lt + sisu">
    <p:spTree>
      <p:nvGrpSpPr>
        <p:cNvPr id="1" name=""/>
        <p:cNvGrpSpPr/>
        <p:nvPr/>
      </p:nvGrpSpPr>
      <p:grpSpPr>
        <a:xfrm>
          <a:off x="0" y="0"/>
          <a:ext cx="0" cy="0"/>
          <a:chOff x="0" y="0"/>
          <a:chExt cx="0" cy="0"/>
        </a:xfrm>
      </p:grpSpPr>
      <p:sp>
        <p:nvSpPr>
          <p:cNvPr id="39" name="Picture Placeholder 38"/>
          <p:cNvSpPr>
            <a:spLocks noGrp="1"/>
          </p:cNvSpPr>
          <p:nvPr>
            <p:ph type="pic" sz="quarter" idx="10"/>
          </p:nvPr>
        </p:nvSpPr>
        <p:spPr>
          <a:xfrm>
            <a:off x="4850090" y="0"/>
            <a:ext cx="4293911" cy="5143500"/>
          </a:xfrm>
        </p:spPr>
        <p:txBody>
          <a:bodyPr/>
          <a:lstStyle/>
          <a:p>
            <a:endParaRPr lang="en-US"/>
          </a:p>
        </p:txBody>
      </p:sp>
      <p:sp>
        <p:nvSpPr>
          <p:cNvPr id="4" name="Content Placeholder 2"/>
          <p:cNvSpPr>
            <a:spLocks noGrp="1"/>
          </p:cNvSpPr>
          <p:nvPr>
            <p:ph idx="11"/>
          </p:nvPr>
        </p:nvSpPr>
        <p:spPr>
          <a:xfrm>
            <a:off x="515430" y="1992065"/>
            <a:ext cx="3878770" cy="1299411"/>
          </a:xfrm>
        </p:spPr>
        <p:txBody>
          <a:bodyPr anchor="ctr"/>
          <a:lstStyle>
            <a:lvl1pPr marL="257175" indent="-257175">
              <a:buFont typeface="Lucida Grande"/>
              <a:buChar char="-"/>
              <a:defRPr sz="1800"/>
            </a:lvl1pPr>
            <a:lvl2pPr>
              <a:defRPr sz="1500"/>
            </a:lvl2pPr>
            <a:lvl3pPr>
              <a:defRPr sz="1350"/>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 xmlns:p14="http://schemas.microsoft.com/office/powerpoint/2010/main" val="233417449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lt + pildiallkiri">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81000" y="257175"/>
            <a:ext cx="8356600" cy="4010025"/>
          </a:xfrm>
          <a:ln>
            <a:noFill/>
          </a:ln>
        </p:spPr>
        <p:txBody>
          <a:bodyPr/>
          <a:lstStyle>
            <a:lvl1pPr marL="0" indent="0">
              <a:buNone/>
              <a:defRPr>
                <a:solidFill>
                  <a:schemeClr val="tx1"/>
                </a:solidFill>
              </a:defRPr>
            </a:lvl1pPr>
          </a:lstStyle>
          <a:p>
            <a:r>
              <a:rPr lang="en-US" dirty="0" err="1"/>
              <a:t>Pilt</a:t>
            </a:r>
            <a:endParaRPr lang="en-US" dirty="0"/>
          </a:p>
        </p:txBody>
      </p:sp>
      <p:sp>
        <p:nvSpPr>
          <p:cNvPr id="5" name="Text Placeholder 3"/>
          <p:cNvSpPr>
            <a:spLocks noGrp="1"/>
          </p:cNvSpPr>
          <p:nvPr>
            <p:ph type="body" sz="quarter" idx="21" hasCustomPrompt="1"/>
          </p:nvPr>
        </p:nvSpPr>
        <p:spPr>
          <a:xfrm>
            <a:off x="2755900" y="4419600"/>
            <a:ext cx="5969000" cy="425655"/>
          </a:xfrm>
        </p:spPr>
        <p:txBody>
          <a:bodyPr anchor="b"/>
          <a:lstStyle>
            <a:lvl1pPr marL="0" indent="0" algn="r">
              <a:lnSpc>
                <a:spcPct val="100000"/>
              </a:lnSpc>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P</a:t>
            </a:r>
            <a:r>
              <a:rPr lang="et-EE" dirty="0"/>
              <a:t>ildiallkiri</a:t>
            </a:r>
          </a:p>
        </p:txBody>
      </p:sp>
    </p:spTree>
    <p:extLst>
      <p:ext uri="{BB962C8B-B14F-4D97-AF65-F5344CB8AC3E}">
        <p14:creationId xmlns="" xmlns:p14="http://schemas.microsoft.com/office/powerpoint/2010/main" val="162415076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ealkiri 01">
    <p:spTree>
      <p:nvGrpSpPr>
        <p:cNvPr id="1" name=""/>
        <p:cNvGrpSpPr/>
        <p:nvPr/>
      </p:nvGrpSpPr>
      <p:grpSpPr>
        <a:xfrm>
          <a:off x="0" y="0"/>
          <a:ext cx="0" cy="0"/>
          <a:chOff x="0" y="0"/>
          <a:chExt cx="0" cy="0"/>
        </a:xfrm>
      </p:grpSpPr>
      <p:sp>
        <p:nvSpPr>
          <p:cNvPr id="3" name="Title 1"/>
          <p:cNvSpPr>
            <a:spLocks noGrp="1"/>
          </p:cNvSpPr>
          <p:nvPr>
            <p:ph type="title"/>
          </p:nvPr>
        </p:nvSpPr>
        <p:spPr>
          <a:xfrm>
            <a:off x="393700" y="273845"/>
            <a:ext cx="8356600" cy="994172"/>
          </a:xfrm>
        </p:spPr>
        <p:txBody>
          <a:bodyPr/>
          <a:lstStyle/>
          <a:p>
            <a:r>
              <a:rPr lang="et-EE" dirty="0"/>
              <a:t>Click to edit Master title style</a:t>
            </a:r>
            <a:endParaRPr lang="en-US" dirty="0"/>
          </a:p>
        </p:txBody>
      </p:sp>
    </p:spTree>
    <p:extLst>
      <p:ext uri="{BB962C8B-B14F-4D97-AF65-F5344CB8AC3E}">
        <p14:creationId xmlns="" xmlns:p14="http://schemas.microsoft.com/office/powerpoint/2010/main" val="109753595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ealkiri 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566" y="207356"/>
            <a:ext cx="8363190" cy="850129"/>
          </a:xfrm>
        </p:spPr>
        <p:txBody>
          <a:bodyPr anchor="b"/>
          <a:lstStyle>
            <a:lvl1pPr>
              <a:lnSpc>
                <a:spcPct val="100000"/>
              </a:lnSpc>
              <a:defRPr sz="2400" i="0" spc="450">
                <a:latin typeface="Minion Pro" panose="02040503050201020203" pitchFamily="18" charset="0"/>
                <a:cs typeface="Minion Pro" panose="02040503050201020203" pitchFamily="18" charset="0"/>
              </a:defRPr>
            </a:lvl1pPr>
          </a:lstStyle>
          <a:p>
            <a:r>
              <a:rPr lang="en-US" dirty="0"/>
              <a:t>CLICK TO EDIT MASTER TITLE</a:t>
            </a:r>
          </a:p>
        </p:txBody>
      </p:sp>
    </p:spTree>
    <p:extLst>
      <p:ext uri="{BB962C8B-B14F-4D97-AF65-F5344CB8AC3E}">
        <p14:creationId xmlns="" xmlns:p14="http://schemas.microsoft.com/office/powerpoint/2010/main" val="99509535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256048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image" Target="../media/image26.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25.png"/><Relationship Id="rId2" Type="http://schemas.openxmlformats.org/officeDocument/2006/relationships/slideLayout" Target="../slideLayouts/slideLayout132.xml"/><Relationship Id="rId16" Type="http://schemas.openxmlformats.org/officeDocument/2006/relationships/theme" Target="../theme/theme1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theme" Target="../theme/theme11.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image" Target="../media/image30.jpe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theme" Target="../theme/theme12.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6.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8.jpeg"/><Relationship Id="rId5" Type="http://schemas.openxmlformats.org/officeDocument/2006/relationships/slideLayout" Target="../slideLayouts/slideLayout72.xml"/><Relationship Id="rId10" Type="http://schemas.openxmlformats.org/officeDocument/2006/relationships/theme" Target="../theme/theme6.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image" Target="../media/image19.emf"/><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theme" Target="../theme/theme7.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6.xml"/><Relationship Id="rId7" Type="http://schemas.openxmlformats.org/officeDocument/2006/relationships/theme" Target="../theme/theme8.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23.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9.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t"/>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832" r:id="rId12"/>
    <p:sldLayoutId id="2147483833" r:id="rId13"/>
    <p:sldLayoutId id="2147483834" r:id="rId14"/>
    <p:sldLayoutId id="214748383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55834"/>
            <a:ext cx="2057400" cy="273844"/>
          </a:xfrm>
          <a:prstGeom prst="rect">
            <a:avLst/>
          </a:prstGeom>
        </p:spPr>
        <p:txBody>
          <a:bodyPr vert="horz" lIns="91440" tIns="45720" rIns="91440" bIns="45720" rtlCol="0" anchor="ctr"/>
          <a:lstStyle>
            <a:lvl1pPr algn="l">
              <a:defRPr sz="900">
                <a:solidFill>
                  <a:schemeClr val="bg2">
                    <a:lumMod val="75000"/>
                  </a:schemeClr>
                </a:solidFill>
              </a:defRPr>
            </a:lvl1pPr>
          </a:lstStyle>
          <a:p>
            <a:fld id="{532BE82A-D942-7645-B1A2-A190760F9DA5}" type="datetimeFigureOut">
              <a:rPr lang="en-US" smtClean="0"/>
              <a:pPr/>
              <a:t>12/4/2018</a:t>
            </a:fld>
            <a:endParaRPr lang="en-US"/>
          </a:p>
        </p:txBody>
      </p:sp>
      <p:sp>
        <p:nvSpPr>
          <p:cNvPr id="5" name="Footer Placeholder 4"/>
          <p:cNvSpPr>
            <a:spLocks noGrp="1"/>
          </p:cNvSpPr>
          <p:nvPr>
            <p:ph type="ftr" sz="quarter" idx="3"/>
          </p:nvPr>
        </p:nvSpPr>
        <p:spPr>
          <a:xfrm>
            <a:off x="3028950" y="4755834"/>
            <a:ext cx="3086100" cy="273844"/>
          </a:xfrm>
          <a:prstGeom prst="rect">
            <a:avLst/>
          </a:prstGeom>
        </p:spPr>
        <p:txBody>
          <a:bodyPr vert="horz" lIns="91440" tIns="45720" rIns="91440" bIns="45720" rtlCol="0" anchor="ctr"/>
          <a:lstStyle>
            <a:lvl1pPr algn="ctr">
              <a:defRPr sz="900">
                <a:solidFill>
                  <a:schemeClr val="bg2">
                    <a:lumMod val="75000"/>
                  </a:schemeClr>
                </a:solidFill>
              </a:defRPr>
            </a:lvl1pPr>
          </a:lstStyle>
          <a:p>
            <a:endParaRPr lang="en-US"/>
          </a:p>
        </p:txBody>
      </p:sp>
      <p:sp>
        <p:nvSpPr>
          <p:cNvPr id="6" name="Slide Number Placeholder 5"/>
          <p:cNvSpPr>
            <a:spLocks noGrp="1"/>
          </p:cNvSpPr>
          <p:nvPr>
            <p:ph type="sldNum" sz="quarter" idx="4"/>
          </p:nvPr>
        </p:nvSpPr>
        <p:spPr>
          <a:xfrm>
            <a:off x="6457950" y="4755834"/>
            <a:ext cx="2057400" cy="273844"/>
          </a:xfrm>
          <a:prstGeom prst="rect">
            <a:avLst/>
          </a:prstGeom>
        </p:spPr>
        <p:txBody>
          <a:bodyPr vert="horz" lIns="91440" tIns="45720" rIns="91440" bIns="45720" rtlCol="0" anchor="ctr"/>
          <a:lstStyle>
            <a:lvl1pPr algn="r">
              <a:defRPr sz="900">
                <a:solidFill>
                  <a:schemeClr val="bg2">
                    <a:lumMod val="75000"/>
                  </a:schemeClr>
                </a:solidFill>
              </a:defRPr>
            </a:lvl1pPr>
          </a:lstStyle>
          <a:p>
            <a:fld id="{818B0424-01A0-A14A-B3C5-2CFB47E47301}" type="slidenum">
              <a:rPr lang="en-US" smtClean="0"/>
              <a:pPr/>
              <a:t>‹#›</a:t>
            </a:fld>
            <a:endParaRPr lang="en-US"/>
          </a:p>
        </p:txBody>
      </p:sp>
      <p:pic>
        <p:nvPicPr>
          <p:cNvPr id="7" name="Picture 6"/>
          <p:cNvPicPr>
            <a:picLocks noChangeAspect="1"/>
          </p:cNvPicPr>
          <p:nvPr userDrawn="1"/>
        </p:nvPicPr>
        <p:blipFill>
          <a:blip r:embed="rId17">
            <a:extLst>
              <a:ext uri="{28A0092B-C50C-407E-A947-70E740481C1C}">
                <a14:useLocalDpi xmlns="" xmlns:a14="http://schemas.microsoft.com/office/drawing/2010/main" val="0"/>
              </a:ext>
            </a:extLst>
          </a:blip>
          <a:stretch>
            <a:fillRect/>
          </a:stretch>
        </p:blipFill>
        <p:spPr>
          <a:xfrm>
            <a:off x="0" y="1"/>
            <a:ext cx="9144000" cy="119207"/>
          </a:xfrm>
          <a:prstGeom prst="rect">
            <a:avLst/>
          </a:prstGeom>
        </p:spPr>
      </p:pic>
      <p:pic>
        <p:nvPicPr>
          <p:cNvPr id="8" name="Picture 7"/>
          <p:cNvPicPr>
            <a:picLocks noChangeAspect="1"/>
          </p:cNvPicPr>
          <p:nvPr userDrawn="1"/>
        </p:nvPicPr>
        <p:blipFill>
          <a:blip r:embed="rId18">
            <a:extLst>
              <a:ext uri="{28A0092B-C50C-407E-A947-70E740481C1C}">
                <a14:useLocalDpi xmlns="" xmlns:a14="http://schemas.microsoft.com/office/drawing/2010/main" val="0"/>
              </a:ext>
            </a:extLst>
          </a:blip>
          <a:stretch>
            <a:fillRect/>
          </a:stretch>
        </p:blipFill>
        <p:spPr>
          <a:xfrm>
            <a:off x="0" y="5023185"/>
            <a:ext cx="9144000" cy="120316"/>
          </a:xfrm>
          <a:prstGeom prst="rect">
            <a:avLst/>
          </a:prstGeom>
        </p:spPr>
      </p:pic>
    </p:spTree>
    <p:extLst>
      <p:ext uri="{BB962C8B-B14F-4D97-AF65-F5344CB8AC3E}">
        <p14:creationId xmlns="" xmlns:p14="http://schemas.microsoft.com/office/powerpoint/2010/main" val="245239433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730251"/>
            <a:ext cx="6571060" cy="53022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1952625"/>
            <a:ext cx="6571060" cy="25622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4793879"/>
            <a:ext cx="742949" cy="228599"/>
          </a:xfrm>
          <a:prstGeom prst="rect">
            <a:avLst/>
          </a:prstGeom>
        </p:spPr>
        <p:txBody>
          <a:bodyPr vert="horz" lIns="91440" tIns="45720" rIns="91440" bIns="45720" rtlCol="0" anchor="ctr"/>
          <a:lstStyle>
            <a:lvl1pPr algn="r">
              <a:defRPr sz="750" b="1" i="0">
                <a:solidFill>
                  <a:schemeClr val="accent1"/>
                </a:solidFill>
              </a:defRPr>
            </a:lvl1pPr>
          </a:lstStyle>
          <a:p>
            <a:fld id="{5B964AB7-0157-4095-A1D1-B2C46DC9335F}" type="datetimeFigureOut">
              <a:rPr lang="en-US" smtClean="0"/>
              <a:pPr/>
              <a:t>12/4/2018</a:t>
            </a:fld>
            <a:endParaRPr lang="en-US"/>
          </a:p>
        </p:txBody>
      </p:sp>
      <p:sp>
        <p:nvSpPr>
          <p:cNvPr id="5" name="Footer Placeholder 4"/>
          <p:cNvSpPr>
            <a:spLocks noGrp="1"/>
          </p:cNvSpPr>
          <p:nvPr>
            <p:ph type="ftr" sz="quarter" idx="3"/>
          </p:nvPr>
        </p:nvSpPr>
        <p:spPr>
          <a:xfrm>
            <a:off x="420833" y="4793879"/>
            <a:ext cx="2894846" cy="228601"/>
          </a:xfrm>
          <a:prstGeom prst="rect">
            <a:avLst/>
          </a:prstGeom>
        </p:spPr>
        <p:txBody>
          <a:bodyPr vert="horz" lIns="91440" tIns="45720" rIns="91440" bIns="45720" rtlCol="0" anchor="ctr"/>
          <a:lstStyle>
            <a:lvl1pPr algn="l">
              <a:defRPr sz="750" b="1" i="0">
                <a:solidFill>
                  <a:schemeClr val="accent1"/>
                </a:solidFill>
              </a:defRPr>
            </a:lvl1pPr>
          </a:lstStyle>
          <a:p>
            <a:endParaRPr lang="en-US"/>
          </a:p>
        </p:txBody>
      </p:sp>
      <p:sp>
        <p:nvSpPr>
          <p:cNvPr id="21" name="Rectangle 2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bg1"/>
                </a:solidFill>
              </a:defRPr>
            </a:lvl1pPr>
          </a:lstStyle>
          <a:p>
            <a:fld id="{DB3E2089-F7F8-40CD-B226-45FC0DE3E50E}" type="slidenum">
              <a:rPr lang="en-US" smtClean="0"/>
              <a:pPr/>
              <a:t>‹#›</a:t>
            </a:fld>
            <a:endParaRPr lang="en-US"/>
          </a:p>
        </p:txBody>
      </p:sp>
    </p:spTree>
    <p:extLst>
      <p:ext uri="{BB962C8B-B14F-4D97-AF65-F5344CB8AC3E}">
        <p14:creationId xmlns="" xmlns:p14="http://schemas.microsoft.com/office/powerpoint/2010/main" val="337481599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Lst>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C612286-20F7-4F75-A873-66D763F44BF1}"/>
              </a:ext>
            </a:extLst>
          </p:cNvPr>
          <p:cNvSpPr txBox="1">
            <a:spLocks noGrp="1"/>
          </p:cNvSpPr>
          <p:nvPr>
            <p:ph type="title"/>
          </p:nvPr>
        </p:nvSpPr>
        <p:spPr>
          <a:xfrm>
            <a:off x="607502" y="335390"/>
            <a:ext cx="7929000" cy="727839"/>
          </a:xfrm>
          <a:prstGeom prst="rect">
            <a:avLst/>
          </a:prstGeom>
          <a:noFill/>
          <a:ln>
            <a:noFill/>
          </a:ln>
          <a:effectLst>
            <a:outerShdw dir="16200000" algn="tl">
              <a:srgbClr val="000000">
                <a:alpha val="60000"/>
              </a:srgbClr>
            </a:outerShdw>
          </a:effectLst>
        </p:spPr>
        <p:txBody>
          <a:bodyPr vert="horz" wrap="square" lIns="91440" tIns="45720" rIns="91440" bIns="45720" anchor="b" anchorCtr="0" compatLnSpc="1">
            <a:noAutofit/>
          </a:bodyPr>
          <a:lstStyle/>
          <a:p>
            <a:pPr lvl="0"/>
            <a:r>
              <a:rPr lang="et-EE"/>
              <a:t>Muutke pealkirja laadi</a:t>
            </a:r>
            <a:endParaRPr lang="en-US"/>
          </a:p>
        </p:txBody>
      </p:sp>
      <p:sp>
        <p:nvSpPr>
          <p:cNvPr id="3" name="Text Placeholder 2">
            <a:extLst>
              <a:ext uri="{FF2B5EF4-FFF2-40B4-BE49-F238E27FC236}">
                <a16:creationId xmlns="" xmlns:a16="http://schemas.microsoft.com/office/drawing/2014/main" id="{A559C60F-2535-4E19-B69C-7F4C4BF5FF03}"/>
              </a:ext>
            </a:extLst>
          </p:cNvPr>
          <p:cNvSpPr txBox="1">
            <a:spLocks noGrp="1"/>
          </p:cNvSpPr>
          <p:nvPr>
            <p:ph type="body" idx="1"/>
          </p:nvPr>
        </p:nvSpPr>
        <p:spPr>
          <a:xfrm>
            <a:off x="607502" y="1638301"/>
            <a:ext cx="7922464" cy="2755798"/>
          </a:xfrm>
          <a:prstGeom prst="rect">
            <a:avLst/>
          </a:prstGeom>
          <a:noFill/>
          <a:ln>
            <a:noFill/>
          </a:ln>
          <a:effectLst>
            <a:outerShdw dir="16200000" algn="tl">
              <a:srgbClr val="000000">
                <a:alpha val="40000"/>
              </a:srgbClr>
            </a:outerShdw>
          </a:effectLst>
        </p:spPr>
        <p:txBody>
          <a:bodyPr vert="horz" wrap="square" lIns="91440" tIns="45720" rIns="91440" bIns="45720" anchor="ctr" anchorCtr="0" compatLnSpc="1">
            <a:normAutofit/>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Footer Placeholder 4">
            <a:extLst>
              <a:ext uri="{FF2B5EF4-FFF2-40B4-BE49-F238E27FC236}">
                <a16:creationId xmlns="" xmlns:a16="http://schemas.microsoft.com/office/drawing/2014/main" id="{802E6235-D431-423D-B6A2-3483CE36C8A9}"/>
              </a:ext>
            </a:extLst>
          </p:cNvPr>
          <p:cNvSpPr txBox="1">
            <a:spLocks noGrp="1"/>
          </p:cNvSpPr>
          <p:nvPr>
            <p:ph type="ftr" sz="quarter" idx="3"/>
          </p:nvPr>
        </p:nvSpPr>
        <p:spPr>
          <a:xfrm>
            <a:off x="338634" y="4531019"/>
            <a:ext cx="6483237" cy="273847"/>
          </a:xfrm>
          <a:prstGeom prst="rect">
            <a:avLst/>
          </a:prstGeom>
          <a:noFill/>
          <a:ln>
            <a:noFill/>
          </a:ln>
        </p:spPr>
        <p:txBody>
          <a:bodyPr vert="horz" wrap="square" lIns="91440" tIns="45720" rIns="91440" bIns="45720" anchor="b" anchorCtr="0" compatLnSpc="1">
            <a:noAutofit/>
          </a:bodyPr>
          <a:lstStyle>
            <a:lvl1pPr marL="0" marR="0" lvl="0" indent="0" algn="l" defTabSz="342900" rtl="0" fontAlgn="auto" hangingPunct="1">
              <a:lnSpc>
                <a:spcPct val="100000"/>
              </a:lnSpc>
              <a:spcBef>
                <a:spcPts val="0"/>
              </a:spcBef>
              <a:spcAft>
                <a:spcPts val="0"/>
              </a:spcAft>
              <a:buNone/>
              <a:tabLst/>
              <a:defRPr lang="en-US" sz="675" b="0" i="0" u="none" strike="noStrike" kern="1200" cap="none" spc="0" baseline="0">
                <a:solidFill>
                  <a:srgbClr val="FFFFFF"/>
                </a:solidFill>
                <a:uFillTx/>
                <a:latin typeface="Century Gothic"/>
              </a:defRPr>
            </a:lvl1pPr>
          </a:lstStyle>
          <a:p>
            <a:pPr lvl="0"/>
            <a:endParaRPr lang="en-US"/>
          </a:p>
        </p:txBody>
      </p:sp>
      <p:sp>
        <p:nvSpPr>
          <p:cNvPr id="5" name="Date Placeholder 3">
            <a:extLst>
              <a:ext uri="{FF2B5EF4-FFF2-40B4-BE49-F238E27FC236}">
                <a16:creationId xmlns="" xmlns:a16="http://schemas.microsoft.com/office/drawing/2014/main" id="{5CF6B68F-83B1-437A-AED0-DCB06F15913A}"/>
              </a:ext>
            </a:extLst>
          </p:cNvPr>
          <p:cNvSpPr txBox="1">
            <a:spLocks noGrp="1"/>
          </p:cNvSpPr>
          <p:nvPr>
            <p:ph type="dt" sz="half" idx="2"/>
          </p:nvPr>
        </p:nvSpPr>
        <p:spPr>
          <a:xfrm>
            <a:off x="7000968" y="4531019"/>
            <a:ext cx="1007776" cy="273847"/>
          </a:xfrm>
          <a:prstGeom prst="rect">
            <a:avLst/>
          </a:prstGeom>
          <a:noFill/>
          <a:ln>
            <a:noFill/>
          </a:ln>
        </p:spPr>
        <p:txBody>
          <a:bodyPr vert="horz" wrap="square" lIns="91440" tIns="45720" rIns="91440" bIns="45720" anchor="b" anchorCtr="0" compatLnSpc="1">
            <a:noAutofit/>
          </a:bodyPr>
          <a:lstStyle>
            <a:lvl1pPr marL="0" marR="0" lvl="0" indent="0" algn="r" defTabSz="342900" rtl="0" fontAlgn="auto" hangingPunct="1">
              <a:lnSpc>
                <a:spcPct val="100000"/>
              </a:lnSpc>
              <a:spcBef>
                <a:spcPts val="0"/>
              </a:spcBef>
              <a:spcAft>
                <a:spcPts val="0"/>
              </a:spcAft>
              <a:buNone/>
              <a:tabLst/>
              <a:defRPr lang="en-US" sz="675" b="0" i="0" u="none" strike="noStrike" kern="1200" cap="none" spc="0" baseline="0">
                <a:solidFill>
                  <a:srgbClr val="FFFFFF"/>
                </a:solidFill>
                <a:uFillTx/>
                <a:latin typeface="Century Gothic"/>
              </a:defRPr>
            </a:lvl1pPr>
          </a:lstStyle>
          <a:p>
            <a:pPr lvl="0"/>
            <a:fld id="{E6895539-FFD4-4AEF-9DAA-FFC52D3213B2}" type="datetime1">
              <a:rPr lang="en-US"/>
              <a:pPr lvl="0"/>
              <a:t>12/4/2018</a:t>
            </a:fld>
            <a:endParaRPr lang="en-US"/>
          </a:p>
        </p:txBody>
      </p:sp>
      <p:sp>
        <p:nvSpPr>
          <p:cNvPr id="6" name="Slide Number Placeholder 5">
            <a:extLst>
              <a:ext uri="{FF2B5EF4-FFF2-40B4-BE49-F238E27FC236}">
                <a16:creationId xmlns="" xmlns:a16="http://schemas.microsoft.com/office/drawing/2014/main" id="{1FFB06D9-2BD4-43A7-AC0B-E5E1F0B7F8C5}"/>
              </a:ext>
            </a:extLst>
          </p:cNvPr>
          <p:cNvSpPr txBox="1">
            <a:spLocks noGrp="1"/>
          </p:cNvSpPr>
          <p:nvPr>
            <p:ph type="sldNum" sz="quarter" idx="4"/>
          </p:nvPr>
        </p:nvSpPr>
        <p:spPr>
          <a:xfrm>
            <a:off x="8008745" y="4436914"/>
            <a:ext cx="796618" cy="367952"/>
          </a:xfrm>
          <a:prstGeom prst="rect">
            <a:avLst/>
          </a:prstGeom>
          <a:noFill/>
          <a:ln>
            <a:noFill/>
          </a:ln>
        </p:spPr>
        <p:txBody>
          <a:bodyPr vert="horz" wrap="square" lIns="91440" tIns="45720" rIns="91440" bIns="10799" anchor="b" anchorCtr="0" compatLnSpc="1">
            <a:noAutofit/>
          </a:bodyPr>
          <a:lstStyle>
            <a:lvl1pPr marL="0" marR="0" lvl="0" indent="0" algn="r" defTabSz="342900" rtl="0" fontAlgn="auto" hangingPunct="1">
              <a:lnSpc>
                <a:spcPct val="100000"/>
              </a:lnSpc>
              <a:spcBef>
                <a:spcPts val="0"/>
              </a:spcBef>
              <a:spcAft>
                <a:spcPts val="0"/>
              </a:spcAft>
              <a:buNone/>
              <a:tabLst/>
              <a:defRPr lang="en-US" sz="1500" b="0" i="0" u="none" strike="noStrike" kern="1200" cap="none" spc="0" baseline="0">
                <a:solidFill>
                  <a:srgbClr val="00C6BB"/>
                </a:solidFill>
                <a:uFillTx/>
                <a:latin typeface="Century Gothic"/>
              </a:defRPr>
            </a:lvl1pPr>
          </a:lstStyle>
          <a:p>
            <a:pPr lvl="0"/>
            <a:fld id="{076514EB-F9A3-412B-9ECF-D4CE37FCD3C1}" type="slidenum">
              <a:rPr/>
              <a:pPr lvl="0"/>
              <a:t>‹#›</a:t>
            </a:fld>
            <a:endParaRPr lang="en-US"/>
          </a:p>
        </p:txBody>
      </p:sp>
    </p:spTree>
    <p:extLst>
      <p:ext uri="{BB962C8B-B14F-4D97-AF65-F5344CB8AC3E}">
        <p14:creationId xmlns="" xmlns:p14="http://schemas.microsoft.com/office/powerpoint/2010/main" val="120347070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Lst>
  <p:txStyles>
    <p:titleStyle>
      <a:lvl1pPr marL="0" marR="0" lvl="0" indent="0" algn="l" defTabSz="342900" rtl="0" fontAlgn="auto" hangingPunct="1">
        <a:lnSpc>
          <a:spcPct val="100000"/>
        </a:lnSpc>
        <a:spcBef>
          <a:spcPts val="0"/>
        </a:spcBef>
        <a:spcAft>
          <a:spcPts val="0"/>
        </a:spcAft>
        <a:buNone/>
        <a:tabLst/>
        <a:defRPr lang="et-EE" sz="3000" b="1" i="0" u="none" strike="noStrike" kern="1200" cap="none" spc="0" baseline="0">
          <a:solidFill>
            <a:srgbClr val="FEFEFE"/>
          </a:solidFill>
          <a:uFillTx/>
          <a:latin typeface="Century Gothic"/>
        </a:defRPr>
      </a:lvl1pPr>
    </p:titleStyle>
    <p:bodyStyle>
      <a:lvl1pPr marL="257175" marR="0" lvl="0" indent="-257175" algn="l" defTabSz="342900" rtl="0" fontAlgn="auto" hangingPunct="1">
        <a:lnSpc>
          <a:spcPct val="100000"/>
        </a:lnSpc>
        <a:spcBef>
          <a:spcPts val="300"/>
        </a:spcBef>
        <a:spcAft>
          <a:spcPts val="450"/>
        </a:spcAft>
        <a:buClr>
          <a:srgbClr val="00C6BB"/>
        </a:buClr>
        <a:buSzPct val="100000"/>
        <a:buFont typeface="Wingdings 2"/>
        <a:buChar char=""/>
        <a:tabLst/>
        <a:defRPr lang="et-EE" sz="1350" b="0" i="0" u="none" strike="noStrike" kern="1200" cap="none" spc="0" baseline="0">
          <a:solidFill>
            <a:srgbClr val="FFFFFF"/>
          </a:solidFill>
          <a:uFillTx/>
          <a:latin typeface="Century Gothic"/>
        </a:defRPr>
      </a:lvl1pPr>
      <a:lvl2pPr marL="557213" marR="0" lvl="1" indent="-214313" algn="l" defTabSz="342900" rtl="0" fontAlgn="auto" hangingPunct="1">
        <a:lnSpc>
          <a:spcPct val="100000"/>
        </a:lnSpc>
        <a:spcBef>
          <a:spcPts val="300"/>
        </a:spcBef>
        <a:spcAft>
          <a:spcPts val="450"/>
        </a:spcAft>
        <a:buClr>
          <a:srgbClr val="00C6BB"/>
        </a:buClr>
        <a:buSzPct val="100000"/>
        <a:buFont typeface="Wingdings 2"/>
        <a:buChar char=""/>
        <a:tabLst/>
        <a:defRPr lang="et-EE" sz="1200" b="0" i="0" u="none" strike="noStrike" kern="1200" cap="none" spc="0" baseline="0">
          <a:solidFill>
            <a:srgbClr val="FFFFFF"/>
          </a:solidFill>
          <a:uFillTx/>
          <a:latin typeface="Century Gothic"/>
        </a:defRPr>
      </a:lvl2pPr>
      <a:lvl3pPr marL="857250" marR="0" lvl="2" indent="-171450" algn="l" defTabSz="342900" rtl="0" fontAlgn="auto" hangingPunct="1">
        <a:lnSpc>
          <a:spcPct val="100000"/>
        </a:lnSpc>
        <a:spcBef>
          <a:spcPts val="225"/>
        </a:spcBef>
        <a:spcAft>
          <a:spcPts val="450"/>
        </a:spcAft>
        <a:buClr>
          <a:srgbClr val="00C6BB"/>
        </a:buClr>
        <a:buSzPct val="100000"/>
        <a:buFont typeface="Wingdings 2"/>
        <a:buChar char=""/>
        <a:tabLst/>
        <a:defRPr lang="et-EE" sz="1050" b="0" i="0" u="none" strike="noStrike" kern="1200" cap="none" spc="0" baseline="0">
          <a:solidFill>
            <a:srgbClr val="FFFFFF"/>
          </a:solidFill>
          <a:uFillTx/>
          <a:latin typeface="Century Gothic"/>
        </a:defRPr>
      </a:lvl3pPr>
      <a:lvl4pPr marL="1200150" marR="0" lvl="3" indent="-171450" algn="l" defTabSz="342900" rtl="0" fontAlgn="auto" hangingPunct="1">
        <a:lnSpc>
          <a:spcPct val="100000"/>
        </a:lnSpc>
        <a:spcBef>
          <a:spcPts val="225"/>
        </a:spcBef>
        <a:spcAft>
          <a:spcPts val="450"/>
        </a:spcAft>
        <a:buClr>
          <a:srgbClr val="00C6BB"/>
        </a:buClr>
        <a:buSzPct val="100000"/>
        <a:buFont typeface="Wingdings 2"/>
        <a:buChar char=""/>
        <a:tabLst/>
        <a:defRPr lang="et-EE" sz="900" b="0" i="0" u="none" strike="noStrike" kern="1200" cap="none" spc="0" baseline="0">
          <a:solidFill>
            <a:srgbClr val="FFFFFF"/>
          </a:solidFill>
          <a:uFillTx/>
          <a:latin typeface="Century Gothic"/>
        </a:defRPr>
      </a:lvl4pPr>
      <a:lvl5pPr marL="1543050" marR="0" lvl="4" indent="-171450" algn="l" defTabSz="342900" rtl="0" fontAlgn="auto" hangingPunct="1">
        <a:lnSpc>
          <a:spcPct val="100000"/>
        </a:lnSpc>
        <a:spcBef>
          <a:spcPts val="225"/>
        </a:spcBef>
        <a:spcAft>
          <a:spcPts val="450"/>
        </a:spcAft>
        <a:buClr>
          <a:srgbClr val="00C6BB"/>
        </a:buClr>
        <a:buSzPct val="100000"/>
        <a:buFont typeface="Wingdings 2"/>
        <a:buChar char=""/>
        <a:tabLst/>
        <a:defRPr lang="et-EE" sz="900" b="0" i="0" u="none" strike="noStrike" kern="1200" cap="none" spc="0" baseline="0">
          <a:solidFill>
            <a:srgbClr val="FFFFFF"/>
          </a:solidFill>
          <a:uFillTx/>
          <a:latin typeface="Century Gothic"/>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400" y="205978"/>
            <a:ext cx="7779600" cy="857250"/>
          </a:xfrm>
          <a:prstGeom prst="rect">
            <a:avLst/>
          </a:prstGeom>
        </p:spPr>
        <p:txBody>
          <a:bodyPr vert="horz" lIns="0" tIns="45720" rIns="0" bIns="45720" rtlCol="0" anchor="b" anchorCtr="0">
            <a:normAutofit/>
          </a:bodyPr>
          <a:lstStyle/>
          <a:p>
            <a:r>
              <a:rPr lang="fi-FI" noProof="0" dirty="0"/>
              <a:t>Muokkaa </a:t>
            </a:r>
            <a:r>
              <a:rPr lang="fi-FI" noProof="0" dirty="0" err="1"/>
              <a:t>perustyyl</a:t>
            </a:r>
            <a:r>
              <a:rPr lang="fi-FI" noProof="0" dirty="0"/>
              <a:t>. </a:t>
            </a:r>
            <a:r>
              <a:rPr lang="fi-FI" noProof="0" dirty="0" err="1"/>
              <a:t>napsautt</a:t>
            </a:r>
            <a:r>
              <a:rPr lang="fi-FI" noProof="0" dirty="0"/>
              <a:t>.</a:t>
            </a:r>
          </a:p>
        </p:txBody>
      </p:sp>
      <p:sp>
        <p:nvSpPr>
          <p:cNvPr id="3" name="Text Placeholder 2"/>
          <p:cNvSpPr>
            <a:spLocks noGrp="1"/>
          </p:cNvSpPr>
          <p:nvPr>
            <p:ph type="body" idx="1"/>
          </p:nvPr>
        </p:nvSpPr>
        <p:spPr>
          <a:xfrm>
            <a:off x="680400" y="1201500"/>
            <a:ext cx="7779600" cy="3393900"/>
          </a:xfrm>
          <a:prstGeom prst="rect">
            <a:avLst/>
          </a:prstGeom>
        </p:spPr>
        <p:txBody>
          <a:bodyPr vert="horz" lIns="0" tIns="45720" rIns="0" bIns="45720" rtlCol="0">
            <a:normAutofit/>
          </a:bodyPr>
          <a:lstStyle/>
          <a:p>
            <a:pPr lvl="0"/>
            <a:r>
              <a:rPr lang="fi-FI" noProof="0" dirty="0"/>
              <a:t>Muokkaa tekstin perustyylejä napsauttamalla</a:t>
            </a:r>
          </a:p>
          <a:p>
            <a:pPr lvl="1"/>
            <a:r>
              <a:rPr lang="fi-FI" noProof="0" dirty="0"/>
              <a:t>toinen taso</a:t>
            </a:r>
          </a:p>
          <a:p>
            <a:pPr lvl="2"/>
            <a:r>
              <a:rPr lang="fi-FI" noProof="0" dirty="0"/>
              <a:t>kolmas taso</a:t>
            </a:r>
          </a:p>
          <a:p>
            <a:pPr lvl="3"/>
            <a:r>
              <a:rPr lang="fi-FI" noProof="0" dirty="0"/>
              <a:t>neljäs taso</a:t>
            </a:r>
          </a:p>
          <a:p>
            <a:pPr lvl="4"/>
            <a:r>
              <a:rPr lang="fi-FI" noProof="0" dirty="0"/>
              <a:t>viides taso</a:t>
            </a:r>
          </a:p>
        </p:txBody>
      </p:sp>
      <p:sp>
        <p:nvSpPr>
          <p:cNvPr id="4" name="Date Placeholder 3"/>
          <p:cNvSpPr>
            <a:spLocks noGrp="1"/>
          </p:cNvSpPr>
          <p:nvPr>
            <p:ph type="dt" sz="half" idx="2"/>
          </p:nvPr>
        </p:nvSpPr>
        <p:spPr>
          <a:xfrm>
            <a:off x="7956376" y="4869645"/>
            <a:ext cx="903600" cy="199800"/>
          </a:xfrm>
          <a:prstGeom prst="rect">
            <a:avLst/>
          </a:prstGeom>
        </p:spPr>
        <p:txBody>
          <a:bodyPr vert="horz" lIns="0" tIns="0" rIns="0" bIns="0" rtlCol="0" anchor="ctr" anchorCtr="0"/>
          <a:lstStyle>
            <a:lvl1pPr algn="ctr">
              <a:defRPr sz="900">
                <a:solidFill>
                  <a:schemeClr val="tx1"/>
                </a:solidFill>
              </a:defRPr>
            </a:lvl1pPr>
          </a:lstStyle>
          <a:p>
            <a:pPr algn="r"/>
            <a:fld id="{FA337B8E-5FF6-49F4-B01F-DBA6611D5498}" type="datetime1">
              <a:rPr lang="fi-FI" smtClean="0"/>
              <a:pPr algn="r"/>
              <a:t>4.12.2018</a:t>
            </a:fld>
            <a:endParaRPr lang="fi-FI" dirty="0"/>
          </a:p>
        </p:txBody>
      </p:sp>
      <p:sp>
        <p:nvSpPr>
          <p:cNvPr id="6" name="Slide Number Placeholder 5"/>
          <p:cNvSpPr>
            <a:spLocks noGrp="1"/>
          </p:cNvSpPr>
          <p:nvPr>
            <p:ph type="sldNum" sz="quarter" idx="4"/>
          </p:nvPr>
        </p:nvSpPr>
        <p:spPr>
          <a:xfrm>
            <a:off x="8467576" y="4695580"/>
            <a:ext cx="392400" cy="199800"/>
          </a:xfrm>
          <a:prstGeom prst="rect">
            <a:avLst/>
          </a:prstGeom>
        </p:spPr>
        <p:txBody>
          <a:bodyPr vert="horz" lIns="0" tIns="0" rIns="0" bIns="0" rtlCol="0" anchor="ctr"/>
          <a:lstStyle>
            <a:lvl1pPr algn="r">
              <a:defRPr sz="900">
                <a:solidFill>
                  <a:schemeClr val="tx1"/>
                </a:solidFill>
              </a:defRPr>
            </a:lvl1pPr>
          </a:lstStyle>
          <a:p>
            <a:fld id="{529BDC67-9A7E-42C8-BC4E-FBA2E376B5B6}" type="slidenum">
              <a:rPr lang="fi-FI" smtClean="0"/>
              <a:pPr/>
              <a:t>‹#›</a:t>
            </a:fld>
            <a:endParaRPr lang="fi-FI" dirty="0"/>
          </a:p>
        </p:txBody>
      </p:sp>
      <p:sp>
        <p:nvSpPr>
          <p:cNvPr id="9" name="Rectangle 6"/>
          <p:cNvSpPr/>
          <p:nvPr userDrawn="1"/>
        </p:nvSpPr>
        <p:spPr>
          <a:xfrm>
            <a:off x="0" y="4614263"/>
            <a:ext cx="9144000" cy="45719"/>
          </a:xfrm>
          <a:prstGeom prst="rect">
            <a:avLst/>
          </a:prstGeom>
          <a:gradFill>
            <a:gsLst>
              <a:gs pos="50000">
                <a:srgbClr val="002E63"/>
              </a:gs>
              <a:gs pos="100000">
                <a:srgbClr val="00A6D6"/>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noProof="0"/>
          </a:p>
        </p:txBody>
      </p:sp>
      <p:sp>
        <p:nvSpPr>
          <p:cNvPr id="11" name="Suorakulmio 10"/>
          <p:cNvSpPr/>
          <p:nvPr userDrawn="1"/>
        </p:nvSpPr>
        <p:spPr>
          <a:xfrm>
            <a:off x="1763688" y="4753476"/>
            <a:ext cx="5976664" cy="338554"/>
          </a:xfrm>
          <a:prstGeom prst="rect">
            <a:avLst/>
          </a:prstGeom>
        </p:spPr>
        <p:txBody>
          <a:bodyPr wrap="square">
            <a:spAutoFit/>
          </a:bodyPr>
          <a:lstStyle/>
          <a:p>
            <a:r>
              <a:rPr lang="fi-FI" sz="800" b="0" dirty="0">
                <a:solidFill>
                  <a:schemeClr val="accent2"/>
                </a:solidFill>
              </a:rPr>
              <a:t>Onnistuva Suomi tehdään lähellä      </a:t>
            </a:r>
            <a:br>
              <a:rPr lang="fi-FI" sz="800" b="0" dirty="0">
                <a:solidFill>
                  <a:schemeClr val="accent2"/>
                </a:solidFill>
              </a:rPr>
            </a:br>
            <a:r>
              <a:rPr lang="sv-SE" sz="800" b="0" dirty="0">
                <a:solidFill>
                  <a:schemeClr val="accent2"/>
                </a:solidFill>
              </a:rPr>
              <a:t>Finlands framgång skapas lokalt </a:t>
            </a:r>
            <a:endParaRPr lang="fi-FI" sz="800" b="0" dirty="0">
              <a:solidFill>
                <a:schemeClr val="accent2"/>
              </a:solidFill>
            </a:endParaRPr>
          </a:p>
        </p:txBody>
      </p:sp>
      <p:pic>
        <p:nvPicPr>
          <p:cNvPr id="5" name="Kuva 4"/>
          <p:cNvPicPr>
            <a:picLocks noChangeAspect="1"/>
          </p:cNvPicPr>
          <p:nvPr userDrawn="1"/>
        </p:nvPicPr>
        <p:blipFill>
          <a:blip r:embed="rId18" cstate="print">
            <a:extLst>
              <a:ext uri="{28A0092B-C50C-407E-A947-70E740481C1C}">
                <a14:useLocalDpi xmlns="" xmlns:a14="http://schemas.microsoft.com/office/drawing/2010/main" val="0"/>
              </a:ext>
            </a:extLst>
          </a:blip>
          <a:stretch>
            <a:fillRect/>
          </a:stretch>
        </p:blipFill>
        <p:spPr>
          <a:xfrm>
            <a:off x="179512" y="4716064"/>
            <a:ext cx="1318604" cy="313279"/>
          </a:xfrm>
          <a:prstGeom prst="rect">
            <a:avLst/>
          </a:prstGeom>
        </p:spPr>
      </p:pic>
    </p:spTree>
    <p:extLst>
      <p:ext uri="{BB962C8B-B14F-4D97-AF65-F5344CB8AC3E}">
        <p14:creationId xmlns="" xmlns:p14="http://schemas.microsoft.com/office/powerpoint/2010/main" val="1591521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914400" rtl="0" eaLnBrk="1" latinLnBrk="0" hangingPunct="1">
        <a:spcBef>
          <a:spcPct val="0"/>
        </a:spcBef>
        <a:buNone/>
        <a:defRPr sz="3200" b="0" kern="1200">
          <a:solidFill>
            <a:srgbClr val="002E63"/>
          </a:solidFill>
          <a:latin typeface="+mj-lt"/>
          <a:ea typeface="+mj-ea"/>
          <a:cs typeface="+mj-cs"/>
        </a:defRPr>
      </a:lvl1pPr>
    </p:titleStyle>
    <p:body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162">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4788"/>
            <a:ext cx="8213725" cy="848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GB"/>
              <a:t>Klõpsa tiitli tekstivormingu redigeerimiseks</a:t>
            </a:r>
          </a:p>
        </p:txBody>
      </p:sp>
      <p:sp>
        <p:nvSpPr>
          <p:cNvPr id="1027" name="Rectangle 3"/>
          <p:cNvSpPr>
            <a:spLocks noGrp="1" noChangeArrowheads="1"/>
          </p:cNvSpPr>
          <p:nvPr>
            <p:ph type="body" idx="1"/>
          </p:nvPr>
        </p:nvSpPr>
        <p:spPr bwMode="auto">
          <a:xfrm>
            <a:off x="457201" y="1203723"/>
            <a:ext cx="8213725" cy="33837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GB"/>
              <a:t>Klõpsa liigenduse tekstivormingu redigeerimiseks</a:t>
            </a:r>
          </a:p>
          <a:p>
            <a:pPr lvl="1"/>
            <a:r>
              <a:rPr lang="en-GB"/>
              <a:t>Teine liigendustase</a:t>
            </a:r>
          </a:p>
          <a:p>
            <a:pPr lvl="2"/>
            <a:r>
              <a:rPr lang="en-GB"/>
              <a:t>Kolmas liigendustase</a:t>
            </a:r>
          </a:p>
          <a:p>
            <a:pPr lvl="3"/>
            <a:r>
              <a:rPr lang="en-GB"/>
              <a:t>Neljas liigendustase</a:t>
            </a:r>
          </a:p>
          <a:p>
            <a:pPr lvl="4"/>
            <a:r>
              <a:rPr lang="en-GB"/>
              <a:t>Viies liigendustase</a:t>
            </a:r>
          </a:p>
          <a:p>
            <a:pPr lvl="4"/>
            <a:r>
              <a:rPr lang="en-GB"/>
              <a:t>Kuues liigendustase</a:t>
            </a:r>
          </a:p>
          <a:p>
            <a:pPr lvl="4"/>
            <a:r>
              <a:rPr lang="en-GB"/>
              <a:t>Seitsmes liigendustase</a:t>
            </a:r>
          </a:p>
          <a:p>
            <a:pPr lvl="4"/>
            <a:r>
              <a:rPr lang="en-GB"/>
              <a:t>Kaheksas liigendustase</a:t>
            </a:r>
          </a:p>
          <a:p>
            <a:pPr lvl="4"/>
            <a:r>
              <a:rPr lang="en-GB"/>
              <a:t>Üheksas liigendustase</a:t>
            </a:r>
          </a:p>
        </p:txBody>
      </p:sp>
      <p:sp>
        <p:nvSpPr>
          <p:cNvPr id="31748" name="Rectangle 4"/>
          <p:cNvSpPr>
            <a:spLocks noGrp="1" noChangeArrowheads="1"/>
          </p:cNvSpPr>
          <p:nvPr>
            <p:ph type="dt"/>
          </p:nvPr>
        </p:nvSpPr>
        <p:spPr bwMode="auto">
          <a:xfrm>
            <a:off x="457200" y="4685110"/>
            <a:ext cx="2114550" cy="3440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305991" hangingPunct="0">
              <a:lnSpc>
                <a:spcPct val="95000"/>
              </a:lnSpc>
              <a:buClr>
                <a:srgbClr val="000000"/>
              </a:buClr>
              <a:buSzPct val="45000"/>
              <a:buFont typeface="Wingdings" pitchFamily="2" charset="2"/>
              <a:buNone/>
              <a:tabLst>
                <a:tab pos="0" algn="l"/>
                <a:tab pos="304800" algn="l"/>
                <a:tab pos="610791" algn="l"/>
                <a:tab pos="915591" algn="l"/>
                <a:tab pos="1221581" algn="l"/>
                <a:tab pos="1527572" algn="l"/>
                <a:tab pos="1831181" algn="l"/>
                <a:tab pos="2138363" algn="l"/>
                <a:tab pos="2444354" algn="l"/>
                <a:tab pos="2749154" algn="l"/>
                <a:tab pos="3055144" algn="l"/>
                <a:tab pos="3361135" algn="l"/>
                <a:tab pos="3667125" algn="l"/>
                <a:tab pos="3970735" algn="l"/>
                <a:tab pos="4277916" algn="l"/>
                <a:tab pos="4583906" algn="l"/>
                <a:tab pos="4888706" algn="l"/>
                <a:tab pos="5193506" algn="l"/>
                <a:tab pos="5500688" algn="l"/>
                <a:tab pos="5806679" algn="l"/>
                <a:tab pos="6110288" algn="l"/>
              </a:tabLst>
              <a:defRPr sz="975">
                <a:solidFill>
                  <a:srgbClr val="000000"/>
                </a:solidFill>
                <a:latin typeface="Times New Roman" pitchFamily="18" charset="0"/>
                <a:ea typeface="+mn-ea"/>
                <a:cs typeface="+mn-cs"/>
              </a:defRPr>
            </a:lvl1pPr>
          </a:lstStyle>
          <a:p>
            <a:pPr>
              <a:defRPr/>
            </a:pPr>
            <a:endParaRPr lang="en-GB"/>
          </a:p>
        </p:txBody>
      </p:sp>
      <p:sp>
        <p:nvSpPr>
          <p:cNvPr id="31749" name="Rectangle 5"/>
          <p:cNvSpPr>
            <a:spLocks noGrp="1" noChangeArrowheads="1"/>
          </p:cNvSpPr>
          <p:nvPr>
            <p:ph type="ftr"/>
          </p:nvPr>
        </p:nvSpPr>
        <p:spPr bwMode="auto">
          <a:xfrm>
            <a:off x="3127375" y="4685110"/>
            <a:ext cx="2884488" cy="3440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305991" hangingPunct="0">
              <a:lnSpc>
                <a:spcPct val="95000"/>
              </a:lnSpc>
              <a:buClr>
                <a:srgbClr val="000000"/>
              </a:buClr>
              <a:buSzPct val="45000"/>
              <a:buFont typeface="Wingdings" pitchFamily="2" charset="2"/>
              <a:buNone/>
              <a:tabLst>
                <a:tab pos="0" algn="l"/>
                <a:tab pos="304800" algn="l"/>
                <a:tab pos="610791" algn="l"/>
                <a:tab pos="915591" algn="l"/>
                <a:tab pos="1221581" algn="l"/>
                <a:tab pos="1527572" algn="l"/>
                <a:tab pos="1831181" algn="l"/>
                <a:tab pos="2138363" algn="l"/>
                <a:tab pos="2444354" algn="l"/>
                <a:tab pos="2749154" algn="l"/>
                <a:tab pos="3055144" algn="l"/>
                <a:tab pos="3361135" algn="l"/>
                <a:tab pos="3667125" algn="l"/>
                <a:tab pos="3970735" algn="l"/>
                <a:tab pos="4277916" algn="l"/>
                <a:tab pos="4583906" algn="l"/>
                <a:tab pos="4888706" algn="l"/>
                <a:tab pos="5193506" algn="l"/>
                <a:tab pos="5500688" algn="l"/>
                <a:tab pos="5806679" algn="l"/>
                <a:tab pos="6110288" algn="l"/>
              </a:tabLst>
              <a:defRPr sz="975">
                <a:solidFill>
                  <a:srgbClr val="000000"/>
                </a:solidFill>
                <a:latin typeface="Times New Roman" pitchFamily="18" charset="0"/>
                <a:ea typeface="+mn-ea"/>
                <a:cs typeface="+mn-cs"/>
              </a:defRPr>
            </a:lvl1pPr>
          </a:lstStyle>
          <a:p>
            <a:pPr>
              <a:defRPr/>
            </a:pPr>
            <a:endParaRPr lang="en-GB"/>
          </a:p>
        </p:txBody>
      </p:sp>
      <p:sp>
        <p:nvSpPr>
          <p:cNvPr id="31750" name="Rectangle 6"/>
          <p:cNvSpPr>
            <a:spLocks noGrp="1" noChangeArrowheads="1"/>
          </p:cNvSpPr>
          <p:nvPr>
            <p:ph type="sldNum"/>
          </p:nvPr>
        </p:nvSpPr>
        <p:spPr bwMode="auto">
          <a:xfrm>
            <a:off x="6556375" y="4685110"/>
            <a:ext cx="2114550" cy="3440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305991" hangingPunct="0">
              <a:lnSpc>
                <a:spcPct val="95000"/>
              </a:lnSpc>
              <a:buClr>
                <a:srgbClr val="000000"/>
              </a:buClr>
              <a:buSzPct val="45000"/>
              <a:buFont typeface="Wingdings" pitchFamily="2" charset="2"/>
              <a:buNone/>
              <a:tabLst>
                <a:tab pos="0" algn="l"/>
                <a:tab pos="304800" algn="l"/>
                <a:tab pos="610791" algn="l"/>
                <a:tab pos="915591" algn="l"/>
                <a:tab pos="1221581" algn="l"/>
                <a:tab pos="1527572" algn="l"/>
                <a:tab pos="1831181" algn="l"/>
                <a:tab pos="2138363" algn="l"/>
                <a:tab pos="2444354" algn="l"/>
                <a:tab pos="2749154" algn="l"/>
                <a:tab pos="3055144" algn="l"/>
                <a:tab pos="3361135" algn="l"/>
                <a:tab pos="3667125" algn="l"/>
                <a:tab pos="3970735" algn="l"/>
                <a:tab pos="4277916" algn="l"/>
                <a:tab pos="4583906" algn="l"/>
                <a:tab pos="4888706" algn="l"/>
                <a:tab pos="5193506" algn="l"/>
                <a:tab pos="5500688" algn="l"/>
                <a:tab pos="5806679" algn="l"/>
                <a:tab pos="6110288" algn="l"/>
              </a:tabLst>
              <a:defRPr sz="975" smtClean="0">
                <a:solidFill>
                  <a:srgbClr val="000000"/>
                </a:solidFill>
                <a:latin typeface="Times New Roman" pitchFamily="18" charset="0"/>
              </a:defRPr>
            </a:lvl1pPr>
          </a:lstStyle>
          <a:p>
            <a:pPr>
              <a:defRPr/>
            </a:pPr>
            <a:fld id="{4D34DE86-C3A6-42FE-BB8C-0F9B013DAD57}" type="slidenum">
              <a:rPr lang="en-GB">
                <a:ea typeface="MS PGothic" pitchFamily="34" charset="-128"/>
              </a:rPr>
              <a:pPr>
                <a:defRPr/>
              </a:pPr>
              <a:t>‹#›</a:t>
            </a:fld>
            <a:endParaRPr lang="en-GB">
              <a:ea typeface="MS PGothic" pitchFamily="34" charset="-128"/>
            </a:endParaRPr>
          </a:p>
        </p:txBody>
      </p:sp>
    </p:spTree>
    <p:extLst>
      <p:ext uri="{BB962C8B-B14F-4D97-AF65-F5344CB8AC3E}">
        <p14:creationId xmlns="" xmlns:p14="http://schemas.microsoft.com/office/powerpoint/2010/main" val="22635528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dt="0"/>
  <p:txStyles>
    <p:titleStyle>
      <a:lvl1pPr algn="ctr" defTabSz="305991" rtl="0" eaLnBrk="0" fontAlgn="base" hangingPunct="0">
        <a:lnSpc>
          <a:spcPct val="93000"/>
        </a:lnSpc>
        <a:spcBef>
          <a:spcPct val="0"/>
        </a:spcBef>
        <a:spcAft>
          <a:spcPct val="0"/>
        </a:spcAft>
        <a:buClr>
          <a:srgbClr val="000000"/>
        </a:buClr>
        <a:buSzPct val="45000"/>
        <a:buFont typeface="Wingdings" pitchFamily="2" charset="2"/>
        <a:defRPr sz="3000">
          <a:solidFill>
            <a:srgbClr val="000000"/>
          </a:solidFill>
          <a:latin typeface="+mj-lt"/>
          <a:ea typeface="MS PGothic" pitchFamily="34" charset="-128"/>
          <a:cs typeface="MS PGothic" charset="0"/>
        </a:defRPr>
      </a:lvl1pPr>
      <a:lvl2pPr algn="ctr" defTabSz="305991" rtl="0" eaLnBrk="0" fontAlgn="base" hangingPunct="0">
        <a:lnSpc>
          <a:spcPct val="93000"/>
        </a:lnSpc>
        <a:spcBef>
          <a:spcPct val="0"/>
        </a:spcBef>
        <a:spcAft>
          <a:spcPct val="0"/>
        </a:spcAft>
        <a:buClr>
          <a:srgbClr val="000000"/>
        </a:buClr>
        <a:buSzPct val="45000"/>
        <a:buFont typeface="Wingdings" pitchFamily="2" charset="2"/>
        <a:defRPr sz="3000">
          <a:solidFill>
            <a:srgbClr val="000000"/>
          </a:solidFill>
          <a:latin typeface="Arial" charset="0"/>
          <a:ea typeface="MS PGothic" pitchFamily="34" charset="-128"/>
          <a:cs typeface="MS PGothic" charset="0"/>
        </a:defRPr>
      </a:lvl2pPr>
      <a:lvl3pPr algn="ctr" defTabSz="305991" rtl="0" eaLnBrk="0" fontAlgn="base" hangingPunct="0">
        <a:lnSpc>
          <a:spcPct val="93000"/>
        </a:lnSpc>
        <a:spcBef>
          <a:spcPct val="0"/>
        </a:spcBef>
        <a:spcAft>
          <a:spcPct val="0"/>
        </a:spcAft>
        <a:buClr>
          <a:srgbClr val="000000"/>
        </a:buClr>
        <a:buSzPct val="45000"/>
        <a:buFont typeface="Wingdings" pitchFamily="2" charset="2"/>
        <a:defRPr sz="3000">
          <a:solidFill>
            <a:srgbClr val="000000"/>
          </a:solidFill>
          <a:latin typeface="Arial" charset="0"/>
          <a:ea typeface="MS PGothic" pitchFamily="34" charset="-128"/>
          <a:cs typeface="MS PGothic" charset="0"/>
        </a:defRPr>
      </a:lvl3pPr>
      <a:lvl4pPr algn="ctr" defTabSz="305991" rtl="0" eaLnBrk="0" fontAlgn="base" hangingPunct="0">
        <a:lnSpc>
          <a:spcPct val="93000"/>
        </a:lnSpc>
        <a:spcBef>
          <a:spcPct val="0"/>
        </a:spcBef>
        <a:spcAft>
          <a:spcPct val="0"/>
        </a:spcAft>
        <a:buClr>
          <a:srgbClr val="000000"/>
        </a:buClr>
        <a:buSzPct val="45000"/>
        <a:buFont typeface="Wingdings" pitchFamily="2" charset="2"/>
        <a:defRPr sz="3000">
          <a:solidFill>
            <a:srgbClr val="000000"/>
          </a:solidFill>
          <a:latin typeface="Arial" charset="0"/>
          <a:ea typeface="MS PGothic" pitchFamily="34" charset="-128"/>
          <a:cs typeface="MS PGothic" charset="0"/>
        </a:defRPr>
      </a:lvl4pPr>
      <a:lvl5pPr algn="ctr" defTabSz="305991" rtl="0" eaLnBrk="0" fontAlgn="base" hangingPunct="0">
        <a:lnSpc>
          <a:spcPct val="93000"/>
        </a:lnSpc>
        <a:spcBef>
          <a:spcPct val="0"/>
        </a:spcBef>
        <a:spcAft>
          <a:spcPct val="0"/>
        </a:spcAft>
        <a:buClr>
          <a:srgbClr val="000000"/>
        </a:buClr>
        <a:buSzPct val="45000"/>
        <a:buFont typeface="Wingdings" pitchFamily="2" charset="2"/>
        <a:defRPr sz="3000">
          <a:solidFill>
            <a:srgbClr val="000000"/>
          </a:solidFill>
          <a:latin typeface="Arial" charset="0"/>
          <a:ea typeface="MS PGothic" pitchFamily="34" charset="-128"/>
          <a:cs typeface="MS PGothic" charset="0"/>
        </a:defRPr>
      </a:lvl5pPr>
      <a:lvl6pPr marL="342900" algn="ctr" defTabSz="305991" rtl="0" fontAlgn="base">
        <a:lnSpc>
          <a:spcPct val="93000"/>
        </a:lnSpc>
        <a:spcBef>
          <a:spcPct val="0"/>
        </a:spcBef>
        <a:spcAft>
          <a:spcPct val="0"/>
        </a:spcAft>
        <a:buClr>
          <a:srgbClr val="000000"/>
        </a:buClr>
        <a:buSzPct val="45000"/>
        <a:buFont typeface="Wingdings" pitchFamily="2" charset="2"/>
        <a:defRPr sz="3000">
          <a:solidFill>
            <a:srgbClr val="000000"/>
          </a:solidFill>
          <a:latin typeface="Arial" charset="0"/>
        </a:defRPr>
      </a:lvl6pPr>
      <a:lvl7pPr marL="685800" algn="ctr" defTabSz="305991" rtl="0" fontAlgn="base">
        <a:lnSpc>
          <a:spcPct val="93000"/>
        </a:lnSpc>
        <a:spcBef>
          <a:spcPct val="0"/>
        </a:spcBef>
        <a:spcAft>
          <a:spcPct val="0"/>
        </a:spcAft>
        <a:buClr>
          <a:srgbClr val="000000"/>
        </a:buClr>
        <a:buSzPct val="45000"/>
        <a:buFont typeface="Wingdings" pitchFamily="2" charset="2"/>
        <a:defRPr sz="3000">
          <a:solidFill>
            <a:srgbClr val="000000"/>
          </a:solidFill>
          <a:latin typeface="Arial" charset="0"/>
        </a:defRPr>
      </a:lvl7pPr>
      <a:lvl8pPr marL="1028700" algn="ctr" defTabSz="305991" rtl="0" fontAlgn="base">
        <a:lnSpc>
          <a:spcPct val="93000"/>
        </a:lnSpc>
        <a:spcBef>
          <a:spcPct val="0"/>
        </a:spcBef>
        <a:spcAft>
          <a:spcPct val="0"/>
        </a:spcAft>
        <a:buClr>
          <a:srgbClr val="000000"/>
        </a:buClr>
        <a:buSzPct val="45000"/>
        <a:buFont typeface="Wingdings" pitchFamily="2" charset="2"/>
        <a:defRPr sz="3000">
          <a:solidFill>
            <a:srgbClr val="000000"/>
          </a:solidFill>
          <a:latin typeface="Arial" charset="0"/>
        </a:defRPr>
      </a:lvl8pPr>
      <a:lvl9pPr marL="1371600" algn="ctr" defTabSz="305991" rtl="0" fontAlgn="base">
        <a:lnSpc>
          <a:spcPct val="93000"/>
        </a:lnSpc>
        <a:spcBef>
          <a:spcPct val="0"/>
        </a:spcBef>
        <a:spcAft>
          <a:spcPct val="0"/>
        </a:spcAft>
        <a:buClr>
          <a:srgbClr val="000000"/>
        </a:buClr>
        <a:buSzPct val="45000"/>
        <a:buFont typeface="Wingdings" pitchFamily="2" charset="2"/>
        <a:defRPr sz="3000">
          <a:solidFill>
            <a:srgbClr val="000000"/>
          </a:solidFill>
          <a:latin typeface="Arial" charset="0"/>
        </a:defRPr>
      </a:lvl9pPr>
    </p:titleStyle>
    <p:bodyStyle>
      <a:lvl1pPr marL="284560" indent="-213122" algn="l" defTabSz="305991" rtl="0" eaLnBrk="0" fontAlgn="base" hangingPunct="0">
        <a:lnSpc>
          <a:spcPct val="93000"/>
        </a:lnSpc>
        <a:spcBef>
          <a:spcPct val="0"/>
        </a:spcBef>
        <a:spcAft>
          <a:spcPts val="966"/>
        </a:spcAft>
        <a:buClr>
          <a:srgbClr val="000000"/>
        </a:buClr>
        <a:buSzPct val="45000"/>
        <a:buFont typeface="Wingdings" pitchFamily="2" charset="2"/>
        <a:buChar char=""/>
        <a:defRPr sz="2175">
          <a:solidFill>
            <a:srgbClr val="000000"/>
          </a:solidFill>
          <a:latin typeface="+mn-lt"/>
          <a:ea typeface="MS PGothic" pitchFamily="34" charset="-128"/>
          <a:cs typeface="MS PGothic" charset="0"/>
        </a:defRPr>
      </a:lvl1pPr>
      <a:lvl2pPr marL="577454" indent="-191691" algn="l" defTabSz="305991" rtl="0" eaLnBrk="0" fontAlgn="base" hangingPunct="0">
        <a:lnSpc>
          <a:spcPct val="93000"/>
        </a:lnSpc>
        <a:spcBef>
          <a:spcPct val="0"/>
        </a:spcBef>
        <a:spcAft>
          <a:spcPts val="779"/>
        </a:spcAft>
        <a:buClr>
          <a:srgbClr val="000000"/>
        </a:buClr>
        <a:buSzPct val="75000"/>
        <a:buFont typeface="Symbol" pitchFamily="18" charset="2"/>
        <a:buChar char=""/>
        <a:defRPr sz="1875">
          <a:solidFill>
            <a:srgbClr val="000000"/>
          </a:solidFill>
          <a:latin typeface="+mn-lt"/>
          <a:ea typeface="MS PGothic" pitchFamily="34" charset="-128"/>
          <a:cs typeface="MS PGothic" charset="0"/>
        </a:defRPr>
      </a:lvl2pPr>
      <a:lvl3pPr marL="871538" indent="-145256" algn="l" defTabSz="305991" rtl="0" eaLnBrk="0" fontAlgn="base" hangingPunct="0">
        <a:lnSpc>
          <a:spcPct val="93000"/>
        </a:lnSpc>
        <a:spcBef>
          <a:spcPct val="0"/>
        </a:spcBef>
        <a:spcAft>
          <a:spcPts val="581"/>
        </a:spcAft>
        <a:buClr>
          <a:srgbClr val="000000"/>
        </a:buClr>
        <a:buSzPct val="45000"/>
        <a:buFont typeface="Wingdings" pitchFamily="2" charset="2"/>
        <a:buChar char=""/>
        <a:defRPr sz="1650">
          <a:solidFill>
            <a:srgbClr val="000000"/>
          </a:solidFill>
          <a:latin typeface="+mn-lt"/>
          <a:ea typeface="MS PGothic" pitchFamily="34" charset="-128"/>
          <a:cs typeface="MS PGothic" charset="0"/>
        </a:defRPr>
      </a:lvl3pPr>
      <a:lvl4pPr marL="1165622" indent="-136922" algn="l" defTabSz="305991" rtl="0" eaLnBrk="0" fontAlgn="base" hangingPunct="0">
        <a:lnSpc>
          <a:spcPct val="93000"/>
        </a:lnSpc>
        <a:spcBef>
          <a:spcPct val="0"/>
        </a:spcBef>
        <a:spcAft>
          <a:spcPts val="394"/>
        </a:spcAft>
        <a:buClr>
          <a:srgbClr val="000000"/>
        </a:buClr>
        <a:buSzPct val="75000"/>
        <a:buFont typeface="Symbol" pitchFamily="18" charset="2"/>
        <a:buChar char=""/>
        <a:defRPr>
          <a:solidFill>
            <a:srgbClr val="000000"/>
          </a:solidFill>
          <a:latin typeface="+mn-lt"/>
          <a:ea typeface="MS PGothic" pitchFamily="34" charset="-128"/>
          <a:cs typeface="MS PGothic" charset="0"/>
        </a:defRPr>
      </a:lvl4pPr>
      <a:lvl5pPr marL="1458516" indent="-139304" algn="l" defTabSz="305991" rtl="0" eaLnBrk="0" fontAlgn="base" hangingPunct="0">
        <a:lnSpc>
          <a:spcPct val="93000"/>
        </a:lnSpc>
        <a:spcBef>
          <a:spcPct val="0"/>
        </a:spcBef>
        <a:spcAft>
          <a:spcPts val="197"/>
        </a:spcAft>
        <a:buClr>
          <a:srgbClr val="000000"/>
        </a:buClr>
        <a:buSzPct val="45000"/>
        <a:buFont typeface="Wingdings" pitchFamily="2" charset="2"/>
        <a:buChar char=""/>
        <a:defRPr>
          <a:solidFill>
            <a:srgbClr val="000000"/>
          </a:solidFill>
          <a:latin typeface="+mn-lt"/>
          <a:ea typeface="MS PGothic" pitchFamily="34" charset="-128"/>
          <a:cs typeface="MS PGothic" charset="0"/>
        </a:defRPr>
      </a:lvl5pPr>
      <a:lvl6pPr marL="1801416" indent="-139304" algn="l" defTabSz="305991" rtl="0" fontAlgn="base">
        <a:lnSpc>
          <a:spcPct val="93000"/>
        </a:lnSpc>
        <a:spcBef>
          <a:spcPct val="0"/>
        </a:spcBef>
        <a:spcAft>
          <a:spcPts val="197"/>
        </a:spcAft>
        <a:buClr>
          <a:srgbClr val="000000"/>
        </a:buClr>
        <a:buSzPct val="45000"/>
        <a:buFont typeface="Wingdings" pitchFamily="2" charset="2"/>
        <a:buChar char=""/>
        <a:defRPr>
          <a:solidFill>
            <a:srgbClr val="000000"/>
          </a:solidFill>
          <a:latin typeface="+mn-lt"/>
        </a:defRPr>
      </a:lvl6pPr>
      <a:lvl7pPr marL="2144316" indent="-139304" algn="l" defTabSz="305991" rtl="0" fontAlgn="base">
        <a:lnSpc>
          <a:spcPct val="93000"/>
        </a:lnSpc>
        <a:spcBef>
          <a:spcPct val="0"/>
        </a:spcBef>
        <a:spcAft>
          <a:spcPts val="197"/>
        </a:spcAft>
        <a:buClr>
          <a:srgbClr val="000000"/>
        </a:buClr>
        <a:buSzPct val="45000"/>
        <a:buFont typeface="Wingdings" pitchFamily="2" charset="2"/>
        <a:buChar char=""/>
        <a:defRPr>
          <a:solidFill>
            <a:srgbClr val="000000"/>
          </a:solidFill>
          <a:latin typeface="+mn-lt"/>
        </a:defRPr>
      </a:lvl7pPr>
      <a:lvl8pPr marL="2487216" indent="-139304" algn="l" defTabSz="305991" rtl="0" fontAlgn="base">
        <a:lnSpc>
          <a:spcPct val="93000"/>
        </a:lnSpc>
        <a:spcBef>
          <a:spcPct val="0"/>
        </a:spcBef>
        <a:spcAft>
          <a:spcPts val="197"/>
        </a:spcAft>
        <a:buClr>
          <a:srgbClr val="000000"/>
        </a:buClr>
        <a:buSzPct val="45000"/>
        <a:buFont typeface="Wingdings" pitchFamily="2" charset="2"/>
        <a:buChar char=""/>
        <a:defRPr>
          <a:solidFill>
            <a:srgbClr val="000000"/>
          </a:solidFill>
          <a:latin typeface="+mn-lt"/>
        </a:defRPr>
      </a:lvl8pPr>
      <a:lvl9pPr marL="2830116" indent="-139304" algn="l" defTabSz="305991" rtl="0" fontAlgn="base">
        <a:lnSpc>
          <a:spcPct val="93000"/>
        </a:lnSpc>
        <a:spcBef>
          <a:spcPct val="0"/>
        </a:spcBef>
        <a:spcAft>
          <a:spcPts val="197"/>
        </a:spcAft>
        <a:buClr>
          <a:srgbClr val="000000"/>
        </a:buClr>
        <a:buSzPct val="45000"/>
        <a:buFont typeface="Wingdings" pitchFamily="2" charset="2"/>
        <a:buChar char=""/>
        <a:defRPr>
          <a:solidFill>
            <a:srgbClr val="000000"/>
          </a:solidFill>
          <a:latin typeface="+mn-lt"/>
        </a:defRPr>
      </a:lvl9pPr>
    </p:bodyStyle>
    <p:otherStyle>
      <a:defPPr>
        <a:defRPr lang="et-E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 xmlns:a16="http://schemas.microsoft.com/office/drawing/2014/main" id="{49B95203-7F1A-4767-939A-AAA74A8DF207}"/>
              </a:ext>
            </a:extLst>
          </p:cNvPr>
          <p:cNvSpPr>
            <a:spLocks noGrp="1" noChangeArrowheads="1"/>
          </p:cNvSpPr>
          <p:nvPr>
            <p:ph type="title"/>
          </p:nvPr>
        </p:nvSpPr>
        <p:spPr bwMode="auto">
          <a:xfrm>
            <a:off x="685801" y="457200"/>
            <a:ext cx="7770813" cy="8560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t-EE"/>
              <a:t>Click to edit the title text format</a:t>
            </a:r>
          </a:p>
        </p:txBody>
      </p:sp>
      <p:sp>
        <p:nvSpPr>
          <p:cNvPr id="1027" name="Rectangle 2">
            <a:extLst>
              <a:ext uri="{FF2B5EF4-FFF2-40B4-BE49-F238E27FC236}">
                <a16:creationId xmlns="" xmlns:a16="http://schemas.microsoft.com/office/drawing/2014/main" id="{93481079-709E-4B97-A0DB-44C31B74D02D}"/>
              </a:ext>
            </a:extLst>
          </p:cNvPr>
          <p:cNvSpPr>
            <a:spLocks noGrp="1" noChangeArrowheads="1"/>
          </p:cNvSpPr>
          <p:nvPr>
            <p:ph type="body" idx="1"/>
          </p:nvPr>
        </p:nvSpPr>
        <p:spPr bwMode="auto">
          <a:xfrm>
            <a:off x="685801" y="1485900"/>
            <a:ext cx="7770813" cy="30849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t-EE"/>
              <a:t>Click to edit the outline text format</a:t>
            </a:r>
          </a:p>
          <a:p>
            <a:pPr lvl="1"/>
            <a:r>
              <a:rPr lang="en-GB" altLang="et-EE"/>
              <a:t>Second Outline Level</a:t>
            </a:r>
          </a:p>
          <a:p>
            <a:pPr lvl="2"/>
            <a:r>
              <a:rPr lang="en-GB" altLang="et-EE"/>
              <a:t>Third Outline Level</a:t>
            </a:r>
          </a:p>
          <a:p>
            <a:pPr lvl="3"/>
            <a:r>
              <a:rPr lang="en-GB" altLang="et-EE"/>
              <a:t>Fourth Outline Level</a:t>
            </a:r>
          </a:p>
          <a:p>
            <a:pPr lvl="4"/>
            <a:r>
              <a:rPr lang="en-GB" altLang="et-EE"/>
              <a:t>Fifth Outline Level</a:t>
            </a:r>
          </a:p>
          <a:p>
            <a:pPr lvl="4"/>
            <a:r>
              <a:rPr lang="en-GB" altLang="et-EE"/>
              <a:t>Sixth Outline Level</a:t>
            </a:r>
          </a:p>
          <a:p>
            <a:pPr lvl="4"/>
            <a:r>
              <a:rPr lang="en-GB" altLang="et-EE"/>
              <a:t>Seventh Outline Level</a:t>
            </a:r>
          </a:p>
          <a:p>
            <a:pPr lvl="4"/>
            <a:r>
              <a:rPr lang="en-GB" altLang="et-EE"/>
              <a:t>Eighth Outline Level</a:t>
            </a:r>
          </a:p>
          <a:p>
            <a:pPr lvl="4"/>
            <a:r>
              <a:rPr lang="en-GB" altLang="et-EE"/>
              <a:t>Ninth Outline Level</a:t>
            </a:r>
          </a:p>
        </p:txBody>
      </p:sp>
    </p:spTree>
    <p:extLst>
      <p:ext uri="{BB962C8B-B14F-4D97-AF65-F5344CB8AC3E}">
        <p14:creationId xmlns="" xmlns:p14="http://schemas.microsoft.com/office/powerpoint/2010/main" val="32442863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mj-lt"/>
          <a:ea typeface="Lucida Sans Unicode" pitchFamily="34" charset="0"/>
          <a:cs typeface="+mj-cs"/>
        </a:defRPr>
      </a:lvl1pPr>
      <a:lvl2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Times New Roman" pitchFamily="18" charset="0"/>
          <a:ea typeface="Lucida Sans Unicode" pitchFamily="34" charset="0"/>
          <a:cs typeface="Lucida Sans Unicode" pitchFamily="34" charset="0"/>
        </a:defRPr>
      </a:lvl2pPr>
      <a:lvl3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Times New Roman" pitchFamily="18" charset="0"/>
          <a:ea typeface="Lucida Sans Unicode" pitchFamily="34" charset="0"/>
          <a:cs typeface="Lucida Sans Unicode" pitchFamily="34" charset="0"/>
        </a:defRPr>
      </a:lvl3pPr>
      <a:lvl4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Times New Roman" pitchFamily="18" charset="0"/>
          <a:ea typeface="Lucida Sans Unicode" pitchFamily="34" charset="0"/>
          <a:cs typeface="Lucida Sans Unicode" pitchFamily="34" charset="0"/>
        </a:defRPr>
      </a:lvl4pPr>
      <a:lvl5pPr algn="ctr" defTabSz="336947" rtl="0" eaLnBrk="0" fontAlgn="base" hangingPunct="0">
        <a:spcBef>
          <a:spcPct val="0"/>
        </a:spcBef>
        <a:spcAft>
          <a:spcPct val="0"/>
        </a:spcAft>
        <a:buClr>
          <a:srgbClr val="000000"/>
        </a:buClr>
        <a:buSzPct val="100000"/>
        <a:buFont typeface="Times New Roman" panose="02020603050405020304" pitchFamily="18" charset="0"/>
        <a:defRPr sz="3300">
          <a:solidFill>
            <a:srgbClr val="000000"/>
          </a:solidFill>
          <a:latin typeface="Times New Roman" pitchFamily="18" charset="0"/>
          <a:ea typeface="Lucida Sans Unicode" pitchFamily="34" charset="0"/>
          <a:cs typeface="Lucida Sans Unicode" pitchFamily="34" charset="0"/>
        </a:defRPr>
      </a:lvl5pPr>
      <a:lvl6pPr marL="342900" algn="l" defTabSz="336947" rtl="0" fontAlgn="base">
        <a:spcBef>
          <a:spcPct val="0"/>
        </a:spcBef>
        <a:spcAft>
          <a:spcPct val="0"/>
        </a:spcAft>
        <a:buClr>
          <a:srgbClr val="000000"/>
        </a:buClr>
        <a:buSzPct val="100000"/>
        <a:buFont typeface="Times New Roman" pitchFamily="18" charset="0"/>
        <a:defRPr sz="3300">
          <a:solidFill>
            <a:srgbClr val="000000"/>
          </a:solidFill>
          <a:latin typeface="Times New Roman" pitchFamily="18" charset="0"/>
          <a:cs typeface="Lucida Sans Unicode" pitchFamily="34" charset="0"/>
        </a:defRPr>
      </a:lvl6pPr>
      <a:lvl7pPr marL="685800" algn="l" defTabSz="336947" rtl="0" fontAlgn="base">
        <a:spcBef>
          <a:spcPct val="0"/>
        </a:spcBef>
        <a:spcAft>
          <a:spcPct val="0"/>
        </a:spcAft>
        <a:buClr>
          <a:srgbClr val="000000"/>
        </a:buClr>
        <a:buSzPct val="100000"/>
        <a:buFont typeface="Times New Roman" pitchFamily="18" charset="0"/>
        <a:defRPr sz="3300">
          <a:solidFill>
            <a:srgbClr val="000000"/>
          </a:solidFill>
          <a:latin typeface="Times New Roman" pitchFamily="18" charset="0"/>
          <a:cs typeface="Lucida Sans Unicode" pitchFamily="34" charset="0"/>
        </a:defRPr>
      </a:lvl7pPr>
      <a:lvl8pPr marL="1028700" algn="l" defTabSz="336947" rtl="0" fontAlgn="base">
        <a:spcBef>
          <a:spcPct val="0"/>
        </a:spcBef>
        <a:spcAft>
          <a:spcPct val="0"/>
        </a:spcAft>
        <a:buClr>
          <a:srgbClr val="000000"/>
        </a:buClr>
        <a:buSzPct val="100000"/>
        <a:buFont typeface="Times New Roman" pitchFamily="18" charset="0"/>
        <a:defRPr sz="3300">
          <a:solidFill>
            <a:srgbClr val="000000"/>
          </a:solidFill>
          <a:latin typeface="Times New Roman" pitchFamily="18" charset="0"/>
          <a:cs typeface="Lucida Sans Unicode" pitchFamily="34" charset="0"/>
        </a:defRPr>
      </a:lvl8pPr>
      <a:lvl9pPr marL="1371600" algn="l" defTabSz="336947" rtl="0" fontAlgn="base">
        <a:spcBef>
          <a:spcPct val="0"/>
        </a:spcBef>
        <a:spcAft>
          <a:spcPct val="0"/>
        </a:spcAft>
        <a:buClr>
          <a:srgbClr val="000000"/>
        </a:buClr>
        <a:buSzPct val="100000"/>
        <a:buFont typeface="Times New Roman" pitchFamily="18" charset="0"/>
        <a:defRPr sz="3300">
          <a:solidFill>
            <a:srgbClr val="000000"/>
          </a:solidFill>
          <a:latin typeface="Times New Roman" pitchFamily="18" charset="0"/>
          <a:cs typeface="Lucida Sans Unicode" pitchFamily="34" charset="0"/>
        </a:defRPr>
      </a:lvl9pPr>
    </p:titleStyle>
    <p:bodyStyle>
      <a:lvl1pPr marL="255985" indent="-255985" algn="l" defTabSz="336947"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Lucida Sans Unicode" pitchFamily="34" charset="0"/>
          <a:cs typeface="+mn-cs"/>
        </a:defRPr>
      </a:lvl1pPr>
      <a:lvl2pPr marL="556022" indent="-213122" algn="l" defTabSz="336947" rtl="0" eaLnBrk="0" fontAlgn="base" hangingPunct="0">
        <a:spcBef>
          <a:spcPts val="525"/>
        </a:spcBef>
        <a:spcAft>
          <a:spcPct val="0"/>
        </a:spcAft>
        <a:buClr>
          <a:srgbClr val="000000"/>
        </a:buClr>
        <a:buSzPct val="100000"/>
        <a:buFont typeface="Times New Roman" panose="02020603050405020304" pitchFamily="18" charset="0"/>
        <a:buChar char="–"/>
        <a:defRPr sz="2100">
          <a:solidFill>
            <a:srgbClr val="000000"/>
          </a:solidFill>
          <a:latin typeface="+mn-lt"/>
          <a:ea typeface="Lucida Sans Unicode" pitchFamily="34" charset="0"/>
          <a:cs typeface="+mn-cs"/>
        </a:defRPr>
      </a:lvl2pPr>
      <a:lvl3pPr marL="857250" indent="-171450" algn="l" defTabSz="336947" rtl="0" eaLnBrk="0" fontAlgn="base" hangingPunct="0">
        <a:spcBef>
          <a:spcPts val="450"/>
        </a:spcBef>
        <a:spcAft>
          <a:spcPct val="0"/>
        </a:spcAft>
        <a:buClr>
          <a:srgbClr val="000000"/>
        </a:buClr>
        <a:buSzPct val="100000"/>
        <a:buFont typeface="Times New Roman" panose="02020603050405020304" pitchFamily="18" charset="0"/>
        <a:buChar char="•"/>
        <a:defRPr sz="1800">
          <a:solidFill>
            <a:srgbClr val="000000"/>
          </a:solidFill>
          <a:latin typeface="+mn-lt"/>
          <a:ea typeface="Lucida Sans Unicode" pitchFamily="34" charset="0"/>
          <a:cs typeface="+mn-cs"/>
        </a:defRPr>
      </a:lvl3pPr>
      <a:lvl4pPr marL="1200150" indent="-171450" algn="l" defTabSz="336947" rtl="0" eaLnBrk="0" fontAlgn="base" hangingPunct="0">
        <a:spcBef>
          <a:spcPts val="375"/>
        </a:spcBef>
        <a:spcAft>
          <a:spcPct val="0"/>
        </a:spcAft>
        <a:buClr>
          <a:srgbClr val="000000"/>
        </a:buClr>
        <a:buSzPct val="100000"/>
        <a:buFont typeface="Times New Roman" panose="02020603050405020304" pitchFamily="18" charset="0"/>
        <a:buChar char="–"/>
        <a:defRPr sz="1500">
          <a:solidFill>
            <a:srgbClr val="000000"/>
          </a:solidFill>
          <a:latin typeface="+mn-lt"/>
          <a:ea typeface="Lucida Sans Unicode" pitchFamily="34" charset="0"/>
          <a:cs typeface="+mn-cs"/>
        </a:defRPr>
      </a:lvl4pPr>
      <a:lvl5pPr marL="1543050" indent="-171450" algn="l" defTabSz="336947" rtl="0" eaLnBrk="0" fontAlgn="base" hangingPunct="0">
        <a:spcBef>
          <a:spcPts val="375"/>
        </a:spcBef>
        <a:spcAft>
          <a:spcPct val="0"/>
        </a:spcAft>
        <a:buClr>
          <a:srgbClr val="000000"/>
        </a:buClr>
        <a:buSzPct val="100000"/>
        <a:buFont typeface="Times New Roman" panose="02020603050405020304" pitchFamily="18" charset="0"/>
        <a:buChar char="»"/>
        <a:defRPr sz="1500">
          <a:solidFill>
            <a:srgbClr val="000000"/>
          </a:solidFill>
          <a:latin typeface="+mn-lt"/>
          <a:ea typeface="Lucida Sans Unicode" pitchFamily="34" charset="0"/>
          <a:cs typeface="+mn-cs"/>
        </a:defRPr>
      </a:lvl5pPr>
      <a:lvl6pPr marL="1885950" indent="-171450" algn="l" defTabSz="336947" rtl="0" fontAlgn="base">
        <a:spcBef>
          <a:spcPts val="375"/>
        </a:spcBef>
        <a:spcAft>
          <a:spcPct val="0"/>
        </a:spcAft>
        <a:buClr>
          <a:srgbClr val="000000"/>
        </a:buClr>
        <a:buSzPct val="100000"/>
        <a:buFont typeface="Times New Roman" pitchFamily="18" charset="0"/>
        <a:buChar char="»"/>
        <a:defRPr sz="1500">
          <a:solidFill>
            <a:srgbClr val="000000"/>
          </a:solidFill>
          <a:latin typeface="+mn-lt"/>
          <a:cs typeface="+mn-cs"/>
        </a:defRPr>
      </a:lvl6pPr>
      <a:lvl7pPr marL="2228850" indent="-171450" algn="l" defTabSz="336947" rtl="0" fontAlgn="base">
        <a:spcBef>
          <a:spcPts val="375"/>
        </a:spcBef>
        <a:spcAft>
          <a:spcPct val="0"/>
        </a:spcAft>
        <a:buClr>
          <a:srgbClr val="000000"/>
        </a:buClr>
        <a:buSzPct val="100000"/>
        <a:buFont typeface="Times New Roman" pitchFamily="18" charset="0"/>
        <a:buChar char="»"/>
        <a:defRPr sz="1500">
          <a:solidFill>
            <a:srgbClr val="000000"/>
          </a:solidFill>
          <a:latin typeface="+mn-lt"/>
          <a:cs typeface="+mn-cs"/>
        </a:defRPr>
      </a:lvl7pPr>
      <a:lvl8pPr marL="2571750" indent="-171450" algn="l" defTabSz="336947" rtl="0" fontAlgn="base">
        <a:spcBef>
          <a:spcPts val="375"/>
        </a:spcBef>
        <a:spcAft>
          <a:spcPct val="0"/>
        </a:spcAft>
        <a:buClr>
          <a:srgbClr val="000000"/>
        </a:buClr>
        <a:buSzPct val="100000"/>
        <a:buFont typeface="Times New Roman" pitchFamily="18" charset="0"/>
        <a:buChar char="»"/>
        <a:defRPr sz="1500">
          <a:solidFill>
            <a:srgbClr val="000000"/>
          </a:solidFill>
          <a:latin typeface="+mn-lt"/>
          <a:cs typeface="+mn-cs"/>
        </a:defRPr>
      </a:lvl8pPr>
      <a:lvl9pPr marL="2914650" indent="-171450" algn="l" defTabSz="336947" rtl="0" fontAlgn="base">
        <a:spcBef>
          <a:spcPts val="375"/>
        </a:spcBef>
        <a:spcAft>
          <a:spcPct val="0"/>
        </a:spcAft>
        <a:buClr>
          <a:srgbClr val="000000"/>
        </a:buClr>
        <a:buSzPct val="100000"/>
        <a:buFont typeface="Times New Roman" pitchFamily="18" charset="0"/>
        <a:buChar char="»"/>
        <a:defRPr sz="1500">
          <a:solidFill>
            <a:srgbClr val="000000"/>
          </a:solidFill>
          <a:latin typeface="+mn-lt"/>
          <a:cs typeface="+mn-cs"/>
        </a:defRPr>
      </a:lvl9pPr>
    </p:bodyStyle>
    <p:otherStyle>
      <a:defPPr>
        <a:defRPr lang="et-E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86" descr="ttumark2">
            <a:extLst>
              <a:ext uri="{FF2B5EF4-FFF2-40B4-BE49-F238E27FC236}">
                <a16:creationId xmlns="" xmlns:a16="http://schemas.microsoft.com/office/drawing/2014/main" id="{88B63F20-09CE-4762-8A8F-E13B89DF5090}"/>
              </a:ext>
            </a:extLst>
          </p:cNvPr>
          <p:cNvPicPr>
            <a:picLocks noChangeAspect="1" noChangeArrowheads="1"/>
          </p:cNvPicPr>
          <p:nvPr/>
        </p:nvPicPr>
        <p:blipFill>
          <a:blip r:embed="rId14">
            <a:lum bright="6000"/>
            <a:extLst>
              <a:ext uri="{28A0092B-C50C-407E-A947-70E740481C1C}">
                <a14:useLocalDpi xmlns="" xmlns:a14="http://schemas.microsoft.com/office/drawing/2010/main" val="0"/>
              </a:ext>
            </a:extLst>
          </a:blip>
          <a:srcRect/>
          <a:stretch>
            <a:fillRect/>
          </a:stretch>
        </p:blipFill>
        <p:spPr bwMode="auto">
          <a:xfrm>
            <a:off x="0" y="128587"/>
            <a:ext cx="2038350" cy="467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177">
            <a:extLst>
              <a:ext uri="{FF2B5EF4-FFF2-40B4-BE49-F238E27FC236}">
                <a16:creationId xmlns="" xmlns:a16="http://schemas.microsoft.com/office/drawing/2014/main" id="{E8DF15AF-9090-4D51-ACF0-ADB82904B4D3}"/>
              </a:ext>
            </a:extLst>
          </p:cNvPr>
          <p:cNvSpPr>
            <a:spLocks noChangeArrowheads="1"/>
          </p:cNvSpPr>
          <p:nvPr/>
        </p:nvSpPr>
        <p:spPr bwMode="auto">
          <a:xfrm>
            <a:off x="0" y="4800600"/>
            <a:ext cx="9144000" cy="342900"/>
          </a:xfrm>
          <a:prstGeom prst="rect">
            <a:avLst/>
          </a:prstGeom>
          <a:solidFill>
            <a:srgbClr val="969595"/>
          </a:solidFill>
          <a:ln>
            <a:noFill/>
          </a:ln>
          <a:extLst/>
        </p:spPr>
        <p:txBody>
          <a:bodyPr wrap="none" anchor="ct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20000"/>
              </a:spcBef>
              <a:spcAft>
                <a:spcPct val="0"/>
              </a:spcAft>
              <a:defRPr sz="2400" i="1">
                <a:solidFill>
                  <a:schemeClr val="tx1"/>
                </a:solidFill>
                <a:latin typeface="Times New Roman" pitchFamily="18" charset="0"/>
              </a:defRPr>
            </a:lvl6pPr>
            <a:lvl7pPr marL="2971800" indent="-228600" algn="ctr" eaLnBrk="0" fontAlgn="base" hangingPunct="0">
              <a:spcBef>
                <a:spcPct val="20000"/>
              </a:spcBef>
              <a:spcAft>
                <a:spcPct val="0"/>
              </a:spcAft>
              <a:defRPr sz="2400" i="1">
                <a:solidFill>
                  <a:schemeClr val="tx1"/>
                </a:solidFill>
                <a:latin typeface="Times New Roman" pitchFamily="18" charset="0"/>
              </a:defRPr>
            </a:lvl7pPr>
            <a:lvl8pPr marL="3429000" indent="-228600" algn="ctr" eaLnBrk="0" fontAlgn="base" hangingPunct="0">
              <a:spcBef>
                <a:spcPct val="20000"/>
              </a:spcBef>
              <a:spcAft>
                <a:spcPct val="0"/>
              </a:spcAft>
              <a:defRPr sz="2400" i="1">
                <a:solidFill>
                  <a:schemeClr val="tx1"/>
                </a:solidFill>
                <a:latin typeface="Times New Roman" pitchFamily="18" charset="0"/>
              </a:defRPr>
            </a:lvl8pPr>
            <a:lvl9pPr marL="3886200" indent="-228600" algn="ctr" eaLnBrk="0" fontAlgn="base" hangingPunct="0">
              <a:spcBef>
                <a:spcPct val="20000"/>
              </a:spcBef>
              <a:spcAft>
                <a:spcPct val="0"/>
              </a:spcAft>
              <a:defRPr sz="2400" i="1">
                <a:solidFill>
                  <a:schemeClr val="tx1"/>
                </a:solidFill>
                <a:latin typeface="Times New Roman" pitchFamily="18" charset="0"/>
              </a:defRPr>
            </a:lvl9pPr>
          </a:lstStyle>
          <a:p>
            <a:pPr algn="ctr" eaLnBrk="1" hangingPunct="1">
              <a:spcBef>
                <a:spcPct val="20000"/>
              </a:spcBef>
              <a:defRPr/>
            </a:pPr>
            <a:endParaRPr lang="et-EE" altLang="et-EE" sz="1800"/>
          </a:p>
        </p:txBody>
      </p:sp>
      <p:sp>
        <p:nvSpPr>
          <p:cNvPr id="1028" name="Rectangle 3">
            <a:extLst>
              <a:ext uri="{FF2B5EF4-FFF2-40B4-BE49-F238E27FC236}">
                <a16:creationId xmlns="" xmlns:a16="http://schemas.microsoft.com/office/drawing/2014/main" id="{0F9DEC10-2E39-4876-ABF3-91578AEA31B5}"/>
              </a:ext>
            </a:extLst>
          </p:cNvPr>
          <p:cNvSpPr>
            <a:spLocks noGrp="1" noChangeArrowheads="1"/>
          </p:cNvSpPr>
          <p:nvPr>
            <p:ph type="title"/>
          </p:nvPr>
        </p:nvSpPr>
        <p:spPr bwMode="auto">
          <a:xfrm>
            <a:off x="533400" y="285750"/>
            <a:ext cx="81534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t-EE"/>
              <a:t>Click to edit Master title style</a:t>
            </a:r>
          </a:p>
        </p:txBody>
      </p:sp>
      <p:sp>
        <p:nvSpPr>
          <p:cNvPr id="4100" name="Rectangle 4">
            <a:extLst>
              <a:ext uri="{FF2B5EF4-FFF2-40B4-BE49-F238E27FC236}">
                <a16:creationId xmlns="" xmlns:a16="http://schemas.microsoft.com/office/drawing/2014/main" id="{C5822C3D-D24F-4EF0-870C-DDFDE2BB665C}"/>
              </a:ext>
            </a:extLst>
          </p:cNvPr>
          <p:cNvSpPr>
            <a:spLocks noGrp="1" noChangeArrowheads="1"/>
          </p:cNvSpPr>
          <p:nvPr>
            <p:ph type="dt" sz="half" idx="2"/>
          </p:nvPr>
        </p:nvSpPr>
        <p:spPr bwMode="auto">
          <a:xfrm>
            <a:off x="533400" y="4800600"/>
            <a:ext cx="1600200" cy="3429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l" eaLnBrk="1" hangingPunct="1">
              <a:spcBef>
                <a:spcPct val="0"/>
              </a:spcBef>
              <a:defRPr sz="1050" i="0">
                <a:solidFill>
                  <a:srgbClr val="FFFFFF"/>
                </a:solidFill>
                <a:latin typeface="+mn-lt"/>
              </a:defRPr>
            </a:lvl1pPr>
          </a:lstStyle>
          <a:p>
            <a:pPr>
              <a:defRPr/>
            </a:pPr>
            <a:endParaRPr lang="en-GB"/>
          </a:p>
        </p:txBody>
      </p:sp>
      <p:sp>
        <p:nvSpPr>
          <p:cNvPr id="4101" name="Rectangle 5">
            <a:extLst>
              <a:ext uri="{FF2B5EF4-FFF2-40B4-BE49-F238E27FC236}">
                <a16:creationId xmlns="" xmlns:a16="http://schemas.microsoft.com/office/drawing/2014/main" id="{3866A048-E852-47F1-8A6D-2A6E7134D458}"/>
              </a:ext>
            </a:extLst>
          </p:cNvPr>
          <p:cNvSpPr>
            <a:spLocks noGrp="1" noChangeArrowheads="1"/>
          </p:cNvSpPr>
          <p:nvPr>
            <p:ph type="ftr" sz="quarter" idx="3"/>
          </p:nvPr>
        </p:nvSpPr>
        <p:spPr bwMode="auto">
          <a:xfrm>
            <a:off x="2971800" y="4800600"/>
            <a:ext cx="2895600" cy="3429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spcBef>
                <a:spcPct val="0"/>
              </a:spcBef>
              <a:defRPr sz="1050" i="0">
                <a:solidFill>
                  <a:srgbClr val="FFFFFF"/>
                </a:solidFill>
                <a:latin typeface="+mn-lt"/>
              </a:defRPr>
            </a:lvl1pPr>
          </a:lstStyle>
          <a:p>
            <a:pPr>
              <a:defRPr/>
            </a:pPr>
            <a:endParaRPr lang="en-GB"/>
          </a:p>
        </p:txBody>
      </p:sp>
      <p:sp>
        <p:nvSpPr>
          <p:cNvPr id="4102" name="Rectangle 6">
            <a:extLst>
              <a:ext uri="{FF2B5EF4-FFF2-40B4-BE49-F238E27FC236}">
                <a16:creationId xmlns="" xmlns:a16="http://schemas.microsoft.com/office/drawing/2014/main" id="{2A92DE3D-39B4-43FA-A640-1300AC4CE2A9}"/>
              </a:ext>
            </a:extLst>
          </p:cNvPr>
          <p:cNvSpPr>
            <a:spLocks noGrp="1" noChangeArrowheads="1"/>
          </p:cNvSpPr>
          <p:nvPr>
            <p:ph type="sldNum" sz="quarter" idx="4"/>
          </p:nvPr>
        </p:nvSpPr>
        <p:spPr bwMode="auto">
          <a:xfrm>
            <a:off x="6781800" y="4800600"/>
            <a:ext cx="1905000" cy="3429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050" i="0">
                <a:solidFill>
                  <a:srgbClr val="FFFFFF"/>
                </a:solidFill>
                <a:latin typeface="Arial" panose="020B0604020202020204" pitchFamily="34" charset="0"/>
              </a:defRPr>
            </a:lvl1pPr>
          </a:lstStyle>
          <a:p>
            <a:fld id="{7E982AF6-E2CD-4F61-9406-F4733C3D721C}" type="slidenum">
              <a:rPr lang="en-GB" altLang="et-EE"/>
              <a:pPr/>
              <a:t>‹#›</a:t>
            </a:fld>
            <a:endParaRPr lang="en-GB" altLang="et-EE"/>
          </a:p>
        </p:txBody>
      </p:sp>
      <p:sp>
        <p:nvSpPr>
          <p:cNvPr id="1032" name="Rectangle 8">
            <a:extLst>
              <a:ext uri="{FF2B5EF4-FFF2-40B4-BE49-F238E27FC236}">
                <a16:creationId xmlns="" xmlns:a16="http://schemas.microsoft.com/office/drawing/2014/main" id="{AA7DBE58-9210-4451-BF14-085490D84107}"/>
              </a:ext>
            </a:extLst>
          </p:cNvPr>
          <p:cNvSpPr>
            <a:spLocks noGrp="1" noChangeArrowheads="1"/>
          </p:cNvSpPr>
          <p:nvPr>
            <p:ph type="body" idx="1"/>
          </p:nvPr>
        </p:nvSpPr>
        <p:spPr bwMode="auto">
          <a:xfrm>
            <a:off x="495300" y="1257300"/>
            <a:ext cx="81534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t-EE"/>
              <a:t>Click to edit Master text styles</a:t>
            </a:r>
          </a:p>
          <a:p>
            <a:pPr lvl="1"/>
            <a:r>
              <a:rPr lang="en-GB" altLang="et-EE"/>
              <a:t>Second level</a:t>
            </a:r>
          </a:p>
          <a:p>
            <a:pPr lvl="2"/>
            <a:r>
              <a:rPr lang="en-GB" altLang="et-EE"/>
              <a:t>Third level</a:t>
            </a:r>
          </a:p>
          <a:p>
            <a:pPr lvl="3"/>
            <a:r>
              <a:rPr lang="en-GB" altLang="et-EE"/>
              <a:t>Fourth level</a:t>
            </a:r>
          </a:p>
          <a:p>
            <a:pPr lvl="4"/>
            <a:r>
              <a:rPr lang="en-GB" altLang="et-EE"/>
              <a:t>Fifth level</a:t>
            </a:r>
          </a:p>
        </p:txBody>
      </p:sp>
      <p:pic>
        <p:nvPicPr>
          <p:cNvPr id="1033" name="Picture 187" descr="TTYriba2">
            <a:extLst>
              <a:ext uri="{FF2B5EF4-FFF2-40B4-BE49-F238E27FC236}">
                <a16:creationId xmlns="" xmlns:a16="http://schemas.microsoft.com/office/drawing/2014/main" id="{0D70FF2E-F164-45C8-9929-B26A1FD35B94}"/>
              </a:ext>
            </a:extLst>
          </p:cNvPr>
          <p:cNvPicPr>
            <a:picLocks noChangeAspect="1" noChangeArrowheads="1"/>
          </p:cNvPicPr>
          <p:nvPr/>
        </p:nvPicPr>
        <p:blipFill>
          <a:blip r:embed="rId15">
            <a:lum bright="-6000" contrast="12000"/>
            <a:extLst>
              <a:ext uri="{28A0092B-C50C-407E-A947-70E740481C1C}">
                <a14:useLocalDpi xmlns="" xmlns:a14="http://schemas.microsoft.com/office/drawing/2010/main" val="0"/>
              </a:ext>
            </a:extLst>
          </a:blip>
          <a:srcRect/>
          <a:stretch>
            <a:fillRect/>
          </a:stretch>
        </p:blipFill>
        <p:spPr bwMode="auto">
          <a:xfrm>
            <a:off x="5410200" y="4370785"/>
            <a:ext cx="3276600" cy="315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720269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rtl="0" eaLnBrk="0" fontAlgn="base" hangingPunct="0">
        <a:spcBef>
          <a:spcPct val="0"/>
        </a:spcBef>
        <a:spcAft>
          <a:spcPct val="0"/>
        </a:spcAft>
        <a:defRPr sz="2700" b="1">
          <a:solidFill>
            <a:srgbClr val="940143"/>
          </a:solidFill>
          <a:latin typeface="+mj-lt"/>
          <a:ea typeface="+mj-ea"/>
          <a:cs typeface="+mj-cs"/>
        </a:defRPr>
      </a:lvl1pPr>
      <a:lvl2pPr algn="l" rtl="0" eaLnBrk="0" fontAlgn="base" hangingPunct="0">
        <a:spcBef>
          <a:spcPct val="0"/>
        </a:spcBef>
        <a:spcAft>
          <a:spcPct val="0"/>
        </a:spcAft>
        <a:defRPr sz="2700" b="1">
          <a:solidFill>
            <a:srgbClr val="940143"/>
          </a:solidFill>
          <a:latin typeface="Arial" charset="0"/>
        </a:defRPr>
      </a:lvl2pPr>
      <a:lvl3pPr algn="l" rtl="0" eaLnBrk="0" fontAlgn="base" hangingPunct="0">
        <a:spcBef>
          <a:spcPct val="0"/>
        </a:spcBef>
        <a:spcAft>
          <a:spcPct val="0"/>
        </a:spcAft>
        <a:defRPr sz="2700" b="1">
          <a:solidFill>
            <a:srgbClr val="940143"/>
          </a:solidFill>
          <a:latin typeface="Arial" charset="0"/>
        </a:defRPr>
      </a:lvl3pPr>
      <a:lvl4pPr algn="l" rtl="0" eaLnBrk="0" fontAlgn="base" hangingPunct="0">
        <a:spcBef>
          <a:spcPct val="0"/>
        </a:spcBef>
        <a:spcAft>
          <a:spcPct val="0"/>
        </a:spcAft>
        <a:defRPr sz="2700" b="1">
          <a:solidFill>
            <a:srgbClr val="940143"/>
          </a:solidFill>
          <a:latin typeface="Arial" charset="0"/>
        </a:defRPr>
      </a:lvl4pPr>
      <a:lvl5pPr algn="l" rtl="0" eaLnBrk="0" fontAlgn="base" hangingPunct="0">
        <a:spcBef>
          <a:spcPct val="0"/>
        </a:spcBef>
        <a:spcAft>
          <a:spcPct val="0"/>
        </a:spcAft>
        <a:defRPr sz="2700" b="1">
          <a:solidFill>
            <a:srgbClr val="940143"/>
          </a:solidFill>
          <a:latin typeface="Arial" charset="0"/>
        </a:defRPr>
      </a:lvl5pPr>
      <a:lvl6pPr marL="342900" algn="l" rtl="0" fontAlgn="base">
        <a:spcBef>
          <a:spcPct val="0"/>
        </a:spcBef>
        <a:spcAft>
          <a:spcPct val="0"/>
        </a:spcAft>
        <a:defRPr sz="2700" b="1">
          <a:solidFill>
            <a:srgbClr val="940143"/>
          </a:solidFill>
          <a:latin typeface="Arial" charset="0"/>
        </a:defRPr>
      </a:lvl6pPr>
      <a:lvl7pPr marL="685800" algn="l" rtl="0" fontAlgn="base">
        <a:spcBef>
          <a:spcPct val="0"/>
        </a:spcBef>
        <a:spcAft>
          <a:spcPct val="0"/>
        </a:spcAft>
        <a:defRPr sz="2700" b="1">
          <a:solidFill>
            <a:srgbClr val="940143"/>
          </a:solidFill>
          <a:latin typeface="Arial" charset="0"/>
        </a:defRPr>
      </a:lvl7pPr>
      <a:lvl8pPr marL="1028700" algn="l" rtl="0" fontAlgn="base">
        <a:spcBef>
          <a:spcPct val="0"/>
        </a:spcBef>
        <a:spcAft>
          <a:spcPct val="0"/>
        </a:spcAft>
        <a:defRPr sz="2700" b="1">
          <a:solidFill>
            <a:srgbClr val="940143"/>
          </a:solidFill>
          <a:latin typeface="Arial" charset="0"/>
        </a:defRPr>
      </a:lvl8pPr>
      <a:lvl9pPr marL="1371600" algn="l" rtl="0" fontAlgn="base">
        <a:spcBef>
          <a:spcPct val="0"/>
        </a:spcBef>
        <a:spcAft>
          <a:spcPct val="0"/>
        </a:spcAft>
        <a:defRPr sz="2700" b="1">
          <a:solidFill>
            <a:srgbClr val="940143"/>
          </a:solidFill>
          <a:latin typeface="Arial" charset="0"/>
        </a:defRPr>
      </a:lvl9pPr>
    </p:titleStyle>
    <p:bodyStyle>
      <a:lvl1pPr marL="257175" indent="-257175" algn="l" rtl="0" eaLnBrk="0" fontAlgn="base" hangingPunct="0">
        <a:spcBef>
          <a:spcPct val="0"/>
        </a:spcBef>
        <a:spcAft>
          <a:spcPct val="0"/>
        </a:spcAft>
        <a:buClr>
          <a:srgbClr val="930042"/>
        </a:buClr>
        <a:buSzPct val="50000"/>
        <a:buFont typeface="Wingdings" panose="05000000000000000000" pitchFamily="2" charset="2"/>
        <a:buChar char="n"/>
        <a:defRPr sz="2100">
          <a:solidFill>
            <a:schemeClr val="tx1"/>
          </a:solidFill>
          <a:latin typeface="+mn-lt"/>
          <a:ea typeface="+mn-ea"/>
          <a:cs typeface="+mn-cs"/>
        </a:defRPr>
      </a:lvl1pPr>
      <a:lvl2pPr marL="557213" indent="-214313" algn="l" rtl="0" eaLnBrk="0" fontAlgn="base" hangingPunct="0">
        <a:spcBef>
          <a:spcPct val="0"/>
        </a:spcBef>
        <a:spcAft>
          <a:spcPct val="0"/>
        </a:spcAft>
        <a:buClr>
          <a:srgbClr val="930042"/>
        </a:buClr>
        <a:buSzPct val="40000"/>
        <a:buFont typeface="Wingdings" panose="05000000000000000000" pitchFamily="2" charset="2"/>
        <a:buChar char="p"/>
        <a:defRPr sz="1950">
          <a:solidFill>
            <a:schemeClr val="tx1"/>
          </a:solidFill>
          <a:latin typeface="+mn-lt"/>
        </a:defRPr>
      </a:lvl2pPr>
      <a:lvl3pPr marL="857250" indent="-171450" algn="l" rtl="0" eaLnBrk="0" fontAlgn="base" hangingPunct="0">
        <a:spcBef>
          <a:spcPct val="0"/>
        </a:spcBef>
        <a:spcAft>
          <a:spcPct val="0"/>
        </a:spcAft>
        <a:buClr>
          <a:srgbClr val="930042"/>
        </a:buClr>
        <a:buSzPct val="50000"/>
        <a:buFont typeface="Wingdings" panose="05000000000000000000" pitchFamily="2" charset="2"/>
        <a:buChar char="£"/>
        <a:defRPr sz="1800">
          <a:solidFill>
            <a:schemeClr val="tx1"/>
          </a:solidFill>
          <a:latin typeface="+mn-lt"/>
        </a:defRPr>
      </a:lvl3pPr>
      <a:lvl4pPr marL="1200150" indent="-171450" algn="l" rtl="0" eaLnBrk="0" fontAlgn="base" hangingPunct="0">
        <a:spcBef>
          <a:spcPct val="0"/>
        </a:spcBef>
        <a:spcAft>
          <a:spcPct val="0"/>
        </a:spcAft>
        <a:buClr>
          <a:srgbClr val="930042"/>
        </a:buClr>
        <a:buSzPct val="50000"/>
        <a:buFont typeface="Wingdings" panose="05000000000000000000" pitchFamily="2" charset="2"/>
        <a:buChar char="l"/>
        <a:defRPr sz="1650">
          <a:solidFill>
            <a:schemeClr val="tx1"/>
          </a:solidFill>
          <a:latin typeface="+mn-lt"/>
        </a:defRPr>
      </a:lvl4pPr>
      <a:lvl5pPr marL="1543050" indent="-171450" algn="l" rtl="0" eaLnBrk="0" fontAlgn="base" hangingPunct="0">
        <a:spcBef>
          <a:spcPct val="0"/>
        </a:spcBef>
        <a:spcAft>
          <a:spcPct val="0"/>
        </a:spcAft>
        <a:buClr>
          <a:srgbClr val="930042"/>
        </a:buClr>
        <a:buSzPct val="40000"/>
        <a:buFont typeface="Wingdings" panose="05000000000000000000" pitchFamily="2" charset="2"/>
        <a:buChar char="¡"/>
        <a:defRPr sz="1500">
          <a:solidFill>
            <a:schemeClr val="tx1"/>
          </a:solidFill>
          <a:latin typeface="+mn-lt"/>
        </a:defRPr>
      </a:lvl5pPr>
      <a:lvl6pPr marL="1885950" indent="-171450" algn="l" rtl="0" fontAlgn="base">
        <a:spcBef>
          <a:spcPct val="0"/>
        </a:spcBef>
        <a:spcAft>
          <a:spcPct val="0"/>
        </a:spcAft>
        <a:buClr>
          <a:srgbClr val="930042"/>
        </a:buClr>
        <a:buSzPct val="40000"/>
        <a:buFont typeface="Wingdings" pitchFamily="2" charset="2"/>
        <a:buChar char="¡"/>
        <a:defRPr sz="1500">
          <a:solidFill>
            <a:schemeClr val="tx1"/>
          </a:solidFill>
          <a:latin typeface="+mn-lt"/>
        </a:defRPr>
      </a:lvl6pPr>
      <a:lvl7pPr marL="2228850" indent="-171450" algn="l" rtl="0" fontAlgn="base">
        <a:spcBef>
          <a:spcPct val="0"/>
        </a:spcBef>
        <a:spcAft>
          <a:spcPct val="0"/>
        </a:spcAft>
        <a:buClr>
          <a:srgbClr val="930042"/>
        </a:buClr>
        <a:buSzPct val="40000"/>
        <a:buFont typeface="Wingdings" pitchFamily="2" charset="2"/>
        <a:buChar char="¡"/>
        <a:defRPr sz="1500">
          <a:solidFill>
            <a:schemeClr val="tx1"/>
          </a:solidFill>
          <a:latin typeface="+mn-lt"/>
        </a:defRPr>
      </a:lvl7pPr>
      <a:lvl8pPr marL="2571750" indent="-171450" algn="l" rtl="0" fontAlgn="base">
        <a:spcBef>
          <a:spcPct val="0"/>
        </a:spcBef>
        <a:spcAft>
          <a:spcPct val="0"/>
        </a:spcAft>
        <a:buClr>
          <a:srgbClr val="930042"/>
        </a:buClr>
        <a:buSzPct val="40000"/>
        <a:buFont typeface="Wingdings" pitchFamily="2" charset="2"/>
        <a:buChar char="¡"/>
        <a:defRPr sz="1500">
          <a:solidFill>
            <a:schemeClr val="tx1"/>
          </a:solidFill>
          <a:latin typeface="+mn-lt"/>
        </a:defRPr>
      </a:lvl8pPr>
      <a:lvl9pPr marL="2914650" indent="-171450" algn="l" rtl="0" fontAlgn="base">
        <a:spcBef>
          <a:spcPct val="0"/>
        </a:spcBef>
        <a:spcAft>
          <a:spcPct val="0"/>
        </a:spcAft>
        <a:buClr>
          <a:srgbClr val="930042"/>
        </a:buClr>
        <a:buSzPct val="40000"/>
        <a:buFont typeface="Wingdings" pitchFamily="2" charset="2"/>
        <a:buChar char="¡"/>
        <a:defRPr sz="1500">
          <a:solidFill>
            <a:schemeClr val="tx1"/>
          </a:solidFill>
          <a:latin typeface="+mn-lt"/>
        </a:defRPr>
      </a:lvl9pPr>
    </p:bodyStyle>
    <p:otherStyle>
      <a:defPPr>
        <a:defRPr lang="et-E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195264"/>
            <a:ext cx="7772400" cy="5405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1pPr>
            <a:lvl2pPr marR="0" lvl="1"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2pPr>
            <a:lvl3pPr marR="0" lvl="2"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3pPr>
            <a:lvl4pPr marR="0" lvl="3"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4pPr>
            <a:lvl5pPr marR="0" lvl="4"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5pPr>
            <a:lvl6pPr marR="0" lvl="5"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6pPr>
            <a:lvl7pPr marR="0" lvl="6"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7pPr>
            <a:lvl8pPr marR="0" lvl="7"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8pPr>
            <a:lvl9pPr marR="0" lvl="8" algn="ctr" rtl="0">
              <a:spcBef>
                <a:spcPts val="0"/>
              </a:spcBef>
              <a:spcAft>
                <a:spcPts val="0"/>
              </a:spcAft>
              <a:buSzPts val="1400"/>
              <a:buNone/>
              <a:defRPr sz="3600" b="0" i="0" u="none" strike="noStrike" cap="none">
                <a:solidFill>
                  <a:schemeClr val="dk2"/>
                </a:solidFill>
                <a:latin typeface="Verdana"/>
                <a:ea typeface="Verdana"/>
                <a:cs typeface="Verdana"/>
                <a:sym typeface="Verdana"/>
              </a:defRPr>
            </a:lvl9pPr>
          </a:lstStyle>
          <a:p>
            <a:endParaRPr/>
          </a:p>
        </p:txBody>
      </p:sp>
      <p:sp>
        <p:nvSpPr>
          <p:cNvPr id="11" name="Google Shape;11;p1"/>
          <p:cNvSpPr txBox="1">
            <a:spLocks noGrp="1"/>
          </p:cNvSpPr>
          <p:nvPr>
            <p:ph type="body" idx="1"/>
          </p:nvPr>
        </p:nvSpPr>
        <p:spPr>
          <a:xfrm>
            <a:off x="685800" y="951311"/>
            <a:ext cx="7772400" cy="3349228"/>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Verdana"/>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Verdana"/>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1"/>
          <p:cNvSpPr txBox="1">
            <a:spLocks noGrp="1"/>
          </p:cNvSpPr>
          <p:nvPr>
            <p:ph type="dt" idx="10"/>
          </p:nvPr>
        </p:nvSpPr>
        <p:spPr>
          <a:xfrm>
            <a:off x="6019800" y="4686300"/>
            <a:ext cx="1447800" cy="3429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5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fld id="{8A40DF08-AB6F-45F0-8F81-588EE2173561}" type="datetimeFigureOut">
              <a:rPr lang="et-EE" smtClean="0"/>
              <a:pPr/>
              <a:t>04.12.2018</a:t>
            </a:fld>
            <a:endParaRPr lang="et-EE"/>
          </a:p>
        </p:txBody>
      </p:sp>
      <p:sp>
        <p:nvSpPr>
          <p:cNvPr id="13" name="Google Shape;13;p1"/>
          <p:cNvSpPr txBox="1">
            <a:spLocks noGrp="1"/>
          </p:cNvSpPr>
          <p:nvPr>
            <p:ph type="ftr" idx="11"/>
          </p:nvPr>
        </p:nvSpPr>
        <p:spPr>
          <a:xfrm>
            <a:off x="2667000" y="4686300"/>
            <a:ext cx="3352800" cy="3429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5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lang="et-EE"/>
          </a:p>
        </p:txBody>
      </p:sp>
      <p:sp>
        <p:nvSpPr>
          <p:cNvPr id="14" name="Google Shape;14;p1"/>
          <p:cNvSpPr txBox="1">
            <a:spLocks noGrp="1"/>
          </p:cNvSpPr>
          <p:nvPr>
            <p:ph type="sldNum" idx="12"/>
          </p:nvPr>
        </p:nvSpPr>
        <p:spPr>
          <a:xfrm>
            <a:off x="7467600" y="4686300"/>
            <a:ext cx="990600" cy="3429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50" b="0" i="0" u="none" strike="noStrike" cap="none">
                <a:solidFill>
                  <a:schemeClr val="dk1"/>
                </a:solidFill>
                <a:latin typeface="Verdana"/>
                <a:ea typeface="Verdana"/>
                <a:cs typeface="Verdana"/>
                <a:sym typeface="Verdana"/>
              </a:defRPr>
            </a:lvl1pPr>
            <a:lvl2pPr marL="0" marR="0" lvl="1" indent="0" algn="r" rtl="0">
              <a:spcBef>
                <a:spcPts val="0"/>
              </a:spcBef>
              <a:spcAft>
                <a:spcPts val="0"/>
              </a:spcAft>
              <a:buNone/>
              <a:defRPr sz="1050" b="0" i="0" u="none" strike="noStrike" cap="none">
                <a:solidFill>
                  <a:schemeClr val="dk1"/>
                </a:solidFill>
                <a:latin typeface="Verdana"/>
                <a:ea typeface="Verdana"/>
                <a:cs typeface="Verdana"/>
                <a:sym typeface="Verdana"/>
              </a:defRPr>
            </a:lvl2pPr>
            <a:lvl3pPr marL="0" marR="0" lvl="2" indent="0" algn="r" rtl="0">
              <a:spcBef>
                <a:spcPts val="0"/>
              </a:spcBef>
              <a:spcAft>
                <a:spcPts val="0"/>
              </a:spcAft>
              <a:buNone/>
              <a:defRPr sz="1050" b="0" i="0" u="none" strike="noStrike" cap="none">
                <a:solidFill>
                  <a:schemeClr val="dk1"/>
                </a:solidFill>
                <a:latin typeface="Verdana"/>
                <a:ea typeface="Verdana"/>
                <a:cs typeface="Verdana"/>
                <a:sym typeface="Verdana"/>
              </a:defRPr>
            </a:lvl3pPr>
            <a:lvl4pPr marL="0" marR="0" lvl="3" indent="0" algn="r" rtl="0">
              <a:spcBef>
                <a:spcPts val="0"/>
              </a:spcBef>
              <a:spcAft>
                <a:spcPts val="0"/>
              </a:spcAft>
              <a:buNone/>
              <a:defRPr sz="1050" b="0" i="0" u="none" strike="noStrike" cap="none">
                <a:solidFill>
                  <a:schemeClr val="dk1"/>
                </a:solidFill>
                <a:latin typeface="Verdana"/>
                <a:ea typeface="Verdana"/>
                <a:cs typeface="Verdana"/>
                <a:sym typeface="Verdana"/>
              </a:defRPr>
            </a:lvl4pPr>
            <a:lvl5pPr marL="0" marR="0" lvl="4" indent="0" algn="r" rtl="0">
              <a:spcBef>
                <a:spcPts val="0"/>
              </a:spcBef>
              <a:spcAft>
                <a:spcPts val="0"/>
              </a:spcAft>
              <a:buNone/>
              <a:defRPr sz="1050" b="0" i="0" u="none" strike="noStrike" cap="none">
                <a:solidFill>
                  <a:schemeClr val="dk1"/>
                </a:solidFill>
                <a:latin typeface="Verdana"/>
                <a:ea typeface="Verdana"/>
                <a:cs typeface="Verdana"/>
                <a:sym typeface="Verdana"/>
              </a:defRPr>
            </a:lvl5pPr>
            <a:lvl6pPr marL="0" marR="0" lvl="5" indent="0" algn="r" rtl="0">
              <a:spcBef>
                <a:spcPts val="0"/>
              </a:spcBef>
              <a:spcAft>
                <a:spcPts val="0"/>
              </a:spcAft>
              <a:buNone/>
              <a:defRPr sz="1050" b="0" i="0" u="none" strike="noStrike" cap="none">
                <a:solidFill>
                  <a:schemeClr val="dk1"/>
                </a:solidFill>
                <a:latin typeface="Verdana"/>
                <a:ea typeface="Verdana"/>
                <a:cs typeface="Verdana"/>
                <a:sym typeface="Verdana"/>
              </a:defRPr>
            </a:lvl6pPr>
            <a:lvl7pPr marL="0" marR="0" lvl="6" indent="0" algn="r" rtl="0">
              <a:spcBef>
                <a:spcPts val="0"/>
              </a:spcBef>
              <a:spcAft>
                <a:spcPts val="0"/>
              </a:spcAft>
              <a:buNone/>
              <a:defRPr sz="1050" b="0" i="0" u="none" strike="noStrike" cap="none">
                <a:solidFill>
                  <a:schemeClr val="dk1"/>
                </a:solidFill>
                <a:latin typeface="Verdana"/>
                <a:ea typeface="Verdana"/>
                <a:cs typeface="Verdana"/>
                <a:sym typeface="Verdana"/>
              </a:defRPr>
            </a:lvl7pPr>
            <a:lvl8pPr marL="0" marR="0" lvl="7" indent="0" algn="r" rtl="0">
              <a:spcBef>
                <a:spcPts val="0"/>
              </a:spcBef>
              <a:spcAft>
                <a:spcPts val="0"/>
              </a:spcAft>
              <a:buNone/>
              <a:defRPr sz="1050" b="0" i="0" u="none" strike="noStrike" cap="none">
                <a:solidFill>
                  <a:schemeClr val="dk1"/>
                </a:solidFill>
                <a:latin typeface="Verdana"/>
                <a:ea typeface="Verdana"/>
                <a:cs typeface="Verdana"/>
                <a:sym typeface="Verdana"/>
              </a:defRPr>
            </a:lvl8pPr>
            <a:lvl9pPr marL="0" marR="0" lvl="8" indent="0" algn="r" rtl="0">
              <a:spcBef>
                <a:spcPts val="0"/>
              </a:spcBef>
              <a:spcAft>
                <a:spcPts val="0"/>
              </a:spcAft>
              <a:buNone/>
              <a:defRPr sz="1050" b="0" i="0" u="none" strike="noStrike" cap="none">
                <a:solidFill>
                  <a:schemeClr val="dk1"/>
                </a:solidFill>
                <a:latin typeface="Verdana"/>
                <a:ea typeface="Verdana"/>
                <a:cs typeface="Verdana"/>
                <a:sym typeface="Verdana"/>
              </a:defRPr>
            </a:lvl9pPr>
          </a:lstStyle>
          <a:p>
            <a:fld id="{854C8C0D-14DE-4124-92DD-CA7F02C8781E}" type="slidenum">
              <a:rPr lang="et-EE" smtClean="0"/>
              <a:pPr/>
              <a:t>‹#›</a:t>
            </a:fld>
            <a:endParaRPr lang="et-EE"/>
          </a:p>
        </p:txBody>
      </p:sp>
    </p:spTree>
    <p:extLst>
      <p:ext uri="{BB962C8B-B14F-4D97-AF65-F5344CB8AC3E}">
        <p14:creationId xmlns="" xmlns:p14="http://schemas.microsoft.com/office/powerpoint/2010/main" val="3001629777"/>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wrap="square" lIns="91440" tIns="45720" rIns="91440" bIns="45720" rtlCol="0" anchor="ctr">
            <a:noAutofit/>
          </a:bodyPr>
          <a:lstStyle/>
          <a:p>
            <a:r>
              <a:rPr lang="en-US" dirty="0"/>
              <a:t>CLICK TO EDIT </a:t>
            </a:r>
            <a:r>
              <a:rPr lang="et-EE" dirty="0"/>
              <a:t/>
            </a:r>
            <a:br>
              <a:rPr lang="et-EE" dirty="0"/>
            </a:br>
            <a:r>
              <a:rPr lang="en-US" dirty="0"/>
              <a:t>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pic>
        <p:nvPicPr>
          <p:cNvPr id="5" name="Picture 4" descr="TLY_est.pdf"/>
          <p:cNvPicPr>
            <a:picLocks noChangeAspect="1"/>
          </p:cNvPicPr>
          <p:nvPr userDrawn="1"/>
        </p:nvPicPr>
        <p:blipFill>
          <a:blip r:embed="rId39">
            <a:extLst>
              <a:ext uri="{28A0092B-C50C-407E-A947-70E740481C1C}">
                <a14:useLocalDpi xmlns="" xmlns:a14="http://schemas.microsoft.com/office/drawing/2010/main"/>
              </a:ext>
            </a:extLst>
          </a:blip>
          <a:stretch>
            <a:fillRect/>
          </a:stretch>
        </p:blipFill>
        <p:spPr>
          <a:xfrm>
            <a:off x="255968" y="4356823"/>
            <a:ext cx="2428795" cy="657077"/>
          </a:xfrm>
          <a:prstGeom prst="rect">
            <a:avLst/>
          </a:prstGeom>
        </p:spPr>
      </p:pic>
    </p:spTree>
    <p:extLst>
      <p:ext uri="{BB962C8B-B14F-4D97-AF65-F5344CB8AC3E}">
        <p14:creationId xmlns="" xmlns:p14="http://schemas.microsoft.com/office/powerpoint/2010/main" val="314461358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Lst>
  <p:transition>
    <p:fade/>
  </p:transition>
  <p:txStyles>
    <p:titleStyle>
      <a:lvl1pPr algn="l" defTabSz="685800" rtl="0" eaLnBrk="1" latinLnBrk="0" hangingPunct="1">
        <a:lnSpc>
          <a:spcPct val="54000"/>
        </a:lnSpc>
        <a:spcBef>
          <a:spcPct val="0"/>
        </a:spcBef>
        <a:buNone/>
        <a:defRPr sz="4725" b="0" i="1" kern="1200" cap="all" spc="-225" baseline="0">
          <a:solidFill>
            <a:schemeClr val="tx1"/>
          </a:solidFill>
          <a:latin typeface="Minion Pro" panose="02040503050201020203" pitchFamily="18" charset="0"/>
          <a:ea typeface="+mj-ea"/>
          <a:cs typeface="Minion Pro" panose="02040503050201020203" pitchFamily="18" charset="0"/>
        </a:defRPr>
      </a:lvl1pPr>
    </p:titleStyle>
    <p:bodyStyle>
      <a:lvl1pPr marL="171450" indent="-171450" algn="l" defTabSz="685800" rtl="0" eaLnBrk="1" latinLnBrk="0" hangingPunct="1">
        <a:lnSpc>
          <a:spcPct val="120000"/>
        </a:lnSpc>
        <a:spcBef>
          <a:spcPts val="750"/>
        </a:spcBef>
        <a:buClr>
          <a:schemeClr val="accent1">
            <a:lumMod val="75000"/>
          </a:schemeClr>
        </a:buClr>
        <a:buFont typeface="Lucida Grande"/>
        <a:buChar char="-"/>
        <a:defRPr sz="1500" kern="1200">
          <a:solidFill>
            <a:schemeClr val="tx1"/>
          </a:solidFill>
          <a:latin typeface="Minion Pro" panose="02040503050201020203" pitchFamily="18" charset="0"/>
          <a:ea typeface="+mn-ea"/>
          <a:cs typeface="+mn-cs"/>
        </a:defRPr>
      </a:lvl1pPr>
      <a:lvl2pPr marL="514350" indent="-171450" algn="l" defTabSz="685800" rtl="0" eaLnBrk="1" latinLnBrk="0" hangingPunct="1">
        <a:lnSpc>
          <a:spcPct val="120000"/>
        </a:lnSpc>
        <a:spcBef>
          <a:spcPts val="375"/>
        </a:spcBef>
        <a:buClr>
          <a:schemeClr val="accent1">
            <a:lumMod val="75000"/>
          </a:schemeClr>
        </a:buClr>
        <a:buFont typeface="Lucida Grande"/>
        <a:buChar char="-"/>
        <a:defRPr sz="1425" kern="1200">
          <a:solidFill>
            <a:schemeClr val="tx1"/>
          </a:solidFill>
          <a:latin typeface="Minion Pro" panose="02040503050201020203" pitchFamily="18" charset="0"/>
          <a:ea typeface="+mn-ea"/>
          <a:cs typeface="+mn-cs"/>
        </a:defRPr>
      </a:lvl2pPr>
      <a:lvl3pPr marL="857250" indent="-171450" algn="l" defTabSz="685800" rtl="0" eaLnBrk="1" latinLnBrk="0" hangingPunct="1">
        <a:lnSpc>
          <a:spcPct val="120000"/>
        </a:lnSpc>
        <a:spcBef>
          <a:spcPts val="375"/>
        </a:spcBef>
        <a:buClr>
          <a:schemeClr val="accent1">
            <a:lumMod val="75000"/>
          </a:schemeClr>
        </a:buClr>
        <a:buFont typeface="Lucida Grande"/>
        <a:buChar char="-"/>
        <a:defRPr sz="1350" kern="1200">
          <a:solidFill>
            <a:schemeClr val="tx1"/>
          </a:solidFill>
          <a:latin typeface="Minion Pro" panose="02040503050201020203" pitchFamily="18" charset="0"/>
          <a:ea typeface="+mn-ea"/>
          <a:cs typeface="+mn-cs"/>
        </a:defRPr>
      </a:lvl3pPr>
      <a:lvl4pPr marL="1200150" indent="-171450" algn="l" defTabSz="685800" rtl="0" eaLnBrk="1" latinLnBrk="0" hangingPunct="1">
        <a:lnSpc>
          <a:spcPct val="120000"/>
        </a:lnSpc>
        <a:spcBef>
          <a:spcPts val="375"/>
        </a:spcBef>
        <a:buClr>
          <a:schemeClr val="accent1">
            <a:lumMod val="75000"/>
          </a:schemeClr>
        </a:buClr>
        <a:buFont typeface="Lucida Grande"/>
        <a:buChar char="-"/>
        <a:defRPr sz="1275" kern="1200">
          <a:solidFill>
            <a:schemeClr val="tx1"/>
          </a:solidFill>
          <a:latin typeface="Minion Pro" panose="02040503050201020203" pitchFamily="18" charset="0"/>
          <a:ea typeface="+mn-ea"/>
          <a:cs typeface="+mn-cs"/>
        </a:defRPr>
      </a:lvl4pPr>
      <a:lvl5pPr marL="1543050" indent="-171450" algn="l" defTabSz="685800" rtl="0" eaLnBrk="1" latinLnBrk="0" hangingPunct="1">
        <a:lnSpc>
          <a:spcPct val="120000"/>
        </a:lnSpc>
        <a:spcBef>
          <a:spcPts val="375"/>
        </a:spcBef>
        <a:buClr>
          <a:schemeClr val="accent1">
            <a:lumMod val="75000"/>
          </a:schemeClr>
        </a:buClr>
        <a:buFont typeface="Lucida Grande"/>
        <a:buChar char="-"/>
        <a:defRPr sz="1350" kern="1200">
          <a:solidFill>
            <a:schemeClr val="tx1"/>
          </a:solidFill>
          <a:latin typeface="Minion Pro" panose="020405030502010202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11317" y="226797"/>
            <a:ext cx="8231025" cy="9477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dirty="0"/>
              <a:t>Click to edit the title text format</a:t>
            </a:r>
          </a:p>
        </p:txBody>
      </p:sp>
      <p:sp>
        <p:nvSpPr>
          <p:cNvPr id="1026" name="Rectangle 2"/>
          <p:cNvSpPr>
            <a:spLocks noGrp="1" noChangeArrowheads="1"/>
          </p:cNvSpPr>
          <p:nvPr>
            <p:ph type="body" idx="1"/>
          </p:nvPr>
        </p:nvSpPr>
        <p:spPr bwMode="auto">
          <a:xfrm>
            <a:off x="511317" y="1329742"/>
            <a:ext cx="8231025" cy="3393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a:p>
            <a:pPr lvl="4"/>
            <a:r>
              <a:rPr lang="en-GB" altLang="en-US" dirty="0"/>
              <a:t>Eighth Outline Level</a:t>
            </a:r>
          </a:p>
          <a:p>
            <a:pPr lvl="4"/>
            <a:r>
              <a:rPr lang="en-GB" altLang="en-US" dirty="0"/>
              <a:t>Ninth Outline Level</a:t>
            </a:r>
          </a:p>
        </p:txBody>
      </p:sp>
      <p:sp>
        <p:nvSpPr>
          <p:cNvPr id="1027" name="Rectangle 3"/>
          <p:cNvSpPr>
            <a:spLocks noGrp="1" noChangeArrowheads="1"/>
          </p:cNvSpPr>
          <p:nvPr>
            <p:ph type="dt"/>
          </p:nvPr>
        </p:nvSpPr>
        <p:spPr bwMode="auto">
          <a:xfrm>
            <a:off x="511316" y="5178116"/>
            <a:ext cx="2383989" cy="3903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544300" algn="l"/>
                <a:tab pos="1088601" algn="l"/>
                <a:tab pos="1632901" algn="l"/>
              </a:tabLst>
              <a:defRPr sz="1053">
                <a:solidFill>
                  <a:srgbClr val="000000"/>
                </a:solidFill>
                <a:latin typeface="Times New Roman" panose="02020603050405020304" pitchFamily="18" charset="0"/>
                <a:cs typeface="Arial Unicode MS" panose="020B0604020202020204" pitchFamily="34" charset="-128"/>
              </a:defRPr>
            </a:lvl1pPr>
          </a:lstStyle>
          <a:p>
            <a:endParaRPr lang="et-EE" altLang="en-US"/>
          </a:p>
        </p:txBody>
      </p:sp>
      <p:sp>
        <p:nvSpPr>
          <p:cNvPr id="1028" name="Rectangle 4"/>
          <p:cNvSpPr>
            <a:spLocks noGrp="1" noChangeArrowheads="1"/>
          </p:cNvSpPr>
          <p:nvPr>
            <p:ph type="ftr"/>
          </p:nvPr>
        </p:nvSpPr>
        <p:spPr bwMode="auto">
          <a:xfrm>
            <a:off x="3503399" y="5178116"/>
            <a:ext cx="3245321" cy="3903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tabLst>
                <a:tab pos="544300" algn="l"/>
                <a:tab pos="1088601" algn="l"/>
                <a:tab pos="1632901" algn="l"/>
                <a:tab pos="2177202" algn="l"/>
              </a:tabLst>
              <a:defRPr sz="1053">
                <a:solidFill>
                  <a:srgbClr val="000000"/>
                </a:solidFill>
                <a:latin typeface="Times New Roman" panose="02020603050405020304" pitchFamily="18" charset="0"/>
                <a:cs typeface="Arial Unicode MS" panose="020B0604020202020204" pitchFamily="34" charset="-128"/>
              </a:defRPr>
            </a:lvl1pPr>
          </a:lstStyle>
          <a:p>
            <a:endParaRPr lang="et-EE" altLang="en-US"/>
          </a:p>
        </p:txBody>
      </p:sp>
      <p:sp>
        <p:nvSpPr>
          <p:cNvPr id="1029" name="Rectangle 5"/>
          <p:cNvSpPr>
            <a:spLocks noGrp="1" noChangeArrowheads="1"/>
          </p:cNvSpPr>
          <p:nvPr>
            <p:ph type="sldNum"/>
          </p:nvPr>
        </p:nvSpPr>
        <p:spPr bwMode="auto">
          <a:xfrm>
            <a:off x="7343911" y="5178116"/>
            <a:ext cx="2383989" cy="3903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544300" algn="l"/>
                <a:tab pos="1088601" algn="l"/>
                <a:tab pos="1632901" algn="l"/>
              </a:tabLst>
              <a:defRPr sz="1053">
                <a:solidFill>
                  <a:srgbClr val="000000"/>
                </a:solidFill>
                <a:latin typeface="Times New Roman" panose="02020603050405020304" pitchFamily="18" charset="0"/>
                <a:cs typeface="Arial Unicode MS" panose="020B0604020202020204" pitchFamily="34" charset="-128"/>
              </a:defRPr>
            </a:lvl1pPr>
          </a:lstStyle>
          <a:p>
            <a:fld id="{91A857D3-8977-4B76-8A8E-76EC884CC3A4}" type="slidenum">
              <a:rPr lang="et-EE" altLang="en-US"/>
              <a:pPr/>
              <a:t>‹#›</a:t>
            </a:fld>
            <a:endParaRPr lang="et-EE" altLang="en-US"/>
          </a:p>
        </p:txBody>
      </p:sp>
    </p:spTree>
    <p:extLst>
      <p:ext uri="{BB962C8B-B14F-4D97-AF65-F5344CB8AC3E}">
        <p14:creationId xmlns="" xmlns:p14="http://schemas.microsoft.com/office/powerpoint/2010/main" val="371600873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Lst>
  <p:txStyles>
    <p:titleStyle>
      <a:lvl1pPr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3910" kern="1200">
          <a:solidFill>
            <a:srgbClr val="000000"/>
          </a:solidFill>
          <a:latin typeface="Arial" pitchFamily="34" charset="0"/>
          <a:ea typeface="+mj-ea"/>
          <a:cs typeface="Arial" pitchFamily="34" charset="0"/>
        </a:defRPr>
      </a:lvl1pPr>
      <a:lvl2pPr marL="558624" indent="-214855"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2pPr>
      <a:lvl3pPr marL="859422"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3pPr>
      <a:lvl4pPr marL="1203190"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4pPr>
      <a:lvl5pPr marL="1546959"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5pPr>
      <a:lvl6pPr marL="1890728"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6pPr>
      <a:lvl7pPr marL="2234496"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7pPr>
      <a:lvl8pPr marL="2578265"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8pPr>
      <a:lvl9pPr marL="2922034" indent="-171884" algn="l" defTabSz="337801" rtl="0" fontAlgn="base" hangingPunct="0">
        <a:lnSpc>
          <a:spcPct val="88000"/>
        </a:lnSpc>
        <a:spcBef>
          <a:spcPct val="0"/>
        </a:spcBef>
        <a:spcAft>
          <a:spcPct val="0"/>
        </a:spcAft>
        <a:buClr>
          <a:srgbClr val="000000"/>
        </a:buClr>
        <a:buSzPct val="100000"/>
        <a:buFont typeface="Times New Roman" panose="02020603050405020304" pitchFamily="18" charset="0"/>
        <a:defRPr sz="4286">
          <a:solidFill>
            <a:srgbClr val="000000"/>
          </a:solidFill>
          <a:latin typeface="Roboto Condensed" panose="02000000000000000000" pitchFamily="2" charset="0"/>
          <a:ea typeface="Microsoft YaHei" panose="020B0503020204020204" pitchFamily="34" charset="-122"/>
        </a:defRPr>
      </a:lvl9pPr>
    </p:titleStyle>
    <p:bodyStyle>
      <a:lvl1pPr marL="257827" indent="-257827" algn="l" defTabSz="337801" rtl="0" fontAlgn="base" hangingPunct="0">
        <a:lnSpc>
          <a:spcPct val="110000"/>
        </a:lnSpc>
        <a:spcBef>
          <a:spcPct val="0"/>
        </a:spcBef>
        <a:spcAft>
          <a:spcPts val="1062"/>
        </a:spcAft>
        <a:buClr>
          <a:srgbClr val="000000"/>
        </a:buClr>
        <a:buSzPct val="100000"/>
        <a:buFont typeface="Times New Roman" panose="02020603050405020304" pitchFamily="18" charset="0"/>
        <a:defRPr sz="2406" kern="1200">
          <a:solidFill>
            <a:srgbClr val="000000"/>
          </a:solidFill>
          <a:latin typeface="Arial" pitchFamily="34" charset="0"/>
          <a:ea typeface="+mn-ea"/>
          <a:cs typeface="Arial" pitchFamily="34" charset="0"/>
        </a:defRPr>
      </a:lvl1pPr>
      <a:lvl2pPr marL="558624" indent="-214855" algn="l" defTabSz="337801" rtl="0" fontAlgn="base" hangingPunct="0">
        <a:lnSpc>
          <a:spcPct val="110000"/>
        </a:lnSpc>
        <a:spcBef>
          <a:spcPct val="0"/>
        </a:spcBef>
        <a:spcAft>
          <a:spcPts val="856"/>
        </a:spcAft>
        <a:buClr>
          <a:srgbClr val="000000"/>
        </a:buClr>
        <a:buSzPct val="100000"/>
        <a:buFont typeface="Times New Roman" panose="02020603050405020304" pitchFamily="18" charset="0"/>
        <a:defRPr sz="2105" kern="1200">
          <a:solidFill>
            <a:srgbClr val="000000"/>
          </a:solidFill>
          <a:latin typeface="Arial" pitchFamily="34" charset="0"/>
          <a:ea typeface="+mn-ea"/>
          <a:cs typeface="Arial" pitchFamily="34" charset="0"/>
        </a:defRPr>
      </a:lvl2pPr>
      <a:lvl3pPr marL="859422" indent="-171884" algn="l" defTabSz="337801" rtl="0" fontAlgn="base" hangingPunct="0">
        <a:lnSpc>
          <a:spcPct val="110000"/>
        </a:lnSpc>
        <a:spcBef>
          <a:spcPct val="0"/>
        </a:spcBef>
        <a:spcAft>
          <a:spcPts val="639"/>
        </a:spcAft>
        <a:buClr>
          <a:srgbClr val="000000"/>
        </a:buClr>
        <a:buSzPct val="100000"/>
        <a:buFont typeface="Times New Roman" panose="02020603050405020304" pitchFamily="18" charset="0"/>
        <a:defRPr sz="1805" kern="1200">
          <a:solidFill>
            <a:srgbClr val="000000"/>
          </a:solidFill>
          <a:latin typeface="Arial" pitchFamily="34" charset="0"/>
          <a:ea typeface="+mn-ea"/>
          <a:cs typeface="Arial" pitchFamily="34" charset="0"/>
        </a:defRPr>
      </a:lvl3pPr>
      <a:lvl4pPr marL="1203190" indent="-171884" algn="l" defTabSz="337801" rtl="0" fontAlgn="base" hangingPunct="0">
        <a:lnSpc>
          <a:spcPct val="110000"/>
        </a:lnSpc>
        <a:spcBef>
          <a:spcPct val="0"/>
        </a:spcBef>
        <a:spcAft>
          <a:spcPts val="432"/>
        </a:spcAft>
        <a:buClr>
          <a:srgbClr val="000000"/>
        </a:buClr>
        <a:buSzPct val="100000"/>
        <a:buFont typeface="Times New Roman" panose="02020603050405020304" pitchFamily="18" charset="0"/>
        <a:defRPr sz="1504" kern="1200">
          <a:solidFill>
            <a:srgbClr val="000000"/>
          </a:solidFill>
          <a:latin typeface="Arial" pitchFamily="34" charset="0"/>
          <a:ea typeface="+mn-ea"/>
          <a:cs typeface="Arial" pitchFamily="34" charset="0"/>
        </a:defRPr>
      </a:lvl4pPr>
      <a:lvl5pPr marL="1546959" indent="-171884" algn="l" defTabSz="337801" rtl="0" fontAlgn="base" hangingPunct="0">
        <a:lnSpc>
          <a:spcPct val="110000"/>
        </a:lnSpc>
        <a:spcBef>
          <a:spcPct val="0"/>
        </a:spcBef>
        <a:spcAft>
          <a:spcPts val="217"/>
        </a:spcAft>
        <a:buClr>
          <a:srgbClr val="000000"/>
        </a:buClr>
        <a:buSzPct val="100000"/>
        <a:buFont typeface="Times New Roman" panose="02020603050405020304" pitchFamily="18" charset="0"/>
        <a:defRPr sz="1504" kern="1200">
          <a:solidFill>
            <a:srgbClr val="000000"/>
          </a:solidFill>
          <a:latin typeface="Arial" pitchFamily="34" charset="0"/>
          <a:ea typeface="+mn-ea"/>
          <a:cs typeface="Arial" pitchFamily="34" charset="0"/>
        </a:defRPr>
      </a:lvl5pPr>
      <a:lvl6pPr marL="1890728"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6pPr>
      <a:lvl7pPr marL="2234496"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7pPr>
      <a:lvl8pPr marL="2578265"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8pPr>
      <a:lvl9pPr marL="2922034" indent="-171884" algn="l" defTabSz="687537" rtl="0" eaLnBrk="1" latinLnBrk="0" hangingPunct="1">
        <a:lnSpc>
          <a:spcPct val="90000"/>
        </a:lnSpc>
        <a:spcBef>
          <a:spcPts val="376"/>
        </a:spcBef>
        <a:buFont typeface="Arial" panose="020B0604020202020204" pitchFamily="34" charset="0"/>
        <a:buChar char="•"/>
        <a:defRPr sz="1353"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 name="Rectangle 189">
            <a:extLst>
              <a:ext uri="{FF2B5EF4-FFF2-40B4-BE49-F238E27FC236}">
                <a16:creationId xmlns="" xmlns:a16="http://schemas.microsoft.com/office/drawing/2014/main" id="{0AFC1AB5-F591-47FB-9929-7D102589AB36}"/>
              </a:ext>
            </a:extLst>
          </p:cNvPr>
          <p:cNvSpPr/>
          <p:nvPr/>
        </p:nvSpPr>
        <p:spPr>
          <a:xfrm>
            <a:off x="149226" y="102394"/>
            <a:ext cx="8869363" cy="4938713"/>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sp>
        <p:nvSpPr>
          <p:cNvPr id="2" name="Title Placeholder 1">
            <a:extLst>
              <a:ext uri="{FF2B5EF4-FFF2-40B4-BE49-F238E27FC236}">
                <a16:creationId xmlns="" xmlns:a16="http://schemas.microsoft.com/office/drawing/2014/main" id="{103C7348-DECF-47C9-86A6-EBD8BE883EFF}"/>
              </a:ext>
            </a:extLst>
          </p:cNvPr>
          <p:cNvSpPr>
            <a:spLocks noGrp="1"/>
          </p:cNvSpPr>
          <p:nvPr>
            <p:ph type="title"/>
          </p:nvPr>
        </p:nvSpPr>
        <p:spPr>
          <a:xfrm>
            <a:off x="457200" y="205979"/>
            <a:ext cx="8229600" cy="8572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8" name="Text Placeholder 2">
            <a:extLst>
              <a:ext uri="{FF2B5EF4-FFF2-40B4-BE49-F238E27FC236}">
                <a16:creationId xmlns="" xmlns:a16="http://schemas.microsoft.com/office/drawing/2014/main" id="{A42CEAF2-1DA5-4332-A087-DABC3D7DDA9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Click to 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p>
        </p:txBody>
      </p:sp>
      <p:sp>
        <p:nvSpPr>
          <p:cNvPr id="4" name="Date Placeholder 3">
            <a:extLst>
              <a:ext uri="{FF2B5EF4-FFF2-40B4-BE49-F238E27FC236}">
                <a16:creationId xmlns="" xmlns:a16="http://schemas.microsoft.com/office/drawing/2014/main" id="{D7939526-8E06-4A85-A96B-CE8A50F00170}"/>
              </a:ext>
            </a:extLst>
          </p:cNvPr>
          <p:cNvSpPr>
            <a:spLocks noGrp="1"/>
          </p:cNvSpPr>
          <p:nvPr>
            <p:ph type="dt" sz="half" idx="2"/>
          </p:nvPr>
        </p:nvSpPr>
        <p:spPr>
          <a:xfrm>
            <a:off x="457200" y="4733925"/>
            <a:ext cx="2133600" cy="273844"/>
          </a:xfrm>
          <a:prstGeom prst="rect">
            <a:avLst/>
          </a:prstGeom>
        </p:spPr>
        <p:txBody>
          <a:bodyPr vert="horz" lIns="91440" tIns="45720" rIns="91440" bIns="45720" rtlCol="0" anchor="ctr"/>
          <a:lstStyle>
            <a:lvl1pPr algn="l" eaLnBrk="1" hangingPunct="1">
              <a:defRPr sz="900">
                <a:solidFill>
                  <a:schemeClr val="tx2"/>
                </a:solidFill>
                <a:cs typeface="+mn-cs"/>
              </a:defRPr>
            </a:lvl1pPr>
          </a:lstStyle>
          <a:p>
            <a:pPr>
              <a:defRPr/>
            </a:pPr>
            <a:endParaRPr lang="en-GB"/>
          </a:p>
        </p:txBody>
      </p:sp>
      <p:sp>
        <p:nvSpPr>
          <p:cNvPr id="5" name="Footer Placeholder 4">
            <a:extLst>
              <a:ext uri="{FF2B5EF4-FFF2-40B4-BE49-F238E27FC236}">
                <a16:creationId xmlns="" xmlns:a16="http://schemas.microsoft.com/office/drawing/2014/main" id="{7FF22648-5817-47F5-8853-E64E3BDD53E6}"/>
              </a:ext>
            </a:extLst>
          </p:cNvPr>
          <p:cNvSpPr>
            <a:spLocks noGrp="1"/>
          </p:cNvSpPr>
          <p:nvPr>
            <p:ph type="ftr" sz="quarter" idx="3"/>
          </p:nvPr>
        </p:nvSpPr>
        <p:spPr>
          <a:xfrm>
            <a:off x="2830514" y="4733925"/>
            <a:ext cx="3482975" cy="273844"/>
          </a:xfrm>
          <a:prstGeom prst="rect">
            <a:avLst/>
          </a:prstGeom>
        </p:spPr>
        <p:txBody>
          <a:bodyPr vert="horz" lIns="91440" tIns="45720" rIns="91440" bIns="45720" rtlCol="0" anchor="ctr"/>
          <a:lstStyle>
            <a:lvl1pPr algn="ctr" eaLnBrk="1" hangingPunct="1">
              <a:defRPr sz="900">
                <a:solidFill>
                  <a:schemeClr val="tx2"/>
                </a:solidFill>
                <a:cs typeface="+mn-cs"/>
              </a:defRPr>
            </a:lvl1pPr>
          </a:lstStyle>
          <a:p>
            <a:pPr>
              <a:defRPr/>
            </a:pPr>
            <a:endParaRPr lang="en-GB"/>
          </a:p>
        </p:txBody>
      </p:sp>
      <p:sp>
        <p:nvSpPr>
          <p:cNvPr id="6" name="Slide Number Placeholder 5">
            <a:extLst>
              <a:ext uri="{FF2B5EF4-FFF2-40B4-BE49-F238E27FC236}">
                <a16:creationId xmlns="" xmlns:a16="http://schemas.microsoft.com/office/drawing/2014/main" id="{81D90104-4AF0-4EE3-AD5F-E17D0C4BF0F3}"/>
              </a:ext>
            </a:extLst>
          </p:cNvPr>
          <p:cNvSpPr>
            <a:spLocks noGrp="1"/>
          </p:cNvSpPr>
          <p:nvPr>
            <p:ph type="sldNum" sz="quarter" idx="4"/>
          </p:nvPr>
        </p:nvSpPr>
        <p:spPr>
          <a:xfrm>
            <a:off x="6553200" y="4733925"/>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tx2"/>
                </a:solidFill>
              </a:defRPr>
            </a:lvl1pPr>
          </a:lstStyle>
          <a:p>
            <a:pPr>
              <a:defRPr/>
            </a:pPr>
            <a:fld id="{C4E8FD51-B7A6-40DC-A361-9487446C3C0C}" type="slidenum">
              <a:rPr lang="en-GB" altLang="et-EE"/>
              <a:pPr>
                <a:defRPr/>
              </a:pPr>
              <a:t>‹#›</a:t>
            </a:fld>
            <a:endParaRPr lang="en-GB" altLang="et-EE"/>
          </a:p>
        </p:txBody>
      </p:sp>
    </p:spTree>
    <p:extLst>
      <p:ext uri="{BB962C8B-B14F-4D97-AF65-F5344CB8AC3E}">
        <p14:creationId xmlns="" xmlns:p14="http://schemas.microsoft.com/office/powerpoint/2010/main" val="649051524"/>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lvl1pPr algn="l" rtl="0" eaLnBrk="0" fontAlgn="base" hangingPunct="0">
        <a:spcBef>
          <a:spcPct val="0"/>
        </a:spcBef>
        <a:spcAft>
          <a:spcPct val="0"/>
        </a:spcAft>
        <a:tabLst>
          <a:tab pos="2872979" algn="l"/>
        </a:tabLst>
        <a:defRPr sz="2700" b="1" kern="1200" spc="38">
          <a:ln w="13335" cmpd="sng">
            <a:solidFill>
              <a:schemeClr val="accent1">
                <a:lumMod val="50000"/>
              </a:schemeClr>
            </a:solidFill>
            <a:prstDash val="solid"/>
          </a:ln>
          <a:solidFill>
            <a:srgbClr val="FEFEFE"/>
          </a:solidFill>
          <a:latin typeface="+mj-lt"/>
          <a:ea typeface="+mj-ea"/>
          <a:cs typeface="+mj-cs"/>
        </a:defRPr>
      </a:lvl1pPr>
      <a:lvl2pPr algn="l" rtl="0" eaLnBrk="0" fontAlgn="base" hangingPunct="0">
        <a:spcBef>
          <a:spcPct val="0"/>
        </a:spcBef>
        <a:spcAft>
          <a:spcPct val="0"/>
        </a:spcAft>
        <a:tabLst>
          <a:tab pos="2872979" algn="l"/>
        </a:tabLst>
        <a:defRPr sz="2700" b="1">
          <a:solidFill>
            <a:srgbClr val="FEFEFE"/>
          </a:solidFill>
          <a:latin typeface="Tw Cen MT" pitchFamily="34" charset="0"/>
        </a:defRPr>
      </a:lvl2pPr>
      <a:lvl3pPr algn="l" rtl="0" eaLnBrk="0" fontAlgn="base" hangingPunct="0">
        <a:spcBef>
          <a:spcPct val="0"/>
        </a:spcBef>
        <a:spcAft>
          <a:spcPct val="0"/>
        </a:spcAft>
        <a:tabLst>
          <a:tab pos="2872979" algn="l"/>
        </a:tabLst>
        <a:defRPr sz="2700" b="1">
          <a:solidFill>
            <a:srgbClr val="FEFEFE"/>
          </a:solidFill>
          <a:latin typeface="Tw Cen MT" pitchFamily="34" charset="0"/>
        </a:defRPr>
      </a:lvl3pPr>
      <a:lvl4pPr algn="l" rtl="0" eaLnBrk="0" fontAlgn="base" hangingPunct="0">
        <a:spcBef>
          <a:spcPct val="0"/>
        </a:spcBef>
        <a:spcAft>
          <a:spcPct val="0"/>
        </a:spcAft>
        <a:tabLst>
          <a:tab pos="2872979" algn="l"/>
        </a:tabLst>
        <a:defRPr sz="2700" b="1">
          <a:solidFill>
            <a:srgbClr val="FEFEFE"/>
          </a:solidFill>
          <a:latin typeface="Tw Cen MT" pitchFamily="34" charset="0"/>
        </a:defRPr>
      </a:lvl4pPr>
      <a:lvl5pPr algn="l" rtl="0" eaLnBrk="0" fontAlgn="base" hangingPunct="0">
        <a:spcBef>
          <a:spcPct val="0"/>
        </a:spcBef>
        <a:spcAft>
          <a:spcPct val="0"/>
        </a:spcAft>
        <a:tabLst>
          <a:tab pos="2872979" algn="l"/>
        </a:tabLst>
        <a:defRPr sz="2700" b="1">
          <a:solidFill>
            <a:srgbClr val="FEFEFE"/>
          </a:solidFill>
          <a:latin typeface="Tw Cen MT" pitchFamily="34" charset="0"/>
        </a:defRPr>
      </a:lvl5pPr>
      <a:lvl6pPr marL="342900" algn="l" rtl="0" fontAlgn="base">
        <a:spcBef>
          <a:spcPct val="0"/>
        </a:spcBef>
        <a:spcAft>
          <a:spcPct val="0"/>
        </a:spcAft>
        <a:tabLst>
          <a:tab pos="2872979" algn="l"/>
        </a:tabLst>
        <a:defRPr sz="2700" b="1">
          <a:solidFill>
            <a:srgbClr val="FEFEFE"/>
          </a:solidFill>
          <a:latin typeface="Tw Cen MT" pitchFamily="34" charset="0"/>
        </a:defRPr>
      </a:lvl6pPr>
      <a:lvl7pPr marL="685800" algn="l" rtl="0" fontAlgn="base">
        <a:spcBef>
          <a:spcPct val="0"/>
        </a:spcBef>
        <a:spcAft>
          <a:spcPct val="0"/>
        </a:spcAft>
        <a:tabLst>
          <a:tab pos="2872979" algn="l"/>
        </a:tabLst>
        <a:defRPr sz="2700" b="1">
          <a:solidFill>
            <a:srgbClr val="FEFEFE"/>
          </a:solidFill>
          <a:latin typeface="Tw Cen MT" pitchFamily="34" charset="0"/>
        </a:defRPr>
      </a:lvl7pPr>
      <a:lvl8pPr marL="1028700" algn="l" rtl="0" fontAlgn="base">
        <a:spcBef>
          <a:spcPct val="0"/>
        </a:spcBef>
        <a:spcAft>
          <a:spcPct val="0"/>
        </a:spcAft>
        <a:tabLst>
          <a:tab pos="2872979" algn="l"/>
        </a:tabLst>
        <a:defRPr sz="2700" b="1">
          <a:solidFill>
            <a:srgbClr val="FEFEFE"/>
          </a:solidFill>
          <a:latin typeface="Tw Cen MT" pitchFamily="34" charset="0"/>
        </a:defRPr>
      </a:lvl8pPr>
      <a:lvl9pPr marL="1371600" algn="l" rtl="0" fontAlgn="base">
        <a:spcBef>
          <a:spcPct val="0"/>
        </a:spcBef>
        <a:spcAft>
          <a:spcPct val="0"/>
        </a:spcAft>
        <a:tabLst>
          <a:tab pos="2872979" algn="l"/>
        </a:tabLst>
        <a:defRPr sz="2700" b="1">
          <a:solidFill>
            <a:srgbClr val="FEFEFE"/>
          </a:solidFill>
          <a:latin typeface="Tw Cen MT" pitchFamily="34" charset="0"/>
        </a:defRPr>
      </a:lvl9pPr>
    </p:titleStyle>
    <p:bodyStyle>
      <a:lvl1pPr marL="204788" indent="-204788" algn="l" rtl="0" eaLnBrk="0" fontAlgn="base" hangingPunct="0">
        <a:spcBef>
          <a:spcPct val="20000"/>
        </a:spcBef>
        <a:spcAft>
          <a:spcPct val="0"/>
        </a:spcAft>
        <a:buClr>
          <a:srgbClr val="ACC2C9"/>
        </a:buClr>
        <a:buFont typeface="Arial" panose="020B0604020202020204" pitchFamily="34" charset="0"/>
        <a:buChar char="•"/>
        <a:defRPr sz="1800" kern="1200">
          <a:solidFill>
            <a:schemeClr val="tx2"/>
          </a:solidFill>
          <a:latin typeface="+mn-lt"/>
          <a:ea typeface="+mn-ea"/>
          <a:cs typeface="+mn-cs"/>
        </a:defRPr>
      </a:lvl1pPr>
      <a:lvl2pPr marL="410766" indent="-136922" algn="l" rtl="0" eaLnBrk="0" fontAlgn="base" hangingPunct="0">
        <a:spcBef>
          <a:spcPct val="20000"/>
        </a:spcBef>
        <a:spcAft>
          <a:spcPct val="0"/>
        </a:spcAft>
        <a:buClr>
          <a:srgbClr val="ACC2C9"/>
        </a:buClr>
        <a:buFont typeface="Arial" panose="020B0604020202020204" pitchFamily="34" charset="0"/>
        <a:buChar char="•"/>
        <a:defRPr sz="1500" kern="1200">
          <a:solidFill>
            <a:schemeClr val="tx1"/>
          </a:solidFill>
          <a:latin typeface="+mn-lt"/>
          <a:ea typeface="+mn-ea"/>
          <a:cs typeface="+mn-cs"/>
        </a:defRPr>
      </a:lvl2pPr>
      <a:lvl3pPr marL="685800" indent="-171450" algn="l" rtl="0" eaLnBrk="0" fontAlgn="base" hangingPunct="0">
        <a:spcBef>
          <a:spcPct val="20000"/>
        </a:spcBef>
        <a:spcAft>
          <a:spcPct val="0"/>
        </a:spcAft>
        <a:buClr>
          <a:schemeClr val="accent2"/>
        </a:buClr>
        <a:buFont typeface="Arial" panose="020B0604020202020204" pitchFamily="34" charset="0"/>
        <a:buChar char="•"/>
        <a:defRPr sz="1500" kern="1200">
          <a:solidFill>
            <a:schemeClr val="tx2"/>
          </a:solidFill>
          <a:latin typeface="+mn-lt"/>
          <a:ea typeface="+mn-ea"/>
          <a:cs typeface="+mn-cs"/>
        </a:defRPr>
      </a:lvl3pPr>
      <a:lvl4pPr marL="890588" indent="-171450" algn="l" rtl="0" eaLnBrk="0" fontAlgn="base" hangingPunct="0">
        <a:spcBef>
          <a:spcPct val="20000"/>
        </a:spcBef>
        <a:spcAft>
          <a:spcPct val="0"/>
        </a:spcAft>
        <a:buClr>
          <a:srgbClr val="99987F"/>
        </a:buClr>
        <a:buFont typeface="Arial" panose="020B0604020202020204" pitchFamily="34" charset="0"/>
        <a:buChar char="•"/>
        <a:defRPr kern="1200">
          <a:solidFill>
            <a:schemeClr val="tx1"/>
          </a:solidFill>
          <a:latin typeface="+mn-lt"/>
          <a:ea typeface="+mn-ea"/>
          <a:cs typeface="+mn-cs"/>
        </a:defRPr>
      </a:lvl4pPr>
      <a:lvl5pPr marL="1096566" indent="-171450" algn="l" rtl="0" eaLnBrk="0" fontAlgn="base" hangingPunct="0">
        <a:spcBef>
          <a:spcPct val="20000"/>
        </a:spcBef>
        <a:spcAft>
          <a:spcPct val="0"/>
        </a:spcAft>
        <a:buClr>
          <a:srgbClr val="90AC97"/>
        </a:buClr>
        <a:buFont typeface="Arial" panose="020B0604020202020204" pitchFamily="34" charset="0"/>
        <a:buChar char="•"/>
        <a:defRPr sz="1200" kern="1200">
          <a:solidFill>
            <a:schemeClr val="tx2"/>
          </a:solidFill>
          <a:latin typeface="+mn-lt"/>
          <a:ea typeface="+mn-ea"/>
          <a:cs typeface="+mn-cs"/>
        </a:defRPr>
      </a:lvl5pPr>
      <a:lvl6pPr marL="1268730" indent="-137160" algn="l" defTabSz="685800" rtl="0" eaLnBrk="1" latinLnBrk="0" hangingPunct="1">
        <a:spcBef>
          <a:spcPct val="20000"/>
        </a:spcBef>
        <a:buClr>
          <a:schemeClr val="accent5"/>
        </a:buClr>
        <a:buFont typeface="Arial" pitchFamily="34" charset="0"/>
        <a:buChar char="•"/>
        <a:defRPr sz="1200" kern="1200">
          <a:solidFill>
            <a:schemeClr val="tx1"/>
          </a:solidFill>
          <a:latin typeface="+mn-lt"/>
          <a:ea typeface="+mn-ea"/>
          <a:cs typeface="+mn-cs"/>
        </a:defRPr>
      </a:lvl6pPr>
      <a:lvl7pPr marL="1440180" indent="-137160" algn="l" defTabSz="685800" rtl="0" eaLnBrk="1" latinLnBrk="0" hangingPunct="1">
        <a:spcBef>
          <a:spcPct val="20000"/>
        </a:spcBef>
        <a:buClr>
          <a:schemeClr val="accent6"/>
        </a:buClr>
        <a:buFont typeface="Arial" pitchFamily="34" charset="0"/>
        <a:buChar char="•"/>
        <a:defRPr sz="1200" kern="1200">
          <a:solidFill>
            <a:schemeClr val="tx1"/>
          </a:solidFill>
          <a:latin typeface="+mn-lt"/>
          <a:ea typeface="+mn-ea"/>
          <a:cs typeface="+mn-cs"/>
        </a:defRPr>
      </a:lvl7pPr>
      <a:lvl8pPr marL="1611630" indent="-137160" algn="l" defTabSz="685800" rtl="0" eaLnBrk="1" latinLnBrk="0" hangingPunct="1">
        <a:spcBef>
          <a:spcPct val="20000"/>
        </a:spcBef>
        <a:buClr>
          <a:schemeClr val="accent3"/>
        </a:buClr>
        <a:buFont typeface="Arial" pitchFamily="34" charset="0"/>
        <a:buChar char="•"/>
        <a:defRPr sz="1200" kern="1200">
          <a:solidFill>
            <a:schemeClr val="tx1"/>
          </a:solidFill>
          <a:latin typeface="+mn-lt"/>
          <a:ea typeface="+mn-ea"/>
          <a:cs typeface="+mn-cs"/>
        </a:defRPr>
      </a:lvl8pPr>
      <a:lvl9pPr marL="1783080" indent="-137160" algn="l" defTabSz="685800" rtl="0" eaLnBrk="1" latinLnBrk="0" hangingPunct="1">
        <a:spcBef>
          <a:spcPct val="20000"/>
        </a:spcBef>
        <a:buClr>
          <a:schemeClr val="accent6"/>
        </a:buClr>
        <a:buFont typeface="Arial"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2" Type="http://schemas.openxmlformats.org/officeDocument/2006/relationships/hyperlink" Target="http://www.ell.ee/juhtimine/alusdokumendid/elvl-tegevussuunad-2018-2021/" TargetMode="External"/><Relationship Id="rId1" Type="http://schemas.openxmlformats.org/officeDocument/2006/relationships/slideLayout" Target="../slideLayouts/slideLayout4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2" Type="http://schemas.openxmlformats.org/officeDocument/2006/relationships/hyperlink" Target="https://www.riigikogu.ee/tegevus/eelnoud/eelnou/575520bc-666f-465a-a368-ac29bbf587f6/2019.%20aasta%20riigieelarve%20seadus" TargetMode="External"/><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2.xml"/></Relationships>
</file>

<file path=ppt/slides/_rels/slide1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9.xml"/></Relationships>
</file>

<file path=ppt/slides/_rels/slide1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6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13.jpeg"/><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3.xml"/></Relationships>
</file>

<file path=ppt/slides/_rels/slide176.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8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1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1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7.xml"/></Relationships>
</file>

<file path=ppt/slides/_rels/slide212.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53.xml"/><Relationship Id="rId1" Type="http://schemas.openxmlformats.org/officeDocument/2006/relationships/slideLayout" Target="../slideLayouts/slideLayout14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21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2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2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22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69.xml"/></Relationships>
</file>

<file path=ppt/slides/_rels/slide22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64.xml"/></Relationships>
</file>

<file path=ppt/slides/_rels/slide22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64.xml"/></Relationships>
</file>

<file path=ppt/slides/_rels/slide22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3.xml"/></Relationships>
</file>

<file path=ppt/slides/_rels/slide22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6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3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6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hyperlink" Target="http://www.kunnat.net/fi/asiantuntijapalvelut/tuke/arviointi-laatu/Sivut/default.aspx" TargetMode="External"/><Relationship Id="rId3" Type="http://schemas.openxmlformats.org/officeDocument/2006/relationships/hyperlink" Target="http://www.kunnat.net/fi/palvelualueet/demokratia/Sivut/default.aspx" TargetMode="External"/><Relationship Id="rId7" Type="http://schemas.openxmlformats.org/officeDocument/2006/relationships/hyperlink" Target="http://www.kunnat.net/fi/asiantuntijapalvelut/tuke/kuntatutkimus/Sivut/default.aspx" TargetMode="External"/><Relationship Id="rId2" Type="http://schemas.openxmlformats.org/officeDocument/2006/relationships/hyperlink" Target="http://insaitti/tukipalvelut/kyselyt/Sivut/default.aspx" TargetMode="External"/><Relationship Id="rId1" Type="http://schemas.openxmlformats.org/officeDocument/2006/relationships/slideLayout" Target="../slideLayouts/slideLayout17.xml"/><Relationship Id="rId6" Type="http://schemas.openxmlformats.org/officeDocument/2006/relationships/hyperlink" Target="http://www.kunnat.net/fi/palvelualueet/itsehallintouudistus/Sivut/default.aspx" TargetMode="External"/><Relationship Id="rId5" Type="http://schemas.openxmlformats.org/officeDocument/2006/relationships/hyperlink" Target="http://www.kunnat.net/fi/palvelualueet/tulevaisuuden-kunta/Sivut/default.aspx" TargetMode="External"/><Relationship Id="rId10" Type="http://schemas.openxmlformats.org/officeDocument/2006/relationships/hyperlink" Target="http://www.kunnat.net/fi/palvelualueet/uskalla-kokeilla/Sivut/default.aspx" TargetMode="External"/><Relationship Id="rId4" Type="http://schemas.openxmlformats.org/officeDocument/2006/relationships/hyperlink" Target="http://www.kunnat.net/FI/PALVELUALUEET/KUNTAJOHTAMINEN/Sivut/default.aspx" TargetMode="External"/><Relationship Id="rId9" Type="http://schemas.openxmlformats.org/officeDocument/2006/relationships/hyperlink" Target="http://www.kunnat.net/fi/palvelualueet/kuntajohtaminen/strateginen-johtaminen/tulevaisuuden-ennakointi/Sivut/default.asp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hyperlink" Target="https://www.hyvinvointikertomus.fi/" TargetMode="External"/><Relationship Id="rId3" Type="http://schemas.openxmlformats.org/officeDocument/2006/relationships/hyperlink" Target="https://www.kuntaliitto.fi/asiantuntijapalvelut/talous/kuntatalouden-tilastot/kuntien-taloudellisia-tunnuslukuja" TargetMode="External"/><Relationship Id="rId7" Type="http://schemas.openxmlformats.org/officeDocument/2006/relationships/hyperlink" Target="https://www.kuntaliitto.fi/asiantuntijapalvelut/sosiaali-ja-terveysasiat/tilastot-ja-erillisselvitykset" TargetMode="External"/><Relationship Id="rId2" Type="http://schemas.openxmlformats.org/officeDocument/2006/relationships/hyperlink" Target="https://www.kuntaliitto.fi/tilastot-ja-julkaisut/kuntanavigaattori" TargetMode="External"/><Relationship Id="rId1" Type="http://schemas.openxmlformats.org/officeDocument/2006/relationships/slideLayout" Target="../slideLayouts/slideLayout17.xml"/><Relationship Id="rId6" Type="http://schemas.openxmlformats.org/officeDocument/2006/relationships/hyperlink" Target="https://www.kuntaliitto.fi/asiantuntijapalvelut/talous/budjetointi-ja-taloussuunnittelu/jakoavain-tyokalu-maakuntauudistuksen-vaikutuksista" TargetMode="External"/><Relationship Id="rId5" Type="http://schemas.openxmlformats.org/officeDocument/2006/relationships/hyperlink" Target="http://www.kouluikkuna.fi./" TargetMode="External"/><Relationship Id="rId10" Type="http://schemas.openxmlformats.org/officeDocument/2006/relationships/image" Target="../media/image39.png"/><Relationship Id="rId4" Type="http://schemas.openxmlformats.org/officeDocument/2006/relationships/hyperlink" Target="https://www.kuntaliitto.fi/tilastot-ja-julkaisut/demokratia-ja-osallisuus/kuntavaali-ja-demokratiatilastot" TargetMode="External"/><Relationship Id="rId9" Type="http://schemas.openxmlformats.org/officeDocument/2006/relationships/hyperlink" Target="https://www.kuntaliitto.fi/asiantuntijapalvelut/kuntanumerot-ja-kuntapohjaiset-aluejao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hyvinvointikertomus.fi/" TargetMode="External"/><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hyperlink" Target="http://shop.kunnat.net/product_details.php?p=3515" TargetMode="External"/><Relationship Id="rId12" Type="http://schemas.openxmlformats.org/officeDocument/2006/relationships/hyperlink" Target="https://www.kuntaliitto.fi/ajankohtaista/2018/millaisia-ovat-kuntien-valtuustojen-ja-hallitusten-puheenjohtajat-kuntaliitto" TargetMode="External"/><Relationship Id="rId2" Type="http://schemas.openxmlformats.org/officeDocument/2006/relationships/hyperlink" Target="http://shop.kunnat.net/product_details.php?p=3171" TargetMode="External"/><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hyperlink" Target="http://shop.kunnat.net/product_details.php?p=3447" TargetMode="External"/><Relationship Id="rId10" Type="http://schemas.openxmlformats.org/officeDocument/2006/relationships/hyperlink" Target="http://shop.kunnat.net/product_details.php?p=3489" TargetMode="External"/><Relationship Id="rId4" Type="http://schemas.openxmlformats.org/officeDocument/2006/relationships/hyperlink" Target="http://www.kuntaliitto.fi/kirjakauppa" TargetMode="External"/><Relationship Id="rId9" Type="http://schemas.openxmlformats.org/officeDocument/2006/relationships/hyperlink" Target="https://www.kuntaliitto.fi/tiedotteet/2018/kuntaliiton-selvitys-kuntien-luottamushenkiloiden-palkkioissa-suuria-eroj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hyperlink" Target="http://shop.kunnat.net/product_catalog.php?c=84" TargetMode="External"/><Relationship Id="rId5" Type="http://schemas.openxmlformats.org/officeDocument/2006/relationships/hyperlink" Target="http://shop.kuntaliitto.fi/product_catalog.php?c=83" TargetMode="External"/><Relationship Id="rId4" Type="http://schemas.openxmlformats.org/officeDocument/2006/relationships/hyperlink" Target="https://www.kuntaliitto.fi/tiedotteet/2017/kunta-turvaa-kansalaisten-arjen-tulevaisuudessaki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hop.kuntaliitto.fi/product_details.php?p=3524" TargetMode="Externa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kunnat.net/fi/asiantuntijapalvelut/tuke/kuntatutkimus/tunnustuspalkinto/Sivut/default.aspx" TargetMode="Externa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insaitti.kuntaliitto.fi/tukipalvelut/kyselyt/Sivut/default.aspx"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kunnat.net/fi/tietopankit/tilastot/Sivut/default.aspx" TargetMode="Externa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hyperlink" Target="mailto:julkaisumyynti@kuntaliitto.fi" TargetMode="External"/><Relationship Id="rId7" Type="http://schemas.openxmlformats.org/officeDocument/2006/relationships/image" Target="../media/image58.png"/><Relationship Id="rId2" Type="http://schemas.openxmlformats.org/officeDocument/2006/relationships/hyperlink" Target="http://www.kunnat.net/kirjakauppa" TargetMode="Externa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http://www.kuntaliitto.fi/kirjakauppa"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hyperlink" Target="http://www.kuntaliitto.fi/arttu2" TargetMode="External"/><Relationship Id="rId2" Type="http://schemas.openxmlformats.org/officeDocument/2006/relationships/image" Target="../media/image63.png"/><Relationship Id="rId1" Type="http://schemas.openxmlformats.org/officeDocument/2006/relationships/slideLayout" Target="../slideLayouts/slideLayout16.xml"/><Relationship Id="rId4" Type="http://schemas.openxmlformats.org/officeDocument/2006/relationships/hyperlink" Target="http://www.kommunforbundet.fi/arttu2"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63.png"/><Relationship Id="rId4" Type="http://schemas.openxmlformats.org/officeDocument/2006/relationships/image" Target="../media/image76.png"/><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wm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7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hyperlink" Target="http://www.kuressaare.ee/uus/?" TargetMode="External"/><Relationship Id="rId2" Type="http://schemas.openxmlformats.org/officeDocument/2006/relationships/image" Target="../media/image101.jpeg"/><Relationship Id="rId1" Type="http://schemas.openxmlformats.org/officeDocument/2006/relationships/slideLayout" Target="../slideLayouts/slideLayout38.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17.xml"/><Relationship Id="rId5" Type="http://schemas.openxmlformats.org/officeDocument/2006/relationships/image" Target="../media/image106.png"/><Relationship Id="rId4" Type="http://schemas.openxmlformats.org/officeDocument/2006/relationships/image" Target="../media/image10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284600" y="1319421"/>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sz="3600" b="1" i="1" dirty="0">
              <a:latin typeface="Times New Roman"/>
              <a:ea typeface="Times New Roman"/>
              <a:cs typeface="Times New Roman"/>
              <a:sym typeface="Times New Roman"/>
            </a:endParaRPr>
          </a:p>
          <a:p>
            <a:pPr marL="0" lvl="0" indent="0">
              <a:spcBef>
                <a:spcPts val="0"/>
              </a:spcBef>
              <a:spcAft>
                <a:spcPts val="0"/>
              </a:spcAft>
              <a:buNone/>
            </a:pPr>
            <a:endParaRPr sz="3600" b="1" i="1" dirty="0">
              <a:latin typeface="Times New Roman"/>
              <a:ea typeface="Times New Roman"/>
              <a:cs typeface="Times New Roman"/>
              <a:sym typeface="Times New Roman"/>
            </a:endParaRPr>
          </a:p>
          <a:p>
            <a:pPr marL="0" lvl="0" indent="0">
              <a:spcBef>
                <a:spcPts val="0"/>
              </a:spcBef>
              <a:spcAft>
                <a:spcPts val="0"/>
              </a:spcAft>
              <a:buNone/>
            </a:pPr>
            <a:endParaRPr sz="3600" b="1" i="1" dirty="0">
              <a:latin typeface="Times New Roman"/>
              <a:ea typeface="Times New Roman"/>
              <a:cs typeface="Times New Roman"/>
              <a:sym typeface="Times New Roman"/>
            </a:endParaRPr>
          </a:p>
          <a:p>
            <a:pPr marL="0" lvl="0" indent="0">
              <a:spcBef>
                <a:spcPts val="0"/>
              </a:spcBef>
              <a:spcAft>
                <a:spcPts val="0"/>
              </a:spcAft>
              <a:buNone/>
            </a:pPr>
            <a:endParaRPr sz="3600" b="1" i="1" dirty="0">
              <a:latin typeface="Times New Roman"/>
              <a:ea typeface="Times New Roman"/>
              <a:cs typeface="Times New Roman"/>
              <a:sym typeface="Times New Roman"/>
            </a:endParaRPr>
          </a:p>
          <a:p>
            <a:pPr lvl="0">
              <a:buSzPts val="1100"/>
            </a:pPr>
            <a:r>
              <a:rPr lang="fi-FI" sz="3200" b="1" i="1" dirty="0" err="1">
                <a:latin typeface="Times New Roman"/>
                <a:ea typeface="Times New Roman"/>
                <a:cs typeface="Times New Roman"/>
                <a:sym typeface="Times New Roman"/>
              </a:rPr>
              <a:t>Riik</a:t>
            </a:r>
            <a:r>
              <a:rPr lang="fi-FI" sz="3200" b="1" i="1" dirty="0">
                <a:latin typeface="Times New Roman"/>
                <a:ea typeface="Times New Roman"/>
                <a:cs typeface="Times New Roman"/>
                <a:sym typeface="Times New Roman"/>
              </a:rPr>
              <a:t>, </a:t>
            </a:r>
            <a:r>
              <a:rPr lang="fi-FI" sz="3200" b="1" i="1" dirty="0" err="1">
                <a:latin typeface="Times New Roman"/>
                <a:ea typeface="Times New Roman"/>
                <a:cs typeface="Times New Roman"/>
                <a:sym typeface="Times New Roman"/>
              </a:rPr>
              <a:t>kohalik</a:t>
            </a:r>
            <a:r>
              <a:rPr lang="fi-FI" sz="3200" b="1" i="1" dirty="0">
                <a:latin typeface="Times New Roman"/>
                <a:ea typeface="Times New Roman"/>
                <a:cs typeface="Times New Roman"/>
                <a:sym typeface="Times New Roman"/>
              </a:rPr>
              <a:t> </a:t>
            </a:r>
            <a:r>
              <a:rPr lang="fi-FI" sz="3200" b="1" i="1" dirty="0" err="1">
                <a:latin typeface="Times New Roman"/>
                <a:ea typeface="Times New Roman"/>
                <a:cs typeface="Times New Roman"/>
                <a:sym typeface="Times New Roman"/>
              </a:rPr>
              <a:t>omavalitsus</a:t>
            </a:r>
            <a:r>
              <a:rPr lang="fi-FI" sz="3200" b="1" i="1" dirty="0">
                <a:latin typeface="Times New Roman"/>
                <a:ea typeface="Times New Roman"/>
                <a:cs typeface="Times New Roman"/>
                <a:sym typeface="Times New Roman"/>
              </a:rPr>
              <a:t> ja </a:t>
            </a:r>
            <a:r>
              <a:rPr lang="fi-FI" sz="3200" b="1" i="1" dirty="0" err="1">
                <a:latin typeface="Times New Roman"/>
                <a:ea typeface="Times New Roman"/>
                <a:cs typeface="Times New Roman"/>
                <a:sym typeface="Times New Roman"/>
              </a:rPr>
              <a:t>poliitika</a:t>
            </a:r>
            <a:r>
              <a:rPr lang="fi-FI" sz="3200" b="1" i="1" dirty="0">
                <a:latin typeface="Times New Roman"/>
                <a:ea typeface="Times New Roman"/>
                <a:cs typeface="Times New Roman"/>
                <a:sym typeface="Times New Roman"/>
              </a:rPr>
              <a:t> </a:t>
            </a:r>
            <a:r>
              <a:rPr lang="fi-FI" sz="3200" b="1" i="1" dirty="0" err="1">
                <a:latin typeface="Times New Roman"/>
                <a:ea typeface="Times New Roman"/>
                <a:cs typeface="Times New Roman"/>
                <a:sym typeface="Times New Roman"/>
              </a:rPr>
              <a:t>läbi</a:t>
            </a:r>
            <a:r>
              <a:rPr lang="fi-FI" sz="3200" b="1" i="1" dirty="0">
                <a:latin typeface="Times New Roman"/>
                <a:ea typeface="Times New Roman"/>
                <a:cs typeface="Times New Roman"/>
                <a:sym typeface="Times New Roman"/>
              </a:rPr>
              <a:t> </a:t>
            </a:r>
            <a:r>
              <a:rPr lang="fi-FI" sz="3200" b="1" i="1" dirty="0" err="1">
                <a:latin typeface="Times New Roman"/>
                <a:ea typeface="Times New Roman"/>
                <a:cs typeface="Times New Roman"/>
                <a:sym typeface="Times New Roman"/>
              </a:rPr>
              <a:t>analüüsi</a:t>
            </a:r>
            <a:r>
              <a:rPr lang="fi-FI" sz="3200" b="1" i="1" dirty="0">
                <a:latin typeface="Times New Roman"/>
                <a:ea typeface="Times New Roman"/>
                <a:cs typeface="Times New Roman"/>
                <a:sym typeface="Times New Roman"/>
              </a:rPr>
              <a:t> prisma*</a:t>
            </a:r>
            <a:r>
              <a:rPr lang="et-EE" sz="3200" b="1" i="1" dirty="0">
                <a:latin typeface="Times New Roman"/>
                <a:ea typeface="Times New Roman"/>
                <a:cs typeface="Times New Roman"/>
                <a:sym typeface="Times New Roman"/>
              </a:rPr>
              <a:t/>
            </a:r>
            <a:br>
              <a:rPr lang="et-EE" sz="3200" b="1" i="1" dirty="0">
                <a:latin typeface="Times New Roman"/>
                <a:ea typeface="Times New Roman"/>
                <a:cs typeface="Times New Roman"/>
                <a:sym typeface="Times New Roman"/>
              </a:rPr>
            </a:br>
            <a:r>
              <a:rPr lang="et-EE" sz="3600" b="1" i="1" dirty="0">
                <a:latin typeface="Times New Roman"/>
                <a:ea typeface="Times New Roman"/>
                <a:cs typeface="Times New Roman"/>
                <a:sym typeface="Times New Roman"/>
              </a:rPr>
              <a:t/>
            </a:r>
            <a:br>
              <a:rPr lang="et-EE" sz="3600" b="1" i="1" dirty="0">
                <a:latin typeface="Times New Roman"/>
                <a:ea typeface="Times New Roman"/>
                <a:cs typeface="Times New Roman"/>
                <a:sym typeface="Times New Roman"/>
              </a:rPr>
            </a:br>
            <a:r>
              <a:rPr lang="et-EE" sz="2400" dirty="0">
                <a:latin typeface="Times New Roman"/>
                <a:ea typeface="Times New Roman"/>
                <a:cs typeface="Times New Roman"/>
                <a:sym typeface="Times New Roman"/>
              </a:rPr>
              <a:t>*Pühendatud Eesti Vabariigi ja Läti Vabariigi 100. sünnipäevale</a:t>
            </a:r>
            <a:r>
              <a:rPr lang="et" sz="2400" dirty="0">
                <a:latin typeface="Times New Roman"/>
                <a:ea typeface="Times New Roman"/>
                <a:cs typeface="Times New Roman"/>
                <a:sym typeface="Times New Roman"/>
              </a:rPr>
              <a:t/>
            </a:r>
            <a:br>
              <a:rPr lang="et" sz="2400" dirty="0">
                <a:latin typeface="Times New Roman"/>
                <a:ea typeface="Times New Roman"/>
                <a:cs typeface="Times New Roman"/>
                <a:sym typeface="Times New Roman"/>
              </a:rPr>
            </a:br>
            <a:r>
              <a:rPr lang="et-EE" sz="2400" dirty="0">
                <a:latin typeface="Times New Roman"/>
                <a:ea typeface="Times New Roman"/>
                <a:cs typeface="Times New Roman"/>
                <a:sym typeface="Times New Roman"/>
              </a:rPr>
              <a:t>Foorum Tallinna Ülikoolis</a:t>
            </a:r>
            <a:br>
              <a:rPr lang="et-EE" sz="2400" dirty="0">
                <a:latin typeface="Times New Roman"/>
                <a:ea typeface="Times New Roman"/>
                <a:cs typeface="Times New Roman"/>
                <a:sym typeface="Times New Roman"/>
              </a:rPr>
            </a:br>
            <a:r>
              <a:rPr lang="et-EE" sz="2400" dirty="0">
                <a:latin typeface="Times New Roman"/>
                <a:ea typeface="Times New Roman"/>
                <a:cs typeface="Times New Roman"/>
                <a:sym typeface="Times New Roman"/>
              </a:rPr>
              <a:t>04.12.2018</a:t>
            </a:r>
            <a:endParaRPr dirty="0"/>
          </a:p>
        </p:txBody>
      </p:sp>
      <p:pic>
        <p:nvPicPr>
          <p:cNvPr id="55" name="Shape 55"/>
          <p:cNvPicPr preferRelativeResize="0"/>
          <p:nvPr/>
        </p:nvPicPr>
        <p:blipFill>
          <a:blip r:embed="rId3">
            <a:alphaModFix/>
          </a:blip>
          <a:stretch>
            <a:fillRect/>
          </a:stretch>
        </p:blipFill>
        <p:spPr>
          <a:xfrm>
            <a:off x="2793800" y="3427076"/>
            <a:ext cx="3502199" cy="1346675"/>
          </a:xfrm>
          <a:prstGeom prst="rect">
            <a:avLst/>
          </a:prstGeom>
          <a:noFill/>
          <a:ln>
            <a:noFill/>
          </a:ln>
        </p:spPr>
      </p:pic>
      <p:pic>
        <p:nvPicPr>
          <p:cNvPr id="2050"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679204" y="3233966"/>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771742" y="3233966"/>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3000" b="1" dirty="0">
                <a:solidFill>
                  <a:schemeClr val="dk1"/>
                </a:solidFill>
                <a:latin typeface="Times New Roman"/>
                <a:ea typeface="Times New Roman"/>
                <a:cs typeface="Times New Roman"/>
                <a:sym typeface="Times New Roman"/>
              </a:rPr>
              <a:t>Timo Kantola, </a:t>
            </a:r>
            <a:r>
              <a:rPr lang="fi-FI" sz="3000" b="1" dirty="0" err="1">
                <a:solidFill>
                  <a:schemeClr val="dk1"/>
                </a:solidFill>
                <a:latin typeface="Times New Roman"/>
                <a:ea typeface="Times New Roman"/>
                <a:cs typeface="Times New Roman"/>
                <a:sym typeface="Times New Roman"/>
              </a:rPr>
              <a:t>Soome</a:t>
            </a:r>
            <a:r>
              <a:rPr lang="fi-FI" sz="3000" b="1" dirty="0">
                <a:solidFill>
                  <a:schemeClr val="dk1"/>
                </a:solidFill>
                <a:latin typeface="Times New Roman"/>
                <a:ea typeface="Times New Roman"/>
                <a:cs typeface="Times New Roman"/>
                <a:sym typeface="Times New Roman"/>
              </a:rPr>
              <a:t> </a:t>
            </a:r>
            <a:r>
              <a:rPr lang="fi-FI" sz="3000" b="1" dirty="0" err="1">
                <a:solidFill>
                  <a:schemeClr val="dk1"/>
                </a:solidFill>
                <a:latin typeface="Times New Roman"/>
                <a:ea typeface="Times New Roman"/>
                <a:cs typeface="Times New Roman"/>
                <a:sym typeface="Times New Roman"/>
              </a:rPr>
              <a:t>Vabariigi</a:t>
            </a:r>
            <a:r>
              <a:rPr lang="fi-FI" sz="3000" b="1" dirty="0">
                <a:solidFill>
                  <a:schemeClr val="dk1"/>
                </a:solidFill>
                <a:latin typeface="Times New Roman"/>
                <a:ea typeface="Times New Roman"/>
                <a:cs typeface="Times New Roman"/>
                <a:sym typeface="Times New Roman"/>
              </a:rPr>
              <a:t> </a:t>
            </a:r>
            <a:r>
              <a:rPr lang="fi-FI" sz="3000" b="1" dirty="0" err="1">
                <a:solidFill>
                  <a:schemeClr val="dk1"/>
                </a:solidFill>
                <a:latin typeface="Times New Roman"/>
                <a:ea typeface="Times New Roman"/>
                <a:cs typeface="Times New Roman"/>
                <a:sym typeface="Times New Roman"/>
              </a:rPr>
              <a:t>suursaadik</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41944922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istkülik 2">
            <a:extLst>
              <a:ext uri="{FF2B5EF4-FFF2-40B4-BE49-F238E27FC236}">
                <a16:creationId xmlns="" xmlns:a16="http://schemas.microsoft.com/office/drawing/2014/main" id="{C0699ABF-DB47-49A3-AE79-6F3BF485CE7E}"/>
              </a:ext>
            </a:extLst>
          </p:cNvPr>
          <p:cNvSpPr>
            <a:spLocks noChangeArrowheads="1"/>
          </p:cNvSpPr>
          <p:nvPr/>
        </p:nvSpPr>
        <p:spPr bwMode="auto">
          <a:xfrm>
            <a:off x="1332310" y="2085975"/>
            <a:ext cx="2917031" cy="448866"/>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3315" name="Pealkiri 1">
            <a:extLst>
              <a:ext uri="{FF2B5EF4-FFF2-40B4-BE49-F238E27FC236}">
                <a16:creationId xmlns="" xmlns:a16="http://schemas.microsoft.com/office/drawing/2014/main" id="{F158108A-2B15-4DEC-B619-59D17B31E5FE}"/>
              </a:ext>
            </a:extLst>
          </p:cNvPr>
          <p:cNvSpPr>
            <a:spLocks noGrp="1"/>
          </p:cNvSpPr>
          <p:nvPr>
            <p:ph type="title"/>
          </p:nvPr>
        </p:nvSpPr>
        <p:spPr>
          <a:xfrm>
            <a:off x="1440656" y="814387"/>
            <a:ext cx="6453188" cy="3519488"/>
          </a:xfrm>
        </p:spPr>
        <p:txBody>
          <a:bodyPr/>
          <a:lstStyle/>
          <a:p>
            <a:pPr algn="l"/>
            <a:r>
              <a:rPr lang="et-EE" altLang="et-EE" sz="2700" b="1">
                <a:solidFill>
                  <a:srgbClr val="0070C0"/>
                </a:solidFill>
                <a:latin typeface="Calibri" panose="020F0502020204030204" pitchFamily="34" charset="0"/>
                <a:cs typeface="Calibri" panose="020F0502020204030204" pitchFamily="34" charset="0"/>
              </a:rPr>
              <a:t>* Võeti vastu põhikirja muudatused</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 Kinnitati liidu tegevussuunad aastateks 2018-2021</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 Valiti uus juhatus (13 liiget)</a:t>
            </a:r>
          </a:p>
        </p:txBody>
      </p:sp>
      <p:sp>
        <p:nvSpPr>
          <p:cNvPr id="3" name="Pealkiri 1">
            <a:extLst>
              <a:ext uri="{FF2B5EF4-FFF2-40B4-BE49-F238E27FC236}">
                <a16:creationId xmlns="" xmlns:a16="http://schemas.microsoft.com/office/drawing/2014/main" id="{0929280C-FABF-4859-A2B7-F25BF8E8F994}"/>
              </a:ext>
            </a:extLst>
          </p:cNvPr>
          <p:cNvSpPr txBox="1">
            <a:spLocks/>
          </p:cNvSpPr>
          <p:nvPr/>
        </p:nvSpPr>
        <p:spPr bwMode="auto">
          <a:xfrm>
            <a:off x="1670448" y="209550"/>
            <a:ext cx="5993606" cy="5881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istkülik 2">
            <a:extLst>
              <a:ext uri="{FF2B5EF4-FFF2-40B4-BE49-F238E27FC236}">
                <a16:creationId xmlns="" xmlns:a16="http://schemas.microsoft.com/office/drawing/2014/main" id="{7C7AC040-AB08-4C2D-B244-8644F9101FCF}"/>
              </a:ext>
            </a:extLst>
          </p:cNvPr>
          <p:cNvSpPr>
            <a:spLocks noChangeArrowheads="1"/>
          </p:cNvSpPr>
          <p:nvPr/>
        </p:nvSpPr>
        <p:spPr bwMode="auto">
          <a:xfrm>
            <a:off x="1262063" y="503635"/>
            <a:ext cx="4713685" cy="447675"/>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4339" name="Pealkiri 1">
            <a:extLst>
              <a:ext uri="{FF2B5EF4-FFF2-40B4-BE49-F238E27FC236}">
                <a16:creationId xmlns="" xmlns:a16="http://schemas.microsoft.com/office/drawing/2014/main" id="{FC3B25E3-F723-49BA-8A6C-323F0C291955}"/>
              </a:ext>
            </a:extLst>
          </p:cNvPr>
          <p:cNvSpPr>
            <a:spLocks noGrp="1"/>
          </p:cNvSpPr>
          <p:nvPr>
            <p:ph type="title"/>
          </p:nvPr>
        </p:nvSpPr>
        <p:spPr>
          <a:xfrm>
            <a:off x="1494235" y="371476"/>
            <a:ext cx="6331744" cy="4375547"/>
          </a:xfrm>
        </p:spPr>
        <p:txBody>
          <a:bodyPr/>
          <a:lstStyle/>
          <a:p>
            <a:pPr algn="l"/>
            <a:r>
              <a:rPr lang="et-EE" altLang="et-EE" sz="2100" b="1">
                <a:solidFill>
                  <a:srgbClr val="002060"/>
                </a:solidFill>
                <a:latin typeface="Calibri" panose="020F0502020204030204" pitchFamily="34" charset="0"/>
                <a:cs typeface="Calibri" panose="020F0502020204030204" pitchFamily="34" charset="0"/>
              </a:rPr>
              <a:t>Eesti Linnade ja Valdade Liidu juhatus:</a:t>
            </a:r>
            <a:br>
              <a:rPr lang="et-EE" altLang="et-EE" sz="2100" b="1">
                <a:solidFill>
                  <a:srgbClr val="002060"/>
                </a:solidFill>
                <a:latin typeface="Calibri" panose="020F0502020204030204" pitchFamily="34" charset="0"/>
                <a:cs typeface="Calibri" panose="020F0502020204030204" pitchFamily="34" charset="0"/>
              </a:rPr>
            </a:br>
            <a:r>
              <a:rPr lang="et-EE" altLang="et-EE" sz="750" b="1">
                <a:solidFill>
                  <a:srgbClr val="002060"/>
                </a:solidFill>
                <a:latin typeface="Calibri" panose="020F0502020204030204" pitchFamily="34" charset="0"/>
                <a:cs typeface="Calibri" panose="020F0502020204030204" pitchFamily="34" charset="0"/>
              </a:rPr>
              <a:t>.</a:t>
            </a:r>
            <a:r>
              <a:rPr lang="et-EE" altLang="et-EE" sz="1800" b="1">
                <a:solidFill>
                  <a:srgbClr val="0070C0"/>
                </a:solidFill>
                <a:latin typeface="Calibri" panose="020F0502020204030204" pitchFamily="34" charset="0"/>
                <a:cs typeface="Calibri" panose="020F0502020204030204" pitchFamily="34" charset="0"/>
              </a:rPr>
              <a:t/>
            </a:r>
            <a:br>
              <a:rPr lang="et-EE" altLang="et-EE" sz="1800" b="1">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Taavi Aas, Tallinna linnapea; </a:t>
            </a:r>
            <a:r>
              <a:rPr lang="et-EE" altLang="et-EE" sz="1800" b="1">
                <a:solidFill>
                  <a:srgbClr val="002060"/>
                </a:solidFill>
                <a:latin typeface="Calibri" panose="020F0502020204030204" pitchFamily="34" charset="0"/>
                <a:cs typeface="Calibri" panose="020F0502020204030204" pitchFamily="34" charset="0"/>
              </a:rPr>
              <a:t>juhatuse esimees</a:t>
            </a:r>
            <a:r>
              <a:rPr lang="et-EE" altLang="et-EE" sz="1800">
                <a:solidFill>
                  <a:srgbClr val="002060"/>
                </a:solidFill>
                <a:latin typeface="Calibri" panose="020F0502020204030204" pitchFamily="34" charset="0"/>
                <a:cs typeface="Calibri" panose="020F0502020204030204" pitchFamily="34" charset="0"/>
              </a:rPr>
              <a:t/>
            </a:r>
            <a:br>
              <a:rPr lang="et-EE" altLang="et-EE" sz="1800">
                <a:solidFill>
                  <a:srgbClr val="00206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Anti Allas, Võru linnapea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Mihkel Juhkami, Rakvere Linnavolikoguesimees; </a:t>
            </a:r>
            <a:r>
              <a:rPr lang="et-EE" altLang="et-EE" sz="1800" b="1">
                <a:solidFill>
                  <a:srgbClr val="002060"/>
                </a:solidFill>
                <a:latin typeface="Calibri" panose="020F0502020204030204" pitchFamily="34" charset="0"/>
                <a:cs typeface="Calibri" panose="020F0502020204030204" pitchFamily="34" charset="0"/>
              </a:rPr>
              <a:t>aseesimees</a:t>
            </a:r>
            <a:r>
              <a:rPr lang="et-EE" altLang="et-EE" sz="1800">
                <a:solidFill>
                  <a:srgbClr val="002060"/>
                </a:solidFill>
                <a:latin typeface="Calibri" panose="020F0502020204030204" pitchFamily="34" charset="0"/>
                <a:cs typeface="Calibri" panose="020F0502020204030204" pitchFamily="34" charset="0"/>
              </a:rPr>
              <a:t/>
            </a:r>
            <a:br>
              <a:rPr lang="et-EE" altLang="et-EE" sz="1800">
                <a:solidFill>
                  <a:srgbClr val="00206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Urmas Klaas, Tartu linnapea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Margus Lepik, Valga vallavanem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Priit Lomp, Kastre vallavanem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Kurmet Müürsepp, Antsla abivallavanem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Anneli Ott, Võru Linnavolikogu liige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Georg Pelisaar, Põlva vallavanem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Pipi-Liis Siemann, Türi vallavanem; </a:t>
            </a:r>
            <a:r>
              <a:rPr lang="et-EE" altLang="et-EE" sz="1800" b="1">
                <a:solidFill>
                  <a:srgbClr val="002060"/>
                </a:solidFill>
                <a:latin typeface="Calibri" panose="020F0502020204030204" pitchFamily="34" charset="0"/>
                <a:cs typeface="Calibri" panose="020F0502020204030204" pitchFamily="34" charset="0"/>
              </a:rPr>
              <a:t>aseesimees</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Siim Suursild, Pärnu abilinnapea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Tarmo Tammiste, Narva linnapea                                </a:t>
            </a:r>
            <a:r>
              <a:rPr lang="et-EE" altLang="et-EE" sz="1800">
                <a:solidFill>
                  <a:srgbClr val="0070C0"/>
                </a:solidFill>
                <a:latin typeface="Calibri" panose="020F0502020204030204" pitchFamily="34" charset="0"/>
                <a:cs typeface="Calibri" panose="020F0502020204030204" pitchFamily="34" charset="0"/>
              </a:rPr>
              <a:t/>
            </a:r>
            <a:br>
              <a:rPr lang="et-EE" altLang="et-EE" sz="1800">
                <a:solidFill>
                  <a:srgbClr val="0070C0"/>
                </a:solidFill>
                <a:latin typeface="Calibri" panose="020F0502020204030204" pitchFamily="34" charset="0"/>
                <a:cs typeface="Calibri" panose="020F0502020204030204" pitchFamily="34" charset="0"/>
              </a:rPr>
            </a:br>
            <a:r>
              <a:rPr lang="et-EE" altLang="et-EE" sz="1800" b="1">
                <a:solidFill>
                  <a:srgbClr val="0070C0"/>
                </a:solidFill>
                <a:latin typeface="Calibri" panose="020F0502020204030204" pitchFamily="34" charset="0"/>
                <a:cs typeface="Calibri" panose="020F0502020204030204" pitchFamily="34" charset="0"/>
              </a:rPr>
              <a:t>Mart Võrklaev, Rae vallavanem</a:t>
            </a:r>
          </a:p>
        </p:txBody>
      </p:sp>
      <p:sp>
        <p:nvSpPr>
          <p:cNvPr id="3" name="Pealkiri 1">
            <a:extLst>
              <a:ext uri="{FF2B5EF4-FFF2-40B4-BE49-F238E27FC236}">
                <a16:creationId xmlns="" xmlns:a16="http://schemas.microsoft.com/office/drawing/2014/main" id="{43234D83-F840-47B1-8AEA-54A19F7567BB}"/>
              </a:ext>
            </a:extLst>
          </p:cNvPr>
          <p:cNvSpPr txBox="1">
            <a:spLocks/>
          </p:cNvSpPr>
          <p:nvPr/>
        </p:nvSpPr>
        <p:spPr bwMode="auto">
          <a:xfrm>
            <a:off x="7542610" y="209550"/>
            <a:ext cx="121444" cy="5881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istkülik 2">
            <a:extLst>
              <a:ext uri="{FF2B5EF4-FFF2-40B4-BE49-F238E27FC236}">
                <a16:creationId xmlns="" xmlns:a16="http://schemas.microsoft.com/office/drawing/2014/main" id="{207C96EB-05DF-4CB1-822B-08C8B38C4D21}"/>
              </a:ext>
            </a:extLst>
          </p:cNvPr>
          <p:cNvSpPr>
            <a:spLocks noChangeArrowheads="1"/>
          </p:cNvSpPr>
          <p:nvPr/>
        </p:nvSpPr>
        <p:spPr bwMode="auto">
          <a:xfrm>
            <a:off x="1331119" y="2222898"/>
            <a:ext cx="291703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5363" name="Pealkiri 1">
            <a:extLst>
              <a:ext uri="{FF2B5EF4-FFF2-40B4-BE49-F238E27FC236}">
                <a16:creationId xmlns="" xmlns:a16="http://schemas.microsoft.com/office/drawing/2014/main" id="{0B2487BD-9D6D-4BA6-8FDF-63E80C2EEB40}"/>
              </a:ext>
            </a:extLst>
          </p:cNvPr>
          <p:cNvSpPr>
            <a:spLocks noGrp="1"/>
          </p:cNvSpPr>
          <p:nvPr>
            <p:ph type="title"/>
          </p:nvPr>
        </p:nvSpPr>
        <p:spPr>
          <a:xfrm>
            <a:off x="1560910" y="681037"/>
            <a:ext cx="6454378" cy="3519488"/>
          </a:xfrm>
        </p:spPr>
        <p:txBody>
          <a:bodyPr/>
          <a:lstStyle/>
          <a:p>
            <a:pPr algn="l"/>
            <a:r>
              <a:rPr lang="et-EE" altLang="et-EE" sz="2700" b="1">
                <a:solidFill>
                  <a:srgbClr val="0070C0"/>
                </a:solidFill>
                <a:latin typeface="Calibri" panose="020F0502020204030204" pitchFamily="34" charset="0"/>
                <a:cs typeface="Calibri" panose="020F0502020204030204" pitchFamily="34" charset="0"/>
              </a:rPr>
              <a:t>Liidu tegevussuunad 2018-2021</a:t>
            </a:r>
          </a:p>
        </p:txBody>
      </p:sp>
      <p:sp>
        <p:nvSpPr>
          <p:cNvPr id="3" name="Pealkiri 1">
            <a:extLst>
              <a:ext uri="{FF2B5EF4-FFF2-40B4-BE49-F238E27FC236}">
                <a16:creationId xmlns="" xmlns:a16="http://schemas.microsoft.com/office/drawing/2014/main" id="{09E13D05-A8AC-4E6B-B72D-40B47A7D6962}"/>
              </a:ext>
            </a:extLst>
          </p:cNvPr>
          <p:cNvSpPr txBox="1">
            <a:spLocks/>
          </p:cNvSpPr>
          <p:nvPr/>
        </p:nvSpPr>
        <p:spPr bwMode="auto">
          <a:xfrm>
            <a:off x="1670448" y="209550"/>
            <a:ext cx="5993606" cy="5881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istkülik 2">
            <a:extLst>
              <a:ext uri="{FF2B5EF4-FFF2-40B4-BE49-F238E27FC236}">
                <a16:creationId xmlns="" xmlns:a16="http://schemas.microsoft.com/office/drawing/2014/main" id="{0825D2C3-705C-4B1D-93EB-045CF3079800}"/>
              </a:ext>
            </a:extLst>
          </p:cNvPr>
          <p:cNvSpPr>
            <a:spLocks noChangeArrowheads="1"/>
          </p:cNvSpPr>
          <p:nvPr/>
        </p:nvSpPr>
        <p:spPr bwMode="auto">
          <a:xfrm>
            <a:off x="1283494" y="1319213"/>
            <a:ext cx="6097191" cy="464344"/>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6387" name="Pealkiri 1">
            <a:extLst>
              <a:ext uri="{FF2B5EF4-FFF2-40B4-BE49-F238E27FC236}">
                <a16:creationId xmlns="" xmlns:a16="http://schemas.microsoft.com/office/drawing/2014/main" id="{F921F7C1-9A83-4D6D-9F65-9DEB65F3A76E}"/>
              </a:ext>
            </a:extLst>
          </p:cNvPr>
          <p:cNvSpPr>
            <a:spLocks noGrp="1"/>
          </p:cNvSpPr>
          <p:nvPr>
            <p:ph type="title"/>
          </p:nvPr>
        </p:nvSpPr>
        <p:spPr>
          <a:xfrm>
            <a:off x="1479948" y="226219"/>
            <a:ext cx="6331744" cy="4451747"/>
          </a:xfrm>
        </p:spPr>
        <p:txBody>
          <a:bodyPr/>
          <a:lstStyle/>
          <a:p>
            <a:pPr algn="l"/>
            <a:r>
              <a:rPr lang="et-EE" altLang="et-EE" sz="2400" b="1">
                <a:solidFill>
                  <a:srgbClr val="0070C0"/>
                </a:solidFill>
                <a:latin typeface="Calibri" panose="020F0502020204030204" pitchFamily="34" charset="0"/>
                <a:cs typeface="Calibri" panose="020F0502020204030204" pitchFamily="34" charset="0"/>
              </a:rPr>
              <a:t>Eesti Linnade ja Valdade Liidu tegevussuunad 2018-2021</a:t>
            </a:r>
            <a:br>
              <a:rPr lang="et-EE" altLang="et-EE" sz="2400" b="1">
                <a:solidFill>
                  <a:srgbClr val="0070C0"/>
                </a:solidFill>
                <a:latin typeface="Calibri" panose="020F0502020204030204" pitchFamily="34" charset="0"/>
                <a:cs typeface="Calibri" panose="020F0502020204030204" pitchFamily="34" charset="0"/>
              </a:rPr>
            </a:br>
            <a:r>
              <a:rPr lang="et-EE" altLang="et-EE" sz="1800">
                <a:solidFill>
                  <a:srgbClr val="0070C0"/>
                </a:solidFill>
                <a:latin typeface="Calibri" panose="020F0502020204030204" pitchFamily="34" charset="0"/>
                <a:cs typeface="Calibri" panose="020F0502020204030204" pitchFamily="34" charset="0"/>
              </a:rPr>
              <a:t>(</a:t>
            </a:r>
            <a:r>
              <a:rPr lang="et-EE" altLang="et-EE" sz="1800">
                <a:solidFill>
                  <a:srgbClr val="0070C0"/>
                </a:solidFill>
              </a:rPr>
              <a:t>Kinnitatud üldkoosoleku poolt Tallinnas 27.02.2018)</a:t>
            </a: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1950" b="1">
                <a:solidFill>
                  <a:srgbClr val="0070C0"/>
                </a:solidFill>
                <a:latin typeface="Calibri" panose="020F0502020204030204" pitchFamily="34" charset="0"/>
                <a:cs typeface="Calibri" panose="020F0502020204030204" pitchFamily="34" charset="0"/>
                <a:hlinkClick r:id="rId2"/>
              </a:rPr>
              <a:t>http://www.ell.ee/juhtimine/alusdokumendid/elvl-tegevussuunad-2018-2021/</a:t>
            </a:r>
            <a:endParaRPr lang="et-EE" altLang="et-EE" sz="1950" b="1">
              <a:solidFill>
                <a:srgbClr val="0070C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5B5E430F-F210-451E-9699-6136F5614ADA}"/>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istkülik 2">
            <a:extLst>
              <a:ext uri="{FF2B5EF4-FFF2-40B4-BE49-F238E27FC236}">
                <a16:creationId xmlns="" xmlns:a16="http://schemas.microsoft.com/office/drawing/2014/main" id="{7BD42CF7-8692-441C-ABF4-725EC5D79B97}"/>
              </a:ext>
            </a:extLst>
          </p:cNvPr>
          <p:cNvSpPr>
            <a:spLocks noChangeArrowheads="1"/>
          </p:cNvSpPr>
          <p:nvPr/>
        </p:nvSpPr>
        <p:spPr bwMode="auto">
          <a:xfrm>
            <a:off x="1245394" y="2463404"/>
            <a:ext cx="1620441" cy="326231"/>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spcBef>
                <a:spcPct val="0"/>
              </a:spcBef>
              <a:buClrTx/>
              <a:buSzTx/>
              <a:buFontTx/>
              <a:buNone/>
            </a:pPr>
            <a:endParaRPr lang="et-EE" altLang="et-EE" sz="1800">
              <a:solidFill>
                <a:srgbClr val="FFFFFF"/>
              </a:solidFill>
            </a:endParaRPr>
          </a:p>
        </p:txBody>
      </p:sp>
      <p:sp>
        <p:nvSpPr>
          <p:cNvPr id="17411" name="Pealkiri 1">
            <a:extLst>
              <a:ext uri="{FF2B5EF4-FFF2-40B4-BE49-F238E27FC236}">
                <a16:creationId xmlns="" xmlns:a16="http://schemas.microsoft.com/office/drawing/2014/main" id="{BC0C31A3-6B27-4D01-AC49-FD7280ECAB90}"/>
              </a:ext>
            </a:extLst>
          </p:cNvPr>
          <p:cNvSpPr>
            <a:spLocks noGrp="1"/>
          </p:cNvSpPr>
          <p:nvPr>
            <p:ph type="title"/>
          </p:nvPr>
        </p:nvSpPr>
        <p:spPr>
          <a:xfrm>
            <a:off x="1479948" y="226219"/>
            <a:ext cx="6331744" cy="4451747"/>
          </a:xfrm>
        </p:spPr>
        <p:txBody>
          <a:bodyPr/>
          <a:lstStyle/>
          <a:p>
            <a:pPr algn="l"/>
            <a:r>
              <a:rPr lang="et-EE" altLang="et-EE" sz="2100" b="1">
                <a:solidFill>
                  <a:srgbClr val="C00000"/>
                </a:solidFill>
                <a:latin typeface="Calibri" panose="020F0502020204030204" pitchFamily="34" charset="0"/>
                <a:cs typeface="Calibri" panose="020F0502020204030204" pitchFamily="34" charset="0"/>
              </a:rPr>
              <a:t>Omavalitsusliidu seisukohtade kujunemine</a:t>
            </a:r>
            <a:br>
              <a:rPr lang="et-EE" altLang="et-EE" sz="2100" b="1">
                <a:solidFill>
                  <a:srgbClr val="C00000"/>
                </a:solidFill>
                <a:latin typeface="Calibri" panose="020F0502020204030204" pitchFamily="34" charset="0"/>
                <a:cs typeface="Calibri" panose="020F0502020204030204" pitchFamily="34" charset="0"/>
              </a:rPr>
            </a:br>
            <a:r>
              <a:rPr lang="et-EE" altLang="et-EE" sz="2100" b="1">
                <a:solidFill>
                  <a:srgbClr val="0000FF"/>
                </a:solidFill>
                <a:latin typeface="Calibri" panose="020F0502020204030204" pitchFamily="34" charset="0"/>
                <a:cs typeface="Calibri" panose="020F0502020204030204" pitchFamily="34" charset="0"/>
              </a:rPr>
              <a:t/>
            </a:r>
            <a:br>
              <a:rPr lang="et-EE" altLang="et-EE" sz="2100" b="1">
                <a:solidFill>
                  <a:srgbClr val="0000FF"/>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Liidu seisukohad, tegevussuunad ja tegevuskavad kujunevad </a:t>
            </a:r>
            <a:r>
              <a:rPr lang="et-EE" altLang="et-EE" sz="2100" b="1">
                <a:solidFill>
                  <a:srgbClr val="002060"/>
                </a:solidFill>
                <a:latin typeface="Calibri" panose="020F0502020204030204" pitchFamily="34" charset="0"/>
                <a:cs typeface="Calibri" panose="020F0502020204030204" pitchFamily="34" charset="0"/>
              </a:rPr>
              <a:t>liidu liikmete </a:t>
            </a:r>
            <a:r>
              <a:rPr lang="et-EE" altLang="et-EE" sz="2100" b="1">
                <a:solidFill>
                  <a:srgbClr val="0070C0"/>
                </a:solidFill>
                <a:latin typeface="Calibri" panose="020F0502020204030204" pitchFamily="34" charset="0"/>
                <a:cs typeface="Calibri" panose="020F0502020204030204" pitchFamily="34" charset="0"/>
              </a:rPr>
              <a:t>seisukohtade ja ettepanekute alusel. </a:t>
            </a:r>
            <a:br>
              <a:rPr lang="et-EE" altLang="et-EE" sz="2100" b="1">
                <a:solidFill>
                  <a:srgbClr val="0070C0"/>
                </a:solidFill>
                <a:latin typeface="Calibri" panose="020F0502020204030204" pitchFamily="34" charset="0"/>
                <a:cs typeface="Calibri" panose="020F0502020204030204" pitchFamily="34" charset="0"/>
              </a:rPr>
            </a:br>
            <a:endParaRPr lang="et-EE" altLang="et-EE" sz="1950" b="1">
              <a:solidFill>
                <a:srgbClr val="0070C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A55EDC47-2EE2-46F9-9DB2-E8E227006F83}"/>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istkülik 2">
            <a:extLst>
              <a:ext uri="{FF2B5EF4-FFF2-40B4-BE49-F238E27FC236}">
                <a16:creationId xmlns="" xmlns:a16="http://schemas.microsoft.com/office/drawing/2014/main" id="{9C4E4F00-F129-438F-87F8-97D582D8EB8D}"/>
              </a:ext>
            </a:extLst>
          </p:cNvPr>
          <p:cNvSpPr>
            <a:spLocks noChangeArrowheads="1"/>
          </p:cNvSpPr>
          <p:nvPr/>
        </p:nvSpPr>
        <p:spPr bwMode="auto">
          <a:xfrm>
            <a:off x="1331119" y="2139554"/>
            <a:ext cx="162044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8435" name="Ristkülik 2">
            <a:extLst>
              <a:ext uri="{FF2B5EF4-FFF2-40B4-BE49-F238E27FC236}">
                <a16:creationId xmlns="" xmlns:a16="http://schemas.microsoft.com/office/drawing/2014/main" id="{6DED1704-D6AB-434E-B661-6F250D3106B6}"/>
              </a:ext>
            </a:extLst>
          </p:cNvPr>
          <p:cNvSpPr>
            <a:spLocks noChangeArrowheads="1"/>
          </p:cNvSpPr>
          <p:nvPr/>
        </p:nvSpPr>
        <p:spPr bwMode="auto">
          <a:xfrm>
            <a:off x="1331119" y="486967"/>
            <a:ext cx="2403872"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8436" name="Pealkiri 1">
            <a:extLst>
              <a:ext uri="{FF2B5EF4-FFF2-40B4-BE49-F238E27FC236}">
                <a16:creationId xmlns="" xmlns:a16="http://schemas.microsoft.com/office/drawing/2014/main" id="{CE9DD7A3-2689-4952-8E8C-CB0E57C7CEE5}"/>
              </a:ext>
            </a:extLst>
          </p:cNvPr>
          <p:cNvSpPr>
            <a:spLocks noGrp="1"/>
          </p:cNvSpPr>
          <p:nvPr>
            <p:ph type="title"/>
          </p:nvPr>
        </p:nvSpPr>
        <p:spPr>
          <a:xfrm>
            <a:off x="1479948" y="226219"/>
            <a:ext cx="6331744" cy="4451747"/>
          </a:xfrm>
        </p:spPr>
        <p:txBody>
          <a:bodyPr/>
          <a:lstStyle/>
          <a:p>
            <a:pPr algn="l"/>
            <a:r>
              <a:rPr lang="et-EE" altLang="et-EE" sz="2100" b="1">
                <a:solidFill>
                  <a:srgbClr val="A50021"/>
                </a:solidFill>
                <a:latin typeface="Calibri" panose="020F0502020204030204" pitchFamily="34" charset="0"/>
                <a:cs typeface="Calibri" panose="020F0502020204030204" pitchFamily="34" charset="0"/>
              </a:rPr>
              <a:t>EESMÄRGID</a:t>
            </a:r>
            <a:r>
              <a:rPr lang="et-EE" altLang="et-EE" sz="2100">
                <a:solidFill>
                  <a:srgbClr val="002060"/>
                </a:solidFill>
                <a:latin typeface="Calibri" panose="020F0502020204030204" pitchFamily="34" charset="0"/>
                <a:cs typeface="Calibri" panose="020F0502020204030204" pitchFamily="34" charset="0"/>
              </a:rPr>
              <a:t/>
            </a:r>
            <a:br>
              <a:rPr lang="et-EE" altLang="et-EE" sz="2100">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Omavalitsussüsteemi arengu osas;</a:t>
            </a:r>
            <a:r>
              <a:rPr lang="et-EE" altLang="et-EE" sz="2100">
                <a:solidFill>
                  <a:srgbClr val="002060"/>
                </a:solidFill>
                <a:latin typeface="Calibri" panose="020F0502020204030204" pitchFamily="34" charset="0"/>
                <a:cs typeface="Calibri" panose="020F0502020204030204" pitchFamily="34" charset="0"/>
              </a:rPr>
              <a:t/>
            </a:r>
            <a:br>
              <a:rPr lang="et-EE" altLang="et-EE" sz="2100">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Omavalitsuste ülesannete osas;</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Rahvusvahelise koostöö osas;</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A50021"/>
                </a:solidFill>
                <a:latin typeface="Calibri" panose="020F0502020204030204" pitchFamily="34" charset="0"/>
                <a:cs typeface="Calibri" panose="020F0502020204030204" pitchFamily="34" charset="0"/>
              </a:rPr>
              <a:t>TEGEVUSED</a:t>
            </a:r>
            <a:r>
              <a:rPr lang="et-EE" altLang="et-EE" sz="2100">
                <a:solidFill>
                  <a:srgbClr val="0070C0"/>
                </a:solidFill>
                <a:latin typeface="Calibri" panose="020F0502020204030204" pitchFamily="34" charset="0"/>
                <a:cs typeface="Calibri" panose="020F0502020204030204" pitchFamily="34" charset="0"/>
              </a:rPr>
              <a:t/>
            </a:r>
            <a:br>
              <a:rPr lang="et-EE" altLang="et-EE" sz="2100">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I Omavalitsuspoliitika</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II  Kohalike omavalitsuste finantsautonoomia tagamine</a:t>
            </a:r>
            <a:r>
              <a:rPr lang="et-EE" altLang="et-EE" sz="2100">
                <a:solidFill>
                  <a:srgbClr val="0070C0"/>
                </a:solidFill>
                <a:latin typeface="Calibri" panose="020F0502020204030204" pitchFamily="34" charset="0"/>
                <a:cs typeface="Calibri" panose="020F0502020204030204" pitchFamily="34" charset="0"/>
              </a:rPr>
              <a:t/>
            </a:r>
            <a:br>
              <a:rPr lang="et-EE" altLang="et-EE" sz="2100">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III  Kohalike omavalitsuste õiguslik kaitse</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IV Rahvusvaheline koostöö</a:t>
            </a:r>
            <a:r>
              <a:rPr lang="et-EE" altLang="et-EE" sz="2100">
                <a:solidFill>
                  <a:srgbClr val="0070C0"/>
                </a:solidFill>
                <a:latin typeface="Calibri" panose="020F0502020204030204" pitchFamily="34" charset="0"/>
                <a:cs typeface="Calibri" panose="020F0502020204030204" pitchFamily="34" charset="0"/>
              </a:rPr>
              <a:t/>
            </a:r>
            <a:br>
              <a:rPr lang="et-EE" altLang="et-EE" sz="2100">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V IKT arendamine, kohalike omavalitsuste informeerituse tagamine, liidu tegevuse tutvustamine</a:t>
            </a:r>
            <a:endParaRPr lang="et-EE" altLang="et-EE" sz="1950" b="1">
              <a:solidFill>
                <a:srgbClr val="0070C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A5EEFC91-CCA3-40AC-82BD-A788515220CA}"/>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istkülik 2">
            <a:extLst>
              <a:ext uri="{FF2B5EF4-FFF2-40B4-BE49-F238E27FC236}">
                <a16:creationId xmlns="" xmlns:a16="http://schemas.microsoft.com/office/drawing/2014/main" id="{AE46EC74-AF0D-42B8-A903-75E154227DF0}"/>
              </a:ext>
            </a:extLst>
          </p:cNvPr>
          <p:cNvSpPr>
            <a:spLocks noChangeArrowheads="1"/>
          </p:cNvSpPr>
          <p:nvPr/>
        </p:nvSpPr>
        <p:spPr bwMode="auto">
          <a:xfrm>
            <a:off x="1331119" y="2139554"/>
            <a:ext cx="6103144" cy="379809"/>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9459" name="Pealkiri 1">
            <a:extLst>
              <a:ext uri="{FF2B5EF4-FFF2-40B4-BE49-F238E27FC236}">
                <a16:creationId xmlns="" xmlns:a16="http://schemas.microsoft.com/office/drawing/2014/main" id="{FFB5D3E8-B4FE-4F2F-9DF1-AF81F366586A}"/>
              </a:ext>
            </a:extLst>
          </p:cNvPr>
          <p:cNvSpPr>
            <a:spLocks noGrp="1"/>
          </p:cNvSpPr>
          <p:nvPr>
            <p:ph type="title"/>
          </p:nvPr>
        </p:nvSpPr>
        <p:spPr>
          <a:xfrm>
            <a:off x="1469232" y="253603"/>
            <a:ext cx="6331744" cy="4452938"/>
          </a:xfrm>
        </p:spPr>
        <p:txBody>
          <a:bodyPr/>
          <a:lstStyle/>
          <a:p>
            <a:pPr algn="l"/>
            <a:r>
              <a:rPr lang="et-EE" altLang="et-EE" sz="2400" b="1">
                <a:solidFill>
                  <a:srgbClr val="A50021"/>
                </a:solidFill>
                <a:latin typeface="Calibri" panose="020F0502020204030204" pitchFamily="34" charset="0"/>
                <a:cs typeface="Calibri" panose="020F0502020204030204" pitchFamily="34" charset="0"/>
              </a:rPr>
              <a:t>TEGEVUSED</a:t>
            </a: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I Omavalitsuspoliitika</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A50021"/>
                </a:solidFill>
                <a:latin typeface="Calibri" panose="020F0502020204030204" pitchFamily="34" charset="0"/>
                <a:cs typeface="Calibri" panose="020F0502020204030204" pitchFamily="34" charset="0"/>
              </a:rPr>
              <a:t>Liikmete  ühishuvi  on  kohaliku  omavalitsuse  osakaalu,  otsustusõiguse  ja   vastutuse </a:t>
            </a:r>
            <a:br>
              <a:rPr lang="et-EE" altLang="et-EE" sz="2400" b="1">
                <a:solidFill>
                  <a:srgbClr val="A50021"/>
                </a:solidFill>
                <a:latin typeface="Calibri" panose="020F0502020204030204" pitchFamily="34" charset="0"/>
                <a:cs typeface="Calibri" panose="020F0502020204030204" pitchFamily="34" charset="0"/>
              </a:rPr>
            </a:br>
            <a:r>
              <a:rPr lang="et-EE" altLang="et-EE" sz="2400" b="1">
                <a:solidFill>
                  <a:srgbClr val="A50021"/>
                </a:solidFill>
                <a:latin typeface="Calibri" panose="020F0502020204030204" pitchFamily="34" charset="0"/>
                <a:cs typeface="Calibri" panose="020F0502020204030204" pitchFamily="34" charset="0"/>
              </a:rPr>
              <a:t>suurendamine  </a:t>
            </a:r>
            <a:r>
              <a:rPr lang="et-EE" altLang="et-EE" sz="2400" b="1">
                <a:solidFill>
                  <a:srgbClr val="0070C0"/>
                </a:solidFill>
                <a:latin typeface="Calibri" panose="020F0502020204030204" pitchFamily="34" charset="0"/>
                <a:cs typeface="Calibri" panose="020F0502020204030204" pitchFamily="34" charset="0"/>
              </a:rPr>
              <a:t>ühiskonnaelu  juhtimisel  ja  korraldamisel,  kohalike  omavalitsuste  poolt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osutatavate  avalike  teenuste  kättesaadavuse  parandamine  ja  kvaliteedi  tõstmine.</a:t>
            </a:r>
            <a:br>
              <a:rPr lang="et-EE" altLang="et-EE" sz="2400" b="1">
                <a:solidFill>
                  <a:srgbClr val="0070C0"/>
                </a:solidFill>
                <a:latin typeface="Calibri" panose="020F0502020204030204" pitchFamily="34" charset="0"/>
                <a:cs typeface="Calibri" panose="020F0502020204030204" pitchFamily="34" charset="0"/>
              </a:rPr>
            </a:br>
            <a:endParaRPr lang="et-EE" altLang="et-EE" sz="2400" b="1">
              <a:solidFill>
                <a:srgbClr val="0070C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98607215-DED4-4FFB-8005-D15628E07B3F}"/>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istkülik 2">
            <a:extLst>
              <a:ext uri="{FF2B5EF4-FFF2-40B4-BE49-F238E27FC236}">
                <a16:creationId xmlns="" xmlns:a16="http://schemas.microsoft.com/office/drawing/2014/main" id="{85EC7617-784F-42E4-9D14-80C68620299F}"/>
              </a:ext>
            </a:extLst>
          </p:cNvPr>
          <p:cNvSpPr>
            <a:spLocks noChangeArrowheads="1"/>
          </p:cNvSpPr>
          <p:nvPr/>
        </p:nvSpPr>
        <p:spPr bwMode="auto">
          <a:xfrm>
            <a:off x="5755481" y="2842023"/>
            <a:ext cx="162044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0483" name="Ristkülik 2">
            <a:extLst>
              <a:ext uri="{FF2B5EF4-FFF2-40B4-BE49-F238E27FC236}">
                <a16:creationId xmlns="" xmlns:a16="http://schemas.microsoft.com/office/drawing/2014/main" id="{C60CB5ED-15E6-4754-8965-1126A8C2205C}"/>
              </a:ext>
            </a:extLst>
          </p:cNvPr>
          <p:cNvSpPr>
            <a:spLocks noChangeArrowheads="1"/>
          </p:cNvSpPr>
          <p:nvPr/>
        </p:nvSpPr>
        <p:spPr bwMode="auto">
          <a:xfrm>
            <a:off x="1143001" y="3598069"/>
            <a:ext cx="240268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0484" name="Pealkiri 1">
            <a:extLst>
              <a:ext uri="{FF2B5EF4-FFF2-40B4-BE49-F238E27FC236}">
                <a16:creationId xmlns="" xmlns:a16="http://schemas.microsoft.com/office/drawing/2014/main" id="{34D833EE-C5F9-4E2F-B4A0-EFAEB046FD12}"/>
              </a:ext>
            </a:extLst>
          </p:cNvPr>
          <p:cNvSpPr>
            <a:spLocks noGrp="1"/>
          </p:cNvSpPr>
          <p:nvPr>
            <p:ph type="title"/>
          </p:nvPr>
        </p:nvSpPr>
        <p:spPr>
          <a:xfrm>
            <a:off x="1339453" y="226219"/>
            <a:ext cx="6615113" cy="4761310"/>
          </a:xfrm>
        </p:spPr>
        <p:txBody>
          <a:bodyPr/>
          <a:lstStyle/>
          <a:p>
            <a:pPr algn="l"/>
            <a:r>
              <a:rPr lang="et-EE" altLang="et-EE" sz="2400" b="1">
                <a:solidFill>
                  <a:srgbClr val="002060"/>
                </a:solidFill>
                <a:latin typeface="Calibri" panose="020F0502020204030204" pitchFamily="34" charset="0"/>
                <a:cs typeface="Calibri" panose="020F0502020204030204" pitchFamily="34" charset="0"/>
              </a:rPr>
              <a:t>II  Kohalike omavalitsuste finantsautonoomia tagamine</a:t>
            </a:r>
            <a:br>
              <a:rPr lang="et-EE" altLang="et-EE" sz="2400" b="1">
                <a:solidFill>
                  <a:srgbClr val="002060"/>
                </a:solidFill>
                <a:latin typeface="Calibri" panose="020F0502020204030204" pitchFamily="34" charset="0"/>
                <a:cs typeface="Calibri" panose="020F0502020204030204" pitchFamily="34" charset="0"/>
              </a:rPr>
            </a:br>
            <a:r>
              <a:rPr lang="et-EE" altLang="et-EE" sz="750" b="1">
                <a:solidFill>
                  <a:srgbClr val="002060"/>
                </a:solidFill>
                <a:latin typeface="Calibri" panose="020F0502020204030204" pitchFamily="34" charset="0"/>
                <a:cs typeface="Calibri" panose="020F0502020204030204" pitchFamily="34" charset="0"/>
              </a:rPr>
              <a:t>.</a:t>
            </a:r>
            <a:r>
              <a:rPr lang="et-EE" altLang="et-EE" sz="2400" b="1">
                <a:solidFill>
                  <a:srgbClr val="002060"/>
                </a:solidFill>
                <a:latin typeface="Calibri" panose="020F0502020204030204" pitchFamily="34" charset="0"/>
                <a:cs typeface="Calibri" panose="020F0502020204030204" pitchFamily="34" charset="0"/>
              </a:rPr>
              <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A50021"/>
                </a:solidFill>
                <a:latin typeface="Calibri" panose="020F0502020204030204" pitchFamily="34" charset="0"/>
                <a:cs typeface="Calibri" panose="020F0502020204030204" pitchFamily="34" charset="0"/>
              </a:rPr>
              <a:t>Omavalitsuste rahalised vahendid peavad olema vastavuses nende poolt täidetavate  ülesannetega</a:t>
            </a:r>
            <a:r>
              <a:rPr lang="et-EE" altLang="et-EE" sz="2400" b="1">
                <a:solidFill>
                  <a:srgbClr val="0070C0"/>
                </a:solidFill>
                <a:latin typeface="Calibri" panose="020F0502020204030204" pitchFamily="34" charset="0"/>
                <a:cs typeface="Calibri" panose="020F0502020204030204" pitchFamily="34" charset="0"/>
              </a:rPr>
              <a:t>.</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Selleks: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1. Leida keskvalitsusega konsensus põhimõttelistes arengusuundades ning saavutada kokkulepped</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2. Eelarveläbirääkimiste osas:</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osaleda sarnaselt ministeeriumidega võrdväärse partnerina eelarveläbirääkimistel Valitsus-komisjoniga</a:t>
            </a:r>
          </a:p>
        </p:txBody>
      </p:sp>
      <p:sp>
        <p:nvSpPr>
          <p:cNvPr id="3" name="Pealkiri 1">
            <a:extLst>
              <a:ext uri="{FF2B5EF4-FFF2-40B4-BE49-F238E27FC236}">
                <a16:creationId xmlns="" xmlns:a16="http://schemas.microsoft.com/office/drawing/2014/main" id="{7E039328-4CF7-449D-A682-9C6B95E704A3}"/>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istkülik 2">
            <a:extLst>
              <a:ext uri="{FF2B5EF4-FFF2-40B4-BE49-F238E27FC236}">
                <a16:creationId xmlns="" xmlns:a16="http://schemas.microsoft.com/office/drawing/2014/main" id="{226AA24E-E251-487D-9E41-EEDF63B4184B}"/>
              </a:ext>
            </a:extLst>
          </p:cNvPr>
          <p:cNvSpPr>
            <a:spLocks noChangeArrowheads="1"/>
          </p:cNvSpPr>
          <p:nvPr/>
        </p:nvSpPr>
        <p:spPr bwMode="auto">
          <a:xfrm>
            <a:off x="1294210" y="2228851"/>
            <a:ext cx="1620440" cy="326231"/>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1507" name="Ristkülik 2">
            <a:extLst>
              <a:ext uri="{FF2B5EF4-FFF2-40B4-BE49-F238E27FC236}">
                <a16:creationId xmlns="" xmlns:a16="http://schemas.microsoft.com/office/drawing/2014/main" id="{005BEAC5-80E9-4CB4-BE68-E230F6EF4905}"/>
              </a:ext>
            </a:extLst>
          </p:cNvPr>
          <p:cNvSpPr>
            <a:spLocks noChangeArrowheads="1"/>
          </p:cNvSpPr>
          <p:nvPr/>
        </p:nvSpPr>
        <p:spPr bwMode="auto">
          <a:xfrm>
            <a:off x="1331119" y="1112044"/>
            <a:ext cx="2403872" cy="326231"/>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1508" name="Pealkiri 1">
            <a:extLst>
              <a:ext uri="{FF2B5EF4-FFF2-40B4-BE49-F238E27FC236}">
                <a16:creationId xmlns="" xmlns:a16="http://schemas.microsoft.com/office/drawing/2014/main" id="{6CF7AD57-11FC-42F7-8D19-ADA038E2CFEA}"/>
              </a:ext>
            </a:extLst>
          </p:cNvPr>
          <p:cNvSpPr>
            <a:spLocks noGrp="1"/>
          </p:cNvSpPr>
          <p:nvPr>
            <p:ph type="title"/>
          </p:nvPr>
        </p:nvSpPr>
        <p:spPr>
          <a:xfrm>
            <a:off x="1479948" y="226219"/>
            <a:ext cx="6331744" cy="4451747"/>
          </a:xfrm>
        </p:spPr>
        <p:txBody>
          <a:bodyPr/>
          <a:lstStyle/>
          <a:p>
            <a:pPr algn="l"/>
            <a:r>
              <a:rPr lang="et-EE" altLang="et-EE" sz="2100">
                <a:solidFill>
                  <a:srgbClr val="0070C0"/>
                </a:solidFill>
                <a:latin typeface="Calibri" panose="020F0502020204030204" pitchFamily="34" charset="0"/>
                <a:cs typeface="Calibri" panose="020F0502020204030204" pitchFamily="34" charset="0"/>
              </a:rPr>
              <a:t/>
            </a:r>
            <a:br>
              <a:rPr lang="et-EE" altLang="et-EE" sz="2100">
                <a:solidFill>
                  <a:srgbClr val="0070C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III  Kohalike omavalitsuste õiguslik kaitse</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Tagada kohalike omavalitsuste järjepidev </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osaluse võimalus riigi õigusloomes</a:t>
            </a:r>
            <a:r>
              <a:rPr lang="et-EE" altLang="et-EE" sz="2400" b="1">
                <a:solidFill>
                  <a:srgbClr val="0070C0"/>
                </a:solidFill>
                <a:latin typeface="Calibri" panose="020F0502020204030204" pitchFamily="34" charset="0"/>
                <a:cs typeface="Calibri" panose="020F0502020204030204" pitchFamily="34" charset="0"/>
              </a:rPr>
              <a:t>, mille protsessis lähtutaks Euroopa kohaliku omavalitsuse harta põhimõttest ja väärtusest ning Eesti Vabariigi põhiseadusest.</a:t>
            </a:r>
            <a:br>
              <a:rPr lang="et-EE" altLang="et-EE" sz="2400" b="1">
                <a:solidFill>
                  <a:srgbClr val="0070C0"/>
                </a:solidFill>
                <a:latin typeface="Calibri" panose="020F0502020204030204" pitchFamily="34" charset="0"/>
                <a:cs typeface="Calibri" panose="020F0502020204030204" pitchFamily="34" charset="0"/>
              </a:rPr>
            </a:br>
            <a:r>
              <a:rPr lang="et-EE" altLang="et-EE" sz="750" b="1">
                <a:solidFill>
                  <a:srgbClr val="0070C0"/>
                </a:solidFill>
                <a:latin typeface="Calibri" panose="020F0502020204030204" pitchFamily="34" charset="0"/>
                <a:cs typeface="Calibri" panose="020F0502020204030204" pitchFamily="34" charset="0"/>
              </a:rPr>
              <a:t> .</a:t>
            </a:r>
            <a:r>
              <a:rPr lang="et-EE" altLang="et-EE" sz="2400" b="1">
                <a:solidFill>
                  <a:srgbClr val="0070C0"/>
                </a:solidFill>
                <a:latin typeface="Calibri" panose="020F0502020204030204" pitchFamily="34" charset="0"/>
                <a:cs typeface="Calibri" panose="020F0502020204030204" pitchFamily="34" charset="0"/>
              </a:rPr>
              <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Selleks:</a:t>
            </a:r>
            <a:br>
              <a:rPr lang="et-EE" altLang="et-EE" sz="2400" b="1">
                <a:solidFill>
                  <a:srgbClr val="0070C0"/>
                </a:solidFill>
                <a:latin typeface="Calibri" panose="020F0502020204030204" pitchFamily="34" charset="0"/>
                <a:cs typeface="Calibri" panose="020F0502020204030204" pitchFamily="34" charset="0"/>
              </a:rPr>
            </a:br>
            <a:r>
              <a:rPr lang="et-EE" altLang="et-EE" sz="2400" b="1">
                <a:solidFill>
                  <a:srgbClr val="0070C0"/>
                </a:solidFill>
                <a:latin typeface="Calibri" panose="020F0502020204030204" pitchFamily="34" charset="0"/>
                <a:cs typeface="Calibri" panose="020F0502020204030204" pitchFamily="34" charset="0"/>
              </a:rPr>
              <a:t>Jätkata õigusloome valdkonnas EIS-i vahendusel kohalike omavalitsuste huvide õiguslikku kaitset.</a:t>
            </a:r>
            <a:br>
              <a:rPr lang="et-EE" altLang="et-EE" sz="2400" b="1">
                <a:solidFill>
                  <a:srgbClr val="0070C0"/>
                </a:solidFill>
                <a:latin typeface="Calibri" panose="020F0502020204030204" pitchFamily="34" charset="0"/>
                <a:cs typeface="Calibri" panose="020F0502020204030204" pitchFamily="34" charset="0"/>
              </a:rPr>
            </a:br>
            <a:endParaRPr lang="et-EE" altLang="et-EE" sz="2400" b="1">
              <a:solidFill>
                <a:srgbClr val="0070C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65B5C582-4CFC-4FDF-8B1A-AAE08E13FAFF}"/>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istkülik 2">
            <a:extLst>
              <a:ext uri="{FF2B5EF4-FFF2-40B4-BE49-F238E27FC236}">
                <a16:creationId xmlns="" xmlns:a16="http://schemas.microsoft.com/office/drawing/2014/main" id="{E9A41C78-3680-4937-914A-C607890F35C8}"/>
              </a:ext>
            </a:extLst>
          </p:cNvPr>
          <p:cNvSpPr>
            <a:spLocks noChangeArrowheads="1"/>
          </p:cNvSpPr>
          <p:nvPr/>
        </p:nvSpPr>
        <p:spPr bwMode="auto">
          <a:xfrm>
            <a:off x="1320404" y="2950369"/>
            <a:ext cx="1620440"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2531" name="Ristkülik 2">
            <a:extLst>
              <a:ext uri="{FF2B5EF4-FFF2-40B4-BE49-F238E27FC236}">
                <a16:creationId xmlns="" xmlns:a16="http://schemas.microsoft.com/office/drawing/2014/main" id="{4111E29D-C449-48F2-96E5-3D5D9B3EE87E}"/>
              </a:ext>
            </a:extLst>
          </p:cNvPr>
          <p:cNvSpPr>
            <a:spLocks noChangeArrowheads="1"/>
          </p:cNvSpPr>
          <p:nvPr/>
        </p:nvSpPr>
        <p:spPr bwMode="auto">
          <a:xfrm>
            <a:off x="5166123" y="650082"/>
            <a:ext cx="2402681" cy="326231"/>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2532" name="Pealkiri 1">
            <a:extLst>
              <a:ext uri="{FF2B5EF4-FFF2-40B4-BE49-F238E27FC236}">
                <a16:creationId xmlns="" xmlns:a16="http://schemas.microsoft.com/office/drawing/2014/main" id="{7EB6620C-D3FE-4CFB-83FD-FA825BC5D430}"/>
              </a:ext>
            </a:extLst>
          </p:cNvPr>
          <p:cNvSpPr>
            <a:spLocks noGrp="1"/>
          </p:cNvSpPr>
          <p:nvPr>
            <p:ph type="title"/>
          </p:nvPr>
        </p:nvSpPr>
        <p:spPr>
          <a:xfrm>
            <a:off x="1479948" y="226219"/>
            <a:ext cx="6331744" cy="4451747"/>
          </a:xfrm>
        </p:spPr>
        <p:txBody>
          <a:bodyPr/>
          <a:lstStyle/>
          <a:p>
            <a:pPr algn="l"/>
            <a:r>
              <a:rPr lang="et-EE" altLang="et-EE" sz="2100" b="1">
                <a:solidFill>
                  <a:srgbClr val="002060"/>
                </a:solidFill>
                <a:latin typeface="Calibri" panose="020F0502020204030204" pitchFamily="34" charset="0"/>
                <a:cs typeface="Calibri" panose="020F0502020204030204" pitchFamily="34" charset="0"/>
              </a:rPr>
              <a:t>IV Rahvusvaheline koostöö</a:t>
            </a:r>
            <a:r>
              <a:rPr lang="et-EE" altLang="et-EE" sz="2100" b="1">
                <a:solidFill>
                  <a:srgbClr val="0070C0"/>
                </a:solidFill>
                <a:latin typeface="Calibri" panose="020F0502020204030204" pitchFamily="34" charset="0"/>
                <a:cs typeface="Calibri" panose="020F0502020204030204" pitchFamily="34" charset="0"/>
              </a:rPr>
              <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Liikmete ühishuvi on kohalike omavalitsuste osalus ja huvide  esindatus  Euroopa  Liidu  ja Euroopa Nõukogu institutsioonides ning koostöö teiste  riikide kohalike omavalitsuste organisatsioonidega.</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 </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Selleks:  </a:t>
            </a:r>
            <a:br>
              <a:rPr lang="et-EE" altLang="et-EE" sz="2100" b="1">
                <a:solidFill>
                  <a:srgbClr val="0070C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Osaleda ning esindada liikmete ühishuve  Euroopa Liidu Regioonide Komitee (CdR), Euroopa Nõukogu Kohalike ja Piirkondlike Omavalitsuste Kongressi (CLRAE) ning Euroopa Kohalike ja Piirkondlike Omavalitsuste Nõukogu (CEMR) juhtorganites, komiteedes, komisjonides ja töögruppides</a:t>
            </a:r>
            <a:endParaRPr lang="et-EE" altLang="et-EE" sz="1950" b="1">
              <a:solidFill>
                <a:srgbClr val="0070C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BE0AC737-60C0-4F25-894A-F1113CCCD335}"/>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702099"/>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800" b="1" dirty="0" err="1">
                <a:solidFill>
                  <a:schemeClr val="dk1"/>
                </a:solidFill>
                <a:latin typeface="Times New Roman"/>
                <a:ea typeface="Times New Roman"/>
                <a:cs typeface="Times New Roman"/>
                <a:sym typeface="Times New Roman"/>
              </a:rPr>
              <a:t>Kogumiku</a:t>
            </a:r>
            <a:r>
              <a:rPr lang="fi-FI" sz="2800" b="1" dirty="0">
                <a:solidFill>
                  <a:schemeClr val="dk1"/>
                </a:solidFill>
                <a:latin typeface="Times New Roman"/>
                <a:ea typeface="Times New Roman"/>
                <a:cs typeface="Times New Roman"/>
                <a:sym typeface="Times New Roman"/>
              </a:rPr>
              <a:t> </a:t>
            </a:r>
            <a:r>
              <a:rPr lang="fi-FI" sz="2800" b="1" i="1" dirty="0">
                <a:solidFill>
                  <a:schemeClr val="dk1"/>
                </a:solidFill>
                <a:latin typeface="Times New Roman"/>
                <a:ea typeface="Times New Roman"/>
                <a:cs typeface="Times New Roman"/>
                <a:sym typeface="Times New Roman"/>
              </a:rPr>
              <a:t>Eesti </a:t>
            </a:r>
            <a:r>
              <a:rPr lang="fi-FI" sz="2800" b="1" i="1" dirty="0" err="1">
                <a:solidFill>
                  <a:schemeClr val="dk1"/>
                </a:solidFill>
                <a:latin typeface="Times New Roman"/>
                <a:ea typeface="Times New Roman"/>
                <a:cs typeface="Times New Roman"/>
                <a:sym typeface="Times New Roman"/>
              </a:rPr>
              <a:t>kohalik</a:t>
            </a:r>
            <a:r>
              <a:rPr lang="fi-FI" sz="2800" b="1" i="1" dirty="0">
                <a:solidFill>
                  <a:schemeClr val="dk1"/>
                </a:solidFill>
                <a:latin typeface="Times New Roman"/>
                <a:ea typeface="Times New Roman"/>
                <a:cs typeface="Times New Roman"/>
                <a:sym typeface="Times New Roman"/>
              </a:rPr>
              <a:t> </a:t>
            </a:r>
            <a:r>
              <a:rPr lang="fi-FI" sz="2800" b="1" i="1" dirty="0" err="1">
                <a:solidFill>
                  <a:schemeClr val="dk1"/>
                </a:solidFill>
                <a:latin typeface="Times New Roman"/>
                <a:ea typeface="Times New Roman"/>
                <a:cs typeface="Times New Roman"/>
                <a:sym typeface="Times New Roman"/>
              </a:rPr>
              <a:t>omavalitsus</a:t>
            </a:r>
            <a:r>
              <a:rPr lang="fi-FI" sz="2800" b="1" i="1" dirty="0">
                <a:solidFill>
                  <a:schemeClr val="dk1"/>
                </a:solidFill>
                <a:latin typeface="Times New Roman"/>
                <a:ea typeface="Times New Roman"/>
                <a:cs typeface="Times New Roman"/>
                <a:sym typeface="Times New Roman"/>
              </a:rPr>
              <a:t> ja </a:t>
            </a:r>
            <a:r>
              <a:rPr lang="fi-FI" sz="2800" b="1" i="1" dirty="0" err="1">
                <a:solidFill>
                  <a:schemeClr val="dk1"/>
                </a:solidFill>
                <a:latin typeface="Times New Roman"/>
                <a:ea typeface="Times New Roman"/>
                <a:cs typeface="Times New Roman"/>
                <a:sym typeface="Times New Roman"/>
              </a:rPr>
              <a:t>liidud</a:t>
            </a:r>
            <a:r>
              <a:rPr lang="fi-FI" sz="2800" b="1" i="1" dirty="0">
                <a:solidFill>
                  <a:schemeClr val="dk1"/>
                </a:solidFill>
                <a:latin typeface="Times New Roman"/>
                <a:ea typeface="Times New Roman"/>
                <a:cs typeface="Times New Roman"/>
                <a:sym typeface="Times New Roman"/>
              </a:rPr>
              <a:t> 100. </a:t>
            </a:r>
            <a:r>
              <a:rPr lang="fi-FI" sz="2800" b="1" i="1" dirty="0" err="1">
                <a:solidFill>
                  <a:schemeClr val="dk1"/>
                </a:solidFill>
                <a:latin typeface="Times New Roman"/>
                <a:ea typeface="Times New Roman"/>
                <a:cs typeface="Times New Roman"/>
                <a:sym typeface="Times New Roman"/>
              </a:rPr>
              <a:t>Minevik</a:t>
            </a:r>
            <a:r>
              <a:rPr lang="fi-FI" sz="2800" b="1" i="1" dirty="0">
                <a:solidFill>
                  <a:schemeClr val="dk1"/>
                </a:solidFill>
                <a:latin typeface="Times New Roman"/>
                <a:ea typeface="Times New Roman"/>
                <a:cs typeface="Times New Roman"/>
                <a:sym typeface="Times New Roman"/>
              </a:rPr>
              <a:t>, </a:t>
            </a:r>
            <a:r>
              <a:rPr lang="fi-FI" sz="2800" b="1" i="1" dirty="0" err="1">
                <a:solidFill>
                  <a:schemeClr val="dk1"/>
                </a:solidFill>
                <a:latin typeface="Times New Roman"/>
                <a:ea typeface="Times New Roman"/>
                <a:cs typeface="Times New Roman"/>
                <a:sym typeface="Times New Roman"/>
              </a:rPr>
              <a:t>tänapäev</a:t>
            </a:r>
            <a:r>
              <a:rPr lang="fi-FI" sz="2800" b="1" i="1" dirty="0">
                <a:solidFill>
                  <a:schemeClr val="dk1"/>
                </a:solidFill>
                <a:latin typeface="Times New Roman"/>
                <a:ea typeface="Times New Roman"/>
                <a:cs typeface="Times New Roman"/>
                <a:sym typeface="Times New Roman"/>
              </a:rPr>
              <a:t> ja </a:t>
            </a:r>
            <a:r>
              <a:rPr lang="fi-FI" sz="2800" b="1" i="1" dirty="0" err="1">
                <a:solidFill>
                  <a:schemeClr val="dk1"/>
                </a:solidFill>
                <a:latin typeface="Times New Roman"/>
                <a:ea typeface="Times New Roman"/>
                <a:cs typeface="Times New Roman"/>
                <a:sym typeface="Times New Roman"/>
              </a:rPr>
              <a:t>tulevik</a:t>
            </a:r>
            <a:r>
              <a:rPr lang="fi-FI" sz="2800" b="1" i="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esitlus</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ning</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Omavalitsuspäevast</a:t>
            </a:r>
            <a:endParaRPr sz="16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62013272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istkülik 2">
            <a:extLst>
              <a:ext uri="{FF2B5EF4-FFF2-40B4-BE49-F238E27FC236}">
                <a16:creationId xmlns="" xmlns:a16="http://schemas.microsoft.com/office/drawing/2014/main" id="{A50E28C5-9FD3-439D-BF70-353557A3A48E}"/>
              </a:ext>
            </a:extLst>
          </p:cNvPr>
          <p:cNvSpPr>
            <a:spLocks noChangeArrowheads="1"/>
          </p:cNvSpPr>
          <p:nvPr/>
        </p:nvSpPr>
        <p:spPr bwMode="auto">
          <a:xfrm>
            <a:off x="4733925" y="1653779"/>
            <a:ext cx="1620441" cy="326231"/>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3555" name="Ristkülik 2">
            <a:extLst>
              <a:ext uri="{FF2B5EF4-FFF2-40B4-BE49-F238E27FC236}">
                <a16:creationId xmlns="" xmlns:a16="http://schemas.microsoft.com/office/drawing/2014/main" id="{F561807A-CAB7-46D7-A5EF-0D2380235A31}"/>
              </a:ext>
            </a:extLst>
          </p:cNvPr>
          <p:cNvSpPr>
            <a:spLocks noChangeArrowheads="1"/>
          </p:cNvSpPr>
          <p:nvPr/>
        </p:nvSpPr>
        <p:spPr bwMode="auto">
          <a:xfrm>
            <a:off x="1263254" y="1006079"/>
            <a:ext cx="2402681" cy="326231"/>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3556" name="Pealkiri 1">
            <a:extLst>
              <a:ext uri="{FF2B5EF4-FFF2-40B4-BE49-F238E27FC236}">
                <a16:creationId xmlns="" xmlns:a16="http://schemas.microsoft.com/office/drawing/2014/main" id="{20075D85-5D7E-4499-8814-95B345442564}"/>
              </a:ext>
            </a:extLst>
          </p:cNvPr>
          <p:cNvSpPr>
            <a:spLocks noGrp="1"/>
          </p:cNvSpPr>
          <p:nvPr>
            <p:ph type="title"/>
          </p:nvPr>
        </p:nvSpPr>
        <p:spPr>
          <a:xfrm>
            <a:off x="1479948" y="226219"/>
            <a:ext cx="6331744" cy="4451747"/>
          </a:xfrm>
        </p:spPr>
        <p:txBody>
          <a:bodyPr/>
          <a:lstStyle/>
          <a:p>
            <a:pPr algn="l"/>
            <a:r>
              <a:rPr lang="et-EE" altLang="et-EE" sz="2100" b="1">
                <a:solidFill>
                  <a:srgbClr val="002060"/>
                </a:solidFill>
                <a:latin typeface="Calibri" panose="020F0502020204030204" pitchFamily="34" charset="0"/>
                <a:cs typeface="Calibri" panose="020F0502020204030204" pitchFamily="34" charset="0"/>
              </a:rPr>
              <a:t>V IKT arendamine, kohalike omavalitsuste informeerituse tagamine, liidu tegevuse tutvustamine</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Liit arendab edasi oma büroo IT võimekust, abistamaks liikmeid IKT süsteemide korrastamisel ja arendamisel, tagamaks liikmetele paremaid võimalusi osaleda koosolekutel ja ühisüritustel. Kohalike omavalitsuste informeerituse tagamisel ja liidu tegevuse tutvustamisel on oluline hoida liidu vahendatav </a:t>
            </a:r>
            <a:r>
              <a:rPr lang="et-EE" altLang="et-EE" sz="2100" b="1">
                <a:solidFill>
                  <a:srgbClr val="002060"/>
                </a:solidFill>
                <a:latin typeface="Calibri" panose="020F0502020204030204" pitchFamily="34" charset="0"/>
                <a:cs typeface="Calibri" panose="020F0502020204030204" pitchFamily="34" charset="0"/>
              </a:rPr>
              <a:t>informatsioon operatiivne ja lihtsalt kättesaadav.</a:t>
            </a:r>
            <a:br>
              <a:rPr lang="et-EE" altLang="et-EE" sz="2100" b="1">
                <a:solidFill>
                  <a:srgbClr val="002060"/>
                </a:solidFill>
                <a:latin typeface="Calibri" panose="020F0502020204030204" pitchFamily="34" charset="0"/>
                <a:cs typeface="Calibri" panose="020F0502020204030204" pitchFamily="34" charset="0"/>
              </a:rPr>
            </a:br>
            <a:endParaRPr lang="et-EE" altLang="et-EE" sz="1950" b="1">
              <a:solidFill>
                <a:srgbClr val="00206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DB04D716-6316-4F7E-A6DC-2DA9F0CDF0A9}"/>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istkülik 2">
            <a:extLst>
              <a:ext uri="{FF2B5EF4-FFF2-40B4-BE49-F238E27FC236}">
                <a16:creationId xmlns="" xmlns:a16="http://schemas.microsoft.com/office/drawing/2014/main" id="{B9B830EC-1C06-4E42-9A1B-809BD90AD465}"/>
              </a:ext>
            </a:extLst>
          </p:cNvPr>
          <p:cNvSpPr>
            <a:spLocks noChangeArrowheads="1"/>
          </p:cNvSpPr>
          <p:nvPr/>
        </p:nvSpPr>
        <p:spPr bwMode="auto">
          <a:xfrm>
            <a:off x="1427560" y="2625329"/>
            <a:ext cx="2497931" cy="326231"/>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rgbClr val="FFFFFF"/>
              </a:solidFill>
            </a:endParaRPr>
          </a:p>
        </p:txBody>
      </p:sp>
      <p:sp>
        <p:nvSpPr>
          <p:cNvPr id="24579" name="Rectangle 2">
            <a:extLst>
              <a:ext uri="{FF2B5EF4-FFF2-40B4-BE49-F238E27FC236}">
                <a16:creationId xmlns="" xmlns:a16="http://schemas.microsoft.com/office/drawing/2014/main" id="{E74A8889-8B4C-48CE-AFFB-62447C1A0398}"/>
              </a:ext>
            </a:extLst>
          </p:cNvPr>
          <p:cNvSpPr>
            <a:spLocks noGrp="1" noChangeArrowheads="1"/>
          </p:cNvSpPr>
          <p:nvPr>
            <p:ph type="title"/>
          </p:nvPr>
        </p:nvSpPr>
        <p:spPr>
          <a:xfrm>
            <a:off x="1800225" y="250031"/>
            <a:ext cx="5885260" cy="4382691"/>
          </a:xfrm>
        </p:spPr>
        <p:txBody>
          <a:bodyPr vert="horz" wrap="square" lIns="0" tIns="0" rIns="0" bIns="0" numCol="1" anchor="ctr" anchorCtr="0" compatLnSpc="1">
            <a:prstTxWarp prst="textNoShape">
              <a:avLst/>
            </a:prstTxWarp>
          </a:bodyPr>
          <a:lstStyle/>
          <a:p>
            <a:pPr algn="l"/>
            <a:r>
              <a:rPr lang="et-EE" altLang="et-EE" sz="2400" b="1">
                <a:solidFill>
                  <a:srgbClr val="0070C0"/>
                </a:solidFill>
                <a:latin typeface="Calibri" panose="020F0502020204030204" pitchFamily="34" charset="0"/>
                <a:cs typeface="Calibri" panose="020F0502020204030204" pitchFamily="34" charset="0"/>
              </a:rPr>
              <a:t>Mis on käsil, igapäevaselt, kogu aeg</a:t>
            </a:r>
          </a:p>
        </p:txBody>
      </p:sp>
    </p:spTree>
  </p:cSld>
  <p:clrMapOvr>
    <a:masterClrMapping/>
  </p:clrMapOvr>
  <p:transition spd="slow">
    <p:pull/>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istkülik 2">
            <a:extLst>
              <a:ext uri="{FF2B5EF4-FFF2-40B4-BE49-F238E27FC236}">
                <a16:creationId xmlns="" xmlns:a16="http://schemas.microsoft.com/office/drawing/2014/main" id="{0C6257C7-71EA-4610-8348-9F0D0C2CC4C0}"/>
              </a:ext>
            </a:extLst>
          </p:cNvPr>
          <p:cNvSpPr>
            <a:spLocks noChangeArrowheads="1"/>
          </p:cNvSpPr>
          <p:nvPr/>
        </p:nvSpPr>
        <p:spPr bwMode="auto">
          <a:xfrm>
            <a:off x="1331119" y="2301479"/>
            <a:ext cx="2862263"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rgbClr val="FFFFFF"/>
              </a:solidFill>
            </a:endParaRPr>
          </a:p>
        </p:txBody>
      </p:sp>
      <p:sp>
        <p:nvSpPr>
          <p:cNvPr id="25603" name="Pealkiri 1">
            <a:extLst>
              <a:ext uri="{FF2B5EF4-FFF2-40B4-BE49-F238E27FC236}">
                <a16:creationId xmlns="" xmlns:a16="http://schemas.microsoft.com/office/drawing/2014/main" id="{9FAFE2E6-46CB-47E1-8F78-07BA7A35D97B}"/>
              </a:ext>
            </a:extLst>
          </p:cNvPr>
          <p:cNvSpPr>
            <a:spLocks noGrp="1"/>
          </p:cNvSpPr>
          <p:nvPr>
            <p:ph type="title"/>
          </p:nvPr>
        </p:nvSpPr>
        <p:spPr>
          <a:xfrm>
            <a:off x="1479948" y="226219"/>
            <a:ext cx="6331744" cy="4451747"/>
          </a:xfrm>
        </p:spPr>
        <p:txBody>
          <a:bodyPr/>
          <a:lstStyle/>
          <a:p>
            <a:pPr algn="l"/>
            <a:r>
              <a:rPr lang="et-EE" altLang="et-EE" sz="1950" b="1">
                <a:solidFill>
                  <a:srgbClr val="0070C0"/>
                </a:solidFill>
                <a:latin typeface="Arial" panose="020B0604020202020204" pitchFamily="34" charset="0"/>
                <a:cs typeface="Arial" panose="020B0604020202020204" pitchFamily="34" charset="0"/>
              </a:rPr>
              <a:t>Vabariigi Valitsuse ja Eesti Linnade ja Valdade Liidu </a:t>
            </a:r>
            <a:r>
              <a:rPr lang="et-EE" altLang="et-EE" sz="1950" b="1">
                <a:solidFill>
                  <a:srgbClr val="002060"/>
                </a:solidFill>
                <a:latin typeface="Arial" panose="020B0604020202020204" pitchFamily="34" charset="0"/>
                <a:cs typeface="Arial" panose="020B0604020202020204" pitchFamily="34" charset="0"/>
              </a:rPr>
              <a:t>eelarveläbirääkimised</a:t>
            </a:r>
            <a:r>
              <a:rPr lang="et-EE" altLang="et-EE" sz="1950" b="1">
                <a:solidFill>
                  <a:srgbClr val="0070C0"/>
                </a:solidFill>
                <a:latin typeface="Arial" panose="020B0604020202020204" pitchFamily="34" charset="0"/>
                <a:cs typeface="Arial" panose="020B0604020202020204" pitchFamily="34" charset="0"/>
              </a:rPr>
              <a:t> riigi eelarvestrateegia 2018-2021; 2019-2022 ning 2018 ja 2019. aasta riigieelarve küsimustes</a:t>
            </a:r>
          </a:p>
        </p:txBody>
      </p:sp>
      <p:sp>
        <p:nvSpPr>
          <p:cNvPr id="3" name="Pealkiri 1">
            <a:extLst>
              <a:ext uri="{FF2B5EF4-FFF2-40B4-BE49-F238E27FC236}">
                <a16:creationId xmlns="" xmlns:a16="http://schemas.microsoft.com/office/drawing/2014/main" id="{E2573966-A8F1-4D18-9B15-27550E6780A7}"/>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istkülik 2">
            <a:extLst>
              <a:ext uri="{FF2B5EF4-FFF2-40B4-BE49-F238E27FC236}">
                <a16:creationId xmlns="" xmlns:a16="http://schemas.microsoft.com/office/drawing/2014/main" id="{2AC8A6E9-BB57-4F89-BEEB-7016A8F7B550}"/>
              </a:ext>
            </a:extLst>
          </p:cNvPr>
          <p:cNvSpPr>
            <a:spLocks noChangeArrowheads="1"/>
          </p:cNvSpPr>
          <p:nvPr/>
        </p:nvSpPr>
        <p:spPr bwMode="auto">
          <a:xfrm>
            <a:off x="1331119" y="3598069"/>
            <a:ext cx="162044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6627" name="Ristkülik 2">
            <a:extLst>
              <a:ext uri="{FF2B5EF4-FFF2-40B4-BE49-F238E27FC236}">
                <a16:creationId xmlns="" xmlns:a16="http://schemas.microsoft.com/office/drawing/2014/main" id="{C4974490-70C1-4DAF-A13F-0E45A6FCF114}"/>
              </a:ext>
            </a:extLst>
          </p:cNvPr>
          <p:cNvSpPr>
            <a:spLocks noChangeArrowheads="1"/>
          </p:cNvSpPr>
          <p:nvPr/>
        </p:nvSpPr>
        <p:spPr bwMode="auto">
          <a:xfrm>
            <a:off x="1331119" y="2474119"/>
            <a:ext cx="162044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6628" name="Ristkülik 2">
            <a:extLst>
              <a:ext uri="{FF2B5EF4-FFF2-40B4-BE49-F238E27FC236}">
                <a16:creationId xmlns="" xmlns:a16="http://schemas.microsoft.com/office/drawing/2014/main" id="{C06603F6-141E-4CC4-83A8-913D2994C673}"/>
              </a:ext>
            </a:extLst>
          </p:cNvPr>
          <p:cNvSpPr>
            <a:spLocks noChangeArrowheads="1"/>
          </p:cNvSpPr>
          <p:nvPr/>
        </p:nvSpPr>
        <p:spPr bwMode="auto">
          <a:xfrm>
            <a:off x="1331119" y="650082"/>
            <a:ext cx="2403872"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6629" name="Pealkiri 1">
            <a:extLst>
              <a:ext uri="{FF2B5EF4-FFF2-40B4-BE49-F238E27FC236}">
                <a16:creationId xmlns="" xmlns:a16="http://schemas.microsoft.com/office/drawing/2014/main" id="{DC6B4F9C-588C-4A48-BC4B-832B340E67CD}"/>
              </a:ext>
            </a:extLst>
          </p:cNvPr>
          <p:cNvSpPr>
            <a:spLocks noGrp="1"/>
          </p:cNvSpPr>
          <p:nvPr>
            <p:ph type="title"/>
          </p:nvPr>
        </p:nvSpPr>
        <p:spPr>
          <a:xfrm>
            <a:off x="1479948" y="226219"/>
            <a:ext cx="6331744" cy="4451747"/>
          </a:xfrm>
        </p:spPr>
        <p:txBody>
          <a:bodyPr/>
          <a:lstStyle/>
          <a:p>
            <a:pPr algn="l" eaLnBrk="1" hangingPunct="1">
              <a:spcBef>
                <a:spcPct val="20000"/>
              </a:spcBef>
            </a:pPr>
            <a:r>
              <a:rPr lang="et-EE" altLang="et-EE" sz="2400" b="1">
                <a:solidFill>
                  <a:srgbClr val="0070C0"/>
                </a:solidFill>
                <a:latin typeface="Calibri" panose="020F0502020204030204" pitchFamily="34" charset="0"/>
                <a:cs typeface="Calibri" panose="020F0502020204030204" pitchFamily="34" charset="0"/>
              </a:rPr>
              <a:t>Alates aastast 1994 </a:t>
            </a:r>
            <a:r>
              <a:rPr lang="et-EE" altLang="et-EE" sz="2400" b="1">
                <a:solidFill>
                  <a:srgbClr val="002060"/>
                </a:solidFill>
                <a:latin typeface="Calibri" panose="020F0502020204030204" pitchFamily="34" charset="0"/>
                <a:cs typeface="Calibri" panose="020F0502020204030204" pitchFamily="34" charset="0"/>
              </a:rPr>
              <a:t>töötatakse omavalitsusliitudes iga-aastaselt läbi, lepitakse kokku ja esitatakse</a:t>
            </a:r>
            <a:r>
              <a:rPr lang="et-EE" altLang="et-EE" sz="2400" b="1">
                <a:solidFill>
                  <a:srgbClr val="000099"/>
                </a:solidFill>
                <a:latin typeface="Calibri" panose="020F0502020204030204" pitchFamily="34" charset="0"/>
                <a:cs typeface="Calibri" panose="020F0502020204030204" pitchFamily="34" charset="0"/>
              </a:rPr>
              <a:t> </a:t>
            </a:r>
            <a:r>
              <a:rPr lang="et-EE" altLang="et-EE" sz="2400" b="1">
                <a:solidFill>
                  <a:srgbClr val="0070C0"/>
                </a:solidFill>
                <a:latin typeface="Calibri" panose="020F0502020204030204" pitchFamily="34" charset="0"/>
                <a:cs typeface="Calibri" panose="020F0502020204030204" pitchFamily="34" charset="0"/>
              </a:rPr>
              <a:t>ettepanekud eelarveläbirääkimisteks </a:t>
            </a:r>
            <a:r>
              <a:rPr lang="et-EE" altLang="et-EE" sz="2400" b="1">
                <a:solidFill>
                  <a:srgbClr val="002060"/>
                </a:solidFill>
                <a:latin typeface="Calibri" panose="020F0502020204030204" pitchFamily="34" charset="0"/>
                <a:cs typeface="Calibri" panose="020F0502020204030204" pitchFamily="34" charset="0"/>
              </a:rPr>
              <a:t>Valitsuskomisjoniga:</a:t>
            </a:r>
            <a:r>
              <a:rPr lang="et-EE" altLang="et-EE" sz="2400" b="1">
                <a:solidFill>
                  <a:srgbClr val="000099"/>
                </a:solidFill>
                <a:latin typeface="Calibri" panose="020F0502020204030204" pitchFamily="34" charset="0"/>
                <a:cs typeface="Calibri" panose="020F0502020204030204" pitchFamily="34" charset="0"/>
              </a:rPr>
              <a:t/>
            </a:r>
            <a:br>
              <a:rPr lang="et-EE" altLang="et-EE" sz="2400" b="1">
                <a:solidFill>
                  <a:srgbClr val="000099"/>
                </a:solidFill>
                <a:latin typeface="Calibri" panose="020F0502020204030204" pitchFamily="34" charset="0"/>
                <a:cs typeface="Calibri" panose="020F0502020204030204" pitchFamily="34" charset="0"/>
              </a:rPr>
            </a:br>
            <a:r>
              <a:rPr lang="et-EE" altLang="et-EE" sz="2400" b="1">
                <a:solidFill>
                  <a:srgbClr val="000099"/>
                </a:solidFill>
                <a:latin typeface="Calibri" panose="020F0502020204030204" pitchFamily="34" charset="0"/>
                <a:cs typeface="Calibri" panose="020F0502020204030204" pitchFamily="34" charset="0"/>
              </a:rPr>
              <a:t/>
            </a:r>
            <a:br>
              <a:rPr lang="et-EE" altLang="et-EE" sz="2400" b="1">
                <a:solidFill>
                  <a:srgbClr val="000099"/>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Sh Keskpikk perspektiiv ehk riigi eelarvestrateegia </a:t>
            </a:r>
            <a:r>
              <a:rPr lang="et-EE" altLang="et-EE" sz="2400" b="1">
                <a:solidFill>
                  <a:srgbClr val="0070C0"/>
                </a:solidFill>
                <a:latin typeface="Calibri" panose="020F0502020204030204" pitchFamily="34" charset="0"/>
                <a:cs typeface="Calibri" panose="020F0502020204030204" pitchFamily="34" charset="0"/>
              </a:rPr>
              <a:t>(RES) perspektiiv </a:t>
            </a:r>
            <a:r>
              <a:rPr lang="et-EE" altLang="et-EE" sz="2400" b="1">
                <a:solidFill>
                  <a:srgbClr val="002060"/>
                </a:solidFill>
                <a:latin typeface="Calibri" panose="020F0502020204030204" pitchFamily="34" charset="0"/>
                <a:cs typeface="Calibri" panose="020F0502020204030204" pitchFamily="34" charset="0"/>
              </a:rPr>
              <a:t>järgmiseks neljaks aastaks ( … 2018-2021; 2019-2022);</a:t>
            </a:r>
            <a:br>
              <a:rPr lang="et-EE" altLang="et-EE" sz="2400" b="1">
                <a:solidFill>
                  <a:srgbClr val="002060"/>
                </a:solidFill>
                <a:latin typeface="Calibri" panose="020F0502020204030204" pitchFamily="34" charset="0"/>
                <a:cs typeface="Calibri" panose="020F0502020204030204" pitchFamily="34" charset="0"/>
              </a:rPr>
            </a:br>
            <a:r>
              <a:rPr lang="et-EE" altLang="et-EE" sz="2400" b="1">
                <a:solidFill>
                  <a:srgbClr val="002060"/>
                </a:solidFill>
                <a:latin typeface="Calibri" panose="020F0502020204030204" pitchFamily="34" charset="0"/>
                <a:cs typeface="Calibri" panose="020F0502020204030204" pitchFamily="34" charset="0"/>
              </a:rPr>
              <a:t>Sh </a:t>
            </a:r>
            <a:r>
              <a:rPr lang="et-EE" altLang="et-EE" sz="2400" b="1">
                <a:solidFill>
                  <a:srgbClr val="0070C0"/>
                </a:solidFill>
                <a:latin typeface="Calibri" panose="020F0502020204030204" pitchFamily="34" charset="0"/>
                <a:cs typeface="Calibri" panose="020F0502020204030204" pitchFamily="34" charset="0"/>
              </a:rPr>
              <a:t>Järgmine aasta </a:t>
            </a:r>
            <a:r>
              <a:rPr lang="et-EE" altLang="et-EE" sz="2400" b="1">
                <a:solidFill>
                  <a:srgbClr val="002060"/>
                </a:solidFill>
                <a:latin typeface="Calibri" panose="020F0502020204030204" pitchFamily="34" charset="0"/>
                <a:cs typeface="Calibri" panose="020F0502020204030204" pitchFamily="34" charset="0"/>
              </a:rPr>
              <a:t>(… 2018; 2019)</a:t>
            </a:r>
            <a:r>
              <a:rPr lang="en-GB" altLang="et-EE" sz="2400" b="1">
                <a:solidFill>
                  <a:srgbClr val="002060"/>
                </a:solidFill>
                <a:latin typeface="Calibri" panose="020F0502020204030204" pitchFamily="34" charset="0"/>
                <a:cs typeface="Calibri" panose="020F0502020204030204" pitchFamily="34" charset="0"/>
              </a:rPr>
              <a:t/>
            </a:r>
            <a:br>
              <a:rPr lang="en-GB" altLang="et-EE" sz="2400" b="1">
                <a:solidFill>
                  <a:srgbClr val="002060"/>
                </a:solidFill>
                <a:latin typeface="Calibri" panose="020F0502020204030204" pitchFamily="34" charset="0"/>
                <a:cs typeface="Calibri" panose="020F0502020204030204" pitchFamily="34" charset="0"/>
              </a:rPr>
            </a:br>
            <a:endParaRPr lang="et-EE" altLang="et-EE" sz="2400" b="1">
              <a:solidFill>
                <a:srgbClr val="00206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9D7A8DC6-67CB-408E-ADBB-8C074B4D8969}"/>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istkülik 2">
            <a:extLst>
              <a:ext uri="{FF2B5EF4-FFF2-40B4-BE49-F238E27FC236}">
                <a16:creationId xmlns="" xmlns:a16="http://schemas.microsoft.com/office/drawing/2014/main" id="{6AD3C8BA-FB93-448B-8653-E90EC3D5A0D1}"/>
              </a:ext>
            </a:extLst>
          </p:cNvPr>
          <p:cNvSpPr>
            <a:spLocks noChangeArrowheads="1"/>
          </p:cNvSpPr>
          <p:nvPr/>
        </p:nvSpPr>
        <p:spPr bwMode="auto">
          <a:xfrm>
            <a:off x="1331119" y="2625329"/>
            <a:ext cx="162044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rgbClr val="FFFFFF"/>
              </a:solidFill>
            </a:endParaRPr>
          </a:p>
        </p:txBody>
      </p:sp>
      <p:sp>
        <p:nvSpPr>
          <p:cNvPr id="27651" name="Ristkülik 2">
            <a:extLst>
              <a:ext uri="{FF2B5EF4-FFF2-40B4-BE49-F238E27FC236}">
                <a16:creationId xmlns="" xmlns:a16="http://schemas.microsoft.com/office/drawing/2014/main" id="{D13E9FFD-09DF-4531-98AC-A48B498313CF}"/>
              </a:ext>
            </a:extLst>
          </p:cNvPr>
          <p:cNvSpPr>
            <a:spLocks noChangeArrowheads="1"/>
          </p:cNvSpPr>
          <p:nvPr/>
        </p:nvSpPr>
        <p:spPr bwMode="auto">
          <a:xfrm>
            <a:off x="1331119" y="1976438"/>
            <a:ext cx="162044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rgbClr val="FFFFFF"/>
              </a:solidFill>
            </a:endParaRPr>
          </a:p>
        </p:txBody>
      </p:sp>
      <p:sp>
        <p:nvSpPr>
          <p:cNvPr id="27652" name="Pealkiri 1">
            <a:extLst>
              <a:ext uri="{FF2B5EF4-FFF2-40B4-BE49-F238E27FC236}">
                <a16:creationId xmlns="" xmlns:a16="http://schemas.microsoft.com/office/drawing/2014/main" id="{16F08339-3705-45D5-83CD-66C94D7FFA84}"/>
              </a:ext>
            </a:extLst>
          </p:cNvPr>
          <p:cNvSpPr>
            <a:spLocks noGrp="1"/>
          </p:cNvSpPr>
          <p:nvPr>
            <p:ph type="title"/>
          </p:nvPr>
        </p:nvSpPr>
        <p:spPr>
          <a:xfrm>
            <a:off x="1479948" y="226219"/>
            <a:ext cx="6331744" cy="4451747"/>
          </a:xfrm>
        </p:spPr>
        <p:txBody>
          <a:bodyPr/>
          <a:lstStyle/>
          <a:p>
            <a:pPr algn="l"/>
            <a:r>
              <a:rPr lang="et-EE" altLang="et-EE" sz="2100" b="1">
                <a:solidFill>
                  <a:srgbClr val="0070C0"/>
                </a:solidFill>
                <a:latin typeface="Arial" panose="020B0604020202020204" pitchFamily="34" charset="0"/>
                <a:cs typeface="Arial" panose="020B0604020202020204" pitchFamily="34" charset="0"/>
              </a:rPr>
              <a:t>Eelarveläbirääkimised </a:t>
            </a:r>
            <a:r>
              <a:rPr lang="et-EE" altLang="et-EE" sz="2100" b="1">
                <a:solidFill>
                  <a:srgbClr val="990033"/>
                </a:solidFill>
                <a:latin typeface="Arial" panose="020B0604020202020204" pitchFamily="34" charset="0"/>
                <a:cs typeface="Arial" panose="020B0604020202020204" pitchFamily="34" charset="0"/>
              </a:rPr>
              <a:t>aastal 2018</a:t>
            </a:r>
            <a:br>
              <a:rPr lang="et-EE" altLang="et-EE" sz="2100" b="1">
                <a:solidFill>
                  <a:srgbClr val="990033"/>
                </a:solidFill>
                <a:latin typeface="Arial" panose="020B0604020202020204" pitchFamily="34" charset="0"/>
                <a:cs typeface="Arial" panose="020B0604020202020204" pitchFamily="34" charset="0"/>
              </a:rPr>
            </a:br>
            <a:r>
              <a:rPr lang="et-EE" altLang="et-EE" sz="2100" b="1">
                <a:solidFill>
                  <a:srgbClr val="0070C0"/>
                </a:solidFill>
                <a:latin typeface="Arial" panose="020B0604020202020204" pitchFamily="34" charset="0"/>
                <a:cs typeface="Arial" panose="020B0604020202020204" pitchFamily="34" charset="0"/>
              </a:rPr>
              <a:t/>
            </a:r>
            <a:br>
              <a:rPr lang="et-EE" altLang="et-EE" sz="2100" b="1">
                <a:solidFill>
                  <a:srgbClr val="0070C0"/>
                </a:solidFill>
                <a:latin typeface="Arial" panose="020B0604020202020204" pitchFamily="34" charset="0"/>
                <a:cs typeface="Arial" panose="020B0604020202020204" pitchFamily="34" charset="0"/>
              </a:rPr>
            </a:br>
            <a:r>
              <a:rPr lang="et-EE" altLang="et-EE" sz="1800" b="1">
                <a:solidFill>
                  <a:srgbClr val="0070C0"/>
                </a:solidFill>
                <a:latin typeface="Arial" panose="020B0604020202020204" pitchFamily="34" charset="0"/>
                <a:cs typeface="Arial" panose="020B0604020202020204" pitchFamily="34" charset="0"/>
              </a:rPr>
              <a:t>* Eelarveläbirääkimiste </a:t>
            </a:r>
            <a:r>
              <a:rPr lang="et-EE" altLang="et-EE" sz="1800" b="1">
                <a:solidFill>
                  <a:srgbClr val="002060"/>
                </a:solidFill>
                <a:latin typeface="Arial" panose="020B0604020202020204" pitchFamily="34" charset="0"/>
                <a:cs typeface="Arial" panose="020B0604020202020204" pitchFamily="34" charset="0"/>
              </a:rPr>
              <a:t>vaheprotokoll 09. aprill 2018;</a:t>
            </a:r>
            <a:br>
              <a:rPr lang="et-EE" altLang="et-EE" sz="1800" b="1">
                <a:solidFill>
                  <a:srgbClr val="002060"/>
                </a:solidFill>
                <a:latin typeface="Arial" panose="020B0604020202020204" pitchFamily="34" charset="0"/>
                <a:cs typeface="Arial" panose="020B0604020202020204" pitchFamily="34" charset="0"/>
              </a:rPr>
            </a:br>
            <a:r>
              <a:rPr lang="et-EE" altLang="et-EE" sz="1800" b="1">
                <a:solidFill>
                  <a:srgbClr val="002060"/>
                </a:solidFill>
                <a:latin typeface="Arial" panose="020B0604020202020204" pitchFamily="34" charset="0"/>
                <a:cs typeface="Arial" panose="020B0604020202020204" pitchFamily="34" charset="0"/>
              </a:rPr>
              <a:t>* Fiskaalse mõjuga ettepanekud 10. mai 2018</a:t>
            </a:r>
            <a:br>
              <a:rPr lang="et-EE" altLang="et-EE" sz="1800" b="1">
                <a:solidFill>
                  <a:srgbClr val="002060"/>
                </a:solidFill>
                <a:latin typeface="Arial" panose="020B0604020202020204" pitchFamily="34" charset="0"/>
                <a:cs typeface="Arial" panose="020B0604020202020204" pitchFamily="34" charset="0"/>
              </a:rPr>
            </a:br>
            <a:r>
              <a:rPr lang="et-EE" altLang="et-EE" sz="1800" b="1">
                <a:solidFill>
                  <a:srgbClr val="002060"/>
                </a:solidFill>
                <a:latin typeface="Arial" panose="020B0604020202020204" pitchFamily="34" charset="0"/>
                <a:cs typeface="Arial" panose="020B0604020202020204" pitchFamily="34" charset="0"/>
              </a:rPr>
              <a:t>* Muud ettepanekud 15. juuni 2018</a:t>
            </a:r>
            <a:r>
              <a:rPr lang="et-EE" altLang="et-EE" sz="1800" b="1">
                <a:solidFill>
                  <a:srgbClr val="0070C0"/>
                </a:solidFill>
                <a:latin typeface="Arial" panose="020B0604020202020204" pitchFamily="34" charset="0"/>
                <a:cs typeface="Arial" panose="020B0604020202020204" pitchFamily="34" charset="0"/>
              </a:rPr>
              <a:t/>
            </a:r>
            <a:br>
              <a:rPr lang="et-EE" altLang="et-EE" sz="1800" b="1">
                <a:solidFill>
                  <a:srgbClr val="0070C0"/>
                </a:solidFill>
                <a:latin typeface="Arial" panose="020B0604020202020204" pitchFamily="34" charset="0"/>
                <a:cs typeface="Arial" panose="020B0604020202020204" pitchFamily="34" charset="0"/>
              </a:rPr>
            </a:br>
            <a:r>
              <a:rPr lang="et-EE" altLang="et-EE" sz="1800" b="1">
                <a:solidFill>
                  <a:srgbClr val="0070C0"/>
                </a:solidFill>
                <a:latin typeface="Arial" panose="020B0604020202020204" pitchFamily="34" charset="0"/>
                <a:cs typeface="Arial" panose="020B0604020202020204" pitchFamily="34" charset="0"/>
              </a:rPr>
              <a:t>* Läbi räägiti ja ette valmistati eelarveläbirääkimiste </a:t>
            </a:r>
            <a:r>
              <a:rPr lang="et-EE" altLang="et-EE" sz="1800" b="1">
                <a:solidFill>
                  <a:srgbClr val="002060"/>
                </a:solidFill>
                <a:latin typeface="Arial" panose="020B0604020202020204" pitchFamily="34" charset="0"/>
                <a:cs typeface="Arial" panose="020B0604020202020204" pitchFamily="34" charset="0"/>
              </a:rPr>
              <a:t>lõpp-protokoll - septembri lõpp  2018. </a:t>
            </a:r>
            <a:br>
              <a:rPr lang="et-EE" altLang="et-EE" sz="1800" b="1">
                <a:solidFill>
                  <a:srgbClr val="002060"/>
                </a:solidFill>
                <a:latin typeface="Arial" panose="020B0604020202020204" pitchFamily="34" charset="0"/>
                <a:cs typeface="Arial" panose="020B0604020202020204" pitchFamily="34" charset="0"/>
              </a:rPr>
            </a:br>
            <a:r>
              <a:rPr lang="et-EE" altLang="et-EE" sz="1800" b="1">
                <a:solidFill>
                  <a:srgbClr val="C00000"/>
                </a:solidFill>
                <a:latin typeface="Arial" panose="020B0604020202020204" pitchFamily="34" charset="0"/>
                <a:cs typeface="Arial" panose="020B0604020202020204" pitchFamily="34" charset="0"/>
              </a:rPr>
              <a:t>Lõpp-protokoll on 2019. aasta riigieelarve eelnõu lisa, mis on esitatud Riigikogule koos 2019 aasta riigieelarve eelnõuga</a:t>
            </a:r>
            <a:br>
              <a:rPr lang="et-EE" altLang="et-EE" sz="1800" b="1">
                <a:solidFill>
                  <a:srgbClr val="C00000"/>
                </a:solidFill>
                <a:latin typeface="Arial" panose="020B0604020202020204" pitchFamily="34" charset="0"/>
                <a:cs typeface="Arial" panose="020B0604020202020204" pitchFamily="34" charset="0"/>
              </a:rPr>
            </a:br>
            <a:r>
              <a:rPr lang="et-EE" altLang="et-EE" sz="1800" b="1">
                <a:solidFill>
                  <a:srgbClr val="C00000"/>
                </a:solidFill>
                <a:latin typeface="Arial" panose="020B0604020202020204" pitchFamily="34" charset="0"/>
                <a:cs typeface="Arial" panose="020B0604020202020204" pitchFamily="34" charset="0"/>
              </a:rPr>
              <a:t/>
            </a:r>
            <a:br>
              <a:rPr lang="et-EE" altLang="et-EE" sz="1800" b="1">
                <a:solidFill>
                  <a:srgbClr val="C00000"/>
                </a:solidFill>
                <a:latin typeface="Arial" panose="020B0604020202020204" pitchFamily="34" charset="0"/>
                <a:cs typeface="Arial" panose="020B0604020202020204" pitchFamily="34" charset="0"/>
              </a:rPr>
            </a:br>
            <a:r>
              <a:rPr lang="et-EE" altLang="et-EE" sz="1800" b="1">
                <a:solidFill>
                  <a:srgbClr val="002060"/>
                </a:solidFill>
                <a:latin typeface="Arial" panose="020B0604020202020204" pitchFamily="34" charset="0"/>
                <a:cs typeface="Arial" panose="020B0604020202020204" pitchFamily="34" charset="0"/>
              </a:rPr>
              <a:t>St: 2019. aasta riigieelarve seaduse eelnõu 700 SE</a:t>
            </a:r>
            <a:r>
              <a:rPr lang="et-EE" altLang="et-EE" sz="1800">
                <a:solidFill>
                  <a:schemeClr val="tx1"/>
                </a:solidFill>
                <a:latin typeface="Arial" panose="020B0604020202020204" pitchFamily="34" charset="0"/>
                <a:cs typeface="Arial" panose="020B0604020202020204" pitchFamily="34" charset="0"/>
              </a:rPr>
              <a:t/>
            </a:r>
            <a:br>
              <a:rPr lang="et-EE" altLang="et-EE" sz="1800">
                <a:solidFill>
                  <a:schemeClr val="tx1"/>
                </a:solidFill>
                <a:latin typeface="Arial" panose="020B0604020202020204" pitchFamily="34" charset="0"/>
                <a:cs typeface="Arial" panose="020B0604020202020204" pitchFamily="34" charset="0"/>
              </a:rPr>
            </a:br>
            <a:r>
              <a:rPr lang="et-EE" altLang="et-EE" sz="1500">
                <a:solidFill>
                  <a:schemeClr val="tx1"/>
                </a:solidFill>
                <a:latin typeface="Arial" panose="020B0604020202020204" pitchFamily="34" charset="0"/>
                <a:cs typeface="Arial" panose="020B0604020202020204" pitchFamily="34" charset="0"/>
                <a:hlinkClick r:id="rId2"/>
              </a:rPr>
              <a:t>https://www.riigikogu.ee/tegevus/eelnoud/eelnou/575520bc-666f-465a-a368-ac29bbf587f6/2019.%20aasta%20riigieelarve%20seadus</a:t>
            </a:r>
            <a:endParaRPr lang="et-EE" altLang="et-EE" sz="1500" b="1">
              <a:solidFill>
                <a:srgbClr val="C00000"/>
              </a:solidFill>
              <a:latin typeface="Arial" panose="020B0604020202020204" pitchFamily="34" charset="0"/>
              <a:cs typeface="Arial" panose="020B0604020202020204" pitchFamily="34" charset="0"/>
            </a:endParaRPr>
          </a:p>
        </p:txBody>
      </p:sp>
      <p:sp>
        <p:nvSpPr>
          <p:cNvPr id="3" name="Pealkiri 1">
            <a:extLst>
              <a:ext uri="{FF2B5EF4-FFF2-40B4-BE49-F238E27FC236}">
                <a16:creationId xmlns="" xmlns:a16="http://schemas.microsoft.com/office/drawing/2014/main" id="{CEB7524E-A979-44EE-AA76-690AE127822B}"/>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istkülik 2">
            <a:extLst>
              <a:ext uri="{FF2B5EF4-FFF2-40B4-BE49-F238E27FC236}">
                <a16:creationId xmlns="" xmlns:a16="http://schemas.microsoft.com/office/drawing/2014/main" id="{237A45E9-FEE2-442C-BA36-C202096CDD25}"/>
              </a:ext>
            </a:extLst>
          </p:cNvPr>
          <p:cNvSpPr>
            <a:spLocks noChangeArrowheads="1"/>
          </p:cNvSpPr>
          <p:nvPr/>
        </p:nvSpPr>
        <p:spPr bwMode="auto">
          <a:xfrm>
            <a:off x="1270398" y="2193132"/>
            <a:ext cx="1620440"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8675" name="Ristkülik 2">
            <a:extLst>
              <a:ext uri="{FF2B5EF4-FFF2-40B4-BE49-F238E27FC236}">
                <a16:creationId xmlns="" xmlns:a16="http://schemas.microsoft.com/office/drawing/2014/main" id="{0CF74741-F701-4D0C-BE00-816B701CEA9B}"/>
              </a:ext>
            </a:extLst>
          </p:cNvPr>
          <p:cNvSpPr>
            <a:spLocks noChangeArrowheads="1"/>
          </p:cNvSpPr>
          <p:nvPr/>
        </p:nvSpPr>
        <p:spPr bwMode="auto">
          <a:xfrm>
            <a:off x="1331119" y="486967"/>
            <a:ext cx="2403872"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28676" name="Pealkiri 1">
            <a:extLst>
              <a:ext uri="{FF2B5EF4-FFF2-40B4-BE49-F238E27FC236}">
                <a16:creationId xmlns="" xmlns:a16="http://schemas.microsoft.com/office/drawing/2014/main" id="{96A2E550-8628-4D3D-93DE-E52BD3DD14A6}"/>
              </a:ext>
            </a:extLst>
          </p:cNvPr>
          <p:cNvSpPr>
            <a:spLocks noGrp="1"/>
          </p:cNvSpPr>
          <p:nvPr>
            <p:ph type="title"/>
          </p:nvPr>
        </p:nvSpPr>
        <p:spPr>
          <a:xfrm>
            <a:off x="1479948" y="226219"/>
            <a:ext cx="6331744" cy="4451747"/>
          </a:xfrm>
        </p:spPr>
        <p:txBody>
          <a:bodyPr/>
          <a:lstStyle/>
          <a:p>
            <a:pPr algn="l" eaLnBrk="1" hangingPunct="1">
              <a:spcBef>
                <a:spcPct val="20000"/>
              </a:spcBef>
            </a:pPr>
            <a:r>
              <a:rPr lang="et-EE" altLang="et-EE" sz="2100" b="1">
                <a:solidFill>
                  <a:srgbClr val="3366FF"/>
                </a:solidFill>
                <a:latin typeface="Calibri" panose="020F0502020204030204" pitchFamily="34" charset="0"/>
                <a:cs typeface="Calibri" panose="020F0502020204030204" pitchFamily="34" charset="0"/>
              </a:rPr>
              <a:t/>
            </a:r>
            <a:br>
              <a:rPr lang="et-EE" altLang="et-EE" sz="2100" b="1">
                <a:solidFill>
                  <a:srgbClr val="3366FF"/>
                </a:solidFill>
                <a:latin typeface="Calibri" panose="020F0502020204030204" pitchFamily="34" charset="0"/>
                <a:cs typeface="Calibri" panose="020F0502020204030204" pitchFamily="34" charset="0"/>
              </a:rPr>
            </a:br>
            <a:r>
              <a:rPr lang="et-EE" altLang="et-EE" sz="2100" b="1">
                <a:solidFill>
                  <a:srgbClr val="0070C0"/>
                </a:solidFill>
                <a:latin typeface="Calibri" panose="020F0502020204030204" pitchFamily="34" charset="0"/>
                <a:cs typeface="Calibri" panose="020F0502020204030204" pitchFamily="34" charset="0"/>
              </a:rPr>
              <a:t>2018. aastal toimunud eelarveläbirääkimiste dokumendis fikseeriti:</a:t>
            </a:r>
            <a:br>
              <a:rPr lang="et-EE" altLang="et-EE" sz="2100" b="1">
                <a:solidFill>
                  <a:srgbClr val="0070C0"/>
                </a:solidFill>
                <a:latin typeface="Calibri" panose="020F0502020204030204" pitchFamily="34" charset="0"/>
                <a:cs typeface="Calibri" panose="020F0502020204030204" pitchFamily="34" charset="0"/>
              </a:rPr>
            </a:br>
            <a:r>
              <a:rPr lang="et-EE" altLang="et-EE" sz="750" b="1">
                <a:solidFill>
                  <a:srgbClr val="3366FF"/>
                </a:solidFill>
                <a:latin typeface="Calibri" panose="020F0502020204030204" pitchFamily="34" charset="0"/>
                <a:cs typeface="Calibri" panose="020F0502020204030204" pitchFamily="34" charset="0"/>
              </a:rPr>
              <a:t>.</a:t>
            </a:r>
            <a:r>
              <a:rPr lang="et-EE" altLang="et-EE" sz="2100" b="1">
                <a:solidFill>
                  <a:srgbClr val="3366FF"/>
                </a:solidFill>
                <a:latin typeface="Calibri" panose="020F0502020204030204" pitchFamily="34" charset="0"/>
                <a:cs typeface="Calibri" panose="020F0502020204030204" pitchFamily="34" charset="0"/>
              </a:rPr>
              <a:t/>
            </a:r>
            <a:br>
              <a:rPr lang="et-EE" altLang="et-EE" sz="2100" b="1">
                <a:solidFill>
                  <a:srgbClr val="3366FF"/>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Läbirääkimiste lähtealused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Läbirääkimiste käik ja tulemused </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I Rahanduse valdkond;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II Haridus- ja noorsootöö valdkond;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III Töö-, sotsiaal- ja tervise valdkond;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IV Kultuuri ja spordi valdkond;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V Maa- ja keskkonnavaldkond;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VI Teehoiu ja transpordi valdkond;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VI IKT valdkond;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2060"/>
                </a:solidFill>
                <a:latin typeface="Calibri" panose="020F0502020204030204" pitchFamily="34" charset="0"/>
                <a:cs typeface="Calibri" panose="020F0502020204030204" pitchFamily="34" charset="0"/>
              </a:rPr>
              <a:t>VII VIII Muud küsimused</a:t>
            </a:r>
            <a:br>
              <a:rPr lang="et-EE" altLang="et-EE" sz="2100" b="1">
                <a:solidFill>
                  <a:srgbClr val="002060"/>
                </a:solidFill>
                <a:latin typeface="Calibri" panose="020F0502020204030204" pitchFamily="34" charset="0"/>
                <a:cs typeface="Calibri" panose="020F0502020204030204" pitchFamily="34" charset="0"/>
              </a:rPr>
            </a:br>
            <a:r>
              <a:rPr lang="et-EE" altLang="et-EE" sz="2100" b="1">
                <a:solidFill>
                  <a:srgbClr val="000099"/>
                </a:solidFill>
                <a:latin typeface="Calibri" panose="020F0502020204030204" pitchFamily="34" charset="0"/>
                <a:cs typeface="Calibri" panose="020F0502020204030204" pitchFamily="34" charset="0"/>
              </a:rPr>
              <a:t> </a:t>
            </a:r>
            <a:endParaRPr lang="et-EE" altLang="et-EE" sz="2100" b="1">
              <a:solidFill>
                <a:srgbClr val="0070C0"/>
              </a:solidFill>
              <a:latin typeface="Calibri" panose="020F0502020204030204" pitchFamily="34" charset="0"/>
              <a:cs typeface="Calibri" panose="020F0502020204030204" pitchFamily="34" charset="0"/>
            </a:endParaRPr>
          </a:p>
        </p:txBody>
      </p:sp>
      <p:sp>
        <p:nvSpPr>
          <p:cNvPr id="3" name="Pealkiri 1">
            <a:extLst>
              <a:ext uri="{FF2B5EF4-FFF2-40B4-BE49-F238E27FC236}">
                <a16:creationId xmlns="" xmlns:a16="http://schemas.microsoft.com/office/drawing/2014/main" id="{4D5D3945-C3FC-4D47-A510-8C8247019B12}"/>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istkülik 2">
            <a:extLst>
              <a:ext uri="{FF2B5EF4-FFF2-40B4-BE49-F238E27FC236}">
                <a16:creationId xmlns="" xmlns:a16="http://schemas.microsoft.com/office/drawing/2014/main" id="{210E6F5B-F47C-4B5E-9D60-3C8276951F26}"/>
              </a:ext>
            </a:extLst>
          </p:cNvPr>
          <p:cNvSpPr>
            <a:spLocks noChangeArrowheads="1"/>
          </p:cNvSpPr>
          <p:nvPr/>
        </p:nvSpPr>
        <p:spPr bwMode="auto">
          <a:xfrm>
            <a:off x="1331119" y="2139554"/>
            <a:ext cx="162044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rgbClr val="FFFFFF"/>
              </a:solidFill>
            </a:endParaRPr>
          </a:p>
        </p:txBody>
      </p:sp>
      <p:sp>
        <p:nvSpPr>
          <p:cNvPr id="29699" name="Ristkülik 2">
            <a:extLst>
              <a:ext uri="{FF2B5EF4-FFF2-40B4-BE49-F238E27FC236}">
                <a16:creationId xmlns="" xmlns:a16="http://schemas.microsoft.com/office/drawing/2014/main" id="{AD602E3F-9F52-4859-B950-37257E3DBC5D}"/>
              </a:ext>
            </a:extLst>
          </p:cNvPr>
          <p:cNvSpPr>
            <a:spLocks noChangeArrowheads="1"/>
          </p:cNvSpPr>
          <p:nvPr/>
        </p:nvSpPr>
        <p:spPr bwMode="auto">
          <a:xfrm>
            <a:off x="1331119" y="284560"/>
            <a:ext cx="2403872"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rgbClr val="FFFFFF"/>
              </a:solidFill>
            </a:endParaRPr>
          </a:p>
        </p:txBody>
      </p:sp>
      <p:sp>
        <p:nvSpPr>
          <p:cNvPr id="29700" name="Pealkiri 1">
            <a:extLst>
              <a:ext uri="{FF2B5EF4-FFF2-40B4-BE49-F238E27FC236}">
                <a16:creationId xmlns="" xmlns:a16="http://schemas.microsoft.com/office/drawing/2014/main" id="{01F50DDA-AFE1-43A1-969D-93C0459DB345}"/>
              </a:ext>
            </a:extLst>
          </p:cNvPr>
          <p:cNvSpPr>
            <a:spLocks noGrp="1"/>
          </p:cNvSpPr>
          <p:nvPr>
            <p:ph type="title"/>
          </p:nvPr>
        </p:nvSpPr>
        <p:spPr>
          <a:xfrm>
            <a:off x="1479948" y="226219"/>
            <a:ext cx="6331744" cy="725091"/>
          </a:xfrm>
        </p:spPr>
        <p:txBody>
          <a:bodyPr/>
          <a:lstStyle/>
          <a:p>
            <a:pPr algn="l"/>
            <a:r>
              <a:rPr lang="et-EE" altLang="et-EE" sz="2100" b="1">
                <a:solidFill>
                  <a:srgbClr val="0070C0"/>
                </a:solidFill>
                <a:latin typeface="Arial" panose="020B0604020202020204" pitchFamily="34" charset="0"/>
                <a:cs typeface="Arial" panose="020B0604020202020204" pitchFamily="34" charset="0"/>
              </a:rPr>
              <a:t>Kohalike omavalitsuste põhinäitajad. </a:t>
            </a:r>
            <a:br>
              <a:rPr lang="et-EE" altLang="et-EE" sz="2100" b="1">
                <a:solidFill>
                  <a:srgbClr val="0070C0"/>
                </a:solidFill>
                <a:latin typeface="Arial" panose="020B0604020202020204" pitchFamily="34" charset="0"/>
                <a:cs typeface="Arial" panose="020B0604020202020204" pitchFamily="34" charset="0"/>
              </a:rPr>
            </a:br>
            <a:r>
              <a:rPr lang="et-EE" altLang="et-EE" sz="1500" b="1">
                <a:solidFill>
                  <a:srgbClr val="0070C0"/>
                </a:solidFill>
                <a:latin typeface="Arial" panose="020B0604020202020204" pitchFamily="34" charset="0"/>
                <a:cs typeface="Arial" panose="020B0604020202020204" pitchFamily="34" charset="0"/>
              </a:rPr>
              <a:t>(E/A läbirääkimiste lõpp-protokoll </a:t>
            </a:r>
            <a:r>
              <a:rPr lang="et-EE" altLang="et-EE" sz="1500" b="1">
                <a:solidFill>
                  <a:srgbClr val="A50021"/>
                </a:solidFill>
                <a:latin typeface="Arial" panose="020B0604020202020204" pitchFamily="34" charset="0"/>
                <a:cs typeface="Arial" panose="020B0604020202020204" pitchFamily="34" charset="0"/>
              </a:rPr>
              <a:t>september 2018</a:t>
            </a:r>
            <a:r>
              <a:rPr lang="et-EE" altLang="et-EE" sz="1500" b="1">
                <a:solidFill>
                  <a:srgbClr val="0070C0"/>
                </a:solidFill>
                <a:latin typeface="Arial" panose="020B0604020202020204" pitchFamily="34" charset="0"/>
                <a:cs typeface="Arial" panose="020B0604020202020204" pitchFamily="34" charset="0"/>
              </a:rPr>
              <a:t>)</a:t>
            </a:r>
          </a:p>
        </p:txBody>
      </p:sp>
      <p:sp>
        <p:nvSpPr>
          <p:cNvPr id="3" name="Pealkiri 1">
            <a:extLst>
              <a:ext uri="{FF2B5EF4-FFF2-40B4-BE49-F238E27FC236}">
                <a16:creationId xmlns="" xmlns:a16="http://schemas.microsoft.com/office/drawing/2014/main" id="{7CFD4411-F4ED-4052-9DC3-1E13B0BE0CC1}"/>
              </a:ext>
            </a:extLst>
          </p:cNvPr>
          <p:cNvSpPr txBox="1">
            <a:spLocks/>
          </p:cNvSpPr>
          <p:nvPr/>
        </p:nvSpPr>
        <p:spPr bwMode="auto">
          <a:xfrm>
            <a:off x="7110412" y="226219"/>
            <a:ext cx="701279" cy="586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70C0"/>
              </a:solidFill>
              <a:latin typeface="Calibri" pitchFamily="34" charset="0"/>
              <a:cs typeface="Calibri" pitchFamily="34" charset="0"/>
            </a:endParaRPr>
          </a:p>
        </p:txBody>
      </p:sp>
      <p:graphicFrame>
        <p:nvGraphicFramePr>
          <p:cNvPr id="4" name="Tabel 3">
            <a:extLst>
              <a:ext uri="{FF2B5EF4-FFF2-40B4-BE49-F238E27FC236}">
                <a16:creationId xmlns="" xmlns:a16="http://schemas.microsoft.com/office/drawing/2014/main" id="{AE21FB1D-DF7E-485C-AC06-7AF72D908647}"/>
              </a:ext>
            </a:extLst>
          </p:cNvPr>
          <p:cNvGraphicFramePr>
            <a:graphicFrameLocks noGrp="1"/>
          </p:cNvGraphicFramePr>
          <p:nvPr/>
        </p:nvGraphicFramePr>
        <p:xfrm>
          <a:off x="1220391" y="1059656"/>
          <a:ext cx="6588921" cy="3583784"/>
        </p:xfrm>
        <a:graphic>
          <a:graphicData uri="http://schemas.openxmlformats.org/drawingml/2006/table">
            <a:tbl>
              <a:tblPr firstRow="1" firstCol="1" bandRow="1">
                <a:tableStyleId>{5C22544A-7EE6-4342-B048-85BDC9FD1C3A}</a:tableStyleId>
              </a:tblPr>
              <a:tblGrid>
                <a:gridCol w="2000513">
                  <a:extLst>
                    <a:ext uri="{9D8B030D-6E8A-4147-A177-3AD203B41FA5}">
                      <a16:colId xmlns="" xmlns:a16="http://schemas.microsoft.com/office/drawing/2014/main" val="20000"/>
                    </a:ext>
                  </a:extLst>
                </a:gridCol>
                <a:gridCol w="526490">
                  <a:extLst>
                    <a:ext uri="{9D8B030D-6E8A-4147-A177-3AD203B41FA5}">
                      <a16:colId xmlns="" xmlns:a16="http://schemas.microsoft.com/office/drawing/2014/main" val="20001"/>
                    </a:ext>
                  </a:extLst>
                </a:gridCol>
                <a:gridCol w="526490">
                  <a:extLst>
                    <a:ext uri="{9D8B030D-6E8A-4147-A177-3AD203B41FA5}">
                      <a16:colId xmlns="" xmlns:a16="http://schemas.microsoft.com/office/drawing/2014/main" val="20002"/>
                    </a:ext>
                  </a:extLst>
                </a:gridCol>
                <a:gridCol w="525747">
                  <a:extLst>
                    <a:ext uri="{9D8B030D-6E8A-4147-A177-3AD203B41FA5}">
                      <a16:colId xmlns="" xmlns:a16="http://schemas.microsoft.com/office/drawing/2014/main" val="20003"/>
                    </a:ext>
                  </a:extLst>
                </a:gridCol>
                <a:gridCol w="526490">
                  <a:extLst>
                    <a:ext uri="{9D8B030D-6E8A-4147-A177-3AD203B41FA5}">
                      <a16:colId xmlns="" xmlns:a16="http://schemas.microsoft.com/office/drawing/2014/main" val="20004"/>
                    </a:ext>
                  </a:extLst>
                </a:gridCol>
                <a:gridCol w="526490">
                  <a:extLst>
                    <a:ext uri="{9D8B030D-6E8A-4147-A177-3AD203B41FA5}">
                      <a16:colId xmlns="" xmlns:a16="http://schemas.microsoft.com/office/drawing/2014/main" val="20005"/>
                    </a:ext>
                  </a:extLst>
                </a:gridCol>
                <a:gridCol w="526490">
                  <a:extLst>
                    <a:ext uri="{9D8B030D-6E8A-4147-A177-3AD203B41FA5}">
                      <a16:colId xmlns="" xmlns:a16="http://schemas.microsoft.com/office/drawing/2014/main" val="20006"/>
                    </a:ext>
                  </a:extLst>
                </a:gridCol>
                <a:gridCol w="525747">
                  <a:extLst>
                    <a:ext uri="{9D8B030D-6E8A-4147-A177-3AD203B41FA5}">
                      <a16:colId xmlns="" xmlns:a16="http://schemas.microsoft.com/office/drawing/2014/main" val="20007"/>
                    </a:ext>
                  </a:extLst>
                </a:gridCol>
                <a:gridCol w="484163">
                  <a:extLst>
                    <a:ext uri="{9D8B030D-6E8A-4147-A177-3AD203B41FA5}">
                      <a16:colId xmlns="" xmlns:a16="http://schemas.microsoft.com/office/drawing/2014/main" val="20008"/>
                    </a:ext>
                  </a:extLst>
                </a:gridCol>
                <a:gridCol w="420301">
                  <a:extLst>
                    <a:ext uri="{9D8B030D-6E8A-4147-A177-3AD203B41FA5}">
                      <a16:colId xmlns="" xmlns:a16="http://schemas.microsoft.com/office/drawing/2014/main" val="20009"/>
                    </a:ext>
                  </a:extLst>
                </a:gridCol>
              </a:tblGrid>
              <a:tr h="540134">
                <a:tc>
                  <a:txBody>
                    <a:bodyPr/>
                    <a:lstStyle/>
                    <a:p>
                      <a:pPr algn="ctr">
                        <a:lnSpc>
                          <a:spcPct val="115000"/>
                        </a:lnSpc>
                        <a:spcAft>
                          <a:spcPts val="0"/>
                        </a:spcAft>
                      </a:pPr>
                      <a:r>
                        <a:rPr lang="et-EE" sz="1200" b="1" dirty="0">
                          <a:solidFill>
                            <a:srgbClr val="0070C0"/>
                          </a:solidFill>
                          <a:effectLst/>
                        </a:rPr>
                        <a:t>KOV EELARVED</a:t>
                      </a:r>
                      <a:endParaRPr lang="et-EE" sz="1200" b="1" dirty="0">
                        <a:solidFill>
                          <a:srgbClr val="0070C0"/>
                        </a:solidFill>
                        <a:effectLst/>
                        <a:latin typeface="Calibri"/>
                        <a:ea typeface="Calibri"/>
                        <a:cs typeface="Times New Roman"/>
                      </a:endParaRPr>
                    </a:p>
                  </a:txBody>
                  <a:tcPr marL="33336" marR="33336" marT="0" marB="0" anchor="ctr"/>
                </a:tc>
                <a:tc>
                  <a:txBody>
                    <a:bodyPr/>
                    <a:lstStyle/>
                    <a:p>
                      <a:pPr algn="ctr">
                        <a:lnSpc>
                          <a:spcPct val="115000"/>
                        </a:lnSpc>
                        <a:spcAft>
                          <a:spcPts val="0"/>
                        </a:spcAft>
                      </a:pPr>
                      <a:r>
                        <a:rPr lang="et-EE" sz="1200" b="1" dirty="0">
                          <a:solidFill>
                            <a:srgbClr val="0070C0"/>
                          </a:solidFill>
                          <a:effectLst/>
                        </a:rPr>
                        <a:t>2014</a:t>
                      </a:r>
                      <a:endParaRPr lang="et-EE" sz="1200" b="1" dirty="0">
                        <a:solidFill>
                          <a:srgbClr val="0070C0"/>
                        </a:solidFill>
                        <a:effectLst/>
                        <a:latin typeface="Calibri"/>
                        <a:ea typeface="Calibri"/>
                        <a:cs typeface="Times New Roman"/>
                      </a:endParaRPr>
                    </a:p>
                  </a:txBody>
                  <a:tcPr marL="33336" marR="33336" marT="0" marB="0" anchor="ctr"/>
                </a:tc>
                <a:tc>
                  <a:txBody>
                    <a:bodyPr/>
                    <a:lstStyle/>
                    <a:p>
                      <a:pPr algn="ctr">
                        <a:lnSpc>
                          <a:spcPct val="115000"/>
                        </a:lnSpc>
                        <a:spcAft>
                          <a:spcPts val="0"/>
                        </a:spcAft>
                      </a:pPr>
                      <a:r>
                        <a:rPr lang="et-EE" sz="1200" b="1" dirty="0">
                          <a:solidFill>
                            <a:srgbClr val="0070C0"/>
                          </a:solidFill>
                          <a:effectLst/>
                        </a:rPr>
                        <a:t>2015</a:t>
                      </a:r>
                      <a:endParaRPr lang="et-EE" sz="1200" b="1" dirty="0">
                        <a:solidFill>
                          <a:srgbClr val="0070C0"/>
                        </a:solidFill>
                        <a:effectLst/>
                        <a:latin typeface="Calibri"/>
                        <a:ea typeface="Calibri"/>
                        <a:cs typeface="Times New Roman"/>
                      </a:endParaRPr>
                    </a:p>
                  </a:txBody>
                  <a:tcPr marL="33336" marR="33336" marT="0" marB="0" anchor="ctr"/>
                </a:tc>
                <a:tc>
                  <a:txBody>
                    <a:bodyPr/>
                    <a:lstStyle/>
                    <a:p>
                      <a:pPr algn="ctr">
                        <a:lnSpc>
                          <a:spcPct val="115000"/>
                        </a:lnSpc>
                        <a:spcAft>
                          <a:spcPts val="0"/>
                        </a:spcAft>
                      </a:pPr>
                      <a:r>
                        <a:rPr lang="et-EE" sz="1200" b="1" dirty="0">
                          <a:solidFill>
                            <a:srgbClr val="0070C0"/>
                          </a:solidFill>
                          <a:effectLst/>
                        </a:rPr>
                        <a:t>2016</a:t>
                      </a:r>
                      <a:endParaRPr lang="et-EE" sz="1200" b="1" dirty="0">
                        <a:solidFill>
                          <a:srgbClr val="0070C0"/>
                        </a:solidFill>
                        <a:effectLst/>
                        <a:latin typeface="Calibri"/>
                        <a:ea typeface="Calibri"/>
                        <a:cs typeface="Times New Roman"/>
                      </a:endParaRPr>
                    </a:p>
                  </a:txBody>
                  <a:tcPr marL="33336" marR="33336" marT="0" marB="0" anchor="ctr"/>
                </a:tc>
                <a:tc>
                  <a:txBody>
                    <a:bodyPr/>
                    <a:lstStyle/>
                    <a:p>
                      <a:pPr algn="ctr">
                        <a:lnSpc>
                          <a:spcPct val="115000"/>
                        </a:lnSpc>
                        <a:spcAft>
                          <a:spcPts val="0"/>
                        </a:spcAft>
                      </a:pPr>
                      <a:r>
                        <a:rPr lang="et-EE" sz="1200" b="1" dirty="0">
                          <a:solidFill>
                            <a:srgbClr val="0070C0"/>
                          </a:solidFill>
                          <a:effectLst/>
                        </a:rPr>
                        <a:t>2017</a:t>
                      </a:r>
                      <a:endParaRPr lang="et-EE" sz="1200" b="1" dirty="0">
                        <a:solidFill>
                          <a:srgbClr val="0070C0"/>
                        </a:solidFill>
                        <a:effectLst/>
                        <a:latin typeface="Calibri"/>
                        <a:ea typeface="Calibri"/>
                        <a:cs typeface="Times New Roman"/>
                      </a:endParaRPr>
                    </a:p>
                  </a:txBody>
                  <a:tcPr marL="33336" marR="33336" marT="0" marB="0" anchor="ctr"/>
                </a:tc>
                <a:tc>
                  <a:txBody>
                    <a:bodyPr/>
                    <a:lstStyle/>
                    <a:p>
                      <a:pPr algn="ctr">
                        <a:lnSpc>
                          <a:spcPct val="115000"/>
                        </a:lnSpc>
                        <a:spcAft>
                          <a:spcPts val="0"/>
                        </a:spcAft>
                      </a:pPr>
                      <a:r>
                        <a:rPr lang="et-EE" sz="1200" b="1" dirty="0">
                          <a:solidFill>
                            <a:srgbClr val="0070C0"/>
                          </a:solidFill>
                          <a:effectLst/>
                        </a:rPr>
                        <a:t>2018*</a:t>
                      </a:r>
                      <a:endParaRPr lang="et-EE" sz="1200" b="1" dirty="0">
                        <a:solidFill>
                          <a:srgbClr val="0070C0"/>
                        </a:solidFill>
                        <a:effectLst/>
                        <a:latin typeface="Calibri"/>
                        <a:ea typeface="Calibri"/>
                        <a:cs typeface="Times New Roman"/>
                      </a:endParaRPr>
                    </a:p>
                  </a:txBody>
                  <a:tcPr marL="33336" marR="33336" marT="0" marB="0" anchor="ctr"/>
                </a:tc>
                <a:tc>
                  <a:txBody>
                    <a:bodyPr/>
                    <a:lstStyle/>
                    <a:p>
                      <a:pPr algn="ctr">
                        <a:lnSpc>
                          <a:spcPct val="115000"/>
                        </a:lnSpc>
                        <a:spcAft>
                          <a:spcPts val="0"/>
                        </a:spcAft>
                      </a:pPr>
                      <a:r>
                        <a:rPr lang="et-EE" sz="1200" b="1" dirty="0">
                          <a:solidFill>
                            <a:srgbClr val="0070C0"/>
                          </a:solidFill>
                          <a:effectLst/>
                        </a:rPr>
                        <a:t>2019*</a:t>
                      </a:r>
                      <a:endParaRPr lang="et-EE" sz="1200" b="1" dirty="0">
                        <a:solidFill>
                          <a:srgbClr val="0070C0"/>
                        </a:solidFill>
                        <a:effectLst/>
                        <a:latin typeface="Calibri"/>
                        <a:ea typeface="Calibri"/>
                        <a:cs typeface="Times New Roman"/>
                      </a:endParaRPr>
                    </a:p>
                  </a:txBody>
                  <a:tcPr marL="33336" marR="33336"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lnSpc>
                          <a:spcPct val="115000"/>
                        </a:lnSpc>
                        <a:spcAft>
                          <a:spcPts val="0"/>
                        </a:spcAft>
                      </a:pPr>
                      <a:r>
                        <a:rPr lang="et-EE" sz="1200" b="1" dirty="0">
                          <a:solidFill>
                            <a:srgbClr val="0070C0"/>
                          </a:solidFill>
                          <a:effectLst/>
                        </a:rPr>
                        <a:t>2020*</a:t>
                      </a:r>
                      <a:endParaRPr lang="et-EE" sz="1200" b="1" dirty="0">
                        <a:solidFill>
                          <a:srgbClr val="0070C0"/>
                        </a:solidFill>
                        <a:effectLst/>
                        <a:latin typeface="Calibri"/>
                        <a:ea typeface="Calibri"/>
                        <a:cs typeface="Times New Roman"/>
                      </a:endParaRPr>
                    </a:p>
                  </a:txBody>
                  <a:tcPr marL="33336" marR="33336" marT="0" marB="0" anchor="ctr"/>
                </a:tc>
                <a:tc>
                  <a:txBody>
                    <a:bodyPr/>
                    <a:lstStyle/>
                    <a:p>
                      <a:pPr algn="ctr">
                        <a:lnSpc>
                          <a:spcPct val="115000"/>
                        </a:lnSpc>
                        <a:spcAft>
                          <a:spcPts val="0"/>
                        </a:spcAft>
                      </a:pPr>
                      <a:r>
                        <a:rPr lang="et-EE" sz="1200" b="1" dirty="0">
                          <a:solidFill>
                            <a:srgbClr val="0070C0"/>
                          </a:solidFill>
                          <a:effectLst/>
                        </a:rPr>
                        <a:t>2021*</a:t>
                      </a:r>
                      <a:endParaRPr lang="et-EE" sz="1200" b="1" dirty="0">
                        <a:solidFill>
                          <a:srgbClr val="0070C0"/>
                        </a:solidFill>
                        <a:effectLst/>
                        <a:latin typeface="Calibri"/>
                        <a:ea typeface="Calibri"/>
                        <a:cs typeface="Times New Roman"/>
                      </a:endParaRPr>
                    </a:p>
                  </a:txBody>
                  <a:tcPr marL="33336" marR="33336" marT="0" marB="0" anchor="ctr"/>
                </a:tc>
                <a:tc>
                  <a:txBody>
                    <a:bodyPr/>
                    <a:lstStyle/>
                    <a:p>
                      <a:pPr algn="ctr">
                        <a:lnSpc>
                          <a:spcPct val="115000"/>
                        </a:lnSpc>
                        <a:spcAft>
                          <a:spcPts val="0"/>
                        </a:spcAft>
                      </a:pPr>
                      <a:r>
                        <a:rPr lang="et-EE" sz="1200" b="1" dirty="0">
                          <a:solidFill>
                            <a:srgbClr val="0070C0"/>
                          </a:solidFill>
                          <a:effectLst/>
                        </a:rPr>
                        <a:t>2022*</a:t>
                      </a:r>
                      <a:endParaRPr lang="et-EE" sz="1200" b="1" dirty="0">
                        <a:solidFill>
                          <a:srgbClr val="0070C0"/>
                        </a:solidFill>
                        <a:effectLst/>
                        <a:latin typeface="Calibri"/>
                        <a:ea typeface="Calibri"/>
                        <a:cs typeface="Times New Roman"/>
                      </a:endParaRPr>
                    </a:p>
                  </a:txBody>
                  <a:tcPr marL="33336" marR="33336" marT="0" marB="0" anchor="ctr"/>
                </a:tc>
                <a:extLst>
                  <a:ext uri="{0D108BD9-81ED-4DB2-BD59-A6C34878D82A}">
                    <a16:rowId xmlns="" xmlns:a16="http://schemas.microsoft.com/office/drawing/2014/main" val="10000"/>
                  </a:ext>
                </a:extLst>
              </a:tr>
              <a:tr h="304365">
                <a:tc>
                  <a:txBody>
                    <a:bodyPr/>
                    <a:lstStyle/>
                    <a:p>
                      <a:pPr>
                        <a:lnSpc>
                          <a:spcPct val="115000"/>
                        </a:lnSpc>
                        <a:spcAft>
                          <a:spcPts val="0"/>
                        </a:spcAft>
                      </a:pPr>
                      <a:r>
                        <a:rPr lang="et-EE" sz="1200" b="1">
                          <a:solidFill>
                            <a:srgbClr val="0070C0"/>
                          </a:solidFill>
                          <a:effectLst/>
                        </a:rPr>
                        <a:t>TULUD KOKKU</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1 531</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1 598</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1 679</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1 822</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2 052</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2 153</a:t>
                      </a:r>
                      <a:endParaRPr lang="et-EE" sz="1200" b="1">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a:solidFill>
                            <a:srgbClr val="0070C0"/>
                          </a:solidFill>
                          <a:effectLst/>
                        </a:rPr>
                        <a:t>2 217</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2 303</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2 381</a:t>
                      </a:r>
                      <a:endParaRPr lang="et-EE" sz="1200" b="1">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1"/>
                  </a:ext>
                </a:extLst>
              </a:tr>
              <a:tr h="304365">
                <a:tc>
                  <a:txBody>
                    <a:bodyPr/>
                    <a:lstStyle/>
                    <a:p>
                      <a:pPr>
                        <a:lnSpc>
                          <a:spcPct val="115000"/>
                        </a:lnSpc>
                        <a:spcAft>
                          <a:spcPts val="0"/>
                        </a:spcAft>
                      </a:pPr>
                      <a:r>
                        <a:rPr lang="et-EE" sz="1200" b="1">
                          <a:solidFill>
                            <a:srgbClr val="0070C0"/>
                          </a:solidFill>
                          <a:effectLst/>
                        </a:rPr>
                        <a:t>- Tulumaks</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788</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853</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910</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983</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1 096</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1 182</a:t>
                      </a:r>
                      <a:endParaRPr lang="et-EE" sz="1200" b="1">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a:solidFill>
                            <a:srgbClr val="0070C0"/>
                          </a:solidFill>
                          <a:effectLst/>
                        </a:rPr>
                        <a:t>1 249</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1 312</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1 377</a:t>
                      </a:r>
                      <a:endParaRPr lang="et-EE" sz="1200" b="1">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2"/>
                  </a:ext>
                </a:extLst>
              </a:tr>
              <a:tr h="304365">
                <a:tc>
                  <a:txBody>
                    <a:bodyPr/>
                    <a:lstStyle/>
                    <a:p>
                      <a:pPr>
                        <a:lnSpc>
                          <a:spcPct val="115000"/>
                        </a:lnSpc>
                        <a:spcAft>
                          <a:spcPts val="0"/>
                        </a:spcAft>
                      </a:pPr>
                      <a:r>
                        <a:rPr lang="et-EE" sz="1200" b="1">
                          <a:solidFill>
                            <a:srgbClr val="0070C0"/>
                          </a:solidFill>
                          <a:effectLst/>
                        </a:rPr>
                        <a:t>- Maamaks</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59</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58</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58</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58</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58</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58</a:t>
                      </a:r>
                      <a:endParaRPr lang="et-EE" sz="1200" b="1">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dirty="0">
                          <a:solidFill>
                            <a:srgbClr val="0070C0"/>
                          </a:solidFill>
                          <a:effectLst/>
                        </a:rPr>
                        <a:t>58</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58</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58</a:t>
                      </a:r>
                      <a:endParaRPr lang="et-EE" sz="1200" b="1">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3"/>
                  </a:ext>
                </a:extLst>
              </a:tr>
              <a:tr h="304365">
                <a:tc>
                  <a:txBody>
                    <a:bodyPr/>
                    <a:lstStyle/>
                    <a:p>
                      <a:pPr>
                        <a:lnSpc>
                          <a:spcPct val="115000"/>
                        </a:lnSpc>
                        <a:spcAft>
                          <a:spcPts val="0"/>
                        </a:spcAft>
                      </a:pPr>
                      <a:r>
                        <a:rPr lang="et-EE" sz="1200" b="1" dirty="0">
                          <a:solidFill>
                            <a:srgbClr val="0070C0"/>
                          </a:solidFill>
                          <a:effectLst/>
                        </a:rPr>
                        <a:t>- Kohalikud maksud</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12</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13</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14</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16</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17</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18</a:t>
                      </a:r>
                      <a:endParaRPr lang="et-EE" sz="1200" b="1" dirty="0">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a:solidFill>
                            <a:srgbClr val="0070C0"/>
                          </a:solidFill>
                          <a:effectLst/>
                        </a:rPr>
                        <a:t>19</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19</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20</a:t>
                      </a:r>
                      <a:endParaRPr lang="et-EE" sz="1200" b="1" dirty="0">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4"/>
                  </a:ext>
                </a:extLst>
              </a:tr>
              <a:tr h="304365">
                <a:tc>
                  <a:txBody>
                    <a:bodyPr/>
                    <a:lstStyle/>
                    <a:p>
                      <a:pPr>
                        <a:lnSpc>
                          <a:spcPct val="115000"/>
                        </a:lnSpc>
                        <a:spcAft>
                          <a:spcPts val="0"/>
                        </a:spcAft>
                      </a:pPr>
                      <a:r>
                        <a:rPr lang="et-EE" sz="1200" b="1">
                          <a:solidFill>
                            <a:srgbClr val="0070C0"/>
                          </a:solidFill>
                          <a:effectLst/>
                        </a:rPr>
                        <a:t>- Tasandusfond</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75</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75</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76</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77</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90</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102</a:t>
                      </a:r>
                      <a:endParaRPr lang="et-EE" sz="1200" b="1" dirty="0">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dirty="0">
                          <a:solidFill>
                            <a:srgbClr val="0070C0"/>
                          </a:solidFill>
                          <a:effectLst/>
                        </a:rPr>
                        <a:t>107</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107</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107</a:t>
                      </a:r>
                      <a:endParaRPr lang="et-EE" sz="1200" b="1">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5"/>
                  </a:ext>
                </a:extLst>
              </a:tr>
              <a:tr h="304365">
                <a:tc>
                  <a:txBody>
                    <a:bodyPr/>
                    <a:lstStyle/>
                    <a:p>
                      <a:pPr>
                        <a:lnSpc>
                          <a:spcPct val="115000"/>
                        </a:lnSpc>
                        <a:spcAft>
                          <a:spcPts val="0"/>
                        </a:spcAft>
                      </a:pPr>
                      <a:r>
                        <a:rPr lang="et-EE" sz="1200" b="1">
                          <a:solidFill>
                            <a:srgbClr val="0070C0"/>
                          </a:solidFill>
                          <a:effectLst/>
                        </a:rPr>
                        <a:t>KULUD KOKKU</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1 530</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1 569</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1 658</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1 879</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1 994</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2 149</a:t>
                      </a:r>
                      <a:endParaRPr lang="et-EE" sz="1200" b="1">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dirty="0">
                          <a:solidFill>
                            <a:srgbClr val="0070C0"/>
                          </a:solidFill>
                          <a:effectLst/>
                        </a:rPr>
                        <a:t>2 249</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2 389</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2 410</a:t>
                      </a:r>
                      <a:endParaRPr lang="et-EE" sz="1200" b="1">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6"/>
                  </a:ext>
                </a:extLst>
              </a:tr>
              <a:tr h="304365">
                <a:tc>
                  <a:txBody>
                    <a:bodyPr/>
                    <a:lstStyle/>
                    <a:p>
                      <a:pPr>
                        <a:lnSpc>
                          <a:spcPct val="115000"/>
                        </a:lnSpc>
                        <a:spcAft>
                          <a:spcPts val="0"/>
                        </a:spcAft>
                      </a:pPr>
                      <a:r>
                        <a:rPr lang="et-EE" sz="1200" b="1">
                          <a:solidFill>
                            <a:srgbClr val="0070C0"/>
                          </a:solidFill>
                          <a:effectLst/>
                        </a:rPr>
                        <a:t>KOV tasakaal</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29</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21</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-57</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58</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4</a:t>
                      </a:r>
                      <a:endParaRPr lang="et-EE" sz="1200" b="1">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dirty="0">
                          <a:solidFill>
                            <a:srgbClr val="0070C0"/>
                          </a:solidFill>
                          <a:effectLst/>
                        </a:rPr>
                        <a:t>-32</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-85</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-28</a:t>
                      </a:r>
                      <a:endParaRPr lang="et-EE" sz="1200" b="1" dirty="0">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7"/>
                  </a:ext>
                </a:extLst>
              </a:tr>
              <a:tr h="304365">
                <a:tc>
                  <a:txBody>
                    <a:bodyPr/>
                    <a:lstStyle/>
                    <a:p>
                      <a:pPr>
                        <a:lnSpc>
                          <a:spcPct val="115000"/>
                        </a:lnSpc>
                        <a:spcAft>
                          <a:spcPts val="0"/>
                        </a:spcAft>
                      </a:pPr>
                      <a:r>
                        <a:rPr lang="et-EE" sz="1200" b="1">
                          <a:solidFill>
                            <a:srgbClr val="0070C0"/>
                          </a:solidFill>
                          <a:effectLst/>
                        </a:rPr>
                        <a:t>KOV sektor tasakaal</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-2</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56</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36</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-49</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77</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3</a:t>
                      </a:r>
                      <a:endParaRPr lang="et-EE" sz="1200" b="1">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dirty="0">
                          <a:solidFill>
                            <a:srgbClr val="0070C0"/>
                          </a:solidFill>
                          <a:effectLst/>
                        </a:rPr>
                        <a:t>-38</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-96</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-42</a:t>
                      </a:r>
                      <a:endParaRPr lang="et-EE" sz="1200" b="1" dirty="0">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8"/>
                  </a:ext>
                </a:extLst>
              </a:tr>
              <a:tr h="304365">
                <a:tc>
                  <a:txBody>
                    <a:bodyPr/>
                    <a:lstStyle/>
                    <a:p>
                      <a:pPr>
                        <a:lnSpc>
                          <a:spcPct val="115000"/>
                        </a:lnSpc>
                        <a:spcAft>
                          <a:spcPts val="0"/>
                        </a:spcAft>
                      </a:pPr>
                      <a:r>
                        <a:rPr lang="et-EE" sz="1200" b="1">
                          <a:solidFill>
                            <a:srgbClr val="0070C0"/>
                          </a:solidFill>
                          <a:effectLst/>
                        </a:rPr>
                        <a:t>Võlakoormus</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714</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665</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668</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731</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698</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683</a:t>
                      </a:r>
                      <a:endParaRPr lang="et-EE" sz="1200" b="1">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a:solidFill>
                            <a:srgbClr val="0070C0"/>
                          </a:solidFill>
                          <a:effectLst/>
                        </a:rPr>
                        <a:t>721</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812</a:t>
                      </a:r>
                      <a:endParaRPr lang="et-EE" sz="1200" b="1" dirty="0">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847</a:t>
                      </a:r>
                      <a:endParaRPr lang="et-EE" sz="1200" b="1" dirty="0">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09"/>
                  </a:ext>
                </a:extLst>
              </a:tr>
              <a:tr h="304365">
                <a:tc>
                  <a:txBody>
                    <a:bodyPr/>
                    <a:lstStyle/>
                    <a:p>
                      <a:pPr>
                        <a:lnSpc>
                          <a:spcPct val="115000"/>
                        </a:lnSpc>
                        <a:spcAft>
                          <a:spcPts val="0"/>
                        </a:spcAft>
                      </a:pPr>
                      <a:r>
                        <a:rPr lang="et-EE" sz="1200" b="1">
                          <a:solidFill>
                            <a:srgbClr val="0070C0"/>
                          </a:solidFill>
                          <a:effectLst/>
                        </a:rPr>
                        <a:t>Likviidne vara</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141</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-111</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-100</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168</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192</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182</a:t>
                      </a:r>
                      <a:endParaRPr lang="et-EE" sz="1200" b="1" dirty="0">
                        <a:solidFill>
                          <a:srgbClr val="0070C0"/>
                        </a:solidFill>
                        <a:effectLst/>
                        <a:latin typeface="Calibri"/>
                        <a:ea typeface="Calibri"/>
                        <a:cs typeface="Times New Roman"/>
                      </a:endParaRPr>
                    </a:p>
                  </a:txBody>
                  <a:tcPr marL="33336" marR="33336" marT="0" marB="0" anchor="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r">
                        <a:lnSpc>
                          <a:spcPct val="115000"/>
                        </a:lnSpc>
                        <a:spcAft>
                          <a:spcPts val="0"/>
                        </a:spcAft>
                      </a:pPr>
                      <a:r>
                        <a:rPr lang="et-EE" sz="1200" b="1">
                          <a:solidFill>
                            <a:srgbClr val="0070C0"/>
                          </a:solidFill>
                          <a:effectLst/>
                        </a:rPr>
                        <a:t>187</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a:solidFill>
                            <a:srgbClr val="0070C0"/>
                          </a:solidFill>
                          <a:effectLst/>
                        </a:rPr>
                        <a:t>194</a:t>
                      </a:r>
                      <a:endParaRPr lang="et-EE" sz="1200" b="1">
                        <a:solidFill>
                          <a:srgbClr val="0070C0"/>
                        </a:solidFill>
                        <a:effectLst/>
                        <a:latin typeface="Calibri"/>
                        <a:ea typeface="Calibri"/>
                        <a:cs typeface="Times New Roman"/>
                      </a:endParaRPr>
                    </a:p>
                  </a:txBody>
                  <a:tcPr marL="33336" marR="33336" marT="0" marB="0" anchor="b"/>
                </a:tc>
                <a:tc>
                  <a:txBody>
                    <a:bodyPr/>
                    <a:lstStyle/>
                    <a:p>
                      <a:pPr algn="r">
                        <a:lnSpc>
                          <a:spcPct val="115000"/>
                        </a:lnSpc>
                        <a:spcAft>
                          <a:spcPts val="0"/>
                        </a:spcAft>
                      </a:pPr>
                      <a:r>
                        <a:rPr lang="et-EE" sz="1200" b="1" dirty="0">
                          <a:solidFill>
                            <a:srgbClr val="0070C0"/>
                          </a:solidFill>
                          <a:effectLst/>
                        </a:rPr>
                        <a:t>200</a:t>
                      </a:r>
                      <a:endParaRPr lang="et-EE" sz="1200" b="1" dirty="0">
                        <a:solidFill>
                          <a:srgbClr val="0070C0"/>
                        </a:solidFill>
                        <a:effectLst/>
                        <a:latin typeface="Calibri"/>
                        <a:ea typeface="Calibri"/>
                        <a:cs typeface="Times New Roman"/>
                      </a:endParaRPr>
                    </a:p>
                  </a:txBody>
                  <a:tcPr marL="33336" marR="33336" marT="0" marB="0" anchor="b"/>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ealkiri 1">
            <a:extLst>
              <a:ext uri="{FF2B5EF4-FFF2-40B4-BE49-F238E27FC236}">
                <a16:creationId xmlns="" xmlns:a16="http://schemas.microsoft.com/office/drawing/2014/main" id="{AB5699EC-F269-416E-A74F-DA7E3DA1D403}"/>
              </a:ext>
            </a:extLst>
          </p:cNvPr>
          <p:cNvSpPr>
            <a:spLocks noGrp="1"/>
          </p:cNvSpPr>
          <p:nvPr>
            <p:ph type="title"/>
          </p:nvPr>
        </p:nvSpPr>
        <p:spPr/>
        <p:txBody>
          <a:bodyPr/>
          <a:lstStyle/>
          <a:p>
            <a:pPr algn="l"/>
            <a:r>
              <a:rPr lang="et-EE" altLang="et-EE" sz="2400" b="1">
                <a:solidFill>
                  <a:srgbClr val="0070C0"/>
                </a:solidFill>
                <a:latin typeface="Calibri" panose="020F0502020204030204" pitchFamily="34" charset="0"/>
                <a:cs typeface="Calibri" panose="020F0502020204030204" pitchFamily="34" charset="0"/>
              </a:rPr>
              <a:t>Murdepunktid - riigieelarve puhastulude ja kohalike omavalitsuste tulubaasi muutus aastatel  2000 kuni 2017</a:t>
            </a:r>
          </a:p>
        </p:txBody>
      </p:sp>
      <p:pic>
        <p:nvPicPr>
          <p:cNvPr id="30723" name="Picture 2">
            <a:extLst>
              <a:ext uri="{FF2B5EF4-FFF2-40B4-BE49-F238E27FC236}">
                <a16:creationId xmlns="" xmlns:a16="http://schemas.microsoft.com/office/drawing/2014/main" id="{AA97373A-A11C-4956-BAB3-BEBE06FF0A82}"/>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709738" y="1564482"/>
            <a:ext cx="5994797" cy="3113485"/>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istkülik 2">
            <a:extLst>
              <a:ext uri="{FF2B5EF4-FFF2-40B4-BE49-F238E27FC236}">
                <a16:creationId xmlns="" xmlns:a16="http://schemas.microsoft.com/office/drawing/2014/main" id="{EC1E4439-E9A2-4372-8A7E-5CBE91DC3D50}"/>
              </a:ext>
            </a:extLst>
          </p:cNvPr>
          <p:cNvSpPr>
            <a:spLocks noChangeArrowheads="1"/>
          </p:cNvSpPr>
          <p:nvPr/>
        </p:nvSpPr>
        <p:spPr bwMode="auto">
          <a:xfrm>
            <a:off x="1427560" y="2625329"/>
            <a:ext cx="2497931" cy="326231"/>
          </a:xfrm>
          <a:prstGeom prst="rect">
            <a:avLst/>
          </a:prstGeom>
          <a:gradFill rotWithShape="1">
            <a:gsLst>
              <a:gs pos="0">
                <a:srgbClr val="FFFF80"/>
              </a:gs>
              <a:gs pos="50000">
                <a:srgbClr val="FFFFB3"/>
              </a:gs>
              <a:gs pos="100000">
                <a:srgbClr val="FFFFDA"/>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a:spcBef>
                <a:spcPct val="0"/>
              </a:spcBef>
              <a:buClrTx/>
              <a:buSzTx/>
              <a:buFontTx/>
              <a:buNone/>
            </a:pPr>
            <a:endParaRPr lang="et-EE" altLang="et-EE" sz="1800">
              <a:solidFill>
                <a:srgbClr val="FFFFFF"/>
              </a:solidFill>
            </a:endParaRPr>
          </a:p>
        </p:txBody>
      </p:sp>
      <p:sp>
        <p:nvSpPr>
          <p:cNvPr id="31747" name="Rectangle 2">
            <a:extLst>
              <a:ext uri="{FF2B5EF4-FFF2-40B4-BE49-F238E27FC236}">
                <a16:creationId xmlns="" xmlns:a16="http://schemas.microsoft.com/office/drawing/2014/main" id="{F22FB04B-14B3-4432-95DB-F03299940D85}"/>
              </a:ext>
            </a:extLst>
          </p:cNvPr>
          <p:cNvSpPr>
            <a:spLocks noGrp="1" noChangeArrowheads="1"/>
          </p:cNvSpPr>
          <p:nvPr>
            <p:ph type="title"/>
          </p:nvPr>
        </p:nvSpPr>
        <p:spPr>
          <a:xfrm>
            <a:off x="1800225" y="250031"/>
            <a:ext cx="5885260" cy="4382691"/>
          </a:xfrm>
        </p:spPr>
        <p:txBody>
          <a:bodyPr vert="horz" wrap="square" lIns="0" tIns="0" rIns="0" bIns="0" numCol="1" anchor="ctr" anchorCtr="0" compatLnSpc="1">
            <a:prstTxWarp prst="textNoShape">
              <a:avLst/>
            </a:prstTxWarp>
          </a:bodyPr>
          <a:lstStyle/>
          <a:p>
            <a:pPr algn="l"/>
            <a:r>
              <a:rPr lang="et-EE" altLang="et-EE" sz="2100" b="1">
                <a:solidFill>
                  <a:srgbClr val="0070C0"/>
                </a:solidFill>
                <a:latin typeface="Calibri" panose="020F0502020204030204" pitchFamily="34" charset="0"/>
                <a:cs typeface="Calibri" panose="020F0502020204030204" pitchFamily="34" charset="0"/>
              </a:rPr>
              <a:t>Tänases hetkes</a:t>
            </a:r>
          </a:p>
        </p:txBody>
      </p:sp>
    </p:spTree>
  </p:cSld>
  <p:clrMapOvr>
    <a:masterClrMapping/>
  </p:clrMapOvr>
  <p:transition spd="slow">
    <p:pull/>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istkülik 2">
            <a:extLst>
              <a:ext uri="{FF2B5EF4-FFF2-40B4-BE49-F238E27FC236}">
                <a16:creationId xmlns="" xmlns:a16="http://schemas.microsoft.com/office/drawing/2014/main" id="{576E1077-B0F1-4351-A408-9A86C8EF6EC7}"/>
              </a:ext>
            </a:extLst>
          </p:cNvPr>
          <p:cNvSpPr>
            <a:spLocks noChangeArrowheads="1"/>
          </p:cNvSpPr>
          <p:nvPr/>
        </p:nvSpPr>
        <p:spPr bwMode="auto">
          <a:xfrm>
            <a:off x="1241822" y="1707356"/>
            <a:ext cx="3509963" cy="596504"/>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32771" name="Teksti kohatäide 3">
            <a:extLst>
              <a:ext uri="{FF2B5EF4-FFF2-40B4-BE49-F238E27FC236}">
                <a16:creationId xmlns="" xmlns:a16="http://schemas.microsoft.com/office/drawing/2014/main" id="{960C0146-63C2-43DA-A8AA-31C383CC38FF}"/>
              </a:ext>
            </a:extLst>
          </p:cNvPr>
          <p:cNvSpPr>
            <a:spLocks noGrp="1"/>
          </p:cNvSpPr>
          <p:nvPr>
            <p:ph type="body" sz="half" idx="2"/>
          </p:nvPr>
        </p:nvSpPr>
        <p:spPr>
          <a:xfrm>
            <a:off x="1472804" y="951310"/>
            <a:ext cx="6285309" cy="2700338"/>
          </a:xfrm>
        </p:spPr>
        <p:txBody>
          <a:bodyPr/>
          <a:lstStyle/>
          <a:p>
            <a:r>
              <a:rPr lang="et-EE" altLang="et-EE" sz="1950" b="1">
                <a:solidFill>
                  <a:srgbClr val="002060"/>
                </a:solidFill>
                <a:latin typeface="Calibri" panose="020F0502020204030204" pitchFamily="34" charset="0"/>
                <a:cs typeface="Calibri" panose="020F0502020204030204" pitchFamily="34" charset="0"/>
              </a:rPr>
              <a:t>Valitsuskomisjoni seisukoht:</a:t>
            </a:r>
          </a:p>
          <a:p>
            <a:endParaRPr lang="et-EE" altLang="et-EE" sz="1950" b="1">
              <a:solidFill>
                <a:srgbClr val="002060"/>
              </a:solidFill>
              <a:latin typeface="Calibri" panose="020F0502020204030204" pitchFamily="34" charset="0"/>
              <a:cs typeface="Calibri" panose="020F0502020204030204" pitchFamily="34" charset="0"/>
            </a:endParaRPr>
          </a:p>
          <a:p>
            <a:r>
              <a:rPr lang="et-EE" altLang="et-EE" sz="1950" b="1">
                <a:solidFill>
                  <a:srgbClr val="990033"/>
                </a:solidFill>
                <a:latin typeface="Calibri" panose="020F0502020204030204" pitchFamily="34" charset="0"/>
                <a:cs typeface="Calibri" panose="020F0502020204030204" pitchFamily="34" charset="0"/>
              </a:rPr>
              <a:t>Vabariigi Valitsuse kabineti 21. septembri 2017. a otsus on tõsta toetusfondis kohalike ülesannete täitmiseks antavad sihtotstarbelised toetused hiljemalt aastaks 2021 ümber kohalike omavalitsuste tulubaasi, jaotades vastavad vahendid tulumaksu ja tasandusfondi (üldotstarbelise toetuse) kaudu ja indekseerides seejuures tasandusfondi lisatavate vahendite kasvu.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3000" b="1" dirty="0">
                <a:solidFill>
                  <a:schemeClr val="dk1"/>
                </a:solidFill>
                <a:latin typeface="Times New Roman"/>
                <a:ea typeface="Times New Roman"/>
                <a:cs typeface="Times New Roman"/>
                <a:sym typeface="Times New Roman"/>
              </a:rPr>
              <a:t>Tiit </a:t>
            </a:r>
            <a:r>
              <a:rPr lang="et-EE" sz="3000" b="1" dirty="0" err="1">
                <a:solidFill>
                  <a:schemeClr val="dk1"/>
                </a:solidFill>
                <a:latin typeface="Times New Roman"/>
                <a:ea typeface="Times New Roman"/>
                <a:cs typeface="Times New Roman"/>
                <a:sym typeface="Times New Roman"/>
              </a:rPr>
              <a:t>Land</a:t>
            </a:r>
            <a:r>
              <a:rPr lang="et-EE" sz="3000" b="1" dirty="0">
                <a:solidFill>
                  <a:schemeClr val="dk1"/>
                </a:solidFill>
                <a:latin typeface="Times New Roman"/>
                <a:ea typeface="Times New Roman"/>
                <a:cs typeface="Times New Roman"/>
                <a:sym typeface="Times New Roman"/>
              </a:rPr>
              <a:t>, Tallinna Ülikooli rektor</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38040722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istkülik 2">
            <a:extLst>
              <a:ext uri="{FF2B5EF4-FFF2-40B4-BE49-F238E27FC236}">
                <a16:creationId xmlns="" xmlns:a16="http://schemas.microsoft.com/office/drawing/2014/main" id="{B5FA4AC5-D518-4653-9087-4968068440A6}"/>
              </a:ext>
            </a:extLst>
          </p:cNvPr>
          <p:cNvSpPr>
            <a:spLocks noChangeArrowheads="1"/>
          </p:cNvSpPr>
          <p:nvPr/>
        </p:nvSpPr>
        <p:spPr bwMode="auto">
          <a:xfrm>
            <a:off x="1143000" y="4030266"/>
            <a:ext cx="4238625" cy="971550"/>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33795" name="Ristkülik 2">
            <a:extLst>
              <a:ext uri="{FF2B5EF4-FFF2-40B4-BE49-F238E27FC236}">
                <a16:creationId xmlns="" xmlns:a16="http://schemas.microsoft.com/office/drawing/2014/main" id="{CC5DACFC-6EF5-4E0B-A7E8-901262EDCB3B}"/>
              </a:ext>
            </a:extLst>
          </p:cNvPr>
          <p:cNvSpPr>
            <a:spLocks noChangeArrowheads="1"/>
          </p:cNvSpPr>
          <p:nvPr/>
        </p:nvSpPr>
        <p:spPr bwMode="auto">
          <a:xfrm>
            <a:off x="1143000" y="2356247"/>
            <a:ext cx="4238625" cy="971550"/>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33796" name="Teksti kohatäide 3">
            <a:extLst>
              <a:ext uri="{FF2B5EF4-FFF2-40B4-BE49-F238E27FC236}">
                <a16:creationId xmlns="" xmlns:a16="http://schemas.microsoft.com/office/drawing/2014/main" id="{E2BC3B2E-BB26-4F97-A383-72D56292A915}"/>
              </a:ext>
            </a:extLst>
          </p:cNvPr>
          <p:cNvSpPr>
            <a:spLocks noGrp="1"/>
          </p:cNvSpPr>
          <p:nvPr>
            <p:ph type="body" sz="half" idx="2"/>
          </p:nvPr>
        </p:nvSpPr>
        <p:spPr>
          <a:xfrm>
            <a:off x="1404938" y="357188"/>
            <a:ext cx="6535341" cy="4429125"/>
          </a:xfrm>
        </p:spPr>
        <p:txBody>
          <a:bodyPr/>
          <a:lstStyle/>
          <a:p>
            <a:pPr marL="342900" indent="-342900">
              <a:buFont typeface="Arial" panose="020B0604020202020204" pitchFamily="34" charset="0"/>
              <a:buChar char="•"/>
            </a:pPr>
            <a:r>
              <a:rPr lang="et-EE" altLang="et-EE" sz="1875" b="1">
                <a:solidFill>
                  <a:srgbClr val="0070C0"/>
                </a:solidFill>
                <a:latin typeface="Calibri" panose="020F0502020204030204" pitchFamily="34" charset="0"/>
                <a:cs typeface="Calibri" panose="020F0502020204030204" pitchFamily="34" charset="0"/>
              </a:rPr>
              <a:t>12. detsembril toimub Riigikogus 2019. aasta riigieelarve eelnõu III lugemine.</a:t>
            </a:r>
          </a:p>
          <a:p>
            <a:pPr marL="342900" indent="-342900">
              <a:buFont typeface="Arial" panose="020B0604020202020204" pitchFamily="34" charset="0"/>
              <a:buChar char="•"/>
            </a:pPr>
            <a:r>
              <a:rPr lang="et-EE" altLang="et-EE" sz="1875" b="1">
                <a:solidFill>
                  <a:srgbClr val="0070C0"/>
                </a:solidFill>
                <a:latin typeface="Calibri" panose="020F0502020204030204" pitchFamily="34" charset="0"/>
                <a:cs typeface="Calibri" panose="020F0502020204030204" pitchFamily="34" charset="0"/>
              </a:rPr>
              <a:t>ELVL koos partneritega valmistab ette XV Linnade ja Valdade Päevi (12-13 veebruar 2019)</a:t>
            </a:r>
          </a:p>
          <a:p>
            <a:pPr marL="342900" indent="-342900">
              <a:buFont typeface="Arial" panose="020B0604020202020204" pitchFamily="34" charset="0"/>
              <a:buChar char="•"/>
            </a:pPr>
            <a:r>
              <a:rPr lang="et-EE" altLang="et-EE" sz="1875" b="1">
                <a:solidFill>
                  <a:srgbClr val="0070C0"/>
                </a:solidFill>
                <a:latin typeface="Calibri" panose="020F0502020204030204" pitchFamily="34" charset="0"/>
                <a:cs typeface="Calibri" panose="020F0502020204030204" pitchFamily="34" charset="0"/>
              </a:rPr>
              <a:t>Riigikogus on menetluses mitmeid keerulisi seaduseelnõusid, mis kohalike omavalitsuste tegevustingimusi mõjutavad. </a:t>
            </a:r>
          </a:p>
          <a:p>
            <a:pPr marL="342900" indent="-342900">
              <a:buFont typeface="Arial" panose="020B0604020202020204" pitchFamily="34" charset="0"/>
              <a:buChar char="•"/>
            </a:pPr>
            <a:r>
              <a:rPr lang="et-EE" altLang="et-EE" sz="1875" b="1">
                <a:solidFill>
                  <a:srgbClr val="0070C0"/>
                </a:solidFill>
                <a:latin typeface="Calibri" panose="020F0502020204030204" pitchFamily="34" charset="0"/>
                <a:cs typeface="Calibri" panose="020F0502020204030204" pitchFamily="34" charset="0"/>
              </a:rPr>
              <a:t>ELVL osaleb on Euroopa Liidu 2020-2027 programmiperioodi seisukohtade ettevalmistamisel</a:t>
            </a:r>
          </a:p>
          <a:p>
            <a:pPr marL="342900" indent="-342900">
              <a:buFont typeface="Arial" panose="020B0604020202020204" pitchFamily="34" charset="0"/>
              <a:buChar char="•"/>
            </a:pPr>
            <a:r>
              <a:rPr lang="et-EE" altLang="et-EE" sz="1875" b="1">
                <a:solidFill>
                  <a:srgbClr val="0070C0"/>
                </a:solidFill>
                <a:latin typeface="Calibri" panose="020F0502020204030204" pitchFamily="34" charset="0"/>
                <a:cs typeface="Calibri" panose="020F0502020204030204" pitchFamily="34" charset="0"/>
              </a:rPr>
              <a:t>ELVL osaleb Eesti 2035 seisukohtade ettevalmistamisel</a:t>
            </a:r>
          </a:p>
          <a:p>
            <a:pPr marL="342900" indent="-342900">
              <a:buFont typeface="Arial" panose="020B0604020202020204" pitchFamily="34" charset="0"/>
              <a:buChar char="•"/>
            </a:pPr>
            <a:r>
              <a:rPr lang="et-EE" altLang="et-EE" sz="1875" b="1">
                <a:solidFill>
                  <a:srgbClr val="0070C0"/>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t-EE" altLang="et-EE" sz="1875" b="1">
                <a:solidFill>
                  <a:srgbClr val="0070C0"/>
                </a:solidFill>
                <a:latin typeface="Calibri" panose="020F0502020204030204" pitchFamily="34" charset="0"/>
                <a:cs typeface="Calibri" panose="020F0502020204030204" pitchFamily="34" charset="0"/>
              </a:rPr>
              <a:t>03. märtsil toimuvad Riigikogu valimised. </a:t>
            </a:r>
          </a:p>
          <a:p>
            <a:pPr marL="342900" indent="-342900">
              <a:buFont typeface="Arial" panose="020B0604020202020204" pitchFamily="34" charset="0"/>
              <a:buChar char="•"/>
            </a:pPr>
            <a:r>
              <a:rPr lang="et-EE" altLang="et-EE" sz="1875" b="1">
                <a:solidFill>
                  <a:srgbClr val="0070C0"/>
                </a:solidFill>
                <a:latin typeface="Calibri" panose="020F0502020204030204" pitchFamily="34" charset="0"/>
                <a:cs typeface="Calibri" panose="020F0502020204030204" pitchFamily="34" charset="0"/>
              </a:rPr>
              <a:t>ELVL valmistab ette nii ettepanekuid uuele valitsuskoalitsioonile kui ka 2020-2023 Riigieelarve strateegiaks kui 2020 Riigieelarveks</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istkülik 2">
            <a:extLst>
              <a:ext uri="{FF2B5EF4-FFF2-40B4-BE49-F238E27FC236}">
                <a16:creationId xmlns="" xmlns:a16="http://schemas.microsoft.com/office/drawing/2014/main" id="{8D909DA9-08E7-4FC4-B301-44AE71D8AD9D}"/>
              </a:ext>
            </a:extLst>
          </p:cNvPr>
          <p:cNvSpPr>
            <a:spLocks noChangeArrowheads="1"/>
          </p:cNvSpPr>
          <p:nvPr/>
        </p:nvSpPr>
        <p:spPr bwMode="auto">
          <a:xfrm>
            <a:off x="4625579" y="3706416"/>
            <a:ext cx="2917031" cy="433388"/>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34819" name="Teksti kohatäide 3">
            <a:extLst>
              <a:ext uri="{FF2B5EF4-FFF2-40B4-BE49-F238E27FC236}">
                <a16:creationId xmlns="" xmlns:a16="http://schemas.microsoft.com/office/drawing/2014/main" id="{4CE5EDEA-93AB-4C96-978A-E3A0570E7F95}"/>
              </a:ext>
            </a:extLst>
          </p:cNvPr>
          <p:cNvSpPr>
            <a:spLocks noGrp="1"/>
          </p:cNvSpPr>
          <p:nvPr>
            <p:ph type="body" sz="half" idx="2"/>
          </p:nvPr>
        </p:nvSpPr>
        <p:spPr>
          <a:xfrm>
            <a:off x="1709738" y="3327798"/>
            <a:ext cx="5832872" cy="1301353"/>
          </a:xfrm>
        </p:spPr>
        <p:txBody>
          <a:bodyPr/>
          <a:lstStyle/>
          <a:p>
            <a:pPr algn="r"/>
            <a:r>
              <a:rPr lang="et-EE" altLang="et-EE" sz="2100" b="1">
                <a:solidFill>
                  <a:srgbClr val="0070C0"/>
                </a:solidFill>
                <a:latin typeface="Calibri" panose="020F0502020204030204" pitchFamily="34" charset="0"/>
                <a:cs typeface="Calibri" panose="020F0502020204030204" pitchFamily="34" charset="0"/>
              </a:rPr>
              <a:t>Tänan ja edu kõigile!</a:t>
            </a:r>
          </a:p>
        </p:txBody>
      </p:sp>
      <p:pic>
        <p:nvPicPr>
          <p:cNvPr id="34820" name="Picture 2" descr="C:\Users\jyri\Documents\Eelarveläbirääkimised 2018\ELVL aprill 2018\Uus logo ELVL 17.04.2018 a.JPG">
            <a:extLst>
              <a:ext uri="{FF2B5EF4-FFF2-40B4-BE49-F238E27FC236}">
                <a16:creationId xmlns="" xmlns:a16="http://schemas.microsoft.com/office/drawing/2014/main" id="{9F31826A-08BE-4705-99BF-7E7B9214EF13}"/>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71663" y="546497"/>
            <a:ext cx="1079897" cy="632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1" name="Picture 3" descr="C:\Users\jyri\Documents\Eelarveläbirääkimised 2018\ELVL aprill 2018\Uus logo ELVL 17.04.2018 b.JPG">
            <a:extLst>
              <a:ext uri="{FF2B5EF4-FFF2-40B4-BE49-F238E27FC236}">
                <a16:creationId xmlns="" xmlns:a16="http://schemas.microsoft.com/office/drawing/2014/main" id="{AD2A9AED-F64F-4626-BFDA-44663B52BE3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964657" y="696516"/>
            <a:ext cx="4131469" cy="494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800" b="1" dirty="0">
                <a:solidFill>
                  <a:schemeClr val="dk1"/>
                </a:solidFill>
                <a:latin typeface="Times New Roman"/>
                <a:ea typeface="Times New Roman"/>
                <a:cs typeface="Times New Roman"/>
                <a:sym typeface="Times New Roman"/>
              </a:rPr>
              <a:t>Andre Sepp, </a:t>
            </a:r>
            <a:r>
              <a:rPr lang="fi-FI" sz="2800" b="1" dirty="0" err="1">
                <a:solidFill>
                  <a:schemeClr val="dk1"/>
                </a:solidFill>
                <a:latin typeface="Times New Roman"/>
                <a:ea typeface="Times New Roman"/>
                <a:cs typeface="Times New Roman"/>
                <a:sym typeface="Times New Roman"/>
              </a:rPr>
              <a:t>Raasiku</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vallavanem</a:t>
            </a:r>
            <a:r>
              <a:rPr lang="fi-FI" sz="2800" b="1" dirty="0">
                <a:solidFill>
                  <a:schemeClr val="dk1"/>
                </a:solidFill>
                <a:latin typeface="Times New Roman"/>
                <a:ea typeface="Times New Roman"/>
                <a:cs typeface="Times New Roman"/>
                <a:sym typeface="Times New Roman"/>
              </a:rPr>
              <a:t>, Harjumaa </a:t>
            </a:r>
            <a:r>
              <a:rPr lang="fi-FI" sz="2800" b="1" dirty="0" err="1">
                <a:solidFill>
                  <a:schemeClr val="dk1"/>
                </a:solidFill>
                <a:latin typeface="Times New Roman"/>
                <a:ea typeface="Times New Roman"/>
                <a:cs typeface="Times New Roman"/>
                <a:sym typeface="Times New Roman"/>
              </a:rPr>
              <a:t>Omavalitsuste</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Liidu</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juhatuse</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esimees</a:t>
            </a:r>
            <a:endParaRPr sz="16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45721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000" b="1" dirty="0" err="1">
                <a:solidFill>
                  <a:schemeClr val="dk1"/>
                </a:solidFill>
                <a:latin typeface="Times New Roman"/>
                <a:ea typeface="Times New Roman"/>
                <a:cs typeface="Times New Roman"/>
                <a:sym typeface="Times New Roman"/>
              </a:rPr>
              <a:t>Sulev</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Mäeltsemees</a:t>
            </a:r>
            <a:r>
              <a:rPr lang="fi-FI" sz="2000" b="1" dirty="0">
                <a:solidFill>
                  <a:schemeClr val="dk1"/>
                </a:solidFill>
                <a:latin typeface="Times New Roman"/>
                <a:ea typeface="Times New Roman"/>
                <a:cs typeface="Times New Roman"/>
                <a:sym typeface="Times New Roman"/>
              </a:rPr>
              <a:t>, TTÜ </a:t>
            </a:r>
            <a:r>
              <a:rPr lang="fi-FI" sz="2000" b="1" dirty="0" err="1">
                <a:solidFill>
                  <a:schemeClr val="dk1"/>
                </a:solidFill>
                <a:latin typeface="Times New Roman"/>
                <a:ea typeface="Times New Roman"/>
                <a:cs typeface="Times New Roman"/>
                <a:sym typeface="Times New Roman"/>
              </a:rPr>
              <a:t>emeriitprofessor</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Üleriigilise</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Omavalitsusliidu</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Vanematekogu</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esimees</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Sulev</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Lääne</a:t>
            </a:r>
            <a:r>
              <a:rPr lang="fi-FI" sz="2000" b="1" dirty="0">
                <a:solidFill>
                  <a:schemeClr val="dk1"/>
                </a:solidFill>
                <a:latin typeface="Times New Roman"/>
                <a:ea typeface="Times New Roman"/>
                <a:cs typeface="Times New Roman"/>
                <a:sym typeface="Times New Roman"/>
              </a:rPr>
              <a:t>, Tallinna </a:t>
            </a:r>
            <a:r>
              <a:rPr lang="fi-FI" sz="2000" b="1" dirty="0" err="1">
                <a:solidFill>
                  <a:schemeClr val="dk1"/>
                </a:solidFill>
                <a:latin typeface="Times New Roman"/>
                <a:ea typeface="Times New Roman"/>
                <a:cs typeface="Times New Roman"/>
                <a:sym typeface="Times New Roman"/>
              </a:rPr>
              <a:t>Ülikool</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Vallo</a:t>
            </a:r>
            <a:r>
              <a:rPr lang="fi-FI" sz="2000" b="1" dirty="0">
                <a:solidFill>
                  <a:schemeClr val="dk1"/>
                </a:solidFill>
                <a:latin typeface="Times New Roman"/>
                <a:ea typeface="Times New Roman"/>
                <a:cs typeface="Times New Roman"/>
                <a:sym typeface="Times New Roman"/>
              </a:rPr>
              <a:t> Olle, </a:t>
            </a:r>
            <a:r>
              <a:rPr lang="fi-FI" sz="2000" b="1" dirty="0" err="1">
                <a:solidFill>
                  <a:schemeClr val="dk1"/>
                </a:solidFill>
                <a:latin typeface="Times New Roman"/>
                <a:ea typeface="Times New Roman"/>
                <a:cs typeface="Times New Roman"/>
                <a:sym typeface="Times New Roman"/>
              </a:rPr>
              <a:t>Õiguskantsleri</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Kantselei</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vanemnõunik</a:t>
            </a:r>
            <a:endParaRPr sz="12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93011413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 xmlns:a16="http://schemas.microsoft.com/office/drawing/2014/main" id="{52AE81B1-370A-42BA-B0B6-670807AA026F}"/>
              </a:ext>
            </a:extLst>
          </p:cNvPr>
          <p:cNvSpPr>
            <a:spLocks noGrp="1"/>
          </p:cNvSpPr>
          <p:nvPr>
            <p:ph type="title"/>
          </p:nvPr>
        </p:nvSpPr>
        <p:spPr/>
        <p:txBody>
          <a:bodyPr/>
          <a:lstStyle/>
          <a:p>
            <a:endParaRPr lang="et-EE" altLang="et-EE"/>
          </a:p>
        </p:txBody>
      </p:sp>
      <p:sp>
        <p:nvSpPr>
          <p:cNvPr id="4099" name="Content Placeholder 2">
            <a:extLst>
              <a:ext uri="{FF2B5EF4-FFF2-40B4-BE49-F238E27FC236}">
                <a16:creationId xmlns="" xmlns:a16="http://schemas.microsoft.com/office/drawing/2014/main" id="{47C5268E-080F-4E3F-8FCE-AFAAB73CF8CC}"/>
              </a:ext>
            </a:extLst>
          </p:cNvPr>
          <p:cNvSpPr>
            <a:spLocks noGrp="1"/>
          </p:cNvSpPr>
          <p:nvPr>
            <p:ph idx="1"/>
          </p:nvPr>
        </p:nvSpPr>
        <p:spPr/>
        <p:txBody>
          <a:bodyPr/>
          <a:lstStyle/>
          <a:p>
            <a:pPr>
              <a:defRPr/>
            </a:pPr>
            <a:endParaRPr lang="et-EE" altLang="et-EE" dirty="0"/>
          </a:p>
          <a:p>
            <a:pPr>
              <a:defRPr/>
            </a:pPr>
            <a:endParaRPr lang="et-EE" altLang="et-EE" dirty="0"/>
          </a:p>
          <a:p>
            <a:pPr marL="0" indent="0" algn="ctr">
              <a:buNone/>
              <a:defRPr/>
            </a:pPr>
            <a:r>
              <a:rPr lang="et-EE" altLang="et-EE" sz="2700" dirty="0">
                <a:latin typeface="Times New Roman" panose="02020603050405020304" pitchFamily="18" charset="0"/>
                <a:cs typeface="Times New Roman" panose="02020603050405020304" pitchFamily="18" charset="0"/>
              </a:rPr>
              <a:t>Euroopa kohaliku omavalitsuse hartast</a:t>
            </a:r>
          </a:p>
          <a:p>
            <a:pPr marL="0" indent="0">
              <a:buNone/>
              <a:defRPr/>
            </a:pPr>
            <a:endParaRPr lang="et-EE" altLang="et-EE" dirty="0"/>
          </a:p>
          <a:p>
            <a:pPr marL="0" indent="0" algn="r">
              <a:buNone/>
              <a:defRPr/>
            </a:pPr>
            <a:r>
              <a:rPr lang="et-EE" altLang="et-EE" dirty="0">
                <a:latin typeface="Times New Roman" pitchFamily="18" charset="0"/>
              </a:rPr>
              <a:t>Sulev Mäeltsemees</a:t>
            </a:r>
            <a:r>
              <a:rPr lang="et-EE" altLang="et-EE" dirty="0"/>
              <a:t/>
            </a:r>
            <a:br>
              <a:rPr lang="et-EE" altLang="et-EE" dirty="0"/>
            </a:br>
            <a:r>
              <a:rPr lang="et-EE" altLang="et-EE" dirty="0">
                <a:latin typeface="Times New Roman" pitchFamily="18" charset="0"/>
                <a:cs typeface="Times New Roman" pitchFamily="18" charset="0"/>
              </a:rPr>
              <a:t>Sulev Lääne</a:t>
            </a:r>
            <a:br>
              <a:rPr lang="et-EE" altLang="et-EE" dirty="0">
                <a:latin typeface="Times New Roman" pitchFamily="18" charset="0"/>
                <a:cs typeface="Times New Roman" pitchFamily="18" charset="0"/>
              </a:rPr>
            </a:br>
            <a:r>
              <a:rPr lang="et-EE" altLang="et-EE" dirty="0">
                <a:latin typeface="Times New Roman" pitchFamily="18" charset="0"/>
                <a:cs typeface="Times New Roman" pitchFamily="18" charset="0"/>
              </a:rPr>
              <a:t>Vallo Olle</a:t>
            </a:r>
            <a:br>
              <a:rPr lang="et-EE" altLang="et-EE" dirty="0">
                <a:latin typeface="Times New Roman" pitchFamily="18" charset="0"/>
                <a:cs typeface="Times New Roman" pitchFamily="18" charset="0"/>
              </a:rPr>
            </a:br>
            <a:r>
              <a:rPr lang="et-EE" altLang="et-EE" sz="825" dirty="0"/>
              <a:t/>
            </a:r>
            <a:br>
              <a:rPr lang="et-EE" altLang="et-EE" sz="825" dirty="0"/>
            </a:br>
            <a:r>
              <a:rPr lang="et-EE" altLang="et-EE" dirty="0">
                <a:latin typeface="Times New Roman" pitchFamily="18" charset="0"/>
              </a:rPr>
              <a:t>Detsember 2018</a:t>
            </a:r>
            <a:endParaRPr lang="et-EE" altLang="et-EE"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82B0A843-6AB0-4E29-A6A5-44D36F5480E9}"/>
              </a:ext>
            </a:extLst>
          </p:cNvPr>
          <p:cNvSpPr>
            <a:spLocks noGrp="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Allikaid</a:t>
            </a:r>
          </a:p>
        </p:txBody>
      </p:sp>
      <p:sp>
        <p:nvSpPr>
          <p:cNvPr id="4099" name="Content Placeholder 2">
            <a:extLst>
              <a:ext uri="{FF2B5EF4-FFF2-40B4-BE49-F238E27FC236}">
                <a16:creationId xmlns="" xmlns:a16="http://schemas.microsoft.com/office/drawing/2014/main" id="{4C5F23BD-EE59-497E-9581-B1A6E5F4A14A}"/>
              </a:ext>
            </a:extLst>
          </p:cNvPr>
          <p:cNvSpPr>
            <a:spLocks noGrp="1"/>
          </p:cNvSpPr>
          <p:nvPr>
            <p:ph idx="1"/>
          </p:nvPr>
        </p:nvSpPr>
        <p:spPr/>
        <p:txBody>
          <a:bodyPr/>
          <a:lstStyle/>
          <a:p>
            <a:r>
              <a:rPr lang="et-EE" altLang="et-EE" sz="1800">
                <a:latin typeface="Times New Roman" panose="02020603050405020304" pitchFamily="18" charset="0"/>
                <a:cs typeface="Times New Roman" panose="02020603050405020304" pitchFamily="18" charset="0"/>
              </a:rPr>
              <a:t>ETIS 1.1:</a:t>
            </a:r>
          </a:p>
          <a:p>
            <a:r>
              <a:rPr lang="en-US" altLang="et-EE" sz="1800">
                <a:latin typeface="Times New Roman" panose="02020603050405020304" pitchFamily="18" charset="0"/>
                <a:cs typeface="Times New Roman" panose="02020603050405020304" pitchFamily="18" charset="0"/>
              </a:rPr>
              <a:t>Lääne, Sulev; Mäeltsemees, Sulev; Olle, Vallo (2018). Challenges of the Implementation of the European Charter of Local Self-Government in Estonian Legislation. </a:t>
            </a:r>
            <a:endParaRPr lang="et-EE" altLang="et-EE" sz="1800">
              <a:latin typeface="Times New Roman" panose="02020603050405020304" pitchFamily="18" charset="0"/>
              <a:cs typeface="Times New Roman" panose="02020603050405020304" pitchFamily="18" charset="0"/>
            </a:endParaRPr>
          </a:p>
          <a:p>
            <a:r>
              <a:rPr lang="en-US" altLang="et-EE" sz="1800">
                <a:latin typeface="Times New Roman" panose="02020603050405020304" pitchFamily="18" charset="0"/>
                <a:cs typeface="Times New Roman" panose="02020603050405020304" pitchFamily="18" charset="0"/>
              </a:rPr>
              <a:t>Lex localis: Journal of Local Self-Government, 16 (4)</a:t>
            </a:r>
            <a:endParaRPr lang="et-EE" altLang="et-EE" sz="1800">
              <a:latin typeface="Times New Roman" panose="02020603050405020304" pitchFamily="18" charset="0"/>
              <a:cs typeface="Times New Roman" panose="02020603050405020304" pitchFamily="18" charset="0"/>
            </a:endParaRPr>
          </a:p>
          <a:p>
            <a:endParaRPr lang="et-EE" altLang="et-EE" sz="1350">
              <a:latin typeface="Times New Roman" panose="02020603050405020304" pitchFamily="18" charset="0"/>
              <a:cs typeface="Times New Roman" panose="02020603050405020304" pitchFamily="18" charset="0"/>
            </a:endParaRPr>
          </a:p>
          <a:p>
            <a:r>
              <a:rPr lang="et-EE" altLang="et-EE" sz="1350">
                <a:latin typeface="Times New Roman" panose="02020603050405020304" pitchFamily="18" charset="0"/>
                <a:cs typeface="Times New Roman" panose="02020603050405020304" pitchFamily="18" charset="0"/>
              </a:rPr>
              <a:t>Samad autorid jt 2006. aastal:</a:t>
            </a:r>
          </a:p>
          <a:p>
            <a:r>
              <a:rPr lang="et-EE" altLang="et-EE" sz="1350">
                <a:latin typeface="Times New Roman" panose="02020603050405020304" pitchFamily="18" charset="0"/>
                <a:cs typeface="Times New Roman" panose="02020603050405020304" pitchFamily="18" charset="0"/>
              </a:rPr>
              <a:t>Euroopa kohaliku omavalitsuse harta ja tema mõju Eesti kohaliku omavalitsuse õigusruumile ja toimimisele. </a:t>
            </a:r>
            <a:r>
              <a:rPr lang="et-EE" altLang="et-EE" sz="1350" i="1">
                <a:latin typeface="Times New Roman" panose="02020603050405020304" pitchFamily="18" charset="0"/>
                <a:cs typeface="Times New Roman" panose="02020603050405020304" pitchFamily="18" charset="0"/>
              </a:rPr>
              <a:t>20 aastat Euroopa kohaliku omavalitsuse hartat ja selle tähendus Eestile: Tallinn, TTÜ humanitaarteaduskond; 01.02.2006.</a:t>
            </a:r>
            <a:r>
              <a:rPr lang="et-EE" altLang="et-EE" sz="1350">
                <a:latin typeface="Times New Roman" panose="02020603050405020304" pitchFamily="18" charset="0"/>
                <a:cs typeface="Times New Roman" panose="02020603050405020304" pitchFamily="18" charset="0"/>
              </a:rPr>
              <a:t> Tallinn: Infotrükk OÜ, 18−41. </a:t>
            </a:r>
            <a:endParaRPr lang="en-US" altLang="et-EE" sz="1350">
              <a:latin typeface="Times New Roman" panose="02020603050405020304" pitchFamily="18" charset="0"/>
              <a:cs typeface="Times New Roman" panose="02020603050405020304" pitchFamily="18" charset="0"/>
            </a:endParaRPr>
          </a:p>
          <a:p>
            <a:endParaRPr lang="et-EE" altLang="et-EE" sz="135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 xmlns:a16="http://schemas.microsoft.com/office/drawing/2014/main" id="{EA92755F-2BBB-41AB-B8F4-18B2C40ACA97}"/>
              </a:ext>
            </a:extLst>
          </p:cNvPr>
          <p:cNvSpPr>
            <a:spLocks noGrp="1" noChangeArrowheads="1"/>
          </p:cNvSpPr>
          <p:nvPr>
            <p:ph type="title"/>
          </p:nvPr>
        </p:nvSpPr>
        <p:spPr/>
        <p:txBody>
          <a:bodyPr/>
          <a:lstStyle/>
          <a:p>
            <a:pPr algn="ctr" eaLnBrk="1" hangingPunct="1"/>
            <a:r>
              <a:rPr lang="et-EE" altLang="et-EE" sz="2100" b="0">
                <a:latin typeface="Times New Roman" panose="02020603050405020304" pitchFamily="18" charset="0"/>
              </a:rPr>
              <a:t>Euroopa kohaliku omavalitsuse vabaduste harta (1953)</a:t>
            </a:r>
            <a:br>
              <a:rPr lang="et-EE" altLang="et-EE" sz="2100" b="0">
                <a:latin typeface="Times New Roman" panose="02020603050405020304" pitchFamily="18" charset="0"/>
              </a:rPr>
            </a:br>
            <a:r>
              <a:rPr lang="et-EE" altLang="et-EE" sz="2100" b="0">
                <a:latin typeface="Times New Roman" panose="02020603050405020304" pitchFamily="18" charset="0"/>
              </a:rPr>
              <a:t>printsiibid</a:t>
            </a:r>
          </a:p>
        </p:txBody>
      </p:sp>
      <p:sp>
        <p:nvSpPr>
          <p:cNvPr id="5123" name="Rectangle 3">
            <a:extLst>
              <a:ext uri="{FF2B5EF4-FFF2-40B4-BE49-F238E27FC236}">
                <a16:creationId xmlns="" xmlns:a16="http://schemas.microsoft.com/office/drawing/2014/main" id="{72578DB9-4E33-4FC8-97D7-FBE41AC9CE89}"/>
              </a:ext>
            </a:extLst>
          </p:cNvPr>
          <p:cNvSpPr>
            <a:spLocks noGrp="1" noChangeArrowheads="1"/>
          </p:cNvSpPr>
          <p:nvPr>
            <p:ph type="body" idx="1"/>
          </p:nvPr>
        </p:nvSpPr>
        <p:spPr/>
        <p:txBody>
          <a:bodyPr/>
          <a:lstStyle/>
          <a:p>
            <a:pPr eaLnBrk="1" hangingPunct="1">
              <a:lnSpc>
                <a:spcPct val="80000"/>
              </a:lnSpc>
            </a:pPr>
            <a:r>
              <a:rPr lang="et-EE" altLang="et-EE" sz="1800" b="1" i="1">
                <a:latin typeface="Times New Roman" panose="02020603050405020304" pitchFamily="18" charset="0"/>
              </a:rPr>
              <a:t>Munitsipaliteedid sõltuvad väga palju sellest, kuidas riik on üles ehitatud. Kõik kodanikud kui kogukonna liikmed peavad olema  võimelised kaasa aitama oma kommuuni arengule ja võtma aktiivselt osa kohalikust elust. Munitsipaliteetidel on kohustus anda oma  kodanikele selleks võimalused.</a:t>
            </a:r>
          </a:p>
          <a:p>
            <a:pPr eaLnBrk="1" hangingPunct="1">
              <a:lnSpc>
                <a:spcPct val="80000"/>
              </a:lnSpc>
            </a:pPr>
            <a:r>
              <a:rPr lang="et-EE" altLang="et-EE" sz="1800" b="1" i="1">
                <a:latin typeface="Times New Roman" panose="02020603050405020304" pitchFamily="18" charset="0"/>
              </a:rPr>
              <a:t>Tõeline kohaliku omavalitsuse vabadus</a:t>
            </a:r>
            <a:r>
              <a:rPr lang="et-EE" altLang="et-EE" sz="1800" i="1">
                <a:latin typeface="Times New Roman" panose="02020603050405020304" pitchFamily="18" charset="0"/>
              </a:rPr>
              <a:t> saab eksisteerida üksnes siis, kui elanikud on kindlalt otsustanud end ise valitseda ja kaitsta oma vabadusi totalitarismi kõigi vormide eest. Vastutustundega kodanikud peavad kinni pidama seadusest, kuid nad peavad ka individuaalselt või kollektiivselt tagasi lükkama alistumise omavoliliste kitsenduste ükskõik millisele vormile.</a:t>
            </a:r>
          </a:p>
          <a:p>
            <a:pPr eaLnBrk="1" hangingPunct="1">
              <a:lnSpc>
                <a:spcPct val="80000"/>
              </a:lnSpc>
            </a:pPr>
            <a:endParaRPr lang="et-EE" altLang="et-EE" sz="18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 xmlns:a16="http://schemas.microsoft.com/office/drawing/2014/main" id="{486F950E-ACB0-4EF6-AA39-05CBB13144F7}"/>
              </a:ext>
            </a:extLst>
          </p:cNvPr>
          <p:cNvSpPr>
            <a:spLocks noGrp="1"/>
          </p:cNvSpPr>
          <p:nvPr>
            <p:ph type="title" idx="4294967295"/>
          </p:nvPr>
        </p:nvSpPr>
        <p:spPr/>
        <p:txBody>
          <a:bodyPr/>
          <a:lstStyle/>
          <a:p>
            <a:pPr algn="ctr"/>
            <a:r>
              <a:rPr lang="et-EE" altLang="et-EE" sz="2100" b="0">
                <a:latin typeface="Times New Roman" panose="02020603050405020304" pitchFamily="18" charset="0"/>
              </a:rPr>
              <a:t>Euroopa kohaliku omavalitsuse harta alla kirjutamine</a:t>
            </a:r>
            <a:endParaRPr lang="et-EE" altLang="et-EE" sz="2100"/>
          </a:p>
        </p:txBody>
      </p:sp>
      <p:sp>
        <p:nvSpPr>
          <p:cNvPr id="6147" name="Content Placeholder 2">
            <a:extLst>
              <a:ext uri="{FF2B5EF4-FFF2-40B4-BE49-F238E27FC236}">
                <a16:creationId xmlns="" xmlns:a16="http://schemas.microsoft.com/office/drawing/2014/main" id="{70B5FB48-2CEA-4818-A3AE-297351F61A78}"/>
              </a:ext>
            </a:extLst>
          </p:cNvPr>
          <p:cNvSpPr>
            <a:spLocks noGrp="1"/>
          </p:cNvSpPr>
          <p:nvPr>
            <p:ph idx="4294967295"/>
          </p:nvPr>
        </p:nvSpPr>
        <p:spPr>
          <a:xfrm>
            <a:off x="1494235" y="1059656"/>
            <a:ext cx="6115050" cy="2857500"/>
          </a:xfrm>
        </p:spPr>
        <p:txBody>
          <a:bodyPr/>
          <a:lstStyle/>
          <a:p>
            <a:r>
              <a:rPr lang="et-EE" altLang="et-EE" sz="1800">
                <a:latin typeface="Times New Roman" panose="02020603050405020304" pitchFamily="18" charset="0"/>
                <a:cs typeface="Times New Roman" panose="02020603050405020304" pitchFamily="18" charset="0"/>
              </a:rPr>
              <a:t>Euroopa kohaliku omavalitsuse harta sõlmiti 15. oktoobril </a:t>
            </a:r>
            <a:r>
              <a:rPr lang="et-EE" altLang="et-EE" sz="1800" b="1">
                <a:latin typeface="Times New Roman" panose="02020603050405020304" pitchFamily="18" charset="0"/>
                <a:cs typeface="Times New Roman" panose="02020603050405020304" pitchFamily="18" charset="0"/>
              </a:rPr>
              <a:t>1985. aastal Euroopa Nõukogus </a:t>
            </a:r>
            <a:r>
              <a:rPr lang="et-EE" altLang="et-EE" sz="1800">
                <a:latin typeface="Times New Roman" panose="02020603050405020304" pitchFamily="18" charset="0"/>
                <a:cs typeface="Times New Roman" panose="02020603050405020304" pitchFamily="18" charset="0"/>
              </a:rPr>
              <a:t>(Strasbourgis), st avati Euroopa Nõukogu liikmesriikidele alla kirjutamiseks. Esimestena tegid seda </a:t>
            </a:r>
            <a:r>
              <a:rPr lang="et-EE" altLang="et-EE" sz="1800" b="1">
                <a:latin typeface="Times New Roman" panose="02020603050405020304" pitchFamily="18" charset="0"/>
                <a:cs typeface="Times New Roman" panose="02020603050405020304" pitchFamily="18" charset="0"/>
              </a:rPr>
              <a:t>10 riiki </a:t>
            </a:r>
            <a:r>
              <a:rPr lang="et-EE" altLang="et-EE" sz="1800">
                <a:latin typeface="Times New Roman" panose="02020603050405020304" pitchFamily="18" charset="0"/>
                <a:cs typeface="Times New Roman" panose="02020603050405020304" pitchFamily="18" charset="0"/>
              </a:rPr>
              <a:t>(arusaadavalt üksnes Lääne-Euroopast). </a:t>
            </a:r>
          </a:p>
          <a:p>
            <a:r>
              <a:rPr lang="fr-FR" altLang="et-EE" sz="1500">
                <a:latin typeface="Times New Roman" panose="02020603050405020304" pitchFamily="18" charset="0"/>
                <a:cs typeface="Times New Roman" panose="02020603050405020304" pitchFamily="18" charset="0"/>
              </a:rPr>
              <a:t>Harta jõustus 1. septembril 1988. a. </a:t>
            </a:r>
            <a:endParaRPr lang="et-EE" altLang="et-EE" sz="1500">
              <a:latin typeface="Times New Roman" panose="02020603050405020304" pitchFamily="18" charset="0"/>
              <a:cs typeface="Times New Roman" panose="02020603050405020304" pitchFamily="18" charset="0"/>
            </a:endParaRPr>
          </a:p>
          <a:p>
            <a:r>
              <a:rPr lang="et-EE" altLang="et-EE" sz="1500">
                <a:latin typeface="Times New Roman" panose="02020603050405020304" pitchFamily="18" charset="0"/>
                <a:cs typeface="Times New Roman" panose="02020603050405020304" pitchFamily="18" charset="0"/>
              </a:rPr>
              <a:t>Hartat nimetatakse ka kohaliku omavalitsuse põhiõiguste </a:t>
            </a:r>
            <a:r>
              <a:rPr lang="et-EE" altLang="et-EE" sz="1500" i="1">
                <a:latin typeface="Times New Roman" panose="02020603050405020304" pitchFamily="18" charset="0"/>
                <a:cs typeface="Times New Roman" panose="02020603050405020304" pitchFamily="18" charset="0"/>
              </a:rPr>
              <a:t>Magna Charta</a:t>
            </a:r>
          </a:p>
          <a:p>
            <a:r>
              <a:rPr lang="et-EE" altLang="et-EE" sz="1800" b="1">
                <a:latin typeface="Times New Roman" panose="02020603050405020304" pitchFamily="18" charset="0"/>
                <a:cs typeface="Times New Roman" panose="02020603050405020304" pitchFamily="18" charset="0"/>
              </a:rPr>
              <a:t>1996.aastal ratifitseeris Harta Venemaa</a:t>
            </a:r>
            <a:r>
              <a:rPr lang="et-EE" altLang="et-EE" sz="1800">
                <a:latin typeface="Times New Roman" panose="02020603050405020304" pitchFamily="18" charset="0"/>
                <a:cs typeface="Times New Roman" panose="02020603050405020304" pitchFamily="18" charset="0"/>
              </a:rPr>
              <a:t>!</a:t>
            </a:r>
          </a:p>
          <a:p>
            <a:r>
              <a:rPr lang="et-EE" altLang="et-EE" sz="1800">
                <a:latin typeface="Times New Roman" panose="02020603050405020304" pitchFamily="18" charset="0"/>
                <a:cs typeface="Times New Roman" panose="02020603050405020304" pitchFamily="18" charset="0"/>
              </a:rPr>
              <a:t>Harta edukus </a:t>
            </a:r>
            <a:r>
              <a:rPr lang="et-EE" altLang="et-EE" sz="1800" b="1">
                <a:latin typeface="Times New Roman" panose="02020603050405020304" pitchFamily="18" charset="0"/>
                <a:cs typeface="Times New Roman" panose="02020603050405020304" pitchFamily="18" charset="0"/>
              </a:rPr>
              <a:t>– regionaalse omavalitsuse harta </a:t>
            </a:r>
            <a:r>
              <a:rPr lang="et-EE" altLang="et-EE" sz="1800">
                <a:latin typeface="Times New Roman" panose="02020603050405020304" pitchFamily="18" charset="0"/>
                <a:cs typeface="Times New Roman" panose="02020603050405020304" pitchFamily="18" charset="0"/>
              </a:rPr>
              <a:t>või </a:t>
            </a:r>
            <a:r>
              <a:rPr lang="et-EE" altLang="et-EE" sz="1800" b="1">
                <a:latin typeface="Times New Roman" panose="02020603050405020304" pitchFamily="18" charset="0"/>
                <a:cs typeface="Times New Roman" panose="02020603050405020304" pitchFamily="18" charset="0"/>
              </a:rPr>
              <a:t>Ülemaailmne KOV harta</a:t>
            </a:r>
            <a:r>
              <a:rPr lang="et-EE" altLang="et-EE" sz="1800">
                <a:latin typeface="Times New Roman" panose="02020603050405020304" pitchFamily="18" charset="0"/>
                <a:cs typeface="Times New Roman" panose="02020603050405020304" pitchFamily="18" charset="0"/>
              </a:rPr>
              <a:t>?</a:t>
            </a:r>
          </a:p>
          <a:p>
            <a:endParaRPr lang="et-EE" altLang="et-EE" sz="1800">
              <a:latin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t-EE" altLang="et-EE" sz="18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 xmlns:a16="http://schemas.microsoft.com/office/drawing/2014/main" id="{221F4A2C-2109-460E-9191-4C48383F1241}"/>
              </a:ext>
            </a:extLst>
          </p:cNvPr>
          <p:cNvSpPr>
            <a:spLocks noGrp="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Harta tähtsusest</a:t>
            </a:r>
            <a:endParaRPr lang="en-US" altLang="et-EE" sz="2400" b="0">
              <a:latin typeface="Times New Roman" panose="02020603050405020304" pitchFamily="18" charset="0"/>
              <a:cs typeface="Times New Roman" panose="02020603050405020304" pitchFamily="18" charset="0"/>
            </a:endParaRPr>
          </a:p>
        </p:txBody>
      </p:sp>
      <p:sp>
        <p:nvSpPr>
          <p:cNvPr id="7171" name="Content Placeholder 2">
            <a:extLst>
              <a:ext uri="{FF2B5EF4-FFF2-40B4-BE49-F238E27FC236}">
                <a16:creationId xmlns="" xmlns:a16="http://schemas.microsoft.com/office/drawing/2014/main" id="{ABDAEE0C-504B-4EE3-AF16-F17E0F7AADAB}"/>
              </a:ext>
            </a:extLst>
          </p:cNvPr>
          <p:cNvSpPr>
            <a:spLocks noGrp="1"/>
          </p:cNvSpPr>
          <p:nvPr>
            <p:ph idx="1"/>
          </p:nvPr>
        </p:nvSpPr>
        <p:spPr/>
        <p:txBody>
          <a:bodyPr/>
          <a:lstStyle/>
          <a:p>
            <a:r>
              <a:rPr lang="et-EE" altLang="et-EE" sz="1500">
                <a:latin typeface="Times New Roman" panose="02020603050405020304" pitchFamily="18" charset="0"/>
                <a:cs typeface="Times New Roman" panose="02020603050405020304" pitchFamily="18" charset="0"/>
              </a:rPr>
              <a:t>Euroopa  kohaliku omavalitsuse harta ja tema eelkäija – Euroopa  munitsipaalvabaduste harta kujundasid oma printsiipidega 20. sajandi teisel poolel oluliselt Euroopa kohaliku omavalitsuse korraldust ja arengut. </a:t>
            </a:r>
          </a:p>
          <a:p>
            <a:r>
              <a:rPr lang="et-EE" altLang="et-EE" sz="1500">
                <a:latin typeface="Times New Roman" panose="02020603050405020304" pitchFamily="18" charset="0"/>
                <a:cs typeface="Times New Roman" panose="02020603050405020304" pitchFamily="18" charset="0"/>
              </a:rPr>
              <a:t>Kas meil taastati KOV nö vananenud printsiipide alusel? </a:t>
            </a:r>
          </a:p>
          <a:p>
            <a:endParaRPr lang="et-EE" altLang="et-EE" sz="1500">
              <a:latin typeface="Times New Roman" panose="02020603050405020304" pitchFamily="18" charset="0"/>
              <a:cs typeface="Times New Roman" panose="02020603050405020304" pitchFamily="18" charset="0"/>
            </a:endParaRPr>
          </a:p>
          <a:p>
            <a:r>
              <a:rPr lang="et-EE" altLang="et-EE" sz="1500" b="1">
                <a:latin typeface="Times New Roman" panose="02020603050405020304" pitchFamily="18" charset="0"/>
                <a:cs typeface="Times New Roman" panose="02020603050405020304" pitchFamily="18" charset="0"/>
              </a:rPr>
              <a:t>Erilise tähtsuse sai Euroopa  kohaliku omavalitsuse harta alles 1980. aastate lõpust,</a:t>
            </a:r>
            <a:r>
              <a:rPr lang="et-EE" altLang="et-EE" sz="1500">
                <a:latin typeface="Times New Roman" panose="02020603050405020304" pitchFamily="18" charset="0"/>
                <a:cs typeface="Times New Roman" panose="02020603050405020304" pitchFamily="18" charset="0"/>
              </a:rPr>
              <a:t> kui algas demokratiseerumine Kesk- ja Ida-Euroopa ning Balti riikides. </a:t>
            </a:r>
          </a:p>
          <a:p>
            <a:r>
              <a:rPr lang="et-EE" altLang="et-EE" sz="1500">
                <a:latin typeface="Times New Roman" panose="02020603050405020304" pitchFamily="18" charset="0"/>
                <a:cs typeface="Times New Roman" panose="02020603050405020304" pitchFamily="18" charset="0"/>
              </a:rPr>
              <a:t>Nii Euroopa Nõukogu Ministrite Komitee kui ka Parlamentaarne Assamblee seisukoht oli, et uued Euroopa Nõukogu liikmesriigid peavad Euroopa kohaliku omavalitsuse harta tingimata ratifitseerima. </a:t>
            </a:r>
          </a:p>
          <a:p>
            <a:r>
              <a:rPr lang="et-EE" altLang="et-EE" sz="1500">
                <a:latin typeface="Times New Roman" panose="02020603050405020304" pitchFamily="18" charset="0"/>
                <a:cs typeface="Times New Roman" panose="02020603050405020304" pitchFamily="18" charset="0"/>
              </a:rPr>
              <a:t>Harta monitooringud, sh Eestis aastail 2000, 2010 ja 2017.</a:t>
            </a:r>
            <a:endParaRPr lang="et-EE" altLang="et-EE" sz="150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US" altLang="et-EE" sz="1500">
              <a:latin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US" altLang="et-EE" sz="1500">
              <a:latin typeface="Times New Roman" panose="02020603050405020304" pitchFamily="18" charset="0"/>
              <a:cs typeface="Times New Roman" panose="02020603050405020304" pitchFamily="18" charset="0"/>
            </a:endParaRPr>
          </a:p>
          <a:p>
            <a:endParaRPr lang="en-US" altLang="et-EE" sz="15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 xmlns:a16="http://schemas.microsoft.com/office/drawing/2014/main" id="{DEA7BB92-38B1-4373-AB89-B48D037890EA}"/>
              </a:ext>
            </a:extLst>
          </p:cNvPr>
          <p:cNvSpPr>
            <a:spLocks noGrp="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Harta ratifitseerimisest</a:t>
            </a:r>
            <a:endParaRPr lang="et-EE" altLang="et-EE" sz="2400"/>
          </a:p>
        </p:txBody>
      </p:sp>
      <p:sp>
        <p:nvSpPr>
          <p:cNvPr id="8195" name="Content Placeholder 2">
            <a:extLst>
              <a:ext uri="{FF2B5EF4-FFF2-40B4-BE49-F238E27FC236}">
                <a16:creationId xmlns="" xmlns:a16="http://schemas.microsoft.com/office/drawing/2014/main" id="{56115AD7-372F-48DE-A95F-A1FE4E338CC8}"/>
              </a:ext>
            </a:extLst>
          </p:cNvPr>
          <p:cNvSpPr>
            <a:spLocks noGrp="1"/>
          </p:cNvSpPr>
          <p:nvPr>
            <p:ph idx="1"/>
          </p:nvPr>
        </p:nvSpPr>
        <p:spPr/>
        <p:txBody>
          <a:bodyPr/>
          <a:lstStyle/>
          <a:p>
            <a:r>
              <a:rPr lang="et-EE" altLang="et-EE">
                <a:latin typeface="Times New Roman" panose="02020603050405020304" pitchFamily="18" charset="0"/>
                <a:cs typeface="Times New Roman" panose="02020603050405020304" pitchFamily="18" charset="0"/>
              </a:rPr>
              <a:t>Riigikogu ratifitseeris Euroopa kohaliku omavalitsuse harta 1994. aasta 28. septembril.</a:t>
            </a:r>
          </a:p>
          <a:p>
            <a:endParaRPr lang="et-EE" altLang="et-EE">
              <a:latin typeface="Times New Roman" panose="02020603050405020304" pitchFamily="18" charset="0"/>
              <a:cs typeface="Times New Roman" panose="02020603050405020304" pitchFamily="18" charset="0"/>
            </a:endParaRPr>
          </a:p>
          <a:p>
            <a:r>
              <a:rPr lang="et-EE" altLang="et-EE">
                <a:latin typeface="Times New Roman" panose="02020603050405020304" pitchFamily="18" charset="0"/>
                <a:cs typeface="Times New Roman" panose="02020603050405020304" pitchFamily="18" charset="0"/>
              </a:rPr>
              <a:t>Kuigi meie Põhiseadus võeti vastu 2 aastat varem, kajastusid selles harta printsiibid! Harta teksti saime Soome (Heikki Telakivi) jt kolleegidelt.</a:t>
            </a:r>
          </a:p>
          <a:p>
            <a:endParaRPr lang="et-EE" altLang="et-EE">
              <a:latin typeface="Times New Roman" panose="02020603050405020304" pitchFamily="18" charset="0"/>
              <a:cs typeface="Times New Roman" panose="02020603050405020304" pitchFamily="18" charset="0"/>
            </a:endParaRPr>
          </a:p>
          <a:p>
            <a:r>
              <a:rPr lang="et-EE" altLang="et-EE">
                <a:latin typeface="Times New Roman" panose="02020603050405020304" pitchFamily="18" charset="0"/>
              </a:rPr>
              <a:t>Harta ratifitseeriti meil täies mahus, mida pole teinud kõik EN riigid</a:t>
            </a:r>
            <a:endParaRPr lang="et-EE" altLang="et-EE">
              <a:latin typeface="Times New Roman" panose="02020603050405020304" pitchFamily="18" charset="0"/>
              <a:cs typeface="Times New Roman" panose="02020603050405020304" pitchFamily="18" charset="0"/>
            </a:endParaRPr>
          </a:p>
          <a:p>
            <a:endParaRPr lang="et-EE" altLang="et-EE"/>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3000" b="1" dirty="0">
                <a:solidFill>
                  <a:schemeClr val="dk1"/>
                </a:solidFill>
                <a:latin typeface="Times New Roman"/>
                <a:ea typeface="Times New Roman"/>
                <a:cs typeface="Times New Roman"/>
                <a:sym typeface="Times New Roman"/>
              </a:rPr>
              <a:t>President Arnold Rüütel</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9502618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 xmlns:a16="http://schemas.microsoft.com/office/drawing/2014/main" id="{66F6A72D-2E64-48D8-869D-D227F4DCB0D2}"/>
              </a:ext>
            </a:extLst>
          </p:cNvPr>
          <p:cNvSpPr>
            <a:spLocks noGrp="1" noChangeArrowheads="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Harta ja meie Põhiseaduse võrdlus</a:t>
            </a:r>
            <a:endParaRPr lang="en-US" altLang="et-EE" sz="2400" b="0">
              <a:latin typeface="Times New Roman" panose="02020603050405020304" pitchFamily="18" charset="0"/>
              <a:cs typeface="Times New Roman" panose="02020603050405020304" pitchFamily="18" charset="0"/>
            </a:endParaRPr>
          </a:p>
        </p:txBody>
      </p:sp>
      <p:graphicFrame>
        <p:nvGraphicFramePr>
          <p:cNvPr id="117778" name="Group 18">
            <a:extLst>
              <a:ext uri="{FF2B5EF4-FFF2-40B4-BE49-F238E27FC236}">
                <a16:creationId xmlns="" xmlns:a16="http://schemas.microsoft.com/office/drawing/2014/main" id="{A14720D0-F898-4453-84CA-F1E0FE9C06BE}"/>
              </a:ext>
            </a:extLst>
          </p:cNvPr>
          <p:cNvGraphicFramePr>
            <a:graphicFrameLocks noGrp="1"/>
          </p:cNvGraphicFramePr>
          <p:nvPr>
            <p:ph type="tbl" idx="1"/>
          </p:nvPr>
        </p:nvGraphicFramePr>
        <p:xfrm>
          <a:off x="1514475" y="1257300"/>
          <a:ext cx="6115050" cy="2826544"/>
        </p:xfrm>
        <a:graphic>
          <a:graphicData uri="http://schemas.openxmlformats.org/drawingml/2006/table">
            <a:tbl>
              <a:tblPr/>
              <a:tblGrid>
                <a:gridCol w="3057525">
                  <a:extLst>
                    <a:ext uri="{9D8B030D-6E8A-4147-A177-3AD203B41FA5}">
                      <a16:colId xmlns="" xmlns:a16="http://schemas.microsoft.com/office/drawing/2014/main" val="20000"/>
                    </a:ext>
                  </a:extLst>
                </a:gridCol>
                <a:gridCol w="3057525">
                  <a:extLst>
                    <a:ext uri="{9D8B030D-6E8A-4147-A177-3AD203B41FA5}">
                      <a16:colId xmlns="" xmlns:a16="http://schemas.microsoft.com/office/drawing/2014/main" val="20001"/>
                    </a:ext>
                  </a:extLst>
                </a:gridCol>
              </a:tblGrid>
              <a:tr h="450056">
                <a:tc>
                  <a:txBody>
                    <a:bodyPr/>
                    <a:lstStyle/>
                    <a:p>
                      <a:pPr marL="0" marR="0" lvl="0" indent="0" algn="ctr" defTabSz="914400" rtl="0" eaLnBrk="0" fontAlgn="base" latinLnBrk="0" hangingPunct="0">
                        <a:lnSpc>
                          <a:spcPct val="100000"/>
                        </a:lnSpc>
                        <a:spcBef>
                          <a:spcPct val="0"/>
                        </a:spcBef>
                        <a:spcAft>
                          <a:spcPct val="0"/>
                        </a:spcAft>
                        <a:buClr>
                          <a:srgbClr val="930042"/>
                        </a:buClr>
                        <a:buSzPct val="50000"/>
                        <a:buFont typeface="Wingdings" pitchFamily="2" charset="2"/>
                        <a:buNone/>
                        <a:tabLst/>
                      </a:pPr>
                      <a:r>
                        <a:rPr kumimoji="0" lang="et-EE" sz="1800" b="0" i="0" u="none" strike="noStrike" cap="none" normalizeH="0" baseline="0" dirty="0">
                          <a:ln>
                            <a:noFill/>
                          </a:ln>
                          <a:solidFill>
                            <a:schemeClr val="tx1"/>
                          </a:solidFill>
                          <a:effectLst/>
                          <a:latin typeface="Times New Roman" pitchFamily="18" charset="0"/>
                        </a:rPr>
                        <a:t>Harta</a:t>
                      </a:r>
                      <a:endParaRPr kumimoji="0" lang="en-US" sz="18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30042"/>
                        </a:buClr>
                        <a:buSzPct val="50000"/>
                        <a:buFont typeface="Wingdings" pitchFamily="2" charset="2"/>
                        <a:buNone/>
                        <a:tabLst/>
                      </a:pPr>
                      <a:r>
                        <a:rPr kumimoji="0" lang="et-EE" sz="1800" b="0" i="0" u="none" strike="noStrike" cap="none" normalizeH="0" baseline="0" dirty="0">
                          <a:ln>
                            <a:noFill/>
                          </a:ln>
                          <a:solidFill>
                            <a:schemeClr val="tx1"/>
                          </a:solidFill>
                          <a:effectLst/>
                          <a:latin typeface="Times New Roman" pitchFamily="18" charset="0"/>
                        </a:rPr>
                        <a:t>Põhiseadus</a:t>
                      </a:r>
                      <a:endParaRPr kumimoji="0" lang="en-US" sz="18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376488">
                <a:tc>
                  <a:txBody>
                    <a:bodyPr/>
                    <a:lstStyle/>
                    <a:p>
                      <a:pPr>
                        <a:lnSpc>
                          <a:spcPct val="80000"/>
                        </a:lnSpc>
                        <a:buFont typeface="Wingdings" pitchFamily="2" charset="2"/>
                        <a:buNone/>
                      </a:pPr>
                      <a:r>
                        <a:rPr lang="et-EE" sz="1500" i="0" dirty="0">
                          <a:latin typeface="Times New Roman" pitchFamily="18" charset="0"/>
                          <a:cs typeface="Times New Roman" pitchFamily="18" charset="0"/>
                        </a:rPr>
                        <a:t>Artikkel 3</a:t>
                      </a:r>
                    </a:p>
                    <a:p>
                      <a:pPr>
                        <a:lnSpc>
                          <a:spcPct val="80000"/>
                        </a:lnSpc>
                        <a:buFont typeface="Wingdings" pitchFamily="2" charset="2"/>
                        <a:buNone/>
                      </a:pPr>
                      <a:r>
                        <a:rPr lang="et-EE" sz="1800" i="0" dirty="0">
                          <a:latin typeface="Times New Roman" pitchFamily="18" charset="0"/>
                          <a:cs typeface="Times New Roman" pitchFamily="18" charset="0"/>
                        </a:rPr>
                        <a:t>1. Kohalik omavalitsus tähendab kohalike võimuorganite õigust ja võimet seaduse piires ja kohalike elanike huvides korraldada ja juhtida valdavat osa nende vastutusalasse kuuluvast ühiskonnaelust.</a:t>
                      </a:r>
                    </a:p>
                    <a:p>
                      <a:pPr marL="0" marR="0" lvl="0" indent="0" algn="l" defTabSz="914400" rtl="0" eaLnBrk="0" fontAlgn="base" latinLnBrk="0" hangingPunct="0">
                        <a:lnSpc>
                          <a:spcPct val="100000"/>
                        </a:lnSpc>
                        <a:spcBef>
                          <a:spcPct val="0"/>
                        </a:spcBef>
                        <a:spcAft>
                          <a:spcPct val="0"/>
                        </a:spcAft>
                        <a:buClr>
                          <a:srgbClr val="930042"/>
                        </a:buClr>
                        <a:buSzPct val="50000"/>
                        <a:buFont typeface="Wingdings" pitchFamily="2" charset="2"/>
                        <a:buNone/>
                        <a:tabLst/>
                      </a:pPr>
                      <a:endParaRPr kumimoji="0" lang="en-US" sz="1800" b="0" i="0" u="none" strike="noStrike" cap="none" normalizeH="0" baseline="0" dirty="0">
                        <a:ln>
                          <a:noFill/>
                        </a:ln>
                        <a:solidFill>
                          <a:schemeClr val="tx1"/>
                        </a:solidFill>
                        <a:effectLst/>
                        <a:latin typeface="Arial"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nSpc>
                          <a:spcPct val="80000"/>
                        </a:lnSpc>
                        <a:buFont typeface="Wingdings" pitchFamily="2" charset="2"/>
                        <a:buNone/>
                      </a:pPr>
                      <a:r>
                        <a:rPr kumimoji="0" lang="et-EE" sz="1800" b="0" i="0" u="none" strike="noStrike" cap="none" normalizeH="0" baseline="0" dirty="0">
                          <a:ln>
                            <a:noFill/>
                          </a:ln>
                          <a:solidFill>
                            <a:schemeClr val="tx1"/>
                          </a:solidFill>
                          <a:effectLst/>
                          <a:latin typeface="Times New Roman" pitchFamily="18" charset="0"/>
                          <a:cs typeface="Times New Roman" pitchFamily="18" charset="0"/>
                        </a:rPr>
                        <a:t>§154. </a:t>
                      </a:r>
                      <a:r>
                        <a:rPr lang="et-EE" sz="1800" dirty="0">
                          <a:latin typeface="Times New Roman" pitchFamily="18" charset="0"/>
                          <a:cs typeface="Times New Roman" pitchFamily="18" charset="0"/>
                        </a:rPr>
                        <a:t>Kõiki kohaliku elu küsimusi otsustavad ja korraldavad </a:t>
                      </a:r>
                    </a:p>
                    <a:p>
                      <a:pPr>
                        <a:lnSpc>
                          <a:spcPct val="80000"/>
                        </a:lnSpc>
                        <a:buFont typeface="Wingdings" pitchFamily="2" charset="2"/>
                        <a:buNone/>
                      </a:pPr>
                      <a:r>
                        <a:rPr lang="et-EE" sz="1800" dirty="0">
                          <a:latin typeface="Times New Roman" pitchFamily="18" charset="0"/>
                          <a:cs typeface="Times New Roman" pitchFamily="18" charset="0"/>
                        </a:rPr>
                        <a:t>kohalikud omavalitsused, kes tegutsevad seaduste alusel </a:t>
                      </a:r>
                    </a:p>
                    <a:p>
                      <a:pPr>
                        <a:lnSpc>
                          <a:spcPct val="80000"/>
                        </a:lnSpc>
                        <a:buFont typeface="Wingdings" pitchFamily="2" charset="2"/>
                        <a:buNone/>
                      </a:pPr>
                      <a:r>
                        <a:rPr lang="et-EE" sz="1800" dirty="0">
                          <a:latin typeface="Times New Roman" pitchFamily="18" charset="0"/>
                          <a:cs typeface="Times New Roman" pitchFamily="18" charset="0"/>
                        </a:rPr>
                        <a:t>iseseisvalt.</a:t>
                      </a:r>
                    </a:p>
                    <a:p>
                      <a:pPr marL="0" marR="0" lvl="0" indent="0" algn="l" defTabSz="914400" rtl="0" eaLnBrk="0" fontAlgn="base" latinLnBrk="0" hangingPunct="0">
                        <a:lnSpc>
                          <a:spcPct val="100000"/>
                        </a:lnSpc>
                        <a:spcBef>
                          <a:spcPct val="0"/>
                        </a:spcBef>
                        <a:spcAft>
                          <a:spcPct val="0"/>
                        </a:spcAft>
                        <a:buClr>
                          <a:srgbClr val="930042"/>
                        </a:buClr>
                        <a:buSzPct val="50000"/>
                        <a:buFont typeface="Wingdings" pitchFamily="2" charset="2"/>
                        <a:buNone/>
                        <a:tabLst/>
                      </a:pPr>
                      <a:endParaRPr kumimoji="0" lang="en-US" sz="18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 xmlns:a16="http://schemas.microsoft.com/office/drawing/2014/main" id="{B7A451EE-EBFC-4C9A-91C8-13FC2294A9BA}"/>
              </a:ext>
            </a:extLst>
          </p:cNvPr>
          <p:cNvSpPr>
            <a:spLocks noGrp="1" noChangeArrowheads="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Harta ja meie Põhiseaduse võrdlus</a:t>
            </a:r>
            <a:endParaRPr lang="en-US" altLang="et-EE" sz="2400" b="0">
              <a:latin typeface="Times New Roman" panose="02020603050405020304" pitchFamily="18" charset="0"/>
              <a:cs typeface="Times New Roman" panose="02020603050405020304" pitchFamily="18" charset="0"/>
            </a:endParaRPr>
          </a:p>
        </p:txBody>
      </p:sp>
      <p:graphicFrame>
        <p:nvGraphicFramePr>
          <p:cNvPr id="117778" name="Group 18">
            <a:extLst>
              <a:ext uri="{FF2B5EF4-FFF2-40B4-BE49-F238E27FC236}">
                <a16:creationId xmlns="" xmlns:a16="http://schemas.microsoft.com/office/drawing/2014/main" id="{83A8DF58-73FA-460C-9F2A-DB13E5CFBC43}"/>
              </a:ext>
            </a:extLst>
          </p:cNvPr>
          <p:cNvGraphicFramePr>
            <a:graphicFrameLocks noGrp="1"/>
          </p:cNvGraphicFramePr>
          <p:nvPr>
            <p:ph type="tbl" idx="1"/>
          </p:nvPr>
        </p:nvGraphicFramePr>
        <p:xfrm>
          <a:off x="1514475" y="1257300"/>
          <a:ext cx="6115050" cy="2826544"/>
        </p:xfrm>
        <a:graphic>
          <a:graphicData uri="http://schemas.openxmlformats.org/drawingml/2006/table">
            <a:tbl>
              <a:tblPr/>
              <a:tblGrid>
                <a:gridCol w="3057525">
                  <a:extLst>
                    <a:ext uri="{9D8B030D-6E8A-4147-A177-3AD203B41FA5}">
                      <a16:colId xmlns="" xmlns:a16="http://schemas.microsoft.com/office/drawing/2014/main" val="20000"/>
                    </a:ext>
                  </a:extLst>
                </a:gridCol>
                <a:gridCol w="3057525">
                  <a:extLst>
                    <a:ext uri="{9D8B030D-6E8A-4147-A177-3AD203B41FA5}">
                      <a16:colId xmlns="" xmlns:a16="http://schemas.microsoft.com/office/drawing/2014/main" val="20001"/>
                    </a:ext>
                  </a:extLst>
                </a:gridCol>
              </a:tblGrid>
              <a:tr h="450056">
                <a:tc>
                  <a:txBody>
                    <a:bodyPr/>
                    <a:lstStyle/>
                    <a:p>
                      <a:pPr marL="0" marR="0" lvl="0" indent="0" algn="ctr" defTabSz="914400" rtl="0" eaLnBrk="0" fontAlgn="base" latinLnBrk="0" hangingPunct="0">
                        <a:lnSpc>
                          <a:spcPct val="100000"/>
                        </a:lnSpc>
                        <a:spcBef>
                          <a:spcPct val="0"/>
                        </a:spcBef>
                        <a:spcAft>
                          <a:spcPct val="0"/>
                        </a:spcAft>
                        <a:buClr>
                          <a:srgbClr val="930042"/>
                        </a:buClr>
                        <a:buSzPct val="50000"/>
                        <a:buFont typeface="Wingdings" pitchFamily="2" charset="2"/>
                        <a:buNone/>
                        <a:tabLst/>
                      </a:pPr>
                      <a:r>
                        <a:rPr kumimoji="0" lang="et-EE" sz="1800" b="0" i="0" u="none" strike="noStrike" cap="none" normalizeH="0" baseline="0" dirty="0">
                          <a:ln>
                            <a:noFill/>
                          </a:ln>
                          <a:solidFill>
                            <a:schemeClr val="tx1"/>
                          </a:solidFill>
                          <a:effectLst/>
                          <a:latin typeface="Times New Roman" pitchFamily="18" charset="0"/>
                        </a:rPr>
                        <a:t>Harta</a:t>
                      </a:r>
                      <a:endParaRPr kumimoji="0" lang="en-US" sz="18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30042"/>
                        </a:buClr>
                        <a:buSzPct val="50000"/>
                        <a:buFont typeface="Wingdings" pitchFamily="2" charset="2"/>
                        <a:buNone/>
                        <a:tabLst/>
                      </a:pPr>
                      <a:r>
                        <a:rPr kumimoji="0" lang="et-EE" sz="1800" b="0" i="0" u="none" strike="noStrike" cap="none" normalizeH="0" baseline="0" dirty="0">
                          <a:ln>
                            <a:noFill/>
                          </a:ln>
                          <a:solidFill>
                            <a:schemeClr val="tx1"/>
                          </a:solidFill>
                          <a:effectLst/>
                          <a:latin typeface="Times New Roman" pitchFamily="18" charset="0"/>
                        </a:rPr>
                        <a:t>Põhiseadus</a:t>
                      </a:r>
                      <a:endParaRPr kumimoji="0" lang="en-US" sz="1800" b="0" i="0" u="none" strike="noStrike" cap="none" normalizeH="0" baseline="0" dirty="0">
                        <a:ln>
                          <a:noFill/>
                        </a:ln>
                        <a:solidFill>
                          <a:schemeClr val="tx1"/>
                        </a:solidFill>
                        <a:effectLst/>
                        <a:latin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376488">
                <a:tc>
                  <a:txBody>
                    <a:bodyPr/>
                    <a:lstStyle/>
                    <a:p>
                      <a:pPr>
                        <a:lnSpc>
                          <a:spcPct val="90000"/>
                        </a:lnSpc>
                        <a:buFont typeface="Wingdings" pitchFamily="2" charset="2"/>
                        <a:buNone/>
                      </a:pPr>
                      <a:r>
                        <a:rPr lang="et-EE" altLang="et-EE" sz="1500" i="0" dirty="0">
                          <a:latin typeface="Times New Roman" pitchFamily="18" charset="0"/>
                          <a:cs typeface="Times New Roman" pitchFamily="18" charset="0"/>
                        </a:rPr>
                        <a:t>Artikkel 9</a:t>
                      </a:r>
                    </a:p>
                    <a:p>
                      <a:pPr>
                        <a:lnSpc>
                          <a:spcPct val="90000"/>
                        </a:lnSpc>
                        <a:buFont typeface="Wingdings" pitchFamily="2" charset="2"/>
                        <a:buNone/>
                      </a:pPr>
                      <a:r>
                        <a:rPr lang="et-EE" altLang="et-EE" sz="1500" i="0" dirty="0">
                          <a:latin typeface="Times New Roman" pitchFamily="18" charset="0"/>
                          <a:cs typeface="Times New Roman" pitchFamily="18" charset="0"/>
                        </a:rPr>
                        <a:t>3. Vähemalt osa kohalike võimuorganite rahalistest </a:t>
                      </a:r>
                    </a:p>
                    <a:p>
                      <a:pPr>
                        <a:lnSpc>
                          <a:spcPct val="90000"/>
                        </a:lnSpc>
                        <a:buFont typeface="Wingdings" pitchFamily="2" charset="2"/>
                        <a:buNone/>
                      </a:pPr>
                      <a:r>
                        <a:rPr lang="et-EE" altLang="et-EE" sz="1500" i="0" dirty="0">
                          <a:latin typeface="Times New Roman" pitchFamily="18" charset="0"/>
                          <a:cs typeface="Times New Roman" pitchFamily="18" charset="0"/>
                        </a:rPr>
                        <a:t>vahenditest tuleb kohalikest maksudest ja koormistest, </a:t>
                      </a:r>
                    </a:p>
                    <a:p>
                      <a:pPr>
                        <a:lnSpc>
                          <a:spcPct val="90000"/>
                        </a:lnSpc>
                        <a:buFont typeface="Wingdings" pitchFamily="2" charset="2"/>
                        <a:buNone/>
                      </a:pPr>
                      <a:r>
                        <a:rPr lang="et-EE" altLang="et-EE" sz="1500" i="0" dirty="0">
                          <a:latin typeface="Times New Roman" pitchFamily="18" charset="0"/>
                          <a:cs typeface="Times New Roman" pitchFamily="18" charset="0"/>
                        </a:rPr>
                        <a:t>mille suuruse nad võivad seadusega lubatud piires ise </a:t>
                      </a:r>
                    </a:p>
                    <a:p>
                      <a:pPr>
                        <a:lnSpc>
                          <a:spcPct val="90000"/>
                        </a:lnSpc>
                        <a:buFont typeface="Wingdings" pitchFamily="2" charset="2"/>
                        <a:buNone/>
                      </a:pPr>
                      <a:r>
                        <a:rPr lang="et-EE" altLang="et-EE" sz="1500" i="0" dirty="0">
                          <a:latin typeface="Times New Roman" pitchFamily="18" charset="0"/>
                          <a:cs typeface="Times New Roman" pitchFamily="18" charset="0"/>
                        </a:rPr>
                        <a:t>määrata.</a:t>
                      </a:r>
                    </a:p>
                    <a:p>
                      <a:pPr marL="0" marR="0" lvl="0" indent="0" algn="l" defTabSz="914400" rtl="0" eaLnBrk="0" fontAlgn="base" latinLnBrk="0" hangingPunct="0">
                        <a:lnSpc>
                          <a:spcPct val="100000"/>
                        </a:lnSpc>
                        <a:spcBef>
                          <a:spcPct val="0"/>
                        </a:spcBef>
                        <a:spcAft>
                          <a:spcPct val="0"/>
                        </a:spcAft>
                        <a:buClr>
                          <a:srgbClr val="930042"/>
                        </a:buClr>
                        <a:buSzPct val="50000"/>
                        <a:buFont typeface="Wingdings" pitchFamily="2" charset="2"/>
                        <a:buNone/>
                        <a:tabLst/>
                      </a:pPr>
                      <a:endParaRPr kumimoji="0" lang="en-US" sz="1800" b="0" i="0" u="none" strike="noStrike" cap="none" normalizeH="0" baseline="0" dirty="0">
                        <a:ln>
                          <a:noFill/>
                        </a:ln>
                        <a:solidFill>
                          <a:schemeClr val="tx1"/>
                        </a:solidFill>
                        <a:effectLst/>
                        <a:latin typeface="Arial"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nSpc>
                          <a:spcPct val="90000"/>
                        </a:lnSpc>
                        <a:buFont typeface="Wingdings" pitchFamily="2" charset="2"/>
                        <a:buNone/>
                      </a:pPr>
                      <a:r>
                        <a:rPr lang="et-EE" altLang="et-EE" sz="1500" i="0" dirty="0">
                          <a:latin typeface="Times New Roman" pitchFamily="18" charset="0"/>
                          <a:cs typeface="Times New Roman" pitchFamily="18" charset="0"/>
                        </a:rPr>
                        <a:t>§ 157 </a:t>
                      </a:r>
                      <a:r>
                        <a:rPr lang="et-EE" sz="1500" dirty="0">
                          <a:latin typeface="Times New Roman" panose="02020603050405020304" pitchFamily="18" charset="0"/>
                          <a:cs typeface="Times New Roman" panose="02020603050405020304" pitchFamily="18" charset="0"/>
                        </a:rPr>
                        <a:t>Kohalikul omavalitsusel on iseseisev eelarve, mille kujundamise alused ja korra sätestab seadus.</a:t>
                      </a:r>
                      <a:endParaRPr lang="et-EE" altLang="et-EE" sz="1500" i="0" dirty="0">
                        <a:latin typeface="Times New Roman" pitchFamily="18" charset="0"/>
                        <a:cs typeface="Times New Roman" pitchFamily="18" charset="0"/>
                      </a:endParaRPr>
                    </a:p>
                    <a:p>
                      <a:pPr>
                        <a:lnSpc>
                          <a:spcPct val="90000"/>
                        </a:lnSpc>
                        <a:buFont typeface="Wingdings" pitchFamily="2" charset="2"/>
                        <a:buNone/>
                      </a:pPr>
                      <a:r>
                        <a:rPr lang="et-EE" altLang="et-EE" sz="1500" i="0" dirty="0">
                          <a:latin typeface="Times New Roman" pitchFamily="18" charset="0"/>
                          <a:cs typeface="Times New Roman" pitchFamily="18" charset="0"/>
                        </a:rPr>
                        <a:t>Kohalikul omavalitsusel on seaduse alusel õigus </a:t>
                      </a:r>
                    </a:p>
                    <a:p>
                      <a:pPr>
                        <a:lnSpc>
                          <a:spcPct val="90000"/>
                        </a:lnSpc>
                        <a:buFont typeface="Wingdings" pitchFamily="2" charset="2"/>
                        <a:buNone/>
                      </a:pPr>
                      <a:r>
                        <a:rPr lang="et-EE" altLang="et-EE" sz="1500" i="0" dirty="0">
                          <a:latin typeface="Times New Roman" pitchFamily="18" charset="0"/>
                          <a:cs typeface="Times New Roman" pitchFamily="18" charset="0"/>
                        </a:rPr>
                        <a:t>kehtestada kohalikke makse ning panna peale koormisi</a:t>
                      </a:r>
                      <a:r>
                        <a:rPr lang="et-EE" altLang="et-EE" sz="1800" i="0" dirty="0">
                          <a:latin typeface="Times New Roman" pitchFamily="18" charset="0"/>
                          <a:cs typeface="Times New Roman" pitchFamily="18" charset="0"/>
                        </a:rPr>
                        <a:t>.</a:t>
                      </a:r>
                      <a:endParaRPr kumimoji="0" lang="en-US" sz="18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 xmlns:a16="http://schemas.microsoft.com/office/drawing/2014/main" id="{03F9C141-7FCE-4283-B169-831AF454D027}"/>
              </a:ext>
            </a:extLst>
          </p:cNvPr>
          <p:cNvSpPr>
            <a:spLocks noGrp="1" noChangeArrowheads="1"/>
          </p:cNvSpPr>
          <p:nvPr>
            <p:ph type="title"/>
          </p:nvPr>
        </p:nvSpPr>
        <p:spPr/>
        <p:txBody>
          <a:bodyPr/>
          <a:lstStyle/>
          <a:p>
            <a:pPr algn="ctr" eaLnBrk="1" hangingPunct="1"/>
            <a:r>
              <a:rPr lang="et-EE" altLang="et-EE" sz="2400" b="0">
                <a:latin typeface="Times New Roman" panose="02020603050405020304" pitchFamily="18" charset="0"/>
              </a:rPr>
              <a:t>Euroopa kohaliku omavalitsuse harta </a:t>
            </a:r>
            <a:br>
              <a:rPr lang="et-EE" altLang="et-EE" sz="2400" b="0">
                <a:latin typeface="Times New Roman" panose="02020603050405020304" pitchFamily="18" charset="0"/>
              </a:rPr>
            </a:br>
            <a:endParaRPr lang="en-GB" altLang="et-EE" sz="1800" b="0">
              <a:latin typeface="Times New Roman" panose="02020603050405020304" pitchFamily="18" charset="0"/>
            </a:endParaRPr>
          </a:p>
        </p:txBody>
      </p:sp>
      <p:sp>
        <p:nvSpPr>
          <p:cNvPr id="11267" name="Rectangle 3">
            <a:extLst>
              <a:ext uri="{FF2B5EF4-FFF2-40B4-BE49-F238E27FC236}">
                <a16:creationId xmlns="" xmlns:a16="http://schemas.microsoft.com/office/drawing/2014/main" id="{56E7E7AC-C811-4094-8CF6-8145E5755575}"/>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t-EE" altLang="et-EE" sz="1800">
                <a:latin typeface="Times New Roman" panose="02020603050405020304" pitchFamily="18" charset="0"/>
              </a:rPr>
              <a:t>Artikkel 9:</a:t>
            </a:r>
          </a:p>
          <a:p>
            <a:pPr eaLnBrk="1" hangingPunct="1">
              <a:lnSpc>
                <a:spcPct val="80000"/>
              </a:lnSpc>
            </a:pPr>
            <a:r>
              <a:rPr lang="et-EE" altLang="et-EE" sz="1800">
                <a:latin typeface="Times New Roman" panose="02020603050405020304" pitchFamily="18" charset="0"/>
              </a:rPr>
              <a:t>1. Kohalikel võimuorganitel on riikliku majanduspoliitika raames õigus piisavatele rahalistele vahenditele, mida nad võivad oma volituste piires vabalt kasutada. </a:t>
            </a:r>
          </a:p>
          <a:p>
            <a:pPr eaLnBrk="1" hangingPunct="1">
              <a:lnSpc>
                <a:spcPct val="80000"/>
              </a:lnSpc>
            </a:pPr>
            <a:r>
              <a:rPr lang="et-EE" altLang="et-EE" sz="1800">
                <a:latin typeface="Times New Roman" panose="02020603050405020304" pitchFamily="18" charset="0"/>
              </a:rPr>
              <a:t>2. Kohalike võimuorganite rahalised vahendid on vastavuses neile põhiseaduse ja seadusandlusega seatud kohustustega. </a:t>
            </a:r>
          </a:p>
          <a:p>
            <a:pPr eaLnBrk="1" hangingPunct="1">
              <a:lnSpc>
                <a:spcPct val="80000"/>
              </a:lnSpc>
            </a:pPr>
            <a:r>
              <a:rPr lang="et-EE" altLang="et-EE" sz="1800">
                <a:latin typeface="Times New Roman" panose="02020603050405020304" pitchFamily="18" charset="0"/>
              </a:rPr>
              <a:t>3. Vähemalt osa kohalike võimuorganite rahalistest vahenditest tuleb kohalikest maksudest ja koormistest, mille suuruse nad võivad seadusega lubatud piires ise määrata. </a:t>
            </a:r>
          </a:p>
          <a:p>
            <a:pPr eaLnBrk="1" hangingPunct="1">
              <a:lnSpc>
                <a:spcPct val="80000"/>
              </a:lnSpc>
            </a:pPr>
            <a:r>
              <a:rPr lang="et-EE" altLang="et-EE" sz="1800">
                <a:latin typeface="Times New Roman" panose="02020603050405020304" pitchFamily="18" charset="0"/>
              </a:rPr>
              <a:t>4. Rahandussüsteem, millel tuginevad kohalike võimuorganite rahalised vahendid, peab olema piisavalt mitmekülgne ja paindlik, et pidada sammu neile pandud ülesannete täitmiseks tarvilike kulutuste tegeliku muutumisega. </a:t>
            </a:r>
          </a:p>
          <a:p>
            <a:pPr eaLnBrk="1" hangingPunct="1">
              <a:lnSpc>
                <a:spcPct val="80000"/>
              </a:lnSpc>
              <a:buFont typeface="Wingdings" panose="05000000000000000000" pitchFamily="2" charset="2"/>
              <a:buNone/>
            </a:pPr>
            <a:endParaRPr lang="et-EE" altLang="et-EE" sz="1800" b="1">
              <a:latin typeface="Times New Roman" panose="02020603050405020304" pitchFamily="18" charset="0"/>
            </a:endParaRPr>
          </a:p>
          <a:p>
            <a:pPr eaLnBrk="1" hangingPunct="1">
              <a:lnSpc>
                <a:spcPct val="80000"/>
              </a:lnSpc>
            </a:pPr>
            <a:endParaRPr lang="en-GB" altLang="et-EE" sz="180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 xmlns:a16="http://schemas.microsoft.com/office/drawing/2014/main" id="{BB3A4CA2-A191-4B30-A7C2-154D02EBC192}"/>
              </a:ext>
            </a:extLst>
          </p:cNvPr>
          <p:cNvSpPr>
            <a:spLocks noGrp="1" noChangeArrowheads="1"/>
          </p:cNvSpPr>
          <p:nvPr>
            <p:ph type="title"/>
          </p:nvPr>
        </p:nvSpPr>
        <p:spPr/>
        <p:txBody>
          <a:bodyPr/>
          <a:lstStyle/>
          <a:p>
            <a:pPr algn="ctr" eaLnBrk="1" hangingPunct="1"/>
            <a:r>
              <a:rPr lang="et-EE" altLang="et-EE" sz="2400" b="0">
                <a:latin typeface="Times New Roman" panose="02020603050405020304" pitchFamily="18" charset="0"/>
              </a:rPr>
              <a:t>Euroopa kohaliku omavalitsuse harta</a:t>
            </a:r>
            <a:endParaRPr lang="en-GB" altLang="et-EE" sz="2400" b="0">
              <a:latin typeface="Times New Roman" panose="02020603050405020304" pitchFamily="18" charset="0"/>
            </a:endParaRPr>
          </a:p>
        </p:txBody>
      </p:sp>
      <p:sp>
        <p:nvSpPr>
          <p:cNvPr id="12291" name="Rectangle 3">
            <a:extLst>
              <a:ext uri="{FF2B5EF4-FFF2-40B4-BE49-F238E27FC236}">
                <a16:creationId xmlns="" xmlns:a16="http://schemas.microsoft.com/office/drawing/2014/main" id="{A791B033-866C-45BA-B1FA-CA71F2D3C62F}"/>
              </a:ext>
            </a:extLst>
          </p:cNvPr>
          <p:cNvSpPr>
            <a:spLocks noGrp="1" noChangeArrowheads="1"/>
          </p:cNvSpPr>
          <p:nvPr>
            <p:ph type="body" idx="1"/>
          </p:nvPr>
        </p:nvSpPr>
        <p:spPr/>
        <p:txBody>
          <a:bodyPr/>
          <a:lstStyle/>
          <a:p>
            <a:pPr eaLnBrk="1" hangingPunct="1">
              <a:lnSpc>
                <a:spcPct val="80000"/>
              </a:lnSpc>
            </a:pPr>
            <a:r>
              <a:rPr lang="et-EE" altLang="et-EE" sz="1500">
                <a:latin typeface="Times New Roman" panose="02020603050405020304" pitchFamily="18" charset="0"/>
              </a:rPr>
              <a:t>5. Väiksemate rahaliste vahenditega kohalike võimuorganite kaitseks on vajalik rakendada rahalise ühtlustamise mehhanisme või analoogilisi meetmeid, et tasandada potentsiaalsete finantsallikate ja kulutuste ebaühtlast jagunemist. Need mehhanismid või meetmed ei kahanda kohalike võimuorganite otsustamisvõimet oma volituste piires. </a:t>
            </a:r>
          </a:p>
          <a:p>
            <a:pPr eaLnBrk="1" hangingPunct="1">
              <a:lnSpc>
                <a:spcPct val="80000"/>
              </a:lnSpc>
            </a:pPr>
            <a:r>
              <a:rPr lang="et-EE" altLang="et-EE" sz="1500">
                <a:latin typeface="Times New Roman" panose="02020603050405020304" pitchFamily="18" charset="0"/>
              </a:rPr>
              <a:t>6. Kohalike võimuorganitega konsulteeritakse, kuidas ümberjaotatavad rahalised vahendid neile eraldada. </a:t>
            </a:r>
          </a:p>
          <a:p>
            <a:pPr eaLnBrk="1" hangingPunct="1">
              <a:lnSpc>
                <a:spcPct val="80000"/>
              </a:lnSpc>
            </a:pPr>
            <a:r>
              <a:rPr lang="et-EE" altLang="et-EE" sz="1500">
                <a:latin typeface="Times New Roman" panose="02020603050405020304" pitchFamily="18" charset="0"/>
              </a:rPr>
              <a:t>7. Kui võimalik, ei seostata kohalikele võimuorganitele eraldatavaid toetusi konkreetsete projektide finantseerimisega. Toetuste saamine ei võta kohalikult võimuorganilt ära tema põhivabadust tegutseda oma jurisdiktsiooni piires omal äranägemisel. </a:t>
            </a:r>
          </a:p>
          <a:p>
            <a:pPr eaLnBrk="1" hangingPunct="1">
              <a:lnSpc>
                <a:spcPct val="80000"/>
              </a:lnSpc>
            </a:pPr>
            <a:r>
              <a:rPr lang="et-EE" altLang="et-EE" sz="1500">
                <a:latin typeface="Times New Roman" panose="02020603050405020304" pitchFamily="18" charset="0"/>
              </a:rPr>
              <a:t>8. Laenu võtmiseks kapitali investeerimise otstarbel on kohalikel võimuorganitel juurdepääs riiklikule kapitaliturule seadusega lubatud piires.</a:t>
            </a:r>
            <a:r>
              <a:rPr lang="et-EE" altLang="et-EE" sz="1200"/>
              <a:t> </a:t>
            </a:r>
          </a:p>
          <a:p>
            <a:pPr eaLnBrk="1" hangingPunct="1">
              <a:lnSpc>
                <a:spcPct val="80000"/>
              </a:lnSpc>
            </a:pPr>
            <a:endParaRPr lang="en-GB" altLang="et-EE" sz="120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 xmlns:a16="http://schemas.microsoft.com/office/drawing/2014/main" id="{5CCDDEF4-3FE7-4856-A9A8-EF3A8DD2D8E1}"/>
              </a:ext>
            </a:extLst>
          </p:cNvPr>
          <p:cNvSpPr>
            <a:spLocks noGrp="1"/>
          </p:cNvSpPr>
          <p:nvPr>
            <p:ph type="title"/>
          </p:nvPr>
        </p:nvSpPr>
        <p:spPr/>
        <p:txBody>
          <a:bodyPr/>
          <a:lstStyle/>
          <a:p>
            <a:pPr algn="ctr"/>
            <a:r>
              <a:rPr lang="et-EE" altLang="et-EE" sz="2100" b="0">
                <a:latin typeface="Times New Roman" panose="02020603050405020304" pitchFamily="18" charset="0"/>
                <a:cs typeface="Times New Roman" panose="02020603050405020304" pitchFamily="18" charset="0"/>
              </a:rPr>
              <a:t>Euroopa kohaliku omavalitsuse harta meie põhiseaduslikes institutsioonides</a:t>
            </a:r>
          </a:p>
        </p:txBody>
      </p:sp>
      <p:sp>
        <p:nvSpPr>
          <p:cNvPr id="13315" name="Content Placeholder 2">
            <a:extLst>
              <a:ext uri="{FF2B5EF4-FFF2-40B4-BE49-F238E27FC236}">
                <a16:creationId xmlns="" xmlns:a16="http://schemas.microsoft.com/office/drawing/2014/main" id="{7146FD8E-14CA-462A-8709-FDBA8FAEB838}"/>
              </a:ext>
            </a:extLst>
          </p:cNvPr>
          <p:cNvSpPr>
            <a:spLocks noGrp="1"/>
          </p:cNvSpPr>
          <p:nvPr>
            <p:ph idx="1"/>
          </p:nvPr>
        </p:nvSpPr>
        <p:spPr/>
        <p:txBody>
          <a:bodyPr/>
          <a:lstStyle/>
          <a:p>
            <a:pPr>
              <a:buFont typeface="Wingdings" panose="05000000000000000000" pitchFamily="2" charset="2"/>
              <a:buNone/>
            </a:pPr>
            <a:endParaRPr lang="et-EE" altLang="et-EE">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t-EE" altLang="et-EE">
                <a:latin typeface="Times New Roman" panose="02020603050405020304" pitchFamily="18" charset="0"/>
                <a:cs typeface="Times New Roman" panose="02020603050405020304" pitchFamily="18" charset="0"/>
              </a:rPr>
              <a:t>Hartat on märgitud:</a:t>
            </a:r>
          </a:p>
          <a:p>
            <a:r>
              <a:rPr lang="et-EE" altLang="et-EE" b="1">
                <a:latin typeface="Times New Roman" panose="02020603050405020304" pitchFamily="18" charset="0"/>
                <a:cs typeface="Times New Roman" panose="02020603050405020304" pitchFamily="18" charset="0"/>
              </a:rPr>
              <a:t>Riigikogu</a:t>
            </a:r>
            <a:r>
              <a:rPr lang="et-EE" altLang="et-EE">
                <a:latin typeface="Times New Roman" panose="02020603050405020304" pitchFamily="18" charset="0"/>
                <a:cs typeface="Times New Roman" panose="02020603050405020304" pitchFamily="18" charset="0"/>
              </a:rPr>
              <a:t> mitmesajas erinevas stenogrammis</a:t>
            </a:r>
          </a:p>
          <a:p>
            <a:r>
              <a:rPr lang="et-EE" altLang="et-EE" b="1">
                <a:latin typeface="Times New Roman" panose="02020603050405020304" pitchFamily="18" charset="0"/>
                <a:cs typeface="Times New Roman" panose="02020603050405020304" pitchFamily="18" charset="0"/>
              </a:rPr>
              <a:t>Riigikohtu </a:t>
            </a:r>
            <a:r>
              <a:rPr lang="et-EE" altLang="et-EE">
                <a:latin typeface="Times New Roman" panose="02020603050405020304" pitchFamily="18" charset="0"/>
                <a:cs typeface="Times New Roman" panose="02020603050405020304" pitchFamily="18" charset="0"/>
              </a:rPr>
              <a:t>mitmekümnes erinevas lahendis, sh Riigikohtu 16.03.2010 otsuses 3-4-1-8-09 </a:t>
            </a:r>
          </a:p>
          <a:p>
            <a:pPr>
              <a:buFont typeface="Wingdings" panose="05000000000000000000" pitchFamily="2" charset="2"/>
              <a:buNone/>
            </a:pPr>
            <a:endParaRPr lang="et-EE" altLang="et-EE">
              <a:latin typeface="Times New Roman" panose="02020603050405020304" pitchFamily="18" charset="0"/>
              <a:cs typeface="Times New Roman" panose="02020603050405020304" pitchFamily="18" charset="0"/>
            </a:endParaRPr>
          </a:p>
          <a:p>
            <a:r>
              <a:rPr lang="et-EE" altLang="et-EE" b="1">
                <a:latin typeface="Times New Roman" panose="02020603050405020304" pitchFamily="18" charset="0"/>
                <a:cs typeface="Times New Roman" panose="02020603050405020304" pitchFamily="18" charset="0"/>
              </a:rPr>
              <a:t>Õiguskantsleri</a:t>
            </a:r>
            <a:r>
              <a:rPr lang="et-EE" altLang="et-EE">
                <a:latin typeface="Times New Roman" panose="02020603050405020304" pitchFamily="18" charset="0"/>
                <a:cs typeface="Times New Roman" panose="02020603050405020304" pitchFamily="18" charset="0"/>
              </a:rPr>
              <a:t>, </a:t>
            </a:r>
            <a:r>
              <a:rPr lang="et-EE" altLang="et-EE" b="1">
                <a:latin typeface="Times New Roman" panose="02020603050405020304" pitchFamily="18" charset="0"/>
                <a:cs typeface="Times New Roman" panose="02020603050405020304" pitchFamily="18" charset="0"/>
              </a:rPr>
              <a:t>Riigikontrolli </a:t>
            </a:r>
            <a:r>
              <a:rPr lang="et-EE" altLang="et-EE">
                <a:latin typeface="Times New Roman" panose="02020603050405020304" pitchFamily="18" charset="0"/>
                <a:cs typeface="Times New Roman" panose="02020603050405020304" pitchFamily="18" charset="0"/>
              </a:rPr>
              <a:t>poolt kasutamine</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 xmlns:a16="http://schemas.microsoft.com/office/drawing/2014/main" id="{134FA2BA-D61A-4C1E-B427-0D9B2BBE3C64}"/>
              </a:ext>
            </a:extLst>
          </p:cNvPr>
          <p:cNvSpPr>
            <a:spLocks noGrp="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Harta tähtsusest (3 monitooringut)</a:t>
            </a:r>
            <a:endParaRPr lang="et-EE" altLang="et-EE" sz="2400"/>
          </a:p>
        </p:txBody>
      </p:sp>
      <p:sp>
        <p:nvSpPr>
          <p:cNvPr id="3" name="Content Placeholder 2">
            <a:extLst>
              <a:ext uri="{FF2B5EF4-FFF2-40B4-BE49-F238E27FC236}">
                <a16:creationId xmlns="" xmlns:a16="http://schemas.microsoft.com/office/drawing/2014/main" id="{D9079C6B-1ED1-49F0-A342-96D44DE0EE32}"/>
              </a:ext>
            </a:extLst>
          </p:cNvPr>
          <p:cNvSpPr>
            <a:spLocks noGrp="1"/>
          </p:cNvSpPr>
          <p:nvPr>
            <p:ph idx="1"/>
          </p:nvPr>
        </p:nvSpPr>
        <p:spPr/>
        <p:txBody>
          <a:bodyPr/>
          <a:lstStyle/>
          <a:p>
            <a:pPr marL="0" indent="0">
              <a:lnSpc>
                <a:spcPct val="80000"/>
              </a:lnSpc>
              <a:buNone/>
              <a:defRPr/>
            </a:pPr>
            <a:endParaRPr lang="et-EE" altLang="et-EE" sz="1500" dirty="0">
              <a:latin typeface="Times New Roman" pitchFamily="18" charset="0"/>
              <a:cs typeface="Times New Roman" pitchFamily="18" charset="0"/>
            </a:endParaRPr>
          </a:p>
          <a:p>
            <a:pPr>
              <a:lnSpc>
                <a:spcPct val="80000"/>
              </a:lnSpc>
              <a:defRPr/>
            </a:pPr>
            <a:r>
              <a:rPr lang="et-EE" altLang="et-EE" sz="1500" b="1" dirty="0">
                <a:latin typeface="Times New Roman" pitchFamily="18" charset="0"/>
                <a:cs typeface="Times New Roman" pitchFamily="18" charset="0"/>
              </a:rPr>
              <a:t>2000. aastal </a:t>
            </a:r>
            <a:r>
              <a:rPr lang="et-EE" altLang="et-EE" sz="1500" dirty="0">
                <a:latin typeface="Times New Roman" pitchFamily="18" charset="0"/>
                <a:cs typeface="Times New Roman" pitchFamily="18" charset="0"/>
              </a:rPr>
              <a:t>oli CLRAE enda algatusel koostatud Soovitus 81 (2000) “Kohaliku demokraatia olukorrast Eestis”.</a:t>
            </a:r>
          </a:p>
          <a:p>
            <a:pPr>
              <a:lnSpc>
                <a:spcPct val="80000"/>
              </a:lnSpc>
              <a:buFont typeface="Wingdings" panose="05000000000000000000" pitchFamily="2" charset="2"/>
              <a:buNone/>
              <a:defRPr/>
            </a:pPr>
            <a:endParaRPr lang="et-EE" altLang="et-EE" sz="1500" dirty="0">
              <a:latin typeface="Times New Roman" pitchFamily="18" charset="0"/>
              <a:cs typeface="Times New Roman" pitchFamily="18" charset="0"/>
            </a:endParaRPr>
          </a:p>
          <a:p>
            <a:pPr>
              <a:lnSpc>
                <a:spcPct val="80000"/>
              </a:lnSpc>
              <a:defRPr/>
            </a:pPr>
            <a:r>
              <a:rPr lang="et-EE" altLang="et-EE" sz="1500" dirty="0">
                <a:latin typeface="Times New Roman" pitchFamily="18" charset="0"/>
                <a:cs typeface="Times New Roman" pitchFamily="18" charset="0"/>
              </a:rPr>
              <a:t>CLRAE teistkordne monitooring Eestis oli </a:t>
            </a:r>
            <a:r>
              <a:rPr lang="et-EE" altLang="et-EE" sz="1500" b="1" dirty="0">
                <a:latin typeface="Times New Roman" pitchFamily="18" charset="0"/>
                <a:cs typeface="Times New Roman" pitchFamily="18" charset="0"/>
              </a:rPr>
              <a:t>2010</a:t>
            </a:r>
            <a:r>
              <a:rPr lang="et-EE" altLang="et-EE" sz="1500" dirty="0">
                <a:latin typeface="Times New Roman" pitchFamily="18" charset="0"/>
                <a:cs typeface="Times New Roman" pitchFamily="18" charset="0"/>
              </a:rPr>
              <a:t>. aasta 26.-28. oktoobril toimunud CLRAE Kohalike omavalitsuste koja  (</a:t>
            </a:r>
            <a:r>
              <a:rPr lang="et-EE" altLang="et-EE" sz="1500" i="1" dirty="0" err="1">
                <a:latin typeface="Times New Roman" pitchFamily="18" charset="0"/>
                <a:cs typeface="Times New Roman" pitchFamily="18" charset="0"/>
              </a:rPr>
              <a:t>Chamber</a:t>
            </a:r>
            <a:r>
              <a:rPr lang="et-EE" altLang="et-EE" sz="1500" i="1" dirty="0">
                <a:latin typeface="Times New Roman" pitchFamily="18" charset="0"/>
                <a:cs typeface="Times New Roman" pitchFamily="18" charset="0"/>
              </a:rPr>
              <a:t> </a:t>
            </a:r>
            <a:r>
              <a:rPr lang="et-EE" altLang="et-EE" sz="1500" i="1" dirty="0" err="1">
                <a:latin typeface="Times New Roman" pitchFamily="18" charset="0"/>
                <a:cs typeface="Times New Roman" pitchFamily="18" charset="0"/>
              </a:rPr>
              <a:t>of</a:t>
            </a:r>
            <a:r>
              <a:rPr lang="et-EE" altLang="et-EE" sz="1500" i="1" dirty="0">
                <a:latin typeface="Times New Roman" pitchFamily="18" charset="0"/>
                <a:cs typeface="Times New Roman" pitchFamily="18" charset="0"/>
              </a:rPr>
              <a:t> </a:t>
            </a:r>
            <a:r>
              <a:rPr lang="et-EE" altLang="et-EE" sz="1500" i="1" dirty="0" err="1">
                <a:latin typeface="Times New Roman" pitchFamily="18" charset="0"/>
                <a:cs typeface="Times New Roman" pitchFamily="18" charset="0"/>
              </a:rPr>
              <a:t>Local</a:t>
            </a:r>
            <a:r>
              <a:rPr lang="et-EE" altLang="et-EE" sz="1500" i="1" dirty="0">
                <a:latin typeface="Times New Roman" pitchFamily="18" charset="0"/>
                <a:cs typeface="Times New Roman" pitchFamily="18" charset="0"/>
              </a:rPr>
              <a:t> </a:t>
            </a:r>
            <a:r>
              <a:rPr lang="et-EE" altLang="et-EE" sz="1500" i="1" dirty="0" err="1">
                <a:latin typeface="Times New Roman" pitchFamily="18" charset="0"/>
                <a:cs typeface="Times New Roman" pitchFamily="18" charset="0"/>
              </a:rPr>
              <a:t>Authorities</a:t>
            </a:r>
            <a:r>
              <a:rPr lang="et-EE" altLang="et-EE" sz="1500" i="1" dirty="0">
                <a:latin typeface="Times New Roman" pitchFamily="18" charset="0"/>
                <a:cs typeface="Times New Roman" pitchFamily="18" charset="0"/>
              </a:rPr>
              <a:t>)</a:t>
            </a:r>
            <a:r>
              <a:rPr lang="et-EE" altLang="et-EE" sz="1500" dirty="0">
                <a:latin typeface="Times New Roman" pitchFamily="18" charset="0"/>
                <a:cs typeface="Times New Roman" pitchFamily="18" charset="0"/>
              </a:rPr>
              <a:t> istungil kiideti heaks Soovitus 294 (2010) Eesti kohaliku demokraatia kohta (</a:t>
            </a:r>
            <a:r>
              <a:rPr lang="et-EE" altLang="et-EE" sz="1500" i="1" dirty="0" err="1">
                <a:latin typeface="Times New Roman" pitchFamily="18" charset="0"/>
                <a:cs typeface="Times New Roman" pitchFamily="18" charset="0"/>
              </a:rPr>
              <a:t>Recommendation</a:t>
            </a:r>
            <a:r>
              <a:rPr lang="et-EE" altLang="et-EE" sz="1500" i="1" dirty="0">
                <a:latin typeface="Times New Roman" pitchFamily="18" charset="0"/>
                <a:cs typeface="Times New Roman" pitchFamily="18" charset="0"/>
              </a:rPr>
              <a:t> 294 (2010) </a:t>
            </a:r>
            <a:r>
              <a:rPr lang="et-EE" altLang="et-EE" sz="1500" i="1" dirty="0" err="1">
                <a:latin typeface="Times New Roman" pitchFamily="18" charset="0"/>
                <a:cs typeface="Times New Roman" pitchFamily="18" charset="0"/>
              </a:rPr>
              <a:t>Local</a:t>
            </a:r>
            <a:r>
              <a:rPr lang="et-EE" altLang="et-EE" sz="1500" i="1" dirty="0">
                <a:latin typeface="Times New Roman" pitchFamily="18" charset="0"/>
                <a:cs typeface="Times New Roman" pitchFamily="18" charset="0"/>
              </a:rPr>
              <a:t> </a:t>
            </a:r>
            <a:r>
              <a:rPr lang="et-EE" altLang="et-EE" sz="1500" i="1" dirty="0" err="1">
                <a:latin typeface="Times New Roman" pitchFamily="18" charset="0"/>
                <a:cs typeface="Times New Roman" pitchFamily="18" charset="0"/>
              </a:rPr>
              <a:t>democracy</a:t>
            </a:r>
            <a:r>
              <a:rPr lang="et-EE" altLang="et-EE" sz="1500" i="1" dirty="0">
                <a:latin typeface="Times New Roman" pitchFamily="18" charset="0"/>
                <a:cs typeface="Times New Roman" pitchFamily="18" charset="0"/>
              </a:rPr>
              <a:t> </a:t>
            </a:r>
            <a:r>
              <a:rPr lang="et-EE" altLang="et-EE" sz="1500" i="1" dirty="0" err="1">
                <a:latin typeface="Times New Roman" pitchFamily="18" charset="0"/>
                <a:cs typeface="Times New Roman" pitchFamily="18" charset="0"/>
              </a:rPr>
              <a:t>in</a:t>
            </a:r>
            <a:r>
              <a:rPr lang="et-EE" altLang="et-EE" sz="1500" i="1" dirty="0">
                <a:latin typeface="Times New Roman" pitchFamily="18" charset="0"/>
                <a:cs typeface="Times New Roman" pitchFamily="18" charset="0"/>
              </a:rPr>
              <a:t> Estonia</a:t>
            </a:r>
            <a:r>
              <a:rPr lang="et-EE" altLang="et-EE" sz="1500" dirty="0">
                <a:latin typeface="Times New Roman" pitchFamily="18" charset="0"/>
                <a:cs typeface="Times New Roman" pitchFamily="18" charset="0"/>
              </a:rPr>
              <a:t>), mis sama aasta novembris võeti ka Euroopa Nõukogu Ministrite Komitee poolt teadmiseks.</a:t>
            </a:r>
          </a:p>
          <a:p>
            <a:pPr>
              <a:lnSpc>
                <a:spcPct val="80000"/>
              </a:lnSpc>
              <a:defRPr/>
            </a:pPr>
            <a:endParaRPr lang="et-EE" altLang="et-EE" sz="1500" dirty="0">
              <a:latin typeface="Times New Roman" pitchFamily="18" charset="0"/>
              <a:cs typeface="Times New Roman" pitchFamily="18" charset="0"/>
            </a:endParaRPr>
          </a:p>
          <a:p>
            <a:pPr>
              <a:lnSpc>
                <a:spcPct val="80000"/>
              </a:lnSpc>
              <a:defRPr/>
            </a:pPr>
            <a:r>
              <a:rPr lang="et-EE" altLang="et-EE" sz="1500" dirty="0">
                <a:latin typeface="Times New Roman" pitchFamily="18" charset="0"/>
                <a:cs typeface="Times New Roman" pitchFamily="18" charset="0"/>
              </a:rPr>
              <a:t>CLRAE 29. märtsil </a:t>
            </a:r>
            <a:r>
              <a:rPr lang="et-EE" altLang="et-EE" sz="1500" b="1" dirty="0">
                <a:latin typeface="Times New Roman" pitchFamily="18" charset="0"/>
                <a:cs typeface="Times New Roman" pitchFamily="18" charset="0"/>
              </a:rPr>
              <a:t>2017</a:t>
            </a:r>
            <a:r>
              <a:rPr lang="et-EE" altLang="et-EE" sz="1500" dirty="0">
                <a:latin typeface="Times New Roman" pitchFamily="18" charset="0"/>
                <a:cs typeface="Times New Roman" pitchFamily="18" charset="0"/>
              </a:rPr>
              <a:t> Kongressil kiideti heaks monitooring „Kohalik demokraatia Eestis“ Soovitus</a:t>
            </a:r>
          </a:p>
          <a:p>
            <a:pPr>
              <a:defRPr/>
            </a:pPr>
            <a:endParaRPr lang="et-EE"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 xmlns:a16="http://schemas.microsoft.com/office/drawing/2014/main" id="{78EC29D9-698E-4893-8657-E20A6ED8075F}"/>
              </a:ext>
            </a:extLst>
          </p:cNvPr>
          <p:cNvSpPr>
            <a:spLocks noGrp="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Eesti pöördumine CLRAE poole</a:t>
            </a:r>
          </a:p>
        </p:txBody>
      </p:sp>
      <p:sp>
        <p:nvSpPr>
          <p:cNvPr id="15363" name="Content Placeholder 2">
            <a:extLst>
              <a:ext uri="{FF2B5EF4-FFF2-40B4-BE49-F238E27FC236}">
                <a16:creationId xmlns="" xmlns:a16="http://schemas.microsoft.com/office/drawing/2014/main" id="{2CFB8CC1-BBC6-4FB7-A315-EC0F7F39A278}"/>
              </a:ext>
            </a:extLst>
          </p:cNvPr>
          <p:cNvSpPr>
            <a:spLocks noGrp="1"/>
          </p:cNvSpPr>
          <p:nvPr>
            <p:ph idx="1"/>
          </p:nvPr>
        </p:nvSpPr>
        <p:spPr/>
        <p:txBody>
          <a:bodyPr/>
          <a:lstStyle/>
          <a:p>
            <a:r>
              <a:rPr lang="et-EE" altLang="et-EE" sz="1800" b="1">
                <a:latin typeface="Times New Roman" panose="02020603050405020304" pitchFamily="18" charset="0"/>
                <a:cs typeface="Times New Roman" panose="02020603050405020304" pitchFamily="18" charset="0"/>
              </a:rPr>
              <a:t>2009. aasta mais pöördus ELL ja EMOL Delegatsioon </a:t>
            </a:r>
            <a:r>
              <a:rPr lang="et-EE" altLang="et-EE" sz="1800">
                <a:latin typeface="Times New Roman" panose="02020603050405020304" pitchFamily="18" charset="0"/>
                <a:cs typeface="Times New Roman" panose="02020603050405020304" pitchFamily="18" charset="0"/>
              </a:rPr>
              <a:t>Strasbourgis Euroopa Kohalike ja Regionaalsete Omavalitsuste Kongressi </a:t>
            </a:r>
            <a:r>
              <a:rPr lang="et-EE" altLang="et-EE" sz="1800" b="1">
                <a:latin typeface="Times New Roman" panose="02020603050405020304" pitchFamily="18" charset="0"/>
                <a:cs typeface="Times New Roman" panose="02020603050405020304" pitchFamily="18" charset="0"/>
              </a:rPr>
              <a:t>(CLRAE) poole</a:t>
            </a:r>
            <a:r>
              <a:rPr lang="et-EE" altLang="et-EE" sz="1800">
                <a:latin typeface="Times New Roman" panose="02020603050405020304" pitchFamily="18" charset="0"/>
                <a:cs typeface="Times New Roman" panose="02020603050405020304" pitchFamily="18" charset="0"/>
              </a:rPr>
              <a:t>. </a:t>
            </a:r>
          </a:p>
          <a:p>
            <a:r>
              <a:rPr lang="et-EE" altLang="et-EE" sz="1800">
                <a:latin typeface="Times New Roman" panose="02020603050405020304" pitchFamily="18" charset="0"/>
                <a:cs typeface="Times New Roman" panose="02020603050405020304" pitchFamily="18" charset="0"/>
              </a:rPr>
              <a:t>Avaldati </a:t>
            </a:r>
            <a:r>
              <a:rPr lang="et-EE" altLang="et-EE" sz="1800" b="1">
                <a:latin typeface="Times New Roman" panose="02020603050405020304" pitchFamily="18" charset="0"/>
                <a:cs typeface="Times New Roman" panose="02020603050405020304" pitchFamily="18" charset="0"/>
              </a:rPr>
              <a:t>protesti</a:t>
            </a:r>
            <a:r>
              <a:rPr lang="et-EE" altLang="et-EE" sz="1800">
                <a:latin typeface="Times New Roman" panose="02020603050405020304" pitchFamily="18" charset="0"/>
                <a:cs typeface="Times New Roman" panose="02020603050405020304" pitchFamily="18" charset="0"/>
              </a:rPr>
              <a:t> sama aasta veebruaris </a:t>
            </a:r>
            <a:r>
              <a:rPr lang="et-EE" altLang="et-EE" sz="1800" b="1">
                <a:latin typeface="Times New Roman" panose="02020603050405020304" pitchFamily="18" charset="0"/>
                <a:cs typeface="Times New Roman" panose="02020603050405020304" pitchFamily="18" charset="0"/>
              </a:rPr>
              <a:t>riigi lisaeelarvega valdadele ja linnadele tehtud kärbete suhtes</a:t>
            </a:r>
            <a:r>
              <a:rPr lang="et-EE" altLang="et-EE" sz="1800">
                <a:latin typeface="Times New Roman" panose="02020603050405020304" pitchFamily="18" charset="0"/>
                <a:cs typeface="Times New Roman" panose="02020603050405020304" pitchFamily="18" charset="0"/>
              </a:rPr>
              <a:t> ning esitati palve viia läbi järelevalvevisiit Eestisse, et välja selgitada, kas Eesti keskvalitsuse tegevus on kooskõlas Euroopa kohaliku omavalitsuse harta sätetega ja saada Euroopa Nõukogu seisukoht.</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 xmlns:a16="http://schemas.microsoft.com/office/drawing/2014/main" id="{01721435-E0D2-4C67-8D02-204BD9D6925A}"/>
              </a:ext>
            </a:extLst>
          </p:cNvPr>
          <p:cNvSpPr>
            <a:spLocks noGrp="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CLRAE monitooringu vastustest</a:t>
            </a:r>
          </a:p>
        </p:txBody>
      </p:sp>
      <p:sp>
        <p:nvSpPr>
          <p:cNvPr id="16387" name="Content Placeholder 2">
            <a:extLst>
              <a:ext uri="{FF2B5EF4-FFF2-40B4-BE49-F238E27FC236}">
                <a16:creationId xmlns="" xmlns:a16="http://schemas.microsoft.com/office/drawing/2014/main" id="{1EB76768-BC77-41EF-9DA6-8E246260C4CD}"/>
              </a:ext>
            </a:extLst>
          </p:cNvPr>
          <p:cNvSpPr>
            <a:spLocks noGrp="1"/>
          </p:cNvSpPr>
          <p:nvPr>
            <p:ph idx="1"/>
          </p:nvPr>
        </p:nvSpPr>
        <p:spPr/>
        <p:txBody>
          <a:bodyPr/>
          <a:lstStyle/>
          <a:p>
            <a:endParaRPr lang="et-EE" altLang="et-EE" sz="1800">
              <a:latin typeface="Times New Roman" panose="02020603050405020304" pitchFamily="18" charset="0"/>
              <a:cs typeface="Times New Roman" panose="02020603050405020304" pitchFamily="18" charset="0"/>
            </a:endParaRPr>
          </a:p>
          <a:p>
            <a:r>
              <a:rPr lang="et-EE" altLang="et-EE" sz="1800">
                <a:latin typeface="Times New Roman" panose="02020603050405020304" pitchFamily="18" charset="0"/>
                <a:cs typeface="Times New Roman" panose="02020603050405020304" pitchFamily="18" charset="0"/>
              </a:rPr>
              <a:t>Sama aasta septembris küsis CLRAE selle Pöördumise kohta lühianalüüsi Euroopa kohaliku omavalitsuse harta Sõltumatute ekspertide grupi (</a:t>
            </a:r>
            <a:r>
              <a:rPr lang="et-EE" altLang="et-EE" sz="1800" i="1">
                <a:latin typeface="Times New Roman" panose="02020603050405020304" pitchFamily="18" charset="0"/>
                <a:cs typeface="Times New Roman" panose="02020603050405020304" pitchFamily="18" charset="0"/>
              </a:rPr>
              <a:t>Group of Independent Experts of the European Charter of Local Self-Government</a:t>
            </a:r>
            <a:r>
              <a:rPr lang="et-EE" altLang="et-EE" sz="1800">
                <a:latin typeface="Times New Roman" panose="02020603050405020304" pitchFamily="18" charset="0"/>
                <a:cs typeface="Times New Roman" panose="02020603050405020304" pitchFamily="18" charset="0"/>
              </a:rPr>
              <a:t>) Eesti esindajalt. </a:t>
            </a:r>
          </a:p>
          <a:p>
            <a:r>
              <a:rPr lang="et-EE" altLang="et-EE" sz="1800">
                <a:latin typeface="Times New Roman" panose="02020603050405020304" pitchFamily="18" charset="0"/>
                <a:cs typeface="Times New Roman" panose="02020603050405020304" pitchFamily="18" charset="0"/>
              </a:rPr>
              <a:t>30. oktoobri 2009 kirjaga esitas riigi kesktasandi poolse selgituse regionaalminister.</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 xmlns:a16="http://schemas.microsoft.com/office/drawing/2014/main" id="{DC0E3320-571B-461F-A01F-4646C5B1FAC2}"/>
              </a:ext>
            </a:extLst>
          </p:cNvPr>
          <p:cNvSpPr>
            <a:spLocks noGrp="1" noChangeArrowheads="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CLRAE järgnevast tegevusest</a:t>
            </a:r>
            <a:endParaRPr lang="et-EE" altLang="et-EE" sz="2400" b="0"/>
          </a:p>
        </p:txBody>
      </p:sp>
      <p:sp>
        <p:nvSpPr>
          <p:cNvPr id="17411" name="Rectangle 3">
            <a:extLst>
              <a:ext uri="{FF2B5EF4-FFF2-40B4-BE49-F238E27FC236}">
                <a16:creationId xmlns="" xmlns:a16="http://schemas.microsoft.com/office/drawing/2014/main" id="{7DCFF017-02AD-44AB-B9EE-85DAEAB7EA42}"/>
              </a:ext>
            </a:extLst>
          </p:cNvPr>
          <p:cNvSpPr>
            <a:spLocks noGrp="1" noChangeArrowheads="1"/>
          </p:cNvSpPr>
          <p:nvPr>
            <p:ph type="body" idx="1"/>
          </p:nvPr>
        </p:nvSpPr>
        <p:spPr/>
        <p:txBody>
          <a:bodyPr/>
          <a:lstStyle/>
          <a:p>
            <a:endParaRPr lang="et-EE" altLang="et-EE" sz="1500">
              <a:latin typeface="Times New Roman" panose="02020603050405020304" pitchFamily="18" charset="0"/>
              <a:cs typeface="Times New Roman" panose="02020603050405020304" pitchFamily="18" charset="0"/>
            </a:endParaRPr>
          </a:p>
          <a:p>
            <a:r>
              <a:rPr lang="et-EE" altLang="et-EE" sz="1500">
                <a:latin typeface="Times New Roman" panose="02020603050405020304" pitchFamily="18" charset="0"/>
                <a:cs typeface="Times New Roman" panose="02020603050405020304" pitchFamily="18" charset="0"/>
              </a:rPr>
              <a:t>2010. aasta 26.-27. aprillil külastas Eestit CLRAE delegatsioon </a:t>
            </a:r>
          </a:p>
          <a:p>
            <a:pPr>
              <a:buFont typeface="Wingdings" panose="05000000000000000000" pitchFamily="2" charset="2"/>
              <a:buNone/>
            </a:pPr>
            <a:r>
              <a:rPr lang="et-EE" altLang="et-EE" sz="1200">
                <a:latin typeface="Times New Roman" panose="02020603050405020304" pitchFamily="18" charset="0"/>
                <a:cs typeface="Times New Roman" panose="02020603050405020304" pitchFamily="18" charset="0"/>
              </a:rPr>
              <a:t>       (CLRAE Institutsionaalse Komitee esindaja Jos Wienen ning Euroopa kohaliku omavalitsuse harta Sõltumatute ekspertide grupi liige prof Zoltan Szente).</a:t>
            </a:r>
            <a:r>
              <a:rPr lang="et-EE" altLang="et-EE" sz="1500">
                <a:latin typeface="Times New Roman" panose="02020603050405020304" pitchFamily="18" charset="0"/>
                <a:cs typeface="Times New Roman" panose="02020603050405020304" pitchFamily="18" charset="0"/>
              </a:rPr>
              <a:t> </a:t>
            </a:r>
          </a:p>
          <a:p>
            <a:r>
              <a:rPr lang="et-EE" altLang="et-EE" sz="1500">
                <a:latin typeface="Times New Roman" panose="02020603050405020304" pitchFamily="18" charset="0"/>
                <a:cs typeface="Times New Roman" panose="02020603050405020304" pitchFamily="18" charset="0"/>
              </a:rPr>
              <a:t>Kuu enne CLRAE delegatsiooni visiiti oli </a:t>
            </a:r>
            <a:r>
              <a:rPr lang="et-EE" altLang="et-EE" sz="1500" b="1">
                <a:latin typeface="Times New Roman" panose="02020603050405020304" pitchFamily="18" charset="0"/>
                <a:cs typeface="Times New Roman" panose="02020603050405020304" pitchFamily="18" charset="0"/>
              </a:rPr>
              <a:t>Riigikohus 16. märtsil 2010 võtnud otsuse 3-4-1-8-09</a:t>
            </a:r>
            <a:r>
              <a:rPr lang="et-EE" altLang="et-EE" sz="1500">
                <a:latin typeface="Times New Roman" panose="02020603050405020304" pitchFamily="18" charset="0"/>
                <a:cs typeface="Times New Roman" panose="02020603050405020304" pitchFamily="18" charset="0"/>
              </a:rPr>
              <a:t>, millega muuhulgas kohustati seadustes </a:t>
            </a:r>
          </a:p>
          <a:p>
            <a:pPr>
              <a:buFont typeface="Wingdings" panose="05000000000000000000" pitchFamily="2" charset="2"/>
              <a:buNone/>
            </a:pPr>
            <a:r>
              <a:rPr lang="et-EE" altLang="et-EE" sz="1500">
                <a:latin typeface="Times New Roman" panose="02020603050405020304" pitchFamily="18" charset="0"/>
                <a:cs typeface="Times New Roman" panose="02020603050405020304" pitchFamily="18" charset="0"/>
              </a:rPr>
              <a:t>      1) selgelt eristama kohaliku omavalitsuse üksustele kohaliku elu küsimuste otsustamiseks ja korraldamiseks ette nähtud raha riiklike kohustuste täitmiseks mõeldud rahast ning </a:t>
            </a:r>
          </a:p>
          <a:p>
            <a:pPr>
              <a:buFont typeface="Wingdings" panose="05000000000000000000" pitchFamily="2" charset="2"/>
              <a:buNone/>
            </a:pPr>
            <a:r>
              <a:rPr lang="et-EE" altLang="et-EE" sz="1500">
                <a:latin typeface="Times New Roman" panose="02020603050405020304" pitchFamily="18" charset="0"/>
                <a:cs typeface="Times New Roman" panose="02020603050405020304" pitchFamily="18" charset="0"/>
              </a:rPr>
              <a:t>      2) nägema ette kohaliku omavalitsuse üksustele seadusega pandud riiklike kohustuste rahastamine riigieelarvest. </a:t>
            </a:r>
          </a:p>
          <a:p>
            <a:endParaRPr lang="en-GB" altLang="et-EE" sz="180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 xmlns:a16="http://schemas.microsoft.com/office/drawing/2014/main" id="{0A3B382D-15B5-49D7-892C-F8D8C000CC40}"/>
              </a:ext>
            </a:extLst>
          </p:cNvPr>
          <p:cNvSpPr>
            <a:spLocks noGrp="1"/>
          </p:cNvSpPr>
          <p:nvPr>
            <p:ph type="title"/>
          </p:nvPr>
        </p:nvSpPr>
        <p:spPr>
          <a:xfrm>
            <a:off x="1385888" y="303610"/>
            <a:ext cx="6115050" cy="857250"/>
          </a:xfrm>
        </p:spPr>
        <p:txBody>
          <a:bodyPr/>
          <a:lstStyle/>
          <a:p>
            <a:pPr algn="ctr"/>
            <a:r>
              <a:rPr lang="et-EE" altLang="et-EE" sz="1800" b="0">
                <a:latin typeface="Times New Roman" panose="02020603050405020304" pitchFamily="18" charset="0"/>
                <a:cs typeface="Times New Roman" panose="02020603050405020304" pitchFamily="18" charset="0"/>
              </a:rPr>
              <a:t>Valitsuskomisjoni ja Eesti Linnade ja Valdade Liidu 2019. aasta riigieelarve läbirääkimiste lõpp-protokoll </a:t>
            </a:r>
            <a:endParaRPr lang="et-EE" altLang="et-EE" sz="1800"/>
          </a:p>
        </p:txBody>
      </p:sp>
      <p:sp>
        <p:nvSpPr>
          <p:cNvPr id="3" name="Content Placeholder 2">
            <a:extLst>
              <a:ext uri="{FF2B5EF4-FFF2-40B4-BE49-F238E27FC236}">
                <a16:creationId xmlns="" xmlns:a16="http://schemas.microsoft.com/office/drawing/2014/main" id="{9FAC2E7A-7A68-4420-B0DA-A57CC03F8E47}"/>
              </a:ext>
            </a:extLst>
          </p:cNvPr>
          <p:cNvSpPr>
            <a:spLocks noGrp="1"/>
          </p:cNvSpPr>
          <p:nvPr>
            <p:ph idx="1"/>
          </p:nvPr>
        </p:nvSpPr>
        <p:spPr/>
        <p:txBody>
          <a:bodyPr/>
          <a:lstStyle/>
          <a:p>
            <a:pPr marL="0" indent="0">
              <a:buNone/>
              <a:defRPr/>
            </a:pPr>
            <a:r>
              <a:rPr lang="et-EE" altLang="et-EE" sz="1800" b="1" dirty="0">
                <a:latin typeface="Times New Roman" pitchFamily="18" charset="0"/>
                <a:cs typeface="Times New Roman" pitchFamily="18" charset="0"/>
              </a:rPr>
              <a:t>Eesti Linnade ja Valdade Liidu lähtealused läbirääkimistel:</a:t>
            </a:r>
          </a:p>
          <a:p>
            <a:pPr>
              <a:defRPr/>
            </a:pPr>
            <a:r>
              <a:rPr lang="et-EE" altLang="et-EE" sz="1500" dirty="0">
                <a:latin typeface="Times New Roman" pitchFamily="18" charset="0"/>
                <a:cs typeface="Times New Roman" pitchFamily="18" charset="0"/>
              </a:rPr>
              <a:t>1.     Kohaliku omavalitsuse osakaalu, otsustusõiguse ja vastutuse suurendamine ühiskonnaelu juhtimisel ja korraldamisel, kohalike omavalitsuste poolt osutatavate avalike teenuste kättesaadavuse parandamine ja kvaliteedi tõstmine.</a:t>
            </a:r>
          </a:p>
          <a:p>
            <a:pPr>
              <a:defRPr/>
            </a:pPr>
            <a:r>
              <a:rPr lang="et-EE" altLang="et-EE" sz="1500" dirty="0">
                <a:latin typeface="Times New Roman" pitchFamily="18" charset="0"/>
                <a:cs typeface="Times New Roman" pitchFamily="18" charset="0"/>
              </a:rPr>
              <a:t>2.     </a:t>
            </a:r>
            <a:r>
              <a:rPr lang="et-EE" altLang="et-EE" sz="1500" b="1" dirty="0">
                <a:latin typeface="Times New Roman" pitchFamily="18" charset="0"/>
                <a:cs typeface="Times New Roman" pitchFamily="18" charset="0"/>
              </a:rPr>
              <a:t>Riigikohtu üldkogu 2010. aasta 16. märtsi otsuse 2009. aasta </a:t>
            </a:r>
            <a:r>
              <a:rPr lang="et-EE" altLang="et-EE" sz="1500" dirty="0">
                <a:latin typeface="Times New Roman" pitchFamily="18" charset="0"/>
                <a:cs typeface="Times New Roman" pitchFamily="18" charset="0"/>
              </a:rPr>
              <a:t>lisaeelarve kohta (kohtuasi nr 3-4-1-8-09) seisukohad ning OECD ja CLRAE ettepanekud omavalitsuste finantsautonoomia suurendamiseks, partnerluse arendamiseks ja omavalitsuste koostöö suurendamiseks.</a:t>
            </a:r>
          </a:p>
          <a:p>
            <a:pPr>
              <a:defRPr/>
            </a:pPr>
            <a:endParaRPr lang="et-E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400" b="1" dirty="0" err="1">
                <a:solidFill>
                  <a:schemeClr val="dk1"/>
                </a:solidFill>
                <a:latin typeface="Times New Roman"/>
                <a:ea typeface="Times New Roman"/>
                <a:cs typeface="Times New Roman"/>
                <a:sym typeface="Times New Roman"/>
              </a:rPr>
              <a:t>Kogumiku</a:t>
            </a:r>
            <a:r>
              <a:rPr lang="fi-FI" sz="2400" b="1" dirty="0">
                <a:solidFill>
                  <a:schemeClr val="dk1"/>
                </a:solidFill>
                <a:latin typeface="Times New Roman"/>
                <a:ea typeface="Times New Roman"/>
                <a:cs typeface="Times New Roman"/>
                <a:sym typeface="Times New Roman"/>
              </a:rPr>
              <a:t> „Eesti </a:t>
            </a:r>
            <a:r>
              <a:rPr lang="fi-FI" sz="2400" b="1" dirty="0" err="1">
                <a:solidFill>
                  <a:schemeClr val="dk1"/>
                </a:solidFill>
                <a:latin typeface="Times New Roman"/>
                <a:ea typeface="Times New Roman"/>
                <a:cs typeface="Times New Roman"/>
                <a:sym typeface="Times New Roman"/>
              </a:rPr>
              <a:t>kohalik</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omavalitsus</a:t>
            </a:r>
            <a:r>
              <a:rPr lang="fi-FI" sz="2400" b="1" dirty="0">
                <a:solidFill>
                  <a:schemeClr val="dk1"/>
                </a:solidFill>
                <a:latin typeface="Times New Roman"/>
                <a:ea typeface="Times New Roman"/>
                <a:cs typeface="Times New Roman"/>
                <a:sym typeface="Times New Roman"/>
              </a:rPr>
              <a:t> ja </a:t>
            </a:r>
            <a:r>
              <a:rPr lang="fi-FI" sz="2400" b="1" dirty="0" err="1">
                <a:solidFill>
                  <a:schemeClr val="dk1"/>
                </a:solidFill>
                <a:latin typeface="Times New Roman"/>
                <a:ea typeface="Times New Roman"/>
                <a:cs typeface="Times New Roman"/>
                <a:sym typeface="Times New Roman"/>
              </a:rPr>
              <a:t>liidud</a:t>
            </a:r>
            <a:r>
              <a:rPr lang="fi-FI" sz="2400" b="1" dirty="0">
                <a:solidFill>
                  <a:schemeClr val="dk1"/>
                </a:solidFill>
                <a:latin typeface="Times New Roman"/>
                <a:ea typeface="Times New Roman"/>
                <a:cs typeface="Times New Roman"/>
                <a:sym typeface="Times New Roman"/>
              </a:rPr>
              <a:t> 100. </a:t>
            </a:r>
            <a:r>
              <a:rPr lang="fi-FI" sz="2400" b="1" dirty="0" err="1">
                <a:solidFill>
                  <a:schemeClr val="dk1"/>
                </a:solidFill>
                <a:latin typeface="Times New Roman"/>
                <a:ea typeface="Times New Roman"/>
                <a:cs typeface="Times New Roman"/>
                <a:sym typeface="Times New Roman"/>
              </a:rPr>
              <a:t>Minevik</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tänapäev</a:t>
            </a:r>
            <a:r>
              <a:rPr lang="fi-FI" sz="2400" b="1" dirty="0">
                <a:solidFill>
                  <a:schemeClr val="dk1"/>
                </a:solidFill>
                <a:latin typeface="Times New Roman"/>
                <a:ea typeface="Times New Roman"/>
                <a:cs typeface="Times New Roman"/>
                <a:sym typeface="Times New Roman"/>
              </a:rPr>
              <a:t> ja </a:t>
            </a:r>
            <a:r>
              <a:rPr lang="fi-FI" sz="2400" b="1" dirty="0" err="1">
                <a:solidFill>
                  <a:schemeClr val="dk1"/>
                </a:solidFill>
                <a:latin typeface="Times New Roman"/>
                <a:ea typeface="Times New Roman"/>
                <a:cs typeface="Times New Roman"/>
                <a:sym typeface="Times New Roman"/>
              </a:rPr>
              <a:t>tulevik</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toimetuskolleegiumi</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liikmed</a:t>
            </a:r>
            <a:endParaRPr sz="14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33524511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E15D0569-CDF8-49B4-AD68-87128BDA96D1}"/>
              </a:ext>
            </a:extLst>
          </p:cNvPr>
          <p:cNvSpPr>
            <a:spLocks noGrp="1" noChangeArrowheads="1"/>
          </p:cNvSpPr>
          <p:nvPr>
            <p:ph type="title"/>
          </p:nvPr>
        </p:nvSpPr>
        <p:spPr/>
        <p:txBody>
          <a:bodyPr/>
          <a:lstStyle/>
          <a:p>
            <a:pPr algn="ctr"/>
            <a:r>
              <a:rPr lang="et-EE" altLang="et-EE" sz="2400" b="0">
                <a:latin typeface="Times New Roman" panose="02020603050405020304" pitchFamily="18" charset="0"/>
                <a:cs typeface="Times New Roman" panose="02020603050405020304" pitchFamily="18" charset="0"/>
              </a:rPr>
              <a:t>CLRAE 2010. aasta monitooringust</a:t>
            </a:r>
            <a:endParaRPr lang="et-EE" altLang="et-EE" sz="2400" b="0"/>
          </a:p>
        </p:txBody>
      </p:sp>
      <p:sp>
        <p:nvSpPr>
          <p:cNvPr id="19459" name="Rectangle 3">
            <a:extLst>
              <a:ext uri="{FF2B5EF4-FFF2-40B4-BE49-F238E27FC236}">
                <a16:creationId xmlns="" xmlns:a16="http://schemas.microsoft.com/office/drawing/2014/main" id="{14EF3C2C-60CA-4934-B092-0432278B86FA}"/>
              </a:ext>
            </a:extLst>
          </p:cNvPr>
          <p:cNvSpPr>
            <a:spLocks noGrp="1" noChangeArrowheads="1"/>
          </p:cNvSpPr>
          <p:nvPr>
            <p:ph type="body" idx="1"/>
          </p:nvPr>
        </p:nvSpPr>
        <p:spPr/>
        <p:txBody>
          <a:bodyPr/>
          <a:lstStyle/>
          <a:p>
            <a:pPr>
              <a:lnSpc>
                <a:spcPct val="80000"/>
              </a:lnSpc>
              <a:buFont typeface="Wingdings" panose="05000000000000000000" pitchFamily="2" charset="2"/>
              <a:buNone/>
            </a:pPr>
            <a:endParaRPr lang="et-EE" altLang="et-EE" sz="1350">
              <a:latin typeface="Times New Roman" panose="02020603050405020304" pitchFamily="18" charset="0"/>
              <a:cs typeface="Times New Roman" panose="02020603050405020304" pitchFamily="18" charset="0"/>
            </a:endParaRPr>
          </a:p>
          <a:p>
            <a:pPr>
              <a:lnSpc>
                <a:spcPct val="80000"/>
              </a:lnSpc>
            </a:pPr>
            <a:r>
              <a:rPr lang="et-EE" altLang="et-EE" sz="1800">
                <a:latin typeface="Times New Roman" panose="02020603050405020304" pitchFamily="18" charset="0"/>
                <a:cs typeface="Times New Roman" panose="02020603050405020304" pitchFamily="18" charset="0"/>
              </a:rPr>
              <a:t>2010. aasta 26.-28. oktoobril toimunud CLRAE Kohalike omavalitsuste koja  (</a:t>
            </a:r>
            <a:r>
              <a:rPr lang="et-EE" altLang="et-EE" sz="1800" i="1">
                <a:latin typeface="Times New Roman" panose="02020603050405020304" pitchFamily="18" charset="0"/>
                <a:cs typeface="Times New Roman" panose="02020603050405020304" pitchFamily="18" charset="0"/>
              </a:rPr>
              <a:t>Chamber of Local Authorities)</a:t>
            </a:r>
            <a:r>
              <a:rPr lang="et-EE" altLang="et-EE" sz="1800">
                <a:latin typeface="Times New Roman" panose="02020603050405020304" pitchFamily="18" charset="0"/>
                <a:cs typeface="Times New Roman" panose="02020603050405020304" pitchFamily="18" charset="0"/>
              </a:rPr>
              <a:t> istungil kiideti heaks </a:t>
            </a:r>
            <a:r>
              <a:rPr lang="et-EE" altLang="et-EE" sz="1800" b="1">
                <a:latin typeface="Times New Roman" panose="02020603050405020304" pitchFamily="18" charset="0"/>
                <a:cs typeface="Times New Roman" panose="02020603050405020304" pitchFamily="18" charset="0"/>
              </a:rPr>
              <a:t>Soovitus 294 (2010)</a:t>
            </a:r>
            <a:r>
              <a:rPr lang="et-EE" altLang="et-EE" sz="1800">
                <a:latin typeface="Times New Roman" panose="02020603050405020304" pitchFamily="18" charset="0"/>
                <a:cs typeface="Times New Roman" panose="02020603050405020304" pitchFamily="18" charset="0"/>
              </a:rPr>
              <a:t> Eesti kohaliku demokraatia kohta (</a:t>
            </a:r>
            <a:r>
              <a:rPr lang="et-EE" altLang="et-EE" sz="1800" i="1">
                <a:latin typeface="Times New Roman" panose="02020603050405020304" pitchFamily="18" charset="0"/>
                <a:cs typeface="Times New Roman" panose="02020603050405020304" pitchFamily="18" charset="0"/>
              </a:rPr>
              <a:t>Recommendation 294 (2010) Local democracy in Estonia</a:t>
            </a:r>
            <a:r>
              <a:rPr lang="et-EE" altLang="et-EE" sz="1800">
                <a:latin typeface="Times New Roman" panose="02020603050405020304" pitchFamily="18" charset="0"/>
                <a:cs typeface="Times New Roman" panose="02020603050405020304" pitchFamily="18" charset="0"/>
              </a:rPr>
              <a:t>), mis sama aasta novembris võeti ka Euroopa Nõukogu Ministrite Komitee poolt teadmiseks.</a:t>
            </a:r>
          </a:p>
          <a:p>
            <a:pPr>
              <a:lnSpc>
                <a:spcPct val="80000"/>
              </a:lnSpc>
              <a:buFont typeface="Wingdings" panose="05000000000000000000" pitchFamily="2" charset="2"/>
              <a:buNone/>
            </a:pPr>
            <a:endParaRPr lang="et-EE" altLang="et-EE" sz="1800">
              <a:latin typeface="Times New Roman" panose="02020603050405020304" pitchFamily="18" charset="0"/>
              <a:cs typeface="Times New Roman" panose="02020603050405020304" pitchFamily="18" charset="0"/>
            </a:endParaRPr>
          </a:p>
          <a:p>
            <a:pPr>
              <a:lnSpc>
                <a:spcPct val="80000"/>
              </a:lnSpc>
            </a:pPr>
            <a:r>
              <a:rPr lang="et-EE" altLang="et-EE" sz="1500">
                <a:latin typeface="Times New Roman" panose="02020603050405020304" pitchFamily="18" charset="0"/>
                <a:cs typeface="Times New Roman" panose="02020603050405020304" pitchFamily="18" charset="0"/>
              </a:rPr>
              <a:t>Soovituses 9 punkti.</a:t>
            </a:r>
            <a:endParaRPr lang="en-GB" altLang="et-EE" sz="15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 xmlns:a16="http://schemas.microsoft.com/office/drawing/2014/main" id="{02AD9816-6227-4807-A027-C09C259FEE50}"/>
              </a:ext>
            </a:extLst>
          </p:cNvPr>
          <p:cNvSpPr>
            <a:spLocks noGrp="1" noChangeArrowheads="1"/>
          </p:cNvSpPr>
          <p:nvPr>
            <p:ph type="title"/>
          </p:nvPr>
        </p:nvSpPr>
        <p:spPr/>
        <p:txBody>
          <a:bodyPr/>
          <a:lstStyle/>
          <a:p>
            <a:pPr algn="ctr"/>
            <a:r>
              <a:rPr lang="et-EE" altLang="et-EE" sz="2100" b="0">
                <a:latin typeface="Times New Roman" panose="02020603050405020304" pitchFamily="18" charset="0"/>
                <a:cs typeface="Times New Roman" panose="02020603050405020304" pitchFamily="18" charset="0"/>
              </a:rPr>
              <a:t>CLRAE soovitab Euroopa Nõukogu Ministrite Komiteel kutsuda Eesti ametivõime üles</a:t>
            </a:r>
          </a:p>
        </p:txBody>
      </p:sp>
      <p:sp>
        <p:nvSpPr>
          <p:cNvPr id="20483" name="Rectangle 3">
            <a:extLst>
              <a:ext uri="{FF2B5EF4-FFF2-40B4-BE49-F238E27FC236}">
                <a16:creationId xmlns="" xmlns:a16="http://schemas.microsoft.com/office/drawing/2014/main" id="{A9960D19-529C-4DC0-92F0-FE35F8380D62}"/>
              </a:ext>
            </a:extLst>
          </p:cNvPr>
          <p:cNvSpPr>
            <a:spLocks noGrp="1" noChangeArrowheads="1"/>
          </p:cNvSpPr>
          <p:nvPr>
            <p:ph type="body" idx="1"/>
          </p:nvPr>
        </p:nvSpPr>
        <p:spPr/>
        <p:txBody>
          <a:bodyPr/>
          <a:lstStyle/>
          <a:p>
            <a:pPr>
              <a:lnSpc>
                <a:spcPct val="90000"/>
              </a:lnSpc>
            </a:pPr>
            <a:r>
              <a:rPr lang="et-EE" altLang="et-EE" sz="1500">
                <a:latin typeface="Times New Roman" panose="02020603050405020304" pitchFamily="18" charset="0"/>
                <a:cs typeface="Times New Roman" panose="02020603050405020304" pitchFamily="18" charset="0"/>
              </a:rPr>
              <a:t>1. </a:t>
            </a:r>
            <a:r>
              <a:rPr lang="et-EE" altLang="et-EE" sz="1500" b="1">
                <a:latin typeface="Times New Roman" panose="02020603050405020304" pitchFamily="18" charset="0"/>
                <a:cs typeface="Times New Roman" panose="02020603050405020304" pitchFamily="18" charset="0"/>
              </a:rPr>
              <a:t>Andma Tallinna linnale eristaatus</a:t>
            </a:r>
            <a:r>
              <a:rPr lang="et-EE" altLang="et-EE" sz="1500">
                <a:latin typeface="Times New Roman" panose="02020603050405020304" pitchFamily="18" charset="0"/>
                <a:cs typeface="Times New Roman" panose="02020603050405020304" pitchFamily="18" charset="0"/>
              </a:rPr>
              <a:t>, vastavalt Kongressi Soovitusele 219 (2007), millega luuakse erinevad õiguslikud meetmed, et võtta arvesse konkreetset olukorda pealinnas võrreldes teiste kohalike omavalitsustega. </a:t>
            </a:r>
          </a:p>
          <a:p>
            <a:pPr>
              <a:lnSpc>
                <a:spcPct val="90000"/>
              </a:lnSpc>
            </a:pPr>
            <a:r>
              <a:rPr lang="et-EE" altLang="et-EE" sz="1500">
                <a:latin typeface="Times New Roman" panose="02020603050405020304" pitchFamily="18" charset="0"/>
                <a:cs typeface="Times New Roman" panose="02020603050405020304" pitchFamily="18" charset="0"/>
              </a:rPr>
              <a:t>2. </a:t>
            </a:r>
            <a:r>
              <a:rPr lang="et-EE" altLang="et-EE" sz="1500" b="1">
                <a:latin typeface="Times New Roman" panose="02020603050405020304" pitchFamily="18" charset="0"/>
                <a:cs typeface="Times New Roman" panose="02020603050405020304" pitchFamily="18" charset="0"/>
              </a:rPr>
              <a:t>Täpsustada kohaliku omavalitsuse kohustuslikke ülesanded</a:t>
            </a:r>
            <a:r>
              <a:rPr lang="et-EE" altLang="et-EE" sz="1500">
                <a:latin typeface="Times New Roman" panose="02020603050405020304" pitchFamily="18" charset="0"/>
                <a:cs typeface="Times New Roman" panose="02020603050405020304" pitchFamily="18" charset="0"/>
              </a:rPr>
              <a:t> ja funktsioone käsitlevaid õigusakte.</a:t>
            </a:r>
          </a:p>
          <a:p>
            <a:pPr>
              <a:lnSpc>
                <a:spcPct val="90000"/>
              </a:lnSpc>
            </a:pPr>
            <a:r>
              <a:rPr lang="et-EE" altLang="et-EE" sz="1500">
                <a:latin typeface="Times New Roman" panose="02020603050405020304" pitchFamily="18" charset="0"/>
                <a:cs typeface="Times New Roman" panose="02020603050405020304" pitchFamily="18" charset="0"/>
              </a:rPr>
              <a:t>3. </a:t>
            </a:r>
            <a:r>
              <a:rPr lang="et-EE" altLang="et-EE" sz="1500" b="1">
                <a:latin typeface="Times New Roman" panose="02020603050405020304" pitchFamily="18" charset="0"/>
                <a:cs typeface="Times New Roman" panose="02020603050405020304" pitchFamily="18" charset="0"/>
              </a:rPr>
              <a:t>Muuta kiiresti</a:t>
            </a:r>
            <a:r>
              <a:rPr lang="et-EE" altLang="et-EE" sz="1500">
                <a:latin typeface="Times New Roman" panose="02020603050405020304" pitchFamily="18" charset="0"/>
                <a:cs typeface="Times New Roman" panose="02020603050405020304" pitchFamily="18" charset="0"/>
              </a:rPr>
              <a:t> </a:t>
            </a:r>
            <a:r>
              <a:rPr lang="et-EE" altLang="et-EE" sz="1500" b="1">
                <a:latin typeface="Times New Roman" panose="02020603050405020304" pitchFamily="18" charset="0"/>
                <a:cs typeface="Times New Roman" panose="02020603050405020304" pitchFamily="18" charset="0"/>
              </a:rPr>
              <a:t>siseriiklike õigusakte</a:t>
            </a:r>
            <a:r>
              <a:rPr lang="et-EE" altLang="et-EE" sz="1500">
                <a:latin typeface="Times New Roman" panose="02020603050405020304" pitchFamily="18" charset="0"/>
                <a:cs typeface="Times New Roman" panose="02020603050405020304" pitchFamily="18" charset="0"/>
              </a:rPr>
              <a:t>, et </a:t>
            </a:r>
            <a:r>
              <a:rPr lang="et-EE" altLang="et-EE" sz="1500" b="1">
                <a:latin typeface="Times New Roman" panose="02020603050405020304" pitchFamily="18" charset="0"/>
                <a:cs typeface="Times New Roman" panose="02020603050405020304" pitchFamily="18" charset="0"/>
              </a:rPr>
              <a:t>kohalikele omavalitsustele eraldatud rahaliste vahendite proportsioon oleks suurem</a:t>
            </a:r>
            <a:r>
              <a:rPr lang="et-EE" altLang="et-EE" sz="1500">
                <a:latin typeface="Times New Roman" panose="02020603050405020304" pitchFamily="18" charset="0"/>
                <a:cs typeface="Times New Roman" panose="02020603050405020304" pitchFamily="18" charset="0"/>
              </a:rPr>
              <a:t>, et see oleks samaulatuslik Eesti Vabariigi põhiseaduses ja siseriiklikus õiguses </a:t>
            </a:r>
            <a:r>
              <a:rPr lang="et-EE" altLang="et-EE" sz="1500" b="1">
                <a:latin typeface="Times New Roman" panose="02020603050405020304" pitchFamily="18" charset="0"/>
                <a:cs typeface="Times New Roman" panose="02020603050405020304" pitchFamily="18" charset="0"/>
              </a:rPr>
              <a:t>omavalitsustele määratud kohustustega</a:t>
            </a:r>
            <a:r>
              <a:rPr lang="et-EE" altLang="et-EE" sz="1500">
                <a:latin typeface="Times New Roman" panose="02020603050405020304" pitchFamily="18" charset="0"/>
                <a:cs typeface="Times New Roman" panose="02020603050405020304" pitchFamily="18" charset="0"/>
              </a:rPr>
              <a:t> ning võimaldada kohalikele omavalitsustele </a:t>
            </a:r>
            <a:r>
              <a:rPr lang="et-EE" altLang="et-EE" sz="1500" b="1">
                <a:latin typeface="Times New Roman" panose="02020603050405020304" pitchFamily="18" charset="0"/>
                <a:cs typeface="Times New Roman" panose="02020603050405020304" pitchFamily="18" charset="0"/>
              </a:rPr>
              <a:t>saada tulusid kohalikest maksudest</a:t>
            </a:r>
            <a:r>
              <a:rPr lang="et-EE" altLang="et-EE" sz="1500">
                <a:latin typeface="Times New Roman" panose="02020603050405020304" pitchFamily="18" charset="0"/>
                <a:cs typeface="Times New Roman" panose="02020603050405020304" pitchFamily="18" charset="0"/>
              </a:rPr>
              <a:t>. Sellist muudatust õigusaktidesse oli juba märgitud Soovituses 81 (2000).</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 xmlns:a16="http://schemas.microsoft.com/office/drawing/2014/main" id="{DC252B2E-5FE6-41AD-9304-F3D3032B2D0B}"/>
              </a:ext>
            </a:extLst>
          </p:cNvPr>
          <p:cNvSpPr>
            <a:spLocks noGrp="1" noChangeArrowheads="1"/>
          </p:cNvSpPr>
          <p:nvPr>
            <p:ph type="title"/>
          </p:nvPr>
        </p:nvSpPr>
        <p:spPr/>
        <p:txBody>
          <a:bodyPr/>
          <a:lstStyle/>
          <a:p>
            <a:pPr algn="ctr"/>
            <a:r>
              <a:rPr lang="et-EE" altLang="et-EE" sz="2100" b="0">
                <a:latin typeface="Times New Roman" panose="02020603050405020304" pitchFamily="18" charset="0"/>
                <a:cs typeface="Times New Roman" panose="02020603050405020304" pitchFamily="18" charset="0"/>
              </a:rPr>
              <a:t>CLRAE soovitab Euroopa Nõukogu Ministrite Komiteel kutsuda Eesti ametivõime üles</a:t>
            </a:r>
          </a:p>
        </p:txBody>
      </p:sp>
      <p:sp>
        <p:nvSpPr>
          <p:cNvPr id="21507" name="Rectangle 3">
            <a:extLst>
              <a:ext uri="{FF2B5EF4-FFF2-40B4-BE49-F238E27FC236}">
                <a16:creationId xmlns="" xmlns:a16="http://schemas.microsoft.com/office/drawing/2014/main" id="{4BED23D5-68C6-4109-B7BD-AEBA411EB00F}"/>
              </a:ext>
            </a:extLst>
          </p:cNvPr>
          <p:cNvSpPr>
            <a:spLocks noGrp="1" noChangeArrowheads="1"/>
          </p:cNvSpPr>
          <p:nvPr>
            <p:ph type="body" idx="1"/>
          </p:nvPr>
        </p:nvSpPr>
        <p:spPr/>
        <p:txBody>
          <a:bodyPr/>
          <a:lstStyle/>
          <a:p>
            <a:endParaRPr lang="et-EE" altLang="et-EE" sz="1800">
              <a:latin typeface="Times New Roman" panose="02020603050405020304" pitchFamily="18" charset="0"/>
              <a:cs typeface="Times New Roman" panose="02020603050405020304" pitchFamily="18" charset="0"/>
            </a:endParaRPr>
          </a:p>
          <a:p>
            <a:r>
              <a:rPr lang="et-EE" altLang="et-EE" sz="1800">
                <a:latin typeface="Times New Roman" panose="02020603050405020304" pitchFamily="18" charset="0"/>
                <a:cs typeface="Times New Roman" panose="02020603050405020304" pitchFamily="18" charset="0"/>
              </a:rPr>
              <a:t>4. </a:t>
            </a:r>
            <a:r>
              <a:rPr lang="et-EE" altLang="et-EE" sz="1800" b="1">
                <a:latin typeface="Times New Roman" panose="02020603050405020304" pitchFamily="18" charset="0"/>
                <a:cs typeface="Times New Roman" panose="02020603050405020304" pitchFamily="18" charset="0"/>
              </a:rPr>
              <a:t>Tagama</a:t>
            </a:r>
            <a:r>
              <a:rPr lang="et-EE" altLang="et-EE" sz="1800">
                <a:latin typeface="Times New Roman" panose="02020603050405020304" pitchFamily="18" charset="0"/>
                <a:cs typeface="Times New Roman" panose="02020603050405020304" pitchFamily="18" charset="0"/>
              </a:rPr>
              <a:t> meetmed, et kohalikud omavalitsused saavad </a:t>
            </a:r>
            <a:r>
              <a:rPr lang="et-EE" altLang="et-EE" sz="1800" b="1">
                <a:latin typeface="Times New Roman" panose="02020603050405020304" pitchFamily="18" charset="0"/>
                <a:cs typeface="Times New Roman" panose="02020603050405020304" pitchFamily="18" charset="0"/>
              </a:rPr>
              <a:t>piisava tulu jagatud maksudest</a:t>
            </a:r>
            <a:r>
              <a:rPr lang="et-EE" altLang="et-EE" sz="1800">
                <a:latin typeface="Times New Roman" panose="02020603050405020304" pitchFamily="18" charset="0"/>
                <a:cs typeface="Times New Roman" panose="02020603050405020304" pitchFamily="18" charset="0"/>
              </a:rPr>
              <a:t> ning et need eraldatakse läbipaistval moel.</a:t>
            </a:r>
          </a:p>
          <a:p>
            <a:r>
              <a:rPr lang="et-EE" altLang="et-EE" sz="1800">
                <a:latin typeface="Times New Roman" panose="02020603050405020304" pitchFamily="18" charset="0"/>
                <a:cs typeface="Times New Roman" panose="02020603050405020304" pitchFamily="18" charset="0"/>
              </a:rPr>
              <a:t>5. </a:t>
            </a:r>
            <a:r>
              <a:rPr lang="et-EE" altLang="et-EE" sz="1800" b="1">
                <a:latin typeface="Times New Roman" panose="02020603050405020304" pitchFamily="18" charset="0"/>
                <a:cs typeface="Times New Roman" panose="02020603050405020304" pitchFamily="18" charset="0"/>
              </a:rPr>
              <a:t>Luua toetusfond</a:t>
            </a:r>
            <a:r>
              <a:rPr lang="et-EE" altLang="et-EE" sz="1800">
                <a:latin typeface="Times New Roman" panose="02020603050405020304" pitchFamily="18" charset="0"/>
                <a:cs typeface="Times New Roman" panose="02020603050405020304" pitchFamily="18" charset="0"/>
              </a:rPr>
              <a:t> kohalikele omavalitsustele, mis on eriti mõjutatud majanduskriisist, nii et nad on jätkuvalt võimelised pakkuma teatud sotsiaalteenuseid.</a:t>
            </a:r>
          </a:p>
          <a:p>
            <a:r>
              <a:rPr lang="et-EE" altLang="et-EE" sz="1800">
                <a:latin typeface="Times New Roman" panose="02020603050405020304" pitchFamily="18" charset="0"/>
                <a:cs typeface="Times New Roman" panose="02020603050405020304" pitchFamily="18" charset="0"/>
              </a:rPr>
              <a:t>6. </a:t>
            </a:r>
            <a:r>
              <a:rPr lang="et-EE" altLang="et-EE" sz="1800" b="1">
                <a:latin typeface="Times New Roman" panose="02020603050405020304" pitchFamily="18" charset="0"/>
                <a:cs typeface="Times New Roman" panose="02020603050405020304" pitchFamily="18" charset="0"/>
              </a:rPr>
              <a:t>Alustama</a:t>
            </a:r>
            <a:r>
              <a:rPr lang="et-EE" altLang="et-EE" sz="1800">
                <a:latin typeface="Times New Roman" panose="02020603050405020304" pitchFamily="18" charset="0"/>
                <a:cs typeface="Times New Roman" panose="02020603050405020304" pitchFamily="18" charset="0"/>
              </a:rPr>
              <a:t> laiaulatuslikke </a:t>
            </a:r>
            <a:r>
              <a:rPr lang="et-EE" altLang="et-EE" sz="1800" b="1">
                <a:latin typeface="Times New Roman" panose="02020603050405020304" pitchFamily="18" charset="0"/>
                <a:cs typeface="Times New Roman" panose="02020603050405020304" pitchFamily="18" charset="0"/>
              </a:rPr>
              <a:t>konsultatsioone</a:t>
            </a:r>
            <a:r>
              <a:rPr lang="et-EE" altLang="et-EE" sz="1800">
                <a:latin typeface="Times New Roman" panose="02020603050405020304" pitchFamily="18" charset="0"/>
                <a:cs typeface="Times New Roman" panose="02020603050405020304" pitchFamily="18" charset="0"/>
              </a:rPr>
              <a:t> kohalike omavalitsustega planeeritud </a:t>
            </a:r>
            <a:r>
              <a:rPr lang="et-EE" altLang="et-EE" sz="1800" b="1">
                <a:latin typeface="Times New Roman" panose="02020603050405020304" pitchFamily="18" charset="0"/>
                <a:cs typeface="Times New Roman" panose="02020603050405020304" pitchFamily="18" charset="0"/>
              </a:rPr>
              <a:t>finantsreformi teemadel</a:t>
            </a:r>
            <a:r>
              <a:rPr lang="et-EE" altLang="et-EE" sz="180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 xmlns:a16="http://schemas.microsoft.com/office/drawing/2014/main" id="{E890AA58-7B33-4C22-B4F4-FBECDC09AD53}"/>
              </a:ext>
            </a:extLst>
          </p:cNvPr>
          <p:cNvSpPr>
            <a:spLocks noGrp="1" noChangeArrowheads="1"/>
          </p:cNvSpPr>
          <p:nvPr>
            <p:ph type="title"/>
          </p:nvPr>
        </p:nvSpPr>
        <p:spPr/>
        <p:txBody>
          <a:bodyPr/>
          <a:lstStyle/>
          <a:p>
            <a:pPr algn="ctr"/>
            <a:r>
              <a:rPr lang="et-EE" altLang="et-EE" sz="2100" b="0">
                <a:latin typeface="Times New Roman" panose="02020603050405020304" pitchFamily="18" charset="0"/>
                <a:cs typeface="Times New Roman" panose="02020603050405020304" pitchFamily="18" charset="0"/>
              </a:rPr>
              <a:t>CLRAE soovitab Euroopa Nõukogu Ministrite Komiteel kutsuda Eesti ametivõime üles</a:t>
            </a:r>
          </a:p>
        </p:txBody>
      </p:sp>
      <p:sp>
        <p:nvSpPr>
          <p:cNvPr id="22531" name="Rectangle 3">
            <a:extLst>
              <a:ext uri="{FF2B5EF4-FFF2-40B4-BE49-F238E27FC236}">
                <a16:creationId xmlns="" xmlns:a16="http://schemas.microsoft.com/office/drawing/2014/main" id="{3FADEEE0-EFBE-4BA1-AB5C-C3C6CB011BAB}"/>
              </a:ext>
            </a:extLst>
          </p:cNvPr>
          <p:cNvSpPr>
            <a:spLocks noGrp="1" noChangeArrowheads="1"/>
          </p:cNvSpPr>
          <p:nvPr>
            <p:ph type="body" idx="1"/>
          </p:nvPr>
        </p:nvSpPr>
        <p:spPr/>
        <p:txBody>
          <a:bodyPr/>
          <a:lstStyle/>
          <a:p>
            <a:pPr>
              <a:lnSpc>
                <a:spcPct val="90000"/>
              </a:lnSpc>
            </a:pPr>
            <a:r>
              <a:rPr lang="et-EE" altLang="et-EE" sz="1500">
                <a:latin typeface="Times New Roman" panose="02020603050405020304" pitchFamily="18" charset="0"/>
                <a:cs typeface="Times New Roman" panose="02020603050405020304" pitchFamily="18" charset="0"/>
              </a:rPr>
              <a:t>7. </a:t>
            </a:r>
            <a:r>
              <a:rPr lang="et-EE" altLang="et-EE" sz="1500" b="1">
                <a:latin typeface="Times New Roman" panose="02020603050405020304" pitchFamily="18" charset="0"/>
                <a:cs typeface="Times New Roman" panose="02020603050405020304" pitchFamily="18" charset="0"/>
              </a:rPr>
              <a:t>Täpsustama läbirääkimiste protseduuri</a:t>
            </a:r>
            <a:r>
              <a:rPr lang="et-EE" altLang="et-EE" sz="1500">
                <a:latin typeface="Times New Roman" panose="02020603050405020304" pitchFamily="18" charset="0"/>
                <a:cs typeface="Times New Roman" panose="02020603050405020304" pitchFamily="18" charset="0"/>
              </a:rPr>
              <a:t> kohaliku omavalitsuse üksustega ning üleriigiliste kohaliku omavalitsuse üksuste liitudega, et muuta konsultatsioonid ja arutelud võimalikuks enne lõpliku otsuse tegemist, nagu on sätestatud Harta artiklis 4 lõige 6. See menetlus peaks toimuma õigel ajal ja olema korraldatud nõuetekohaselt enne arutelu, eriti kui kavandatud reform puudutab kohalikke omavalitsusi või toob neile kaasa rahalisi kohustusi;</a:t>
            </a:r>
          </a:p>
          <a:p>
            <a:pPr>
              <a:lnSpc>
                <a:spcPct val="90000"/>
              </a:lnSpc>
            </a:pPr>
            <a:r>
              <a:rPr lang="et-EE" altLang="et-EE" sz="1500">
                <a:latin typeface="Times New Roman" panose="02020603050405020304" pitchFamily="18" charset="0"/>
                <a:cs typeface="Times New Roman" panose="02020603050405020304" pitchFamily="18" charset="0"/>
              </a:rPr>
              <a:t>8. </a:t>
            </a:r>
            <a:r>
              <a:rPr lang="et-EE" altLang="et-EE" sz="1500" b="1">
                <a:latin typeface="Times New Roman" panose="02020603050405020304" pitchFamily="18" charset="0"/>
                <a:cs typeface="Times New Roman" panose="02020603050405020304" pitchFamily="18" charset="0"/>
              </a:rPr>
              <a:t>Ratifitseerima </a:t>
            </a:r>
            <a:r>
              <a:rPr lang="et-EE" altLang="et-EE" sz="1500">
                <a:latin typeface="Times New Roman" panose="02020603050405020304" pitchFamily="18" charset="0"/>
                <a:cs typeface="Times New Roman" panose="02020603050405020304" pitchFamily="18" charset="0"/>
              </a:rPr>
              <a:t>Euroopa kohaliku omavalitsuse </a:t>
            </a:r>
            <a:r>
              <a:rPr lang="et-EE" altLang="et-EE" sz="1500" b="1">
                <a:latin typeface="Times New Roman" panose="02020603050405020304" pitchFamily="18" charset="0"/>
                <a:cs typeface="Times New Roman" panose="02020603050405020304" pitchFamily="18" charset="0"/>
              </a:rPr>
              <a:t>harta</a:t>
            </a:r>
            <a:r>
              <a:rPr lang="et-EE" altLang="et-EE" sz="1500">
                <a:latin typeface="Times New Roman" panose="02020603050405020304" pitchFamily="18" charset="0"/>
                <a:cs typeface="Times New Roman" panose="02020603050405020304" pitchFamily="18" charset="0"/>
              </a:rPr>
              <a:t> kohaliku omavalitsuse üksuse tegevuses osalemise õigust käsitlev l</a:t>
            </a:r>
            <a:r>
              <a:rPr lang="et-EE" altLang="et-EE" sz="1500" b="1">
                <a:latin typeface="Times New Roman" panose="02020603050405020304" pitchFamily="18" charset="0"/>
                <a:cs typeface="Times New Roman" panose="02020603050405020304" pitchFamily="18" charset="0"/>
              </a:rPr>
              <a:t>isaprotokoll </a:t>
            </a:r>
            <a:r>
              <a:rPr lang="et-EE" altLang="et-EE" sz="1500">
                <a:latin typeface="Times New Roman" panose="02020603050405020304" pitchFamily="18" charset="0"/>
                <a:cs typeface="Times New Roman" panose="02020603050405020304" pitchFamily="18" charset="0"/>
              </a:rPr>
              <a:t>(CETS nr 207) nii kiiresti kui võimalik.</a:t>
            </a:r>
          </a:p>
          <a:p>
            <a:pPr>
              <a:lnSpc>
                <a:spcPct val="90000"/>
              </a:lnSpc>
            </a:pPr>
            <a:r>
              <a:rPr lang="et-EE" altLang="et-EE" sz="1500">
                <a:latin typeface="Times New Roman" panose="02020603050405020304" pitchFamily="18" charset="0"/>
                <a:cs typeface="Times New Roman" panose="02020603050405020304" pitchFamily="18" charset="0"/>
              </a:rPr>
              <a:t>9. Soovib Eesti ametivõimudelt, et nad </a:t>
            </a:r>
            <a:r>
              <a:rPr lang="et-EE" altLang="et-EE" sz="1500" b="1">
                <a:latin typeface="Times New Roman" panose="02020603050405020304" pitchFamily="18" charset="0"/>
                <a:cs typeface="Times New Roman" panose="02020603050405020304" pitchFamily="18" charset="0"/>
              </a:rPr>
              <a:t>teavitaksid Kongressi</a:t>
            </a:r>
            <a:r>
              <a:rPr lang="et-EE" altLang="et-EE" sz="1500">
                <a:latin typeface="Times New Roman" panose="02020603050405020304" pitchFamily="18" charset="0"/>
                <a:cs typeface="Times New Roman" panose="02020603050405020304" pitchFamily="18" charset="0"/>
              </a:rPr>
              <a:t> käesoleva raporti soovituste põhjal ellu viidud järelmeetmetest.”</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 xmlns:a16="http://schemas.microsoft.com/office/drawing/2014/main" id="{3CF8FFD7-B1CA-46DA-B0B6-92E2970A3E0F}"/>
              </a:ext>
            </a:extLst>
          </p:cNvPr>
          <p:cNvSpPr>
            <a:spLocks noGrp="1"/>
          </p:cNvSpPr>
          <p:nvPr>
            <p:ph type="title"/>
          </p:nvPr>
        </p:nvSpPr>
        <p:spPr/>
        <p:txBody>
          <a:bodyPr/>
          <a:lstStyle/>
          <a:p>
            <a:endParaRPr lang="et-EE" altLang="et-EE"/>
          </a:p>
        </p:txBody>
      </p:sp>
      <p:sp>
        <p:nvSpPr>
          <p:cNvPr id="23555" name="Content Placeholder 2">
            <a:extLst>
              <a:ext uri="{FF2B5EF4-FFF2-40B4-BE49-F238E27FC236}">
                <a16:creationId xmlns="" xmlns:a16="http://schemas.microsoft.com/office/drawing/2014/main" id="{9A97380C-3EDC-4C9A-ACCB-FB3E4356564D}"/>
              </a:ext>
            </a:extLst>
          </p:cNvPr>
          <p:cNvSpPr>
            <a:spLocks noGrp="1"/>
          </p:cNvSpPr>
          <p:nvPr>
            <p:ph idx="1"/>
          </p:nvPr>
        </p:nvSpPr>
        <p:spPr/>
        <p:txBody>
          <a:bodyPr/>
          <a:lstStyle/>
          <a:p>
            <a:endParaRPr lang="et-EE" altLang="et-EE">
              <a:latin typeface="Times New Roman" panose="02020603050405020304" pitchFamily="18" charset="0"/>
              <a:cs typeface="Times New Roman" panose="02020603050405020304" pitchFamily="18" charset="0"/>
            </a:endParaRPr>
          </a:p>
          <a:p>
            <a:r>
              <a:rPr lang="et-EE" altLang="et-EE">
                <a:latin typeface="Times New Roman" panose="02020603050405020304" pitchFamily="18" charset="0"/>
                <a:cs typeface="Times New Roman" panose="02020603050405020304" pitchFamily="18" charset="0"/>
              </a:rPr>
              <a:t>Järgmisel aastal möödub: </a:t>
            </a:r>
          </a:p>
          <a:p>
            <a:r>
              <a:rPr lang="et-EE" altLang="et-EE">
                <a:latin typeface="Times New Roman" panose="02020603050405020304" pitchFamily="18" charset="0"/>
                <a:cs typeface="Times New Roman" panose="02020603050405020304" pitchFamily="18" charset="0"/>
              </a:rPr>
              <a:t>10. detsembril </a:t>
            </a:r>
            <a:r>
              <a:rPr lang="et-EE" altLang="et-EE" b="1">
                <a:latin typeface="Times New Roman" panose="02020603050405020304" pitchFamily="18" charset="0"/>
                <a:cs typeface="Times New Roman" panose="02020603050405020304" pitchFamily="18" charset="0"/>
              </a:rPr>
              <a:t>30 aastat </a:t>
            </a:r>
            <a:r>
              <a:rPr lang="et-EE" altLang="et-EE">
                <a:latin typeface="Times New Roman" panose="02020603050405020304" pitchFamily="18" charset="0"/>
                <a:cs typeface="Times New Roman" panose="02020603050405020304" pitchFamily="18" charset="0"/>
              </a:rPr>
              <a:t>esimestest poole sajandi järel toimunud vabadest valimistest – kohaliku omavalitsuse </a:t>
            </a:r>
            <a:r>
              <a:rPr lang="et-EE" altLang="et-EE" b="1">
                <a:latin typeface="Times New Roman" panose="02020603050405020304" pitchFamily="18" charset="0"/>
                <a:cs typeface="Times New Roman" panose="02020603050405020304" pitchFamily="18" charset="0"/>
              </a:rPr>
              <a:t>valimistest</a:t>
            </a:r>
            <a:r>
              <a:rPr lang="et-EE" altLang="et-EE">
                <a:latin typeface="Times New Roman" panose="02020603050405020304" pitchFamily="18" charset="0"/>
                <a:cs typeface="Times New Roman" panose="02020603050405020304" pitchFamily="18" charset="0"/>
              </a:rPr>
              <a:t> ja </a:t>
            </a:r>
          </a:p>
          <a:p>
            <a:r>
              <a:rPr lang="et-EE" altLang="et-EE">
                <a:latin typeface="Times New Roman" panose="02020603050405020304" pitchFamily="18" charset="0"/>
                <a:cs typeface="Times New Roman" panose="02020603050405020304" pitchFamily="18" charset="0"/>
              </a:rPr>
              <a:t>28. septembril </a:t>
            </a:r>
            <a:r>
              <a:rPr lang="et-EE" altLang="et-EE" b="1">
                <a:latin typeface="Times New Roman" panose="02020603050405020304" pitchFamily="18" charset="0"/>
                <a:cs typeface="Times New Roman" panose="02020603050405020304" pitchFamily="18" charset="0"/>
              </a:rPr>
              <a:t>25 aastat </a:t>
            </a:r>
            <a:r>
              <a:rPr lang="et-EE" altLang="et-EE">
                <a:latin typeface="Times New Roman" panose="02020603050405020304" pitchFamily="18" charset="0"/>
                <a:cs typeface="Times New Roman" panose="02020603050405020304" pitchFamily="18" charset="0"/>
              </a:rPr>
              <a:t>Euroopa kohaliku omavalitsuse </a:t>
            </a:r>
            <a:r>
              <a:rPr lang="et-EE" altLang="et-EE" b="1">
                <a:latin typeface="Times New Roman" panose="02020603050405020304" pitchFamily="18" charset="0"/>
                <a:cs typeface="Times New Roman" panose="02020603050405020304" pitchFamily="18" charset="0"/>
              </a:rPr>
              <a:t>harta ratifitseerimisest </a:t>
            </a:r>
            <a:r>
              <a:rPr lang="et-EE" altLang="et-EE">
                <a:latin typeface="Times New Roman" panose="02020603050405020304" pitchFamily="18" charset="0"/>
                <a:cs typeface="Times New Roman" panose="02020603050405020304" pitchFamily="18" charset="0"/>
              </a:rPr>
              <a:t>Riigikogus.</a:t>
            </a:r>
            <a:endParaRPr lang="en-US" altLang="et-EE">
              <a:latin typeface="Times New Roman" panose="02020603050405020304" pitchFamily="18" charset="0"/>
              <a:cs typeface="Times New Roman" panose="02020603050405020304" pitchFamily="18" charset="0"/>
            </a:endParaRPr>
          </a:p>
          <a:p>
            <a:endParaRPr lang="et-EE" altLang="et-EE"/>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 xmlns:a16="http://schemas.microsoft.com/office/drawing/2014/main" id="{AB45838F-71DD-4BFD-93F0-F550A855ABC1}"/>
              </a:ext>
            </a:extLst>
          </p:cNvPr>
          <p:cNvSpPr>
            <a:spLocks noGrp="1"/>
          </p:cNvSpPr>
          <p:nvPr>
            <p:ph type="title"/>
          </p:nvPr>
        </p:nvSpPr>
        <p:spPr/>
        <p:txBody>
          <a:bodyPr/>
          <a:lstStyle/>
          <a:p>
            <a:endParaRPr lang="et-EE" altLang="et-EE"/>
          </a:p>
        </p:txBody>
      </p:sp>
      <p:sp>
        <p:nvSpPr>
          <p:cNvPr id="24579" name="Content Placeholder 2">
            <a:extLst>
              <a:ext uri="{FF2B5EF4-FFF2-40B4-BE49-F238E27FC236}">
                <a16:creationId xmlns="" xmlns:a16="http://schemas.microsoft.com/office/drawing/2014/main" id="{B1370031-4B79-4B29-87EF-9652CDC5D0BF}"/>
              </a:ext>
            </a:extLst>
          </p:cNvPr>
          <p:cNvSpPr>
            <a:spLocks noGrp="1"/>
          </p:cNvSpPr>
          <p:nvPr>
            <p:ph idx="1"/>
          </p:nvPr>
        </p:nvSpPr>
        <p:spPr/>
        <p:txBody>
          <a:bodyPr/>
          <a:lstStyle/>
          <a:p>
            <a:endParaRPr lang="et-EE" altLang="et-EE"/>
          </a:p>
          <a:p>
            <a:endParaRPr lang="et-EE" altLang="et-EE"/>
          </a:p>
          <a:p>
            <a:endParaRPr lang="et-EE" altLang="et-EE"/>
          </a:p>
          <a:p>
            <a:pPr algn="ctr"/>
            <a:r>
              <a:rPr lang="et-EE" altLang="et-EE">
                <a:latin typeface="Times New Roman" panose="02020603050405020304" pitchFamily="18" charset="0"/>
                <a:cs typeface="Times New Roman" panose="02020603050405020304" pitchFamily="18" charset="0"/>
              </a:rPr>
              <a:t>Tänan tähelepanu eest </a:t>
            </a:r>
          </a:p>
          <a:p>
            <a:pPr algn="ctr"/>
            <a:r>
              <a:rPr lang="et-EE" altLang="et-EE">
                <a:latin typeface="Times New Roman" panose="02020603050405020304" pitchFamily="18" charset="0"/>
                <a:cs typeface="Times New Roman" panose="02020603050405020304" pitchFamily="18" charset="0"/>
              </a:rPr>
              <a:t>Jõudu Harta tundmaõppimisel ning rakendamisel</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853750"/>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000" b="1" dirty="0">
                <a:solidFill>
                  <a:schemeClr val="dk1"/>
                </a:solidFill>
                <a:latin typeface="Times New Roman"/>
                <a:ea typeface="Times New Roman"/>
                <a:cs typeface="Times New Roman"/>
                <a:sym typeface="Times New Roman"/>
              </a:rPr>
              <a:t>TLÜ </a:t>
            </a:r>
            <a:r>
              <a:rPr lang="fi-FI" sz="2000" b="1" dirty="0" err="1">
                <a:solidFill>
                  <a:schemeClr val="dk1"/>
                </a:solidFill>
                <a:latin typeface="Times New Roman"/>
                <a:ea typeface="Times New Roman"/>
                <a:cs typeface="Times New Roman"/>
                <a:sym typeface="Times New Roman"/>
              </a:rPr>
              <a:t>riigiteaduste</a:t>
            </a:r>
            <a:r>
              <a:rPr lang="fi-FI" sz="2000" b="1" dirty="0">
                <a:solidFill>
                  <a:schemeClr val="dk1"/>
                </a:solidFill>
                <a:latin typeface="Times New Roman"/>
                <a:ea typeface="Times New Roman"/>
                <a:cs typeface="Times New Roman"/>
                <a:sym typeface="Times New Roman"/>
              </a:rPr>
              <a:t> ja </a:t>
            </a:r>
            <a:r>
              <a:rPr lang="fi-FI" sz="2000" b="1" dirty="0" err="1">
                <a:solidFill>
                  <a:schemeClr val="dk1"/>
                </a:solidFill>
                <a:latin typeface="Times New Roman"/>
                <a:ea typeface="Times New Roman"/>
                <a:cs typeface="Times New Roman"/>
                <a:sym typeface="Times New Roman"/>
              </a:rPr>
              <a:t>haldusjuhtimise</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üliõpilaste</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ühisettekanne</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esitaja</a:t>
            </a:r>
            <a:r>
              <a:rPr lang="fi-FI" sz="2000" b="1" dirty="0">
                <a:solidFill>
                  <a:schemeClr val="dk1"/>
                </a:solidFill>
                <a:latin typeface="Times New Roman"/>
                <a:ea typeface="Times New Roman"/>
                <a:cs typeface="Times New Roman"/>
                <a:sym typeface="Times New Roman"/>
              </a:rPr>
              <a:t> Aarne </a:t>
            </a:r>
            <a:r>
              <a:rPr lang="fi-FI" sz="2000" b="1" dirty="0" err="1">
                <a:solidFill>
                  <a:schemeClr val="dk1"/>
                </a:solidFill>
                <a:latin typeface="Times New Roman"/>
                <a:ea typeface="Times New Roman"/>
                <a:cs typeface="Times New Roman"/>
                <a:sym typeface="Times New Roman"/>
              </a:rPr>
              <a:t>Põlluäär</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kaasautorid</a:t>
            </a:r>
            <a:r>
              <a:rPr lang="fi-FI" sz="2000" b="1" dirty="0">
                <a:solidFill>
                  <a:schemeClr val="dk1"/>
                </a:solidFill>
                <a:latin typeface="Times New Roman"/>
                <a:ea typeface="Times New Roman"/>
                <a:cs typeface="Times New Roman"/>
                <a:sym typeface="Times New Roman"/>
              </a:rPr>
              <a:t> Alina </a:t>
            </a:r>
            <a:r>
              <a:rPr lang="fi-FI" sz="2000" b="1" dirty="0" err="1">
                <a:solidFill>
                  <a:schemeClr val="dk1"/>
                </a:solidFill>
                <a:latin typeface="Times New Roman"/>
                <a:ea typeface="Times New Roman"/>
                <a:cs typeface="Times New Roman"/>
                <a:sym typeface="Times New Roman"/>
              </a:rPr>
              <a:t>Ioutsi</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Eidi</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Leht</a:t>
            </a:r>
            <a:r>
              <a:rPr lang="fi-FI" sz="2000" b="1" dirty="0">
                <a:solidFill>
                  <a:schemeClr val="dk1"/>
                </a:solidFill>
                <a:latin typeface="Times New Roman"/>
                <a:ea typeface="Times New Roman"/>
                <a:cs typeface="Times New Roman"/>
                <a:sym typeface="Times New Roman"/>
              </a:rPr>
              <a:t>, Elo Raju, Liisa Vares, Maria </a:t>
            </a:r>
            <a:r>
              <a:rPr lang="fi-FI" sz="2000" b="1" dirty="0" err="1">
                <a:solidFill>
                  <a:schemeClr val="dk1"/>
                </a:solidFill>
                <a:latin typeface="Times New Roman"/>
                <a:ea typeface="Times New Roman"/>
                <a:cs typeface="Times New Roman"/>
                <a:sym typeface="Times New Roman"/>
              </a:rPr>
              <a:t>Ossadtšaja</a:t>
            </a:r>
            <a:r>
              <a:rPr lang="fi-FI" sz="2000" b="1" dirty="0">
                <a:solidFill>
                  <a:schemeClr val="dk1"/>
                </a:solidFill>
                <a:latin typeface="Times New Roman"/>
                <a:ea typeface="Times New Roman"/>
                <a:cs typeface="Times New Roman"/>
                <a:sym typeface="Times New Roman"/>
              </a:rPr>
              <a:t>, Triin </a:t>
            </a:r>
            <a:r>
              <a:rPr lang="fi-FI" sz="2000" b="1" dirty="0" err="1">
                <a:solidFill>
                  <a:schemeClr val="dk1"/>
                </a:solidFill>
                <a:latin typeface="Times New Roman"/>
                <a:ea typeface="Times New Roman"/>
                <a:cs typeface="Times New Roman"/>
                <a:sym typeface="Times New Roman"/>
              </a:rPr>
              <a:t>Müür</a:t>
            </a:r>
            <a:r>
              <a:rPr lang="fi-FI" sz="2000" b="1" dirty="0">
                <a:solidFill>
                  <a:schemeClr val="dk1"/>
                </a:solidFill>
                <a:latin typeface="Times New Roman"/>
                <a:ea typeface="Times New Roman"/>
                <a:cs typeface="Times New Roman"/>
                <a:sym typeface="Times New Roman"/>
              </a:rPr>
              <a:t>, </a:t>
            </a:r>
            <a:r>
              <a:rPr lang="fi-FI" sz="2000" b="1" dirty="0" err="1">
                <a:solidFill>
                  <a:schemeClr val="dk1"/>
                </a:solidFill>
                <a:latin typeface="Times New Roman"/>
                <a:ea typeface="Times New Roman"/>
                <a:cs typeface="Times New Roman"/>
                <a:sym typeface="Times New Roman"/>
              </a:rPr>
              <a:t>Andres</a:t>
            </a:r>
            <a:r>
              <a:rPr lang="fi-FI" sz="2000" b="1" dirty="0">
                <a:solidFill>
                  <a:schemeClr val="dk1"/>
                </a:solidFill>
                <a:latin typeface="Times New Roman"/>
                <a:ea typeface="Times New Roman"/>
                <a:cs typeface="Times New Roman"/>
                <a:sym typeface="Times New Roman"/>
              </a:rPr>
              <a:t>-Kenno </a:t>
            </a:r>
            <a:r>
              <a:rPr lang="fi-FI" sz="2000" b="1" dirty="0" err="1">
                <a:solidFill>
                  <a:schemeClr val="dk1"/>
                </a:solidFill>
                <a:latin typeface="Times New Roman"/>
                <a:ea typeface="Times New Roman"/>
                <a:cs typeface="Times New Roman"/>
                <a:sym typeface="Times New Roman"/>
              </a:rPr>
              <a:t>Õunap</a:t>
            </a:r>
            <a:r>
              <a:rPr lang="fi-FI" sz="2000" b="1" dirty="0">
                <a:solidFill>
                  <a:schemeClr val="dk1"/>
                </a:solidFill>
                <a:latin typeface="Times New Roman"/>
                <a:ea typeface="Times New Roman"/>
                <a:cs typeface="Times New Roman"/>
                <a:sym typeface="Times New Roman"/>
              </a:rPr>
              <a:t>, Timo </a:t>
            </a:r>
            <a:r>
              <a:rPr lang="fi-FI" sz="2000" b="1" dirty="0" err="1">
                <a:solidFill>
                  <a:schemeClr val="dk1"/>
                </a:solidFill>
                <a:latin typeface="Times New Roman"/>
                <a:ea typeface="Times New Roman"/>
                <a:cs typeface="Times New Roman"/>
                <a:sym typeface="Times New Roman"/>
              </a:rPr>
              <a:t>Torm</a:t>
            </a:r>
            <a:r>
              <a:rPr lang="fi-FI" sz="2000" b="1" dirty="0">
                <a:solidFill>
                  <a:schemeClr val="dk1"/>
                </a:solidFill>
                <a:latin typeface="Times New Roman"/>
                <a:ea typeface="Times New Roman"/>
                <a:cs typeface="Times New Roman"/>
                <a:sym typeface="Times New Roman"/>
              </a:rPr>
              <a:t>)</a:t>
            </a:r>
            <a:endParaRPr sz="12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13581363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28A73342-B701-468C-ABB2-E3F23882196D}"/>
              </a:ext>
            </a:extLst>
          </p:cNvPr>
          <p:cNvSpPr>
            <a:spLocks noGrp="1"/>
          </p:cNvSpPr>
          <p:nvPr>
            <p:ph type="ctrTitle"/>
          </p:nvPr>
        </p:nvSpPr>
        <p:spPr>
          <a:xfrm>
            <a:off x="685800" y="372534"/>
            <a:ext cx="7772400" cy="2327805"/>
          </a:xfrm>
        </p:spPr>
        <p:txBody>
          <a:bodyPr>
            <a:normAutofit/>
          </a:bodyPr>
          <a:lstStyle/>
          <a:p>
            <a:r>
              <a:rPr lang="et-EE" sz="3300" dirty="0"/>
              <a:t>Kas Eesti vajab kohaliku omavalitsuse arengu aluseid ja strateegiat</a:t>
            </a:r>
          </a:p>
        </p:txBody>
      </p:sp>
      <p:sp>
        <p:nvSpPr>
          <p:cNvPr id="3" name="Alapealkiri 2">
            <a:extLst>
              <a:ext uri="{FF2B5EF4-FFF2-40B4-BE49-F238E27FC236}">
                <a16:creationId xmlns="" xmlns:a16="http://schemas.microsoft.com/office/drawing/2014/main" id="{F496C3CF-B085-42CC-8DE2-DCE273D9D935}"/>
              </a:ext>
            </a:extLst>
          </p:cNvPr>
          <p:cNvSpPr>
            <a:spLocks noGrp="1"/>
          </p:cNvSpPr>
          <p:nvPr>
            <p:ph type="subTitle" idx="1"/>
          </p:nvPr>
        </p:nvSpPr>
        <p:spPr/>
        <p:txBody>
          <a:bodyPr/>
          <a:lstStyle/>
          <a:p>
            <a:r>
              <a:rPr lang="et-EE" sz="2100" dirty="0"/>
              <a:t>Aarne Põlluäär</a:t>
            </a:r>
          </a:p>
          <a:p>
            <a:r>
              <a:rPr lang="et-EE" sz="2100" dirty="0"/>
              <a:t>Tallinna Ülikooli Ühiskonnateaduste Instituut</a:t>
            </a:r>
          </a:p>
          <a:p>
            <a:r>
              <a:rPr lang="et-EE" sz="2100" dirty="0"/>
              <a:t>magistrant</a:t>
            </a:r>
          </a:p>
        </p:txBody>
      </p:sp>
    </p:spTree>
    <p:extLst>
      <p:ext uri="{BB962C8B-B14F-4D97-AF65-F5344CB8AC3E}">
        <p14:creationId xmlns="" xmlns:p14="http://schemas.microsoft.com/office/powerpoint/2010/main" val="159872101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endParaRPr lang="et-EE" dirty="0"/>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529224" y="845598"/>
            <a:ext cx="7772400" cy="3209278"/>
          </a:xfrm>
        </p:spPr>
        <p:txBody>
          <a:bodyPr/>
          <a:lstStyle/>
          <a:p>
            <a:pPr algn="just">
              <a:lnSpc>
                <a:spcPct val="150000"/>
              </a:lnSpc>
            </a:pPr>
            <a:r>
              <a:rPr lang="et-EE" sz="2100" dirty="0"/>
              <a:t>„</a:t>
            </a:r>
            <a:r>
              <a:rPr lang="et-EE" sz="2100" b="1" dirty="0"/>
              <a:t>Ära küsi, mida riik saab teha sinu jaoks, vaid mida sina saad teha oma riigi jaoks</a:t>
            </a:r>
            <a:r>
              <a:rPr lang="et-EE" sz="2100" dirty="0"/>
              <a:t>,“ ärgitas USA president John F. Kennedy oma kaasmaalasi käituma üldsuse huvides. </a:t>
            </a:r>
          </a:p>
          <a:p>
            <a:pPr algn="just">
              <a:lnSpc>
                <a:spcPct val="150000"/>
              </a:lnSpc>
            </a:pPr>
            <a:r>
              <a:rPr lang="et-EE" sz="2100" dirty="0"/>
              <a:t>Sellesse mõtteterasse on kokku võetud ka avaliku halduse ja riigiteaduste eriala tuum: õpetada sotsiaalse närviga inimesi panustama ühiskonna arengusse.</a:t>
            </a:r>
          </a:p>
        </p:txBody>
      </p:sp>
    </p:spTree>
    <p:extLst>
      <p:ext uri="{BB962C8B-B14F-4D97-AF65-F5344CB8AC3E}">
        <p14:creationId xmlns="" xmlns:p14="http://schemas.microsoft.com/office/powerpoint/2010/main" val="222937974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dirty="0"/>
              <a:t>Sissejuhatus</a:t>
            </a:r>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529224" y="845598"/>
            <a:ext cx="7772400" cy="3209278"/>
          </a:xfrm>
        </p:spPr>
        <p:txBody>
          <a:bodyPr anchor="t"/>
          <a:lstStyle/>
          <a:p>
            <a:pPr marL="514350" indent="-342900" algn="just">
              <a:lnSpc>
                <a:spcPct val="150000"/>
              </a:lnSpc>
              <a:buFont typeface="Arial" panose="020B0604020202020204" pitchFamily="34" charset="0"/>
              <a:buChar char="•"/>
            </a:pPr>
            <a:r>
              <a:rPr lang="fi-FI" sz="2100" dirty="0" err="1"/>
              <a:t>Kohalik</a:t>
            </a:r>
            <a:r>
              <a:rPr lang="fi-FI" sz="2100" dirty="0"/>
              <a:t> </a:t>
            </a:r>
            <a:r>
              <a:rPr lang="fi-FI" sz="2100" dirty="0" err="1"/>
              <a:t>omavalitsus</a:t>
            </a:r>
            <a:r>
              <a:rPr lang="fi-FI" sz="2100" dirty="0"/>
              <a:t> on </a:t>
            </a:r>
            <a:r>
              <a:rPr lang="fi-FI" sz="2100" dirty="0" err="1"/>
              <a:t>ühiskonna</a:t>
            </a:r>
            <a:r>
              <a:rPr lang="fi-FI" sz="2100" dirty="0"/>
              <a:t> </a:t>
            </a:r>
            <a:r>
              <a:rPr lang="fi-FI" sz="2100" dirty="0" err="1"/>
              <a:t>demokraatlike</a:t>
            </a:r>
            <a:r>
              <a:rPr lang="fi-FI" sz="2100" dirty="0"/>
              <a:t> </a:t>
            </a:r>
            <a:r>
              <a:rPr lang="fi-FI" sz="2100" dirty="0" err="1"/>
              <a:t>väärtuste</a:t>
            </a:r>
            <a:r>
              <a:rPr lang="fi-FI" sz="2100" dirty="0"/>
              <a:t> </a:t>
            </a:r>
            <a:r>
              <a:rPr lang="fi-FI" sz="2100" dirty="0" err="1"/>
              <a:t>kandja</a:t>
            </a:r>
            <a:r>
              <a:rPr lang="fi-FI" sz="2100" dirty="0"/>
              <a:t> </a:t>
            </a:r>
            <a:endParaRPr lang="et-EE" sz="2100" dirty="0"/>
          </a:p>
          <a:p>
            <a:pPr marL="514350" indent="-342900" algn="just">
              <a:lnSpc>
                <a:spcPct val="150000"/>
              </a:lnSpc>
              <a:buFont typeface="Arial" panose="020B0604020202020204" pitchFamily="34" charset="0"/>
              <a:buChar char="•"/>
            </a:pPr>
            <a:r>
              <a:rPr lang="et-EE" sz="2100" dirty="0"/>
              <a:t>Seaduste alusel peaks täna iga kohalik omavalitsus olema valmis täitma umbes 350 erinevat ülesannet, neist 75% on kohustuslikku ja 15 riiklikku ülesannet. </a:t>
            </a:r>
          </a:p>
        </p:txBody>
      </p:sp>
    </p:spTree>
    <p:extLst>
      <p:ext uri="{BB962C8B-B14F-4D97-AF65-F5344CB8AC3E}">
        <p14:creationId xmlns="" xmlns:p14="http://schemas.microsoft.com/office/powerpoint/2010/main" val="1258190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3200" b="1" dirty="0">
                <a:solidFill>
                  <a:schemeClr val="dk1"/>
                </a:solidFill>
                <a:latin typeface="Times New Roman"/>
                <a:ea typeface="Times New Roman"/>
                <a:cs typeface="Times New Roman"/>
                <a:sym typeface="Times New Roman"/>
              </a:rPr>
              <a:t>Tarmo </a:t>
            </a:r>
            <a:r>
              <a:rPr lang="fi-FI" sz="3200" b="1" dirty="0" err="1">
                <a:solidFill>
                  <a:schemeClr val="dk1"/>
                </a:solidFill>
                <a:latin typeface="Times New Roman"/>
                <a:ea typeface="Times New Roman"/>
                <a:cs typeface="Times New Roman"/>
                <a:sym typeface="Times New Roman"/>
              </a:rPr>
              <a:t>Tammiste</a:t>
            </a:r>
            <a:r>
              <a:rPr lang="fi-FI" sz="3200" b="1" dirty="0">
                <a:solidFill>
                  <a:schemeClr val="dk1"/>
                </a:solidFill>
                <a:latin typeface="Times New Roman"/>
                <a:ea typeface="Times New Roman"/>
                <a:cs typeface="Times New Roman"/>
                <a:sym typeface="Times New Roman"/>
              </a:rPr>
              <a:t>, Narva </a:t>
            </a:r>
            <a:r>
              <a:rPr lang="fi-FI" sz="3200" b="1" dirty="0" err="1">
                <a:solidFill>
                  <a:schemeClr val="dk1"/>
                </a:solidFill>
                <a:latin typeface="Times New Roman"/>
                <a:ea typeface="Times New Roman"/>
                <a:cs typeface="Times New Roman"/>
                <a:sym typeface="Times New Roman"/>
              </a:rPr>
              <a:t>linnapea</a:t>
            </a:r>
            <a:r>
              <a:rPr lang="fi-FI" sz="3200" b="1" dirty="0">
                <a:solidFill>
                  <a:schemeClr val="dk1"/>
                </a:solidFill>
                <a:latin typeface="Times New Roman"/>
                <a:ea typeface="Times New Roman"/>
                <a:cs typeface="Times New Roman"/>
                <a:sym typeface="Times New Roman"/>
              </a:rPr>
              <a:t> </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3901698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sz="2100" dirty="0"/>
              <a:t>Meie analüüsid</a:t>
            </a:r>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615781" y="565952"/>
            <a:ext cx="7772400" cy="3508899"/>
          </a:xfrm>
        </p:spPr>
        <p:txBody>
          <a:bodyPr anchor="t"/>
          <a:lstStyle/>
          <a:p>
            <a:pPr algn="just"/>
            <a:r>
              <a:rPr lang="et-EE" sz="2100" dirty="0"/>
              <a:t>•	kohaliku omavalitsuse omavalitsuslike ülesannete osakaalu suurendamine ning sellele vastava õigusliku, poliitilise, korraldusliku ja finantsilise süsteemi loomine</a:t>
            </a:r>
          </a:p>
          <a:p>
            <a:pPr algn="just"/>
            <a:r>
              <a:rPr lang="et-EE" sz="2100" dirty="0"/>
              <a:t>•	omavalitsuste vaheliste suhete muutumine koostööpõhiseks ning omavalitsuste järelevalve mehhanismide kaasajastamine </a:t>
            </a:r>
          </a:p>
          <a:p>
            <a:pPr algn="just"/>
            <a:r>
              <a:rPr lang="et-EE" sz="2100" dirty="0"/>
              <a:t>•	omavalitsuste roll ja vastutus ettevõtluskeskkonna kujundamises, valdkonna jätkusuutliku arengu tagamine, luues vastava institutsionaalse struktuuri </a:t>
            </a:r>
          </a:p>
          <a:p>
            <a:pPr algn="just"/>
            <a:r>
              <a:rPr lang="et-EE" sz="2100" dirty="0"/>
              <a:t>•	omavalitsuste tuleviku analüüs. </a:t>
            </a:r>
          </a:p>
          <a:p>
            <a:pPr algn="just">
              <a:lnSpc>
                <a:spcPct val="150000"/>
              </a:lnSpc>
            </a:pPr>
            <a:endParaRPr lang="et-EE" sz="2100" dirty="0"/>
          </a:p>
        </p:txBody>
      </p:sp>
    </p:spTree>
    <p:extLst>
      <p:ext uri="{BB962C8B-B14F-4D97-AF65-F5344CB8AC3E}">
        <p14:creationId xmlns="" xmlns:p14="http://schemas.microsoft.com/office/powerpoint/2010/main" val="19797627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sz="2400" dirty="0"/>
              <a:t>Omavalitsuslikud ülesanded</a:t>
            </a:r>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529224" y="845598"/>
            <a:ext cx="7772400" cy="3209278"/>
          </a:xfrm>
        </p:spPr>
        <p:txBody>
          <a:bodyPr anchor="t"/>
          <a:lstStyle/>
          <a:p>
            <a:pPr marL="514350" indent="-342900" algn="just">
              <a:lnSpc>
                <a:spcPct val="150000"/>
              </a:lnSpc>
              <a:buFont typeface="Arial" panose="020B0604020202020204" pitchFamily="34" charset="0"/>
              <a:buChar char="•"/>
            </a:pPr>
            <a:r>
              <a:rPr lang="et-EE" sz="2100" dirty="0"/>
              <a:t>Kuidas defineerida omavalitsuslikke ülesandeid?</a:t>
            </a:r>
          </a:p>
          <a:p>
            <a:pPr marL="514350" indent="-342900" algn="just">
              <a:lnSpc>
                <a:spcPct val="150000"/>
              </a:lnSpc>
              <a:buFont typeface="Arial" panose="020B0604020202020204" pitchFamily="34" charset="0"/>
              <a:buChar char="•"/>
            </a:pPr>
            <a:r>
              <a:rPr lang="et-EE" sz="2100" dirty="0"/>
              <a:t>Kuidas tõmmata piire omavalitsuslike ja riiklike ülesannete vahele?</a:t>
            </a:r>
          </a:p>
          <a:p>
            <a:pPr marL="514350" indent="-342900" algn="just">
              <a:lnSpc>
                <a:spcPct val="150000"/>
              </a:lnSpc>
              <a:buFont typeface="Arial" panose="020B0604020202020204" pitchFamily="34" charset="0"/>
              <a:buChar char="•"/>
            </a:pPr>
            <a:r>
              <a:rPr lang="et-EE" sz="2100" dirty="0"/>
              <a:t>Kas kohustuslike ülesannete täitmiseks on piisavalt ressursse?</a:t>
            </a:r>
          </a:p>
        </p:txBody>
      </p:sp>
    </p:spTree>
    <p:extLst>
      <p:ext uri="{BB962C8B-B14F-4D97-AF65-F5344CB8AC3E}">
        <p14:creationId xmlns="" xmlns:p14="http://schemas.microsoft.com/office/powerpoint/2010/main" val="17580460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sz="2400" dirty="0"/>
              <a:t>Kui suurendada KOV ülesannete osakaalu,</a:t>
            </a:r>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292963" y="672485"/>
            <a:ext cx="8369424" cy="3382392"/>
          </a:xfrm>
        </p:spPr>
        <p:txBody>
          <a:bodyPr anchor="t"/>
          <a:lstStyle/>
          <a:p>
            <a:pPr algn="just"/>
            <a:r>
              <a:rPr lang="et-EE" sz="2100" dirty="0"/>
              <a:t>siis on vaja …</a:t>
            </a:r>
          </a:p>
          <a:p>
            <a:pPr marL="514350" indent="-342900" algn="just">
              <a:buFont typeface="Arial" panose="020B0604020202020204" pitchFamily="34" charset="0"/>
              <a:buChar char="•"/>
            </a:pPr>
            <a:r>
              <a:rPr lang="et-EE" sz="2100" dirty="0"/>
              <a:t>Edendada omavalitsuste vahelist koostööd luues vastavad õiguslikud normid</a:t>
            </a:r>
          </a:p>
          <a:p>
            <a:pPr marL="514350" indent="-342900" algn="just">
              <a:buFont typeface="Arial" panose="020B0604020202020204" pitchFamily="34" charset="0"/>
              <a:buChar char="•"/>
            </a:pPr>
            <a:r>
              <a:rPr lang="et-EE" sz="2100" dirty="0"/>
              <a:t>Töötada välja kriteeriumid, mille alusel on võimalik luua konkreetsete teenuste baasil teenuspiirkonnad</a:t>
            </a:r>
          </a:p>
          <a:p>
            <a:pPr marL="514350" indent="-342900" algn="just">
              <a:buFont typeface="Arial" panose="020B0604020202020204" pitchFamily="34" charset="0"/>
              <a:buChar char="•"/>
            </a:pPr>
            <a:r>
              <a:rPr lang="et-EE" sz="2100" dirty="0"/>
              <a:t>Muuta omavalitsuste vaheline koostöö teatud teenuste raames kohustuslikuks (kesk-põhihariduse pakkumine, jäätmemajandus)</a:t>
            </a:r>
          </a:p>
          <a:p>
            <a:pPr marL="514350" indent="-342900" algn="just">
              <a:buFont typeface="Arial" panose="020B0604020202020204" pitchFamily="34" charset="0"/>
              <a:buChar char="•"/>
            </a:pPr>
            <a:r>
              <a:rPr lang="et-EE" sz="2100" dirty="0"/>
              <a:t>Teenusstandartide kehtestamine</a:t>
            </a:r>
          </a:p>
          <a:p>
            <a:pPr marL="514350" indent="-342900" algn="just">
              <a:buFont typeface="Arial" panose="020B0604020202020204" pitchFamily="34" charset="0"/>
              <a:buChar char="•"/>
            </a:pPr>
            <a:r>
              <a:rPr lang="et-EE" sz="2100" dirty="0"/>
              <a:t>Omavalitsuste finantsautonoomia kasvatamine</a:t>
            </a:r>
          </a:p>
          <a:p>
            <a:pPr marL="514350" indent="-342900" algn="just">
              <a:buFont typeface="Arial" panose="020B0604020202020204" pitchFamily="34" charset="0"/>
              <a:buChar char="•"/>
            </a:pPr>
            <a:endParaRPr lang="et-EE" sz="2100" dirty="0"/>
          </a:p>
        </p:txBody>
      </p:sp>
    </p:spTree>
    <p:extLst>
      <p:ext uri="{BB962C8B-B14F-4D97-AF65-F5344CB8AC3E}">
        <p14:creationId xmlns="" xmlns:p14="http://schemas.microsoft.com/office/powerpoint/2010/main" val="272727534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dirty="0"/>
              <a:t>Omavalitsuste koostöö</a:t>
            </a:r>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529224" y="845598"/>
            <a:ext cx="7772400" cy="3209278"/>
          </a:xfrm>
        </p:spPr>
        <p:txBody>
          <a:bodyPr anchor="t"/>
          <a:lstStyle/>
          <a:p>
            <a:pPr marL="428625" indent="-257175" algn="just">
              <a:buFont typeface="Arial" panose="020B0604020202020204" pitchFamily="34" charset="0"/>
              <a:buChar char="•"/>
            </a:pPr>
            <a:r>
              <a:rPr lang="et-EE" dirty="0"/>
              <a:t>Luua vastav metoodika, mille alusel on võimalik hinnata omavalitsuste võimekust pakkuda erinevaid avalikke teenuseid</a:t>
            </a:r>
          </a:p>
          <a:p>
            <a:pPr marL="428625" indent="-257175" algn="just">
              <a:buFont typeface="Arial" panose="020B0604020202020204" pitchFamily="34" charset="0"/>
              <a:buChar char="•"/>
            </a:pPr>
            <a:r>
              <a:rPr lang="et-EE" dirty="0"/>
              <a:t>Võimekuse puudumisel luua teenuspiirkonnad, mille raames on omavalitsuste vaheline koostöö probleemsetes valdkondades kohustuslik</a:t>
            </a:r>
          </a:p>
          <a:p>
            <a:pPr marL="428625" indent="-257175" algn="just">
              <a:buFont typeface="Arial" panose="020B0604020202020204" pitchFamily="34" charset="0"/>
              <a:buChar char="•"/>
            </a:pPr>
            <a:r>
              <a:rPr lang="et-EE" dirty="0"/>
              <a:t>Töötada välja vastav õigusakt, mis sätestab omavalitsuste vahelise osalise koostöö rakendamise võimalused</a:t>
            </a:r>
          </a:p>
          <a:p>
            <a:pPr marL="428625" indent="-257175" algn="just">
              <a:buFont typeface="Arial" panose="020B0604020202020204" pitchFamily="34" charset="0"/>
              <a:buChar char="•"/>
            </a:pPr>
            <a:r>
              <a:rPr lang="et-EE" dirty="0"/>
              <a:t>Seniste maakondlike omavalitsusliitude asemele luua regionaalsed (mitme maakonna omavalitsusi ühendavad) omavalitsusliidud. </a:t>
            </a:r>
          </a:p>
          <a:p>
            <a:pPr marL="428625" indent="-257175" algn="just">
              <a:buFont typeface="Arial" panose="020B0604020202020204" pitchFamily="34" charset="0"/>
              <a:buChar char="•"/>
            </a:pPr>
            <a:r>
              <a:rPr lang="et-EE" dirty="0"/>
              <a:t>Muuta omavalitsuste vaheline koostöö kohustuslikuks järgmistes valdkondades: jäätmemajandus, vanurite hoolekanne, haridus (nii huvi, kui ka formaalharidus)</a:t>
            </a:r>
          </a:p>
          <a:p>
            <a:pPr marL="428625" indent="-257175" algn="just">
              <a:buFont typeface="Arial" panose="020B0604020202020204" pitchFamily="34" charset="0"/>
              <a:buChar char="•"/>
            </a:pPr>
            <a:r>
              <a:rPr lang="et-EE" dirty="0"/>
              <a:t>Tuua omavalitsuste tegevusalane järelevalve regionaalse omavalitsusliidu pädevusse</a:t>
            </a:r>
          </a:p>
          <a:p>
            <a:pPr algn="just">
              <a:lnSpc>
                <a:spcPct val="150000"/>
              </a:lnSpc>
            </a:pPr>
            <a:endParaRPr lang="et-EE" sz="2100" dirty="0"/>
          </a:p>
        </p:txBody>
      </p:sp>
    </p:spTree>
    <p:extLst>
      <p:ext uri="{BB962C8B-B14F-4D97-AF65-F5344CB8AC3E}">
        <p14:creationId xmlns="" xmlns:p14="http://schemas.microsoft.com/office/powerpoint/2010/main" val="211012829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sz="2400" dirty="0"/>
              <a:t>Ettevõtluskeskkond</a:t>
            </a:r>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529224" y="845598"/>
            <a:ext cx="7772400" cy="3209278"/>
          </a:xfrm>
        </p:spPr>
        <p:txBody>
          <a:bodyPr anchor="t"/>
          <a:lstStyle/>
          <a:p>
            <a:pPr marL="428625" indent="-257175" algn="just">
              <a:buFont typeface="Arial" panose="020B0604020202020204" pitchFamily="34" charset="0"/>
              <a:buChar char="•"/>
            </a:pPr>
            <a:endParaRPr lang="et-EE" sz="1800" dirty="0"/>
          </a:p>
          <a:p>
            <a:pPr marL="428625" indent="-257175" algn="just">
              <a:buFont typeface="Arial" panose="020B0604020202020204" pitchFamily="34" charset="0"/>
              <a:buChar char="•"/>
            </a:pPr>
            <a:r>
              <a:rPr lang="et-EE" sz="1800" dirty="0"/>
              <a:t>Minna üle konkurentsipõhiselt KOV mudelilt koostööpõhisele KOV mudelile</a:t>
            </a:r>
          </a:p>
          <a:p>
            <a:pPr marL="428625" indent="-257175" algn="just">
              <a:buFont typeface="Arial" panose="020B0604020202020204" pitchFamily="34" charset="0"/>
              <a:buChar char="•"/>
            </a:pPr>
            <a:r>
              <a:rPr lang="et-EE" sz="1800" dirty="0"/>
              <a:t>Kohalikud omavalitsused peavad tunduvalt enam olema riikliku poliitika </a:t>
            </a:r>
            <a:r>
              <a:rPr lang="et-EE" sz="1800" dirty="0" err="1"/>
              <a:t>survestajad</a:t>
            </a:r>
            <a:r>
              <a:rPr lang="et-EE" sz="1800" dirty="0"/>
              <a:t>, läbi esindusorganisatsioonide</a:t>
            </a:r>
          </a:p>
          <a:p>
            <a:pPr marL="428625" indent="-257175" algn="just">
              <a:buFont typeface="Arial" panose="020B0604020202020204" pitchFamily="34" charset="0"/>
              <a:buChar char="•"/>
            </a:pPr>
            <a:r>
              <a:rPr lang="et-EE" sz="1800" dirty="0"/>
              <a:t>Taotleda vahendeid erinevatest fondidest, loomaks tööstusparke</a:t>
            </a:r>
          </a:p>
          <a:p>
            <a:pPr marL="428625" indent="-257175" algn="just">
              <a:buFont typeface="Arial" panose="020B0604020202020204" pitchFamily="34" charset="0"/>
              <a:buChar char="•"/>
            </a:pPr>
            <a:r>
              <a:rPr lang="et-EE" sz="1800" dirty="0"/>
              <a:t>Elanike harimine ettevõtlus teemadel</a:t>
            </a:r>
          </a:p>
          <a:p>
            <a:pPr algn="just">
              <a:lnSpc>
                <a:spcPct val="150000"/>
              </a:lnSpc>
            </a:pPr>
            <a:endParaRPr lang="et-EE" sz="2100" dirty="0"/>
          </a:p>
        </p:txBody>
      </p:sp>
    </p:spTree>
    <p:extLst>
      <p:ext uri="{BB962C8B-B14F-4D97-AF65-F5344CB8AC3E}">
        <p14:creationId xmlns="" xmlns:p14="http://schemas.microsoft.com/office/powerpoint/2010/main" val="148082765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sz="2400" dirty="0"/>
              <a:t>Kohaliku omavalitsuse tulevik</a:t>
            </a:r>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529224" y="845598"/>
            <a:ext cx="7772400" cy="3209278"/>
          </a:xfrm>
        </p:spPr>
        <p:txBody>
          <a:bodyPr anchor="t"/>
          <a:lstStyle/>
          <a:p>
            <a:pPr marL="171450" indent="0" algn="just"/>
            <a:endParaRPr lang="et-EE" sz="1800" dirty="0"/>
          </a:p>
          <a:p>
            <a:pPr marL="428625" indent="-257175" algn="just">
              <a:buFont typeface="Arial" panose="020B0604020202020204" pitchFamily="34" charset="0"/>
              <a:buChar char="•"/>
            </a:pPr>
            <a:r>
              <a:rPr lang="et-EE" sz="1800" dirty="0"/>
              <a:t>Luua vastav institutsionaalne struktuur</a:t>
            </a:r>
          </a:p>
          <a:p>
            <a:pPr marL="428625" indent="-257175" algn="just">
              <a:buFont typeface="Arial" panose="020B0604020202020204" pitchFamily="34" charset="0"/>
              <a:buChar char="•"/>
            </a:pPr>
            <a:r>
              <a:rPr lang="et-EE" sz="1800" dirty="0"/>
              <a:t>Kaasata protsessidesse enam teadlasi ning eksperte</a:t>
            </a:r>
          </a:p>
          <a:p>
            <a:pPr marL="428625" indent="-257175" algn="just">
              <a:buFont typeface="Arial" panose="020B0604020202020204" pitchFamily="34" charset="0"/>
              <a:buChar char="•"/>
            </a:pPr>
            <a:r>
              <a:rPr lang="et-EE" sz="1800" dirty="0"/>
              <a:t>Arvestada järgmiste tegevuste analüüsimisel teiste riikide kogemusi</a:t>
            </a:r>
          </a:p>
          <a:p>
            <a:pPr marL="428625" indent="-257175" algn="just">
              <a:buFont typeface="Arial" panose="020B0604020202020204" pitchFamily="34" charset="0"/>
              <a:buChar char="•"/>
            </a:pPr>
            <a:r>
              <a:rPr lang="et-EE" sz="1800" dirty="0"/>
              <a:t>Suurendada riikliku panust teaduse rahastamisel</a:t>
            </a:r>
          </a:p>
          <a:p>
            <a:pPr algn="just">
              <a:lnSpc>
                <a:spcPct val="150000"/>
              </a:lnSpc>
            </a:pPr>
            <a:endParaRPr lang="et-EE" sz="2100" dirty="0"/>
          </a:p>
        </p:txBody>
      </p:sp>
    </p:spTree>
    <p:extLst>
      <p:ext uri="{BB962C8B-B14F-4D97-AF65-F5344CB8AC3E}">
        <p14:creationId xmlns="" xmlns:p14="http://schemas.microsoft.com/office/powerpoint/2010/main" val="359687391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sz="2400" dirty="0"/>
              <a:t>M</a:t>
            </a:r>
            <a:r>
              <a:rPr lang="fi-FI" sz="2400" dirty="0" err="1"/>
              <a:t>illine</a:t>
            </a:r>
            <a:r>
              <a:rPr lang="fi-FI" sz="2400" dirty="0"/>
              <a:t> </a:t>
            </a:r>
            <a:r>
              <a:rPr lang="fi-FI" sz="2400" dirty="0" err="1"/>
              <a:t>näeb</a:t>
            </a:r>
            <a:r>
              <a:rPr lang="fi-FI" sz="2400" dirty="0"/>
              <a:t> </a:t>
            </a:r>
            <a:r>
              <a:rPr lang="fi-FI" sz="2400" dirty="0" err="1"/>
              <a:t>ümbritsev</a:t>
            </a:r>
            <a:r>
              <a:rPr lang="fi-FI" sz="2400" dirty="0"/>
              <a:t> </a:t>
            </a:r>
            <a:r>
              <a:rPr lang="fi-FI" sz="2400" dirty="0" err="1"/>
              <a:t>maailm</a:t>
            </a:r>
            <a:r>
              <a:rPr lang="fi-FI" sz="2400" dirty="0"/>
              <a:t> ja </a:t>
            </a:r>
            <a:r>
              <a:rPr lang="fi-FI" sz="2400" dirty="0" err="1"/>
              <a:t>omavalitsuste</a:t>
            </a:r>
            <a:r>
              <a:rPr lang="fi-FI" sz="2400" dirty="0"/>
              <a:t> </a:t>
            </a:r>
            <a:r>
              <a:rPr lang="fi-FI" sz="2400" dirty="0" err="1"/>
              <a:t>koht</a:t>
            </a:r>
            <a:r>
              <a:rPr lang="fi-FI" sz="2400" dirty="0"/>
              <a:t> </a:t>
            </a:r>
            <a:r>
              <a:rPr lang="fi-FI" sz="2400" dirty="0" err="1"/>
              <a:t>välja</a:t>
            </a:r>
            <a:r>
              <a:rPr lang="fi-FI" sz="2400" dirty="0"/>
              <a:t> 25-30 </a:t>
            </a:r>
            <a:r>
              <a:rPr lang="fi-FI" sz="2400" dirty="0" err="1"/>
              <a:t>aasta</a:t>
            </a:r>
            <a:r>
              <a:rPr lang="fi-FI" sz="2400" dirty="0"/>
              <a:t> </a:t>
            </a:r>
            <a:r>
              <a:rPr lang="fi-FI" sz="2400" dirty="0" err="1"/>
              <a:t>pärast</a:t>
            </a:r>
            <a:endParaRPr lang="et-EE" sz="2400" dirty="0"/>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529224" y="845598"/>
            <a:ext cx="7772400" cy="3209278"/>
          </a:xfrm>
        </p:spPr>
        <p:txBody>
          <a:bodyPr anchor="t"/>
          <a:lstStyle/>
          <a:p>
            <a:pPr marL="171450" indent="0" algn="just">
              <a:lnSpc>
                <a:spcPct val="150000"/>
              </a:lnSpc>
            </a:pPr>
            <a:endParaRPr lang="et-EE" sz="2100" dirty="0"/>
          </a:p>
          <a:p>
            <a:pPr marL="171450" indent="0" algn="just">
              <a:lnSpc>
                <a:spcPct val="150000"/>
              </a:lnSpc>
            </a:pPr>
            <a:r>
              <a:rPr lang="et-EE" sz="2100" dirty="0"/>
              <a:t>MTÜ Polis koostöös erinevate </a:t>
            </a:r>
            <a:r>
              <a:rPr lang="et-EE" sz="2100" dirty="0" err="1"/>
              <a:t>istitutsioonidega</a:t>
            </a:r>
            <a:r>
              <a:rPr lang="et-EE" sz="2100" dirty="0"/>
              <a:t> on välja töötanud 10 teesi Eesti kohaliku omavalitsuse ja regionaaltasandi võimalikest arengusuundadest, millised võiksid olla edasiste reformide  analüüsi ja arutelude aluseks. </a:t>
            </a:r>
          </a:p>
        </p:txBody>
      </p:sp>
    </p:spTree>
    <p:extLst>
      <p:ext uri="{BB962C8B-B14F-4D97-AF65-F5344CB8AC3E}">
        <p14:creationId xmlns="" xmlns:p14="http://schemas.microsoft.com/office/powerpoint/2010/main" val="114423419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D308587-84AD-4CF4-AD8B-BFEF81EABD2B}"/>
              </a:ext>
            </a:extLst>
          </p:cNvPr>
          <p:cNvSpPr>
            <a:spLocks noGrp="1"/>
          </p:cNvSpPr>
          <p:nvPr>
            <p:ph type="title"/>
          </p:nvPr>
        </p:nvSpPr>
        <p:spPr>
          <a:xfrm>
            <a:off x="685800" y="101883"/>
            <a:ext cx="7772400" cy="1021556"/>
          </a:xfrm>
        </p:spPr>
        <p:txBody>
          <a:bodyPr/>
          <a:lstStyle/>
          <a:p>
            <a:r>
              <a:rPr lang="et-EE" dirty="0"/>
              <a:t>Oluline võti – 8 tees</a:t>
            </a:r>
          </a:p>
        </p:txBody>
      </p:sp>
      <p:sp>
        <p:nvSpPr>
          <p:cNvPr id="3" name="Teksti kohatäide 2">
            <a:extLst>
              <a:ext uri="{FF2B5EF4-FFF2-40B4-BE49-F238E27FC236}">
                <a16:creationId xmlns="" xmlns:a16="http://schemas.microsoft.com/office/drawing/2014/main" id="{4AA41B6B-3D63-415D-9061-F4E5EBE00C6F}"/>
              </a:ext>
            </a:extLst>
          </p:cNvPr>
          <p:cNvSpPr>
            <a:spLocks noGrp="1"/>
          </p:cNvSpPr>
          <p:nvPr>
            <p:ph type="body" idx="1"/>
          </p:nvPr>
        </p:nvSpPr>
        <p:spPr>
          <a:xfrm>
            <a:off x="529224" y="845598"/>
            <a:ext cx="7772400" cy="3209278"/>
          </a:xfrm>
        </p:spPr>
        <p:txBody>
          <a:bodyPr anchor="t"/>
          <a:lstStyle/>
          <a:p>
            <a:pPr algn="just"/>
            <a:r>
              <a:rPr lang="et-EE" sz="2100" dirty="0"/>
              <a:t>Valdkonna jätkusuutliku arengu tagamine, milleks luua alaliselt toimiv institutsionaalne struktuur: Riigikogu arengukomisjon, Vabariigi Valitsuse alaline institutsioon ning kohaliku ja regionaalse arenduse kompetentse konsolideeriv mõttekoda, mis koondaks valdkonna teadlasi, poliitikuid ja praktikuid; koos ülikoolidega luua alus teaduspõhise riigijuhtimise ja kohaliku omavalitsuse ning regionaaltasandi arengu tagamiseks; valdkonna rahvusvahelise koostöö arendamine</a:t>
            </a:r>
          </a:p>
        </p:txBody>
      </p:sp>
    </p:spTree>
    <p:extLst>
      <p:ext uri="{BB962C8B-B14F-4D97-AF65-F5344CB8AC3E}">
        <p14:creationId xmlns="" xmlns:p14="http://schemas.microsoft.com/office/powerpoint/2010/main" val="336209066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42434D77-B95B-46BF-89F9-C1BFB913541D}"/>
              </a:ext>
            </a:extLst>
          </p:cNvPr>
          <p:cNvSpPr>
            <a:spLocks noGrp="1"/>
          </p:cNvSpPr>
          <p:nvPr>
            <p:ph type="title"/>
          </p:nvPr>
        </p:nvSpPr>
        <p:spPr>
          <a:xfrm>
            <a:off x="722313" y="119849"/>
            <a:ext cx="7772400" cy="665825"/>
          </a:xfrm>
        </p:spPr>
        <p:txBody>
          <a:bodyPr/>
          <a:lstStyle/>
          <a:p>
            <a:endParaRPr lang="et-EE" dirty="0"/>
          </a:p>
        </p:txBody>
      </p:sp>
      <p:sp>
        <p:nvSpPr>
          <p:cNvPr id="3" name="Teksti kohatäide 2">
            <a:extLst>
              <a:ext uri="{FF2B5EF4-FFF2-40B4-BE49-F238E27FC236}">
                <a16:creationId xmlns="" xmlns:a16="http://schemas.microsoft.com/office/drawing/2014/main" id="{784EA15D-FF23-42E8-939A-C072BC4D30F3}"/>
              </a:ext>
            </a:extLst>
          </p:cNvPr>
          <p:cNvSpPr>
            <a:spLocks noGrp="1"/>
          </p:cNvSpPr>
          <p:nvPr>
            <p:ph type="body" idx="1"/>
          </p:nvPr>
        </p:nvSpPr>
        <p:spPr>
          <a:xfrm>
            <a:off x="722313" y="785674"/>
            <a:ext cx="7772400" cy="3475608"/>
          </a:xfrm>
        </p:spPr>
        <p:txBody>
          <a:bodyPr/>
          <a:lstStyle/>
          <a:p>
            <a:pPr algn="ctr"/>
            <a:r>
              <a:rPr lang="fi-FI" sz="4500" dirty="0"/>
              <a:t>Kas Eesti </a:t>
            </a:r>
            <a:r>
              <a:rPr lang="fi-FI" sz="4500" dirty="0" err="1"/>
              <a:t>vajab</a:t>
            </a:r>
            <a:r>
              <a:rPr lang="fi-FI" sz="4500" dirty="0"/>
              <a:t> </a:t>
            </a:r>
            <a:r>
              <a:rPr lang="fi-FI" sz="4500" dirty="0" err="1"/>
              <a:t>kohaliku</a:t>
            </a:r>
            <a:r>
              <a:rPr lang="fi-FI" sz="4500" dirty="0"/>
              <a:t> </a:t>
            </a:r>
            <a:r>
              <a:rPr lang="fi-FI" sz="4500" dirty="0" err="1"/>
              <a:t>omavalitsuse</a:t>
            </a:r>
            <a:r>
              <a:rPr lang="fi-FI" sz="4500" dirty="0"/>
              <a:t> </a:t>
            </a:r>
            <a:r>
              <a:rPr lang="fi-FI" sz="4500" dirty="0" err="1"/>
              <a:t>arengu</a:t>
            </a:r>
            <a:r>
              <a:rPr lang="fi-FI" sz="4500" dirty="0"/>
              <a:t> </a:t>
            </a:r>
            <a:r>
              <a:rPr lang="fi-FI" sz="4500" dirty="0" err="1"/>
              <a:t>aluseid</a:t>
            </a:r>
            <a:r>
              <a:rPr lang="fi-FI" sz="4500" dirty="0"/>
              <a:t> ja </a:t>
            </a:r>
            <a:r>
              <a:rPr lang="fi-FI" sz="4500" dirty="0" err="1"/>
              <a:t>strateegiat</a:t>
            </a:r>
            <a:r>
              <a:rPr lang="et-EE" sz="4500" dirty="0"/>
              <a:t>???</a:t>
            </a:r>
          </a:p>
        </p:txBody>
      </p:sp>
    </p:spTree>
    <p:extLst>
      <p:ext uri="{BB962C8B-B14F-4D97-AF65-F5344CB8AC3E}">
        <p14:creationId xmlns="" xmlns:p14="http://schemas.microsoft.com/office/powerpoint/2010/main" val="288193129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248C80CA-E91A-4053-B253-BA7B7B3A76D0}"/>
              </a:ext>
            </a:extLst>
          </p:cNvPr>
          <p:cNvSpPr>
            <a:spLocks noGrp="1"/>
          </p:cNvSpPr>
          <p:nvPr>
            <p:ph type="title"/>
          </p:nvPr>
        </p:nvSpPr>
        <p:spPr>
          <a:xfrm>
            <a:off x="1035251" y="202431"/>
            <a:ext cx="7772400" cy="1021556"/>
          </a:xfrm>
        </p:spPr>
        <p:txBody>
          <a:bodyPr/>
          <a:lstStyle/>
          <a:p>
            <a:r>
              <a:rPr lang="et-EE" dirty="0"/>
              <a:t>Ma tänan teid head kolleegid:</a:t>
            </a:r>
          </a:p>
        </p:txBody>
      </p:sp>
      <p:sp>
        <p:nvSpPr>
          <p:cNvPr id="3" name="Teksti kohatäide 2">
            <a:extLst>
              <a:ext uri="{FF2B5EF4-FFF2-40B4-BE49-F238E27FC236}">
                <a16:creationId xmlns="" xmlns:a16="http://schemas.microsoft.com/office/drawing/2014/main" id="{A8390FEB-C947-4171-ADBB-1B22070B2D25}"/>
              </a:ext>
            </a:extLst>
          </p:cNvPr>
          <p:cNvSpPr>
            <a:spLocks noGrp="1"/>
          </p:cNvSpPr>
          <p:nvPr>
            <p:ph type="body" idx="1"/>
          </p:nvPr>
        </p:nvSpPr>
        <p:spPr>
          <a:xfrm>
            <a:off x="722313" y="838940"/>
            <a:ext cx="7772400" cy="3415683"/>
          </a:xfrm>
        </p:spPr>
        <p:txBody>
          <a:bodyPr anchor="t"/>
          <a:lstStyle/>
          <a:p>
            <a:pPr marL="171450" indent="0"/>
            <a:r>
              <a:rPr lang="et-EE" sz="2700" dirty="0"/>
              <a:t>Riigiteadused:</a:t>
            </a:r>
          </a:p>
          <a:p>
            <a:pPr marL="428625" indent="-257175">
              <a:buFont typeface="Arial" panose="020B0604020202020204" pitchFamily="34" charset="0"/>
              <a:buChar char="•"/>
            </a:pPr>
            <a:r>
              <a:rPr lang="et-EE" sz="2700" dirty="0"/>
              <a:t>Alina </a:t>
            </a:r>
            <a:r>
              <a:rPr lang="et-EE" sz="2700" dirty="0" err="1"/>
              <a:t>Ioutsi</a:t>
            </a:r>
            <a:endParaRPr lang="et-EE" sz="2700" dirty="0"/>
          </a:p>
          <a:p>
            <a:pPr marL="428625" indent="-257175">
              <a:buFont typeface="Arial" panose="020B0604020202020204" pitchFamily="34" charset="0"/>
              <a:buChar char="•"/>
            </a:pPr>
            <a:r>
              <a:rPr lang="et-EE" sz="2700" dirty="0" err="1"/>
              <a:t>Eidi</a:t>
            </a:r>
            <a:r>
              <a:rPr lang="et-EE" sz="2700" dirty="0"/>
              <a:t> Leht</a:t>
            </a:r>
          </a:p>
          <a:p>
            <a:pPr marL="428625" indent="-257175">
              <a:buFont typeface="Arial" panose="020B0604020202020204" pitchFamily="34" charset="0"/>
              <a:buChar char="•"/>
            </a:pPr>
            <a:r>
              <a:rPr lang="et-EE" sz="2700" dirty="0"/>
              <a:t>Elo Raju</a:t>
            </a:r>
          </a:p>
          <a:p>
            <a:pPr marL="428625" indent="-257175">
              <a:buFont typeface="Arial" panose="020B0604020202020204" pitchFamily="34" charset="0"/>
              <a:buChar char="•"/>
            </a:pPr>
            <a:r>
              <a:rPr lang="et-EE" sz="2700" dirty="0"/>
              <a:t>Liisa Vares</a:t>
            </a:r>
          </a:p>
          <a:p>
            <a:pPr marL="428625" indent="-257175">
              <a:buFont typeface="Arial" panose="020B0604020202020204" pitchFamily="34" charset="0"/>
              <a:buChar char="•"/>
            </a:pPr>
            <a:r>
              <a:rPr lang="et-EE" sz="2700" dirty="0"/>
              <a:t>Maria </a:t>
            </a:r>
            <a:r>
              <a:rPr lang="et-EE" sz="2700" dirty="0" err="1"/>
              <a:t>Ossadtšaja</a:t>
            </a:r>
            <a:endParaRPr lang="et-EE" sz="2700" dirty="0"/>
          </a:p>
          <a:p>
            <a:pPr marL="428625" indent="-257175">
              <a:buFont typeface="Arial" panose="020B0604020202020204" pitchFamily="34" charset="0"/>
              <a:buChar char="•"/>
            </a:pPr>
            <a:r>
              <a:rPr lang="et-EE" sz="2700" dirty="0"/>
              <a:t>Triin Müür</a:t>
            </a:r>
          </a:p>
          <a:p>
            <a:pPr marL="428625" indent="-257175">
              <a:buFont typeface="Arial" panose="020B0604020202020204" pitchFamily="34" charset="0"/>
              <a:buChar char="•"/>
            </a:pPr>
            <a:endParaRPr lang="et-EE" dirty="0"/>
          </a:p>
          <a:p>
            <a:pPr marL="428625" indent="-257175">
              <a:buFont typeface="Arial" panose="020B0604020202020204" pitchFamily="34" charset="0"/>
              <a:buChar char="•"/>
            </a:pPr>
            <a:endParaRPr lang="et-EE" dirty="0"/>
          </a:p>
          <a:p>
            <a:pPr marL="428625" indent="-257175">
              <a:buFont typeface="Arial" panose="020B0604020202020204" pitchFamily="34" charset="0"/>
              <a:buChar char="•"/>
            </a:pPr>
            <a:endParaRPr lang="et-EE" dirty="0"/>
          </a:p>
          <a:p>
            <a:pPr marL="428625" indent="-257175">
              <a:buFont typeface="Arial" panose="020B0604020202020204" pitchFamily="34" charset="0"/>
              <a:buChar char="•"/>
            </a:pPr>
            <a:endParaRPr lang="et-EE" dirty="0"/>
          </a:p>
        </p:txBody>
      </p:sp>
      <p:sp>
        <p:nvSpPr>
          <p:cNvPr id="4" name="TextBox 3">
            <a:extLst>
              <a:ext uri="{FF2B5EF4-FFF2-40B4-BE49-F238E27FC236}">
                <a16:creationId xmlns="" xmlns:a16="http://schemas.microsoft.com/office/drawing/2014/main" id="{26CB2691-85B0-473D-8E0F-CB40B713BF82}"/>
              </a:ext>
            </a:extLst>
          </p:cNvPr>
          <p:cNvSpPr txBox="1"/>
          <p:nvPr/>
        </p:nvSpPr>
        <p:spPr>
          <a:xfrm>
            <a:off x="4608513" y="848147"/>
            <a:ext cx="3257351" cy="2169825"/>
          </a:xfrm>
          <a:prstGeom prst="rect">
            <a:avLst/>
          </a:prstGeom>
          <a:noFill/>
        </p:spPr>
        <p:txBody>
          <a:bodyPr wrap="square" rtlCol="0">
            <a:spAutoFit/>
          </a:bodyPr>
          <a:lstStyle/>
          <a:p>
            <a:r>
              <a:rPr lang="et-EE" sz="2700" dirty="0">
                <a:latin typeface="Verdana" panose="020B0604030504040204" pitchFamily="34" charset="0"/>
                <a:ea typeface="Verdana" panose="020B0604030504040204" pitchFamily="34" charset="0"/>
              </a:rPr>
              <a:t>Haldusjuhtimine:</a:t>
            </a:r>
          </a:p>
          <a:p>
            <a:pPr marL="214313" indent="-214313">
              <a:buFont typeface="Arial" panose="020B0604020202020204" pitchFamily="34" charset="0"/>
              <a:buChar char="•"/>
            </a:pPr>
            <a:r>
              <a:rPr lang="et-EE" sz="2700" dirty="0">
                <a:latin typeface="Verdana" panose="020B0604030504040204" pitchFamily="34" charset="0"/>
                <a:ea typeface="Verdana" panose="020B0604030504040204" pitchFamily="34" charset="0"/>
              </a:rPr>
              <a:t>Andres-</a:t>
            </a:r>
            <a:r>
              <a:rPr lang="et-EE" sz="2700" dirty="0" err="1">
                <a:latin typeface="Verdana" panose="020B0604030504040204" pitchFamily="34" charset="0"/>
                <a:ea typeface="Verdana" panose="020B0604030504040204" pitchFamily="34" charset="0"/>
              </a:rPr>
              <a:t>Kenno</a:t>
            </a:r>
            <a:r>
              <a:rPr lang="et-EE" sz="2700" dirty="0">
                <a:latin typeface="Verdana" panose="020B0604030504040204" pitchFamily="34" charset="0"/>
                <a:ea typeface="Verdana" panose="020B0604030504040204" pitchFamily="34" charset="0"/>
              </a:rPr>
              <a:t> </a:t>
            </a:r>
            <a:r>
              <a:rPr lang="et-EE" sz="2700" dirty="0" err="1">
                <a:latin typeface="Verdana" panose="020B0604030504040204" pitchFamily="34" charset="0"/>
                <a:ea typeface="Verdana" panose="020B0604030504040204" pitchFamily="34" charset="0"/>
              </a:rPr>
              <a:t>Õunap</a:t>
            </a:r>
            <a:endParaRPr lang="et-EE" sz="2700" dirty="0">
              <a:latin typeface="Verdana" panose="020B0604030504040204" pitchFamily="34" charset="0"/>
              <a:ea typeface="Verdana" panose="020B0604030504040204" pitchFamily="34" charset="0"/>
            </a:endParaRPr>
          </a:p>
          <a:p>
            <a:pPr marL="214313" indent="-214313">
              <a:buFont typeface="Arial" panose="020B0604020202020204" pitchFamily="34" charset="0"/>
              <a:buChar char="•"/>
            </a:pPr>
            <a:r>
              <a:rPr lang="et-EE" sz="2700" dirty="0">
                <a:latin typeface="Verdana" panose="020B0604030504040204" pitchFamily="34" charset="0"/>
                <a:ea typeface="Verdana" panose="020B0604030504040204" pitchFamily="34" charset="0"/>
              </a:rPr>
              <a:t>Regina </a:t>
            </a:r>
            <a:r>
              <a:rPr lang="et-EE" sz="2700" dirty="0" err="1">
                <a:latin typeface="Verdana" panose="020B0604030504040204" pitchFamily="34" charset="0"/>
                <a:ea typeface="Verdana" panose="020B0604030504040204" pitchFamily="34" charset="0"/>
              </a:rPr>
              <a:t>Maslova</a:t>
            </a:r>
            <a:endParaRPr lang="et-EE" sz="2700" dirty="0">
              <a:latin typeface="Verdana" panose="020B0604030504040204" pitchFamily="34" charset="0"/>
              <a:ea typeface="Verdana" panose="020B0604030504040204" pitchFamily="34" charset="0"/>
            </a:endParaRPr>
          </a:p>
          <a:p>
            <a:pPr marL="214313" indent="-214313">
              <a:buFont typeface="Arial" panose="020B0604020202020204" pitchFamily="34" charset="0"/>
              <a:buChar char="•"/>
            </a:pPr>
            <a:r>
              <a:rPr lang="et-EE" sz="2700" dirty="0">
                <a:latin typeface="Verdana" panose="020B0604030504040204" pitchFamily="34" charset="0"/>
                <a:ea typeface="Verdana" panose="020B0604030504040204" pitchFamily="34" charset="0"/>
              </a:rPr>
              <a:t>Timo Torm</a:t>
            </a:r>
          </a:p>
        </p:txBody>
      </p:sp>
    </p:spTree>
    <p:extLst>
      <p:ext uri="{BB962C8B-B14F-4D97-AF65-F5344CB8AC3E}">
        <p14:creationId xmlns="" xmlns:p14="http://schemas.microsoft.com/office/powerpoint/2010/main" val="3474264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800" b="1" dirty="0" err="1">
                <a:solidFill>
                  <a:schemeClr val="dk1"/>
                </a:solidFill>
                <a:latin typeface="Times New Roman"/>
                <a:ea typeface="Times New Roman"/>
                <a:cs typeface="Times New Roman"/>
                <a:sym typeface="Times New Roman"/>
              </a:rPr>
              <a:t>Andres</a:t>
            </a:r>
            <a:r>
              <a:rPr lang="fi-FI" sz="2800" b="1" dirty="0">
                <a:solidFill>
                  <a:schemeClr val="dk1"/>
                </a:solidFill>
                <a:latin typeface="Times New Roman"/>
                <a:ea typeface="Times New Roman"/>
                <a:cs typeface="Times New Roman"/>
                <a:sym typeface="Times New Roman"/>
              </a:rPr>
              <a:t> Metsoja, Pärnu </a:t>
            </a:r>
            <a:r>
              <a:rPr lang="fi-FI" sz="2800" b="1" dirty="0" err="1">
                <a:solidFill>
                  <a:schemeClr val="dk1"/>
                </a:solidFill>
                <a:latin typeface="Times New Roman"/>
                <a:ea typeface="Times New Roman"/>
                <a:cs typeface="Times New Roman"/>
                <a:sym typeface="Times New Roman"/>
              </a:rPr>
              <a:t>Linnavolikogu</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esimees</a:t>
            </a:r>
            <a:r>
              <a:rPr lang="fi-FI" sz="2800" b="1" dirty="0">
                <a:solidFill>
                  <a:schemeClr val="dk1"/>
                </a:solidFill>
                <a:latin typeface="Times New Roman"/>
                <a:ea typeface="Times New Roman"/>
                <a:cs typeface="Times New Roman"/>
                <a:sym typeface="Times New Roman"/>
              </a:rPr>
              <a:t>, POL </a:t>
            </a:r>
            <a:r>
              <a:rPr lang="fi-FI" sz="2800" b="1" dirty="0" err="1">
                <a:solidFill>
                  <a:schemeClr val="dk1"/>
                </a:solidFill>
                <a:latin typeface="Times New Roman"/>
                <a:ea typeface="Times New Roman"/>
                <a:cs typeface="Times New Roman"/>
                <a:sym typeface="Times New Roman"/>
              </a:rPr>
              <a:t>esimees</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Riigikogu</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liige</a:t>
            </a:r>
            <a:endParaRPr sz="16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9180296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96AFDC6D-A80F-4725-81E5-1C23F5CB975D}"/>
              </a:ext>
            </a:extLst>
          </p:cNvPr>
          <p:cNvSpPr>
            <a:spLocks noGrp="1"/>
          </p:cNvSpPr>
          <p:nvPr>
            <p:ph type="title"/>
          </p:nvPr>
        </p:nvSpPr>
        <p:spPr>
          <a:xfrm>
            <a:off x="575832" y="129191"/>
            <a:ext cx="7772400" cy="609876"/>
          </a:xfrm>
        </p:spPr>
        <p:txBody>
          <a:bodyPr/>
          <a:lstStyle/>
          <a:p>
            <a:pPr algn="ctr"/>
            <a:r>
              <a:rPr lang="et-EE" sz="2400" dirty="0"/>
              <a:t>Tänan tähelepanu eest.</a:t>
            </a:r>
          </a:p>
        </p:txBody>
      </p:sp>
      <p:pic>
        <p:nvPicPr>
          <p:cNvPr id="5" name="Pilt 4">
            <a:extLst>
              <a:ext uri="{FF2B5EF4-FFF2-40B4-BE49-F238E27FC236}">
                <a16:creationId xmlns="" xmlns:a16="http://schemas.microsoft.com/office/drawing/2014/main" id="{066043BE-5A0C-4983-94D0-D6D79EC046E4}"/>
              </a:ext>
            </a:extLst>
          </p:cNvPr>
          <p:cNvPicPr>
            <a:picLocks noChangeAspect="1"/>
          </p:cNvPicPr>
          <p:nvPr/>
        </p:nvPicPr>
        <p:blipFill>
          <a:blip r:embed="rId2"/>
          <a:stretch>
            <a:fillRect/>
          </a:stretch>
        </p:blipFill>
        <p:spPr>
          <a:xfrm>
            <a:off x="1571348" y="718612"/>
            <a:ext cx="5592932" cy="3998207"/>
          </a:xfrm>
          <a:prstGeom prst="rect">
            <a:avLst/>
          </a:prstGeom>
        </p:spPr>
      </p:pic>
      <p:sp>
        <p:nvSpPr>
          <p:cNvPr id="3" name="Teksti kohatäide 2">
            <a:extLst>
              <a:ext uri="{FF2B5EF4-FFF2-40B4-BE49-F238E27FC236}">
                <a16:creationId xmlns="" xmlns:a16="http://schemas.microsoft.com/office/drawing/2014/main" id="{FAFBA284-25D2-402A-8B6D-4288740BC4CF}"/>
              </a:ext>
            </a:extLst>
          </p:cNvPr>
          <p:cNvSpPr>
            <a:spLocks noGrp="1"/>
          </p:cNvSpPr>
          <p:nvPr>
            <p:ph type="body" idx="1"/>
          </p:nvPr>
        </p:nvSpPr>
        <p:spPr>
          <a:xfrm>
            <a:off x="319596" y="739067"/>
            <a:ext cx="8449322" cy="3548848"/>
          </a:xfrm>
        </p:spPr>
        <p:txBody>
          <a:bodyPr/>
          <a:lstStyle/>
          <a:p>
            <a:endParaRPr lang="et-EE" dirty="0"/>
          </a:p>
        </p:txBody>
      </p:sp>
    </p:spTree>
    <p:extLst>
      <p:ext uri="{BB962C8B-B14F-4D97-AF65-F5344CB8AC3E}">
        <p14:creationId xmlns="" xmlns:p14="http://schemas.microsoft.com/office/powerpoint/2010/main" val="59695032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66290" y="1341321"/>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3600" b="1" dirty="0">
                <a:solidFill>
                  <a:schemeClr val="dk1"/>
                </a:solidFill>
                <a:latin typeface="Times New Roman"/>
                <a:ea typeface="Times New Roman"/>
                <a:cs typeface="Times New Roman"/>
                <a:sym typeface="Times New Roman"/>
              </a:rPr>
              <a:t>Diskussioon</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09086128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298051" y="1546037"/>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3600" b="1" dirty="0">
                <a:solidFill>
                  <a:schemeClr val="dk1"/>
                </a:solidFill>
                <a:latin typeface="Times New Roman"/>
                <a:ea typeface="Times New Roman"/>
                <a:cs typeface="Times New Roman"/>
                <a:sym typeface="Times New Roman"/>
              </a:rPr>
              <a:t>Lõuna 13.20-14.00</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11894839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38994" y="1314025"/>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2800" b="1" dirty="0">
                <a:solidFill>
                  <a:schemeClr val="dk1"/>
                </a:solidFill>
                <a:latin typeface="Times New Roman"/>
                <a:ea typeface="Times New Roman"/>
                <a:cs typeface="Times New Roman"/>
                <a:sym typeface="Times New Roman"/>
              </a:rPr>
              <a:t>II OSA: RIIGIREFORM NING RIIK KUI ANALÜÜSI OBJEKT</a:t>
            </a:r>
            <a:endParaRPr sz="12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8084414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257107" y="334532"/>
            <a:ext cx="8520600" cy="3416400"/>
          </a:xfrm>
          <a:prstGeom prst="rect">
            <a:avLst/>
          </a:prstGeom>
        </p:spPr>
        <p:txBody>
          <a:bodyPr spcFirstLastPara="1" wrap="square" lIns="91425" tIns="91425" rIns="91425" bIns="91425" anchor="t" anchorCtr="0">
            <a:noAutofit/>
          </a:bodyPr>
          <a:lstStyle/>
          <a:p>
            <a:pPr marL="0" lvl="0" indent="0">
              <a:lnSpc>
                <a:spcPct val="100000"/>
              </a:lnSpc>
              <a:buNone/>
            </a:pPr>
            <a:r>
              <a:rPr lang="et-EE" sz="2000" b="1" dirty="0">
                <a:solidFill>
                  <a:schemeClr val="dk1"/>
                </a:solidFill>
                <a:latin typeface="Times New Roman"/>
                <a:ea typeface="Times New Roman"/>
                <a:cs typeface="Times New Roman"/>
                <a:sym typeface="Times New Roman"/>
              </a:rPr>
              <a:t/>
            </a:r>
            <a:br>
              <a:rPr lang="et-EE" sz="2000" b="1" dirty="0">
                <a:solidFill>
                  <a:schemeClr val="dk1"/>
                </a:solidFill>
                <a:latin typeface="Times New Roman"/>
                <a:ea typeface="Times New Roman"/>
                <a:cs typeface="Times New Roman"/>
                <a:sym typeface="Times New Roman"/>
              </a:rPr>
            </a:br>
            <a:r>
              <a:rPr lang="et-EE" sz="2000" b="1" u="sng" dirty="0">
                <a:solidFill>
                  <a:schemeClr val="dk1"/>
                </a:solidFill>
                <a:latin typeface="Times New Roman"/>
                <a:ea typeface="Times New Roman"/>
                <a:cs typeface="Times New Roman"/>
                <a:sym typeface="Times New Roman"/>
              </a:rPr>
              <a:t>Moderaatorid:</a:t>
            </a:r>
          </a:p>
          <a:p>
            <a:pPr marL="0" lvl="0" indent="0">
              <a:lnSpc>
                <a:spcPct val="100000"/>
              </a:lnSpc>
              <a:buNone/>
            </a:pPr>
            <a:r>
              <a:rPr lang="et-EE" sz="2000" b="1" dirty="0">
                <a:solidFill>
                  <a:schemeClr val="dk1"/>
                </a:solidFill>
                <a:latin typeface="Times New Roman"/>
                <a:ea typeface="Times New Roman"/>
                <a:cs typeface="Times New Roman"/>
                <a:sym typeface="Times New Roman"/>
              </a:rPr>
              <a:t>Marko Pomerants, Riigikogu põhiseaduskomisjoni esimees</a:t>
            </a:r>
          </a:p>
          <a:p>
            <a:pPr marL="0" lvl="0" indent="0">
              <a:lnSpc>
                <a:spcPct val="100000"/>
              </a:lnSpc>
              <a:buNone/>
            </a:pPr>
            <a:r>
              <a:rPr lang="et-EE" sz="2000" b="1" dirty="0">
                <a:solidFill>
                  <a:schemeClr val="dk1"/>
                </a:solidFill>
                <a:latin typeface="Times New Roman"/>
                <a:ea typeface="Times New Roman"/>
                <a:cs typeface="Times New Roman"/>
                <a:sym typeface="Times New Roman"/>
              </a:rPr>
              <a:t>Riho Kangur, peaministri nõunik</a:t>
            </a:r>
          </a:p>
          <a:p>
            <a:pPr marL="0" lvl="0" indent="0">
              <a:lnSpc>
                <a:spcPct val="100000"/>
              </a:lnSpc>
              <a:buNone/>
            </a:pPr>
            <a:r>
              <a:rPr lang="et-EE" sz="2000" b="1" dirty="0">
                <a:solidFill>
                  <a:schemeClr val="dk1"/>
                </a:solidFill>
                <a:latin typeface="Times New Roman"/>
                <a:ea typeface="Times New Roman"/>
                <a:cs typeface="Times New Roman"/>
                <a:sym typeface="Times New Roman"/>
              </a:rPr>
              <a:t>Külli </a:t>
            </a:r>
            <a:r>
              <a:rPr lang="et-EE" sz="2000" b="1" dirty="0" err="1">
                <a:solidFill>
                  <a:schemeClr val="dk1"/>
                </a:solidFill>
                <a:latin typeface="Times New Roman"/>
                <a:ea typeface="Times New Roman"/>
                <a:cs typeface="Times New Roman"/>
                <a:sym typeface="Times New Roman"/>
              </a:rPr>
              <a:t>Taro</a:t>
            </a:r>
            <a:r>
              <a:rPr lang="et-EE" sz="2000" b="1" dirty="0">
                <a:solidFill>
                  <a:schemeClr val="dk1"/>
                </a:solidFill>
                <a:latin typeface="Times New Roman"/>
                <a:ea typeface="Times New Roman"/>
                <a:cs typeface="Times New Roman"/>
                <a:sym typeface="Times New Roman"/>
              </a:rPr>
              <a:t>, õiguskantsleri kantselei õiguskorra kaitse osakonna juhataja</a:t>
            </a:r>
          </a:p>
          <a:p>
            <a:pPr marL="0" lvl="0" indent="0">
              <a:lnSpc>
                <a:spcPct val="100000"/>
              </a:lnSpc>
              <a:buNone/>
            </a:pPr>
            <a:r>
              <a:rPr lang="et-EE" sz="2000" b="1" dirty="0">
                <a:solidFill>
                  <a:schemeClr val="dk1"/>
                </a:solidFill>
                <a:latin typeface="Times New Roman"/>
                <a:ea typeface="Times New Roman"/>
                <a:cs typeface="Times New Roman"/>
                <a:sym typeface="Times New Roman"/>
              </a:rPr>
              <a:t>Leif Kalev, Tallinna Ülikooli professor</a:t>
            </a:r>
          </a:p>
        </p:txBody>
      </p:sp>
      <p:pic>
        <p:nvPicPr>
          <p:cNvPr id="69" name="Shape 69"/>
          <p:cNvPicPr preferRelativeResize="0"/>
          <p:nvPr/>
        </p:nvPicPr>
        <p:blipFill>
          <a:blip r:embed="rId3">
            <a:alphaModFix/>
          </a:blip>
          <a:stretch>
            <a:fillRect/>
          </a:stretch>
        </p:blipFill>
        <p:spPr>
          <a:xfrm>
            <a:off x="2940007" y="303811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33795" y="2805274"/>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874925"/>
            <a:ext cx="1487400" cy="1520276"/>
          </a:xfrm>
          <a:prstGeom prst="rect">
            <a:avLst/>
          </a:prstGeom>
          <a:noFill/>
          <a:ln>
            <a:noFill/>
          </a:ln>
        </p:spPr>
      </p:pic>
    </p:spTree>
    <p:extLst>
      <p:ext uri="{BB962C8B-B14F-4D97-AF65-F5344CB8AC3E}">
        <p14:creationId xmlns="" xmlns:p14="http://schemas.microsoft.com/office/powerpoint/2010/main" val="14776264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38994" y="1027423"/>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3600" b="1" dirty="0">
                <a:solidFill>
                  <a:schemeClr val="dk1"/>
                </a:solidFill>
                <a:latin typeface="Times New Roman"/>
                <a:ea typeface="Times New Roman"/>
                <a:cs typeface="Times New Roman"/>
                <a:sym typeface="Times New Roman"/>
              </a:rPr>
              <a:t>Tanel Talve, Riigikogu riigireformi probleemkomisjoni esimees</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5946776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38994" y="1152475"/>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3200" b="1" dirty="0">
                <a:solidFill>
                  <a:schemeClr val="dk1"/>
                </a:solidFill>
                <a:latin typeface="Times New Roman"/>
                <a:ea typeface="Times New Roman"/>
                <a:cs typeface="Times New Roman"/>
                <a:sym typeface="Times New Roman"/>
              </a:rPr>
              <a:t>Indrek Grauberg, TLÜ ühiskonnateaduste instituudi (ÜTI) direktor</a:t>
            </a:r>
            <a:endParaRPr sz="14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3412076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38995" y="1152475"/>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fi-FI" sz="3200" b="1" dirty="0">
                <a:solidFill>
                  <a:schemeClr val="dk1"/>
                </a:solidFill>
                <a:latin typeface="Times New Roman"/>
                <a:ea typeface="Times New Roman"/>
                <a:cs typeface="Times New Roman"/>
                <a:sym typeface="Times New Roman"/>
              </a:rPr>
              <a:t>Külli </a:t>
            </a:r>
            <a:r>
              <a:rPr lang="fi-FI" sz="3200" b="1" dirty="0" err="1">
                <a:solidFill>
                  <a:schemeClr val="dk1"/>
                </a:solidFill>
                <a:latin typeface="Times New Roman"/>
                <a:ea typeface="Times New Roman"/>
                <a:cs typeface="Times New Roman"/>
                <a:sym typeface="Times New Roman"/>
              </a:rPr>
              <a:t>Taro</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õiguskantsleri</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kantselei</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õiguskorra</a:t>
            </a:r>
            <a:r>
              <a:rPr lang="fi-FI" sz="3200" b="1" dirty="0">
                <a:solidFill>
                  <a:schemeClr val="dk1"/>
                </a:solidFill>
                <a:latin typeface="Times New Roman"/>
                <a:ea typeface="Times New Roman"/>
                <a:cs typeface="Times New Roman"/>
                <a:sym typeface="Times New Roman"/>
              </a:rPr>
              <a:t> kaitse osakonna </a:t>
            </a:r>
            <a:r>
              <a:rPr lang="fi-FI" sz="3200" b="1" dirty="0" err="1">
                <a:solidFill>
                  <a:schemeClr val="dk1"/>
                </a:solidFill>
                <a:latin typeface="Times New Roman"/>
                <a:ea typeface="Times New Roman"/>
                <a:cs typeface="Times New Roman"/>
                <a:sym typeface="Times New Roman"/>
              </a:rPr>
              <a:t>juhataja</a:t>
            </a:r>
            <a:endParaRPr sz="14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4855990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6" y="1279052"/>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3600" b="1" dirty="0">
                <a:solidFill>
                  <a:schemeClr val="dk1"/>
                </a:solidFill>
                <a:latin typeface="Times New Roman"/>
                <a:ea typeface="Times New Roman"/>
                <a:cs typeface="Times New Roman"/>
                <a:sym typeface="Times New Roman"/>
              </a:rPr>
              <a:t>Leif Kalev, TLÜ ÜTI professor </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84262743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droonivaade-Tallinna-Ülikool.jpg"/>
          <p:cNvPicPr>
            <a:picLocks noChangeAspect="1"/>
          </p:cNvPicPr>
          <p:nvPr/>
        </p:nvPicPr>
        <p:blipFill rotWithShape="1">
          <a:blip r:embed="rId2" cstate="screen">
            <a:extLst>
              <a:ext uri="{28A0092B-C50C-407E-A947-70E740481C1C}">
                <a14:useLocalDpi xmlns="" xmlns:a14="http://schemas.microsoft.com/office/drawing/2010/main"/>
              </a:ext>
            </a:extLst>
          </a:blip>
          <a:srcRect/>
          <a:stretch/>
        </p:blipFill>
        <p:spPr>
          <a:xfrm>
            <a:off x="1143000" y="0"/>
            <a:ext cx="6858000" cy="5143500"/>
          </a:xfrm>
          <a:prstGeom prst="rect">
            <a:avLst/>
          </a:prstGeom>
        </p:spPr>
      </p:pic>
      <p:pic>
        <p:nvPicPr>
          <p:cNvPr id="5" name="Picture 4" descr="TLY_est-valge.pdf"/>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6027494" y="4366089"/>
            <a:ext cx="1821596" cy="657077"/>
          </a:xfrm>
          <a:prstGeom prst="rect">
            <a:avLst/>
          </a:prstGeom>
        </p:spPr>
      </p:pic>
      <p:sp>
        <p:nvSpPr>
          <p:cNvPr id="2" name="Title 1"/>
          <p:cNvSpPr>
            <a:spLocks noGrp="1"/>
          </p:cNvSpPr>
          <p:nvPr>
            <p:ph type="ctrTitle"/>
          </p:nvPr>
        </p:nvSpPr>
        <p:spPr>
          <a:xfrm>
            <a:off x="1757027" y="802957"/>
            <a:ext cx="6008549" cy="1122644"/>
          </a:xfrm>
        </p:spPr>
        <p:txBody>
          <a:bodyPr/>
          <a:lstStyle/>
          <a:p>
            <a:r>
              <a:rPr lang="et-EE" sz="6000" dirty="0" err="1"/>
              <a:t>Nüüdisriiklus</a:t>
            </a:r>
            <a:r>
              <a:rPr lang="et-EE" sz="6000" dirty="0"/>
              <a:t> ja kodakondsus riigireformis</a:t>
            </a:r>
            <a:endParaRPr lang="en-US" sz="6000" dirty="0"/>
          </a:p>
        </p:txBody>
      </p:sp>
      <p:sp>
        <p:nvSpPr>
          <p:cNvPr id="3" name="Subtitle 2"/>
          <p:cNvSpPr>
            <a:spLocks noGrp="1"/>
          </p:cNvSpPr>
          <p:nvPr>
            <p:ph type="subTitle" idx="1"/>
          </p:nvPr>
        </p:nvSpPr>
        <p:spPr>
          <a:xfrm>
            <a:off x="1757028" y="2728556"/>
            <a:ext cx="5386723" cy="865224"/>
          </a:xfrm>
        </p:spPr>
        <p:txBody>
          <a:bodyPr/>
          <a:lstStyle/>
          <a:p>
            <a:r>
              <a:rPr lang="et-EE" dirty="0"/>
              <a:t>Prof. Leif Kalev</a:t>
            </a:r>
            <a:endParaRPr lang="en-US" dirty="0"/>
          </a:p>
          <a:p>
            <a:r>
              <a:rPr lang="et-EE" dirty="0"/>
              <a:t>4.12.2018konverents</a:t>
            </a:r>
          </a:p>
          <a:p>
            <a:r>
              <a:rPr lang="et-EE" dirty="0"/>
              <a:t>Riik, kohalik omavalitsus ja poliitika läbi analüüsi prisma</a:t>
            </a:r>
          </a:p>
        </p:txBody>
      </p:sp>
    </p:spTree>
    <p:extLst>
      <p:ext uri="{BB962C8B-B14F-4D97-AF65-F5344CB8AC3E}">
        <p14:creationId xmlns="" xmlns:p14="http://schemas.microsoft.com/office/powerpoint/2010/main" val="368299430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400" b="1" dirty="0">
                <a:solidFill>
                  <a:schemeClr val="dk1"/>
                </a:solidFill>
                <a:latin typeface="Times New Roman"/>
                <a:ea typeface="Times New Roman"/>
                <a:cs typeface="Times New Roman"/>
                <a:sym typeface="Times New Roman"/>
              </a:rPr>
              <a:t>Tallinna </a:t>
            </a:r>
            <a:r>
              <a:rPr lang="fi-FI" sz="2400" b="1" dirty="0" err="1">
                <a:solidFill>
                  <a:schemeClr val="dk1"/>
                </a:solidFill>
                <a:latin typeface="Times New Roman"/>
                <a:ea typeface="Times New Roman"/>
                <a:cs typeface="Times New Roman"/>
                <a:sym typeface="Times New Roman"/>
              </a:rPr>
              <a:t>Ülikooli</a:t>
            </a:r>
            <a:r>
              <a:rPr lang="fi-FI" sz="2400" b="1" dirty="0">
                <a:solidFill>
                  <a:schemeClr val="dk1"/>
                </a:solidFill>
                <a:latin typeface="Times New Roman"/>
                <a:ea typeface="Times New Roman"/>
                <a:cs typeface="Times New Roman"/>
                <a:sym typeface="Times New Roman"/>
              </a:rPr>
              <a:t>, Pärnumaa </a:t>
            </a:r>
            <a:r>
              <a:rPr lang="fi-FI" sz="2400" b="1" dirty="0" err="1">
                <a:solidFill>
                  <a:schemeClr val="dk1"/>
                </a:solidFill>
                <a:latin typeface="Times New Roman"/>
                <a:ea typeface="Times New Roman"/>
                <a:cs typeface="Times New Roman"/>
                <a:sym typeface="Times New Roman"/>
              </a:rPr>
              <a:t>Omavalitsuste</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Liidu</a:t>
            </a:r>
            <a:r>
              <a:rPr lang="fi-FI" sz="2400" b="1" dirty="0">
                <a:solidFill>
                  <a:schemeClr val="dk1"/>
                </a:solidFill>
                <a:latin typeface="Times New Roman"/>
                <a:ea typeface="Times New Roman"/>
                <a:cs typeface="Times New Roman"/>
                <a:sym typeface="Times New Roman"/>
              </a:rPr>
              <a:t> ja Pärnu linna </a:t>
            </a:r>
            <a:r>
              <a:rPr lang="fi-FI" sz="2400" b="1" dirty="0" err="1">
                <a:solidFill>
                  <a:schemeClr val="dk1"/>
                </a:solidFill>
                <a:latin typeface="Times New Roman"/>
                <a:ea typeface="Times New Roman"/>
                <a:cs typeface="Times New Roman"/>
                <a:sym typeface="Times New Roman"/>
              </a:rPr>
              <a:t>koostöölepingu</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allkirjastamine</a:t>
            </a:r>
            <a:endParaRPr sz="14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43465565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Tänane huvikese</a:t>
            </a:r>
          </a:p>
        </p:txBody>
      </p:sp>
      <p:sp>
        <p:nvSpPr>
          <p:cNvPr id="3" name="Sisu kohatäide 2"/>
          <p:cNvSpPr>
            <a:spLocks noGrp="1"/>
          </p:cNvSpPr>
          <p:nvPr>
            <p:ph idx="1"/>
          </p:nvPr>
        </p:nvSpPr>
        <p:spPr/>
        <p:txBody>
          <a:bodyPr/>
          <a:lstStyle/>
          <a:p>
            <a:r>
              <a:rPr lang="et-EE" dirty="0"/>
              <a:t>Mida võiks Eesti riigireformi osas tähele panna viimase aja riigi, poliitika ja valitsemise alasest teadusarutelust maailmas?</a:t>
            </a:r>
          </a:p>
          <a:p>
            <a:endParaRPr lang="et-EE" dirty="0"/>
          </a:p>
          <a:p>
            <a:r>
              <a:rPr lang="et-EE" dirty="0"/>
              <a:t>Riiklus ja kodakondsus alusinstitutsioonidena</a:t>
            </a:r>
          </a:p>
        </p:txBody>
      </p:sp>
    </p:spTree>
    <p:extLst>
      <p:ext uri="{BB962C8B-B14F-4D97-AF65-F5344CB8AC3E}">
        <p14:creationId xmlns="" xmlns:p14="http://schemas.microsoft.com/office/powerpoint/2010/main" val="3293505205"/>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Muutuste kontekst</a:t>
            </a:r>
          </a:p>
        </p:txBody>
      </p:sp>
      <p:sp>
        <p:nvSpPr>
          <p:cNvPr id="3" name="Sisu kohatäide 2"/>
          <p:cNvSpPr>
            <a:spLocks noGrp="1"/>
          </p:cNvSpPr>
          <p:nvPr>
            <p:ph idx="1"/>
          </p:nvPr>
        </p:nvSpPr>
        <p:spPr/>
        <p:txBody>
          <a:bodyPr/>
          <a:lstStyle/>
          <a:p>
            <a:r>
              <a:rPr lang="et-EE" dirty="0"/>
              <a:t>Üleilmastumine ja </a:t>
            </a:r>
            <a:r>
              <a:rPr lang="et-EE" dirty="0" err="1"/>
              <a:t>hargmaistumine</a:t>
            </a:r>
            <a:endParaRPr lang="et-EE" dirty="0"/>
          </a:p>
          <a:p>
            <a:r>
              <a:rPr lang="et-EE" dirty="0" err="1"/>
              <a:t>Julgeolekustamine</a:t>
            </a:r>
            <a:endParaRPr lang="et-EE" dirty="0"/>
          </a:p>
          <a:p>
            <a:r>
              <a:rPr lang="et-EE" dirty="0"/>
              <a:t>Rahandus- ja rändekriis</a:t>
            </a:r>
          </a:p>
          <a:p>
            <a:r>
              <a:rPr lang="et-EE" dirty="0"/>
              <a:t>Neljas tööstusrevolutsioon</a:t>
            </a:r>
          </a:p>
          <a:p>
            <a:r>
              <a:rPr lang="et-EE" b="1" dirty="0"/>
              <a:t>Riigivõimu tegevusruumi muutus</a:t>
            </a:r>
          </a:p>
          <a:p>
            <a:r>
              <a:rPr lang="et-EE" b="1" dirty="0"/>
              <a:t>Uusliberaalse valitsemise kriis</a:t>
            </a:r>
          </a:p>
          <a:p>
            <a:r>
              <a:rPr lang="et-EE" b="1" dirty="0"/>
              <a:t>Põhivoolupoliitika </a:t>
            </a:r>
            <a:r>
              <a:rPr lang="et-EE" b="1" dirty="0" err="1"/>
              <a:t>kinnikiilumine</a:t>
            </a:r>
            <a:endParaRPr lang="et-EE" b="1" dirty="0"/>
          </a:p>
        </p:txBody>
      </p:sp>
    </p:spTree>
    <p:extLst>
      <p:ext uri="{BB962C8B-B14F-4D97-AF65-F5344CB8AC3E}">
        <p14:creationId xmlns="" xmlns:p14="http://schemas.microsoft.com/office/powerpoint/2010/main" val="1797794497"/>
      </p:ext>
    </p:extLst>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614488" y="273845"/>
            <a:ext cx="5915025" cy="757101"/>
          </a:xfrm>
        </p:spPr>
        <p:txBody>
          <a:bodyPr/>
          <a:lstStyle/>
          <a:p>
            <a:r>
              <a:rPr lang="et-EE" dirty="0"/>
              <a:t>Modernne riigivõim</a:t>
            </a:r>
          </a:p>
        </p:txBody>
      </p:sp>
      <p:sp>
        <p:nvSpPr>
          <p:cNvPr id="4" name="Oval 3"/>
          <p:cNvSpPr>
            <a:spLocks noChangeArrowheads="1"/>
          </p:cNvSpPr>
          <p:nvPr/>
        </p:nvSpPr>
        <p:spPr bwMode="auto">
          <a:xfrm>
            <a:off x="2143125" y="1038090"/>
            <a:ext cx="4857750" cy="3886200"/>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hlink"/>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defTabSz="342900">
              <a:spcBef>
                <a:spcPct val="0"/>
              </a:spcBef>
              <a:buClrTx/>
              <a:buNone/>
            </a:pPr>
            <a:endParaRPr lang="en-US" altLang="et-EE" sz="1350" kern="1200">
              <a:solidFill>
                <a:prstClr val="black"/>
              </a:solidFill>
              <a:latin typeface="Times New Roman" panose="02020603050405020304" pitchFamily="18" charset="0"/>
              <a:ea typeface="+mn-ea"/>
              <a:cs typeface="+mn-cs"/>
            </a:endParaRPr>
          </a:p>
        </p:txBody>
      </p:sp>
      <p:sp>
        <p:nvSpPr>
          <p:cNvPr id="5" name="Oval 4"/>
          <p:cNvSpPr>
            <a:spLocks noChangeArrowheads="1"/>
          </p:cNvSpPr>
          <p:nvPr/>
        </p:nvSpPr>
        <p:spPr bwMode="auto">
          <a:xfrm>
            <a:off x="2875360" y="1552440"/>
            <a:ext cx="3429000" cy="2800350"/>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hlink"/>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defTabSz="342900">
              <a:spcBef>
                <a:spcPct val="0"/>
              </a:spcBef>
              <a:buClrTx/>
              <a:buNone/>
            </a:pPr>
            <a:endParaRPr lang="en-US" altLang="et-EE" sz="1350" kern="1200">
              <a:solidFill>
                <a:prstClr val="black"/>
              </a:solidFill>
              <a:latin typeface="Times New Roman" panose="02020603050405020304" pitchFamily="18" charset="0"/>
              <a:ea typeface="+mn-ea"/>
              <a:cs typeface="+mn-cs"/>
            </a:endParaRPr>
          </a:p>
        </p:txBody>
      </p:sp>
      <p:sp>
        <p:nvSpPr>
          <p:cNvPr id="6" name="Oval 5"/>
          <p:cNvSpPr>
            <a:spLocks noChangeArrowheads="1"/>
          </p:cNvSpPr>
          <p:nvPr/>
        </p:nvSpPr>
        <p:spPr bwMode="auto">
          <a:xfrm>
            <a:off x="3464719" y="2066790"/>
            <a:ext cx="2228850" cy="1771650"/>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hlink"/>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defTabSz="342900">
              <a:spcBef>
                <a:spcPct val="0"/>
              </a:spcBef>
              <a:buClrTx/>
              <a:buNone/>
            </a:pPr>
            <a:endParaRPr lang="en-US" altLang="et-EE" sz="1350" kern="1200">
              <a:solidFill>
                <a:prstClr val="black"/>
              </a:solidFill>
              <a:latin typeface="Times New Roman" panose="02020603050405020304" pitchFamily="18" charset="0"/>
              <a:ea typeface="+mn-ea"/>
              <a:cs typeface="+mn-cs"/>
            </a:endParaRPr>
          </a:p>
        </p:txBody>
      </p:sp>
      <p:sp>
        <p:nvSpPr>
          <p:cNvPr id="7" name="Oval 6"/>
          <p:cNvSpPr>
            <a:spLocks noChangeArrowheads="1"/>
          </p:cNvSpPr>
          <p:nvPr/>
        </p:nvSpPr>
        <p:spPr bwMode="auto">
          <a:xfrm>
            <a:off x="4000500" y="2570425"/>
            <a:ext cx="1085850" cy="742950"/>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hlink"/>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defTabSz="342900">
              <a:spcBef>
                <a:spcPct val="0"/>
              </a:spcBef>
              <a:buClrTx/>
              <a:buNone/>
            </a:pPr>
            <a:endParaRPr lang="en-US" altLang="et-EE" sz="1350" kern="1200">
              <a:solidFill>
                <a:prstClr val="black"/>
              </a:solidFill>
              <a:latin typeface="Times New Roman" panose="02020603050405020304" pitchFamily="18" charset="0"/>
              <a:ea typeface="+mn-ea"/>
              <a:cs typeface="+mn-cs"/>
            </a:endParaRPr>
          </a:p>
        </p:txBody>
      </p:sp>
      <p:cxnSp>
        <p:nvCxnSpPr>
          <p:cNvPr id="8" name="Straight Connector 7"/>
          <p:cNvCxnSpPr>
            <a:stCxn id="4" idx="2"/>
            <a:endCxn id="4" idx="6"/>
          </p:cNvCxnSpPr>
          <p:nvPr/>
        </p:nvCxnSpPr>
        <p:spPr>
          <a:xfrm rot="10800000" flipH="1">
            <a:off x="2143125" y="2981190"/>
            <a:ext cx="4857750" cy="11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 idx="0"/>
            <a:endCxn id="4" idx="4"/>
          </p:cNvCxnSpPr>
          <p:nvPr/>
        </p:nvCxnSpPr>
        <p:spPr>
          <a:xfrm rot="16200000" flipH="1">
            <a:off x="2629496" y="2980595"/>
            <a:ext cx="3886200" cy="11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4" idx="5"/>
            <a:endCxn id="4" idx="1"/>
          </p:cNvCxnSpPr>
          <p:nvPr/>
        </p:nvCxnSpPr>
        <p:spPr>
          <a:xfrm rot="5400000" flipH="1">
            <a:off x="3198614" y="1263713"/>
            <a:ext cx="2747963" cy="3434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3"/>
            <a:endCxn id="4" idx="7"/>
          </p:cNvCxnSpPr>
          <p:nvPr/>
        </p:nvCxnSpPr>
        <p:spPr>
          <a:xfrm rot="5400000" flipH="1" flipV="1">
            <a:off x="3198614" y="1263713"/>
            <a:ext cx="2747963" cy="3434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000500" y="2570425"/>
            <a:ext cx="1125141" cy="7500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342900">
              <a:buClrTx/>
              <a:defRPr/>
            </a:pPr>
            <a:endParaRPr lang="en-US" sz="1350">
              <a:solidFill>
                <a:prstClr val="white"/>
              </a:solidFill>
              <a:latin typeface="Minion Pro"/>
            </a:endParaRPr>
          </a:p>
        </p:txBody>
      </p:sp>
    </p:spTree>
    <p:extLst>
      <p:ext uri="{BB962C8B-B14F-4D97-AF65-F5344CB8AC3E}">
        <p14:creationId xmlns="" xmlns:p14="http://schemas.microsoft.com/office/powerpoint/2010/main" val="1376590069"/>
      </p:ext>
    </p:extLst>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614488" y="273845"/>
            <a:ext cx="5915025" cy="681647"/>
          </a:xfrm>
        </p:spPr>
        <p:txBody>
          <a:bodyPr/>
          <a:lstStyle/>
          <a:p>
            <a:r>
              <a:rPr lang="et-EE" dirty="0"/>
              <a:t>Teisenev riigivõim</a:t>
            </a:r>
          </a:p>
        </p:txBody>
      </p:sp>
      <p:sp>
        <p:nvSpPr>
          <p:cNvPr id="4" name="Oval 3"/>
          <p:cNvSpPr>
            <a:spLocks noChangeArrowheads="1"/>
          </p:cNvSpPr>
          <p:nvPr/>
        </p:nvSpPr>
        <p:spPr bwMode="auto">
          <a:xfrm>
            <a:off x="3504010" y="2046104"/>
            <a:ext cx="2228850" cy="1771650"/>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hlink"/>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defTabSz="342900">
              <a:spcBef>
                <a:spcPct val="0"/>
              </a:spcBef>
              <a:buClrTx/>
              <a:buNone/>
            </a:pPr>
            <a:endParaRPr lang="en-US" altLang="et-EE" sz="1350" kern="1200">
              <a:solidFill>
                <a:prstClr val="black"/>
              </a:solidFill>
              <a:latin typeface="Times New Roman" panose="02020603050405020304" pitchFamily="18" charset="0"/>
              <a:ea typeface="+mn-ea"/>
              <a:cs typeface="+mn-cs"/>
            </a:endParaRPr>
          </a:p>
        </p:txBody>
      </p:sp>
      <p:sp>
        <p:nvSpPr>
          <p:cNvPr id="5" name="Oval 4"/>
          <p:cNvSpPr>
            <a:spLocks noChangeArrowheads="1"/>
          </p:cNvSpPr>
          <p:nvPr/>
        </p:nvSpPr>
        <p:spPr bwMode="auto">
          <a:xfrm>
            <a:off x="4039791" y="2549738"/>
            <a:ext cx="1085850" cy="742950"/>
          </a:xfrm>
          <a:prstGeom prst="ellipse">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hlink"/>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defRPr>
            </a:lvl9pPr>
          </a:lstStyle>
          <a:p>
            <a:pPr defTabSz="342900">
              <a:spcBef>
                <a:spcPct val="0"/>
              </a:spcBef>
              <a:buClrTx/>
              <a:buNone/>
            </a:pPr>
            <a:endParaRPr lang="en-US" altLang="et-EE" sz="1350" kern="1200">
              <a:solidFill>
                <a:prstClr val="black"/>
              </a:solidFill>
              <a:latin typeface="Times New Roman" panose="02020603050405020304" pitchFamily="18" charset="0"/>
              <a:ea typeface="+mn-ea"/>
              <a:cs typeface="+mn-cs"/>
            </a:endParaRPr>
          </a:p>
        </p:txBody>
      </p:sp>
      <p:cxnSp>
        <p:nvCxnSpPr>
          <p:cNvPr id="6" name="Straight Connector 5"/>
          <p:cNvCxnSpPr/>
          <p:nvPr/>
        </p:nvCxnSpPr>
        <p:spPr>
          <a:xfrm>
            <a:off x="4629150" y="2946216"/>
            <a:ext cx="2464594" cy="11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3709393" y="1919303"/>
            <a:ext cx="1821656" cy="178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2" idx="0"/>
          </p:cNvCxnSpPr>
          <p:nvPr/>
        </p:nvCxnSpPr>
        <p:spPr>
          <a:xfrm rot="10800000">
            <a:off x="2831306" y="1535326"/>
            <a:ext cx="1744266" cy="14108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3237905" y="1243027"/>
            <a:ext cx="2747963" cy="3434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2807494" y="1499608"/>
            <a:ext cx="3589735" cy="2839640"/>
          </a:xfrm>
          <a:prstGeom prst="arc">
            <a:avLst>
              <a:gd name="adj1" fmla="val 8370128"/>
              <a:gd name="adj2" fmla="val 7792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defTabSz="342900">
              <a:buClrTx/>
              <a:defRPr/>
            </a:pPr>
            <a:endParaRPr lang="en-US" sz="1350">
              <a:solidFill>
                <a:prstClr val="black"/>
              </a:solidFill>
              <a:latin typeface="Minion Pro"/>
            </a:endParaRPr>
          </a:p>
        </p:txBody>
      </p:sp>
      <p:sp>
        <p:nvSpPr>
          <p:cNvPr id="12" name="Arc 11"/>
          <p:cNvSpPr/>
          <p:nvPr/>
        </p:nvSpPr>
        <p:spPr>
          <a:xfrm>
            <a:off x="2050256" y="1017404"/>
            <a:ext cx="5043488" cy="3743325"/>
          </a:xfrm>
          <a:prstGeom prst="arc">
            <a:avLst>
              <a:gd name="adj1" fmla="val 13072511"/>
              <a:gd name="adj2" fmla="val 7998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defTabSz="342900">
              <a:buClrTx/>
              <a:defRPr/>
            </a:pPr>
            <a:endParaRPr lang="en-US" sz="1350">
              <a:solidFill>
                <a:prstClr val="black"/>
              </a:solidFill>
              <a:latin typeface="Minion Pro"/>
            </a:endParaRPr>
          </a:p>
        </p:txBody>
      </p:sp>
      <p:sp>
        <p:nvSpPr>
          <p:cNvPr id="13" name="Oval 2"/>
          <p:cNvSpPr>
            <a:spLocks noChangeArrowheads="1"/>
          </p:cNvSpPr>
          <p:nvPr/>
        </p:nvSpPr>
        <p:spPr bwMode="auto">
          <a:xfrm>
            <a:off x="5975747" y="1376972"/>
            <a:ext cx="633413" cy="371475"/>
          </a:xfrm>
          <a:prstGeom prst="ellipse">
            <a:avLst/>
          </a:prstGeom>
          <a:solidFill>
            <a:srgbClr val="000000"/>
          </a:solidFill>
          <a:ln w="38100">
            <a:noFill/>
            <a:round/>
            <a:headEnd/>
            <a:tailEnd/>
          </a:ln>
          <a:effectLst>
            <a:outerShdw dist="28398" dir="3806097" algn="ctr" rotWithShape="0">
              <a:srgbClr val="FFFFFF">
                <a:alpha val="50000"/>
              </a:srgbClr>
            </a:outerShdw>
          </a:effectLst>
        </p:spPr>
        <p:txBody>
          <a:bodyPr/>
          <a:lstStyle/>
          <a:p>
            <a:pPr defTabSz="342900">
              <a:buClrTx/>
              <a:defRPr/>
            </a:pPr>
            <a:endParaRPr lang="et-EE" sz="1350" kern="1200">
              <a:solidFill>
                <a:prstClr val="black"/>
              </a:solidFill>
              <a:latin typeface="Minion Pro"/>
              <a:ea typeface="+mn-ea"/>
              <a:cs typeface="+mn-cs"/>
            </a:endParaRPr>
          </a:p>
        </p:txBody>
      </p:sp>
      <p:sp>
        <p:nvSpPr>
          <p:cNvPr id="14" name="Oval 23"/>
          <p:cNvSpPr/>
          <p:nvPr/>
        </p:nvSpPr>
        <p:spPr>
          <a:xfrm>
            <a:off x="5922169" y="3915385"/>
            <a:ext cx="1125141" cy="7500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342900">
              <a:buClrTx/>
              <a:defRPr/>
            </a:pPr>
            <a:endParaRPr lang="en-US" sz="1350">
              <a:solidFill>
                <a:prstClr val="white"/>
              </a:solidFill>
              <a:latin typeface="Minion Pro"/>
            </a:endParaRPr>
          </a:p>
        </p:txBody>
      </p:sp>
      <p:sp>
        <p:nvSpPr>
          <p:cNvPr id="15" name="Oval 2"/>
          <p:cNvSpPr>
            <a:spLocks noChangeArrowheads="1"/>
          </p:cNvSpPr>
          <p:nvPr/>
        </p:nvSpPr>
        <p:spPr bwMode="auto">
          <a:xfrm>
            <a:off x="2426494" y="4191610"/>
            <a:ext cx="633413" cy="371475"/>
          </a:xfrm>
          <a:prstGeom prst="ellipse">
            <a:avLst/>
          </a:prstGeom>
          <a:solidFill>
            <a:srgbClr val="000000"/>
          </a:solidFill>
          <a:ln w="38100">
            <a:noFill/>
            <a:round/>
            <a:headEnd/>
            <a:tailEnd/>
          </a:ln>
          <a:effectLst>
            <a:outerShdw dist="28398" dir="3806097" algn="ctr" rotWithShape="0">
              <a:srgbClr val="FFFFFF">
                <a:alpha val="50000"/>
              </a:srgbClr>
            </a:outerShdw>
          </a:effectLst>
        </p:spPr>
        <p:txBody>
          <a:bodyPr/>
          <a:lstStyle/>
          <a:p>
            <a:pPr defTabSz="342900">
              <a:buClrTx/>
              <a:defRPr/>
            </a:pPr>
            <a:endParaRPr lang="et-EE" sz="1350" kern="1200">
              <a:solidFill>
                <a:prstClr val="black"/>
              </a:solidFill>
              <a:latin typeface="Minion Pro"/>
              <a:ea typeface="+mn-ea"/>
              <a:cs typeface="+mn-cs"/>
            </a:endParaRPr>
          </a:p>
        </p:txBody>
      </p:sp>
      <p:sp>
        <p:nvSpPr>
          <p:cNvPr id="17" name="Ovaal 16"/>
          <p:cNvSpPr/>
          <p:nvPr/>
        </p:nvSpPr>
        <p:spPr>
          <a:xfrm>
            <a:off x="1224886" y="2529267"/>
            <a:ext cx="3643952" cy="86902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t-EE" sz="1350" kern="1200">
              <a:solidFill>
                <a:prstClr val="white"/>
              </a:solidFill>
              <a:latin typeface="Minion Pro"/>
            </a:endParaRPr>
          </a:p>
        </p:txBody>
      </p:sp>
      <p:sp>
        <p:nvSpPr>
          <p:cNvPr id="10" name="Oval 9"/>
          <p:cNvSpPr/>
          <p:nvPr/>
        </p:nvSpPr>
        <p:spPr>
          <a:xfrm>
            <a:off x="4039792" y="2549739"/>
            <a:ext cx="1125140" cy="7500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342900">
              <a:buClrTx/>
              <a:defRPr/>
            </a:pPr>
            <a:endParaRPr lang="en-US" sz="1350">
              <a:solidFill>
                <a:prstClr val="white"/>
              </a:solidFill>
              <a:latin typeface="Minion Pro"/>
            </a:endParaRPr>
          </a:p>
        </p:txBody>
      </p:sp>
      <p:sp>
        <p:nvSpPr>
          <p:cNvPr id="18" name="Vasaknool 17"/>
          <p:cNvSpPr/>
          <p:nvPr/>
        </p:nvSpPr>
        <p:spPr>
          <a:xfrm>
            <a:off x="1522363" y="2792677"/>
            <a:ext cx="1074122" cy="319013"/>
          </a:xfrm>
          <a:prstGeom prst="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t-EE" sz="1350" kern="1200">
              <a:solidFill>
                <a:prstClr val="white"/>
              </a:solidFill>
              <a:latin typeface="Minion Pro"/>
            </a:endParaRPr>
          </a:p>
        </p:txBody>
      </p:sp>
      <p:sp>
        <p:nvSpPr>
          <p:cNvPr id="19" name="Ülesnool 18"/>
          <p:cNvSpPr/>
          <p:nvPr/>
        </p:nvSpPr>
        <p:spPr>
          <a:xfrm>
            <a:off x="4715302" y="3946093"/>
            <a:ext cx="327546" cy="1100138"/>
          </a:xfrm>
          <a:prstGeom prst="up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endParaRPr lang="et-EE" sz="1350" kern="1200">
              <a:solidFill>
                <a:prstClr val="white"/>
              </a:solidFill>
              <a:latin typeface="Minion Pro"/>
            </a:endParaRPr>
          </a:p>
        </p:txBody>
      </p:sp>
    </p:spTree>
    <p:extLst>
      <p:ext uri="{BB962C8B-B14F-4D97-AF65-F5344CB8AC3E}">
        <p14:creationId xmlns="" xmlns:p14="http://schemas.microsoft.com/office/powerpoint/2010/main" val="1123224746"/>
      </p:ext>
    </p:extLst>
  </p:cSld>
  <p:clrMapOvr>
    <a:masterClrMapping/>
  </p:clrMapOvr>
  <p:transition>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Uusliberaalne valitsemine: UK 30 a</a:t>
            </a:r>
          </a:p>
        </p:txBody>
      </p:sp>
      <p:graphicFrame>
        <p:nvGraphicFramePr>
          <p:cNvPr id="4" name="Sisu kohatäide 3"/>
          <p:cNvGraphicFramePr>
            <a:graphicFrameLocks noGrp="1"/>
          </p:cNvGraphicFramePr>
          <p:nvPr>
            <p:ph idx="1"/>
            <p:extLst/>
          </p:nvPr>
        </p:nvGraphicFramePr>
        <p:xfrm>
          <a:off x="1614488" y="1412543"/>
          <a:ext cx="5915025" cy="3040040"/>
        </p:xfrm>
        <a:graphic>
          <a:graphicData uri="http://schemas.openxmlformats.org/drawingml/2006/table">
            <a:tbl>
              <a:tblPr firstRow="1" firstCol="1" bandRow="1">
                <a:tableStyleId>{5C22544A-7EE6-4342-B048-85BDC9FD1C3A}</a:tableStyleId>
              </a:tblPr>
              <a:tblGrid>
                <a:gridCol w="838697">
                  <a:extLst>
                    <a:ext uri="{9D8B030D-6E8A-4147-A177-3AD203B41FA5}">
                      <a16:colId xmlns="" xmlns:a16="http://schemas.microsoft.com/office/drawing/2014/main" val="20000"/>
                    </a:ext>
                  </a:extLst>
                </a:gridCol>
                <a:gridCol w="1658204">
                  <a:extLst>
                    <a:ext uri="{9D8B030D-6E8A-4147-A177-3AD203B41FA5}">
                      <a16:colId xmlns="" xmlns:a16="http://schemas.microsoft.com/office/drawing/2014/main" val="20001"/>
                    </a:ext>
                  </a:extLst>
                </a:gridCol>
                <a:gridCol w="1688910">
                  <a:extLst>
                    <a:ext uri="{9D8B030D-6E8A-4147-A177-3AD203B41FA5}">
                      <a16:colId xmlns="" xmlns:a16="http://schemas.microsoft.com/office/drawing/2014/main" val="20002"/>
                    </a:ext>
                  </a:extLst>
                </a:gridCol>
                <a:gridCol w="1729214">
                  <a:extLst>
                    <a:ext uri="{9D8B030D-6E8A-4147-A177-3AD203B41FA5}">
                      <a16:colId xmlns="" xmlns:a16="http://schemas.microsoft.com/office/drawing/2014/main" val="20003"/>
                    </a:ext>
                  </a:extLst>
                </a:gridCol>
              </a:tblGrid>
              <a:tr h="233849">
                <a:tc>
                  <a:txBody>
                    <a:bodyPr/>
                    <a:lstStyle/>
                    <a:p>
                      <a:pPr marL="0" marR="0">
                        <a:spcBef>
                          <a:spcPts val="0"/>
                        </a:spcBef>
                        <a:spcAft>
                          <a:spcPts val="0"/>
                        </a:spcAft>
                      </a:pPr>
                      <a:r>
                        <a:rPr lang="et-EE" sz="1500" dirty="0">
                          <a:effectLst/>
                        </a:rPr>
                        <a:t> </a:t>
                      </a:r>
                      <a:endParaRPr lang="et-EE"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algn="ctr">
                        <a:spcBef>
                          <a:spcPts val="0"/>
                        </a:spcBef>
                        <a:spcAft>
                          <a:spcPts val="0"/>
                        </a:spcAft>
                      </a:pPr>
                      <a:r>
                        <a:rPr lang="et-EE" sz="1500">
                          <a:effectLst/>
                        </a:rPr>
                        <a:t>Kulud</a:t>
                      </a:r>
                      <a:endParaRPr lang="et-EE"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t-EE"/>
                    </a:p>
                  </a:txBody>
                  <a:tcPr/>
                </a:tc>
                <a:tc hMerge="1">
                  <a:txBody>
                    <a:bodyPr/>
                    <a:lstStyle/>
                    <a:p>
                      <a:endParaRPr lang="et-EE"/>
                    </a:p>
                  </a:txBody>
                  <a:tcPr/>
                </a:tc>
                <a:extLst>
                  <a:ext uri="{0D108BD9-81ED-4DB2-BD59-A6C34878D82A}">
                    <a16:rowId xmlns="" xmlns:a16="http://schemas.microsoft.com/office/drawing/2014/main" val="10000"/>
                  </a:ext>
                </a:extLst>
              </a:tr>
              <a:tr h="935397">
                <a:tc rowSpan="3">
                  <a:txBody>
                    <a:bodyPr/>
                    <a:lstStyle/>
                    <a:p>
                      <a:pPr marL="0" marR="0">
                        <a:spcBef>
                          <a:spcPts val="0"/>
                        </a:spcBef>
                        <a:spcAft>
                          <a:spcPts val="0"/>
                        </a:spcAft>
                      </a:pPr>
                      <a:r>
                        <a:rPr lang="et-EE" sz="1500" dirty="0">
                          <a:effectLst/>
                        </a:rPr>
                        <a:t> </a:t>
                      </a:r>
                    </a:p>
                    <a:p>
                      <a:pPr marL="0" marR="0">
                        <a:spcBef>
                          <a:spcPts val="0"/>
                        </a:spcBef>
                        <a:spcAft>
                          <a:spcPts val="0"/>
                        </a:spcAft>
                      </a:pPr>
                      <a:r>
                        <a:rPr lang="et-EE" sz="1500" dirty="0">
                          <a:effectLst/>
                        </a:rPr>
                        <a:t> </a:t>
                      </a:r>
                    </a:p>
                    <a:p>
                      <a:pPr marL="0" marR="0">
                        <a:spcBef>
                          <a:spcPts val="0"/>
                        </a:spcBef>
                        <a:spcAft>
                          <a:spcPts val="0"/>
                        </a:spcAft>
                      </a:pPr>
                      <a:r>
                        <a:rPr lang="et-EE" sz="1500" dirty="0">
                          <a:effectLst/>
                        </a:rPr>
                        <a:t> </a:t>
                      </a:r>
                    </a:p>
                    <a:p>
                      <a:pPr marL="0" marR="0">
                        <a:spcBef>
                          <a:spcPts val="0"/>
                        </a:spcBef>
                        <a:spcAft>
                          <a:spcPts val="0"/>
                        </a:spcAft>
                      </a:pPr>
                      <a:r>
                        <a:rPr lang="et-EE" sz="1500" dirty="0">
                          <a:effectLst/>
                        </a:rPr>
                        <a:t> </a:t>
                      </a:r>
                    </a:p>
                    <a:p>
                      <a:pPr marL="0" marR="0">
                        <a:spcBef>
                          <a:spcPts val="0"/>
                        </a:spcBef>
                        <a:spcAft>
                          <a:spcPts val="0"/>
                        </a:spcAft>
                      </a:pPr>
                      <a:r>
                        <a:rPr lang="et-EE" sz="1500" dirty="0">
                          <a:effectLst/>
                        </a:rPr>
                        <a:t> </a:t>
                      </a:r>
                    </a:p>
                    <a:p>
                      <a:pPr marL="0" marR="0">
                        <a:spcBef>
                          <a:spcPts val="0"/>
                        </a:spcBef>
                        <a:spcAft>
                          <a:spcPts val="0"/>
                        </a:spcAft>
                      </a:pPr>
                      <a:r>
                        <a:rPr lang="et-EE" sz="1500" dirty="0">
                          <a:effectLst/>
                        </a:rPr>
                        <a:t>Kvaliteet</a:t>
                      </a:r>
                      <a:endParaRPr lang="et-EE"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t-EE" sz="1500" dirty="0">
                          <a:effectLst/>
                        </a:rPr>
                        <a:t> </a:t>
                      </a:r>
                    </a:p>
                    <a:p>
                      <a:pPr marL="0" marR="0" algn="ctr">
                        <a:spcBef>
                          <a:spcPts val="0"/>
                        </a:spcBef>
                        <a:spcAft>
                          <a:spcPts val="0"/>
                        </a:spcAft>
                      </a:pPr>
                      <a:r>
                        <a:rPr lang="et-EE" sz="1500" dirty="0">
                          <a:effectLst/>
                        </a:rPr>
                        <a:t>Töötab paremini, maksab vähem</a:t>
                      </a:r>
                    </a:p>
                    <a:p>
                      <a:pPr marL="0" marR="0" algn="ctr">
                        <a:spcBef>
                          <a:spcPts val="0"/>
                        </a:spcBef>
                        <a:spcAft>
                          <a:spcPts val="0"/>
                        </a:spcAft>
                      </a:pPr>
                      <a:r>
                        <a:rPr lang="et-EE" sz="1500" dirty="0">
                          <a:effectLst/>
                        </a:rPr>
                        <a:t> </a:t>
                      </a:r>
                      <a:endParaRPr lang="et-EE"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t-EE" sz="1500">
                          <a:effectLst/>
                        </a:rPr>
                        <a:t> </a:t>
                      </a:r>
                    </a:p>
                    <a:p>
                      <a:pPr marL="0" marR="0" algn="ctr">
                        <a:spcBef>
                          <a:spcPts val="0"/>
                        </a:spcBef>
                        <a:spcAft>
                          <a:spcPts val="0"/>
                        </a:spcAft>
                      </a:pPr>
                      <a:r>
                        <a:rPr lang="et-EE" sz="1500">
                          <a:effectLst/>
                        </a:rPr>
                        <a:t>Töötab paremini, maksab sama palju</a:t>
                      </a:r>
                      <a:endParaRPr lang="et-EE"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t-EE" sz="1500">
                          <a:effectLst/>
                        </a:rPr>
                        <a:t> </a:t>
                      </a:r>
                    </a:p>
                    <a:p>
                      <a:pPr marL="0" marR="0" algn="ctr">
                        <a:spcBef>
                          <a:spcPts val="0"/>
                        </a:spcBef>
                        <a:spcAft>
                          <a:spcPts val="0"/>
                        </a:spcAft>
                      </a:pPr>
                      <a:r>
                        <a:rPr lang="et-EE" sz="1500">
                          <a:effectLst/>
                        </a:rPr>
                        <a:t>Töötab paremini, maksab rohkem</a:t>
                      </a:r>
                      <a:endParaRPr lang="et-EE"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935397">
                <a:tc vMerge="1">
                  <a:txBody>
                    <a:bodyPr/>
                    <a:lstStyle/>
                    <a:p>
                      <a:endParaRPr lang="et-EE"/>
                    </a:p>
                  </a:txBody>
                  <a:tcPr/>
                </a:tc>
                <a:tc>
                  <a:txBody>
                    <a:bodyPr/>
                    <a:lstStyle/>
                    <a:p>
                      <a:pPr marL="0" marR="0" algn="ctr">
                        <a:spcBef>
                          <a:spcPts val="0"/>
                        </a:spcBef>
                        <a:spcAft>
                          <a:spcPts val="0"/>
                        </a:spcAft>
                      </a:pPr>
                      <a:r>
                        <a:rPr lang="et-EE" sz="1500" dirty="0">
                          <a:effectLst/>
                        </a:rPr>
                        <a:t> </a:t>
                      </a:r>
                    </a:p>
                    <a:p>
                      <a:pPr marL="0" marR="0" algn="ctr">
                        <a:spcBef>
                          <a:spcPts val="0"/>
                        </a:spcBef>
                        <a:spcAft>
                          <a:spcPts val="0"/>
                        </a:spcAft>
                      </a:pPr>
                      <a:r>
                        <a:rPr lang="et-EE" sz="1500" dirty="0">
                          <a:effectLst/>
                        </a:rPr>
                        <a:t>Töötab sarnaselt, maksab vähem</a:t>
                      </a:r>
                    </a:p>
                    <a:p>
                      <a:pPr marL="0" marR="0" algn="ctr">
                        <a:spcBef>
                          <a:spcPts val="0"/>
                        </a:spcBef>
                        <a:spcAft>
                          <a:spcPts val="0"/>
                        </a:spcAft>
                      </a:pPr>
                      <a:r>
                        <a:rPr lang="et-EE" sz="1500" dirty="0">
                          <a:effectLst/>
                        </a:rPr>
                        <a:t> </a:t>
                      </a:r>
                      <a:endParaRPr lang="et-EE"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t-EE" sz="1500" dirty="0">
                          <a:effectLst/>
                        </a:rPr>
                        <a:t> </a:t>
                      </a:r>
                    </a:p>
                    <a:p>
                      <a:pPr marL="0" marR="0" algn="ctr">
                        <a:spcBef>
                          <a:spcPts val="0"/>
                        </a:spcBef>
                        <a:spcAft>
                          <a:spcPts val="0"/>
                        </a:spcAft>
                      </a:pPr>
                      <a:r>
                        <a:rPr lang="et-EE" sz="1500" dirty="0">
                          <a:effectLst/>
                        </a:rPr>
                        <a:t>Töötab sarnaselt, maksab sama palju</a:t>
                      </a:r>
                      <a:endParaRPr lang="et-EE"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algn="ctr">
                        <a:spcBef>
                          <a:spcPts val="0"/>
                        </a:spcBef>
                        <a:spcAft>
                          <a:spcPts val="0"/>
                        </a:spcAft>
                      </a:pPr>
                      <a:r>
                        <a:rPr lang="et-EE" sz="1500" dirty="0">
                          <a:effectLst/>
                        </a:rPr>
                        <a:t> </a:t>
                      </a:r>
                    </a:p>
                    <a:p>
                      <a:pPr marL="0" marR="0" algn="ctr">
                        <a:spcBef>
                          <a:spcPts val="0"/>
                        </a:spcBef>
                        <a:spcAft>
                          <a:spcPts val="0"/>
                        </a:spcAft>
                      </a:pPr>
                      <a:r>
                        <a:rPr lang="et-EE" sz="1500" dirty="0">
                          <a:effectLst/>
                        </a:rPr>
                        <a:t>Töötab sarnaselt, maksab rohkem</a:t>
                      </a:r>
                      <a:endParaRPr lang="et-EE"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0002"/>
                  </a:ext>
                </a:extLst>
              </a:tr>
              <a:tr h="935397">
                <a:tc vMerge="1">
                  <a:txBody>
                    <a:bodyPr/>
                    <a:lstStyle/>
                    <a:p>
                      <a:endParaRPr lang="et-EE"/>
                    </a:p>
                  </a:txBody>
                  <a:tcPr/>
                </a:tc>
                <a:tc>
                  <a:txBody>
                    <a:bodyPr/>
                    <a:lstStyle/>
                    <a:p>
                      <a:pPr marL="0" marR="0" algn="ctr">
                        <a:spcBef>
                          <a:spcPts val="0"/>
                        </a:spcBef>
                        <a:spcAft>
                          <a:spcPts val="0"/>
                        </a:spcAft>
                      </a:pPr>
                      <a:r>
                        <a:rPr lang="et-EE" sz="1500">
                          <a:effectLst/>
                        </a:rPr>
                        <a:t> </a:t>
                      </a:r>
                    </a:p>
                    <a:p>
                      <a:pPr marL="0" marR="0" algn="ctr">
                        <a:spcBef>
                          <a:spcPts val="0"/>
                        </a:spcBef>
                        <a:spcAft>
                          <a:spcPts val="0"/>
                        </a:spcAft>
                      </a:pPr>
                      <a:r>
                        <a:rPr lang="et-EE" sz="1500">
                          <a:effectLst/>
                        </a:rPr>
                        <a:t>Töötab halvemini, maksab vähem</a:t>
                      </a:r>
                    </a:p>
                    <a:p>
                      <a:pPr marL="0" marR="0" algn="ctr">
                        <a:spcBef>
                          <a:spcPts val="0"/>
                        </a:spcBef>
                        <a:spcAft>
                          <a:spcPts val="0"/>
                        </a:spcAft>
                      </a:pPr>
                      <a:r>
                        <a:rPr lang="et-EE" sz="1500">
                          <a:effectLst/>
                        </a:rPr>
                        <a:t> </a:t>
                      </a:r>
                      <a:endParaRPr lang="et-EE"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t-EE" sz="1500" dirty="0">
                          <a:effectLst/>
                        </a:rPr>
                        <a:t> </a:t>
                      </a:r>
                    </a:p>
                    <a:p>
                      <a:pPr marL="0" marR="0" algn="ctr">
                        <a:spcBef>
                          <a:spcPts val="0"/>
                        </a:spcBef>
                        <a:spcAft>
                          <a:spcPts val="0"/>
                        </a:spcAft>
                      </a:pPr>
                      <a:r>
                        <a:rPr lang="et-EE" sz="1500" dirty="0">
                          <a:effectLst/>
                        </a:rPr>
                        <a:t>Töötab halvemini, maksab sama palju</a:t>
                      </a:r>
                      <a:endParaRPr lang="et-EE"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algn="ctr">
                        <a:spcBef>
                          <a:spcPts val="0"/>
                        </a:spcBef>
                        <a:spcAft>
                          <a:spcPts val="0"/>
                        </a:spcAft>
                      </a:pPr>
                      <a:r>
                        <a:rPr lang="et-EE" sz="1500" dirty="0">
                          <a:effectLst/>
                        </a:rPr>
                        <a:t> </a:t>
                      </a:r>
                    </a:p>
                    <a:p>
                      <a:pPr marL="0" marR="0" algn="ctr">
                        <a:spcBef>
                          <a:spcPts val="0"/>
                        </a:spcBef>
                        <a:spcAft>
                          <a:spcPts val="0"/>
                        </a:spcAft>
                      </a:pPr>
                      <a:r>
                        <a:rPr lang="et-EE" sz="1500" dirty="0">
                          <a:effectLst/>
                        </a:rPr>
                        <a:t>Töötab halvemini, maksab rohkem</a:t>
                      </a:r>
                      <a:endParaRPr lang="et-EE"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0003"/>
                  </a:ext>
                </a:extLst>
              </a:tr>
            </a:tbl>
          </a:graphicData>
        </a:graphic>
      </p:graphicFrame>
      <p:sp>
        <p:nvSpPr>
          <p:cNvPr id="5" name="Ristkülik 4"/>
          <p:cNvSpPr/>
          <p:nvPr/>
        </p:nvSpPr>
        <p:spPr>
          <a:xfrm>
            <a:off x="5220177" y="4597108"/>
            <a:ext cx="2362378" cy="300082"/>
          </a:xfrm>
          <a:prstGeom prst="rect">
            <a:avLst/>
          </a:prstGeom>
        </p:spPr>
        <p:txBody>
          <a:bodyPr wrap="none">
            <a:spAutoFit/>
          </a:bodyPr>
          <a:lstStyle/>
          <a:p>
            <a:pPr defTabSz="342900">
              <a:buClrTx/>
            </a:pPr>
            <a:r>
              <a:rPr lang="et-EE" sz="1350" kern="1200" dirty="0">
                <a:solidFill>
                  <a:prstClr val="black"/>
                </a:solidFill>
                <a:latin typeface="Minion Pro"/>
                <a:ea typeface="+mn-ea"/>
                <a:cs typeface="+mn-cs"/>
              </a:rPr>
              <a:t>Allikas: Hood, </a:t>
            </a:r>
            <a:r>
              <a:rPr lang="et-EE" sz="1350" kern="1200" dirty="0" err="1">
                <a:solidFill>
                  <a:prstClr val="black"/>
                </a:solidFill>
                <a:latin typeface="Minion Pro"/>
                <a:ea typeface="+mn-ea"/>
                <a:cs typeface="+mn-cs"/>
              </a:rPr>
              <a:t>Dixon</a:t>
            </a:r>
            <a:r>
              <a:rPr lang="et-EE" sz="1350" kern="1200" dirty="0">
                <a:solidFill>
                  <a:prstClr val="black"/>
                </a:solidFill>
                <a:latin typeface="Minion Pro"/>
                <a:ea typeface="+mn-ea"/>
                <a:cs typeface="+mn-cs"/>
              </a:rPr>
              <a:t> 2015: 182</a:t>
            </a:r>
          </a:p>
        </p:txBody>
      </p:sp>
    </p:spTree>
    <p:extLst>
      <p:ext uri="{BB962C8B-B14F-4D97-AF65-F5344CB8AC3E}">
        <p14:creationId xmlns="" xmlns:p14="http://schemas.microsoft.com/office/powerpoint/2010/main" val="1712741623"/>
      </p:ext>
    </p:extLst>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Põhivoolupoliitika</a:t>
            </a:r>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34314" y="1187356"/>
            <a:ext cx="6875632" cy="3912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istkülik 4"/>
          <p:cNvSpPr/>
          <p:nvPr/>
        </p:nvSpPr>
        <p:spPr>
          <a:xfrm>
            <a:off x="5353244" y="4822825"/>
            <a:ext cx="2427909" cy="300082"/>
          </a:xfrm>
          <a:prstGeom prst="rect">
            <a:avLst/>
          </a:prstGeom>
        </p:spPr>
        <p:txBody>
          <a:bodyPr wrap="none">
            <a:spAutoFit/>
          </a:bodyPr>
          <a:lstStyle/>
          <a:p>
            <a:pPr defTabSz="342900">
              <a:buClrTx/>
            </a:pPr>
            <a:r>
              <a:rPr lang="et-EE" sz="1350" kern="1200" dirty="0">
                <a:solidFill>
                  <a:prstClr val="black"/>
                </a:solidFill>
                <a:latin typeface="Minion Pro"/>
                <a:ea typeface="+mn-ea"/>
                <a:cs typeface="+mn-cs"/>
              </a:rPr>
              <a:t>Allikas: </a:t>
            </a:r>
            <a:r>
              <a:rPr lang="et-EE" sz="1350" kern="1200" dirty="0" err="1">
                <a:solidFill>
                  <a:prstClr val="black"/>
                </a:solidFill>
                <a:latin typeface="Minion Pro"/>
                <a:ea typeface="+mn-ea"/>
                <a:cs typeface="+mn-cs"/>
              </a:rPr>
              <a:t>Papadopoulos</a:t>
            </a:r>
            <a:r>
              <a:rPr lang="et-EE" sz="1350" kern="1200" dirty="0">
                <a:solidFill>
                  <a:prstClr val="black"/>
                </a:solidFill>
                <a:latin typeface="Minion Pro"/>
                <a:ea typeface="+mn-ea"/>
                <a:cs typeface="+mn-cs"/>
              </a:rPr>
              <a:t> 2013: 241</a:t>
            </a:r>
          </a:p>
        </p:txBody>
      </p:sp>
    </p:spTree>
    <p:extLst>
      <p:ext uri="{BB962C8B-B14F-4D97-AF65-F5344CB8AC3E}">
        <p14:creationId xmlns="" xmlns:p14="http://schemas.microsoft.com/office/powerpoint/2010/main" val="165678813"/>
      </p:ext>
    </p:extLst>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491018" y="179133"/>
            <a:ext cx="6346209" cy="698558"/>
          </a:xfrm>
        </p:spPr>
        <p:txBody>
          <a:bodyPr/>
          <a:lstStyle/>
          <a:p>
            <a:r>
              <a:rPr lang="et-EE" dirty="0"/>
              <a:t>Teadmisdemokraatia</a:t>
            </a:r>
          </a:p>
        </p:txBody>
      </p:sp>
      <p:pic>
        <p:nvPicPr>
          <p:cNvPr id="4" name="Pilt 3"/>
          <p:cNvPicPr>
            <a:picLocks noChangeAspect="1"/>
          </p:cNvPicPr>
          <p:nvPr/>
        </p:nvPicPr>
        <p:blipFill>
          <a:blip r:embed="rId2"/>
          <a:stretch>
            <a:fillRect/>
          </a:stretch>
        </p:blipFill>
        <p:spPr>
          <a:xfrm>
            <a:off x="1153236" y="877690"/>
            <a:ext cx="5437183" cy="4265810"/>
          </a:xfrm>
          <a:prstGeom prst="rect">
            <a:avLst/>
          </a:prstGeom>
        </p:spPr>
      </p:pic>
      <p:sp>
        <p:nvSpPr>
          <p:cNvPr id="5" name="Ristkülik 4"/>
          <p:cNvSpPr/>
          <p:nvPr/>
        </p:nvSpPr>
        <p:spPr>
          <a:xfrm>
            <a:off x="6590419" y="3067259"/>
            <a:ext cx="1390765" cy="507831"/>
          </a:xfrm>
          <a:prstGeom prst="rect">
            <a:avLst/>
          </a:prstGeom>
        </p:spPr>
        <p:txBody>
          <a:bodyPr wrap="none">
            <a:spAutoFit/>
          </a:bodyPr>
          <a:lstStyle/>
          <a:p>
            <a:pPr defTabSz="342900">
              <a:buClrTx/>
            </a:pPr>
            <a:r>
              <a:rPr lang="et-EE" sz="1350" kern="1200" dirty="0">
                <a:solidFill>
                  <a:prstClr val="black"/>
                </a:solidFill>
                <a:latin typeface="Minion Pro"/>
                <a:ea typeface="+mn-ea"/>
                <a:cs typeface="+mn-cs"/>
              </a:rPr>
              <a:t>Allikas: </a:t>
            </a:r>
            <a:br>
              <a:rPr lang="et-EE" sz="1350" kern="1200" dirty="0">
                <a:solidFill>
                  <a:prstClr val="black"/>
                </a:solidFill>
                <a:latin typeface="Minion Pro"/>
                <a:ea typeface="+mn-ea"/>
                <a:cs typeface="+mn-cs"/>
              </a:rPr>
            </a:br>
            <a:r>
              <a:rPr lang="et-EE" sz="1350" kern="1200" dirty="0">
                <a:solidFill>
                  <a:prstClr val="black"/>
                </a:solidFill>
                <a:latin typeface="Minion Pro"/>
                <a:ea typeface="+mn-ea"/>
                <a:cs typeface="+mn-cs"/>
              </a:rPr>
              <a:t>in </a:t>
            </a:r>
            <a:r>
              <a:rPr lang="et-EE" sz="1350" kern="1200" dirty="0" err="1">
                <a:solidFill>
                  <a:prstClr val="black"/>
                </a:solidFill>
                <a:latin typeface="Minion Pro"/>
                <a:ea typeface="+mn-ea"/>
                <a:cs typeface="+mn-cs"/>
              </a:rPr>
              <a:t>t’Veld</a:t>
            </a:r>
            <a:r>
              <a:rPr lang="et-EE" sz="1350" kern="1200" dirty="0">
                <a:solidFill>
                  <a:prstClr val="black"/>
                </a:solidFill>
                <a:latin typeface="Minion Pro"/>
                <a:ea typeface="+mn-ea"/>
                <a:cs typeface="+mn-cs"/>
              </a:rPr>
              <a:t> 2013: 21</a:t>
            </a:r>
          </a:p>
        </p:txBody>
      </p:sp>
    </p:spTree>
    <p:extLst>
      <p:ext uri="{BB962C8B-B14F-4D97-AF65-F5344CB8AC3E}">
        <p14:creationId xmlns="" xmlns:p14="http://schemas.microsoft.com/office/powerpoint/2010/main" val="2354145602"/>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Eesti algatusi</a:t>
            </a:r>
          </a:p>
        </p:txBody>
      </p:sp>
      <p:sp>
        <p:nvSpPr>
          <p:cNvPr id="3" name="Sisu kohatäide 2"/>
          <p:cNvSpPr>
            <a:spLocks noGrp="1"/>
          </p:cNvSpPr>
          <p:nvPr>
            <p:ph idx="1"/>
          </p:nvPr>
        </p:nvSpPr>
        <p:spPr/>
        <p:txBody>
          <a:bodyPr/>
          <a:lstStyle/>
          <a:p>
            <a:r>
              <a:rPr lang="et-EE" dirty="0"/>
              <a:t>DASA-d/</a:t>
            </a:r>
            <a:r>
              <a:rPr lang="et-EE" dirty="0" err="1"/>
              <a:t>MASA-d</a:t>
            </a:r>
            <a:r>
              <a:rPr lang="et-EE" dirty="0"/>
              <a:t> ja erakondade kvaliteet</a:t>
            </a:r>
          </a:p>
          <a:p>
            <a:r>
              <a:rPr lang="et-EE" dirty="0"/>
              <a:t>Rahvakogu ja demokraatiaalgatused</a:t>
            </a:r>
          </a:p>
          <a:p>
            <a:r>
              <a:rPr lang="et-EE" dirty="0"/>
              <a:t>Haldusreform ja teenusvõimekus</a:t>
            </a:r>
          </a:p>
          <a:p>
            <a:r>
              <a:rPr lang="et-EE" dirty="0"/>
              <a:t>Riigireform ja mõtted riigikorralduse uuendamisest (Riigikogu</a:t>
            </a:r>
            <a:r>
              <a:rPr lang="et-EE"/>
              <a:t>; sihtasutus)</a:t>
            </a:r>
            <a:endParaRPr lang="et-EE" dirty="0"/>
          </a:p>
          <a:p>
            <a:r>
              <a:rPr lang="et-EE" dirty="0"/>
              <a:t>Rahandusministeeriumi ja Riigikantselei tegevused</a:t>
            </a:r>
          </a:p>
        </p:txBody>
      </p:sp>
    </p:spTree>
    <p:extLst>
      <p:ext uri="{BB962C8B-B14F-4D97-AF65-F5344CB8AC3E}">
        <p14:creationId xmlns="" xmlns:p14="http://schemas.microsoft.com/office/powerpoint/2010/main" val="212392831"/>
      </p:ext>
    </p:extLst>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Järeldusi</a:t>
            </a:r>
          </a:p>
        </p:txBody>
      </p:sp>
      <p:sp>
        <p:nvSpPr>
          <p:cNvPr id="3" name="Sisu kohatäide 2"/>
          <p:cNvSpPr>
            <a:spLocks noGrp="1"/>
          </p:cNvSpPr>
          <p:nvPr>
            <p:ph idx="1"/>
          </p:nvPr>
        </p:nvSpPr>
        <p:spPr/>
        <p:txBody>
          <a:bodyPr/>
          <a:lstStyle/>
          <a:p>
            <a:r>
              <a:rPr lang="et-EE" dirty="0"/>
              <a:t>Riigireform: lihtsus ja lihtsameelsus, efektiivsuslõks</a:t>
            </a:r>
          </a:p>
          <a:p>
            <a:r>
              <a:rPr lang="et-EE" dirty="0"/>
              <a:t>Riigivõimu positiivne roll kui lähtekoht</a:t>
            </a:r>
          </a:p>
          <a:p>
            <a:r>
              <a:rPr lang="et-EE" dirty="0"/>
              <a:t>Väljakutsetega tegelemine: demokraatia, </a:t>
            </a:r>
            <a:r>
              <a:rPr lang="et-EE" dirty="0" err="1"/>
              <a:t>metavalitsetus</a:t>
            </a:r>
            <a:r>
              <a:rPr lang="et-EE" dirty="0"/>
              <a:t> ja riigikeskne </a:t>
            </a:r>
            <a:r>
              <a:rPr lang="et-EE" dirty="0" err="1"/>
              <a:t>metavalitsetus</a:t>
            </a:r>
            <a:endParaRPr lang="et-EE" dirty="0"/>
          </a:p>
          <a:p>
            <a:r>
              <a:rPr lang="et-EE" dirty="0"/>
              <a:t>Tavakodaniku võimalused poliitikat ja valitsemist sisuliselt jälgida: avalikkussfääri tugevdamine</a:t>
            </a:r>
          </a:p>
          <a:p>
            <a:r>
              <a:rPr lang="et-EE" dirty="0"/>
              <a:t>Teadmustugi: ülikoolid, mõttekojad jt </a:t>
            </a:r>
          </a:p>
        </p:txBody>
      </p:sp>
    </p:spTree>
    <p:extLst>
      <p:ext uri="{BB962C8B-B14F-4D97-AF65-F5344CB8AC3E}">
        <p14:creationId xmlns="" xmlns:p14="http://schemas.microsoft.com/office/powerpoint/2010/main" val="3071253089"/>
      </p:ext>
    </p:extLst>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ctrTitle"/>
          </p:nvPr>
        </p:nvSpPr>
        <p:spPr>
          <a:xfrm>
            <a:off x="1603487" y="1955482"/>
            <a:ext cx="5829300" cy="449937"/>
          </a:xfrm>
        </p:spPr>
        <p:txBody>
          <a:bodyPr/>
          <a:lstStyle/>
          <a:p>
            <a:pPr algn="ctr"/>
            <a:r>
              <a:rPr lang="et-EE" sz="3600" dirty="0"/>
              <a:t>TÄNAN!</a:t>
            </a:r>
            <a:br>
              <a:rPr lang="et-EE" sz="3600" dirty="0"/>
            </a:br>
            <a:r>
              <a:rPr lang="et-EE" sz="3600" dirty="0"/>
              <a:t/>
            </a:r>
            <a:br>
              <a:rPr lang="et-EE" sz="3600" dirty="0"/>
            </a:br>
            <a:r>
              <a:rPr lang="et-EE" sz="3600" dirty="0"/>
              <a:t>  Küsimusi?</a:t>
            </a:r>
          </a:p>
        </p:txBody>
      </p:sp>
      <p:sp>
        <p:nvSpPr>
          <p:cNvPr id="5" name="Alapealkiri 4"/>
          <p:cNvSpPr>
            <a:spLocks noGrp="1"/>
          </p:cNvSpPr>
          <p:nvPr>
            <p:ph type="subTitle" idx="1"/>
          </p:nvPr>
        </p:nvSpPr>
        <p:spPr>
          <a:xfrm>
            <a:off x="1902592" y="3167985"/>
            <a:ext cx="5386723" cy="865224"/>
          </a:xfrm>
        </p:spPr>
        <p:txBody>
          <a:bodyPr/>
          <a:lstStyle/>
          <a:p>
            <a:pPr algn="ctr"/>
            <a:r>
              <a:rPr lang="et-EE" dirty="0"/>
              <a:t> leif@tlu.ee</a:t>
            </a:r>
          </a:p>
        </p:txBody>
      </p:sp>
    </p:spTree>
    <p:extLst>
      <p:ext uri="{BB962C8B-B14F-4D97-AF65-F5344CB8AC3E}">
        <p14:creationId xmlns="" xmlns:p14="http://schemas.microsoft.com/office/powerpoint/2010/main" val="295024131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400" b="1" dirty="0">
                <a:solidFill>
                  <a:schemeClr val="dk1"/>
                </a:solidFill>
                <a:latin typeface="Times New Roman"/>
                <a:ea typeface="Times New Roman"/>
                <a:cs typeface="Times New Roman"/>
                <a:sym typeface="Times New Roman"/>
              </a:rPr>
              <a:t>I OSA: HALDUSREFORM NING KOHALIK OMAVALITSUS KUI ANALÜÜSI OBJEKT</a:t>
            </a:r>
            <a:endParaRPr sz="14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10087138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457864" y="1493669"/>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3600" b="1" dirty="0">
                <a:solidFill>
                  <a:schemeClr val="dk1"/>
                </a:solidFill>
                <a:latin typeface="Times New Roman"/>
                <a:ea typeface="Times New Roman"/>
                <a:cs typeface="Times New Roman"/>
                <a:sym typeface="Times New Roman"/>
              </a:rPr>
              <a:t>Raivo </a:t>
            </a:r>
            <a:r>
              <a:rPr lang="et-EE" sz="3600" b="1" dirty="0" err="1">
                <a:solidFill>
                  <a:schemeClr val="dk1"/>
                </a:solidFill>
                <a:latin typeface="Times New Roman"/>
                <a:ea typeface="Times New Roman"/>
                <a:cs typeface="Times New Roman"/>
                <a:sym typeface="Times New Roman"/>
              </a:rPr>
              <a:t>Vetik</a:t>
            </a:r>
            <a:r>
              <a:rPr lang="et-EE" sz="3600" b="1" dirty="0">
                <a:solidFill>
                  <a:schemeClr val="dk1"/>
                </a:solidFill>
                <a:latin typeface="Times New Roman"/>
                <a:ea typeface="Times New Roman"/>
                <a:cs typeface="Times New Roman"/>
                <a:sym typeface="Times New Roman"/>
              </a:rPr>
              <a:t>, TLÜ ÜTI professor</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3562334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t-EE" dirty="0" err="1" smtClean="0"/>
              <a:t>Lõimumine</a:t>
            </a:r>
            <a:r>
              <a:rPr lang="et-EE" dirty="0" smtClean="0"/>
              <a:t> haridussüsteemi kaudu</a:t>
            </a:r>
            <a:endParaRPr lang="et-EE" dirty="0"/>
          </a:p>
        </p:txBody>
      </p:sp>
      <p:sp>
        <p:nvSpPr>
          <p:cNvPr id="3" name="Subtitle 2"/>
          <p:cNvSpPr>
            <a:spLocks noGrp="1"/>
          </p:cNvSpPr>
          <p:nvPr>
            <p:ph type="subTitle" idx="1"/>
          </p:nvPr>
        </p:nvSpPr>
        <p:spPr/>
        <p:txBody>
          <a:bodyPr/>
          <a:lstStyle/>
          <a:p>
            <a:r>
              <a:rPr lang="et-EE" dirty="0" smtClean="0"/>
              <a:t>Raivo </a:t>
            </a:r>
            <a:r>
              <a:rPr lang="et-EE" dirty="0" err="1" smtClean="0"/>
              <a:t>Vetik</a:t>
            </a:r>
            <a:endParaRPr lang="et-EE" dirty="0" smtClean="0"/>
          </a:p>
          <a:p>
            <a:r>
              <a:rPr lang="et-EE" dirty="0" smtClean="0"/>
              <a:t>TLÜ võrdleva poliitika professor</a:t>
            </a:r>
            <a:endParaRPr lang="et-EE" dirty="0"/>
          </a:p>
        </p:txBody>
      </p:sp>
    </p:spTree>
    <p:extLst>
      <p:ext uri="{BB962C8B-B14F-4D97-AF65-F5344CB8AC3E}">
        <p14:creationId xmlns:p14="http://schemas.microsoft.com/office/powerpoint/2010/main" xmlns="" val="179452817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sp>
        <p:nvSpPr>
          <p:cNvPr id="3" name="Content Placeholder 2"/>
          <p:cNvSpPr>
            <a:spLocks noGrp="1"/>
          </p:cNvSpPr>
          <p:nvPr>
            <p:ph idx="1"/>
          </p:nvPr>
        </p:nvSpPr>
        <p:spPr/>
        <p:txBody>
          <a:bodyPr>
            <a:normAutofit fontScale="92500" lnSpcReduction="10000"/>
          </a:bodyPr>
          <a:lstStyle/>
          <a:p>
            <a:endParaRPr lang="et-EE" sz="2400" dirty="0" smtClean="0"/>
          </a:p>
          <a:p>
            <a:r>
              <a:rPr lang="et-EE" sz="2400" dirty="0" smtClean="0"/>
              <a:t>Praeguse debati erinevus viimastest KOV valimistest - erakondade </a:t>
            </a:r>
            <a:r>
              <a:rPr lang="et-EE" sz="2400" dirty="0"/>
              <a:t>vahel on </a:t>
            </a:r>
            <a:r>
              <a:rPr lang="et-EE" sz="2400" dirty="0" smtClean="0"/>
              <a:t>eestikeelsele õppele ülemineku osas suhteliselt </a:t>
            </a:r>
            <a:r>
              <a:rPr lang="et-EE" sz="2400" b="1" dirty="0" smtClean="0"/>
              <a:t>suur ühisosa</a:t>
            </a:r>
            <a:r>
              <a:rPr lang="et-EE" sz="2400" dirty="0"/>
              <a:t>, </a:t>
            </a:r>
            <a:r>
              <a:rPr lang="et-EE" sz="2400" dirty="0" smtClean="0"/>
              <a:t>Riigikogus 13.09. 2018 toimunud </a:t>
            </a:r>
            <a:r>
              <a:rPr lang="et-EE" sz="2400" dirty="0"/>
              <a:t>arutelu oli </a:t>
            </a:r>
            <a:r>
              <a:rPr lang="et-EE" sz="2400" b="1" dirty="0"/>
              <a:t>pigem konstruktiivne</a:t>
            </a:r>
            <a:r>
              <a:rPr lang="et-EE" sz="2400" dirty="0" smtClean="0"/>
              <a:t>.</a:t>
            </a:r>
          </a:p>
          <a:p>
            <a:endParaRPr lang="et-EE" sz="2400" dirty="0" smtClean="0"/>
          </a:p>
          <a:p>
            <a:r>
              <a:rPr lang="et-EE" sz="2400" dirty="0" smtClean="0"/>
              <a:t>Samas, kuna </a:t>
            </a:r>
            <a:r>
              <a:rPr lang="et-EE" sz="2400" dirty="0" err="1"/>
              <a:t>lõimumine</a:t>
            </a:r>
            <a:r>
              <a:rPr lang="et-EE" sz="2400" dirty="0"/>
              <a:t> on kompleksne nähtus, siis sageli räägivad parteid teineteisest </a:t>
            </a:r>
            <a:r>
              <a:rPr lang="et-EE" sz="2400" dirty="0" smtClean="0"/>
              <a:t>mööda – analüüsime seda </a:t>
            </a:r>
            <a:r>
              <a:rPr lang="et-EE" sz="2400" dirty="0" err="1" smtClean="0"/>
              <a:t>lõimumise</a:t>
            </a:r>
            <a:r>
              <a:rPr lang="et-EE" sz="2400" dirty="0" smtClean="0"/>
              <a:t> </a:t>
            </a:r>
            <a:r>
              <a:rPr lang="et-EE" sz="2400" b="1" dirty="0" smtClean="0"/>
              <a:t>valdkondade</a:t>
            </a:r>
            <a:r>
              <a:rPr lang="et-EE" sz="2400" dirty="0" smtClean="0"/>
              <a:t> ja </a:t>
            </a:r>
            <a:r>
              <a:rPr lang="et-EE" sz="2400" dirty="0" err="1" smtClean="0"/>
              <a:t>lõimumist</a:t>
            </a:r>
            <a:r>
              <a:rPr lang="et-EE" sz="2400" dirty="0" smtClean="0"/>
              <a:t> </a:t>
            </a:r>
            <a:r>
              <a:rPr lang="et-EE" sz="2400" b="1" dirty="0" smtClean="0"/>
              <a:t>toimijate</a:t>
            </a:r>
            <a:r>
              <a:rPr lang="et-EE" sz="2400" dirty="0" smtClean="0"/>
              <a:t> lõikes.</a:t>
            </a:r>
            <a:endParaRPr lang="et-EE" sz="2400" dirty="0"/>
          </a:p>
        </p:txBody>
      </p:sp>
    </p:spTree>
    <p:extLst>
      <p:ext uri="{BB962C8B-B14F-4D97-AF65-F5344CB8AC3E}">
        <p14:creationId xmlns:p14="http://schemas.microsoft.com/office/powerpoint/2010/main" xmlns="" val="402510819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sp>
        <p:nvSpPr>
          <p:cNvPr id="3" name="Content Placeholder 2"/>
          <p:cNvSpPr>
            <a:spLocks noGrp="1"/>
          </p:cNvSpPr>
          <p:nvPr>
            <p:ph idx="1"/>
          </p:nvPr>
        </p:nvSpPr>
        <p:spPr/>
        <p:txBody>
          <a:bodyPr>
            <a:noAutofit/>
          </a:bodyPr>
          <a:lstStyle/>
          <a:p>
            <a:pPr marL="0" lvl="0" indent="0">
              <a:buNone/>
            </a:pPr>
            <a:r>
              <a:rPr lang="et-EE" sz="2400" b="1" dirty="0" err="1" smtClean="0"/>
              <a:t>Lõimumise</a:t>
            </a:r>
            <a:r>
              <a:rPr lang="et-EE" sz="2400" b="1" dirty="0" smtClean="0"/>
              <a:t> teooria</a:t>
            </a:r>
          </a:p>
          <a:p>
            <a:pPr lvl="0"/>
            <a:r>
              <a:rPr lang="et-EE" sz="2400" dirty="0" smtClean="0"/>
              <a:t>Ei </a:t>
            </a:r>
            <a:r>
              <a:rPr lang="et-EE" sz="2400" dirty="0"/>
              <a:t>ole </a:t>
            </a:r>
            <a:r>
              <a:rPr lang="et-EE" sz="2400" dirty="0" err="1" smtClean="0"/>
              <a:t>lõimumist</a:t>
            </a:r>
            <a:r>
              <a:rPr lang="et-EE" sz="2400" dirty="0" smtClean="0"/>
              <a:t> </a:t>
            </a:r>
            <a:r>
              <a:rPr lang="et-EE" sz="2400" dirty="0"/>
              <a:t>üldiselt, vaid </a:t>
            </a:r>
            <a:r>
              <a:rPr lang="et-EE" sz="2400" dirty="0" smtClean="0"/>
              <a:t>ainult konkreetses </a:t>
            </a:r>
            <a:r>
              <a:rPr lang="et-EE" sz="2400" b="1" dirty="0" smtClean="0"/>
              <a:t>valdkonnas</a:t>
            </a:r>
            <a:r>
              <a:rPr lang="et-EE" sz="2400" dirty="0" smtClean="0"/>
              <a:t>: </a:t>
            </a:r>
          </a:p>
          <a:p>
            <a:pPr lvl="0">
              <a:buFontTx/>
              <a:buChar char="-"/>
            </a:pPr>
            <a:r>
              <a:rPr lang="et-EE" sz="2400" dirty="0" smtClean="0"/>
              <a:t>struktuurne</a:t>
            </a:r>
            <a:r>
              <a:rPr lang="et-EE" sz="2400" dirty="0"/>
              <a:t>, sotsiaalne, kultuurilis-keeleline ja </a:t>
            </a:r>
            <a:r>
              <a:rPr lang="et-EE" sz="2400" dirty="0" smtClean="0"/>
              <a:t>identiteediline.</a:t>
            </a:r>
          </a:p>
          <a:p>
            <a:pPr lvl="0">
              <a:buFontTx/>
              <a:buChar char="-"/>
            </a:pPr>
            <a:r>
              <a:rPr lang="et-EE" sz="2400" dirty="0"/>
              <a:t>s</a:t>
            </a:r>
            <a:r>
              <a:rPr lang="et-EE" sz="2400" dirty="0" smtClean="0"/>
              <a:t>eega, </a:t>
            </a:r>
            <a:r>
              <a:rPr lang="et-EE" sz="2400" b="1" dirty="0"/>
              <a:t>keeleoskus, kontaktid ja </a:t>
            </a:r>
            <a:r>
              <a:rPr lang="et-EE" sz="2400" b="1" dirty="0" smtClean="0"/>
              <a:t>hoiakud</a:t>
            </a:r>
            <a:r>
              <a:rPr lang="et-EE" sz="2400" b="1" dirty="0"/>
              <a:t> </a:t>
            </a:r>
            <a:r>
              <a:rPr lang="et-EE" sz="2400" b="1" dirty="0" smtClean="0"/>
              <a:t>- </a:t>
            </a:r>
            <a:r>
              <a:rPr lang="et-EE" sz="2400" dirty="0" smtClean="0"/>
              <a:t>RK: keeleoskus versus laiem segregatsioon, keelekümblus ja meelekümblus.</a:t>
            </a:r>
          </a:p>
          <a:p>
            <a:r>
              <a:rPr lang="et-EE" sz="2400" dirty="0" smtClean="0"/>
              <a:t>Rõhuasetused </a:t>
            </a:r>
            <a:r>
              <a:rPr lang="et-EE" sz="2400" dirty="0" err="1" smtClean="0"/>
              <a:t>lõimumise</a:t>
            </a:r>
            <a:r>
              <a:rPr lang="et-EE" sz="2400" dirty="0" smtClean="0"/>
              <a:t> </a:t>
            </a:r>
            <a:r>
              <a:rPr lang="et-EE" sz="2400" b="1" dirty="0" smtClean="0"/>
              <a:t>toimijate lõikes:</a:t>
            </a:r>
            <a:r>
              <a:rPr lang="et-EE" sz="2400" dirty="0" smtClean="0"/>
              <a:t> </a:t>
            </a:r>
          </a:p>
          <a:p>
            <a:pPr marL="0" indent="0">
              <a:buNone/>
            </a:pPr>
            <a:r>
              <a:rPr lang="et-EE" sz="2400" dirty="0" smtClean="0"/>
              <a:t>– </a:t>
            </a:r>
            <a:r>
              <a:rPr lang="et-EE" sz="2400" b="1" dirty="0"/>
              <a:t>indiviidipõhine</a:t>
            </a:r>
            <a:r>
              <a:rPr lang="et-EE" sz="2400" dirty="0"/>
              <a:t> </a:t>
            </a:r>
            <a:r>
              <a:rPr lang="et-EE" sz="2400" dirty="0" smtClean="0"/>
              <a:t>ja </a:t>
            </a:r>
            <a:r>
              <a:rPr lang="et-EE" sz="2400" b="1" dirty="0" smtClean="0"/>
              <a:t>gruppidevaheliste </a:t>
            </a:r>
            <a:r>
              <a:rPr lang="et-EE" sz="2400" b="1" dirty="0"/>
              <a:t>suhete põhine </a:t>
            </a:r>
            <a:r>
              <a:rPr lang="et-EE" sz="2400" dirty="0" err="1"/>
              <a:t>lõimumine</a:t>
            </a:r>
            <a:r>
              <a:rPr lang="et-EE" sz="2400" dirty="0"/>
              <a:t>. </a:t>
            </a:r>
          </a:p>
          <a:p>
            <a:pPr lvl="0"/>
            <a:endParaRPr lang="et-EE" sz="2400" dirty="0" smtClean="0"/>
          </a:p>
          <a:p>
            <a:pPr marL="0" lvl="0" indent="0">
              <a:buNone/>
            </a:pPr>
            <a:r>
              <a:rPr lang="et-EE" sz="2400" dirty="0" smtClean="0"/>
              <a:t>Parempoolsete ja vasakpoolsete parteide retoorika erineb nii </a:t>
            </a:r>
            <a:r>
              <a:rPr lang="et-EE" sz="2400" b="1" dirty="0" smtClean="0"/>
              <a:t>valdkondade</a:t>
            </a:r>
            <a:r>
              <a:rPr lang="et-EE" sz="2400" dirty="0" smtClean="0"/>
              <a:t> kui </a:t>
            </a:r>
            <a:r>
              <a:rPr lang="et-EE" sz="2400" b="1" dirty="0" smtClean="0"/>
              <a:t>toimijate</a:t>
            </a:r>
            <a:r>
              <a:rPr lang="et-EE" sz="2400" dirty="0" smtClean="0"/>
              <a:t> rõhuasetustes.</a:t>
            </a:r>
          </a:p>
          <a:p>
            <a:endParaRPr lang="et-EE" sz="2400" dirty="0"/>
          </a:p>
          <a:p>
            <a:pPr lvl="0"/>
            <a:endParaRPr lang="et-EE" sz="2400" dirty="0"/>
          </a:p>
          <a:p>
            <a:endParaRPr lang="et-EE" sz="2400" dirty="0"/>
          </a:p>
        </p:txBody>
      </p:sp>
    </p:spTree>
    <p:extLst>
      <p:ext uri="{BB962C8B-B14F-4D97-AF65-F5344CB8AC3E}">
        <p14:creationId xmlns:p14="http://schemas.microsoft.com/office/powerpoint/2010/main" xmlns="" val="27993806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t-EE" dirty="0"/>
          </a:p>
        </p:txBody>
      </p:sp>
      <p:sp>
        <p:nvSpPr>
          <p:cNvPr id="3" name="Content Placeholder 2"/>
          <p:cNvSpPr>
            <a:spLocks noGrp="1"/>
          </p:cNvSpPr>
          <p:nvPr>
            <p:ph idx="1"/>
          </p:nvPr>
        </p:nvSpPr>
        <p:spPr/>
        <p:txBody>
          <a:bodyPr>
            <a:normAutofit/>
          </a:bodyPr>
          <a:lstStyle/>
          <a:p>
            <a:endParaRPr lang="et-EE" sz="2400" dirty="0" smtClean="0"/>
          </a:p>
          <a:p>
            <a:r>
              <a:rPr lang="et-EE" sz="2400" dirty="0" smtClean="0"/>
              <a:t>Diskussiooni algatas RE viimaste KOV valimiste eel viidetega Eesti Inimarengu Aruandele, mis tõi tugevalt esile rahvuspõhise segregatsiooni rolli sotsiaalse ebavõrdsuse taastootmisel. </a:t>
            </a:r>
          </a:p>
          <a:p>
            <a:endParaRPr lang="et-EE" sz="2400" dirty="0" smtClean="0"/>
          </a:p>
          <a:p>
            <a:r>
              <a:rPr lang="et-EE" sz="2400" dirty="0" smtClean="0"/>
              <a:t>RE: </a:t>
            </a:r>
            <a:r>
              <a:rPr lang="et-EE" sz="2400" dirty="0" err="1" smtClean="0"/>
              <a:t>lõimumine</a:t>
            </a:r>
            <a:r>
              <a:rPr lang="et-EE" sz="2400" dirty="0" smtClean="0"/>
              <a:t> = keeleoskus + segregatsiooni lõpetamine</a:t>
            </a:r>
            <a:endParaRPr lang="et-EE" sz="2400" dirty="0"/>
          </a:p>
        </p:txBody>
      </p:sp>
    </p:spTree>
    <p:extLst>
      <p:ext uri="{BB962C8B-B14F-4D97-AF65-F5344CB8AC3E}">
        <p14:creationId xmlns:p14="http://schemas.microsoft.com/office/powerpoint/2010/main" xmlns="" val="36637809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550" y="1257300"/>
            <a:ext cx="3514725" cy="160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9"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05376" y="1257300"/>
            <a:ext cx="325596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1550" y="3148013"/>
            <a:ext cx="3514725" cy="1583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21251" y="3148013"/>
            <a:ext cx="3286125" cy="1583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extBox 7"/>
          <p:cNvSpPr txBox="1">
            <a:spLocks noChangeArrowheads="1"/>
          </p:cNvSpPr>
          <p:nvPr/>
        </p:nvSpPr>
        <p:spPr bwMode="auto">
          <a:xfrm>
            <a:off x="5364164" y="4837510"/>
            <a:ext cx="28797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r">
              <a:spcBef>
                <a:spcPct val="0"/>
              </a:spcBef>
              <a:buClrTx/>
              <a:buSzTx/>
              <a:buFontTx/>
              <a:buNone/>
            </a:pPr>
            <a:r>
              <a:rPr lang="et-EE" altLang="et-EE" sz="1400"/>
              <a:t>Allikad: REL 1989, REL 2011</a:t>
            </a:r>
          </a:p>
        </p:txBody>
      </p:sp>
      <p:cxnSp>
        <p:nvCxnSpPr>
          <p:cNvPr id="10" name="Straight Arrow Connector 9"/>
          <p:cNvCxnSpPr/>
          <p:nvPr/>
        </p:nvCxnSpPr>
        <p:spPr>
          <a:xfrm flipV="1">
            <a:off x="7667625" y="1795463"/>
            <a:ext cx="0" cy="75604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667625" y="3988594"/>
            <a:ext cx="0" cy="43219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4825" name="TextBox 14"/>
          <p:cNvSpPr txBox="1">
            <a:spLocks noChangeArrowheads="1"/>
          </p:cNvSpPr>
          <p:nvPr/>
        </p:nvSpPr>
        <p:spPr bwMode="auto">
          <a:xfrm>
            <a:off x="1042988" y="466725"/>
            <a:ext cx="6985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ctr">
              <a:spcBef>
                <a:spcPct val="0"/>
              </a:spcBef>
              <a:buClrTx/>
              <a:buSzTx/>
              <a:buFontTx/>
              <a:buNone/>
            </a:pPr>
            <a:r>
              <a:rPr lang="et-EE" altLang="et-EE" b="1" dirty="0" err="1">
                <a:solidFill>
                  <a:schemeClr val="tx2"/>
                </a:solidFill>
              </a:rPr>
              <a:t>Occupational</a:t>
            </a:r>
            <a:r>
              <a:rPr lang="et-EE" altLang="et-EE" b="1" dirty="0">
                <a:solidFill>
                  <a:schemeClr val="tx2"/>
                </a:solidFill>
              </a:rPr>
              <a:t> </a:t>
            </a:r>
            <a:r>
              <a:rPr lang="et-EE" altLang="et-EE" b="1" dirty="0" err="1">
                <a:solidFill>
                  <a:schemeClr val="tx2"/>
                </a:solidFill>
              </a:rPr>
              <a:t>distribution</a:t>
            </a:r>
            <a:r>
              <a:rPr lang="et-EE" altLang="et-EE" b="1" dirty="0">
                <a:solidFill>
                  <a:schemeClr val="tx2"/>
                </a:solidFill>
              </a:rPr>
              <a:t> </a:t>
            </a:r>
            <a:r>
              <a:rPr lang="et-EE" altLang="et-EE" b="1" dirty="0" err="1">
                <a:solidFill>
                  <a:schemeClr val="tx2"/>
                </a:solidFill>
              </a:rPr>
              <a:t>in</a:t>
            </a:r>
            <a:r>
              <a:rPr lang="et-EE" altLang="et-EE" b="1" dirty="0">
                <a:solidFill>
                  <a:schemeClr val="tx2"/>
                </a:solidFill>
              </a:rPr>
              <a:t> Tallinn</a:t>
            </a:r>
          </a:p>
        </p:txBody>
      </p:sp>
    </p:spTree>
    <p:extLst>
      <p:ext uri="{BB962C8B-B14F-4D97-AF65-F5344CB8AC3E}">
        <p14:creationId xmlns:p14="http://schemas.microsoft.com/office/powerpoint/2010/main" xmlns="" val="137702058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et-EE" altLang="et-EE" smtClean="0"/>
          </a:p>
        </p:txBody>
      </p:sp>
      <p:sp>
        <p:nvSpPr>
          <p:cNvPr id="27651" name="Rectangle 3"/>
          <p:cNvSpPr>
            <a:spLocks noGrp="1" noChangeArrowheads="1"/>
          </p:cNvSpPr>
          <p:nvPr>
            <p:ph type="body" idx="1"/>
          </p:nvPr>
        </p:nvSpPr>
        <p:spPr/>
        <p:txBody>
          <a:bodyPr/>
          <a:lstStyle/>
          <a:p>
            <a:endParaRPr lang="et-EE" altLang="et-EE" smtClean="0"/>
          </a:p>
        </p:txBody>
      </p:sp>
      <p:sp>
        <p:nvSpPr>
          <p:cNvPr id="27652" name="Rectangle 4"/>
          <p:cNvSpPr>
            <a:spLocks noChangeArrowheads="1"/>
          </p:cNvSpPr>
          <p:nvPr/>
        </p:nvSpPr>
        <p:spPr bwMode="auto">
          <a:xfrm>
            <a:off x="0" y="1259563"/>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t-EE" altLang="et-EE" sz="1800">
              <a:latin typeface="Arial" charset="0"/>
            </a:endParaRPr>
          </a:p>
        </p:txBody>
      </p:sp>
      <p:pic>
        <p:nvPicPr>
          <p:cNvPr id="27653" name="Picture 1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913" y="1383506"/>
            <a:ext cx="65532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4" name="Rectangle 6"/>
          <p:cNvSpPr>
            <a:spLocks noChangeArrowheads="1"/>
          </p:cNvSpPr>
          <p:nvPr/>
        </p:nvSpPr>
        <p:spPr bwMode="auto">
          <a:xfrm>
            <a:off x="1476375" y="4101913"/>
            <a:ext cx="68453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et-EE" altLang="et-EE" sz="1200">
                <a:latin typeface="Arial" charset="0"/>
                <a:cs typeface="Times New Roman" pitchFamily="18" charset="0"/>
              </a:rPr>
              <a:t>Joonis 5. Politsei- ja Piirivalveameti politseiametnike proportsioon eestlaste ja mitte-eestlaste lõikes</a:t>
            </a:r>
            <a:endParaRPr lang="et-EE" altLang="et-EE" sz="1800">
              <a:latin typeface="Arial" charset="0"/>
            </a:endParaRPr>
          </a:p>
        </p:txBody>
      </p:sp>
    </p:spTree>
    <p:extLst>
      <p:ext uri="{BB962C8B-B14F-4D97-AF65-F5344CB8AC3E}">
        <p14:creationId xmlns:p14="http://schemas.microsoft.com/office/powerpoint/2010/main" xmlns="" val="152899883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sp>
        <p:nvSpPr>
          <p:cNvPr id="3" name="Content Placeholder 2"/>
          <p:cNvSpPr>
            <a:spLocks noGrp="1"/>
          </p:cNvSpPr>
          <p:nvPr>
            <p:ph idx="1"/>
          </p:nvPr>
        </p:nvSpPr>
        <p:spPr/>
        <p:txBody>
          <a:bodyPr>
            <a:normAutofit/>
          </a:bodyPr>
          <a:lstStyle/>
          <a:p>
            <a:pPr lvl="0"/>
            <a:endParaRPr lang="et-EE" sz="2400" dirty="0" smtClean="0"/>
          </a:p>
          <a:p>
            <a:pPr lvl="0"/>
            <a:r>
              <a:rPr lang="et-EE" sz="2400" dirty="0" smtClean="0"/>
              <a:t>Parempoolsete versus vasakpoolsete parteide retoorika: </a:t>
            </a:r>
          </a:p>
          <a:p>
            <a:pPr lvl="0">
              <a:buFontTx/>
              <a:buChar char="-"/>
            </a:pPr>
            <a:endParaRPr lang="et-EE" sz="2400" dirty="0" smtClean="0"/>
          </a:p>
          <a:p>
            <a:pPr lvl="0">
              <a:buFontTx/>
              <a:buChar char="-"/>
            </a:pPr>
            <a:r>
              <a:rPr lang="et-EE" sz="2400" dirty="0" smtClean="0"/>
              <a:t>üleminek kiire/aeglane</a:t>
            </a:r>
          </a:p>
          <a:p>
            <a:pPr lvl="0">
              <a:buFontTx/>
              <a:buChar char="-"/>
            </a:pPr>
            <a:r>
              <a:rPr lang="et-EE" sz="2400" dirty="0" smtClean="0"/>
              <a:t>eesmärgid selged/ebamäärased ja lihtsad/keerukad </a:t>
            </a:r>
          </a:p>
          <a:p>
            <a:pPr lvl="0">
              <a:buFontTx/>
              <a:buChar char="-"/>
            </a:pPr>
            <a:r>
              <a:rPr lang="et-EE" sz="2400" dirty="0" smtClean="0"/>
              <a:t>reformi </a:t>
            </a:r>
            <a:r>
              <a:rPr lang="et-EE" sz="2400" dirty="0"/>
              <a:t>tähtaja määramine aitab/takistab.</a:t>
            </a:r>
          </a:p>
          <a:p>
            <a:endParaRPr lang="et-EE" sz="2400" dirty="0"/>
          </a:p>
        </p:txBody>
      </p:sp>
    </p:spTree>
    <p:extLst>
      <p:ext uri="{BB962C8B-B14F-4D97-AF65-F5344CB8AC3E}">
        <p14:creationId xmlns:p14="http://schemas.microsoft.com/office/powerpoint/2010/main" xmlns="" val="203926665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t-EE"/>
          </a:p>
        </p:txBody>
      </p:sp>
      <p:sp>
        <p:nvSpPr>
          <p:cNvPr id="3" name="Content Placeholder 2"/>
          <p:cNvSpPr>
            <a:spLocks noGrp="1"/>
          </p:cNvSpPr>
          <p:nvPr>
            <p:ph idx="1"/>
          </p:nvPr>
        </p:nvSpPr>
        <p:spPr/>
        <p:txBody>
          <a:bodyPr>
            <a:noAutofit/>
          </a:bodyPr>
          <a:lstStyle/>
          <a:p>
            <a:pPr lvl="0"/>
            <a:endParaRPr lang="et-EE" sz="2400" dirty="0" smtClean="0"/>
          </a:p>
          <a:p>
            <a:pPr lvl="0"/>
            <a:r>
              <a:rPr lang="et-EE" sz="2400" dirty="0" smtClean="0"/>
              <a:t>Kõik nõustuvad, et ühiskonna valmisolek on oluline:</a:t>
            </a:r>
          </a:p>
          <a:p>
            <a:pPr lvl="0">
              <a:buFontTx/>
              <a:buChar char="-"/>
            </a:pPr>
            <a:r>
              <a:rPr lang="et-EE" sz="2400" dirty="0" smtClean="0"/>
              <a:t>kusjuures ühiskond </a:t>
            </a:r>
            <a:r>
              <a:rPr lang="et-EE" sz="2400" dirty="0"/>
              <a:t>on mitte ainult eestivenelased, vaid ka </a:t>
            </a:r>
            <a:r>
              <a:rPr lang="et-EE" sz="2400" dirty="0" smtClean="0"/>
              <a:t>eestlased</a:t>
            </a:r>
          </a:p>
          <a:p>
            <a:pPr lvl="0">
              <a:buFontTx/>
              <a:buChar char="-"/>
            </a:pPr>
            <a:r>
              <a:rPr lang="et-EE" sz="2400" dirty="0" smtClean="0"/>
              <a:t>seega </a:t>
            </a:r>
            <a:r>
              <a:rPr lang="et-EE" sz="2400" dirty="0" err="1"/>
              <a:t>lõimumist</a:t>
            </a:r>
            <a:r>
              <a:rPr lang="et-EE" sz="2400" dirty="0"/>
              <a:t> ja </a:t>
            </a:r>
            <a:r>
              <a:rPr lang="et-EE" sz="2400" dirty="0" err="1"/>
              <a:t>lõimumispoliitikat</a:t>
            </a:r>
            <a:r>
              <a:rPr lang="et-EE" sz="2400" dirty="0"/>
              <a:t> mõistetakse </a:t>
            </a:r>
            <a:r>
              <a:rPr lang="et-EE" sz="2400" dirty="0" smtClean="0"/>
              <a:t>kahesuunalisena. </a:t>
            </a:r>
            <a:endParaRPr lang="et-EE" sz="2400" dirty="0"/>
          </a:p>
          <a:p>
            <a:endParaRPr lang="et-EE" sz="2400" dirty="0" smtClean="0"/>
          </a:p>
          <a:p>
            <a:pPr lvl="0"/>
            <a:r>
              <a:rPr lang="et-EE" sz="2400" dirty="0" smtClean="0"/>
              <a:t>Kõik nõustuvad, et vajalik on mudelite paljusus. </a:t>
            </a:r>
          </a:p>
          <a:p>
            <a:pPr lvl="0"/>
            <a:endParaRPr lang="et-EE" sz="2400" dirty="0" smtClean="0"/>
          </a:p>
          <a:p>
            <a:pPr lvl="0"/>
            <a:r>
              <a:rPr lang="et-EE" sz="2400" b="1" dirty="0" smtClean="0"/>
              <a:t>Järeldus:</a:t>
            </a:r>
            <a:r>
              <a:rPr lang="et-EE" sz="2400" dirty="0" smtClean="0"/>
              <a:t> 1) ühiskond </a:t>
            </a:r>
            <a:r>
              <a:rPr lang="et-EE" sz="2400" dirty="0" err="1" smtClean="0"/>
              <a:t>lõimub</a:t>
            </a:r>
            <a:r>
              <a:rPr lang="et-EE" sz="2400" dirty="0" smtClean="0"/>
              <a:t> </a:t>
            </a:r>
            <a:r>
              <a:rPr lang="et-EE" sz="2400" dirty="0"/>
              <a:t>haridussüsteemi </a:t>
            </a:r>
            <a:r>
              <a:rPr lang="et-EE" sz="2400" dirty="0" smtClean="0"/>
              <a:t>kaudu; 2) haridussüsteemi </a:t>
            </a:r>
            <a:r>
              <a:rPr lang="et-EE" sz="2400" dirty="0" err="1" smtClean="0"/>
              <a:t>lõimumine</a:t>
            </a:r>
            <a:r>
              <a:rPr lang="et-EE" sz="2400" dirty="0" smtClean="0"/>
              <a:t> </a:t>
            </a:r>
            <a:r>
              <a:rPr lang="et-EE" sz="2400" smtClean="0"/>
              <a:t>on edukas vaid </a:t>
            </a:r>
            <a:r>
              <a:rPr lang="et-EE" sz="2400" dirty="0"/>
              <a:t>ühiskondlikus keskkonnas toimiva </a:t>
            </a:r>
            <a:r>
              <a:rPr lang="et-EE" sz="2400" dirty="0" err="1" smtClean="0"/>
              <a:t>lõimumise</a:t>
            </a:r>
            <a:r>
              <a:rPr lang="et-EE" sz="2400" dirty="0" smtClean="0"/>
              <a:t> toel. </a:t>
            </a:r>
            <a:endParaRPr lang="et-EE" sz="2400" dirty="0"/>
          </a:p>
          <a:p>
            <a:endParaRPr lang="et-EE" sz="2400" dirty="0"/>
          </a:p>
        </p:txBody>
      </p:sp>
    </p:spTree>
    <p:extLst>
      <p:ext uri="{BB962C8B-B14F-4D97-AF65-F5344CB8AC3E}">
        <p14:creationId xmlns:p14="http://schemas.microsoft.com/office/powerpoint/2010/main" xmlns="" val="11004358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66290" y="1483768"/>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3600" b="1" dirty="0">
                <a:solidFill>
                  <a:schemeClr val="dk1"/>
                </a:solidFill>
                <a:latin typeface="Times New Roman"/>
                <a:ea typeface="Times New Roman"/>
                <a:cs typeface="Times New Roman"/>
                <a:sym typeface="Times New Roman"/>
              </a:rPr>
              <a:t>Erik </a:t>
            </a:r>
            <a:r>
              <a:rPr lang="et-EE" sz="3600" b="1" dirty="0" err="1">
                <a:solidFill>
                  <a:schemeClr val="dk1"/>
                </a:solidFill>
                <a:latin typeface="Times New Roman"/>
                <a:ea typeface="Times New Roman"/>
                <a:cs typeface="Times New Roman"/>
                <a:sym typeface="Times New Roman"/>
              </a:rPr>
              <a:t>Terk</a:t>
            </a:r>
            <a:r>
              <a:rPr lang="et-EE" sz="3600" b="1" dirty="0">
                <a:solidFill>
                  <a:schemeClr val="dk1"/>
                </a:solidFill>
                <a:latin typeface="Times New Roman"/>
                <a:ea typeface="Times New Roman"/>
                <a:cs typeface="Times New Roman"/>
                <a:sym typeface="Times New Roman"/>
              </a:rPr>
              <a:t>, TLÜ ÜTI professor</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411636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3200" b="1" dirty="0" err="1">
                <a:solidFill>
                  <a:schemeClr val="dk1"/>
                </a:solidFill>
                <a:latin typeface="Times New Roman"/>
                <a:ea typeface="Times New Roman"/>
                <a:cs typeface="Times New Roman"/>
                <a:sym typeface="Times New Roman"/>
              </a:rPr>
              <a:t>Janek</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Mäggi</a:t>
            </a:r>
            <a:r>
              <a:rPr lang="et-EE"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riigihalduse</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minister</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30985498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787461-0926-4E08-97F4-214241F01324}"/>
              </a:ext>
            </a:extLst>
          </p:cNvPr>
          <p:cNvSpPr>
            <a:spLocks noGrp="1"/>
          </p:cNvSpPr>
          <p:nvPr>
            <p:ph type="ctrTitle"/>
          </p:nvPr>
        </p:nvSpPr>
        <p:spPr/>
        <p:txBody>
          <a:bodyPr>
            <a:normAutofit fontScale="90000"/>
          </a:bodyPr>
          <a:lstStyle/>
          <a:p>
            <a:pPr>
              <a:defRPr/>
            </a:pPr>
            <a:r>
              <a:rPr lang="et-EE" dirty="0"/>
              <a:t>RIIK, OMAVALITSUS, TULEVIK</a:t>
            </a:r>
            <a:br>
              <a:rPr lang="et-EE" dirty="0"/>
            </a:br>
            <a:r>
              <a:rPr lang="et-EE" dirty="0"/>
              <a:t> </a:t>
            </a:r>
          </a:p>
        </p:txBody>
      </p:sp>
      <p:sp>
        <p:nvSpPr>
          <p:cNvPr id="10243" name="Subtitle 2">
            <a:extLst>
              <a:ext uri="{FF2B5EF4-FFF2-40B4-BE49-F238E27FC236}">
                <a16:creationId xmlns="" xmlns:a16="http://schemas.microsoft.com/office/drawing/2014/main" id="{8D6720F7-2C22-49E9-ACF4-FD7F065BA43C}"/>
              </a:ext>
            </a:extLst>
          </p:cNvPr>
          <p:cNvSpPr>
            <a:spLocks noGrp="1"/>
          </p:cNvSpPr>
          <p:nvPr>
            <p:ph type="subTitle" idx="1"/>
          </p:nvPr>
        </p:nvSpPr>
        <p:spPr/>
        <p:txBody>
          <a:bodyPr/>
          <a:lstStyle/>
          <a:p>
            <a:r>
              <a:rPr lang="et-EE" altLang="en-US" sz="1800"/>
              <a:t>Erik Terk, TLÜ strateegilise juhtimise ja tuleviku-uuringute professor</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C6D3FE-742D-4688-A11A-B76BC579A4FF}"/>
              </a:ext>
            </a:extLst>
          </p:cNvPr>
          <p:cNvSpPr>
            <a:spLocks noGrp="1"/>
          </p:cNvSpPr>
          <p:nvPr>
            <p:ph type="title"/>
          </p:nvPr>
        </p:nvSpPr>
        <p:spPr/>
        <p:txBody>
          <a:bodyPr/>
          <a:lstStyle/>
          <a:p>
            <a:pPr>
              <a:defRPr/>
            </a:pPr>
            <a:r>
              <a:rPr lang="et-EE" dirty="0"/>
              <a:t>Teha mõtestatumalt ja efektiivsemalt!</a:t>
            </a:r>
          </a:p>
        </p:txBody>
      </p:sp>
      <p:sp>
        <p:nvSpPr>
          <p:cNvPr id="11267" name="Content Placeholder 2">
            <a:extLst>
              <a:ext uri="{FF2B5EF4-FFF2-40B4-BE49-F238E27FC236}">
                <a16:creationId xmlns="" xmlns:a16="http://schemas.microsoft.com/office/drawing/2014/main" id="{0068D41C-8146-4F1F-A5AA-7D2B66316165}"/>
              </a:ext>
            </a:extLst>
          </p:cNvPr>
          <p:cNvSpPr>
            <a:spLocks noGrp="1"/>
          </p:cNvSpPr>
          <p:nvPr>
            <p:ph idx="1"/>
          </p:nvPr>
        </p:nvSpPr>
        <p:spPr/>
        <p:txBody>
          <a:bodyPr/>
          <a:lstStyle/>
          <a:p>
            <a:r>
              <a:rPr lang="et-EE" altLang="en-US" sz="2100" dirty="0"/>
              <a:t>Visioonide ja arengukavade, ka pikaajaliste  tegemine on  Eestis viimasel ajal kaunis hoogsalt käima läinud</a:t>
            </a:r>
          </a:p>
          <a:p>
            <a:r>
              <a:rPr lang="et-EE" altLang="en-US" sz="2100" dirty="0"/>
              <a:t>Seda nii riigi kui terviku kui linnade ja regioonide tasandil</a:t>
            </a:r>
          </a:p>
          <a:p>
            <a:r>
              <a:rPr lang="et-EE" altLang="en-US" sz="2100" dirty="0"/>
              <a:t>Kuidas me aga taolisi ettevõtmisi aga eesmärgistame, mida saavutada tahame  ja kas me korraldame neid protsesse ikka mõistlikult</a:t>
            </a:r>
          </a:p>
          <a:p>
            <a:r>
              <a:rPr lang="et-EE" altLang="en-US" sz="2100" dirty="0"/>
              <a:t>Aktsepteerides seda, et avalikus sektoris on </a:t>
            </a:r>
            <a:r>
              <a:rPr lang="et-EE" altLang="en-US" sz="2100" dirty="0" err="1"/>
              <a:t>anergukavandamisel</a:t>
            </a:r>
            <a:r>
              <a:rPr lang="et-EE" altLang="en-US" sz="2100" dirty="0"/>
              <a:t> oma eripära julgen ikkagi väita, et </a:t>
            </a:r>
            <a:r>
              <a:rPr lang="et-EE" altLang="en-US" sz="2100" dirty="0" err="1"/>
              <a:t>visioneerimise</a:t>
            </a:r>
            <a:r>
              <a:rPr lang="et-EE" altLang="en-US" sz="2100" dirty="0"/>
              <a:t> ja arengukavandamise osas on avalikul sektoril erasektorist veel kaunis palju õppida</a:t>
            </a:r>
          </a:p>
        </p:txBody>
      </p:sp>
      <p:sp>
        <p:nvSpPr>
          <p:cNvPr id="11268" name="Slide Number Placeholder 3">
            <a:extLst>
              <a:ext uri="{FF2B5EF4-FFF2-40B4-BE49-F238E27FC236}">
                <a16:creationId xmlns="" xmlns:a16="http://schemas.microsoft.com/office/drawing/2014/main" id="{14FD7595-F2C5-4156-A989-3A56887C166F}"/>
              </a:ext>
            </a:extLst>
          </p:cNvPr>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cs typeface="Arial" panose="020B0604020202020204" pitchFamily="34" charset="0"/>
              </a:defRPr>
            </a:lvl1pPr>
            <a:lvl2pPr marL="557213" indent="-214313">
              <a:defRPr sz="1800">
                <a:solidFill>
                  <a:schemeClr val="tx1"/>
                </a:solidFill>
                <a:latin typeface="Times New Roman" panose="02020603050405020304" pitchFamily="18" charset="0"/>
                <a:cs typeface="Arial" panose="020B0604020202020204" pitchFamily="34" charset="0"/>
              </a:defRPr>
            </a:lvl2pPr>
            <a:lvl3pPr marL="857250" indent="-171450">
              <a:defRPr sz="1800">
                <a:solidFill>
                  <a:schemeClr val="tx1"/>
                </a:solidFill>
                <a:latin typeface="Times New Roman" panose="02020603050405020304" pitchFamily="18" charset="0"/>
                <a:cs typeface="Arial" panose="020B0604020202020204" pitchFamily="34" charset="0"/>
              </a:defRPr>
            </a:lvl3pPr>
            <a:lvl4pPr marL="1200150" indent="-171450">
              <a:defRPr sz="1800">
                <a:solidFill>
                  <a:schemeClr val="tx1"/>
                </a:solidFill>
                <a:latin typeface="Times New Roman" panose="02020603050405020304" pitchFamily="18" charset="0"/>
                <a:cs typeface="Arial" panose="020B0604020202020204" pitchFamily="34" charset="0"/>
              </a:defRPr>
            </a:lvl4pPr>
            <a:lvl5pPr marL="1543050" indent="-171450">
              <a:defRPr sz="1800">
                <a:solidFill>
                  <a:schemeClr val="tx1"/>
                </a:solidFill>
                <a:latin typeface="Times New Roman" panose="02020603050405020304" pitchFamily="18" charset="0"/>
                <a:cs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9pPr>
          </a:lstStyle>
          <a:p>
            <a:pPr defTabSz="685800" fontAlgn="base">
              <a:spcBef>
                <a:spcPct val="0"/>
              </a:spcBef>
              <a:spcAft>
                <a:spcPct val="0"/>
              </a:spcAft>
              <a:buClrTx/>
            </a:pPr>
            <a:fld id="{832A6833-BC10-4BA0-8337-1DB60E2F97DB}" type="slidenum">
              <a:rPr lang="en-GB" altLang="et-EE" sz="900" kern="1200">
                <a:solidFill>
                  <a:srgbClr val="DFE6D0"/>
                </a:solidFill>
                <a:ea typeface="+mn-ea"/>
              </a:rPr>
              <a:pPr defTabSz="685800" fontAlgn="base">
                <a:spcBef>
                  <a:spcPct val="0"/>
                </a:spcBef>
                <a:spcAft>
                  <a:spcPct val="0"/>
                </a:spcAft>
                <a:buClrTx/>
              </a:pPr>
              <a:t>191</a:t>
            </a:fld>
            <a:endParaRPr lang="en-GB" altLang="et-EE" sz="900" kern="1200">
              <a:solidFill>
                <a:srgbClr val="DFE6D0"/>
              </a:solidFil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F83AFE-3C0E-4726-8F0D-F28A4D54A815}"/>
              </a:ext>
            </a:extLst>
          </p:cNvPr>
          <p:cNvSpPr>
            <a:spLocks noGrp="1"/>
          </p:cNvSpPr>
          <p:nvPr>
            <p:ph type="title"/>
          </p:nvPr>
        </p:nvSpPr>
        <p:spPr/>
        <p:txBody>
          <a:bodyPr>
            <a:normAutofit fontScale="90000"/>
          </a:bodyPr>
          <a:lstStyle/>
          <a:p>
            <a:pPr>
              <a:defRPr/>
            </a:pPr>
            <a:r>
              <a:rPr lang="et-EE" dirty="0"/>
              <a:t>Probleeme ja tüüpvigu arengukavandamisel avalikus sektoris</a:t>
            </a:r>
          </a:p>
        </p:txBody>
      </p:sp>
      <p:sp>
        <p:nvSpPr>
          <p:cNvPr id="12291" name="Content Placeholder 2">
            <a:extLst>
              <a:ext uri="{FF2B5EF4-FFF2-40B4-BE49-F238E27FC236}">
                <a16:creationId xmlns="" xmlns:a16="http://schemas.microsoft.com/office/drawing/2014/main" id="{2068DD0F-F8D3-4C18-A006-DD74C27CB369}"/>
              </a:ext>
            </a:extLst>
          </p:cNvPr>
          <p:cNvSpPr>
            <a:spLocks noGrp="1"/>
          </p:cNvSpPr>
          <p:nvPr>
            <p:ph idx="1"/>
          </p:nvPr>
        </p:nvSpPr>
        <p:spPr/>
        <p:txBody>
          <a:bodyPr/>
          <a:lstStyle/>
          <a:p>
            <a:r>
              <a:rPr lang="et-EE" altLang="en-US" sz="2100" dirty="0"/>
              <a:t>Milliseid probleeme lahendame: praeguseid või tulevikus oluliseks muutuvaid</a:t>
            </a:r>
          </a:p>
          <a:p>
            <a:r>
              <a:rPr lang="et-EE" altLang="en-US" sz="2100" dirty="0"/>
              <a:t>Millisesse keskkonda me end sätime. Praegusesse või sellesse, mis tõenäoliselt kujuneb tulevikus</a:t>
            </a:r>
          </a:p>
          <a:p>
            <a:r>
              <a:rPr lang="et-EE" altLang="en-US" sz="2100" dirty="0"/>
              <a:t>Kavandamishorisondi mõtestamine. Milliseid probleeme saab lahendada millise horisondi puhul ja mida see veel eeldab</a:t>
            </a:r>
          </a:p>
          <a:p>
            <a:r>
              <a:rPr lang="et-EE" altLang="en-US" sz="2100" dirty="0"/>
              <a:t>Visiooni kandja ja „vedaja“ küsimus. </a:t>
            </a:r>
          </a:p>
          <a:p>
            <a:r>
              <a:rPr lang="et-EE" altLang="en-US" sz="2100" dirty="0"/>
              <a:t>Prioriteetide ja valikute teema. „Igaühele midagi“ põhimõte ei anna pikemas perspektiivis resultaate</a:t>
            </a:r>
          </a:p>
        </p:txBody>
      </p:sp>
      <p:sp>
        <p:nvSpPr>
          <p:cNvPr id="12292" name="Slide Number Placeholder 3">
            <a:extLst>
              <a:ext uri="{FF2B5EF4-FFF2-40B4-BE49-F238E27FC236}">
                <a16:creationId xmlns="" xmlns:a16="http://schemas.microsoft.com/office/drawing/2014/main" id="{0958181F-B757-4C68-8E5D-8E3B34EA7745}"/>
              </a:ext>
            </a:extLst>
          </p:cNvPr>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cs typeface="Arial" panose="020B0604020202020204" pitchFamily="34" charset="0"/>
              </a:defRPr>
            </a:lvl1pPr>
            <a:lvl2pPr marL="557213" indent="-214313">
              <a:defRPr sz="1800">
                <a:solidFill>
                  <a:schemeClr val="tx1"/>
                </a:solidFill>
                <a:latin typeface="Times New Roman" panose="02020603050405020304" pitchFamily="18" charset="0"/>
                <a:cs typeface="Arial" panose="020B0604020202020204" pitchFamily="34" charset="0"/>
              </a:defRPr>
            </a:lvl2pPr>
            <a:lvl3pPr marL="857250" indent="-171450">
              <a:defRPr sz="1800">
                <a:solidFill>
                  <a:schemeClr val="tx1"/>
                </a:solidFill>
                <a:latin typeface="Times New Roman" panose="02020603050405020304" pitchFamily="18" charset="0"/>
                <a:cs typeface="Arial" panose="020B0604020202020204" pitchFamily="34" charset="0"/>
              </a:defRPr>
            </a:lvl3pPr>
            <a:lvl4pPr marL="1200150" indent="-171450">
              <a:defRPr sz="1800">
                <a:solidFill>
                  <a:schemeClr val="tx1"/>
                </a:solidFill>
                <a:latin typeface="Times New Roman" panose="02020603050405020304" pitchFamily="18" charset="0"/>
                <a:cs typeface="Arial" panose="020B0604020202020204" pitchFamily="34" charset="0"/>
              </a:defRPr>
            </a:lvl4pPr>
            <a:lvl5pPr marL="1543050" indent="-171450">
              <a:defRPr sz="1800">
                <a:solidFill>
                  <a:schemeClr val="tx1"/>
                </a:solidFill>
                <a:latin typeface="Times New Roman" panose="02020603050405020304" pitchFamily="18" charset="0"/>
                <a:cs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9pPr>
          </a:lstStyle>
          <a:p>
            <a:pPr defTabSz="685800" fontAlgn="base">
              <a:spcBef>
                <a:spcPct val="0"/>
              </a:spcBef>
              <a:spcAft>
                <a:spcPct val="0"/>
              </a:spcAft>
              <a:buClrTx/>
            </a:pPr>
            <a:fld id="{53429656-6775-4B88-AD86-BF8FCDB5B6FC}" type="slidenum">
              <a:rPr lang="en-GB" altLang="et-EE" sz="900" kern="1200">
                <a:solidFill>
                  <a:srgbClr val="DFE6D0"/>
                </a:solidFill>
                <a:ea typeface="+mn-ea"/>
              </a:rPr>
              <a:pPr defTabSz="685800" fontAlgn="base">
                <a:spcBef>
                  <a:spcPct val="0"/>
                </a:spcBef>
                <a:spcAft>
                  <a:spcPct val="0"/>
                </a:spcAft>
                <a:buClrTx/>
              </a:pPr>
              <a:t>192</a:t>
            </a:fld>
            <a:endParaRPr lang="en-GB" altLang="et-EE" sz="900" kern="1200">
              <a:solidFill>
                <a:srgbClr val="DFE6D0"/>
              </a:solidFil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AB9CB8-6952-464B-8580-6573DE5C1612}"/>
              </a:ext>
            </a:extLst>
          </p:cNvPr>
          <p:cNvSpPr>
            <a:spLocks noGrp="1"/>
          </p:cNvSpPr>
          <p:nvPr>
            <p:ph type="title"/>
          </p:nvPr>
        </p:nvSpPr>
        <p:spPr/>
        <p:txBody>
          <a:bodyPr/>
          <a:lstStyle/>
          <a:p>
            <a:pPr>
              <a:defRPr/>
            </a:pPr>
            <a:r>
              <a:rPr lang="et-EE" dirty="0"/>
              <a:t>Probleeme ja tüüpvigu </a:t>
            </a:r>
          </a:p>
        </p:txBody>
      </p:sp>
      <p:sp>
        <p:nvSpPr>
          <p:cNvPr id="13315" name="Content Placeholder 2">
            <a:extLst>
              <a:ext uri="{FF2B5EF4-FFF2-40B4-BE49-F238E27FC236}">
                <a16:creationId xmlns="" xmlns:a16="http://schemas.microsoft.com/office/drawing/2014/main" id="{1725DEBE-5992-40C7-8D0F-7454924535A9}"/>
              </a:ext>
            </a:extLst>
          </p:cNvPr>
          <p:cNvSpPr>
            <a:spLocks noGrp="1"/>
          </p:cNvSpPr>
          <p:nvPr>
            <p:ph idx="1"/>
          </p:nvPr>
        </p:nvSpPr>
        <p:spPr/>
        <p:txBody>
          <a:bodyPr/>
          <a:lstStyle/>
          <a:p>
            <a:r>
              <a:rPr lang="et-EE" altLang="en-US" sz="2100" dirty="0" err="1"/>
              <a:t>Kinniolemine</a:t>
            </a:r>
            <a:r>
              <a:rPr lang="et-EE" altLang="en-US" sz="2100" dirty="0"/>
              <a:t> olemasolevates struktuurides</a:t>
            </a:r>
          </a:p>
          <a:p>
            <a:r>
              <a:rPr lang="et-EE" altLang="en-US" sz="2100" dirty="0"/>
              <a:t>Ruumi ja tegevuse vahekord </a:t>
            </a:r>
          </a:p>
          <a:p>
            <a:r>
              <a:rPr lang="et-EE" altLang="en-US" sz="2100" dirty="0"/>
              <a:t>Vajadus arengukavandamisele eelnevate analüüside ja prognooside järele. Ka arenguanaloogiad</a:t>
            </a:r>
          </a:p>
          <a:p>
            <a:r>
              <a:rPr lang="et-EE" altLang="en-US" sz="2100" dirty="0"/>
              <a:t>Kaasamine on oluline, aga milleks me kedagi kaasame. Kaks erinevat ülesannet kaasamisel, erinevad tehnoloogiad</a:t>
            </a:r>
          </a:p>
          <a:p>
            <a:r>
              <a:rPr lang="et-EE" altLang="en-US" sz="2100" dirty="0"/>
              <a:t>Narratiivide ja numbrite ühendamine</a:t>
            </a:r>
          </a:p>
          <a:p>
            <a:r>
              <a:rPr lang="et-EE" altLang="en-US" sz="2100" dirty="0"/>
              <a:t>„Nunnutamisjutu “ohtlikkusest</a:t>
            </a:r>
          </a:p>
        </p:txBody>
      </p:sp>
      <p:sp>
        <p:nvSpPr>
          <p:cNvPr id="13316" name="Slide Number Placeholder 3">
            <a:extLst>
              <a:ext uri="{FF2B5EF4-FFF2-40B4-BE49-F238E27FC236}">
                <a16:creationId xmlns="" xmlns:a16="http://schemas.microsoft.com/office/drawing/2014/main" id="{E8D80CDE-64BF-453E-AD80-9A2B6D6824C7}"/>
              </a:ext>
            </a:extLst>
          </p:cNvPr>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cs typeface="Arial" panose="020B0604020202020204" pitchFamily="34" charset="0"/>
              </a:defRPr>
            </a:lvl1pPr>
            <a:lvl2pPr marL="557213" indent="-214313">
              <a:defRPr sz="1800">
                <a:solidFill>
                  <a:schemeClr val="tx1"/>
                </a:solidFill>
                <a:latin typeface="Times New Roman" panose="02020603050405020304" pitchFamily="18" charset="0"/>
                <a:cs typeface="Arial" panose="020B0604020202020204" pitchFamily="34" charset="0"/>
              </a:defRPr>
            </a:lvl2pPr>
            <a:lvl3pPr marL="857250" indent="-171450">
              <a:defRPr sz="1800">
                <a:solidFill>
                  <a:schemeClr val="tx1"/>
                </a:solidFill>
                <a:latin typeface="Times New Roman" panose="02020603050405020304" pitchFamily="18" charset="0"/>
                <a:cs typeface="Arial" panose="020B0604020202020204" pitchFamily="34" charset="0"/>
              </a:defRPr>
            </a:lvl3pPr>
            <a:lvl4pPr marL="1200150" indent="-171450">
              <a:defRPr sz="1800">
                <a:solidFill>
                  <a:schemeClr val="tx1"/>
                </a:solidFill>
                <a:latin typeface="Times New Roman" panose="02020603050405020304" pitchFamily="18" charset="0"/>
                <a:cs typeface="Arial" panose="020B0604020202020204" pitchFamily="34" charset="0"/>
              </a:defRPr>
            </a:lvl4pPr>
            <a:lvl5pPr marL="1543050" indent="-171450">
              <a:defRPr sz="1800">
                <a:solidFill>
                  <a:schemeClr val="tx1"/>
                </a:solidFill>
                <a:latin typeface="Times New Roman" panose="02020603050405020304" pitchFamily="18" charset="0"/>
                <a:cs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9pPr>
          </a:lstStyle>
          <a:p>
            <a:pPr defTabSz="685800" fontAlgn="base">
              <a:spcBef>
                <a:spcPct val="0"/>
              </a:spcBef>
              <a:spcAft>
                <a:spcPct val="0"/>
              </a:spcAft>
              <a:buClrTx/>
            </a:pPr>
            <a:fld id="{AF1A9EFF-0536-436E-867A-0B37C89FDC3F}" type="slidenum">
              <a:rPr lang="en-GB" altLang="et-EE" sz="900" kern="1200">
                <a:solidFill>
                  <a:srgbClr val="DFE6D0"/>
                </a:solidFill>
                <a:ea typeface="+mn-ea"/>
              </a:rPr>
              <a:pPr defTabSz="685800" fontAlgn="base">
                <a:spcBef>
                  <a:spcPct val="0"/>
                </a:spcBef>
                <a:spcAft>
                  <a:spcPct val="0"/>
                </a:spcAft>
                <a:buClrTx/>
              </a:pPr>
              <a:t>193</a:t>
            </a:fld>
            <a:endParaRPr lang="en-GB" altLang="et-EE" sz="900" kern="1200">
              <a:solidFill>
                <a:srgbClr val="DFE6D0"/>
              </a:solidFil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AB9CB8-6952-464B-8580-6573DE5C1612}"/>
              </a:ext>
            </a:extLst>
          </p:cNvPr>
          <p:cNvSpPr>
            <a:spLocks noGrp="1"/>
          </p:cNvSpPr>
          <p:nvPr>
            <p:ph type="title"/>
          </p:nvPr>
        </p:nvSpPr>
        <p:spPr/>
        <p:txBody>
          <a:bodyPr/>
          <a:lstStyle/>
          <a:p>
            <a:pPr>
              <a:defRPr/>
            </a:pPr>
            <a:endParaRPr lang="et-EE" dirty="0"/>
          </a:p>
        </p:txBody>
      </p:sp>
      <p:sp>
        <p:nvSpPr>
          <p:cNvPr id="13315" name="Content Placeholder 2">
            <a:extLst>
              <a:ext uri="{FF2B5EF4-FFF2-40B4-BE49-F238E27FC236}">
                <a16:creationId xmlns="" xmlns:a16="http://schemas.microsoft.com/office/drawing/2014/main" id="{1725DEBE-5992-40C7-8D0F-7454924535A9}"/>
              </a:ext>
            </a:extLst>
          </p:cNvPr>
          <p:cNvSpPr>
            <a:spLocks noGrp="1"/>
          </p:cNvSpPr>
          <p:nvPr>
            <p:ph idx="1"/>
          </p:nvPr>
        </p:nvSpPr>
        <p:spPr/>
        <p:txBody>
          <a:bodyPr/>
          <a:lstStyle/>
          <a:p>
            <a:endParaRPr lang="et-EE" altLang="en-US" sz="2100" dirty="0"/>
          </a:p>
          <a:p>
            <a:endParaRPr lang="et-EE" altLang="en-US" sz="2100" dirty="0"/>
          </a:p>
          <a:p>
            <a:endParaRPr lang="et-EE" altLang="en-US" sz="2100" dirty="0"/>
          </a:p>
          <a:p>
            <a:endParaRPr lang="et-EE" altLang="en-US" sz="2100" dirty="0"/>
          </a:p>
          <a:p>
            <a:r>
              <a:rPr lang="et-EE" altLang="en-US" sz="2100"/>
              <a:t>Tänan!</a:t>
            </a:r>
            <a:endParaRPr lang="et-EE" altLang="en-US" sz="2100" dirty="0"/>
          </a:p>
        </p:txBody>
      </p:sp>
      <p:sp>
        <p:nvSpPr>
          <p:cNvPr id="13316" name="Slide Number Placeholder 3">
            <a:extLst>
              <a:ext uri="{FF2B5EF4-FFF2-40B4-BE49-F238E27FC236}">
                <a16:creationId xmlns="" xmlns:a16="http://schemas.microsoft.com/office/drawing/2014/main" id="{E8D80CDE-64BF-453E-AD80-9A2B6D6824C7}"/>
              </a:ext>
            </a:extLst>
          </p:cNvPr>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cs typeface="Arial" panose="020B0604020202020204" pitchFamily="34" charset="0"/>
              </a:defRPr>
            </a:lvl1pPr>
            <a:lvl2pPr marL="557213" indent="-214313">
              <a:defRPr sz="1800">
                <a:solidFill>
                  <a:schemeClr val="tx1"/>
                </a:solidFill>
                <a:latin typeface="Times New Roman" panose="02020603050405020304" pitchFamily="18" charset="0"/>
                <a:cs typeface="Arial" panose="020B0604020202020204" pitchFamily="34" charset="0"/>
              </a:defRPr>
            </a:lvl2pPr>
            <a:lvl3pPr marL="857250" indent="-171450">
              <a:defRPr sz="1800">
                <a:solidFill>
                  <a:schemeClr val="tx1"/>
                </a:solidFill>
                <a:latin typeface="Times New Roman" panose="02020603050405020304" pitchFamily="18" charset="0"/>
                <a:cs typeface="Arial" panose="020B0604020202020204" pitchFamily="34" charset="0"/>
              </a:defRPr>
            </a:lvl3pPr>
            <a:lvl4pPr marL="1200150" indent="-171450">
              <a:defRPr sz="1800">
                <a:solidFill>
                  <a:schemeClr val="tx1"/>
                </a:solidFill>
                <a:latin typeface="Times New Roman" panose="02020603050405020304" pitchFamily="18" charset="0"/>
                <a:cs typeface="Arial" panose="020B0604020202020204" pitchFamily="34" charset="0"/>
              </a:defRPr>
            </a:lvl4pPr>
            <a:lvl5pPr marL="1543050" indent="-171450">
              <a:defRPr sz="1800">
                <a:solidFill>
                  <a:schemeClr val="tx1"/>
                </a:solidFill>
                <a:latin typeface="Times New Roman" panose="02020603050405020304" pitchFamily="18" charset="0"/>
                <a:cs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cs typeface="Arial" panose="020B0604020202020204" pitchFamily="34" charset="0"/>
              </a:defRPr>
            </a:lvl9pPr>
          </a:lstStyle>
          <a:p>
            <a:pPr defTabSz="685800" fontAlgn="base">
              <a:spcBef>
                <a:spcPct val="0"/>
              </a:spcBef>
              <a:spcAft>
                <a:spcPct val="0"/>
              </a:spcAft>
              <a:buClrTx/>
            </a:pPr>
            <a:fld id="{AF1A9EFF-0536-436E-867A-0B37C89FDC3F}" type="slidenum">
              <a:rPr lang="en-GB" altLang="et-EE" sz="900" kern="1200">
                <a:solidFill>
                  <a:srgbClr val="DFE6D0"/>
                </a:solidFill>
                <a:ea typeface="+mn-ea"/>
              </a:rPr>
              <a:pPr defTabSz="685800" fontAlgn="base">
                <a:spcBef>
                  <a:spcPct val="0"/>
                </a:spcBef>
                <a:spcAft>
                  <a:spcPct val="0"/>
                </a:spcAft>
                <a:buClrTx/>
              </a:pPr>
              <a:t>194</a:t>
            </a:fld>
            <a:endParaRPr lang="en-GB" altLang="et-EE" sz="900" kern="1200">
              <a:solidFill>
                <a:srgbClr val="DFE6D0"/>
              </a:solidFill>
              <a:ea typeface="+mn-ea"/>
            </a:endParaRPr>
          </a:p>
        </p:txBody>
      </p:sp>
    </p:spTree>
    <p:extLst>
      <p:ext uri="{BB962C8B-B14F-4D97-AF65-F5344CB8AC3E}">
        <p14:creationId xmlns="" xmlns:p14="http://schemas.microsoft.com/office/powerpoint/2010/main" val="4832631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66290" y="1483768"/>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fi-FI" sz="3200" b="1" dirty="0">
                <a:solidFill>
                  <a:schemeClr val="dk1"/>
                </a:solidFill>
                <a:latin typeface="Times New Roman"/>
                <a:ea typeface="Times New Roman"/>
                <a:cs typeface="Times New Roman"/>
                <a:sym typeface="Times New Roman"/>
              </a:rPr>
              <a:t>Luule </a:t>
            </a:r>
            <a:r>
              <a:rPr lang="fi-FI" sz="3200" b="1" dirty="0" err="1">
                <a:solidFill>
                  <a:schemeClr val="dk1"/>
                </a:solidFill>
                <a:latin typeface="Times New Roman"/>
                <a:ea typeface="Times New Roman"/>
                <a:cs typeface="Times New Roman"/>
                <a:sym typeface="Times New Roman"/>
              </a:rPr>
              <a:t>Sakkeus</a:t>
            </a:r>
            <a:r>
              <a:rPr lang="fi-FI" sz="3200" b="1" dirty="0">
                <a:solidFill>
                  <a:schemeClr val="dk1"/>
                </a:solidFill>
                <a:latin typeface="Times New Roman"/>
                <a:ea typeface="Times New Roman"/>
                <a:cs typeface="Times New Roman"/>
                <a:sym typeface="Times New Roman"/>
              </a:rPr>
              <a:t>, TLÜ ÜTI, Eesti </a:t>
            </a:r>
            <a:r>
              <a:rPr lang="fi-FI" sz="3200" b="1" dirty="0" err="1">
                <a:solidFill>
                  <a:schemeClr val="dk1"/>
                </a:solidFill>
                <a:latin typeface="Times New Roman"/>
                <a:ea typeface="Times New Roman"/>
                <a:cs typeface="Times New Roman"/>
                <a:sym typeface="Times New Roman"/>
              </a:rPr>
              <a:t>demograafia</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keskuse</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juhataja</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vanemteadur</a:t>
            </a:r>
            <a:endParaRPr sz="14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72992915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66290" y="1483768"/>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et-EE" sz="3600" b="1" dirty="0">
                <a:solidFill>
                  <a:schemeClr val="dk1"/>
                </a:solidFill>
                <a:latin typeface="Times New Roman"/>
                <a:ea typeface="Times New Roman"/>
                <a:cs typeface="Times New Roman"/>
                <a:sym typeface="Times New Roman"/>
              </a:rPr>
              <a:t>Mart Susi, TLÜ ÜTI professor</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92962966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Riigireform</a:t>
            </a:r>
            <a:r>
              <a:rPr lang="en-US"/>
              <a:t> ja </a:t>
            </a:r>
            <a:r>
              <a:rPr lang="en-US" err="1"/>
              <a:t>inimõigused</a:t>
            </a:r>
            <a:endParaRPr lang="en-US"/>
          </a:p>
        </p:txBody>
      </p:sp>
      <p:sp>
        <p:nvSpPr>
          <p:cNvPr id="5" name="Subtitle 4"/>
          <p:cNvSpPr>
            <a:spLocks noGrp="1"/>
          </p:cNvSpPr>
          <p:nvPr>
            <p:ph type="subTitle" idx="1"/>
          </p:nvPr>
        </p:nvSpPr>
        <p:spPr/>
        <p:txBody>
          <a:bodyPr/>
          <a:lstStyle/>
          <a:p>
            <a:r>
              <a:rPr lang="en-US" dirty="0"/>
              <a:t>Mart Susi</a:t>
            </a:r>
          </a:p>
          <a:p>
            <a:r>
              <a:rPr lang="en-US" dirty="0" err="1"/>
              <a:t>Tallinna</a:t>
            </a:r>
            <a:r>
              <a:rPr lang="en-US" dirty="0"/>
              <a:t> </a:t>
            </a:r>
            <a:r>
              <a:rPr lang="en-US" dirty="0" err="1"/>
              <a:t>Ülikooli</a:t>
            </a:r>
            <a:r>
              <a:rPr lang="en-US" dirty="0"/>
              <a:t> </a:t>
            </a:r>
            <a:r>
              <a:rPr lang="en-US" dirty="0" err="1"/>
              <a:t>ühiskonnateaduste</a:t>
            </a:r>
            <a:r>
              <a:rPr lang="en-US" dirty="0"/>
              <a:t> </a:t>
            </a:r>
            <a:r>
              <a:rPr lang="en-US" dirty="0" err="1"/>
              <a:t>instituudi</a:t>
            </a:r>
            <a:endParaRPr lang="en-US" dirty="0"/>
          </a:p>
          <a:p>
            <a:r>
              <a:rPr lang="en-US" dirty="0" err="1"/>
              <a:t>Inimõiguste</a:t>
            </a:r>
            <a:r>
              <a:rPr lang="en-US" dirty="0"/>
              <a:t> professor</a:t>
            </a:r>
          </a:p>
        </p:txBody>
      </p:sp>
    </p:spTree>
    <p:extLst>
      <p:ext uri="{BB962C8B-B14F-4D97-AF65-F5344CB8AC3E}">
        <p14:creationId xmlns="" xmlns:p14="http://schemas.microsoft.com/office/powerpoint/2010/main" val="149257202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Kas</a:t>
            </a:r>
            <a:r>
              <a:rPr lang="en-US" dirty="0"/>
              <a:t> </a:t>
            </a:r>
            <a:r>
              <a:rPr lang="en-US" dirty="0" err="1"/>
              <a:t>riigi</a:t>
            </a:r>
            <a:r>
              <a:rPr lang="en-US" dirty="0"/>
              <a:t> </a:t>
            </a:r>
            <a:r>
              <a:rPr lang="en-US" dirty="0" err="1"/>
              <a:t>retoorikas</a:t>
            </a:r>
            <a:r>
              <a:rPr lang="en-US" dirty="0"/>
              <a:t> on </a:t>
            </a:r>
            <a:r>
              <a:rPr lang="en-US" dirty="0" err="1"/>
              <a:t>inimõigused</a:t>
            </a:r>
            <a:r>
              <a:rPr lang="en-US" dirty="0"/>
              <a:t> </a:t>
            </a:r>
            <a:r>
              <a:rPr lang="en-US" dirty="0" err="1"/>
              <a:t>tähtsad</a:t>
            </a:r>
            <a:r>
              <a:rPr lang="en-US" dirty="0"/>
              <a:t>?</a:t>
            </a:r>
          </a:p>
        </p:txBody>
      </p:sp>
      <p:sp>
        <p:nvSpPr>
          <p:cNvPr id="3" name="Content Placeholder 2"/>
          <p:cNvSpPr>
            <a:spLocks noGrp="1"/>
          </p:cNvSpPr>
          <p:nvPr>
            <p:ph idx="1"/>
          </p:nvPr>
        </p:nvSpPr>
        <p:spPr/>
        <p:txBody>
          <a:bodyPr/>
          <a:lstStyle/>
          <a:p>
            <a:r>
              <a:rPr lang="en-US" dirty="0" err="1"/>
              <a:t>Mitu</a:t>
            </a:r>
            <a:r>
              <a:rPr lang="en-US" dirty="0"/>
              <a:t> </a:t>
            </a:r>
            <a:r>
              <a:rPr lang="en-US" dirty="0" err="1"/>
              <a:t>korda</a:t>
            </a:r>
            <a:r>
              <a:rPr lang="en-US" dirty="0"/>
              <a:t> on </a:t>
            </a:r>
            <a:r>
              <a:rPr lang="en-US" dirty="0" err="1"/>
              <a:t>nn</a:t>
            </a:r>
            <a:r>
              <a:rPr lang="en-US" dirty="0"/>
              <a:t> </a:t>
            </a:r>
            <a:r>
              <a:rPr lang="en-US" dirty="0" err="1"/>
              <a:t>riigireformi</a:t>
            </a:r>
            <a:r>
              <a:rPr lang="en-US" dirty="0"/>
              <a:t> kavas (</a:t>
            </a:r>
            <a:r>
              <a:rPr lang="en-US" dirty="0" err="1"/>
              <a:t>Riigireformi</a:t>
            </a:r>
            <a:r>
              <a:rPr lang="en-US" dirty="0"/>
              <a:t> SA) </a:t>
            </a:r>
            <a:r>
              <a:rPr lang="en-US" dirty="0" err="1"/>
              <a:t>nimetatud</a:t>
            </a:r>
            <a:r>
              <a:rPr lang="en-US" dirty="0"/>
              <a:t> </a:t>
            </a:r>
            <a:r>
              <a:rPr lang="en-US" dirty="0" err="1"/>
              <a:t>inimõigusi</a:t>
            </a:r>
            <a:r>
              <a:rPr lang="en-US" dirty="0"/>
              <a:t>?</a:t>
            </a:r>
          </a:p>
          <a:p>
            <a:r>
              <a:rPr lang="en-US" dirty="0" err="1"/>
              <a:t>Kas</a:t>
            </a:r>
            <a:r>
              <a:rPr lang="en-US" dirty="0"/>
              <a:t> </a:t>
            </a:r>
            <a:r>
              <a:rPr lang="en-US" dirty="0" err="1"/>
              <a:t>neid</a:t>
            </a:r>
            <a:r>
              <a:rPr lang="en-US" dirty="0"/>
              <a:t> </a:t>
            </a:r>
            <a:r>
              <a:rPr lang="en-US" dirty="0" err="1"/>
              <a:t>kordi</a:t>
            </a:r>
            <a:r>
              <a:rPr lang="en-US" dirty="0"/>
              <a:t> on: 0, 1, 5, 10?</a:t>
            </a:r>
          </a:p>
          <a:p>
            <a:r>
              <a:rPr lang="en-US" dirty="0" err="1"/>
              <a:t>Õige</a:t>
            </a:r>
            <a:r>
              <a:rPr lang="en-US" dirty="0"/>
              <a:t> vastus: 1.</a:t>
            </a:r>
          </a:p>
          <a:p>
            <a:r>
              <a:rPr lang="en-US" dirty="0" err="1"/>
              <a:t>Kes</a:t>
            </a:r>
            <a:r>
              <a:rPr lang="en-US" dirty="0"/>
              <a:t> ja </a:t>
            </a:r>
            <a:r>
              <a:rPr lang="en-US" dirty="0" err="1"/>
              <a:t>kuidas</a:t>
            </a:r>
            <a:r>
              <a:rPr lang="en-US" dirty="0"/>
              <a:t> </a:t>
            </a:r>
            <a:r>
              <a:rPr lang="en-US" dirty="0" err="1"/>
              <a:t>juhib</a:t>
            </a:r>
            <a:r>
              <a:rPr lang="en-US" dirty="0"/>
              <a:t> </a:t>
            </a:r>
            <a:r>
              <a:rPr lang="en-US" dirty="0" err="1"/>
              <a:t>terviklikku</a:t>
            </a:r>
            <a:r>
              <a:rPr lang="en-US" dirty="0"/>
              <a:t> </a:t>
            </a:r>
            <a:r>
              <a:rPr lang="en-US" dirty="0" err="1"/>
              <a:t>julgeolekupoliitikat</a:t>
            </a:r>
            <a:r>
              <a:rPr lang="en-US" dirty="0"/>
              <a:t>. </a:t>
            </a:r>
            <a:r>
              <a:rPr lang="en-US" dirty="0" err="1"/>
              <a:t>Kuus</a:t>
            </a:r>
            <a:r>
              <a:rPr lang="en-US" dirty="0"/>
              <a:t> </a:t>
            </a:r>
            <a:r>
              <a:rPr lang="en-US" dirty="0" err="1"/>
              <a:t>teemat</a:t>
            </a:r>
            <a:r>
              <a:rPr lang="en-US" dirty="0"/>
              <a:t>, </a:t>
            </a:r>
            <a:r>
              <a:rPr lang="en-US" dirty="0" err="1"/>
              <a:t>inimõigused</a:t>
            </a:r>
            <a:r>
              <a:rPr lang="en-US" dirty="0"/>
              <a:t> on </a:t>
            </a:r>
            <a:r>
              <a:rPr lang="en-US" dirty="0" err="1"/>
              <a:t>viimases</a:t>
            </a:r>
            <a:r>
              <a:rPr lang="en-US" dirty="0"/>
              <a:t> </a:t>
            </a:r>
            <a:r>
              <a:rPr lang="en-US" dirty="0" err="1"/>
              <a:t>teemas</a:t>
            </a:r>
            <a:r>
              <a:rPr lang="en-US" dirty="0"/>
              <a:t> </a:t>
            </a:r>
            <a:r>
              <a:rPr lang="en-US" dirty="0" err="1"/>
              <a:t>sõnastuses</a:t>
            </a:r>
            <a:r>
              <a:rPr lang="en-US" dirty="0"/>
              <a:t>: “</a:t>
            </a:r>
            <a:r>
              <a:rPr lang="en-US" dirty="0" err="1"/>
              <a:t>Õigusriik</a:t>
            </a:r>
            <a:r>
              <a:rPr lang="en-US" dirty="0"/>
              <a:t> ja </a:t>
            </a:r>
            <a:r>
              <a:rPr lang="en-US" dirty="0" err="1"/>
              <a:t>inimõigused</a:t>
            </a:r>
            <a:r>
              <a:rPr lang="en-US" dirty="0"/>
              <a:t> </a:t>
            </a:r>
            <a:r>
              <a:rPr lang="en-US" dirty="0" err="1"/>
              <a:t>kõigile</a:t>
            </a:r>
            <a:r>
              <a:rPr lang="en-US" dirty="0"/>
              <a:t>”.</a:t>
            </a:r>
          </a:p>
          <a:p>
            <a:endParaRPr lang="en-US" dirty="0"/>
          </a:p>
        </p:txBody>
      </p:sp>
    </p:spTree>
    <p:extLst>
      <p:ext uri="{BB962C8B-B14F-4D97-AF65-F5344CB8AC3E}">
        <p14:creationId xmlns="" xmlns:p14="http://schemas.microsoft.com/office/powerpoint/2010/main" val="3585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Järg</a:t>
            </a:r>
            <a:r>
              <a:rPr lang="en-US" dirty="0"/>
              <a:t>: </a:t>
            </a:r>
            <a:r>
              <a:rPr lang="en-US" dirty="0" err="1"/>
              <a:t>inimõiguste</a:t>
            </a:r>
            <a:r>
              <a:rPr lang="en-US" dirty="0"/>
              <a:t> </a:t>
            </a:r>
            <a:r>
              <a:rPr lang="en-US" dirty="0" err="1"/>
              <a:t>osakaal</a:t>
            </a:r>
            <a:r>
              <a:rPr lang="en-US" dirty="0"/>
              <a:t> </a:t>
            </a:r>
            <a:r>
              <a:rPr lang="en-US" dirty="0" err="1"/>
              <a:t>riigi</a:t>
            </a:r>
            <a:r>
              <a:rPr lang="en-US" dirty="0"/>
              <a:t> </a:t>
            </a:r>
            <a:r>
              <a:rPr lang="en-US" dirty="0" err="1"/>
              <a:t>retoorikas</a:t>
            </a:r>
            <a:endParaRPr lang="en-US" dirty="0"/>
          </a:p>
        </p:txBody>
      </p:sp>
      <p:sp>
        <p:nvSpPr>
          <p:cNvPr id="3" name="Content Placeholder 2"/>
          <p:cNvSpPr>
            <a:spLocks noGrp="1"/>
          </p:cNvSpPr>
          <p:nvPr>
            <p:ph idx="1"/>
          </p:nvPr>
        </p:nvSpPr>
        <p:spPr/>
        <p:txBody>
          <a:bodyPr>
            <a:normAutofit/>
          </a:bodyPr>
          <a:lstStyle/>
          <a:p>
            <a:r>
              <a:rPr lang="en-US" dirty="0" err="1"/>
              <a:t>Strateegia</a:t>
            </a:r>
            <a:r>
              <a:rPr lang="en-US" dirty="0"/>
              <a:t> “</a:t>
            </a:r>
            <a:r>
              <a:rPr lang="en-US" dirty="0" err="1"/>
              <a:t>Eesti</a:t>
            </a:r>
            <a:r>
              <a:rPr lang="en-US" dirty="0"/>
              <a:t> 2035”</a:t>
            </a:r>
          </a:p>
          <a:p>
            <a:r>
              <a:rPr lang="en-US" dirty="0" err="1"/>
              <a:t>Mitmel</a:t>
            </a:r>
            <a:r>
              <a:rPr lang="en-US" dirty="0"/>
              <a:t> </a:t>
            </a:r>
            <a:r>
              <a:rPr lang="en-US" dirty="0" err="1"/>
              <a:t>korral</a:t>
            </a:r>
            <a:r>
              <a:rPr lang="en-US" dirty="0"/>
              <a:t> on </a:t>
            </a:r>
            <a:r>
              <a:rPr lang="en-US" dirty="0" err="1"/>
              <a:t>nimetatud</a:t>
            </a:r>
            <a:r>
              <a:rPr lang="en-US" dirty="0"/>
              <a:t> </a:t>
            </a:r>
            <a:r>
              <a:rPr lang="en-US" dirty="0" err="1"/>
              <a:t>inimõigusi</a:t>
            </a:r>
            <a:r>
              <a:rPr lang="en-US" dirty="0"/>
              <a:t>?</a:t>
            </a:r>
          </a:p>
          <a:p>
            <a:r>
              <a:rPr lang="en-US" dirty="0" err="1"/>
              <a:t>Kas</a:t>
            </a:r>
            <a:r>
              <a:rPr lang="en-US" dirty="0"/>
              <a:t> </a:t>
            </a:r>
            <a:r>
              <a:rPr lang="en-US" dirty="0" err="1"/>
              <a:t>neid</a:t>
            </a:r>
            <a:r>
              <a:rPr lang="en-US" dirty="0"/>
              <a:t> </a:t>
            </a:r>
            <a:r>
              <a:rPr lang="en-US" dirty="0" err="1"/>
              <a:t>kordi</a:t>
            </a:r>
            <a:r>
              <a:rPr lang="en-US" dirty="0"/>
              <a:t> on 0, 1, 5, 10? </a:t>
            </a:r>
            <a:r>
              <a:rPr lang="en-US" dirty="0" err="1"/>
              <a:t>Strateegia</a:t>
            </a:r>
            <a:r>
              <a:rPr lang="en-US" dirty="0"/>
              <a:t> on 22-l </a:t>
            </a:r>
            <a:r>
              <a:rPr lang="en-US" dirty="0" err="1"/>
              <a:t>lehel</a:t>
            </a:r>
            <a:r>
              <a:rPr lang="en-US" dirty="0"/>
              <a:t>?</a:t>
            </a:r>
          </a:p>
          <a:p>
            <a:r>
              <a:rPr lang="en-US" dirty="0" err="1"/>
              <a:t>Õige</a:t>
            </a:r>
            <a:r>
              <a:rPr lang="en-US" dirty="0"/>
              <a:t> vastus: 0:</a:t>
            </a:r>
          </a:p>
          <a:p>
            <a:r>
              <a:rPr lang="en-US" dirty="0" err="1"/>
              <a:t>Kui</a:t>
            </a:r>
            <a:r>
              <a:rPr lang="en-US" dirty="0"/>
              <a:t> </a:t>
            </a:r>
            <a:r>
              <a:rPr lang="en-US" dirty="0" err="1"/>
              <a:t>sageli</a:t>
            </a:r>
            <a:r>
              <a:rPr lang="en-US" dirty="0"/>
              <a:t> </a:t>
            </a:r>
            <a:r>
              <a:rPr lang="en-US" dirty="0" err="1"/>
              <a:t>kuuleme</a:t>
            </a:r>
            <a:r>
              <a:rPr lang="en-US" dirty="0"/>
              <a:t>, et </a:t>
            </a:r>
            <a:r>
              <a:rPr lang="en-US" dirty="0" err="1"/>
              <a:t>ministrid</a:t>
            </a:r>
            <a:r>
              <a:rPr lang="en-US" dirty="0"/>
              <a:t> </a:t>
            </a:r>
            <a:r>
              <a:rPr lang="en-US" dirty="0" err="1"/>
              <a:t>või</a:t>
            </a:r>
            <a:r>
              <a:rPr lang="en-US" dirty="0"/>
              <a:t> </a:t>
            </a:r>
            <a:r>
              <a:rPr lang="en-US" dirty="0" err="1"/>
              <a:t>teised</a:t>
            </a:r>
            <a:r>
              <a:rPr lang="en-US" dirty="0"/>
              <a:t> </a:t>
            </a:r>
            <a:r>
              <a:rPr lang="en-US" dirty="0" err="1"/>
              <a:t>kõrged</a:t>
            </a:r>
            <a:r>
              <a:rPr lang="en-US" dirty="0"/>
              <a:t> </a:t>
            </a:r>
            <a:r>
              <a:rPr lang="en-US" dirty="0" err="1"/>
              <a:t>võimukandjad</a:t>
            </a:r>
            <a:r>
              <a:rPr lang="en-US" dirty="0"/>
              <a:t>, </a:t>
            </a:r>
            <a:r>
              <a:rPr lang="en-US" dirty="0" err="1"/>
              <a:t>v.a</a:t>
            </a:r>
            <a:r>
              <a:rPr lang="en-US" dirty="0"/>
              <a:t> </a:t>
            </a:r>
            <a:r>
              <a:rPr lang="en-US" dirty="0" err="1"/>
              <a:t>kohtunikud</a:t>
            </a:r>
            <a:r>
              <a:rPr lang="en-US" dirty="0"/>
              <a:t>, </a:t>
            </a:r>
            <a:r>
              <a:rPr lang="en-US" dirty="0" err="1"/>
              <a:t>toovad</a:t>
            </a:r>
            <a:r>
              <a:rPr lang="en-US" dirty="0"/>
              <a:t> </a:t>
            </a:r>
            <a:r>
              <a:rPr lang="en-US" dirty="0" err="1"/>
              <a:t>riigi</a:t>
            </a:r>
            <a:r>
              <a:rPr lang="en-US" dirty="0"/>
              <a:t> </a:t>
            </a:r>
            <a:r>
              <a:rPr lang="en-US" dirty="0" err="1"/>
              <a:t>arengut</a:t>
            </a:r>
            <a:r>
              <a:rPr lang="en-US" dirty="0"/>
              <a:t> </a:t>
            </a:r>
            <a:r>
              <a:rPr lang="en-US" dirty="0" err="1"/>
              <a:t>puudutavatesse</a:t>
            </a:r>
            <a:r>
              <a:rPr lang="en-US" dirty="0"/>
              <a:t> </a:t>
            </a:r>
            <a:r>
              <a:rPr lang="en-US" dirty="0" err="1"/>
              <a:t>sõnavõttudesse</a:t>
            </a:r>
            <a:r>
              <a:rPr lang="en-US" dirty="0"/>
              <a:t> </a:t>
            </a:r>
            <a:r>
              <a:rPr lang="en-US" dirty="0" err="1"/>
              <a:t>inimõigust</a:t>
            </a:r>
            <a:r>
              <a:rPr lang="en-US" dirty="0"/>
              <a:t> </a:t>
            </a:r>
            <a:r>
              <a:rPr lang="en-US" dirty="0" err="1"/>
              <a:t>teema</a:t>
            </a:r>
            <a:r>
              <a:rPr lang="en-US" dirty="0"/>
              <a:t>?</a:t>
            </a:r>
          </a:p>
          <a:p>
            <a:r>
              <a:rPr lang="en-US" dirty="0" err="1"/>
              <a:t>Õige</a:t>
            </a:r>
            <a:r>
              <a:rPr lang="en-US" dirty="0"/>
              <a:t> vastus: </a:t>
            </a:r>
            <a:r>
              <a:rPr lang="en-US" dirty="0" err="1"/>
              <a:t>peaaegu</a:t>
            </a:r>
            <a:r>
              <a:rPr lang="en-US" dirty="0"/>
              <a:t> </a:t>
            </a:r>
            <a:r>
              <a:rPr lang="en-US" dirty="0" err="1"/>
              <a:t>üldse</a:t>
            </a:r>
            <a:r>
              <a:rPr lang="en-US" dirty="0"/>
              <a:t> </a:t>
            </a:r>
            <a:r>
              <a:rPr lang="en-US" dirty="0" err="1"/>
              <a:t>mitte</a:t>
            </a:r>
            <a:r>
              <a:rPr lang="en-US" dirty="0"/>
              <a:t>.</a:t>
            </a:r>
          </a:p>
        </p:txBody>
      </p:sp>
    </p:spTree>
    <p:extLst>
      <p:ext uri="{BB962C8B-B14F-4D97-AF65-F5344CB8AC3E}">
        <p14:creationId xmlns="" xmlns:p14="http://schemas.microsoft.com/office/powerpoint/2010/main" val="71861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311699" y="590498"/>
            <a:ext cx="8520600" cy="3416400"/>
          </a:xfrm>
          <a:prstGeom prst="rect">
            <a:avLst/>
          </a:prstGeom>
        </p:spPr>
        <p:txBody>
          <a:bodyPr spcFirstLastPara="1" wrap="square" lIns="91425" tIns="91425" rIns="91425" bIns="91425" anchor="t" anchorCtr="0">
            <a:noAutofit/>
          </a:bodyPr>
          <a:lstStyle/>
          <a:p>
            <a:pPr marL="0" lvl="0" indent="0">
              <a:lnSpc>
                <a:spcPct val="100000"/>
              </a:lnSpc>
              <a:buClr>
                <a:schemeClr val="dk1"/>
              </a:buClr>
              <a:buSzPts val="1100"/>
              <a:buNone/>
            </a:pPr>
            <a:endParaRPr lang="et" b="1" dirty="0">
              <a:solidFill>
                <a:schemeClr val="dk1"/>
              </a:solidFill>
              <a:latin typeface="Times New Roman"/>
              <a:ea typeface="Times New Roman"/>
              <a:cs typeface="Times New Roman"/>
              <a:sym typeface="Times New Roman"/>
            </a:endParaRPr>
          </a:p>
          <a:p>
            <a:pPr marL="0" lvl="0" indent="0" rtl="0">
              <a:lnSpc>
                <a:spcPct val="100000"/>
              </a:lnSpc>
              <a:spcBef>
                <a:spcPts val="0"/>
              </a:spcBef>
              <a:spcAft>
                <a:spcPts val="0"/>
              </a:spcAft>
              <a:buClr>
                <a:schemeClr val="dk1"/>
              </a:buClr>
              <a:buSzPts val="1100"/>
              <a:buFont typeface="Arial"/>
              <a:buNone/>
            </a:pPr>
            <a:r>
              <a:rPr lang="et" sz="2000" b="1" u="sng" dirty="0">
                <a:solidFill>
                  <a:schemeClr val="dk1"/>
                </a:solidFill>
                <a:latin typeface="Times New Roman"/>
                <a:ea typeface="Times New Roman"/>
                <a:cs typeface="Times New Roman"/>
                <a:sym typeface="Times New Roman"/>
              </a:rPr>
              <a:t>Moderaatorid:</a:t>
            </a:r>
            <a:endParaRPr sz="2400" u="sng" dirty="0">
              <a:solidFill>
                <a:schemeClr val="dk1"/>
              </a:solidFill>
              <a:latin typeface="Times New Roman"/>
              <a:ea typeface="Times New Roman"/>
              <a:cs typeface="Times New Roman"/>
              <a:sym typeface="Times New Roman"/>
            </a:endParaRPr>
          </a:p>
          <a:p>
            <a:pPr marL="0" lvl="0" indent="0">
              <a:lnSpc>
                <a:spcPct val="100000"/>
              </a:lnSpc>
              <a:buClr>
                <a:schemeClr val="dk1"/>
              </a:buClr>
              <a:buSzPts val="1100"/>
              <a:buNone/>
            </a:pPr>
            <a:r>
              <a:rPr lang="et-EE" sz="2000" b="1" dirty="0">
                <a:solidFill>
                  <a:schemeClr val="dk1"/>
                </a:solidFill>
                <a:latin typeface="Times New Roman"/>
                <a:ea typeface="Times New Roman"/>
                <a:cs typeface="Times New Roman"/>
                <a:sym typeface="Times New Roman"/>
              </a:rPr>
              <a:t>Kalle </a:t>
            </a:r>
            <a:r>
              <a:rPr lang="et-EE" sz="2000" b="1" dirty="0" err="1">
                <a:solidFill>
                  <a:schemeClr val="dk1"/>
                </a:solidFill>
                <a:latin typeface="Times New Roman"/>
                <a:ea typeface="Times New Roman"/>
                <a:cs typeface="Times New Roman"/>
                <a:sym typeface="Times New Roman"/>
              </a:rPr>
              <a:t>Laanet</a:t>
            </a:r>
            <a:r>
              <a:rPr lang="et-EE" sz="2000" b="1" dirty="0">
                <a:solidFill>
                  <a:schemeClr val="dk1"/>
                </a:solidFill>
                <a:latin typeface="Times New Roman"/>
                <a:ea typeface="Times New Roman"/>
                <a:cs typeface="Times New Roman"/>
                <a:sym typeface="Times New Roman"/>
              </a:rPr>
              <a:t>, Riigikogu II aseesimees</a:t>
            </a:r>
          </a:p>
          <a:p>
            <a:pPr marL="0" lvl="0" indent="0">
              <a:lnSpc>
                <a:spcPct val="100000"/>
              </a:lnSpc>
              <a:buClr>
                <a:schemeClr val="dk1"/>
              </a:buClr>
              <a:buSzPts val="1100"/>
              <a:buNone/>
            </a:pPr>
            <a:r>
              <a:rPr lang="et-EE" sz="2000" b="1" dirty="0">
                <a:solidFill>
                  <a:schemeClr val="dk1"/>
                </a:solidFill>
                <a:latin typeface="Times New Roman"/>
                <a:ea typeface="Times New Roman"/>
                <a:cs typeface="Times New Roman"/>
                <a:sym typeface="Times New Roman"/>
              </a:rPr>
              <a:t>Sulev Lääne, MTÜ Polis asepresident, Tallinna Ülikool</a:t>
            </a:r>
          </a:p>
          <a:p>
            <a:pPr marL="0" lvl="0" indent="0">
              <a:lnSpc>
                <a:spcPct val="100000"/>
              </a:lnSpc>
              <a:buClr>
                <a:schemeClr val="dk1"/>
              </a:buClr>
              <a:buSzPts val="1100"/>
              <a:buNone/>
            </a:pPr>
            <a:r>
              <a:rPr lang="et-EE" sz="2000" b="1" dirty="0">
                <a:solidFill>
                  <a:schemeClr val="dk1"/>
                </a:solidFill>
                <a:latin typeface="Times New Roman"/>
                <a:ea typeface="Times New Roman"/>
                <a:cs typeface="Times New Roman"/>
                <a:sym typeface="Times New Roman"/>
              </a:rPr>
              <a:t>Jan Trei, Eesti Linnade ja Valdade Liidu asedirektor</a:t>
            </a:r>
          </a:p>
          <a:p>
            <a:pPr marL="0" lvl="0" indent="0">
              <a:lnSpc>
                <a:spcPct val="100000"/>
              </a:lnSpc>
              <a:buClr>
                <a:schemeClr val="dk1"/>
              </a:buClr>
              <a:buSzPts val="1100"/>
              <a:buNone/>
            </a:pPr>
            <a:r>
              <a:rPr lang="et-EE" sz="2000" b="1" dirty="0">
                <a:solidFill>
                  <a:schemeClr val="dk1"/>
                </a:solidFill>
                <a:latin typeface="Times New Roman"/>
                <a:ea typeface="Times New Roman"/>
                <a:cs typeface="Times New Roman"/>
                <a:sym typeface="Times New Roman"/>
              </a:rPr>
              <a:t>Eve East, Toila vallavanem, Ida-Virumaa Omavalitsuste Liidu juhatuse esimees</a:t>
            </a:r>
          </a:p>
        </p:txBody>
      </p:sp>
      <p:pic>
        <p:nvPicPr>
          <p:cNvPr id="62" name="Shape 62"/>
          <p:cNvPicPr preferRelativeResize="0"/>
          <p:nvPr/>
        </p:nvPicPr>
        <p:blipFill>
          <a:blip r:embed="rId3">
            <a:alphaModFix/>
          </a:blip>
          <a:stretch>
            <a:fillRect/>
          </a:stretch>
        </p:blipFill>
        <p:spPr>
          <a:xfrm>
            <a:off x="3124149" y="3511579"/>
            <a:ext cx="2895701" cy="1113475"/>
          </a:xfrm>
          <a:prstGeom prst="rect">
            <a:avLst/>
          </a:prstGeom>
          <a:noFill/>
          <a:ln>
            <a:noFill/>
          </a:ln>
        </p:spPr>
      </p:pic>
      <p:pic>
        <p:nvPicPr>
          <p:cNvPr id="5" name="Shape 112"/>
          <p:cNvPicPr preferRelativeResize="0"/>
          <p:nvPr/>
        </p:nvPicPr>
        <p:blipFill>
          <a:blip r:embed="rId4">
            <a:alphaModFix/>
          </a:blip>
          <a:stretch>
            <a:fillRect/>
          </a:stretch>
        </p:blipFill>
        <p:spPr>
          <a:xfrm>
            <a:off x="956401" y="3450161"/>
            <a:ext cx="1302718" cy="1113475"/>
          </a:xfrm>
          <a:prstGeom prst="rect">
            <a:avLst/>
          </a:prstGeom>
          <a:noFill/>
          <a:ln>
            <a:noFill/>
          </a:ln>
        </p:spPr>
      </p:pic>
      <p:pic>
        <p:nvPicPr>
          <p:cNvPr id="6" name="Picture 2" descr="Pildiotsingu lÃ¤ti 100 tulemus"/>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447193" y="3211230"/>
            <a:ext cx="1591339" cy="159133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800" b="1" dirty="0">
                <a:solidFill>
                  <a:schemeClr val="dk1"/>
                </a:solidFill>
                <a:latin typeface="Times New Roman"/>
                <a:ea typeface="Times New Roman"/>
                <a:cs typeface="Times New Roman"/>
                <a:sym typeface="Times New Roman"/>
              </a:rPr>
              <a:t>Heikki Telakivi, </a:t>
            </a:r>
            <a:r>
              <a:rPr lang="fi-FI" sz="2800" b="1" dirty="0" err="1">
                <a:solidFill>
                  <a:schemeClr val="dk1"/>
                </a:solidFill>
                <a:latin typeface="Times New Roman"/>
                <a:ea typeface="Times New Roman"/>
                <a:cs typeface="Times New Roman"/>
                <a:sym typeface="Times New Roman"/>
              </a:rPr>
              <a:t>Soome</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Kohaliku</a:t>
            </a:r>
            <a:r>
              <a:rPr lang="fi-FI" sz="2800" b="1" dirty="0">
                <a:solidFill>
                  <a:schemeClr val="dk1"/>
                </a:solidFill>
                <a:latin typeface="Times New Roman"/>
                <a:ea typeface="Times New Roman"/>
                <a:cs typeface="Times New Roman"/>
                <a:sym typeface="Times New Roman"/>
              </a:rPr>
              <a:t> ja </a:t>
            </a:r>
            <a:r>
              <a:rPr lang="fi-FI" sz="2800" b="1" dirty="0" err="1">
                <a:solidFill>
                  <a:schemeClr val="dk1"/>
                </a:solidFill>
                <a:latin typeface="Times New Roman"/>
                <a:ea typeface="Times New Roman"/>
                <a:cs typeface="Times New Roman"/>
                <a:sym typeface="Times New Roman"/>
              </a:rPr>
              <a:t>Regionaalse</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Omavalitsuse</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Liidu</a:t>
            </a:r>
            <a:r>
              <a:rPr lang="fi-FI" sz="2800" b="1" dirty="0">
                <a:solidFill>
                  <a:schemeClr val="dk1"/>
                </a:solidFill>
                <a:latin typeface="Times New Roman"/>
                <a:ea typeface="Times New Roman"/>
                <a:cs typeface="Times New Roman"/>
                <a:sym typeface="Times New Roman"/>
              </a:rPr>
              <a:t> (Kuntaliitto)</a:t>
            </a:r>
            <a:r>
              <a:rPr lang="et-EE" sz="2800" b="1" dirty="0">
                <a:solidFill>
                  <a:schemeClr val="dk1"/>
                </a:solidFill>
                <a:latin typeface="Times New Roman"/>
                <a:ea typeface="Times New Roman"/>
                <a:cs typeface="Times New Roman"/>
                <a:sym typeface="Times New Roman"/>
              </a:rPr>
              <a:t> välissuhete direktor</a:t>
            </a:r>
            <a:r>
              <a:rPr lang="fi-FI" sz="2800" b="1" dirty="0">
                <a:solidFill>
                  <a:schemeClr val="dk1"/>
                </a:solidFill>
                <a:latin typeface="Times New Roman"/>
                <a:ea typeface="Times New Roman"/>
                <a:cs typeface="Times New Roman"/>
                <a:sym typeface="Times New Roman"/>
              </a:rPr>
              <a:t> </a:t>
            </a:r>
            <a:endParaRPr sz="16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00836820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Inimõiguste</a:t>
            </a:r>
            <a:r>
              <a:rPr lang="en-US" dirty="0"/>
              <a:t> </a:t>
            </a:r>
            <a:r>
              <a:rPr lang="en-US" dirty="0" err="1"/>
              <a:t>osakaal</a:t>
            </a:r>
            <a:r>
              <a:rPr lang="en-US" dirty="0"/>
              <a:t> </a:t>
            </a:r>
            <a:r>
              <a:rPr lang="en-US" dirty="0" err="1"/>
              <a:t>riigi</a:t>
            </a:r>
            <a:r>
              <a:rPr lang="en-US" dirty="0"/>
              <a:t> </a:t>
            </a:r>
            <a:r>
              <a:rPr lang="en-US" dirty="0" err="1"/>
              <a:t>retoorikas</a:t>
            </a:r>
            <a:endParaRPr lang="en-US" dirty="0"/>
          </a:p>
        </p:txBody>
      </p:sp>
      <p:sp>
        <p:nvSpPr>
          <p:cNvPr id="3" name="Content Placeholder 2"/>
          <p:cNvSpPr>
            <a:spLocks noGrp="1"/>
          </p:cNvSpPr>
          <p:nvPr>
            <p:ph idx="1"/>
          </p:nvPr>
        </p:nvSpPr>
        <p:spPr/>
        <p:txBody>
          <a:bodyPr>
            <a:normAutofit/>
          </a:bodyPr>
          <a:lstStyle/>
          <a:p>
            <a:r>
              <a:rPr lang="en-US" dirty="0" err="1"/>
              <a:t>Kui</a:t>
            </a:r>
            <a:r>
              <a:rPr lang="en-US" dirty="0"/>
              <a:t> </a:t>
            </a:r>
            <a:r>
              <a:rPr lang="en-US" dirty="0" err="1"/>
              <a:t>sageli</a:t>
            </a:r>
            <a:r>
              <a:rPr lang="en-US" dirty="0"/>
              <a:t> e-</a:t>
            </a:r>
            <a:r>
              <a:rPr lang="en-US" dirty="0" err="1"/>
              <a:t>riigi</a:t>
            </a:r>
            <a:r>
              <a:rPr lang="en-US" dirty="0"/>
              <a:t> </a:t>
            </a:r>
            <a:r>
              <a:rPr lang="en-US" dirty="0" err="1"/>
              <a:t>tutvustamisel</a:t>
            </a:r>
            <a:r>
              <a:rPr lang="en-US" dirty="0"/>
              <a:t> on </a:t>
            </a:r>
            <a:r>
              <a:rPr lang="en-US" dirty="0" err="1"/>
              <a:t>jutus</a:t>
            </a:r>
            <a:r>
              <a:rPr lang="en-US" dirty="0"/>
              <a:t> </a:t>
            </a:r>
            <a:r>
              <a:rPr lang="en-US" dirty="0" err="1"/>
              <a:t>ka</a:t>
            </a:r>
            <a:r>
              <a:rPr lang="en-US" dirty="0"/>
              <a:t> </a:t>
            </a:r>
            <a:r>
              <a:rPr lang="en-US" dirty="0" err="1"/>
              <a:t>inimõiguste</a:t>
            </a:r>
            <a:r>
              <a:rPr lang="en-US" dirty="0"/>
              <a:t> </a:t>
            </a:r>
            <a:r>
              <a:rPr lang="en-US" dirty="0" err="1"/>
              <a:t>dimensioon</a:t>
            </a:r>
            <a:r>
              <a:rPr lang="en-US" dirty="0"/>
              <a:t>?</a:t>
            </a:r>
          </a:p>
          <a:p>
            <a:r>
              <a:rPr lang="en-US" dirty="0" err="1"/>
              <a:t>Kas</a:t>
            </a:r>
            <a:r>
              <a:rPr lang="en-US" dirty="0"/>
              <a:t>: </a:t>
            </a:r>
            <a:r>
              <a:rPr lang="en-US" dirty="0" err="1"/>
              <a:t>alati</a:t>
            </a:r>
            <a:r>
              <a:rPr lang="en-US" dirty="0"/>
              <a:t>, </a:t>
            </a:r>
            <a:r>
              <a:rPr lang="en-US" dirty="0" err="1"/>
              <a:t>vahetevahel</a:t>
            </a:r>
            <a:r>
              <a:rPr lang="en-US" dirty="0"/>
              <a:t>, </a:t>
            </a:r>
            <a:r>
              <a:rPr lang="en-US" dirty="0" err="1"/>
              <a:t>peaaegu</a:t>
            </a:r>
            <a:r>
              <a:rPr lang="en-US" dirty="0"/>
              <a:t> </a:t>
            </a:r>
            <a:r>
              <a:rPr lang="en-US" dirty="0" err="1"/>
              <a:t>üldse</a:t>
            </a:r>
            <a:r>
              <a:rPr lang="en-US" dirty="0"/>
              <a:t> </a:t>
            </a:r>
            <a:r>
              <a:rPr lang="en-US" dirty="0" err="1"/>
              <a:t>mitte</a:t>
            </a:r>
            <a:r>
              <a:rPr lang="en-US" dirty="0"/>
              <a:t>, </a:t>
            </a:r>
            <a:r>
              <a:rPr lang="en-US" dirty="0" err="1"/>
              <a:t>üldse</a:t>
            </a:r>
            <a:r>
              <a:rPr lang="en-US" dirty="0"/>
              <a:t> </a:t>
            </a:r>
            <a:r>
              <a:rPr lang="en-US" dirty="0" err="1"/>
              <a:t>mitte</a:t>
            </a:r>
            <a:r>
              <a:rPr lang="en-US" dirty="0"/>
              <a:t>?</a:t>
            </a:r>
          </a:p>
          <a:p>
            <a:r>
              <a:rPr lang="en-US" dirty="0" err="1"/>
              <a:t>Õige</a:t>
            </a:r>
            <a:r>
              <a:rPr lang="en-US" dirty="0"/>
              <a:t> vastus: </a:t>
            </a:r>
            <a:r>
              <a:rPr lang="en-US" dirty="0" err="1"/>
              <a:t>üldse</a:t>
            </a:r>
            <a:r>
              <a:rPr lang="en-US" dirty="0"/>
              <a:t> </a:t>
            </a:r>
            <a:r>
              <a:rPr lang="en-US" dirty="0" err="1"/>
              <a:t>mitte</a:t>
            </a:r>
            <a:r>
              <a:rPr lang="en-US" dirty="0"/>
              <a:t>.</a:t>
            </a:r>
          </a:p>
          <a:p>
            <a:r>
              <a:rPr lang="en-US" dirty="0" err="1"/>
              <a:t>Järeldus</a:t>
            </a:r>
            <a:r>
              <a:rPr lang="en-US" dirty="0"/>
              <a:t> </a:t>
            </a:r>
            <a:r>
              <a:rPr lang="en-US" dirty="0" err="1"/>
              <a:t>nr</a:t>
            </a:r>
            <a:r>
              <a:rPr lang="en-US" dirty="0"/>
              <a:t> 1: </a:t>
            </a:r>
            <a:r>
              <a:rPr lang="en-US" dirty="0" err="1"/>
              <a:t>inimõigused</a:t>
            </a:r>
            <a:r>
              <a:rPr lang="en-US" dirty="0"/>
              <a:t> on </a:t>
            </a:r>
            <a:r>
              <a:rPr lang="en-US" dirty="0" err="1"/>
              <a:t>Eesti</a:t>
            </a:r>
            <a:r>
              <a:rPr lang="en-US" dirty="0"/>
              <a:t> </a:t>
            </a:r>
            <a:r>
              <a:rPr lang="en-US" dirty="0" err="1"/>
              <a:t>riigivõimu</a:t>
            </a:r>
            <a:r>
              <a:rPr lang="en-US" dirty="0"/>
              <a:t> </a:t>
            </a:r>
            <a:r>
              <a:rPr lang="en-US" dirty="0" err="1"/>
              <a:t>retoorikas</a:t>
            </a:r>
            <a:r>
              <a:rPr lang="en-US" dirty="0"/>
              <a:t> </a:t>
            </a:r>
            <a:r>
              <a:rPr lang="en-US" dirty="0" err="1"/>
              <a:t>marginaliseerunud</a:t>
            </a:r>
            <a:r>
              <a:rPr lang="en-US" dirty="0"/>
              <a:t>.</a:t>
            </a:r>
          </a:p>
          <a:p>
            <a:r>
              <a:rPr lang="en-US" dirty="0" err="1"/>
              <a:t>Järeldus</a:t>
            </a:r>
            <a:r>
              <a:rPr lang="en-US" dirty="0"/>
              <a:t> </a:t>
            </a:r>
            <a:r>
              <a:rPr lang="en-US" dirty="0" err="1"/>
              <a:t>nr</a:t>
            </a:r>
            <a:r>
              <a:rPr lang="en-US" dirty="0"/>
              <a:t> 2: </a:t>
            </a:r>
            <a:r>
              <a:rPr lang="en-US" dirty="0" err="1"/>
              <a:t>Inimõiguste</a:t>
            </a:r>
            <a:r>
              <a:rPr lang="en-US" dirty="0"/>
              <a:t> </a:t>
            </a:r>
            <a:r>
              <a:rPr lang="en-US" dirty="0" err="1"/>
              <a:t>dimensiooni</a:t>
            </a:r>
            <a:r>
              <a:rPr lang="en-US" dirty="0"/>
              <a:t> </a:t>
            </a:r>
            <a:r>
              <a:rPr lang="en-US" dirty="0" err="1"/>
              <a:t>kas</a:t>
            </a:r>
            <a:r>
              <a:rPr lang="en-US" dirty="0"/>
              <a:t> </a:t>
            </a:r>
            <a:r>
              <a:rPr lang="en-US" dirty="0" err="1"/>
              <a:t>ei</a:t>
            </a:r>
            <a:r>
              <a:rPr lang="en-US" dirty="0"/>
              <a:t> </a:t>
            </a:r>
            <a:r>
              <a:rPr lang="en-US" dirty="0" err="1"/>
              <a:t>peeta</a:t>
            </a:r>
            <a:r>
              <a:rPr lang="en-US" dirty="0"/>
              <a:t> </a:t>
            </a:r>
            <a:r>
              <a:rPr lang="en-US" dirty="0" err="1"/>
              <a:t>oluliseks</a:t>
            </a:r>
            <a:r>
              <a:rPr lang="en-US" dirty="0"/>
              <a:t> </a:t>
            </a:r>
            <a:r>
              <a:rPr lang="en-US" dirty="0" err="1"/>
              <a:t>või</a:t>
            </a:r>
            <a:r>
              <a:rPr lang="en-US" dirty="0"/>
              <a:t> </a:t>
            </a:r>
            <a:r>
              <a:rPr lang="en-US" dirty="0" err="1"/>
              <a:t>eeldatakse</a:t>
            </a:r>
            <a:r>
              <a:rPr lang="en-US" dirty="0"/>
              <a:t>, et </a:t>
            </a:r>
            <a:r>
              <a:rPr lang="en-US" dirty="0" err="1"/>
              <a:t>inimõigustega</a:t>
            </a:r>
            <a:r>
              <a:rPr lang="en-US" dirty="0"/>
              <a:t> on </a:t>
            </a:r>
            <a:r>
              <a:rPr lang="en-US" dirty="0" err="1"/>
              <a:t>Eestis</a:t>
            </a:r>
            <a:r>
              <a:rPr lang="en-US" dirty="0"/>
              <a:t> </a:t>
            </a:r>
            <a:r>
              <a:rPr lang="en-US" dirty="0" err="1"/>
              <a:t>kõik</a:t>
            </a:r>
            <a:r>
              <a:rPr lang="en-US" dirty="0"/>
              <a:t> </a:t>
            </a:r>
            <a:r>
              <a:rPr lang="en-US" dirty="0" err="1"/>
              <a:t>korras</a:t>
            </a:r>
            <a:r>
              <a:rPr lang="en-US" dirty="0"/>
              <a:t>.</a:t>
            </a:r>
          </a:p>
        </p:txBody>
      </p:sp>
    </p:spTree>
    <p:extLst>
      <p:ext uri="{BB962C8B-B14F-4D97-AF65-F5344CB8AC3E}">
        <p14:creationId xmlns="" xmlns:p14="http://schemas.microsoft.com/office/powerpoint/2010/main" val="93535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Kas</a:t>
            </a:r>
            <a:r>
              <a:rPr lang="en-US" dirty="0"/>
              <a:t> </a:t>
            </a:r>
            <a:r>
              <a:rPr lang="en-US" dirty="0" err="1"/>
              <a:t>riiki</a:t>
            </a:r>
            <a:r>
              <a:rPr lang="en-US" dirty="0"/>
              <a:t> on </a:t>
            </a:r>
            <a:r>
              <a:rPr lang="en-US" dirty="0" err="1"/>
              <a:t>vaja</a:t>
            </a:r>
            <a:r>
              <a:rPr lang="en-US" dirty="0"/>
              <a:t> “</a:t>
            </a:r>
            <a:r>
              <a:rPr lang="en-US" dirty="0" err="1"/>
              <a:t>reformida</a:t>
            </a:r>
            <a:r>
              <a:rPr lang="en-US" dirty="0"/>
              <a:t>” </a:t>
            </a:r>
            <a:r>
              <a:rPr lang="en-US" dirty="0" err="1"/>
              <a:t>inimõiguste</a:t>
            </a:r>
            <a:r>
              <a:rPr lang="en-US" dirty="0"/>
              <a:t> </a:t>
            </a:r>
            <a:r>
              <a:rPr lang="en-US" dirty="0" err="1"/>
              <a:t>paremaks</a:t>
            </a:r>
            <a:r>
              <a:rPr lang="en-US" dirty="0"/>
              <a:t> </a:t>
            </a:r>
            <a:r>
              <a:rPr lang="en-US" dirty="0" err="1"/>
              <a:t>tagamiseks</a:t>
            </a:r>
            <a:r>
              <a:rPr lang="en-US" dirty="0"/>
              <a:t>?</a:t>
            </a:r>
          </a:p>
        </p:txBody>
      </p:sp>
      <p:sp>
        <p:nvSpPr>
          <p:cNvPr id="3" name="Content Placeholder 2"/>
          <p:cNvSpPr>
            <a:spLocks noGrp="1"/>
          </p:cNvSpPr>
          <p:nvPr>
            <p:ph idx="1"/>
          </p:nvPr>
        </p:nvSpPr>
        <p:spPr/>
        <p:txBody>
          <a:bodyPr>
            <a:normAutofit/>
          </a:bodyPr>
          <a:lstStyle/>
          <a:p>
            <a:r>
              <a:rPr lang="en-US" dirty="0" err="1"/>
              <a:t>Formaalne</a:t>
            </a:r>
            <a:r>
              <a:rPr lang="en-US" dirty="0"/>
              <a:t> vastus: me </a:t>
            </a:r>
            <a:r>
              <a:rPr lang="en-US" dirty="0" err="1"/>
              <a:t>ei</a:t>
            </a:r>
            <a:r>
              <a:rPr lang="en-US" dirty="0"/>
              <a:t> </a:t>
            </a:r>
            <a:r>
              <a:rPr lang="en-US" dirty="0" err="1"/>
              <a:t>saa</a:t>
            </a:r>
            <a:r>
              <a:rPr lang="en-US" dirty="0"/>
              <a:t> </a:t>
            </a:r>
            <a:r>
              <a:rPr lang="en-US" dirty="0" err="1"/>
              <a:t>sisustada</a:t>
            </a:r>
            <a:r>
              <a:rPr lang="en-US" dirty="0"/>
              <a:t> </a:t>
            </a:r>
            <a:r>
              <a:rPr lang="en-US" dirty="0" err="1"/>
              <a:t>riigireformi</a:t>
            </a:r>
            <a:r>
              <a:rPr lang="en-US" dirty="0"/>
              <a:t> kava </a:t>
            </a:r>
            <a:r>
              <a:rPr lang="en-US" dirty="0" err="1"/>
              <a:t>argumentidega</a:t>
            </a:r>
            <a:r>
              <a:rPr lang="en-US" dirty="0"/>
              <a:t>, </a:t>
            </a:r>
            <a:r>
              <a:rPr lang="en-US" dirty="0" err="1"/>
              <a:t>mida</a:t>
            </a:r>
            <a:r>
              <a:rPr lang="en-US" dirty="0"/>
              <a:t> seal </a:t>
            </a:r>
            <a:r>
              <a:rPr lang="en-US" dirty="0" err="1"/>
              <a:t>esitatud</a:t>
            </a:r>
            <a:r>
              <a:rPr lang="en-US" dirty="0"/>
              <a:t> </a:t>
            </a:r>
            <a:r>
              <a:rPr lang="en-US" dirty="0" err="1"/>
              <a:t>ei</a:t>
            </a:r>
            <a:r>
              <a:rPr lang="en-US" dirty="0"/>
              <a:t> ole.</a:t>
            </a:r>
          </a:p>
          <a:p>
            <a:r>
              <a:rPr lang="en-US" dirty="0" err="1"/>
              <a:t>Kas</a:t>
            </a:r>
            <a:r>
              <a:rPr lang="en-US" dirty="0"/>
              <a:t> </a:t>
            </a:r>
            <a:r>
              <a:rPr lang="en-US" dirty="0" err="1"/>
              <a:t>Eestis</a:t>
            </a:r>
            <a:r>
              <a:rPr lang="en-US" dirty="0"/>
              <a:t> on </a:t>
            </a:r>
            <a:r>
              <a:rPr lang="en-US" dirty="0" err="1"/>
              <a:t>inimõigustega</a:t>
            </a:r>
            <a:r>
              <a:rPr lang="en-US" dirty="0"/>
              <a:t> </a:t>
            </a:r>
            <a:r>
              <a:rPr lang="en-US" dirty="0" err="1"/>
              <a:t>enam-vähem</a:t>
            </a:r>
            <a:r>
              <a:rPr lang="en-US" dirty="0"/>
              <a:t> </a:t>
            </a:r>
            <a:r>
              <a:rPr lang="en-US" dirty="0" err="1"/>
              <a:t>hästi</a:t>
            </a:r>
            <a:r>
              <a:rPr lang="en-US" dirty="0"/>
              <a:t>?</a:t>
            </a:r>
          </a:p>
          <a:p>
            <a:r>
              <a:rPr lang="en-US" dirty="0" err="1"/>
              <a:t>Kaks</a:t>
            </a:r>
            <a:r>
              <a:rPr lang="en-US" dirty="0"/>
              <a:t> </a:t>
            </a:r>
            <a:r>
              <a:rPr lang="en-US" dirty="0" err="1"/>
              <a:t>plaani</a:t>
            </a:r>
            <a:r>
              <a:rPr lang="en-US" dirty="0"/>
              <a:t>: </a:t>
            </a:r>
            <a:r>
              <a:rPr lang="en-US" dirty="0" err="1"/>
              <a:t>riigi</a:t>
            </a:r>
            <a:r>
              <a:rPr lang="en-US" dirty="0"/>
              <a:t> </a:t>
            </a:r>
            <a:r>
              <a:rPr lang="en-US" dirty="0" err="1"/>
              <a:t>võetud</a:t>
            </a:r>
            <a:r>
              <a:rPr lang="en-US" dirty="0"/>
              <a:t> </a:t>
            </a:r>
            <a:r>
              <a:rPr lang="en-US" dirty="0" err="1"/>
              <a:t>kohustused</a:t>
            </a:r>
            <a:r>
              <a:rPr lang="en-US" dirty="0"/>
              <a:t> </a:t>
            </a:r>
            <a:r>
              <a:rPr lang="en-US" dirty="0" err="1"/>
              <a:t>ning</a:t>
            </a:r>
            <a:r>
              <a:rPr lang="en-US" dirty="0"/>
              <a:t> </a:t>
            </a:r>
            <a:r>
              <a:rPr lang="en-US" dirty="0" err="1"/>
              <a:t>nende</a:t>
            </a:r>
            <a:r>
              <a:rPr lang="en-US" dirty="0"/>
              <a:t> </a:t>
            </a:r>
            <a:r>
              <a:rPr lang="en-US" dirty="0" err="1"/>
              <a:t>elluviimine</a:t>
            </a:r>
            <a:r>
              <a:rPr lang="en-US" dirty="0"/>
              <a:t>.</a:t>
            </a:r>
          </a:p>
          <a:p>
            <a:r>
              <a:rPr lang="en-US" dirty="0" err="1"/>
              <a:t>Kohustuste</a:t>
            </a:r>
            <a:r>
              <a:rPr lang="en-US" dirty="0"/>
              <a:t> </a:t>
            </a:r>
            <a:r>
              <a:rPr lang="en-US" dirty="0" err="1"/>
              <a:t>võtmise</a:t>
            </a:r>
            <a:r>
              <a:rPr lang="en-US" dirty="0"/>
              <a:t> </a:t>
            </a:r>
            <a:r>
              <a:rPr lang="en-US" dirty="0" err="1"/>
              <a:t>osas</a:t>
            </a:r>
            <a:r>
              <a:rPr lang="en-US" dirty="0"/>
              <a:t> on </a:t>
            </a:r>
            <a:r>
              <a:rPr lang="en-US" dirty="0" err="1"/>
              <a:t>teatud</a:t>
            </a:r>
            <a:r>
              <a:rPr lang="en-US" dirty="0"/>
              <a:t> </a:t>
            </a:r>
            <a:r>
              <a:rPr lang="en-US" dirty="0" err="1"/>
              <a:t>küsitavusi</a:t>
            </a:r>
            <a:r>
              <a:rPr lang="en-US" dirty="0"/>
              <a:t>, </a:t>
            </a:r>
            <a:r>
              <a:rPr lang="en-US" dirty="0" err="1"/>
              <a:t>kuid</a:t>
            </a:r>
            <a:r>
              <a:rPr lang="en-US" dirty="0"/>
              <a:t> need </a:t>
            </a:r>
            <a:r>
              <a:rPr lang="en-US" dirty="0" err="1"/>
              <a:t>ei</a:t>
            </a:r>
            <a:r>
              <a:rPr lang="en-US" dirty="0"/>
              <a:t> ole </a:t>
            </a:r>
            <a:r>
              <a:rPr lang="en-US" dirty="0" err="1"/>
              <a:t>fundamentaalsd</a:t>
            </a:r>
            <a:r>
              <a:rPr lang="en-US" dirty="0"/>
              <a:t>:</a:t>
            </a:r>
          </a:p>
          <a:p>
            <a:r>
              <a:rPr lang="en-US" dirty="0" err="1"/>
              <a:t>Vihakõne</a:t>
            </a:r>
            <a:r>
              <a:rPr lang="en-US" dirty="0"/>
              <a:t> </a:t>
            </a:r>
            <a:r>
              <a:rPr lang="en-US" dirty="0" err="1"/>
              <a:t>kriminaliseerimine</a:t>
            </a:r>
            <a:endParaRPr lang="en-US" dirty="0"/>
          </a:p>
          <a:p>
            <a:r>
              <a:rPr lang="en-US" dirty="0" err="1"/>
              <a:t>Euroopa</a:t>
            </a:r>
            <a:r>
              <a:rPr lang="en-US" dirty="0"/>
              <a:t> </a:t>
            </a:r>
            <a:r>
              <a:rPr lang="en-US" dirty="0" err="1"/>
              <a:t>inimõiguste</a:t>
            </a:r>
            <a:r>
              <a:rPr lang="en-US" dirty="0"/>
              <a:t> </a:t>
            </a:r>
            <a:r>
              <a:rPr lang="en-US" dirty="0" err="1"/>
              <a:t>konventsiooni</a:t>
            </a:r>
            <a:r>
              <a:rPr lang="en-US" dirty="0"/>
              <a:t> </a:t>
            </a:r>
            <a:r>
              <a:rPr lang="en-US" dirty="0" err="1"/>
              <a:t>protokolli</a:t>
            </a:r>
            <a:r>
              <a:rPr lang="en-US" dirty="0"/>
              <a:t> 12 </a:t>
            </a:r>
            <a:r>
              <a:rPr lang="en-US" dirty="0" err="1"/>
              <a:t>ratifitseerimine</a:t>
            </a:r>
            <a:endParaRPr lang="en-US" dirty="0"/>
          </a:p>
        </p:txBody>
      </p:sp>
    </p:spTree>
    <p:extLst>
      <p:ext uri="{BB962C8B-B14F-4D97-AF65-F5344CB8AC3E}">
        <p14:creationId xmlns="" xmlns:p14="http://schemas.microsoft.com/office/powerpoint/2010/main" val="14244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Kas</a:t>
            </a:r>
            <a:r>
              <a:rPr lang="en-US" dirty="0"/>
              <a:t> </a:t>
            </a:r>
            <a:r>
              <a:rPr lang="en-US" dirty="0" err="1"/>
              <a:t>riiki</a:t>
            </a:r>
            <a:r>
              <a:rPr lang="en-US" dirty="0"/>
              <a:t> on </a:t>
            </a:r>
            <a:r>
              <a:rPr lang="en-US" dirty="0" err="1"/>
              <a:t>vaja</a:t>
            </a:r>
            <a:r>
              <a:rPr lang="en-US" dirty="0"/>
              <a:t> “</a:t>
            </a:r>
            <a:r>
              <a:rPr lang="en-US" dirty="0" err="1"/>
              <a:t>reformida</a:t>
            </a:r>
            <a:r>
              <a:rPr lang="en-US" dirty="0"/>
              <a:t>” </a:t>
            </a:r>
            <a:r>
              <a:rPr lang="en-US" dirty="0" err="1"/>
              <a:t>inimõiguste</a:t>
            </a:r>
            <a:r>
              <a:rPr lang="en-US" dirty="0"/>
              <a:t> </a:t>
            </a:r>
            <a:r>
              <a:rPr lang="en-US" dirty="0" err="1"/>
              <a:t>tagamiseks</a:t>
            </a:r>
            <a:endParaRPr lang="en-US" dirty="0"/>
          </a:p>
        </p:txBody>
      </p:sp>
      <p:sp>
        <p:nvSpPr>
          <p:cNvPr id="4" name="Content Placeholder 3"/>
          <p:cNvSpPr>
            <a:spLocks noGrp="1"/>
          </p:cNvSpPr>
          <p:nvPr>
            <p:ph idx="1"/>
          </p:nvPr>
        </p:nvSpPr>
        <p:spPr/>
        <p:txBody>
          <a:bodyPr/>
          <a:lstStyle/>
          <a:p>
            <a:r>
              <a:rPr lang="en-US" dirty="0" err="1"/>
              <a:t>Nn</a:t>
            </a:r>
            <a:r>
              <a:rPr lang="en-US" dirty="0"/>
              <a:t> </a:t>
            </a:r>
            <a:r>
              <a:rPr lang="en-US" dirty="0" err="1"/>
              <a:t>riigireform</a:t>
            </a:r>
            <a:r>
              <a:rPr lang="en-US" dirty="0"/>
              <a:t> </a:t>
            </a:r>
            <a:r>
              <a:rPr lang="en-US" dirty="0" err="1"/>
              <a:t>ei</a:t>
            </a:r>
            <a:r>
              <a:rPr lang="en-US" dirty="0"/>
              <a:t> ole </a:t>
            </a:r>
            <a:r>
              <a:rPr lang="en-US" dirty="0" err="1"/>
              <a:t>otseses</a:t>
            </a:r>
            <a:r>
              <a:rPr lang="en-US" dirty="0"/>
              <a:t> </a:t>
            </a:r>
            <a:r>
              <a:rPr lang="en-US" dirty="0" err="1"/>
              <a:t>puutumuses</a:t>
            </a:r>
            <a:r>
              <a:rPr lang="en-US" dirty="0"/>
              <a:t> </a:t>
            </a:r>
            <a:r>
              <a:rPr lang="en-US" dirty="0" err="1"/>
              <a:t>inimõigustega</a:t>
            </a:r>
            <a:endParaRPr lang="en-US" dirty="0"/>
          </a:p>
          <a:p>
            <a:r>
              <a:rPr lang="en-US" dirty="0" err="1"/>
              <a:t>Ei</a:t>
            </a:r>
            <a:r>
              <a:rPr lang="en-US" dirty="0"/>
              <a:t> ole </a:t>
            </a:r>
            <a:r>
              <a:rPr lang="en-US" dirty="0" err="1"/>
              <a:t>näha</a:t>
            </a:r>
            <a:r>
              <a:rPr lang="en-US" dirty="0"/>
              <a:t>, </a:t>
            </a:r>
            <a:r>
              <a:rPr lang="en-US" dirty="0" err="1"/>
              <a:t>kuidas</a:t>
            </a:r>
            <a:r>
              <a:rPr lang="en-US" dirty="0"/>
              <a:t> </a:t>
            </a:r>
            <a:r>
              <a:rPr lang="en-US" dirty="0" err="1"/>
              <a:t>riigireformi</a:t>
            </a:r>
            <a:r>
              <a:rPr lang="en-US" dirty="0"/>
              <a:t> </a:t>
            </a:r>
            <a:r>
              <a:rPr lang="en-US" dirty="0" err="1"/>
              <a:t>meetmed</a:t>
            </a:r>
            <a:r>
              <a:rPr lang="en-US" dirty="0"/>
              <a:t> </a:t>
            </a:r>
            <a:r>
              <a:rPr lang="en-US" dirty="0" err="1"/>
              <a:t>võiksid</a:t>
            </a:r>
            <a:r>
              <a:rPr lang="en-US" dirty="0"/>
              <a:t> </a:t>
            </a:r>
            <a:r>
              <a:rPr lang="en-US" dirty="0" err="1"/>
              <a:t>kas</a:t>
            </a:r>
            <a:r>
              <a:rPr lang="en-US" dirty="0"/>
              <a:t> </a:t>
            </a:r>
            <a:r>
              <a:rPr lang="en-US" dirty="0" err="1"/>
              <a:t>suurendada</a:t>
            </a:r>
            <a:r>
              <a:rPr lang="en-US" dirty="0"/>
              <a:t> </a:t>
            </a:r>
            <a:r>
              <a:rPr lang="en-US" dirty="0" err="1"/>
              <a:t>või</a:t>
            </a:r>
            <a:r>
              <a:rPr lang="en-US" dirty="0"/>
              <a:t> </a:t>
            </a:r>
            <a:r>
              <a:rPr lang="en-US" dirty="0" err="1"/>
              <a:t>vähendada</a:t>
            </a:r>
            <a:r>
              <a:rPr lang="en-US" dirty="0"/>
              <a:t> </a:t>
            </a:r>
            <a:r>
              <a:rPr lang="en-US" dirty="0" err="1"/>
              <a:t>austust</a:t>
            </a:r>
            <a:r>
              <a:rPr lang="en-US" dirty="0"/>
              <a:t> </a:t>
            </a:r>
            <a:r>
              <a:rPr lang="en-US" dirty="0" err="1"/>
              <a:t>inimõiguste</a:t>
            </a:r>
            <a:r>
              <a:rPr lang="en-US" dirty="0"/>
              <a:t> </a:t>
            </a:r>
            <a:r>
              <a:rPr lang="en-US" dirty="0" err="1"/>
              <a:t>vastu</a:t>
            </a:r>
            <a:endParaRPr lang="en-US" dirty="0"/>
          </a:p>
          <a:p>
            <a:r>
              <a:rPr lang="en-US" dirty="0" err="1"/>
              <a:t>Inimõiguste</a:t>
            </a:r>
            <a:r>
              <a:rPr lang="en-US" dirty="0"/>
              <a:t> </a:t>
            </a:r>
            <a:r>
              <a:rPr lang="en-US" dirty="0" err="1"/>
              <a:t>arengul</a:t>
            </a:r>
            <a:r>
              <a:rPr lang="en-US" dirty="0"/>
              <a:t> on </a:t>
            </a:r>
            <a:r>
              <a:rPr lang="en-US" dirty="0" err="1"/>
              <a:t>kaks</a:t>
            </a:r>
            <a:r>
              <a:rPr lang="en-US" dirty="0"/>
              <a:t> </a:t>
            </a:r>
            <a:r>
              <a:rPr lang="en-US" dirty="0" err="1"/>
              <a:t>allikat</a:t>
            </a:r>
            <a:r>
              <a:rPr lang="en-US" dirty="0"/>
              <a:t>: </a:t>
            </a:r>
            <a:r>
              <a:rPr lang="en-US" dirty="0" err="1"/>
              <a:t>poliitilised</a:t>
            </a:r>
            <a:r>
              <a:rPr lang="en-US" dirty="0"/>
              <a:t> ja </a:t>
            </a:r>
            <a:r>
              <a:rPr lang="en-US" dirty="0" err="1"/>
              <a:t>humanistlikud</a:t>
            </a:r>
            <a:r>
              <a:rPr lang="en-US" dirty="0"/>
              <a:t> </a:t>
            </a:r>
            <a:r>
              <a:rPr lang="en-US" dirty="0" err="1"/>
              <a:t>allikad</a:t>
            </a:r>
            <a:endParaRPr lang="en-US" dirty="0"/>
          </a:p>
          <a:p>
            <a:r>
              <a:rPr lang="en-US" dirty="0" err="1"/>
              <a:t>Riigireform</a:t>
            </a:r>
            <a:r>
              <a:rPr lang="en-US" dirty="0"/>
              <a:t> </a:t>
            </a:r>
            <a:r>
              <a:rPr lang="en-US" dirty="0" err="1"/>
              <a:t>võib</a:t>
            </a:r>
            <a:r>
              <a:rPr lang="en-US" dirty="0"/>
              <a:t> olla </a:t>
            </a:r>
            <a:r>
              <a:rPr lang="en-US" dirty="0" err="1"/>
              <a:t>puutumuses</a:t>
            </a:r>
            <a:r>
              <a:rPr lang="en-US" dirty="0"/>
              <a:t> </a:t>
            </a:r>
            <a:r>
              <a:rPr lang="en-US" dirty="0" err="1"/>
              <a:t>poliitilise</a:t>
            </a:r>
            <a:r>
              <a:rPr lang="en-US" dirty="0"/>
              <a:t> </a:t>
            </a:r>
            <a:r>
              <a:rPr lang="en-US" dirty="0" err="1"/>
              <a:t>allikaga</a:t>
            </a:r>
            <a:r>
              <a:rPr lang="en-US" dirty="0"/>
              <a:t> – </a:t>
            </a:r>
            <a:r>
              <a:rPr lang="en-US" dirty="0" err="1"/>
              <a:t>tagada</a:t>
            </a:r>
            <a:r>
              <a:rPr lang="en-US" dirty="0"/>
              <a:t> </a:t>
            </a:r>
            <a:r>
              <a:rPr lang="en-US" dirty="0" err="1"/>
              <a:t>inimõigusi</a:t>
            </a:r>
            <a:r>
              <a:rPr lang="en-US" dirty="0"/>
              <a:t> </a:t>
            </a:r>
            <a:r>
              <a:rPr lang="en-US" dirty="0" err="1"/>
              <a:t>kõigile</a:t>
            </a:r>
            <a:r>
              <a:rPr lang="en-US" dirty="0"/>
              <a:t> </a:t>
            </a:r>
            <a:r>
              <a:rPr lang="en-US" dirty="0" err="1"/>
              <a:t>võrdselt</a:t>
            </a:r>
            <a:endParaRPr lang="en-US" dirty="0"/>
          </a:p>
        </p:txBody>
      </p:sp>
    </p:spTree>
    <p:extLst>
      <p:ext uri="{BB962C8B-B14F-4D97-AF65-F5344CB8AC3E}">
        <p14:creationId xmlns="" xmlns:p14="http://schemas.microsoft.com/office/powerpoint/2010/main" val="108253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ÜRO </a:t>
            </a:r>
            <a:r>
              <a:rPr lang="en-US" dirty="0" err="1"/>
              <a:t>rändekompakt</a:t>
            </a:r>
            <a:endParaRPr lang="en-US" dirty="0"/>
          </a:p>
        </p:txBody>
      </p:sp>
      <p:sp>
        <p:nvSpPr>
          <p:cNvPr id="3" name="Content Placeholder 2"/>
          <p:cNvSpPr>
            <a:spLocks noGrp="1"/>
          </p:cNvSpPr>
          <p:nvPr>
            <p:ph idx="1"/>
          </p:nvPr>
        </p:nvSpPr>
        <p:spPr/>
        <p:txBody>
          <a:bodyPr>
            <a:normAutofit/>
          </a:bodyPr>
          <a:lstStyle/>
          <a:p>
            <a:r>
              <a:rPr lang="en-US" dirty="0" err="1"/>
              <a:t>Vaidluses</a:t>
            </a:r>
            <a:r>
              <a:rPr lang="en-US" dirty="0"/>
              <a:t> </a:t>
            </a:r>
            <a:r>
              <a:rPr lang="en-US" dirty="0" err="1"/>
              <a:t>tõusetus</a:t>
            </a:r>
            <a:r>
              <a:rPr lang="en-US" dirty="0"/>
              <a:t> </a:t>
            </a:r>
            <a:r>
              <a:rPr lang="en-US" dirty="0" err="1"/>
              <a:t>mitmeid</a:t>
            </a:r>
            <a:r>
              <a:rPr lang="en-US" dirty="0"/>
              <a:t> </a:t>
            </a:r>
            <a:r>
              <a:rPr lang="en-US" dirty="0" err="1"/>
              <a:t>inimõigustega</a:t>
            </a:r>
            <a:r>
              <a:rPr lang="en-US" dirty="0"/>
              <a:t> </a:t>
            </a:r>
            <a:r>
              <a:rPr lang="en-US" dirty="0" err="1"/>
              <a:t>seotud</a:t>
            </a:r>
            <a:r>
              <a:rPr lang="en-US" dirty="0"/>
              <a:t> </a:t>
            </a:r>
            <a:r>
              <a:rPr lang="en-US" dirty="0" err="1"/>
              <a:t>teemasid</a:t>
            </a:r>
            <a:r>
              <a:rPr lang="en-US" dirty="0"/>
              <a:t>:</a:t>
            </a:r>
          </a:p>
          <a:p>
            <a:r>
              <a:rPr lang="en-US" dirty="0" err="1"/>
              <a:t>Mis</a:t>
            </a:r>
            <a:r>
              <a:rPr lang="en-US" dirty="0"/>
              <a:t> on </a:t>
            </a:r>
            <a:r>
              <a:rPr lang="en-US" dirty="0" err="1"/>
              <a:t>kohustus</a:t>
            </a:r>
            <a:r>
              <a:rPr lang="en-US" dirty="0"/>
              <a:t> ja </a:t>
            </a:r>
            <a:r>
              <a:rPr lang="en-US" dirty="0" err="1"/>
              <a:t>mis</a:t>
            </a:r>
            <a:r>
              <a:rPr lang="en-US" dirty="0"/>
              <a:t> on </a:t>
            </a:r>
            <a:r>
              <a:rPr lang="en-US" dirty="0" err="1"/>
              <a:t>pühendumus</a:t>
            </a:r>
            <a:r>
              <a:rPr lang="en-US" dirty="0"/>
              <a:t>?</a:t>
            </a:r>
          </a:p>
          <a:p>
            <a:r>
              <a:rPr lang="en-US" dirty="0" err="1"/>
              <a:t>Kohustus</a:t>
            </a:r>
            <a:r>
              <a:rPr lang="en-US" dirty="0"/>
              <a:t> on </a:t>
            </a:r>
            <a:r>
              <a:rPr lang="en-US" dirty="0" err="1"/>
              <a:t>peatuda</a:t>
            </a:r>
            <a:r>
              <a:rPr lang="en-US" dirty="0"/>
              <a:t> </a:t>
            </a:r>
            <a:r>
              <a:rPr lang="en-US" dirty="0" err="1"/>
              <a:t>punase</a:t>
            </a:r>
            <a:r>
              <a:rPr lang="en-US" dirty="0"/>
              <a:t> </a:t>
            </a:r>
            <a:r>
              <a:rPr lang="en-US" dirty="0" err="1"/>
              <a:t>tule</a:t>
            </a:r>
            <a:r>
              <a:rPr lang="en-US" dirty="0"/>
              <a:t> </a:t>
            </a:r>
            <a:r>
              <a:rPr lang="en-US" dirty="0" err="1"/>
              <a:t>ees</a:t>
            </a:r>
            <a:r>
              <a:rPr lang="en-US" dirty="0"/>
              <a:t> </a:t>
            </a:r>
            <a:r>
              <a:rPr lang="en-US" dirty="0" err="1"/>
              <a:t>ristmikul</a:t>
            </a:r>
            <a:r>
              <a:rPr lang="en-US" dirty="0"/>
              <a:t>, </a:t>
            </a:r>
            <a:r>
              <a:rPr lang="en-US" dirty="0" err="1"/>
              <a:t>pühendumus</a:t>
            </a:r>
            <a:r>
              <a:rPr lang="en-US" dirty="0"/>
              <a:t> on </a:t>
            </a:r>
            <a:r>
              <a:rPr lang="en-US" dirty="0" err="1"/>
              <a:t>liigelda</a:t>
            </a:r>
            <a:r>
              <a:rPr lang="en-US" dirty="0"/>
              <a:t> </a:t>
            </a:r>
            <a:r>
              <a:rPr lang="en-US" dirty="0" err="1"/>
              <a:t>ohutult</a:t>
            </a:r>
            <a:r>
              <a:rPr lang="en-US" dirty="0"/>
              <a:t>!</a:t>
            </a:r>
          </a:p>
          <a:p>
            <a:r>
              <a:rPr lang="en-US" dirty="0" err="1"/>
              <a:t>Rändajatel</a:t>
            </a:r>
            <a:r>
              <a:rPr lang="en-US" dirty="0"/>
              <a:t> on </a:t>
            </a:r>
            <a:r>
              <a:rPr lang="en-US" dirty="0" err="1"/>
              <a:t>õigused</a:t>
            </a:r>
            <a:r>
              <a:rPr lang="en-US" dirty="0"/>
              <a:t>, </a:t>
            </a:r>
            <a:r>
              <a:rPr lang="en-US" dirty="0" err="1"/>
              <a:t>kuid</a:t>
            </a:r>
            <a:r>
              <a:rPr lang="en-US" dirty="0"/>
              <a:t> </a:t>
            </a:r>
            <a:r>
              <a:rPr lang="en-US" dirty="0" err="1"/>
              <a:t>kas</a:t>
            </a:r>
            <a:r>
              <a:rPr lang="en-US" dirty="0"/>
              <a:t> </a:t>
            </a:r>
            <a:r>
              <a:rPr lang="en-US" dirty="0" err="1"/>
              <a:t>neil</a:t>
            </a:r>
            <a:r>
              <a:rPr lang="en-US" dirty="0"/>
              <a:t> on </a:t>
            </a:r>
            <a:r>
              <a:rPr lang="en-US" dirty="0" err="1"/>
              <a:t>ka</a:t>
            </a:r>
            <a:r>
              <a:rPr lang="en-US" dirty="0"/>
              <a:t> </a:t>
            </a:r>
            <a:r>
              <a:rPr lang="en-US" dirty="0" err="1"/>
              <a:t>kohustused</a:t>
            </a:r>
            <a:r>
              <a:rPr lang="en-US" dirty="0"/>
              <a:t>?</a:t>
            </a:r>
          </a:p>
          <a:p>
            <a:r>
              <a:rPr lang="en-US" dirty="0"/>
              <a:t>Vastus: </a:t>
            </a:r>
            <a:r>
              <a:rPr lang="en-US" dirty="0" err="1"/>
              <a:t>inimõiguste</a:t>
            </a:r>
            <a:r>
              <a:rPr lang="en-US" dirty="0"/>
              <a:t> </a:t>
            </a:r>
            <a:r>
              <a:rPr lang="en-US" dirty="0" err="1"/>
              <a:t>subjektsus</a:t>
            </a:r>
            <a:r>
              <a:rPr lang="en-US" dirty="0"/>
              <a:t> </a:t>
            </a:r>
            <a:r>
              <a:rPr lang="en-US" dirty="0" err="1"/>
              <a:t>ei</a:t>
            </a:r>
            <a:r>
              <a:rPr lang="en-US" dirty="0"/>
              <a:t> </a:t>
            </a:r>
            <a:r>
              <a:rPr lang="en-US" dirty="0" err="1"/>
              <a:t>eelda</a:t>
            </a:r>
            <a:r>
              <a:rPr lang="en-US" dirty="0"/>
              <a:t>, et </a:t>
            </a:r>
            <a:r>
              <a:rPr lang="en-US" dirty="0" err="1"/>
              <a:t>sellel</a:t>
            </a:r>
            <a:r>
              <a:rPr lang="en-US" dirty="0"/>
              <a:t> </a:t>
            </a:r>
            <a:r>
              <a:rPr lang="en-US" dirty="0" err="1"/>
              <a:t>subjektil</a:t>
            </a:r>
            <a:r>
              <a:rPr lang="en-US" dirty="0"/>
              <a:t> on </a:t>
            </a:r>
            <a:r>
              <a:rPr lang="en-US" dirty="0" err="1"/>
              <a:t>kohustused</a:t>
            </a:r>
            <a:r>
              <a:rPr lang="en-US" dirty="0"/>
              <a:t> </a:t>
            </a:r>
            <a:r>
              <a:rPr lang="en-US" dirty="0" err="1"/>
              <a:t>või</a:t>
            </a:r>
            <a:r>
              <a:rPr lang="en-US" dirty="0"/>
              <a:t> </a:t>
            </a:r>
            <a:r>
              <a:rPr lang="en-US" dirty="0" err="1"/>
              <a:t>kuidas</a:t>
            </a:r>
            <a:r>
              <a:rPr lang="en-US" dirty="0"/>
              <a:t> ta </a:t>
            </a:r>
            <a:r>
              <a:rPr lang="en-US" dirty="0" err="1"/>
              <a:t>neid</a:t>
            </a:r>
            <a:r>
              <a:rPr lang="en-US" dirty="0"/>
              <a:t> </a:t>
            </a:r>
            <a:r>
              <a:rPr lang="en-US" dirty="0" err="1"/>
              <a:t>täidab</a:t>
            </a:r>
            <a:r>
              <a:rPr lang="en-US" dirty="0"/>
              <a:t>.</a:t>
            </a:r>
          </a:p>
        </p:txBody>
      </p:sp>
    </p:spTree>
    <p:extLst>
      <p:ext uri="{BB962C8B-B14F-4D97-AF65-F5344CB8AC3E}">
        <p14:creationId xmlns="" xmlns:p14="http://schemas.microsoft.com/office/powerpoint/2010/main" val="206068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Inimõigused</a:t>
            </a:r>
            <a:r>
              <a:rPr lang="en-US" dirty="0"/>
              <a:t> ja </a:t>
            </a:r>
            <a:r>
              <a:rPr lang="en-US" dirty="0" err="1"/>
              <a:t>julgeolek</a:t>
            </a:r>
            <a:endParaRPr lang="en-US" dirty="0"/>
          </a:p>
        </p:txBody>
      </p:sp>
      <p:sp>
        <p:nvSpPr>
          <p:cNvPr id="3" name="Content Placeholder 2"/>
          <p:cNvSpPr>
            <a:spLocks noGrp="1"/>
          </p:cNvSpPr>
          <p:nvPr>
            <p:ph idx="1"/>
          </p:nvPr>
        </p:nvSpPr>
        <p:spPr/>
        <p:txBody>
          <a:bodyPr>
            <a:normAutofit/>
          </a:bodyPr>
          <a:lstStyle/>
          <a:p>
            <a:r>
              <a:rPr lang="en-US" dirty="0" err="1"/>
              <a:t>Meile</a:t>
            </a:r>
            <a:r>
              <a:rPr lang="en-US" dirty="0"/>
              <a:t> </a:t>
            </a:r>
            <a:r>
              <a:rPr lang="en-US" dirty="0" err="1"/>
              <a:t>öeldakse</a:t>
            </a:r>
            <a:r>
              <a:rPr lang="en-US" dirty="0"/>
              <a:t>, et </a:t>
            </a:r>
            <a:r>
              <a:rPr lang="en-US" dirty="0" err="1"/>
              <a:t>privaatsusest</a:t>
            </a:r>
            <a:r>
              <a:rPr lang="en-US" dirty="0"/>
              <a:t> </a:t>
            </a:r>
            <a:r>
              <a:rPr lang="en-US" dirty="0" err="1"/>
              <a:t>loobumine</a:t>
            </a:r>
            <a:r>
              <a:rPr lang="en-US" dirty="0"/>
              <a:t> on </a:t>
            </a:r>
            <a:r>
              <a:rPr lang="en-US" dirty="0" err="1"/>
              <a:t>vajalik</a:t>
            </a:r>
            <a:r>
              <a:rPr lang="en-US" dirty="0"/>
              <a:t> </a:t>
            </a:r>
            <a:r>
              <a:rPr lang="en-US" dirty="0" err="1"/>
              <a:t>riikliku</a:t>
            </a:r>
            <a:r>
              <a:rPr lang="en-US" dirty="0"/>
              <a:t> ja </a:t>
            </a:r>
            <a:r>
              <a:rPr lang="en-US" dirty="0" err="1"/>
              <a:t>rahvusliku</a:t>
            </a:r>
            <a:r>
              <a:rPr lang="en-US" dirty="0"/>
              <a:t> </a:t>
            </a:r>
            <a:r>
              <a:rPr lang="en-US" dirty="0" err="1"/>
              <a:t>julgeoleku</a:t>
            </a:r>
            <a:r>
              <a:rPr lang="en-US" dirty="0"/>
              <a:t> </a:t>
            </a:r>
            <a:r>
              <a:rPr lang="en-US" dirty="0" err="1"/>
              <a:t>tagamiseks</a:t>
            </a:r>
            <a:r>
              <a:rPr lang="en-US" dirty="0"/>
              <a:t>.</a:t>
            </a:r>
          </a:p>
          <a:p>
            <a:r>
              <a:rPr lang="en-US" dirty="0"/>
              <a:t>Ning </a:t>
            </a:r>
            <a:r>
              <a:rPr lang="en-US" dirty="0" err="1"/>
              <a:t>seejärel</a:t>
            </a:r>
            <a:r>
              <a:rPr lang="en-US" dirty="0"/>
              <a:t>: </a:t>
            </a:r>
            <a:r>
              <a:rPr lang="en-US" dirty="0" err="1"/>
              <a:t>vajalik</a:t>
            </a:r>
            <a:r>
              <a:rPr lang="en-US" dirty="0"/>
              <a:t> on </a:t>
            </a:r>
            <a:r>
              <a:rPr lang="en-US" dirty="0" err="1"/>
              <a:t>leida</a:t>
            </a:r>
            <a:r>
              <a:rPr lang="en-US" dirty="0"/>
              <a:t> </a:t>
            </a:r>
            <a:r>
              <a:rPr lang="en-US" dirty="0" err="1"/>
              <a:t>mõistlik</a:t>
            </a:r>
            <a:r>
              <a:rPr lang="en-US" dirty="0"/>
              <a:t> </a:t>
            </a:r>
            <a:r>
              <a:rPr lang="en-US" dirty="0" err="1"/>
              <a:t>tasakaal</a:t>
            </a:r>
            <a:r>
              <a:rPr lang="en-US" dirty="0"/>
              <a:t> </a:t>
            </a:r>
            <a:r>
              <a:rPr lang="en-US" dirty="0" err="1"/>
              <a:t>privaatsusest</a:t>
            </a:r>
            <a:r>
              <a:rPr lang="en-US" dirty="0"/>
              <a:t> </a:t>
            </a:r>
            <a:r>
              <a:rPr lang="en-US" dirty="0" err="1"/>
              <a:t>loobumisel</a:t>
            </a:r>
            <a:r>
              <a:rPr lang="en-US" dirty="0"/>
              <a:t> ja </a:t>
            </a:r>
            <a:r>
              <a:rPr lang="en-US" dirty="0" err="1"/>
              <a:t>julgeoleku</a:t>
            </a:r>
            <a:r>
              <a:rPr lang="en-US" dirty="0"/>
              <a:t> </a:t>
            </a:r>
            <a:r>
              <a:rPr lang="en-US" dirty="0" err="1"/>
              <a:t>tõstmisel</a:t>
            </a:r>
            <a:r>
              <a:rPr lang="en-US" dirty="0"/>
              <a:t>.</a:t>
            </a:r>
          </a:p>
          <a:p>
            <a:r>
              <a:rPr lang="en-US" dirty="0"/>
              <a:t>See on </a:t>
            </a:r>
            <a:r>
              <a:rPr lang="en-US" dirty="0" err="1"/>
              <a:t>ka</a:t>
            </a:r>
            <a:r>
              <a:rPr lang="en-US" dirty="0"/>
              <a:t> </a:t>
            </a:r>
            <a:r>
              <a:rPr lang="en-US" dirty="0" err="1"/>
              <a:t>rahvusvaheliselt</a:t>
            </a:r>
            <a:r>
              <a:rPr lang="en-US" dirty="0"/>
              <a:t> </a:t>
            </a:r>
            <a:r>
              <a:rPr lang="en-US" dirty="0" err="1"/>
              <a:t>sageli</a:t>
            </a:r>
            <a:r>
              <a:rPr lang="en-US" dirty="0"/>
              <a:t> </a:t>
            </a:r>
            <a:r>
              <a:rPr lang="en-US" dirty="0" err="1"/>
              <a:t>ekslik</a:t>
            </a:r>
            <a:r>
              <a:rPr lang="en-US" dirty="0"/>
              <a:t> </a:t>
            </a:r>
            <a:r>
              <a:rPr lang="en-US" dirty="0" err="1"/>
              <a:t>lähenemine</a:t>
            </a:r>
            <a:r>
              <a:rPr lang="en-US" dirty="0"/>
              <a:t>, </a:t>
            </a:r>
            <a:r>
              <a:rPr lang="en-US" dirty="0" err="1"/>
              <a:t>sest</a:t>
            </a:r>
            <a:endParaRPr lang="en-US" dirty="0"/>
          </a:p>
          <a:p>
            <a:r>
              <a:rPr lang="en-US" dirty="0" err="1"/>
              <a:t>Privaatsuse</a:t>
            </a:r>
            <a:r>
              <a:rPr lang="en-US" dirty="0"/>
              <a:t> </a:t>
            </a:r>
            <a:r>
              <a:rPr lang="en-US" dirty="0" err="1"/>
              <a:t>vähenedes</a:t>
            </a:r>
            <a:r>
              <a:rPr lang="en-US" dirty="0"/>
              <a:t> ja </a:t>
            </a:r>
            <a:r>
              <a:rPr lang="en-US" dirty="0" err="1"/>
              <a:t>julgeoleku</a:t>
            </a:r>
            <a:r>
              <a:rPr lang="en-US" dirty="0"/>
              <a:t> </a:t>
            </a:r>
            <a:r>
              <a:rPr lang="en-US" dirty="0" err="1"/>
              <a:t>kasvades</a:t>
            </a:r>
            <a:r>
              <a:rPr lang="en-US" dirty="0"/>
              <a:t> </a:t>
            </a:r>
            <a:r>
              <a:rPr lang="en-US" dirty="0" err="1"/>
              <a:t>ei</a:t>
            </a:r>
            <a:r>
              <a:rPr lang="en-US" dirty="0"/>
              <a:t> ole </a:t>
            </a:r>
            <a:r>
              <a:rPr lang="en-US" dirty="0" err="1"/>
              <a:t>tegemist</a:t>
            </a:r>
            <a:r>
              <a:rPr lang="en-US" dirty="0"/>
              <a:t> </a:t>
            </a:r>
            <a:r>
              <a:rPr lang="en-US" dirty="0" err="1"/>
              <a:t>tasakaalustamise</a:t>
            </a:r>
            <a:r>
              <a:rPr lang="en-US" dirty="0"/>
              <a:t>, </a:t>
            </a:r>
            <a:r>
              <a:rPr lang="en-US" dirty="0" err="1"/>
              <a:t>vaid</a:t>
            </a:r>
            <a:r>
              <a:rPr lang="en-US" dirty="0"/>
              <a:t> </a:t>
            </a:r>
            <a:r>
              <a:rPr lang="en-US" dirty="0" err="1"/>
              <a:t>ühest</a:t>
            </a:r>
            <a:r>
              <a:rPr lang="en-US" dirty="0"/>
              <a:t> </a:t>
            </a:r>
            <a:r>
              <a:rPr lang="en-US" dirty="0" err="1"/>
              <a:t>väärtusest</a:t>
            </a:r>
            <a:r>
              <a:rPr lang="en-US" dirty="0"/>
              <a:t> </a:t>
            </a:r>
            <a:r>
              <a:rPr lang="en-US" dirty="0" err="1"/>
              <a:t>loobumisega</a:t>
            </a:r>
            <a:r>
              <a:rPr lang="en-US" dirty="0"/>
              <a:t> </a:t>
            </a:r>
            <a:r>
              <a:rPr lang="en-US" dirty="0" err="1"/>
              <a:t>teise</a:t>
            </a:r>
            <a:r>
              <a:rPr lang="en-US" dirty="0"/>
              <a:t> </a:t>
            </a:r>
            <a:r>
              <a:rPr lang="en-US" dirty="0" err="1"/>
              <a:t>kasuks</a:t>
            </a:r>
            <a:endParaRPr lang="en-US" dirty="0"/>
          </a:p>
          <a:p>
            <a:r>
              <a:rPr lang="en-US" dirty="0" err="1"/>
              <a:t>Kas</a:t>
            </a:r>
            <a:r>
              <a:rPr lang="en-US" dirty="0"/>
              <a:t> </a:t>
            </a:r>
            <a:r>
              <a:rPr lang="en-US" dirty="0" err="1"/>
              <a:t>kõrgendatud</a:t>
            </a:r>
            <a:r>
              <a:rPr lang="en-US" dirty="0"/>
              <a:t> </a:t>
            </a:r>
            <a:r>
              <a:rPr lang="en-US" dirty="0" err="1"/>
              <a:t>riikliku</a:t>
            </a:r>
            <a:r>
              <a:rPr lang="en-US" dirty="0"/>
              <a:t> ja </a:t>
            </a:r>
            <a:r>
              <a:rPr lang="en-US" dirty="0" err="1"/>
              <a:t>rahvusliku</a:t>
            </a:r>
            <a:r>
              <a:rPr lang="en-US" dirty="0"/>
              <a:t> </a:t>
            </a:r>
            <a:r>
              <a:rPr lang="en-US" dirty="0" err="1"/>
              <a:t>julgeoleku</a:t>
            </a:r>
            <a:r>
              <a:rPr lang="en-US" dirty="0"/>
              <a:t> </a:t>
            </a:r>
            <a:r>
              <a:rPr lang="en-US" dirty="0" err="1"/>
              <a:t>tagamine</a:t>
            </a:r>
            <a:r>
              <a:rPr lang="en-US" dirty="0"/>
              <a:t> </a:t>
            </a:r>
            <a:r>
              <a:rPr lang="en-US" dirty="0" err="1"/>
              <a:t>privaatsusest</a:t>
            </a:r>
            <a:r>
              <a:rPr lang="en-US" dirty="0"/>
              <a:t> </a:t>
            </a:r>
            <a:r>
              <a:rPr lang="en-US" dirty="0" err="1"/>
              <a:t>loobumise</a:t>
            </a:r>
            <a:r>
              <a:rPr lang="en-US" dirty="0"/>
              <a:t> </a:t>
            </a:r>
            <a:r>
              <a:rPr lang="en-US" dirty="0" err="1"/>
              <a:t>tõttu</a:t>
            </a:r>
            <a:r>
              <a:rPr lang="en-US" dirty="0"/>
              <a:t> on </a:t>
            </a:r>
            <a:r>
              <a:rPr lang="en-US" dirty="0" err="1"/>
              <a:t>tõendatud</a:t>
            </a:r>
            <a:r>
              <a:rPr lang="en-US" dirty="0"/>
              <a:t>?</a:t>
            </a:r>
          </a:p>
        </p:txBody>
      </p:sp>
    </p:spTree>
    <p:extLst>
      <p:ext uri="{BB962C8B-B14F-4D97-AF65-F5344CB8AC3E}">
        <p14:creationId xmlns="" xmlns:p14="http://schemas.microsoft.com/office/powerpoint/2010/main" val="12983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Inimõigused</a:t>
            </a:r>
            <a:r>
              <a:rPr lang="en-US" dirty="0"/>
              <a:t> ja </a:t>
            </a:r>
            <a:r>
              <a:rPr lang="en-US" dirty="0" err="1"/>
              <a:t>julgeolek</a:t>
            </a:r>
            <a:endParaRPr lang="en-US" dirty="0"/>
          </a:p>
        </p:txBody>
      </p:sp>
      <p:sp>
        <p:nvSpPr>
          <p:cNvPr id="3" name="Content Placeholder 2"/>
          <p:cNvSpPr>
            <a:spLocks noGrp="1"/>
          </p:cNvSpPr>
          <p:nvPr>
            <p:ph idx="1"/>
          </p:nvPr>
        </p:nvSpPr>
        <p:spPr/>
        <p:txBody>
          <a:bodyPr/>
          <a:lstStyle/>
          <a:p>
            <a:r>
              <a:rPr lang="en-US" dirty="0" err="1"/>
              <a:t>Tasakaalustamise</a:t>
            </a:r>
            <a:r>
              <a:rPr lang="en-US" dirty="0"/>
              <a:t> </a:t>
            </a:r>
            <a:r>
              <a:rPr lang="en-US" dirty="0" err="1"/>
              <a:t>korral</a:t>
            </a:r>
            <a:r>
              <a:rPr lang="en-US" dirty="0"/>
              <a:t> </a:t>
            </a:r>
            <a:r>
              <a:rPr lang="en-US" dirty="0" err="1"/>
              <a:t>tuleb</a:t>
            </a:r>
            <a:r>
              <a:rPr lang="en-US" dirty="0"/>
              <a:t> </a:t>
            </a:r>
            <a:r>
              <a:rPr lang="en-US" dirty="0" err="1"/>
              <a:t>julgeolekut</a:t>
            </a:r>
            <a:r>
              <a:rPr lang="en-US" dirty="0"/>
              <a:t> </a:t>
            </a:r>
            <a:r>
              <a:rPr lang="en-US" dirty="0" err="1"/>
              <a:t>tagavate</a:t>
            </a:r>
            <a:r>
              <a:rPr lang="en-US" dirty="0"/>
              <a:t> </a:t>
            </a:r>
            <a:r>
              <a:rPr lang="en-US" dirty="0" err="1"/>
              <a:t>meetmete</a:t>
            </a:r>
            <a:r>
              <a:rPr lang="en-US" dirty="0"/>
              <a:t> </a:t>
            </a:r>
            <a:r>
              <a:rPr lang="en-US" dirty="0" err="1"/>
              <a:t>vastukaaluks</a:t>
            </a:r>
            <a:r>
              <a:rPr lang="en-US" dirty="0"/>
              <a:t> </a:t>
            </a:r>
            <a:r>
              <a:rPr lang="en-US" dirty="0" err="1"/>
              <a:t>kaitsta</a:t>
            </a:r>
            <a:r>
              <a:rPr lang="en-US" dirty="0"/>
              <a:t> </a:t>
            </a:r>
            <a:r>
              <a:rPr lang="en-US" dirty="0" err="1"/>
              <a:t>ka</a:t>
            </a:r>
            <a:r>
              <a:rPr lang="en-US" dirty="0"/>
              <a:t> </a:t>
            </a:r>
            <a:r>
              <a:rPr lang="en-US" dirty="0" err="1"/>
              <a:t>rohkem</a:t>
            </a:r>
            <a:r>
              <a:rPr lang="en-US" dirty="0"/>
              <a:t> </a:t>
            </a:r>
            <a:r>
              <a:rPr lang="en-US" dirty="0" err="1"/>
              <a:t>inimõigusi</a:t>
            </a:r>
            <a:r>
              <a:rPr lang="en-US" dirty="0"/>
              <a:t>.</a:t>
            </a:r>
          </a:p>
          <a:p>
            <a:r>
              <a:rPr lang="en-US" dirty="0" err="1"/>
              <a:t>Väide</a:t>
            </a:r>
            <a:r>
              <a:rPr lang="en-US" dirty="0"/>
              <a:t>: </a:t>
            </a:r>
            <a:r>
              <a:rPr lang="en-US" dirty="0" err="1"/>
              <a:t>Eestis</a:t>
            </a:r>
            <a:r>
              <a:rPr lang="en-US" dirty="0"/>
              <a:t> on </a:t>
            </a:r>
            <a:r>
              <a:rPr lang="en-US" dirty="0" err="1"/>
              <a:t>poliitilises</a:t>
            </a:r>
            <a:r>
              <a:rPr lang="en-US" dirty="0"/>
              <a:t> </a:t>
            </a:r>
            <a:r>
              <a:rPr lang="en-US" dirty="0" err="1"/>
              <a:t>diskussioonis</a:t>
            </a:r>
            <a:r>
              <a:rPr lang="en-US" dirty="0"/>
              <a:t> </a:t>
            </a:r>
            <a:r>
              <a:rPr lang="en-US" dirty="0" err="1"/>
              <a:t>jäetud</a:t>
            </a:r>
            <a:r>
              <a:rPr lang="en-US" dirty="0"/>
              <a:t> </a:t>
            </a:r>
            <a:r>
              <a:rPr lang="en-US" dirty="0" err="1"/>
              <a:t>inimõiguste</a:t>
            </a:r>
            <a:r>
              <a:rPr lang="en-US" dirty="0"/>
              <a:t> </a:t>
            </a:r>
            <a:r>
              <a:rPr lang="en-US" dirty="0" err="1"/>
              <a:t>tagamise</a:t>
            </a:r>
            <a:r>
              <a:rPr lang="en-US" dirty="0"/>
              <a:t> </a:t>
            </a:r>
            <a:r>
              <a:rPr lang="en-US" dirty="0" err="1"/>
              <a:t>vajadus</a:t>
            </a:r>
            <a:r>
              <a:rPr lang="en-US" dirty="0"/>
              <a:t> </a:t>
            </a:r>
            <a:r>
              <a:rPr lang="en-US" dirty="0" err="1"/>
              <a:t>julgeoleku</a:t>
            </a:r>
            <a:r>
              <a:rPr lang="en-US" dirty="0"/>
              <a:t> </a:t>
            </a:r>
            <a:r>
              <a:rPr lang="en-US" dirty="0" err="1"/>
              <a:t>kontekstis</a:t>
            </a:r>
            <a:r>
              <a:rPr lang="en-US" dirty="0"/>
              <a:t> </a:t>
            </a:r>
            <a:r>
              <a:rPr lang="en-US" dirty="0" err="1"/>
              <a:t>tahaplaanile</a:t>
            </a:r>
            <a:r>
              <a:rPr lang="en-US" dirty="0"/>
              <a:t>.</a:t>
            </a:r>
          </a:p>
          <a:p>
            <a:r>
              <a:rPr lang="en-US" dirty="0"/>
              <a:t>See on </a:t>
            </a:r>
            <a:r>
              <a:rPr lang="en-US" dirty="0" err="1"/>
              <a:t>ohtlik</a:t>
            </a:r>
            <a:r>
              <a:rPr lang="en-US" dirty="0"/>
              <a:t>, </a:t>
            </a:r>
            <a:r>
              <a:rPr lang="en-US" dirty="0" err="1"/>
              <a:t>sest</a:t>
            </a:r>
            <a:r>
              <a:rPr lang="en-US" dirty="0"/>
              <a:t> </a:t>
            </a:r>
            <a:r>
              <a:rPr lang="en-US" dirty="0" err="1"/>
              <a:t>võttes</a:t>
            </a:r>
            <a:r>
              <a:rPr lang="en-US" dirty="0"/>
              <a:t> </a:t>
            </a:r>
            <a:r>
              <a:rPr lang="en-US" dirty="0" err="1"/>
              <a:t>omaks</a:t>
            </a:r>
            <a:r>
              <a:rPr lang="en-US" dirty="0"/>
              <a:t> </a:t>
            </a:r>
            <a:r>
              <a:rPr lang="en-US" dirty="0" err="1"/>
              <a:t>inimõigustest</a:t>
            </a:r>
            <a:r>
              <a:rPr lang="en-US" dirty="0"/>
              <a:t> </a:t>
            </a:r>
            <a:r>
              <a:rPr lang="en-US" dirty="0" err="1"/>
              <a:t>loobumise</a:t>
            </a:r>
            <a:r>
              <a:rPr lang="en-US" dirty="0"/>
              <a:t> </a:t>
            </a:r>
            <a:r>
              <a:rPr lang="en-US" dirty="0" err="1"/>
              <a:t>põhimõtte</a:t>
            </a:r>
            <a:r>
              <a:rPr lang="en-US" dirty="0"/>
              <a:t> </a:t>
            </a:r>
            <a:r>
              <a:rPr lang="en-US" dirty="0" err="1"/>
              <a:t>ei</a:t>
            </a:r>
            <a:r>
              <a:rPr lang="en-US" dirty="0"/>
              <a:t> ole </a:t>
            </a:r>
            <a:r>
              <a:rPr lang="en-US" dirty="0" err="1"/>
              <a:t>selge</a:t>
            </a:r>
            <a:r>
              <a:rPr lang="en-US" dirty="0"/>
              <a:t>, </a:t>
            </a:r>
            <a:r>
              <a:rPr lang="en-US" dirty="0" err="1"/>
              <a:t>millest</a:t>
            </a:r>
            <a:r>
              <a:rPr lang="en-US" dirty="0"/>
              <a:t> on </a:t>
            </a:r>
            <a:r>
              <a:rPr lang="en-US" dirty="0" err="1"/>
              <a:t>mõistlik</a:t>
            </a:r>
            <a:r>
              <a:rPr lang="en-US" dirty="0"/>
              <a:t> ja </a:t>
            </a:r>
            <a:r>
              <a:rPr lang="en-US" dirty="0" err="1"/>
              <a:t>millest</a:t>
            </a:r>
            <a:r>
              <a:rPr lang="en-US" dirty="0"/>
              <a:t> </a:t>
            </a:r>
            <a:r>
              <a:rPr lang="en-US" dirty="0" err="1"/>
              <a:t>ei</a:t>
            </a:r>
            <a:r>
              <a:rPr lang="en-US" dirty="0"/>
              <a:t> ole </a:t>
            </a:r>
            <a:r>
              <a:rPr lang="en-US" dirty="0" err="1"/>
              <a:t>mõistlik</a:t>
            </a:r>
            <a:r>
              <a:rPr lang="en-US" dirty="0"/>
              <a:t> </a:t>
            </a:r>
            <a:r>
              <a:rPr lang="en-US" dirty="0" err="1"/>
              <a:t>loobuda</a:t>
            </a:r>
            <a:r>
              <a:rPr lang="en-US" dirty="0"/>
              <a:t> </a:t>
            </a:r>
            <a:r>
              <a:rPr lang="en-US" dirty="0" err="1"/>
              <a:t>ning</a:t>
            </a:r>
            <a:r>
              <a:rPr lang="en-US" dirty="0"/>
              <a:t> </a:t>
            </a:r>
            <a:r>
              <a:rPr lang="en-US" dirty="0" err="1"/>
              <a:t>kus</a:t>
            </a:r>
            <a:r>
              <a:rPr lang="en-US" dirty="0"/>
              <a:t> on </a:t>
            </a:r>
            <a:r>
              <a:rPr lang="en-US" dirty="0" err="1"/>
              <a:t>piirid</a:t>
            </a:r>
            <a:r>
              <a:rPr lang="en-US" dirty="0"/>
              <a:t>!</a:t>
            </a:r>
          </a:p>
        </p:txBody>
      </p:sp>
    </p:spTree>
    <p:extLst>
      <p:ext uri="{BB962C8B-B14F-4D97-AF65-F5344CB8AC3E}">
        <p14:creationId xmlns="" xmlns:p14="http://schemas.microsoft.com/office/powerpoint/2010/main" val="163028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Mõned</a:t>
            </a:r>
            <a:r>
              <a:rPr lang="en-US" dirty="0"/>
              <a:t> </a:t>
            </a:r>
            <a:r>
              <a:rPr lang="en-US" dirty="0" err="1"/>
              <a:t>järeldused</a:t>
            </a:r>
            <a:endParaRPr lang="en-US" dirty="0"/>
          </a:p>
        </p:txBody>
      </p:sp>
      <p:sp>
        <p:nvSpPr>
          <p:cNvPr id="3" name="Content Placeholder 2"/>
          <p:cNvSpPr>
            <a:spLocks noGrp="1"/>
          </p:cNvSpPr>
          <p:nvPr>
            <p:ph idx="1"/>
          </p:nvPr>
        </p:nvSpPr>
        <p:spPr/>
        <p:txBody>
          <a:bodyPr/>
          <a:lstStyle/>
          <a:p>
            <a:r>
              <a:rPr lang="en-US" dirty="0" err="1"/>
              <a:t>Inimõiguste</a:t>
            </a:r>
            <a:r>
              <a:rPr lang="en-US" dirty="0"/>
              <a:t> </a:t>
            </a:r>
            <a:r>
              <a:rPr lang="en-US" dirty="0" err="1"/>
              <a:t>nimetamine</a:t>
            </a:r>
            <a:r>
              <a:rPr lang="en-US" dirty="0"/>
              <a:t> </a:t>
            </a:r>
            <a:r>
              <a:rPr lang="en-US" dirty="0" err="1"/>
              <a:t>riigi</a:t>
            </a:r>
            <a:r>
              <a:rPr lang="en-US" dirty="0"/>
              <a:t> </a:t>
            </a:r>
            <a:r>
              <a:rPr lang="en-US" dirty="0" err="1"/>
              <a:t>retoorikas</a:t>
            </a:r>
            <a:r>
              <a:rPr lang="en-US" dirty="0"/>
              <a:t> </a:t>
            </a:r>
            <a:r>
              <a:rPr lang="en-US" dirty="0" err="1"/>
              <a:t>ei</a:t>
            </a:r>
            <a:r>
              <a:rPr lang="en-US" dirty="0"/>
              <a:t> </a:t>
            </a:r>
            <a:r>
              <a:rPr lang="en-US" dirty="0" err="1"/>
              <a:t>tohiks</a:t>
            </a:r>
            <a:r>
              <a:rPr lang="en-US" dirty="0"/>
              <a:t> </a:t>
            </a:r>
            <a:r>
              <a:rPr lang="en-US" dirty="0" err="1"/>
              <a:t>muutuda</a:t>
            </a:r>
            <a:r>
              <a:rPr lang="en-US" dirty="0"/>
              <a:t> </a:t>
            </a:r>
            <a:r>
              <a:rPr lang="en-US" dirty="0" err="1"/>
              <a:t>n.ö</a:t>
            </a:r>
            <a:r>
              <a:rPr lang="en-US" dirty="0"/>
              <a:t> </a:t>
            </a:r>
            <a:r>
              <a:rPr lang="en-US" dirty="0" err="1"/>
              <a:t>poliitilise</a:t>
            </a:r>
            <a:r>
              <a:rPr lang="en-US" dirty="0"/>
              <a:t> </a:t>
            </a:r>
            <a:r>
              <a:rPr lang="en-US" dirty="0" err="1"/>
              <a:t>korrektsuse</a:t>
            </a:r>
            <a:r>
              <a:rPr lang="en-US" dirty="0"/>
              <a:t> </a:t>
            </a:r>
            <a:r>
              <a:rPr lang="en-US" dirty="0" err="1"/>
              <a:t>küsimuseks</a:t>
            </a:r>
            <a:endParaRPr lang="en-US" dirty="0"/>
          </a:p>
          <a:p>
            <a:r>
              <a:rPr lang="en-US" dirty="0" err="1"/>
              <a:t>Keerulistes</a:t>
            </a:r>
            <a:r>
              <a:rPr lang="en-US" dirty="0"/>
              <a:t> </a:t>
            </a:r>
            <a:r>
              <a:rPr lang="en-US" dirty="0" err="1"/>
              <a:t>poliitilistes</a:t>
            </a:r>
            <a:r>
              <a:rPr lang="en-US" dirty="0"/>
              <a:t> </a:t>
            </a:r>
            <a:r>
              <a:rPr lang="en-US" dirty="0" err="1"/>
              <a:t>olukordades</a:t>
            </a:r>
            <a:r>
              <a:rPr lang="en-US" dirty="0"/>
              <a:t> </a:t>
            </a:r>
            <a:r>
              <a:rPr lang="en-US" dirty="0" err="1"/>
              <a:t>kasutatakse</a:t>
            </a:r>
            <a:r>
              <a:rPr lang="en-US" dirty="0"/>
              <a:t> </a:t>
            </a:r>
            <a:r>
              <a:rPr lang="en-US" dirty="0" err="1"/>
              <a:t>inimõiguste</a:t>
            </a:r>
            <a:r>
              <a:rPr lang="en-US" dirty="0"/>
              <a:t> </a:t>
            </a:r>
            <a:r>
              <a:rPr lang="en-US" dirty="0" err="1"/>
              <a:t>argumente</a:t>
            </a:r>
            <a:r>
              <a:rPr lang="en-US" dirty="0"/>
              <a:t> </a:t>
            </a:r>
            <a:r>
              <a:rPr lang="en-US" dirty="0" err="1"/>
              <a:t>ebakorrektselt</a:t>
            </a:r>
            <a:r>
              <a:rPr lang="en-US" dirty="0"/>
              <a:t> </a:t>
            </a:r>
          </a:p>
          <a:p>
            <a:r>
              <a:rPr lang="en-US" dirty="0" err="1"/>
              <a:t>Nn</a:t>
            </a:r>
            <a:r>
              <a:rPr lang="en-US" dirty="0"/>
              <a:t> </a:t>
            </a:r>
            <a:r>
              <a:rPr lang="en-US" dirty="0" err="1"/>
              <a:t>ühe</a:t>
            </a:r>
            <a:r>
              <a:rPr lang="en-US" dirty="0"/>
              <a:t> </a:t>
            </a:r>
            <a:r>
              <a:rPr lang="en-US" dirty="0" err="1"/>
              <a:t>õigusteaduskonna</a:t>
            </a:r>
            <a:r>
              <a:rPr lang="en-US" dirty="0"/>
              <a:t> </a:t>
            </a:r>
            <a:r>
              <a:rPr lang="en-US" dirty="0" err="1"/>
              <a:t>sündroom</a:t>
            </a:r>
            <a:endParaRPr lang="en-US" dirty="0"/>
          </a:p>
          <a:p>
            <a:r>
              <a:rPr lang="en-US" dirty="0" err="1"/>
              <a:t>Keerulistes</a:t>
            </a:r>
            <a:r>
              <a:rPr lang="en-US" dirty="0"/>
              <a:t> </a:t>
            </a:r>
            <a:r>
              <a:rPr lang="en-US" dirty="0" err="1"/>
              <a:t>poliitilistes</a:t>
            </a:r>
            <a:r>
              <a:rPr lang="en-US" dirty="0"/>
              <a:t> </a:t>
            </a:r>
            <a:r>
              <a:rPr lang="en-US" dirty="0" err="1"/>
              <a:t>olukordades</a:t>
            </a:r>
            <a:r>
              <a:rPr lang="en-US" dirty="0"/>
              <a:t> on </a:t>
            </a:r>
            <a:r>
              <a:rPr lang="en-US" dirty="0" err="1"/>
              <a:t>vajalik</a:t>
            </a:r>
            <a:r>
              <a:rPr lang="en-US" dirty="0"/>
              <a:t> </a:t>
            </a:r>
            <a:r>
              <a:rPr lang="en-US" dirty="0" err="1"/>
              <a:t>võistlevaid</a:t>
            </a:r>
            <a:r>
              <a:rPr lang="en-US" dirty="0"/>
              <a:t> </a:t>
            </a:r>
            <a:r>
              <a:rPr lang="en-US" dirty="0" err="1"/>
              <a:t>arvamusi</a:t>
            </a:r>
            <a:r>
              <a:rPr lang="en-US" dirty="0"/>
              <a:t> </a:t>
            </a:r>
            <a:r>
              <a:rPr lang="en-US" dirty="0" err="1"/>
              <a:t>ka</a:t>
            </a:r>
            <a:r>
              <a:rPr lang="en-US" dirty="0"/>
              <a:t> </a:t>
            </a:r>
            <a:r>
              <a:rPr lang="en-US" dirty="0" err="1"/>
              <a:t>inimõigustest</a:t>
            </a:r>
            <a:r>
              <a:rPr lang="en-US" dirty="0"/>
              <a:t> ja </a:t>
            </a:r>
            <a:r>
              <a:rPr lang="en-US" dirty="0" err="1"/>
              <a:t>rahvusvahelisest</a:t>
            </a:r>
            <a:r>
              <a:rPr lang="en-US" dirty="0"/>
              <a:t> </a:t>
            </a:r>
            <a:r>
              <a:rPr lang="en-US" dirty="0" err="1"/>
              <a:t>õigusest</a:t>
            </a:r>
            <a:endParaRPr lang="en-US" dirty="0"/>
          </a:p>
        </p:txBody>
      </p:sp>
    </p:spTree>
    <p:extLst>
      <p:ext uri="{BB962C8B-B14F-4D97-AF65-F5344CB8AC3E}">
        <p14:creationId xmlns="" xmlns:p14="http://schemas.microsoft.com/office/powerpoint/2010/main" val="13256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000250" y="2838688"/>
            <a:ext cx="5143500" cy="784622"/>
          </a:xfrm>
        </p:spPr>
        <p:txBody>
          <a:bodyPr/>
          <a:lstStyle/>
          <a:p>
            <a:pPr marL="0" indent="0" algn="ctr">
              <a:buNone/>
            </a:pPr>
            <a:r>
              <a:rPr lang="en-US" dirty="0" err="1"/>
              <a:t>Mart.Susi@tlu.ee</a:t>
            </a:r>
            <a:endParaRPr lang="en-US" dirty="0"/>
          </a:p>
        </p:txBody>
      </p:sp>
      <p:sp>
        <p:nvSpPr>
          <p:cNvPr id="4" name="Title 3"/>
          <p:cNvSpPr>
            <a:spLocks noGrp="1"/>
          </p:cNvSpPr>
          <p:nvPr>
            <p:ph type="ctrTitle"/>
          </p:nvPr>
        </p:nvSpPr>
        <p:spPr>
          <a:xfrm>
            <a:off x="1614487" y="956072"/>
            <a:ext cx="5872163" cy="1790700"/>
          </a:xfrm>
        </p:spPr>
        <p:txBody>
          <a:bodyPr/>
          <a:lstStyle/>
          <a:p>
            <a:r>
              <a:rPr lang="en-US" dirty="0" err="1"/>
              <a:t>Tänan</a:t>
            </a:r>
            <a:r>
              <a:rPr lang="en-US" dirty="0"/>
              <a:t>!</a:t>
            </a:r>
          </a:p>
        </p:txBody>
      </p:sp>
    </p:spTree>
    <p:extLst>
      <p:ext uri="{BB962C8B-B14F-4D97-AF65-F5344CB8AC3E}">
        <p14:creationId xmlns="" xmlns:p14="http://schemas.microsoft.com/office/powerpoint/2010/main" val="137742553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38994" y="1152475"/>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fi-FI" sz="3200" b="1" dirty="0" err="1">
                <a:solidFill>
                  <a:schemeClr val="dk1"/>
                </a:solidFill>
                <a:latin typeface="Times New Roman"/>
                <a:ea typeface="Times New Roman"/>
                <a:cs typeface="Times New Roman"/>
                <a:sym typeface="Times New Roman"/>
              </a:rPr>
              <a:t>Raigo</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Uukkivi</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Rahandusministeeriumi</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halduspoliitika</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asekantsler</a:t>
            </a:r>
            <a:r>
              <a:rPr lang="fi-FI" sz="3200" b="1" dirty="0">
                <a:solidFill>
                  <a:schemeClr val="dk1"/>
                </a:solidFill>
                <a:latin typeface="Times New Roman"/>
                <a:ea typeface="Times New Roman"/>
                <a:cs typeface="Times New Roman"/>
                <a:sym typeface="Times New Roman"/>
              </a:rPr>
              <a:t> </a:t>
            </a:r>
            <a:endParaRPr sz="14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89041474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t-EE" b="1" dirty="0"/>
              <a:t>Riigireform Rahandusministeeriumi vaatest</a:t>
            </a:r>
          </a:p>
        </p:txBody>
      </p:sp>
    </p:spTree>
    <p:extLst>
      <p:ext uri="{BB962C8B-B14F-4D97-AF65-F5344CB8AC3E}">
        <p14:creationId xmlns="" xmlns:p14="http://schemas.microsoft.com/office/powerpoint/2010/main" val="1107889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80400" y="1368900"/>
            <a:ext cx="7297200" cy="1778914"/>
          </a:xfrm>
        </p:spPr>
        <p:txBody>
          <a:bodyPr>
            <a:normAutofit fontScale="90000"/>
          </a:bodyPr>
          <a:lstStyle/>
          <a:p>
            <a:pPr algn="ctr"/>
            <a:r>
              <a:rPr lang="fi-FI" sz="2800" b="1" dirty="0"/>
              <a:t>COORDINATION OF LOCAL GOVERNMENT DEVELOPMENT: ANALYSES AND PRACTICES BETWEEN STATE, UNIVERSITIES AND MUNICIPALITIES –CASE KUNTALIITTO</a:t>
            </a:r>
          </a:p>
        </p:txBody>
      </p:sp>
      <p:sp>
        <p:nvSpPr>
          <p:cNvPr id="6" name="Alaotsikko 2"/>
          <p:cNvSpPr txBox="1">
            <a:spLocks/>
          </p:cNvSpPr>
          <p:nvPr/>
        </p:nvSpPr>
        <p:spPr>
          <a:xfrm>
            <a:off x="680400" y="3507854"/>
            <a:ext cx="6027327" cy="1124127"/>
          </a:xfrm>
          <a:prstGeom prst="rect">
            <a:avLst/>
          </a:prstGeom>
        </p:spPr>
        <p:txBody>
          <a:bodyPr vert="horz" lIns="0" tIns="45720" rIns="0" bIns="45720" rtlCol="0">
            <a:normAutofit fontScale="55000" lnSpcReduction="20000"/>
          </a:bodyPr>
          <a:lstStyle>
            <a:lvl1pPr marL="0" indent="0" algn="l" defTabSz="914400" rtl="0" eaLnBrk="1" latinLnBrk="0" hangingPunct="1">
              <a:spcBef>
                <a:spcPct val="20000"/>
              </a:spcBef>
              <a:buClr>
                <a:schemeClr val="accent1"/>
              </a:buClr>
              <a:buFont typeface="Arial" pitchFamily="34" charset="0"/>
              <a:buNone/>
              <a:defRPr sz="2600" kern="1200">
                <a:solidFill>
                  <a:srgbClr val="00A6D6"/>
                </a:solidFill>
                <a:latin typeface="+mn-lt"/>
                <a:ea typeface="+mn-ea"/>
                <a:cs typeface="+mn-cs"/>
              </a:defRPr>
            </a:lvl1pPr>
            <a:lvl2pPr marL="457200" indent="0" algn="ctr" defTabSz="914400" rtl="0" eaLnBrk="1" latinLnBrk="0" hangingPunct="1">
              <a:spcBef>
                <a:spcPct val="20000"/>
              </a:spcBef>
              <a:buClr>
                <a:schemeClr val="accent1"/>
              </a:buClr>
              <a:buFont typeface="Verdana"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spcBef>
                <a:spcPts val="24"/>
              </a:spcBef>
              <a:buClr>
                <a:schemeClr val="accent1"/>
              </a:buClr>
              <a:buFont typeface="Verdana"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4"/>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24"/>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24"/>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24"/>
              </a:spcBef>
              <a:buClr>
                <a:schemeClr val="accent1"/>
              </a:buClr>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2E63"/>
              </a:buClr>
              <a:buSzTx/>
              <a:buFont typeface="Arial" pitchFamily="34" charset="0"/>
              <a:buNone/>
              <a:tabLst/>
              <a:defRPr/>
            </a:pPr>
            <a:r>
              <a:rPr kumimoji="0" lang="fi-FI" sz="2600" b="0" i="0" u="none" strike="noStrike" kern="1200" cap="none" spc="0" normalizeH="0" baseline="0" noProof="0" dirty="0">
                <a:ln>
                  <a:noFill/>
                </a:ln>
                <a:solidFill>
                  <a:srgbClr val="00A6D6"/>
                </a:solidFill>
                <a:effectLst/>
                <a:uLnTx/>
                <a:uFillTx/>
                <a:latin typeface="Verdana"/>
                <a:ea typeface="+mn-ea"/>
                <a:cs typeface="+mn-cs"/>
              </a:rPr>
              <a:t>Heikki Telakivi, </a:t>
            </a:r>
            <a:r>
              <a:rPr kumimoji="0" lang="fi-FI" sz="2600" b="0" i="0" u="none" strike="noStrike" kern="1200" cap="none" spc="0" normalizeH="0" baseline="0" noProof="0" dirty="0" err="1">
                <a:ln>
                  <a:noFill/>
                </a:ln>
                <a:solidFill>
                  <a:srgbClr val="00A6D6"/>
                </a:solidFill>
                <a:effectLst/>
                <a:uLnTx/>
                <a:uFillTx/>
                <a:latin typeface="Verdana"/>
                <a:ea typeface="+mn-ea"/>
                <a:cs typeface="+mn-cs"/>
              </a:rPr>
              <a:t>Director</a:t>
            </a:r>
            <a:r>
              <a:rPr kumimoji="0" lang="fi-FI" sz="2600" b="0" i="0" u="none" strike="noStrike" kern="1200" cap="none" spc="0" normalizeH="0" baseline="0" noProof="0" dirty="0">
                <a:ln>
                  <a:noFill/>
                </a:ln>
                <a:solidFill>
                  <a:srgbClr val="00A6D6"/>
                </a:solidFill>
                <a:effectLst/>
                <a:uLnTx/>
                <a:uFillTx/>
                <a:latin typeface="Verdana"/>
                <a:ea typeface="+mn-ea"/>
                <a:cs typeface="+mn-cs"/>
              </a:rPr>
              <a:t>, International </a:t>
            </a:r>
            <a:r>
              <a:rPr kumimoji="0" lang="fi-FI" sz="2600" b="0" i="0" u="none" strike="noStrike" kern="1200" cap="none" spc="0" normalizeH="0" baseline="0" noProof="0" dirty="0" err="1">
                <a:ln>
                  <a:noFill/>
                </a:ln>
                <a:solidFill>
                  <a:srgbClr val="00A6D6"/>
                </a:solidFill>
                <a:effectLst/>
                <a:uLnTx/>
                <a:uFillTx/>
                <a:latin typeface="Verdana"/>
                <a:ea typeface="+mn-ea"/>
                <a:cs typeface="+mn-cs"/>
              </a:rPr>
              <a:t>Affairs</a:t>
            </a:r>
            <a:r>
              <a:rPr kumimoji="0" lang="fi-FI" sz="2600" b="0" i="0" u="none" strike="noStrike" kern="1200" cap="none" spc="0" normalizeH="0" baseline="0" noProof="0" dirty="0">
                <a:ln>
                  <a:noFill/>
                </a:ln>
                <a:solidFill>
                  <a:srgbClr val="00A6D6"/>
                </a:solidFill>
                <a:effectLst/>
                <a:uLnTx/>
                <a:uFillTx/>
                <a:latin typeface="Verdana"/>
                <a:ea typeface="+mn-ea"/>
                <a:cs typeface="+mn-cs"/>
              </a:rPr>
              <a:t>, AFLRA, Finland,</a:t>
            </a:r>
          </a:p>
          <a:p>
            <a:pPr marL="0" marR="0" lvl="0" indent="0" algn="l" defTabSz="914400" rtl="0" eaLnBrk="1" fontAlgn="auto" latinLnBrk="0" hangingPunct="1">
              <a:lnSpc>
                <a:spcPct val="100000"/>
              </a:lnSpc>
              <a:spcBef>
                <a:spcPct val="20000"/>
              </a:spcBef>
              <a:spcAft>
                <a:spcPts val="0"/>
              </a:spcAft>
              <a:buClr>
                <a:srgbClr val="002E63"/>
              </a:buClr>
              <a:buSzTx/>
              <a:buFont typeface="Arial" pitchFamily="34" charset="0"/>
              <a:buNone/>
              <a:tabLst/>
              <a:defRPr/>
            </a:pPr>
            <a:r>
              <a:rPr kumimoji="0" lang="fi-FI" sz="2600" b="0" i="0" u="none" strike="noStrike" kern="1200" cap="none" spc="0" normalizeH="0" baseline="0" noProof="0" dirty="0" err="1">
                <a:ln>
                  <a:noFill/>
                </a:ln>
                <a:solidFill>
                  <a:srgbClr val="00A6D6"/>
                </a:solidFill>
                <a:effectLst/>
                <a:uLnTx/>
                <a:uFillTx/>
                <a:latin typeface="Verdana"/>
                <a:ea typeface="+mn-ea"/>
                <a:cs typeface="+mn-cs"/>
              </a:rPr>
              <a:t>Tallinn</a:t>
            </a:r>
            <a:r>
              <a:rPr kumimoji="0" lang="fi-FI" sz="2600" b="0" i="0" u="none" strike="noStrike" kern="1200" cap="none" spc="0" normalizeH="0" baseline="0" noProof="0" dirty="0">
                <a:ln>
                  <a:noFill/>
                </a:ln>
                <a:solidFill>
                  <a:srgbClr val="00A6D6"/>
                </a:solidFill>
                <a:effectLst/>
                <a:uLnTx/>
                <a:uFillTx/>
                <a:latin typeface="Verdana"/>
                <a:ea typeface="+mn-ea"/>
                <a:cs typeface="+mn-cs"/>
              </a:rPr>
              <a:t>, 4.12.2018</a:t>
            </a:r>
          </a:p>
          <a:p>
            <a:pPr marL="0" marR="0" lvl="0" indent="0" algn="l" defTabSz="914400" rtl="0" eaLnBrk="1" fontAlgn="auto" latinLnBrk="0" hangingPunct="1">
              <a:lnSpc>
                <a:spcPct val="100000"/>
              </a:lnSpc>
              <a:spcBef>
                <a:spcPct val="20000"/>
              </a:spcBef>
              <a:spcAft>
                <a:spcPts val="0"/>
              </a:spcAft>
              <a:buClr>
                <a:srgbClr val="002E63"/>
              </a:buClr>
              <a:buSzTx/>
              <a:buFont typeface="Arial" pitchFamily="34" charset="0"/>
              <a:buNone/>
              <a:tabLst/>
              <a:defRPr/>
            </a:pPr>
            <a:endParaRPr kumimoji="0" lang="fi-FI" sz="2600" b="0" i="0" u="none" strike="noStrike" kern="1200" cap="none" spc="0" normalizeH="0" baseline="0" noProof="0" dirty="0">
              <a:ln>
                <a:noFill/>
              </a:ln>
              <a:solidFill>
                <a:srgbClr val="00A6D6"/>
              </a:solidFill>
              <a:effectLst/>
              <a:uLnTx/>
              <a:uFillTx/>
              <a:latin typeface="Verdana"/>
              <a:ea typeface="+mn-ea"/>
              <a:cs typeface="+mn-cs"/>
            </a:endParaRPr>
          </a:p>
          <a:p>
            <a:pPr marL="0" marR="0" lvl="0" indent="0" algn="l" defTabSz="914400" rtl="0" eaLnBrk="1" fontAlgn="auto" latinLnBrk="0" hangingPunct="1">
              <a:lnSpc>
                <a:spcPct val="100000"/>
              </a:lnSpc>
              <a:spcBef>
                <a:spcPct val="20000"/>
              </a:spcBef>
              <a:spcAft>
                <a:spcPts val="0"/>
              </a:spcAft>
              <a:buClr>
                <a:srgbClr val="002E63"/>
              </a:buClr>
              <a:buSzTx/>
              <a:buFont typeface="Arial" pitchFamily="34" charset="0"/>
              <a:buNone/>
              <a:tabLst/>
              <a:defRPr/>
            </a:pPr>
            <a:r>
              <a:rPr kumimoji="0" lang="fi-FI" sz="2600" b="0" i="0" u="none" strike="noStrike" kern="1200" cap="none" spc="0" normalizeH="0" baseline="0" noProof="0" dirty="0" err="1">
                <a:ln>
                  <a:noFill/>
                </a:ln>
                <a:solidFill>
                  <a:srgbClr val="00A6D6"/>
                </a:solidFill>
                <a:effectLst/>
                <a:uLnTx/>
                <a:uFillTx/>
                <a:latin typeface="Verdana"/>
                <a:ea typeface="+mn-ea"/>
                <a:cs typeface="+mn-cs"/>
              </a:rPr>
              <a:t>Based</a:t>
            </a:r>
            <a:r>
              <a:rPr kumimoji="0" lang="fi-FI" sz="2600" b="0" i="0" u="none" strike="noStrike" kern="1200" cap="none" spc="0" normalizeH="0" baseline="0" noProof="0" dirty="0">
                <a:ln>
                  <a:noFill/>
                </a:ln>
                <a:solidFill>
                  <a:srgbClr val="00A6D6"/>
                </a:solidFill>
                <a:effectLst/>
                <a:uLnTx/>
                <a:uFillTx/>
                <a:latin typeface="Verdana"/>
                <a:ea typeface="+mn-ea"/>
                <a:cs typeface="+mn-cs"/>
              </a:rPr>
              <a:t> on the </a:t>
            </a:r>
            <a:r>
              <a:rPr kumimoji="0" lang="fi-FI" sz="2600" b="0" i="0" u="none" strike="noStrike" kern="1200" cap="none" spc="0" normalizeH="0" baseline="0" noProof="0" dirty="0" err="1">
                <a:ln>
                  <a:noFill/>
                </a:ln>
                <a:solidFill>
                  <a:srgbClr val="00A6D6"/>
                </a:solidFill>
                <a:effectLst/>
                <a:uLnTx/>
                <a:uFillTx/>
                <a:latin typeface="Verdana"/>
                <a:ea typeface="+mn-ea"/>
                <a:cs typeface="+mn-cs"/>
              </a:rPr>
              <a:t>work</a:t>
            </a:r>
            <a:r>
              <a:rPr kumimoji="0" lang="fi-FI" sz="2600" b="0" i="0" u="none" strike="noStrike" kern="1200" cap="none" spc="0" normalizeH="0" baseline="0" noProof="0" dirty="0">
                <a:ln>
                  <a:noFill/>
                </a:ln>
                <a:solidFill>
                  <a:srgbClr val="00A6D6"/>
                </a:solidFill>
                <a:effectLst/>
                <a:uLnTx/>
                <a:uFillTx/>
                <a:latin typeface="Verdana"/>
                <a:ea typeface="+mn-ea"/>
                <a:cs typeface="+mn-cs"/>
              </a:rPr>
              <a:t> of </a:t>
            </a:r>
            <a:r>
              <a:rPr kumimoji="0" lang="fi-FI" sz="2600" b="0" i="0" u="none" strike="noStrike" kern="1200" cap="none" spc="0" normalizeH="0" baseline="0" noProof="0" dirty="0" err="1">
                <a:ln>
                  <a:noFill/>
                </a:ln>
                <a:solidFill>
                  <a:srgbClr val="00A6D6"/>
                </a:solidFill>
                <a:effectLst/>
                <a:uLnTx/>
                <a:uFillTx/>
                <a:latin typeface="Verdana"/>
                <a:ea typeface="+mn-ea"/>
                <a:cs typeface="+mn-cs"/>
              </a:rPr>
              <a:t>Mrs</a:t>
            </a:r>
            <a:r>
              <a:rPr kumimoji="0" lang="fi-FI" sz="2600" b="0" i="0" u="none" strike="noStrike" kern="1200" cap="none" spc="0" normalizeH="0" baseline="0" noProof="0" dirty="0">
                <a:ln>
                  <a:noFill/>
                </a:ln>
                <a:solidFill>
                  <a:srgbClr val="00A6D6"/>
                </a:solidFill>
                <a:effectLst/>
                <a:uLnTx/>
                <a:uFillTx/>
                <a:latin typeface="Verdana"/>
                <a:ea typeface="+mn-ea"/>
                <a:cs typeface="+mn-cs"/>
              </a:rPr>
              <a:t>. Marianne Pekola-Sjöblom, </a:t>
            </a:r>
            <a:r>
              <a:rPr kumimoji="0" lang="fi-FI" sz="2600" b="0" i="0" u="none" strike="noStrike" kern="1200" cap="none" spc="0" normalizeH="0" baseline="0" noProof="0" dirty="0" err="1">
                <a:ln>
                  <a:noFill/>
                </a:ln>
                <a:solidFill>
                  <a:srgbClr val="00A6D6"/>
                </a:solidFill>
                <a:effectLst/>
                <a:uLnTx/>
                <a:uFillTx/>
                <a:latin typeface="Verdana"/>
                <a:ea typeface="+mn-ea"/>
                <a:cs typeface="+mn-cs"/>
              </a:rPr>
              <a:t>Head</a:t>
            </a:r>
            <a:r>
              <a:rPr kumimoji="0" lang="fi-FI" sz="2600" b="0" i="0" u="none" strike="noStrike" kern="1200" cap="none" spc="0" normalizeH="0" baseline="0" noProof="0" dirty="0">
                <a:ln>
                  <a:noFill/>
                </a:ln>
                <a:solidFill>
                  <a:srgbClr val="00A6D6"/>
                </a:solidFill>
                <a:effectLst/>
                <a:uLnTx/>
                <a:uFillTx/>
                <a:latin typeface="Verdana"/>
                <a:ea typeface="+mn-ea"/>
                <a:cs typeface="+mn-cs"/>
              </a:rPr>
              <a:t> of Research, AFLRA</a:t>
            </a:r>
          </a:p>
        </p:txBody>
      </p:sp>
    </p:spTree>
    <p:extLst>
      <p:ext uri="{BB962C8B-B14F-4D97-AF65-F5344CB8AC3E}">
        <p14:creationId xmlns="" xmlns:p14="http://schemas.microsoft.com/office/powerpoint/2010/main" val="70167650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b="1" dirty="0"/>
              <a:t>Riigireformi lähtekohad</a:t>
            </a:r>
          </a:p>
        </p:txBody>
      </p:sp>
      <p:sp>
        <p:nvSpPr>
          <p:cNvPr id="3" name="Content Placeholder 2"/>
          <p:cNvSpPr>
            <a:spLocks noGrp="1"/>
          </p:cNvSpPr>
          <p:nvPr>
            <p:ph idx="1"/>
          </p:nvPr>
        </p:nvSpPr>
        <p:spPr>
          <a:xfrm>
            <a:off x="866216" y="1952625"/>
            <a:ext cx="7237053" cy="3100638"/>
          </a:xfrm>
        </p:spPr>
        <p:txBody>
          <a:bodyPr>
            <a:normAutofit lnSpcReduction="10000"/>
          </a:bodyPr>
          <a:lstStyle/>
          <a:p>
            <a:pPr>
              <a:buFont typeface="Wingdings" panose="05000000000000000000" pitchFamily="2" charset="2"/>
              <a:buChar char="Ø"/>
            </a:pPr>
            <a:r>
              <a:rPr lang="et-EE" dirty="0">
                <a:solidFill>
                  <a:schemeClr val="tx1"/>
                </a:solidFill>
              </a:rPr>
              <a:t>Riigi tegevus peab olema selgelt </a:t>
            </a:r>
            <a:r>
              <a:rPr lang="et-EE" b="1" dirty="0">
                <a:solidFill>
                  <a:schemeClr val="tx1"/>
                </a:solidFill>
              </a:rPr>
              <a:t>fokusseeritud </a:t>
            </a:r>
            <a:r>
              <a:rPr lang="et-EE" dirty="0">
                <a:solidFill>
                  <a:schemeClr val="tx1"/>
                </a:solidFill>
              </a:rPr>
              <a:t>strateegiliste pikaajaliste väljakutsetega toimetulekuks. Riigi tegevus peab olema suunatud eesmärgile, et </a:t>
            </a:r>
            <a:r>
              <a:rPr lang="et-EE" b="1" dirty="0">
                <a:solidFill>
                  <a:schemeClr val="tx1"/>
                </a:solidFill>
              </a:rPr>
              <a:t>ühiskond tervikuna areneks ja tootlikkus kasvaks</a:t>
            </a:r>
            <a:r>
              <a:rPr lang="et-EE" dirty="0">
                <a:solidFill>
                  <a:schemeClr val="tx1"/>
                </a:solidFill>
              </a:rPr>
              <a:t>. </a:t>
            </a:r>
          </a:p>
          <a:p>
            <a:pPr>
              <a:buFont typeface="Wingdings" panose="05000000000000000000" pitchFamily="2" charset="2"/>
              <a:buChar char="Ø"/>
            </a:pPr>
            <a:r>
              <a:rPr lang="et-EE" dirty="0">
                <a:solidFill>
                  <a:schemeClr val="tx1"/>
                </a:solidFill>
              </a:rPr>
              <a:t>Väikeriigi eripärast tuleneb, et riigi strateegilise tasandi otsuste mõju avaldub tugevamalt ja kiiremini, kui suurtes riikides. Seetõttu peab </a:t>
            </a:r>
            <a:r>
              <a:rPr lang="et-EE" b="1" dirty="0">
                <a:solidFill>
                  <a:schemeClr val="tx1"/>
                </a:solidFill>
              </a:rPr>
              <a:t>riigivalitsemise süsteem olema tugev</a:t>
            </a:r>
            <a:r>
              <a:rPr lang="et-EE" dirty="0">
                <a:solidFill>
                  <a:schemeClr val="tx1"/>
                </a:solidFill>
              </a:rPr>
              <a:t>, </a:t>
            </a:r>
            <a:r>
              <a:rPr lang="et-EE" b="1" dirty="0">
                <a:solidFill>
                  <a:schemeClr val="tx1"/>
                </a:solidFill>
              </a:rPr>
              <a:t>suutma maandada poliitilisi riske</a:t>
            </a:r>
            <a:r>
              <a:rPr lang="et-EE" dirty="0">
                <a:solidFill>
                  <a:schemeClr val="tx1"/>
                </a:solidFill>
              </a:rPr>
              <a:t> ning töötama </a:t>
            </a:r>
            <a:r>
              <a:rPr lang="et-EE" b="1" dirty="0">
                <a:solidFill>
                  <a:schemeClr val="tx1"/>
                </a:solidFill>
              </a:rPr>
              <a:t>ühtse tervikuna kõige kõrgemal riigivalitsemise tasandil</a:t>
            </a:r>
            <a:r>
              <a:rPr lang="et-EE" dirty="0">
                <a:solidFill>
                  <a:schemeClr val="tx1"/>
                </a:solidFill>
              </a:rPr>
              <a:t>. </a:t>
            </a:r>
            <a:r>
              <a:rPr lang="et-EE" b="1" dirty="0">
                <a:solidFill>
                  <a:schemeClr val="tx1"/>
                </a:solidFill>
              </a:rPr>
              <a:t>Eesti riigi ehitamine peab olema </a:t>
            </a:r>
            <a:r>
              <a:rPr lang="et-EE" b="1" dirty="0" err="1">
                <a:solidFill>
                  <a:schemeClr val="tx1"/>
                </a:solidFill>
              </a:rPr>
              <a:t>agiilne</a:t>
            </a:r>
            <a:r>
              <a:rPr lang="et-EE" dirty="0">
                <a:solidFill>
                  <a:schemeClr val="tx1"/>
                </a:solidFill>
              </a:rPr>
              <a:t>, peame suutma kohaneda.</a:t>
            </a:r>
          </a:p>
          <a:p>
            <a:pPr>
              <a:buFont typeface="Wingdings" panose="05000000000000000000" pitchFamily="2" charset="2"/>
              <a:buChar char="Ø"/>
            </a:pPr>
            <a:r>
              <a:rPr lang="et-EE" dirty="0">
                <a:solidFill>
                  <a:schemeClr val="tx1"/>
                </a:solidFill>
              </a:rPr>
              <a:t>Väikeriigil on rohkem riiklikke tegevusi ja ülesandeid, mida on otstarbekam teostada </a:t>
            </a:r>
            <a:r>
              <a:rPr lang="et-EE" b="1" dirty="0">
                <a:solidFill>
                  <a:schemeClr val="tx1"/>
                </a:solidFill>
              </a:rPr>
              <a:t>keskselt</a:t>
            </a:r>
            <a:r>
              <a:rPr lang="et-EE" dirty="0">
                <a:solidFill>
                  <a:schemeClr val="tx1"/>
                </a:solidFill>
              </a:rPr>
              <a:t> – sellest tuleneb riigi suurem roll ühiskonnas (nt e-riik, tugiteenused).</a:t>
            </a:r>
          </a:p>
          <a:p>
            <a:pPr>
              <a:buFont typeface="Wingdings" panose="05000000000000000000" pitchFamily="2" charset="2"/>
              <a:buChar char="Ø"/>
            </a:pPr>
            <a:r>
              <a:rPr lang="et-EE" dirty="0">
                <a:solidFill>
                  <a:schemeClr val="tx1"/>
                </a:solidFill>
              </a:rPr>
              <a:t>Eesti puhul on inimeste võõrandumine riigist väiksem. </a:t>
            </a:r>
            <a:r>
              <a:rPr lang="et-EE" b="1" dirty="0">
                <a:solidFill>
                  <a:schemeClr val="tx1"/>
                </a:solidFill>
              </a:rPr>
              <a:t>Peame looma toimivad partnerlusmudelid ning tagasisidestamise süsteemi</a:t>
            </a:r>
            <a:r>
              <a:rPr lang="et-EE" dirty="0">
                <a:solidFill>
                  <a:schemeClr val="tx1"/>
                </a:solidFill>
              </a:rPr>
              <a:t>. Looma nn õmblusteta ühiskonna.</a:t>
            </a:r>
          </a:p>
        </p:txBody>
      </p:sp>
    </p:spTree>
    <p:extLst>
      <p:ext uri="{BB962C8B-B14F-4D97-AF65-F5344CB8AC3E}">
        <p14:creationId xmlns="" xmlns:p14="http://schemas.microsoft.com/office/powerpoint/2010/main" val="121262919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730251"/>
            <a:ext cx="7172325" cy="530223"/>
          </a:xfrm>
        </p:spPr>
        <p:txBody>
          <a:bodyPr/>
          <a:lstStyle/>
          <a:p>
            <a:r>
              <a:rPr lang="et-EE" altLang="et-EE" b="1" dirty="0">
                <a:solidFill>
                  <a:schemeClr val="bg1"/>
                </a:solidFill>
              </a:rPr>
              <a:t>Tulemuslikkus tähtsam kui kuluefektiivsus</a:t>
            </a:r>
          </a:p>
        </p:txBody>
      </p:sp>
      <p:pic>
        <p:nvPicPr>
          <p:cNvPr id="4" name="Content Placeholder 3" descr="images_balance.jpg"/>
          <p:cNvPicPr>
            <a:picLocks noGrp="1" noChangeAspect="1"/>
          </p:cNvPicPr>
          <p:nvPr>
            <p:ph idx="1"/>
          </p:nvPr>
        </p:nvPicPr>
        <p:blipFill>
          <a:blip r:embed="rId2" cstate="print"/>
          <a:stretch>
            <a:fillRect/>
          </a:stretch>
        </p:blipFill>
        <p:spPr>
          <a:xfrm>
            <a:off x="3738823" y="2220813"/>
            <a:ext cx="1611447" cy="1611447"/>
          </a:xfrm>
        </p:spPr>
      </p:pic>
      <p:sp>
        <p:nvSpPr>
          <p:cNvPr id="5" name="TextBox 4"/>
          <p:cNvSpPr txBox="1"/>
          <p:nvPr/>
        </p:nvSpPr>
        <p:spPr>
          <a:xfrm>
            <a:off x="1114426" y="3004902"/>
            <a:ext cx="2591273" cy="439479"/>
          </a:xfrm>
          <a:prstGeom prst="rect">
            <a:avLst/>
          </a:prstGeom>
          <a:noFill/>
        </p:spPr>
        <p:txBody>
          <a:bodyPr wrap="square" rtlCol="0">
            <a:spAutoFit/>
          </a:bodyPr>
          <a:lstStyle/>
          <a:p>
            <a:pPr defTabSz="685800">
              <a:buClrTx/>
            </a:pPr>
            <a:r>
              <a:rPr lang="et-EE" sz="2256" b="1" kern="1200" dirty="0">
                <a:solidFill>
                  <a:srgbClr val="004586"/>
                </a:solidFill>
                <a:latin typeface="Century Gothic" panose="020B0502020202020204"/>
                <a:ea typeface="+mn-ea"/>
                <a:cs typeface="+mn-cs"/>
              </a:rPr>
              <a:t>Kuluefektiivsus</a:t>
            </a:r>
          </a:p>
        </p:txBody>
      </p:sp>
      <p:sp>
        <p:nvSpPr>
          <p:cNvPr id="6" name="TextBox 5"/>
          <p:cNvSpPr txBox="1"/>
          <p:nvPr/>
        </p:nvSpPr>
        <p:spPr>
          <a:xfrm>
            <a:off x="5384158" y="2246888"/>
            <a:ext cx="2481111" cy="439479"/>
          </a:xfrm>
          <a:prstGeom prst="rect">
            <a:avLst/>
          </a:prstGeom>
          <a:noFill/>
        </p:spPr>
        <p:txBody>
          <a:bodyPr wrap="square" rtlCol="0">
            <a:spAutoFit/>
          </a:bodyPr>
          <a:lstStyle/>
          <a:p>
            <a:pPr defTabSz="685800">
              <a:buClrTx/>
            </a:pPr>
            <a:r>
              <a:rPr lang="et-EE" sz="2256" b="1" kern="1200" dirty="0">
                <a:solidFill>
                  <a:srgbClr val="004586"/>
                </a:solidFill>
                <a:latin typeface="Century Gothic" panose="020B0502020202020204"/>
                <a:ea typeface="+mn-ea"/>
                <a:cs typeface="+mn-cs"/>
              </a:rPr>
              <a:t>Tulemuslikkus</a:t>
            </a:r>
          </a:p>
        </p:txBody>
      </p:sp>
    </p:spTree>
    <p:extLst>
      <p:ext uri="{BB962C8B-B14F-4D97-AF65-F5344CB8AC3E}">
        <p14:creationId xmlns="" xmlns:p14="http://schemas.microsoft.com/office/powerpoint/2010/main" val="195778539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6305314" y="1678911"/>
            <a:ext cx="2050121" cy="1414554"/>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Ühtne valitsemine (VV)</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Riigiasutuste teenustest lähtuv konsolideerimine</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Tugiteenused keskselt, tõhusalt ja läbipaistvalt </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Asutuste tegevusvormide ja riigivara inventuur </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Riigi osaluste valitsemine sh müük</a:t>
            </a:r>
          </a:p>
        </p:txBody>
      </p:sp>
      <p:sp>
        <p:nvSpPr>
          <p:cNvPr id="56" name="TextBox 55"/>
          <p:cNvSpPr txBox="1"/>
          <p:nvPr/>
        </p:nvSpPr>
        <p:spPr>
          <a:xfrm>
            <a:off x="876775" y="1633921"/>
            <a:ext cx="1621685" cy="1414554"/>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Pikk plaan riigile</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Arengukavandus korda ja tööle   </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Eesmärgistatud ja tegevuspõhine eelarvestamine (TERE)</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Teadmuspõhine otsustamine</a:t>
            </a:r>
            <a:endParaRPr lang="et-EE" sz="900" i="1" kern="1200" dirty="0">
              <a:solidFill>
                <a:prstClr val="black"/>
              </a:solidFill>
              <a:latin typeface="Century Gothic" panose="020B0502020202020204"/>
              <a:ea typeface="Calibri" panose="020F0502020204030204" pitchFamily="34" charset="0"/>
              <a:cs typeface="Times New Roman" panose="02020603050405020304" pitchFamily="18" charset="0"/>
            </a:endParaRPr>
          </a:p>
        </p:txBody>
      </p:sp>
      <p:sp>
        <p:nvSpPr>
          <p:cNvPr id="57" name="TextBox 56"/>
          <p:cNvSpPr txBox="1"/>
          <p:nvPr/>
        </p:nvSpPr>
        <p:spPr>
          <a:xfrm>
            <a:off x="866330" y="3152537"/>
            <a:ext cx="1619538" cy="1562735"/>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marL="257844" indent="-257844" defTabSz="685800">
              <a:lnSpc>
                <a:spcPct val="107000"/>
              </a:lnSpc>
              <a:buClrTx/>
              <a:buFont typeface="Symbol" panose="05050102010706020507" pitchFamily="18" charset="2"/>
              <a:buChar char=""/>
            </a:pPr>
            <a:r>
              <a:rPr lang="et-EE" sz="900" kern="1200" dirty="0" err="1">
                <a:solidFill>
                  <a:prstClr val="black"/>
                </a:solidFill>
                <a:latin typeface="Century Gothic" panose="020B0502020202020204"/>
                <a:ea typeface="Calibri" panose="020F0502020204030204" pitchFamily="34" charset="0"/>
                <a:cs typeface="Times New Roman" panose="02020603050405020304" pitchFamily="18" charset="0"/>
              </a:rPr>
              <a:t>E-riigi</a:t>
            </a: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 uus kvaliteet </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Inimeste ja ettevõtete vajadustest lähtuvad ja registripõhised teenused </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Bürokraatia vähendamine ja menetluste lihtsustamine</a:t>
            </a:r>
          </a:p>
        </p:txBody>
      </p:sp>
      <p:grpSp>
        <p:nvGrpSpPr>
          <p:cNvPr id="67" name="Group 66"/>
          <p:cNvGrpSpPr/>
          <p:nvPr/>
        </p:nvGrpSpPr>
        <p:grpSpPr>
          <a:xfrm>
            <a:off x="3144226" y="3877690"/>
            <a:ext cx="479195" cy="399194"/>
            <a:chOff x="5976938" y="1301751"/>
            <a:chExt cx="481013" cy="376238"/>
          </a:xfrm>
          <a:solidFill>
            <a:schemeClr val="bg1"/>
          </a:solidFill>
        </p:grpSpPr>
        <p:sp>
          <p:nvSpPr>
            <p:cNvPr id="68" name="Freeform 17"/>
            <p:cNvSpPr>
              <a:spLocks/>
            </p:cNvSpPr>
            <p:nvPr/>
          </p:nvSpPr>
          <p:spPr bwMode="auto">
            <a:xfrm>
              <a:off x="6059488" y="1635126"/>
              <a:ext cx="315913" cy="42863"/>
            </a:xfrm>
            <a:custGeom>
              <a:avLst/>
              <a:gdLst>
                <a:gd name="T0" fmla="*/ 151 w 2195"/>
                <a:gd name="T1" fmla="*/ 0 h 299"/>
                <a:gd name="T2" fmla="*/ 2043 w 2195"/>
                <a:gd name="T3" fmla="*/ 0 h 299"/>
                <a:gd name="T4" fmla="*/ 2074 w 2195"/>
                <a:gd name="T5" fmla="*/ 3 h 299"/>
                <a:gd name="T6" fmla="*/ 2102 w 2195"/>
                <a:gd name="T7" fmla="*/ 12 h 299"/>
                <a:gd name="T8" fmla="*/ 2128 w 2195"/>
                <a:gd name="T9" fmla="*/ 26 h 299"/>
                <a:gd name="T10" fmla="*/ 2150 w 2195"/>
                <a:gd name="T11" fmla="*/ 44 h 299"/>
                <a:gd name="T12" fmla="*/ 2169 w 2195"/>
                <a:gd name="T13" fmla="*/ 66 h 299"/>
                <a:gd name="T14" fmla="*/ 2183 w 2195"/>
                <a:gd name="T15" fmla="*/ 91 h 299"/>
                <a:gd name="T16" fmla="*/ 2192 w 2195"/>
                <a:gd name="T17" fmla="*/ 120 h 299"/>
                <a:gd name="T18" fmla="*/ 2195 w 2195"/>
                <a:gd name="T19" fmla="*/ 150 h 299"/>
                <a:gd name="T20" fmla="*/ 2192 w 2195"/>
                <a:gd name="T21" fmla="*/ 180 h 299"/>
                <a:gd name="T22" fmla="*/ 2183 w 2195"/>
                <a:gd name="T23" fmla="*/ 208 h 299"/>
                <a:gd name="T24" fmla="*/ 2169 w 2195"/>
                <a:gd name="T25" fmla="*/ 233 h 299"/>
                <a:gd name="T26" fmla="*/ 2150 w 2195"/>
                <a:gd name="T27" fmla="*/ 255 h 299"/>
                <a:gd name="T28" fmla="*/ 2128 w 2195"/>
                <a:gd name="T29" fmla="*/ 273 h 299"/>
                <a:gd name="T30" fmla="*/ 2102 w 2195"/>
                <a:gd name="T31" fmla="*/ 287 h 299"/>
                <a:gd name="T32" fmla="*/ 2074 w 2195"/>
                <a:gd name="T33" fmla="*/ 296 h 299"/>
                <a:gd name="T34" fmla="*/ 2043 w 2195"/>
                <a:gd name="T35" fmla="*/ 299 h 299"/>
                <a:gd name="T36" fmla="*/ 151 w 2195"/>
                <a:gd name="T37" fmla="*/ 299 h 299"/>
                <a:gd name="T38" fmla="*/ 121 w 2195"/>
                <a:gd name="T39" fmla="*/ 296 h 299"/>
                <a:gd name="T40" fmla="*/ 92 w 2195"/>
                <a:gd name="T41" fmla="*/ 287 h 299"/>
                <a:gd name="T42" fmla="*/ 66 w 2195"/>
                <a:gd name="T43" fmla="*/ 273 h 299"/>
                <a:gd name="T44" fmla="*/ 44 w 2195"/>
                <a:gd name="T45" fmla="*/ 255 h 299"/>
                <a:gd name="T46" fmla="*/ 26 w 2195"/>
                <a:gd name="T47" fmla="*/ 233 h 299"/>
                <a:gd name="T48" fmla="*/ 11 w 2195"/>
                <a:gd name="T49" fmla="*/ 208 h 299"/>
                <a:gd name="T50" fmla="*/ 3 w 2195"/>
                <a:gd name="T51" fmla="*/ 180 h 299"/>
                <a:gd name="T52" fmla="*/ 0 w 2195"/>
                <a:gd name="T53" fmla="*/ 150 h 299"/>
                <a:gd name="T54" fmla="*/ 3 w 2195"/>
                <a:gd name="T55" fmla="*/ 120 h 299"/>
                <a:gd name="T56" fmla="*/ 11 w 2195"/>
                <a:gd name="T57" fmla="*/ 91 h 299"/>
                <a:gd name="T58" fmla="*/ 26 w 2195"/>
                <a:gd name="T59" fmla="*/ 66 h 299"/>
                <a:gd name="T60" fmla="*/ 44 w 2195"/>
                <a:gd name="T61" fmla="*/ 44 h 299"/>
                <a:gd name="T62" fmla="*/ 66 w 2195"/>
                <a:gd name="T63" fmla="*/ 26 h 299"/>
                <a:gd name="T64" fmla="*/ 92 w 2195"/>
                <a:gd name="T65" fmla="*/ 12 h 299"/>
                <a:gd name="T66" fmla="*/ 121 w 2195"/>
                <a:gd name="T67" fmla="*/ 3 h 299"/>
                <a:gd name="T68" fmla="*/ 151 w 2195"/>
                <a:gd name="T6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99">
                  <a:moveTo>
                    <a:pt x="151" y="0"/>
                  </a:moveTo>
                  <a:lnTo>
                    <a:pt x="2043" y="0"/>
                  </a:lnTo>
                  <a:lnTo>
                    <a:pt x="2074" y="3"/>
                  </a:lnTo>
                  <a:lnTo>
                    <a:pt x="2102" y="12"/>
                  </a:lnTo>
                  <a:lnTo>
                    <a:pt x="2128" y="26"/>
                  </a:lnTo>
                  <a:lnTo>
                    <a:pt x="2150" y="44"/>
                  </a:lnTo>
                  <a:lnTo>
                    <a:pt x="2169" y="66"/>
                  </a:lnTo>
                  <a:lnTo>
                    <a:pt x="2183" y="91"/>
                  </a:lnTo>
                  <a:lnTo>
                    <a:pt x="2192" y="120"/>
                  </a:lnTo>
                  <a:lnTo>
                    <a:pt x="2195" y="150"/>
                  </a:lnTo>
                  <a:lnTo>
                    <a:pt x="2192" y="180"/>
                  </a:lnTo>
                  <a:lnTo>
                    <a:pt x="2183" y="208"/>
                  </a:lnTo>
                  <a:lnTo>
                    <a:pt x="2169" y="233"/>
                  </a:lnTo>
                  <a:lnTo>
                    <a:pt x="2150" y="255"/>
                  </a:lnTo>
                  <a:lnTo>
                    <a:pt x="2128" y="273"/>
                  </a:lnTo>
                  <a:lnTo>
                    <a:pt x="2102" y="287"/>
                  </a:lnTo>
                  <a:lnTo>
                    <a:pt x="2074" y="296"/>
                  </a:lnTo>
                  <a:lnTo>
                    <a:pt x="2043" y="299"/>
                  </a:lnTo>
                  <a:lnTo>
                    <a:pt x="151" y="299"/>
                  </a:lnTo>
                  <a:lnTo>
                    <a:pt x="121" y="296"/>
                  </a:lnTo>
                  <a:lnTo>
                    <a:pt x="92" y="287"/>
                  </a:lnTo>
                  <a:lnTo>
                    <a:pt x="66" y="273"/>
                  </a:lnTo>
                  <a:lnTo>
                    <a:pt x="44" y="255"/>
                  </a:lnTo>
                  <a:lnTo>
                    <a:pt x="26" y="233"/>
                  </a:lnTo>
                  <a:lnTo>
                    <a:pt x="11" y="208"/>
                  </a:lnTo>
                  <a:lnTo>
                    <a:pt x="3" y="180"/>
                  </a:lnTo>
                  <a:lnTo>
                    <a:pt x="0" y="150"/>
                  </a:lnTo>
                  <a:lnTo>
                    <a:pt x="3" y="120"/>
                  </a:lnTo>
                  <a:lnTo>
                    <a:pt x="11" y="91"/>
                  </a:lnTo>
                  <a:lnTo>
                    <a:pt x="26" y="66"/>
                  </a:lnTo>
                  <a:lnTo>
                    <a:pt x="44" y="44"/>
                  </a:lnTo>
                  <a:lnTo>
                    <a:pt x="66" y="26"/>
                  </a:lnTo>
                  <a:lnTo>
                    <a:pt x="92" y="12"/>
                  </a:lnTo>
                  <a:lnTo>
                    <a:pt x="121" y="3"/>
                  </a:lnTo>
                  <a:lnTo>
                    <a:pt x="151"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Arial" panose="020B0604020202020204" pitchFamily="34" charset="0"/>
                <a:cs typeface="Arial" panose="020B0604020202020204" pitchFamily="34" charset="0"/>
              </a:endParaRPr>
            </a:p>
          </p:txBody>
        </p:sp>
        <p:sp>
          <p:nvSpPr>
            <p:cNvPr id="69" name="Freeform 18"/>
            <p:cNvSpPr>
              <a:spLocks/>
            </p:cNvSpPr>
            <p:nvPr/>
          </p:nvSpPr>
          <p:spPr bwMode="auto">
            <a:xfrm>
              <a:off x="6053138" y="1457326"/>
              <a:ext cx="33338" cy="85725"/>
            </a:xfrm>
            <a:custGeom>
              <a:avLst/>
              <a:gdLst>
                <a:gd name="T0" fmla="*/ 115 w 228"/>
                <a:gd name="T1" fmla="*/ 0 h 596"/>
                <a:gd name="T2" fmla="*/ 140 w 228"/>
                <a:gd name="T3" fmla="*/ 3 h 596"/>
                <a:gd name="T4" fmla="*/ 165 w 228"/>
                <a:gd name="T5" fmla="*/ 11 h 596"/>
                <a:gd name="T6" fmla="*/ 186 w 228"/>
                <a:gd name="T7" fmla="*/ 24 h 596"/>
                <a:gd name="T8" fmla="*/ 203 w 228"/>
                <a:gd name="T9" fmla="*/ 42 h 596"/>
                <a:gd name="T10" fmla="*/ 217 w 228"/>
                <a:gd name="T11" fmla="*/ 62 h 596"/>
                <a:gd name="T12" fmla="*/ 225 w 228"/>
                <a:gd name="T13" fmla="*/ 86 h 596"/>
                <a:gd name="T14" fmla="*/ 228 w 228"/>
                <a:gd name="T15" fmla="*/ 111 h 596"/>
                <a:gd name="T16" fmla="*/ 228 w 228"/>
                <a:gd name="T17" fmla="*/ 484 h 596"/>
                <a:gd name="T18" fmla="*/ 225 w 228"/>
                <a:gd name="T19" fmla="*/ 510 h 596"/>
                <a:gd name="T20" fmla="*/ 217 w 228"/>
                <a:gd name="T21" fmla="*/ 533 h 596"/>
                <a:gd name="T22" fmla="*/ 203 w 228"/>
                <a:gd name="T23" fmla="*/ 555 h 596"/>
                <a:gd name="T24" fmla="*/ 186 w 228"/>
                <a:gd name="T25" fmla="*/ 572 h 596"/>
                <a:gd name="T26" fmla="*/ 165 w 228"/>
                <a:gd name="T27" fmla="*/ 585 h 596"/>
                <a:gd name="T28" fmla="*/ 140 w 228"/>
                <a:gd name="T29" fmla="*/ 594 h 596"/>
                <a:gd name="T30" fmla="*/ 115 w 228"/>
                <a:gd name="T31" fmla="*/ 596 h 596"/>
                <a:gd name="T32" fmla="*/ 88 w 228"/>
                <a:gd name="T33" fmla="*/ 594 h 596"/>
                <a:gd name="T34" fmla="*/ 65 w 228"/>
                <a:gd name="T35" fmla="*/ 585 h 596"/>
                <a:gd name="T36" fmla="*/ 43 w 228"/>
                <a:gd name="T37" fmla="*/ 572 h 596"/>
                <a:gd name="T38" fmla="*/ 26 w 228"/>
                <a:gd name="T39" fmla="*/ 555 h 596"/>
                <a:gd name="T40" fmla="*/ 13 w 228"/>
                <a:gd name="T41" fmla="*/ 533 h 596"/>
                <a:gd name="T42" fmla="*/ 3 w 228"/>
                <a:gd name="T43" fmla="*/ 510 h 596"/>
                <a:gd name="T44" fmla="*/ 0 w 228"/>
                <a:gd name="T45" fmla="*/ 484 h 596"/>
                <a:gd name="T46" fmla="*/ 0 w 228"/>
                <a:gd name="T47" fmla="*/ 111 h 596"/>
                <a:gd name="T48" fmla="*/ 3 w 228"/>
                <a:gd name="T49" fmla="*/ 86 h 596"/>
                <a:gd name="T50" fmla="*/ 13 w 228"/>
                <a:gd name="T51" fmla="*/ 62 h 596"/>
                <a:gd name="T52" fmla="*/ 26 w 228"/>
                <a:gd name="T53" fmla="*/ 42 h 596"/>
                <a:gd name="T54" fmla="*/ 43 w 228"/>
                <a:gd name="T55" fmla="*/ 24 h 596"/>
                <a:gd name="T56" fmla="*/ 65 w 228"/>
                <a:gd name="T57" fmla="*/ 11 h 596"/>
                <a:gd name="T58" fmla="*/ 88 w 228"/>
                <a:gd name="T59" fmla="*/ 3 h 596"/>
                <a:gd name="T60" fmla="*/ 115 w 228"/>
                <a:gd name="T6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596">
                  <a:moveTo>
                    <a:pt x="115" y="0"/>
                  </a:moveTo>
                  <a:lnTo>
                    <a:pt x="140" y="3"/>
                  </a:lnTo>
                  <a:lnTo>
                    <a:pt x="165" y="11"/>
                  </a:lnTo>
                  <a:lnTo>
                    <a:pt x="186" y="24"/>
                  </a:lnTo>
                  <a:lnTo>
                    <a:pt x="203" y="42"/>
                  </a:lnTo>
                  <a:lnTo>
                    <a:pt x="217" y="62"/>
                  </a:lnTo>
                  <a:lnTo>
                    <a:pt x="225" y="86"/>
                  </a:lnTo>
                  <a:lnTo>
                    <a:pt x="228" y="111"/>
                  </a:lnTo>
                  <a:lnTo>
                    <a:pt x="228" y="484"/>
                  </a:lnTo>
                  <a:lnTo>
                    <a:pt x="225" y="510"/>
                  </a:lnTo>
                  <a:lnTo>
                    <a:pt x="217" y="533"/>
                  </a:lnTo>
                  <a:lnTo>
                    <a:pt x="203" y="555"/>
                  </a:lnTo>
                  <a:lnTo>
                    <a:pt x="186" y="572"/>
                  </a:lnTo>
                  <a:lnTo>
                    <a:pt x="165" y="585"/>
                  </a:lnTo>
                  <a:lnTo>
                    <a:pt x="140" y="594"/>
                  </a:lnTo>
                  <a:lnTo>
                    <a:pt x="115" y="596"/>
                  </a:lnTo>
                  <a:lnTo>
                    <a:pt x="88" y="594"/>
                  </a:lnTo>
                  <a:lnTo>
                    <a:pt x="65" y="585"/>
                  </a:lnTo>
                  <a:lnTo>
                    <a:pt x="43" y="572"/>
                  </a:lnTo>
                  <a:lnTo>
                    <a:pt x="26" y="555"/>
                  </a:lnTo>
                  <a:lnTo>
                    <a:pt x="13" y="533"/>
                  </a:lnTo>
                  <a:lnTo>
                    <a:pt x="3" y="510"/>
                  </a:lnTo>
                  <a:lnTo>
                    <a:pt x="0" y="484"/>
                  </a:lnTo>
                  <a:lnTo>
                    <a:pt x="0" y="111"/>
                  </a:lnTo>
                  <a:lnTo>
                    <a:pt x="3" y="86"/>
                  </a:lnTo>
                  <a:lnTo>
                    <a:pt x="13" y="62"/>
                  </a:lnTo>
                  <a:lnTo>
                    <a:pt x="26" y="42"/>
                  </a:lnTo>
                  <a:lnTo>
                    <a:pt x="43" y="24"/>
                  </a:lnTo>
                  <a:lnTo>
                    <a:pt x="65" y="11"/>
                  </a:lnTo>
                  <a:lnTo>
                    <a:pt x="88" y="3"/>
                  </a:lnTo>
                  <a:lnTo>
                    <a:pt x="115"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Arial" panose="020B0604020202020204" pitchFamily="34" charset="0"/>
                <a:cs typeface="Arial" panose="020B0604020202020204" pitchFamily="34" charset="0"/>
              </a:endParaRPr>
            </a:p>
          </p:txBody>
        </p:sp>
        <p:sp>
          <p:nvSpPr>
            <p:cNvPr id="70" name="Freeform 19"/>
            <p:cNvSpPr>
              <a:spLocks/>
            </p:cNvSpPr>
            <p:nvPr/>
          </p:nvSpPr>
          <p:spPr bwMode="auto">
            <a:xfrm>
              <a:off x="6108701" y="1435101"/>
              <a:ext cx="31750" cy="107950"/>
            </a:xfrm>
            <a:custGeom>
              <a:avLst/>
              <a:gdLst>
                <a:gd name="T0" fmla="*/ 114 w 227"/>
                <a:gd name="T1" fmla="*/ 0 h 746"/>
                <a:gd name="T2" fmla="*/ 140 w 227"/>
                <a:gd name="T3" fmla="*/ 3 h 746"/>
                <a:gd name="T4" fmla="*/ 164 w 227"/>
                <a:gd name="T5" fmla="*/ 12 h 746"/>
                <a:gd name="T6" fmla="*/ 184 w 227"/>
                <a:gd name="T7" fmla="*/ 25 h 746"/>
                <a:gd name="T8" fmla="*/ 203 w 227"/>
                <a:gd name="T9" fmla="*/ 42 h 746"/>
                <a:gd name="T10" fmla="*/ 216 w 227"/>
                <a:gd name="T11" fmla="*/ 63 h 746"/>
                <a:gd name="T12" fmla="*/ 224 w 227"/>
                <a:gd name="T13" fmla="*/ 86 h 746"/>
                <a:gd name="T14" fmla="*/ 227 w 227"/>
                <a:gd name="T15" fmla="*/ 112 h 746"/>
                <a:gd name="T16" fmla="*/ 227 w 227"/>
                <a:gd name="T17" fmla="*/ 634 h 746"/>
                <a:gd name="T18" fmla="*/ 224 w 227"/>
                <a:gd name="T19" fmla="*/ 660 h 746"/>
                <a:gd name="T20" fmla="*/ 216 w 227"/>
                <a:gd name="T21" fmla="*/ 683 h 746"/>
                <a:gd name="T22" fmla="*/ 203 w 227"/>
                <a:gd name="T23" fmla="*/ 705 h 746"/>
                <a:gd name="T24" fmla="*/ 184 w 227"/>
                <a:gd name="T25" fmla="*/ 722 h 746"/>
                <a:gd name="T26" fmla="*/ 164 w 227"/>
                <a:gd name="T27" fmla="*/ 735 h 746"/>
                <a:gd name="T28" fmla="*/ 140 w 227"/>
                <a:gd name="T29" fmla="*/ 744 h 746"/>
                <a:gd name="T30" fmla="*/ 114 w 227"/>
                <a:gd name="T31" fmla="*/ 746 h 746"/>
                <a:gd name="T32" fmla="*/ 88 w 227"/>
                <a:gd name="T33" fmla="*/ 744 h 746"/>
                <a:gd name="T34" fmla="*/ 64 w 227"/>
                <a:gd name="T35" fmla="*/ 735 h 746"/>
                <a:gd name="T36" fmla="*/ 43 w 227"/>
                <a:gd name="T37" fmla="*/ 722 h 746"/>
                <a:gd name="T38" fmla="*/ 25 w 227"/>
                <a:gd name="T39" fmla="*/ 705 h 746"/>
                <a:gd name="T40" fmla="*/ 12 w 227"/>
                <a:gd name="T41" fmla="*/ 683 h 746"/>
                <a:gd name="T42" fmla="*/ 3 w 227"/>
                <a:gd name="T43" fmla="*/ 660 h 746"/>
                <a:gd name="T44" fmla="*/ 0 w 227"/>
                <a:gd name="T45" fmla="*/ 634 h 746"/>
                <a:gd name="T46" fmla="*/ 0 w 227"/>
                <a:gd name="T47" fmla="*/ 112 h 746"/>
                <a:gd name="T48" fmla="*/ 3 w 227"/>
                <a:gd name="T49" fmla="*/ 86 h 746"/>
                <a:gd name="T50" fmla="*/ 12 w 227"/>
                <a:gd name="T51" fmla="*/ 63 h 746"/>
                <a:gd name="T52" fmla="*/ 25 w 227"/>
                <a:gd name="T53" fmla="*/ 42 h 746"/>
                <a:gd name="T54" fmla="*/ 43 w 227"/>
                <a:gd name="T55" fmla="*/ 25 h 746"/>
                <a:gd name="T56" fmla="*/ 64 w 227"/>
                <a:gd name="T57" fmla="*/ 12 h 746"/>
                <a:gd name="T58" fmla="*/ 88 w 227"/>
                <a:gd name="T59" fmla="*/ 3 h 746"/>
                <a:gd name="T60" fmla="*/ 114 w 227"/>
                <a:gd name="T61"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746">
                  <a:moveTo>
                    <a:pt x="114" y="0"/>
                  </a:moveTo>
                  <a:lnTo>
                    <a:pt x="140" y="3"/>
                  </a:lnTo>
                  <a:lnTo>
                    <a:pt x="164" y="12"/>
                  </a:lnTo>
                  <a:lnTo>
                    <a:pt x="184" y="25"/>
                  </a:lnTo>
                  <a:lnTo>
                    <a:pt x="203" y="42"/>
                  </a:lnTo>
                  <a:lnTo>
                    <a:pt x="216" y="63"/>
                  </a:lnTo>
                  <a:lnTo>
                    <a:pt x="224" y="86"/>
                  </a:lnTo>
                  <a:lnTo>
                    <a:pt x="227" y="112"/>
                  </a:lnTo>
                  <a:lnTo>
                    <a:pt x="227" y="634"/>
                  </a:lnTo>
                  <a:lnTo>
                    <a:pt x="224" y="660"/>
                  </a:lnTo>
                  <a:lnTo>
                    <a:pt x="216" y="683"/>
                  </a:lnTo>
                  <a:lnTo>
                    <a:pt x="203" y="705"/>
                  </a:lnTo>
                  <a:lnTo>
                    <a:pt x="184" y="722"/>
                  </a:lnTo>
                  <a:lnTo>
                    <a:pt x="164" y="735"/>
                  </a:lnTo>
                  <a:lnTo>
                    <a:pt x="140" y="744"/>
                  </a:lnTo>
                  <a:lnTo>
                    <a:pt x="114" y="746"/>
                  </a:lnTo>
                  <a:lnTo>
                    <a:pt x="88" y="744"/>
                  </a:lnTo>
                  <a:lnTo>
                    <a:pt x="64" y="735"/>
                  </a:lnTo>
                  <a:lnTo>
                    <a:pt x="43" y="722"/>
                  </a:lnTo>
                  <a:lnTo>
                    <a:pt x="25" y="705"/>
                  </a:lnTo>
                  <a:lnTo>
                    <a:pt x="12" y="683"/>
                  </a:lnTo>
                  <a:lnTo>
                    <a:pt x="3" y="660"/>
                  </a:lnTo>
                  <a:lnTo>
                    <a:pt x="0" y="634"/>
                  </a:lnTo>
                  <a:lnTo>
                    <a:pt x="0" y="112"/>
                  </a:lnTo>
                  <a:lnTo>
                    <a:pt x="3" y="86"/>
                  </a:lnTo>
                  <a:lnTo>
                    <a:pt x="12" y="63"/>
                  </a:lnTo>
                  <a:lnTo>
                    <a:pt x="25" y="42"/>
                  </a:lnTo>
                  <a:lnTo>
                    <a:pt x="43" y="25"/>
                  </a:lnTo>
                  <a:lnTo>
                    <a:pt x="64" y="12"/>
                  </a:lnTo>
                  <a:lnTo>
                    <a:pt x="88" y="3"/>
                  </a:lnTo>
                  <a:lnTo>
                    <a:pt x="114"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Arial" panose="020B0604020202020204" pitchFamily="34" charset="0"/>
                <a:cs typeface="Arial" panose="020B0604020202020204" pitchFamily="34" charset="0"/>
              </a:endParaRPr>
            </a:p>
          </p:txBody>
        </p:sp>
        <p:sp>
          <p:nvSpPr>
            <p:cNvPr id="71" name="Freeform 20"/>
            <p:cNvSpPr>
              <a:spLocks/>
            </p:cNvSpPr>
            <p:nvPr/>
          </p:nvSpPr>
          <p:spPr bwMode="auto">
            <a:xfrm>
              <a:off x="6162676" y="1414463"/>
              <a:ext cx="33338" cy="128588"/>
            </a:xfrm>
            <a:custGeom>
              <a:avLst/>
              <a:gdLst>
                <a:gd name="T0" fmla="*/ 113 w 227"/>
                <a:gd name="T1" fmla="*/ 0 h 895"/>
                <a:gd name="T2" fmla="*/ 139 w 227"/>
                <a:gd name="T3" fmla="*/ 3 h 895"/>
                <a:gd name="T4" fmla="*/ 163 w 227"/>
                <a:gd name="T5" fmla="*/ 11 h 895"/>
                <a:gd name="T6" fmla="*/ 184 w 227"/>
                <a:gd name="T7" fmla="*/ 24 h 895"/>
                <a:gd name="T8" fmla="*/ 202 w 227"/>
                <a:gd name="T9" fmla="*/ 42 h 895"/>
                <a:gd name="T10" fmla="*/ 215 w 227"/>
                <a:gd name="T11" fmla="*/ 62 h 895"/>
                <a:gd name="T12" fmla="*/ 224 w 227"/>
                <a:gd name="T13" fmla="*/ 87 h 895"/>
                <a:gd name="T14" fmla="*/ 227 w 227"/>
                <a:gd name="T15" fmla="*/ 112 h 895"/>
                <a:gd name="T16" fmla="*/ 227 w 227"/>
                <a:gd name="T17" fmla="*/ 783 h 895"/>
                <a:gd name="T18" fmla="*/ 224 w 227"/>
                <a:gd name="T19" fmla="*/ 809 h 895"/>
                <a:gd name="T20" fmla="*/ 215 w 227"/>
                <a:gd name="T21" fmla="*/ 832 h 895"/>
                <a:gd name="T22" fmla="*/ 202 w 227"/>
                <a:gd name="T23" fmla="*/ 854 h 895"/>
                <a:gd name="T24" fmla="*/ 184 w 227"/>
                <a:gd name="T25" fmla="*/ 871 h 895"/>
                <a:gd name="T26" fmla="*/ 163 w 227"/>
                <a:gd name="T27" fmla="*/ 884 h 895"/>
                <a:gd name="T28" fmla="*/ 139 w 227"/>
                <a:gd name="T29" fmla="*/ 893 h 895"/>
                <a:gd name="T30" fmla="*/ 113 w 227"/>
                <a:gd name="T31" fmla="*/ 895 h 895"/>
                <a:gd name="T32" fmla="*/ 87 w 227"/>
                <a:gd name="T33" fmla="*/ 893 h 895"/>
                <a:gd name="T34" fmla="*/ 63 w 227"/>
                <a:gd name="T35" fmla="*/ 884 h 895"/>
                <a:gd name="T36" fmla="*/ 42 w 227"/>
                <a:gd name="T37" fmla="*/ 871 h 895"/>
                <a:gd name="T38" fmla="*/ 25 w 227"/>
                <a:gd name="T39" fmla="*/ 854 h 895"/>
                <a:gd name="T40" fmla="*/ 11 w 227"/>
                <a:gd name="T41" fmla="*/ 832 h 895"/>
                <a:gd name="T42" fmla="*/ 3 w 227"/>
                <a:gd name="T43" fmla="*/ 809 h 895"/>
                <a:gd name="T44" fmla="*/ 0 w 227"/>
                <a:gd name="T45" fmla="*/ 783 h 895"/>
                <a:gd name="T46" fmla="*/ 0 w 227"/>
                <a:gd name="T47" fmla="*/ 112 h 895"/>
                <a:gd name="T48" fmla="*/ 3 w 227"/>
                <a:gd name="T49" fmla="*/ 87 h 895"/>
                <a:gd name="T50" fmla="*/ 11 w 227"/>
                <a:gd name="T51" fmla="*/ 62 h 895"/>
                <a:gd name="T52" fmla="*/ 25 w 227"/>
                <a:gd name="T53" fmla="*/ 42 h 895"/>
                <a:gd name="T54" fmla="*/ 42 w 227"/>
                <a:gd name="T55" fmla="*/ 24 h 895"/>
                <a:gd name="T56" fmla="*/ 63 w 227"/>
                <a:gd name="T57" fmla="*/ 11 h 895"/>
                <a:gd name="T58" fmla="*/ 87 w 227"/>
                <a:gd name="T59" fmla="*/ 3 h 895"/>
                <a:gd name="T60" fmla="*/ 113 w 227"/>
                <a:gd name="T61"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895">
                  <a:moveTo>
                    <a:pt x="113" y="0"/>
                  </a:moveTo>
                  <a:lnTo>
                    <a:pt x="139" y="3"/>
                  </a:lnTo>
                  <a:lnTo>
                    <a:pt x="163" y="11"/>
                  </a:lnTo>
                  <a:lnTo>
                    <a:pt x="184" y="24"/>
                  </a:lnTo>
                  <a:lnTo>
                    <a:pt x="202" y="42"/>
                  </a:lnTo>
                  <a:lnTo>
                    <a:pt x="215" y="62"/>
                  </a:lnTo>
                  <a:lnTo>
                    <a:pt x="224" y="87"/>
                  </a:lnTo>
                  <a:lnTo>
                    <a:pt x="227" y="112"/>
                  </a:lnTo>
                  <a:lnTo>
                    <a:pt x="227" y="783"/>
                  </a:lnTo>
                  <a:lnTo>
                    <a:pt x="224" y="809"/>
                  </a:lnTo>
                  <a:lnTo>
                    <a:pt x="215" y="832"/>
                  </a:lnTo>
                  <a:lnTo>
                    <a:pt x="202" y="854"/>
                  </a:lnTo>
                  <a:lnTo>
                    <a:pt x="184" y="871"/>
                  </a:lnTo>
                  <a:lnTo>
                    <a:pt x="163" y="884"/>
                  </a:lnTo>
                  <a:lnTo>
                    <a:pt x="139" y="893"/>
                  </a:lnTo>
                  <a:lnTo>
                    <a:pt x="113" y="895"/>
                  </a:lnTo>
                  <a:lnTo>
                    <a:pt x="87" y="893"/>
                  </a:lnTo>
                  <a:lnTo>
                    <a:pt x="63" y="884"/>
                  </a:lnTo>
                  <a:lnTo>
                    <a:pt x="42" y="871"/>
                  </a:lnTo>
                  <a:lnTo>
                    <a:pt x="25" y="854"/>
                  </a:lnTo>
                  <a:lnTo>
                    <a:pt x="11" y="832"/>
                  </a:lnTo>
                  <a:lnTo>
                    <a:pt x="3" y="809"/>
                  </a:lnTo>
                  <a:lnTo>
                    <a:pt x="0" y="783"/>
                  </a:lnTo>
                  <a:lnTo>
                    <a:pt x="0" y="112"/>
                  </a:lnTo>
                  <a:lnTo>
                    <a:pt x="3" y="87"/>
                  </a:lnTo>
                  <a:lnTo>
                    <a:pt x="11" y="62"/>
                  </a:lnTo>
                  <a:lnTo>
                    <a:pt x="25" y="42"/>
                  </a:lnTo>
                  <a:lnTo>
                    <a:pt x="42" y="24"/>
                  </a:lnTo>
                  <a:lnTo>
                    <a:pt x="63" y="11"/>
                  </a:lnTo>
                  <a:lnTo>
                    <a:pt x="87" y="3"/>
                  </a:lnTo>
                  <a:lnTo>
                    <a:pt x="113"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Arial" panose="020B0604020202020204" pitchFamily="34" charset="0"/>
                <a:cs typeface="Arial" panose="020B0604020202020204" pitchFamily="34" charset="0"/>
              </a:endParaRPr>
            </a:p>
          </p:txBody>
        </p:sp>
        <p:sp>
          <p:nvSpPr>
            <p:cNvPr id="72" name="Freeform 21"/>
            <p:cNvSpPr>
              <a:spLocks/>
            </p:cNvSpPr>
            <p:nvPr/>
          </p:nvSpPr>
          <p:spPr bwMode="auto">
            <a:xfrm>
              <a:off x="5976938" y="1301751"/>
              <a:ext cx="481013" cy="311150"/>
            </a:xfrm>
            <a:custGeom>
              <a:avLst/>
              <a:gdLst>
                <a:gd name="T0" fmla="*/ 3179 w 3330"/>
                <a:gd name="T1" fmla="*/ 0 h 2163"/>
                <a:gd name="T2" fmla="*/ 3239 w 3330"/>
                <a:gd name="T3" fmla="*/ 11 h 2163"/>
                <a:gd name="T4" fmla="*/ 3286 w 3330"/>
                <a:gd name="T5" fmla="*/ 43 h 2163"/>
                <a:gd name="T6" fmla="*/ 3319 w 3330"/>
                <a:gd name="T7" fmla="*/ 91 h 2163"/>
                <a:gd name="T8" fmla="*/ 3330 w 3330"/>
                <a:gd name="T9" fmla="*/ 149 h 2163"/>
                <a:gd name="T10" fmla="*/ 3127 w 3330"/>
                <a:gd name="T11" fmla="*/ 1640 h 2163"/>
                <a:gd name="T12" fmla="*/ 3184 w 3330"/>
                <a:gd name="T13" fmla="*/ 1516 h 2163"/>
                <a:gd name="T14" fmla="*/ 3220 w 3330"/>
                <a:gd name="T15" fmla="*/ 1384 h 2163"/>
                <a:gd name="T16" fmla="*/ 3232 w 3330"/>
                <a:gd name="T17" fmla="*/ 1249 h 2163"/>
                <a:gd name="T18" fmla="*/ 3221 w 3330"/>
                <a:gd name="T19" fmla="*/ 1119 h 2163"/>
                <a:gd name="T20" fmla="*/ 3191 w 3330"/>
                <a:gd name="T21" fmla="*/ 994 h 2163"/>
                <a:gd name="T22" fmla="*/ 3140 w 3330"/>
                <a:gd name="T23" fmla="*/ 878 h 2163"/>
                <a:gd name="T24" fmla="*/ 3069 w 3330"/>
                <a:gd name="T25" fmla="*/ 769 h 2163"/>
                <a:gd name="T26" fmla="*/ 3027 w 3330"/>
                <a:gd name="T27" fmla="*/ 299 h 2163"/>
                <a:gd name="T28" fmla="*/ 303 w 3330"/>
                <a:gd name="T29" fmla="*/ 1865 h 2163"/>
                <a:gd name="T30" fmla="*/ 1952 w 3330"/>
                <a:gd name="T31" fmla="*/ 1903 h 2163"/>
                <a:gd name="T32" fmla="*/ 2058 w 3330"/>
                <a:gd name="T33" fmla="*/ 1965 h 2163"/>
                <a:gd name="T34" fmla="*/ 2173 w 3330"/>
                <a:gd name="T35" fmla="*/ 2011 h 2163"/>
                <a:gd name="T36" fmla="*/ 2294 w 3330"/>
                <a:gd name="T37" fmla="*/ 2040 h 2163"/>
                <a:gd name="T38" fmla="*/ 2419 w 3330"/>
                <a:gd name="T39" fmla="*/ 2049 h 2163"/>
                <a:gd name="T40" fmla="*/ 2558 w 3330"/>
                <a:gd name="T41" fmla="*/ 2037 h 2163"/>
                <a:gd name="T42" fmla="*/ 2692 w 3330"/>
                <a:gd name="T43" fmla="*/ 2002 h 2163"/>
                <a:gd name="T44" fmla="*/ 2817 w 3330"/>
                <a:gd name="T45" fmla="*/ 1945 h 2163"/>
                <a:gd name="T46" fmla="*/ 3031 w 3330"/>
                <a:gd name="T47" fmla="*/ 2156 h 2163"/>
                <a:gd name="T48" fmla="*/ 3041 w 3330"/>
                <a:gd name="T49" fmla="*/ 2163 h 2163"/>
                <a:gd name="T50" fmla="*/ 121 w 3330"/>
                <a:gd name="T51" fmla="*/ 2160 h 2163"/>
                <a:gd name="T52" fmla="*/ 67 w 3330"/>
                <a:gd name="T53" fmla="*/ 2138 h 2163"/>
                <a:gd name="T54" fmla="*/ 26 w 3330"/>
                <a:gd name="T55" fmla="*/ 2097 h 2163"/>
                <a:gd name="T56" fmla="*/ 3 w 3330"/>
                <a:gd name="T57" fmla="*/ 2044 h 2163"/>
                <a:gd name="T58" fmla="*/ 0 w 3330"/>
                <a:gd name="T59" fmla="*/ 149 h 2163"/>
                <a:gd name="T60" fmla="*/ 12 w 3330"/>
                <a:gd name="T61" fmla="*/ 92 h 2163"/>
                <a:gd name="T62" fmla="*/ 45 w 3330"/>
                <a:gd name="T63" fmla="*/ 43 h 2163"/>
                <a:gd name="T64" fmla="*/ 93 w 3330"/>
                <a:gd name="T65" fmla="*/ 11 h 2163"/>
                <a:gd name="T66" fmla="*/ 152 w 3330"/>
                <a:gd name="T67"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30" h="2163">
                  <a:moveTo>
                    <a:pt x="152" y="0"/>
                  </a:moveTo>
                  <a:lnTo>
                    <a:pt x="3179" y="0"/>
                  </a:lnTo>
                  <a:lnTo>
                    <a:pt x="3210" y="3"/>
                  </a:lnTo>
                  <a:lnTo>
                    <a:pt x="3239" y="11"/>
                  </a:lnTo>
                  <a:lnTo>
                    <a:pt x="3264" y="25"/>
                  </a:lnTo>
                  <a:lnTo>
                    <a:pt x="3286" y="43"/>
                  </a:lnTo>
                  <a:lnTo>
                    <a:pt x="3305" y="65"/>
                  </a:lnTo>
                  <a:lnTo>
                    <a:pt x="3319" y="91"/>
                  </a:lnTo>
                  <a:lnTo>
                    <a:pt x="3327" y="119"/>
                  </a:lnTo>
                  <a:lnTo>
                    <a:pt x="3330" y="149"/>
                  </a:lnTo>
                  <a:lnTo>
                    <a:pt x="3330" y="1841"/>
                  </a:lnTo>
                  <a:lnTo>
                    <a:pt x="3127" y="1640"/>
                  </a:lnTo>
                  <a:lnTo>
                    <a:pt x="3159" y="1579"/>
                  </a:lnTo>
                  <a:lnTo>
                    <a:pt x="3184" y="1516"/>
                  </a:lnTo>
                  <a:lnTo>
                    <a:pt x="3205" y="1452"/>
                  </a:lnTo>
                  <a:lnTo>
                    <a:pt x="3220" y="1384"/>
                  </a:lnTo>
                  <a:lnTo>
                    <a:pt x="3229" y="1317"/>
                  </a:lnTo>
                  <a:lnTo>
                    <a:pt x="3232" y="1249"/>
                  </a:lnTo>
                  <a:lnTo>
                    <a:pt x="3229" y="1183"/>
                  </a:lnTo>
                  <a:lnTo>
                    <a:pt x="3221" y="1119"/>
                  </a:lnTo>
                  <a:lnTo>
                    <a:pt x="3208" y="1056"/>
                  </a:lnTo>
                  <a:lnTo>
                    <a:pt x="3191" y="994"/>
                  </a:lnTo>
                  <a:lnTo>
                    <a:pt x="3167" y="935"/>
                  </a:lnTo>
                  <a:lnTo>
                    <a:pt x="3140" y="878"/>
                  </a:lnTo>
                  <a:lnTo>
                    <a:pt x="3107" y="821"/>
                  </a:lnTo>
                  <a:lnTo>
                    <a:pt x="3069" y="769"/>
                  </a:lnTo>
                  <a:lnTo>
                    <a:pt x="3027" y="719"/>
                  </a:lnTo>
                  <a:lnTo>
                    <a:pt x="3027" y="299"/>
                  </a:lnTo>
                  <a:lnTo>
                    <a:pt x="303" y="299"/>
                  </a:lnTo>
                  <a:lnTo>
                    <a:pt x="303" y="1865"/>
                  </a:lnTo>
                  <a:lnTo>
                    <a:pt x="1902" y="1865"/>
                  </a:lnTo>
                  <a:lnTo>
                    <a:pt x="1952" y="1903"/>
                  </a:lnTo>
                  <a:lnTo>
                    <a:pt x="2004" y="1936"/>
                  </a:lnTo>
                  <a:lnTo>
                    <a:pt x="2058" y="1965"/>
                  </a:lnTo>
                  <a:lnTo>
                    <a:pt x="2114" y="1990"/>
                  </a:lnTo>
                  <a:lnTo>
                    <a:pt x="2173" y="2011"/>
                  </a:lnTo>
                  <a:lnTo>
                    <a:pt x="2233" y="2028"/>
                  </a:lnTo>
                  <a:lnTo>
                    <a:pt x="2294" y="2040"/>
                  </a:lnTo>
                  <a:lnTo>
                    <a:pt x="2356" y="2047"/>
                  </a:lnTo>
                  <a:lnTo>
                    <a:pt x="2419" y="2049"/>
                  </a:lnTo>
                  <a:lnTo>
                    <a:pt x="2490" y="2046"/>
                  </a:lnTo>
                  <a:lnTo>
                    <a:pt x="2558" y="2037"/>
                  </a:lnTo>
                  <a:lnTo>
                    <a:pt x="2625" y="2023"/>
                  </a:lnTo>
                  <a:lnTo>
                    <a:pt x="2692" y="2002"/>
                  </a:lnTo>
                  <a:lnTo>
                    <a:pt x="2756" y="1976"/>
                  </a:lnTo>
                  <a:lnTo>
                    <a:pt x="2817" y="1945"/>
                  </a:lnTo>
                  <a:lnTo>
                    <a:pt x="3027" y="2152"/>
                  </a:lnTo>
                  <a:lnTo>
                    <a:pt x="3031" y="2156"/>
                  </a:lnTo>
                  <a:lnTo>
                    <a:pt x="3037" y="2159"/>
                  </a:lnTo>
                  <a:lnTo>
                    <a:pt x="3041" y="2163"/>
                  </a:lnTo>
                  <a:lnTo>
                    <a:pt x="152" y="2163"/>
                  </a:lnTo>
                  <a:lnTo>
                    <a:pt x="121" y="2160"/>
                  </a:lnTo>
                  <a:lnTo>
                    <a:pt x="93" y="2151"/>
                  </a:lnTo>
                  <a:lnTo>
                    <a:pt x="67" y="2138"/>
                  </a:lnTo>
                  <a:lnTo>
                    <a:pt x="45" y="2119"/>
                  </a:lnTo>
                  <a:lnTo>
                    <a:pt x="26" y="2097"/>
                  </a:lnTo>
                  <a:lnTo>
                    <a:pt x="12" y="2072"/>
                  </a:lnTo>
                  <a:lnTo>
                    <a:pt x="3" y="2044"/>
                  </a:lnTo>
                  <a:lnTo>
                    <a:pt x="0" y="2014"/>
                  </a:lnTo>
                  <a:lnTo>
                    <a:pt x="0" y="149"/>
                  </a:lnTo>
                  <a:lnTo>
                    <a:pt x="3" y="119"/>
                  </a:lnTo>
                  <a:lnTo>
                    <a:pt x="12" y="92"/>
                  </a:lnTo>
                  <a:lnTo>
                    <a:pt x="26" y="65"/>
                  </a:lnTo>
                  <a:lnTo>
                    <a:pt x="45" y="43"/>
                  </a:lnTo>
                  <a:lnTo>
                    <a:pt x="67" y="25"/>
                  </a:lnTo>
                  <a:lnTo>
                    <a:pt x="93" y="11"/>
                  </a:lnTo>
                  <a:lnTo>
                    <a:pt x="121" y="3"/>
                  </a:lnTo>
                  <a:lnTo>
                    <a:pt x="152"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Arial" panose="020B0604020202020204" pitchFamily="34" charset="0"/>
                <a:cs typeface="Arial" panose="020B0604020202020204" pitchFamily="34" charset="0"/>
              </a:endParaRPr>
            </a:p>
          </p:txBody>
        </p:sp>
        <p:sp>
          <p:nvSpPr>
            <p:cNvPr id="73" name="Freeform 22"/>
            <p:cNvSpPr>
              <a:spLocks noEditPoints="1"/>
            </p:cNvSpPr>
            <p:nvPr/>
          </p:nvSpPr>
          <p:spPr bwMode="auto">
            <a:xfrm>
              <a:off x="6230938" y="1387476"/>
              <a:ext cx="214313" cy="212725"/>
            </a:xfrm>
            <a:custGeom>
              <a:avLst/>
              <a:gdLst>
                <a:gd name="T0" fmla="*/ 558 w 1492"/>
                <a:gd name="T1" fmla="*/ 144 h 1469"/>
                <a:gd name="T2" fmla="*/ 415 w 1492"/>
                <a:gd name="T3" fmla="*/ 194 h 1469"/>
                <a:gd name="T4" fmla="*/ 290 w 1492"/>
                <a:gd name="T5" fmla="*/ 286 h 1469"/>
                <a:gd name="T6" fmla="*/ 198 w 1492"/>
                <a:gd name="T7" fmla="*/ 407 h 1469"/>
                <a:gd name="T8" fmla="*/ 146 w 1492"/>
                <a:gd name="T9" fmla="*/ 550 h 1469"/>
                <a:gd name="T10" fmla="*/ 139 w 1492"/>
                <a:gd name="T11" fmla="*/ 703 h 1469"/>
                <a:gd name="T12" fmla="*/ 176 w 1492"/>
                <a:gd name="T13" fmla="*/ 850 h 1469"/>
                <a:gd name="T14" fmla="*/ 255 w 1492"/>
                <a:gd name="T15" fmla="*/ 979 h 1469"/>
                <a:gd name="T16" fmla="*/ 371 w 1492"/>
                <a:gd name="T17" fmla="*/ 1082 h 1469"/>
                <a:gd name="T18" fmla="*/ 508 w 1492"/>
                <a:gd name="T19" fmla="*/ 1147 h 1469"/>
                <a:gd name="T20" fmla="*/ 661 w 1492"/>
                <a:gd name="T21" fmla="*/ 1169 h 1469"/>
                <a:gd name="T22" fmla="*/ 814 w 1492"/>
                <a:gd name="T23" fmla="*/ 1147 h 1469"/>
                <a:gd name="T24" fmla="*/ 953 w 1492"/>
                <a:gd name="T25" fmla="*/ 1082 h 1469"/>
                <a:gd name="T26" fmla="*/ 1068 w 1492"/>
                <a:gd name="T27" fmla="*/ 979 h 1469"/>
                <a:gd name="T28" fmla="*/ 1147 w 1492"/>
                <a:gd name="T29" fmla="*/ 850 h 1469"/>
                <a:gd name="T30" fmla="*/ 1185 w 1492"/>
                <a:gd name="T31" fmla="*/ 703 h 1469"/>
                <a:gd name="T32" fmla="*/ 1177 w 1492"/>
                <a:gd name="T33" fmla="*/ 550 h 1469"/>
                <a:gd name="T34" fmla="*/ 1126 w 1492"/>
                <a:gd name="T35" fmla="*/ 407 h 1469"/>
                <a:gd name="T36" fmla="*/ 1034 w 1492"/>
                <a:gd name="T37" fmla="*/ 286 h 1469"/>
                <a:gd name="T38" fmla="*/ 909 w 1492"/>
                <a:gd name="T39" fmla="*/ 194 h 1469"/>
                <a:gd name="T40" fmla="*/ 765 w 1492"/>
                <a:gd name="T41" fmla="*/ 144 h 1469"/>
                <a:gd name="T42" fmla="*/ 661 w 1492"/>
                <a:gd name="T43" fmla="*/ 0 h 1469"/>
                <a:gd name="T44" fmla="*/ 834 w 1492"/>
                <a:gd name="T45" fmla="*/ 22 h 1469"/>
                <a:gd name="T46" fmla="*/ 992 w 1492"/>
                <a:gd name="T47" fmla="*/ 87 h 1469"/>
                <a:gd name="T48" fmla="*/ 1130 w 1492"/>
                <a:gd name="T49" fmla="*/ 191 h 1469"/>
                <a:gd name="T50" fmla="*/ 1235 w 1492"/>
                <a:gd name="T51" fmla="*/ 326 h 1469"/>
                <a:gd name="T52" fmla="*/ 1300 w 1492"/>
                <a:gd name="T53" fmla="*/ 482 h 1469"/>
                <a:gd name="T54" fmla="*/ 1322 w 1492"/>
                <a:gd name="T55" fmla="*/ 652 h 1469"/>
                <a:gd name="T56" fmla="*/ 1298 w 1492"/>
                <a:gd name="T57" fmla="*/ 826 h 1469"/>
                <a:gd name="T58" fmla="*/ 1229 w 1492"/>
                <a:gd name="T59" fmla="*/ 986 h 1469"/>
                <a:gd name="T60" fmla="*/ 1189 w 1492"/>
                <a:gd name="T61" fmla="*/ 1112 h 1469"/>
                <a:gd name="T62" fmla="*/ 1233 w 1492"/>
                <a:gd name="T63" fmla="*/ 1122 h 1469"/>
                <a:gd name="T64" fmla="*/ 1484 w 1492"/>
                <a:gd name="T65" fmla="*/ 1370 h 1469"/>
                <a:gd name="T66" fmla="*/ 1490 w 1492"/>
                <a:gd name="T67" fmla="*/ 1419 h 1469"/>
                <a:gd name="T68" fmla="*/ 1458 w 1492"/>
                <a:gd name="T69" fmla="*/ 1461 h 1469"/>
                <a:gd name="T70" fmla="*/ 1407 w 1492"/>
                <a:gd name="T71" fmla="*/ 1467 h 1469"/>
                <a:gd name="T72" fmla="*/ 1149 w 1492"/>
                <a:gd name="T73" fmla="*/ 1225 h 1469"/>
                <a:gd name="T74" fmla="*/ 1130 w 1492"/>
                <a:gd name="T75" fmla="*/ 1186 h 1469"/>
                <a:gd name="T76" fmla="*/ 1051 w 1492"/>
                <a:gd name="T77" fmla="*/ 1177 h 1469"/>
                <a:gd name="T78" fmla="*/ 895 w 1492"/>
                <a:gd name="T79" fmla="*/ 1261 h 1469"/>
                <a:gd name="T80" fmla="*/ 722 w 1492"/>
                <a:gd name="T81" fmla="*/ 1300 h 1469"/>
                <a:gd name="T82" fmla="*/ 546 w 1492"/>
                <a:gd name="T83" fmla="*/ 1293 h 1469"/>
                <a:gd name="T84" fmla="*/ 383 w 1492"/>
                <a:gd name="T85" fmla="*/ 1242 h 1469"/>
                <a:gd name="T86" fmla="*/ 238 w 1492"/>
                <a:gd name="T87" fmla="*/ 1151 h 1469"/>
                <a:gd name="T88" fmla="*/ 120 w 1492"/>
                <a:gd name="T89" fmla="*/ 1024 h 1469"/>
                <a:gd name="T90" fmla="*/ 40 w 1492"/>
                <a:gd name="T91" fmla="*/ 875 h 1469"/>
                <a:gd name="T92" fmla="*/ 4 w 1492"/>
                <a:gd name="T93" fmla="*/ 709 h 1469"/>
                <a:gd name="T94" fmla="*/ 11 w 1492"/>
                <a:gd name="T95" fmla="*/ 537 h 1469"/>
                <a:gd name="T96" fmla="*/ 63 w 1492"/>
                <a:gd name="T97" fmla="*/ 376 h 1469"/>
                <a:gd name="T98" fmla="*/ 155 w 1492"/>
                <a:gd name="T99" fmla="*/ 233 h 1469"/>
                <a:gd name="T100" fmla="*/ 283 w 1492"/>
                <a:gd name="T101" fmla="*/ 117 h 1469"/>
                <a:gd name="T102" fmla="*/ 435 w 1492"/>
                <a:gd name="T103" fmla="*/ 39 h 1469"/>
                <a:gd name="T104" fmla="*/ 603 w 1492"/>
                <a:gd name="T105" fmla="*/ 2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2" h="1469">
                  <a:moveTo>
                    <a:pt x="661" y="134"/>
                  </a:moveTo>
                  <a:lnTo>
                    <a:pt x="609" y="136"/>
                  </a:lnTo>
                  <a:lnTo>
                    <a:pt x="558" y="144"/>
                  </a:lnTo>
                  <a:lnTo>
                    <a:pt x="508" y="156"/>
                  </a:lnTo>
                  <a:lnTo>
                    <a:pt x="461" y="173"/>
                  </a:lnTo>
                  <a:lnTo>
                    <a:pt x="415" y="194"/>
                  </a:lnTo>
                  <a:lnTo>
                    <a:pt x="371" y="220"/>
                  </a:lnTo>
                  <a:lnTo>
                    <a:pt x="329" y="250"/>
                  </a:lnTo>
                  <a:lnTo>
                    <a:pt x="290" y="286"/>
                  </a:lnTo>
                  <a:lnTo>
                    <a:pt x="255" y="324"/>
                  </a:lnTo>
                  <a:lnTo>
                    <a:pt x="225" y="364"/>
                  </a:lnTo>
                  <a:lnTo>
                    <a:pt x="198" y="407"/>
                  </a:lnTo>
                  <a:lnTo>
                    <a:pt x="176" y="453"/>
                  </a:lnTo>
                  <a:lnTo>
                    <a:pt x="159" y="501"/>
                  </a:lnTo>
                  <a:lnTo>
                    <a:pt x="146" y="550"/>
                  </a:lnTo>
                  <a:lnTo>
                    <a:pt x="139" y="600"/>
                  </a:lnTo>
                  <a:lnTo>
                    <a:pt x="136" y="652"/>
                  </a:lnTo>
                  <a:lnTo>
                    <a:pt x="139" y="703"/>
                  </a:lnTo>
                  <a:lnTo>
                    <a:pt x="146" y="753"/>
                  </a:lnTo>
                  <a:lnTo>
                    <a:pt x="159" y="802"/>
                  </a:lnTo>
                  <a:lnTo>
                    <a:pt x="176" y="850"/>
                  </a:lnTo>
                  <a:lnTo>
                    <a:pt x="198" y="895"/>
                  </a:lnTo>
                  <a:lnTo>
                    <a:pt x="225" y="938"/>
                  </a:lnTo>
                  <a:lnTo>
                    <a:pt x="255" y="979"/>
                  </a:lnTo>
                  <a:lnTo>
                    <a:pt x="290" y="1017"/>
                  </a:lnTo>
                  <a:lnTo>
                    <a:pt x="329" y="1052"/>
                  </a:lnTo>
                  <a:lnTo>
                    <a:pt x="371" y="1082"/>
                  </a:lnTo>
                  <a:lnTo>
                    <a:pt x="415" y="1108"/>
                  </a:lnTo>
                  <a:lnTo>
                    <a:pt x="461" y="1130"/>
                  </a:lnTo>
                  <a:lnTo>
                    <a:pt x="508" y="1147"/>
                  </a:lnTo>
                  <a:lnTo>
                    <a:pt x="558" y="1159"/>
                  </a:lnTo>
                  <a:lnTo>
                    <a:pt x="609" y="1166"/>
                  </a:lnTo>
                  <a:lnTo>
                    <a:pt x="661" y="1169"/>
                  </a:lnTo>
                  <a:lnTo>
                    <a:pt x="713" y="1166"/>
                  </a:lnTo>
                  <a:lnTo>
                    <a:pt x="765" y="1159"/>
                  </a:lnTo>
                  <a:lnTo>
                    <a:pt x="814" y="1147"/>
                  </a:lnTo>
                  <a:lnTo>
                    <a:pt x="863" y="1130"/>
                  </a:lnTo>
                  <a:lnTo>
                    <a:pt x="909" y="1108"/>
                  </a:lnTo>
                  <a:lnTo>
                    <a:pt x="953" y="1082"/>
                  </a:lnTo>
                  <a:lnTo>
                    <a:pt x="995" y="1052"/>
                  </a:lnTo>
                  <a:lnTo>
                    <a:pt x="1034" y="1017"/>
                  </a:lnTo>
                  <a:lnTo>
                    <a:pt x="1068" y="979"/>
                  </a:lnTo>
                  <a:lnTo>
                    <a:pt x="1099" y="938"/>
                  </a:lnTo>
                  <a:lnTo>
                    <a:pt x="1126" y="895"/>
                  </a:lnTo>
                  <a:lnTo>
                    <a:pt x="1147" y="850"/>
                  </a:lnTo>
                  <a:lnTo>
                    <a:pt x="1164" y="802"/>
                  </a:lnTo>
                  <a:lnTo>
                    <a:pt x="1177" y="753"/>
                  </a:lnTo>
                  <a:lnTo>
                    <a:pt x="1185" y="703"/>
                  </a:lnTo>
                  <a:lnTo>
                    <a:pt x="1187" y="652"/>
                  </a:lnTo>
                  <a:lnTo>
                    <a:pt x="1185" y="600"/>
                  </a:lnTo>
                  <a:lnTo>
                    <a:pt x="1177" y="550"/>
                  </a:lnTo>
                  <a:lnTo>
                    <a:pt x="1164" y="501"/>
                  </a:lnTo>
                  <a:lnTo>
                    <a:pt x="1147" y="453"/>
                  </a:lnTo>
                  <a:lnTo>
                    <a:pt x="1126" y="407"/>
                  </a:lnTo>
                  <a:lnTo>
                    <a:pt x="1099" y="364"/>
                  </a:lnTo>
                  <a:lnTo>
                    <a:pt x="1068" y="324"/>
                  </a:lnTo>
                  <a:lnTo>
                    <a:pt x="1034" y="286"/>
                  </a:lnTo>
                  <a:lnTo>
                    <a:pt x="995" y="250"/>
                  </a:lnTo>
                  <a:lnTo>
                    <a:pt x="953" y="220"/>
                  </a:lnTo>
                  <a:lnTo>
                    <a:pt x="909" y="194"/>
                  </a:lnTo>
                  <a:lnTo>
                    <a:pt x="863" y="173"/>
                  </a:lnTo>
                  <a:lnTo>
                    <a:pt x="814" y="156"/>
                  </a:lnTo>
                  <a:lnTo>
                    <a:pt x="765" y="144"/>
                  </a:lnTo>
                  <a:lnTo>
                    <a:pt x="713" y="136"/>
                  </a:lnTo>
                  <a:lnTo>
                    <a:pt x="661" y="134"/>
                  </a:lnTo>
                  <a:close/>
                  <a:moveTo>
                    <a:pt x="661" y="0"/>
                  </a:moveTo>
                  <a:lnTo>
                    <a:pt x="721" y="2"/>
                  </a:lnTo>
                  <a:lnTo>
                    <a:pt x="778" y="10"/>
                  </a:lnTo>
                  <a:lnTo>
                    <a:pt x="834" y="22"/>
                  </a:lnTo>
                  <a:lnTo>
                    <a:pt x="888" y="39"/>
                  </a:lnTo>
                  <a:lnTo>
                    <a:pt x="941" y="60"/>
                  </a:lnTo>
                  <a:lnTo>
                    <a:pt x="992" y="87"/>
                  </a:lnTo>
                  <a:lnTo>
                    <a:pt x="1040" y="117"/>
                  </a:lnTo>
                  <a:lnTo>
                    <a:pt x="1086" y="152"/>
                  </a:lnTo>
                  <a:lnTo>
                    <a:pt x="1130" y="191"/>
                  </a:lnTo>
                  <a:lnTo>
                    <a:pt x="1168" y="233"/>
                  </a:lnTo>
                  <a:lnTo>
                    <a:pt x="1204" y="279"/>
                  </a:lnTo>
                  <a:lnTo>
                    <a:pt x="1235" y="326"/>
                  </a:lnTo>
                  <a:lnTo>
                    <a:pt x="1261" y="376"/>
                  </a:lnTo>
                  <a:lnTo>
                    <a:pt x="1283" y="428"/>
                  </a:lnTo>
                  <a:lnTo>
                    <a:pt x="1300" y="482"/>
                  </a:lnTo>
                  <a:lnTo>
                    <a:pt x="1312" y="537"/>
                  </a:lnTo>
                  <a:lnTo>
                    <a:pt x="1320" y="593"/>
                  </a:lnTo>
                  <a:lnTo>
                    <a:pt x="1322" y="652"/>
                  </a:lnTo>
                  <a:lnTo>
                    <a:pt x="1319" y="711"/>
                  </a:lnTo>
                  <a:lnTo>
                    <a:pt x="1312" y="769"/>
                  </a:lnTo>
                  <a:lnTo>
                    <a:pt x="1298" y="826"/>
                  </a:lnTo>
                  <a:lnTo>
                    <a:pt x="1280" y="882"/>
                  </a:lnTo>
                  <a:lnTo>
                    <a:pt x="1256" y="935"/>
                  </a:lnTo>
                  <a:lnTo>
                    <a:pt x="1229" y="986"/>
                  </a:lnTo>
                  <a:lnTo>
                    <a:pt x="1195" y="1034"/>
                  </a:lnTo>
                  <a:lnTo>
                    <a:pt x="1157" y="1081"/>
                  </a:lnTo>
                  <a:lnTo>
                    <a:pt x="1189" y="1112"/>
                  </a:lnTo>
                  <a:lnTo>
                    <a:pt x="1204" y="1112"/>
                  </a:lnTo>
                  <a:lnTo>
                    <a:pt x="1218" y="1115"/>
                  </a:lnTo>
                  <a:lnTo>
                    <a:pt x="1233" y="1122"/>
                  </a:lnTo>
                  <a:lnTo>
                    <a:pt x="1245" y="1131"/>
                  </a:lnTo>
                  <a:lnTo>
                    <a:pt x="1472" y="1356"/>
                  </a:lnTo>
                  <a:lnTo>
                    <a:pt x="1484" y="1370"/>
                  </a:lnTo>
                  <a:lnTo>
                    <a:pt x="1490" y="1386"/>
                  </a:lnTo>
                  <a:lnTo>
                    <a:pt x="1492" y="1402"/>
                  </a:lnTo>
                  <a:lnTo>
                    <a:pt x="1490" y="1419"/>
                  </a:lnTo>
                  <a:lnTo>
                    <a:pt x="1484" y="1436"/>
                  </a:lnTo>
                  <a:lnTo>
                    <a:pt x="1472" y="1450"/>
                  </a:lnTo>
                  <a:lnTo>
                    <a:pt x="1458" y="1461"/>
                  </a:lnTo>
                  <a:lnTo>
                    <a:pt x="1442" y="1467"/>
                  </a:lnTo>
                  <a:lnTo>
                    <a:pt x="1424" y="1469"/>
                  </a:lnTo>
                  <a:lnTo>
                    <a:pt x="1407" y="1467"/>
                  </a:lnTo>
                  <a:lnTo>
                    <a:pt x="1391" y="1461"/>
                  </a:lnTo>
                  <a:lnTo>
                    <a:pt x="1376" y="1450"/>
                  </a:lnTo>
                  <a:lnTo>
                    <a:pt x="1149" y="1225"/>
                  </a:lnTo>
                  <a:lnTo>
                    <a:pt x="1139" y="1213"/>
                  </a:lnTo>
                  <a:lnTo>
                    <a:pt x="1133" y="1200"/>
                  </a:lnTo>
                  <a:lnTo>
                    <a:pt x="1130" y="1186"/>
                  </a:lnTo>
                  <a:lnTo>
                    <a:pt x="1130" y="1171"/>
                  </a:lnTo>
                  <a:lnTo>
                    <a:pt x="1098" y="1140"/>
                  </a:lnTo>
                  <a:lnTo>
                    <a:pt x="1051" y="1177"/>
                  </a:lnTo>
                  <a:lnTo>
                    <a:pt x="1001" y="1209"/>
                  </a:lnTo>
                  <a:lnTo>
                    <a:pt x="949" y="1238"/>
                  </a:lnTo>
                  <a:lnTo>
                    <a:pt x="895" y="1261"/>
                  </a:lnTo>
                  <a:lnTo>
                    <a:pt x="839" y="1279"/>
                  </a:lnTo>
                  <a:lnTo>
                    <a:pt x="782" y="1292"/>
                  </a:lnTo>
                  <a:lnTo>
                    <a:pt x="722" y="1300"/>
                  </a:lnTo>
                  <a:lnTo>
                    <a:pt x="661" y="1303"/>
                  </a:lnTo>
                  <a:lnTo>
                    <a:pt x="603" y="1300"/>
                  </a:lnTo>
                  <a:lnTo>
                    <a:pt x="546" y="1293"/>
                  </a:lnTo>
                  <a:lnTo>
                    <a:pt x="490" y="1281"/>
                  </a:lnTo>
                  <a:lnTo>
                    <a:pt x="435" y="1264"/>
                  </a:lnTo>
                  <a:lnTo>
                    <a:pt x="383" y="1242"/>
                  </a:lnTo>
                  <a:lnTo>
                    <a:pt x="332" y="1216"/>
                  </a:lnTo>
                  <a:lnTo>
                    <a:pt x="283" y="1185"/>
                  </a:lnTo>
                  <a:lnTo>
                    <a:pt x="238" y="1151"/>
                  </a:lnTo>
                  <a:lnTo>
                    <a:pt x="194" y="1112"/>
                  </a:lnTo>
                  <a:lnTo>
                    <a:pt x="155" y="1070"/>
                  </a:lnTo>
                  <a:lnTo>
                    <a:pt x="120" y="1024"/>
                  </a:lnTo>
                  <a:lnTo>
                    <a:pt x="89" y="976"/>
                  </a:lnTo>
                  <a:lnTo>
                    <a:pt x="63" y="926"/>
                  </a:lnTo>
                  <a:lnTo>
                    <a:pt x="40" y="875"/>
                  </a:lnTo>
                  <a:lnTo>
                    <a:pt x="23" y="820"/>
                  </a:lnTo>
                  <a:lnTo>
                    <a:pt x="11" y="765"/>
                  </a:lnTo>
                  <a:lnTo>
                    <a:pt x="4" y="709"/>
                  </a:lnTo>
                  <a:lnTo>
                    <a:pt x="0" y="652"/>
                  </a:lnTo>
                  <a:lnTo>
                    <a:pt x="4" y="593"/>
                  </a:lnTo>
                  <a:lnTo>
                    <a:pt x="11" y="537"/>
                  </a:lnTo>
                  <a:lnTo>
                    <a:pt x="23" y="482"/>
                  </a:lnTo>
                  <a:lnTo>
                    <a:pt x="40" y="428"/>
                  </a:lnTo>
                  <a:lnTo>
                    <a:pt x="63" y="376"/>
                  </a:lnTo>
                  <a:lnTo>
                    <a:pt x="89" y="326"/>
                  </a:lnTo>
                  <a:lnTo>
                    <a:pt x="120" y="279"/>
                  </a:lnTo>
                  <a:lnTo>
                    <a:pt x="155" y="233"/>
                  </a:lnTo>
                  <a:lnTo>
                    <a:pt x="194" y="191"/>
                  </a:lnTo>
                  <a:lnTo>
                    <a:pt x="238" y="152"/>
                  </a:lnTo>
                  <a:lnTo>
                    <a:pt x="283" y="117"/>
                  </a:lnTo>
                  <a:lnTo>
                    <a:pt x="332" y="87"/>
                  </a:lnTo>
                  <a:lnTo>
                    <a:pt x="383" y="60"/>
                  </a:lnTo>
                  <a:lnTo>
                    <a:pt x="435" y="39"/>
                  </a:lnTo>
                  <a:lnTo>
                    <a:pt x="490" y="22"/>
                  </a:lnTo>
                  <a:lnTo>
                    <a:pt x="546" y="10"/>
                  </a:lnTo>
                  <a:lnTo>
                    <a:pt x="603" y="2"/>
                  </a:lnTo>
                  <a:lnTo>
                    <a:pt x="661"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Arial" panose="020B0604020202020204" pitchFamily="34" charset="0"/>
                <a:cs typeface="Arial" panose="020B0604020202020204" pitchFamily="34" charset="0"/>
              </a:endParaRPr>
            </a:p>
          </p:txBody>
        </p:sp>
      </p:grpSp>
      <p:sp>
        <p:nvSpPr>
          <p:cNvPr id="75" name="Freeform 12"/>
          <p:cNvSpPr>
            <a:spLocks noEditPoints="1"/>
          </p:cNvSpPr>
          <p:nvPr/>
        </p:nvSpPr>
        <p:spPr bwMode="auto">
          <a:xfrm>
            <a:off x="5463544" y="3921635"/>
            <a:ext cx="471017" cy="417372"/>
          </a:xfrm>
          <a:custGeom>
            <a:avLst/>
            <a:gdLst>
              <a:gd name="T0" fmla="*/ 3526 w 3526"/>
              <a:gd name="T1" fmla="*/ 2803 h 2803"/>
              <a:gd name="T2" fmla="*/ 0 w 3526"/>
              <a:gd name="T3" fmla="*/ 1227 h 2803"/>
              <a:gd name="T4" fmla="*/ 69 w 3526"/>
              <a:gd name="T5" fmla="*/ 1291 h 2803"/>
              <a:gd name="T6" fmla="*/ 150 w 3526"/>
              <a:gd name="T7" fmla="*/ 1340 h 2803"/>
              <a:gd name="T8" fmla="*/ 241 w 3526"/>
              <a:gd name="T9" fmla="*/ 1372 h 2803"/>
              <a:gd name="T10" fmla="*/ 341 w 3526"/>
              <a:gd name="T11" fmla="*/ 1382 h 2803"/>
              <a:gd name="T12" fmla="*/ 513 w 3526"/>
              <a:gd name="T13" fmla="*/ 1663 h 2803"/>
              <a:gd name="T14" fmla="*/ 921 w 3526"/>
              <a:gd name="T15" fmla="*/ 1382 h 2803"/>
              <a:gd name="T16" fmla="*/ 2494 w 3526"/>
              <a:gd name="T17" fmla="*/ 1663 h 2803"/>
              <a:gd name="T18" fmla="*/ 2900 w 3526"/>
              <a:gd name="T19" fmla="*/ 1382 h 2803"/>
              <a:gd name="T20" fmla="*/ 3223 w 3526"/>
              <a:gd name="T21" fmla="*/ 1379 h 2803"/>
              <a:gd name="T22" fmla="*/ 3323 w 3526"/>
              <a:gd name="T23" fmla="*/ 1355 h 2803"/>
              <a:gd name="T24" fmla="*/ 3414 w 3526"/>
              <a:gd name="T25" fmla="*/ 1309 h 2803"/>
              <a:gd name="T26" fmla="*/ 3492 w 3526"/>
              <a:gd name="T27" fmla="*/ 1245 h 2803"/>
              <a:gd name="T28" fmla="*/ 1317 w 3526"/>
              <a:gd name="T29" fmla="*/ 133 h 2803"/>
              <a:gd name="T30" fmla="*/ 2217 w 3526"/>
              <a:gd name="T31" fmla="*/ 350 h 2803"/>
              <a:gd name="T32" fmla="*/ 1317 w 3526"/>
              <a:gd name="T33" fmla="*/ 133 h 2803"/>
              <a:gd name="T34" fmla="*/ 2284 w 3526"/>
              <a:gd name="T35" fmla="*/ 0 h 2803"/>
              <a:gd name="T36" fmla="*/ 2317 w 3526"/>
              <a:gd name="T37" fmla="*/ 9 h 2803"/>
              <a:gd name="T38" fmla="*/ 2341 w 3526"/>
              <a:gd name="T39" fmla="*/ 32 h 2803"/>
              <a:gd name="T40" fmla="*/ 2350 w 3526"/>
              <a:gd name="T41" fmla="*/ 67 h 2803"/>
              <a:gd name="T42" fmla="*/ 3526 w 3526"/>
              <a:gd name="T43" fmla="*/ 350 h 2803"/>
              <a:gd name="T44" fmla="*/ 3514 w 3526"/>
              <a:gd name="T45" fmla="*/ 1041 h 2803"/>
              <a:gd name="T46" fmla="*/ 3476 w 3526"/>
              <a:gd name="T47" fmla="*/ 1123 h 2803"/>
              <a:gd name="T48" fmla="*/ 3420 w 3526"/>
              <a:gd name="T49" fmla="*/ 1193 h 2803"/>
              <a:gd name="T50" fmla="*/ 3347 w 3526"/>
              <a:gd name="T51" fmla="*/ 1246 h 2803"/>
              <a:gd name="T52" fmla="*/ 3263 w 3526"/>
              <a:gd name="T53" fmla="*/ 1281 h 2803"/>
              <a:gd name="T54" fmla="*/ 3169 w 3526"/>
              <a:gd name="T55" fmla="*/ 1293 h 2803"/>
              <a:gd name="T56" fmla="*/ 2900 w 3526"/>
              <a:gd name="T57" fmla="*/ 1184 h 2803"/>
              <a:gd name="T58" fmla="*/ 2494 w 3526"/>
              <a:gd name="T59" fmla="*/ 1293 h 2803"/>
              <a:gd name="T60" fmla="*/ 921 w 3526"/>
              <a:gd name="T61" fmla="*/ 1184 h 2803"/>
              <a:gd name="T62" fmla="*/ 513 w 3526"/>
              <a:gd name="T63" fmla="*/ 1293 h 2803"/>
              <a:gd name="T64" fmla="*/ 294 w 3526"/>
              <a:gd name="T65" fmla="*/ 1291 h 2803"/>
              <a:gd name="T66" fmla="*/ 208 w 3526"/>
              <a:gd name="T67" fmla="*/ 1268 h 2803"/>
              <a:gd name="T68" fmla="*/ 131 w 3526"/>
              <a:gd name="T69" fmla="*/ 1226 h 2803"/>
              <a:gd name="T70" fmla="*/ 66 w 3526"/>
              <a:gd name="T71" fmla="*/ 1167 h 2803"/>
              <a:gd name="T72" fmla="*/ 17 w 3526"/>
              <a:gd name="T73" fmla="*/ 1094 h 2803"/>
              <a:gd name="T74" fmla="*/ 0 w 3526"/>
              <a:gd name="T75" fmla="*/ 350 h 2803"/>
              <a:gd name="T76" fmla="*/ 1182 w 3526"/>
              <a:gd name="T77" fmla="*/ 67 h 2803"/>
              <a:gd name="T78" fmla="*/ 1192 w 3526"/>
              <a:gd name="T79" fmla="*/ 32 h 2803"/>
              <a:gd name="T80" fmla="*/ 1216 w 3526"/>
              <a:gd name="T81" fmla="*/ 9 h 2803"/>
              <a:gd name="T82" fmla="*/ 1250 w 3526"/>
              <a:gd name="T83" fmla="*/ 0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26" h="2803">
                <a:moveTo>
                  <a:pt x="3526" y="1207"/>
                </a:moveTo>
                <a:lnTo>
                  <a:pt x="3526" y="2803"/>
                </a:lnTo>
                <a:lnTo>
                  <a:pt x="0" y="2803"/>
                </a:lnTo>
                <a:lnTo>
                  <a:pt x="0" y="1227"/>
                </a:lnTo>
                <a:lnTo>
                  <a:pt x="32" y="1260"/>
                </a:lnTo>
                <a:lnTo>
                  <a:pt x="69" y="1291"/>
                </a:lnTo>
                <a:lnTo>
                  <a:pt x="108" y="1318"/>
                </a:lnTo>
                <a:lnTo>
                  <a:pt x="150" y="1340"/>
                </a:lnTo>
                <a:lnTo>
                  <a:pt x="195" y="1359"/>
                </a:lnTo>
                <a:lnTo>
                  <a:pt x="241" y="1372"/>
                </a:lnTo>
                <a:lnTo>
                  <a:pt x="290" y="1379"/>
                </a:lnTo>
                <a:lnTo>
                  <a:pt x="341" y="1382"/>
                </a:lnTo>
                <a:lnTo>
                  <a:pt x="513" y="1382"/>
                </a:lnTo>
                <a:lnTo>
                  <a:pt x="513" y="1663"/>
                </a:lnTo>
                <a:lnTo>
                  <a:pt x="921" y="1663"/>
                </a:lnTo>
                <a:lnTo>
                  <a:pt x="921" y="1382"/>
                </a:lnTo>
                <a:lnTo>
                  <a:pt x="2494" y="1382"/>
                </a:lnTo>
                <a:lnTo>
                  <a:pt x="2494" y="1663"/>
                </a:lnTo>
                <a:lnTo>
                  <a:pt x="2900" y="1663"/>
                </a:lnTo>
                <a:lnTo>
                  <a:pt x="2900" y="1382"/>
                </a:lnTo>
                <a:lnTo>
                  <a:pt x="3169" y="1382"/>
                </a:lnTo>
                <a:lnTo>
                  <a:pt x="3223" y="1379"/>
                </a:lnTo>
                <a:lnTo>
                  <a:pt x="3275" y="1371"/>
                </a:lnTo>
                <a:lnTo>
                  <a:pt x="3323" y="1355"/>
                </a:lnTo>
                <a:lnTo>
                  <a:pt x="3371" y="1335"/>
                </a:lnTo>
                <a:lnTo>
                  <a:pt x="3414" y="1309"/>
                </a:lnTo>
                <a:lnTo>
                  <a:pt x="3455" y="1280"/>
                </a:lnTo>
                <a:lnTo>
                  <a:pt x="3492" y="1245"/>
                </a:lnTo>
                <a:lnTo>
                  <a:pt x="3526" y="1207"/>
                </a:lnTo>
                <a:close/>
                <a:moveTo>
                  <a:pt x="1317" y="133"/>
                </a:moveTo>
                <a:lnTo>
                  <a:pt x="1317" y="350"/>
                </a:lnTo>
                <a:lnTo>
                  <a:pt x="2217" y="350"/>
                </a:lnTo>
                <a:lnTo>
                  <a:pt x="2217" y="133"/>
                </a:lnTo>
                <a:lnTo>
                  <a:pt x="1317" y="133"/>
                </a:lnTo>
                <a:close/>
                <a:moveTo>
                  <a:pt x="1250" y="0"/>
                </a:moveTo>
                <a:lnTo>
                  <a:pt x="2284" y="0"/>
                </a:lnTo>
                <a:lnTo>
                  <a:pt x="2301" y="2"/>
                </a:lnTo>
                <a:lnTo>
                  <a:pt x="2317" y="9"/>
                </a:lnTo>
                <a:lnTo>
                  <a:pt x="2330" y="19"/>
                </a:lnTo>
                <a:lnTo>
                  <a:pt x="2341" y="32"/>
                </a:lnTo>
                <a:lnTo>
                  <a:pt x="2348" y="49"/>
                </a:lnTo>
                <a:lnTo>
                  <a:pt x="2350" y="67"/>
                </a:lnTo>
                <a:lnTo>
                  <a:pt x="2350" y="350"/>
                </a:lnTo>
                <a:lnTo>
                  <a:pt x="3526" y="350"/>
                </a:lnTo>
                <a:lnTo>
                  <a:pt x="3526" y="995"/>
                </a:lnTo>
                <a:lnTo>
                  <a:pt x="3514" y="1041"/>
                </a:lnTo>
                <a:lnTo>
                  <a:pt x="3498" y="1083"/>
                </a:lnTo>
                <a:lnTo>
                  <a:pt x="3476" y="1123"/>
                </a:lnTo>
                <a:lnTo>
                  <a:pt x="3450" y="1160"/>
                </a:lnTo>
                <a:lnTo>
                  <a:pt x="3420" y="1193"/>
                </a:lnTo>
                <a:lnTo>
                  <a:pt x="3385" y="1221"/>
                </a:lnTo>
                <a:lnTo>
                  <a:pt x="3347" y="1246"/>
                </a:lnTo>
                <a:lnTo>
                  <a:pt x="3306" y="1267"/>
                </a:lnTo>
                <a:lnTo>
                  <a:pt x="3263" y="1281"/>
                </a:lnTo>
                <a:lnTo>
                  <a:pt x="3216" y="1291"/>
                </a:lnTo>
                <a:lnTo>
                  <a:pt x="3169" y="1293"/>
                </a:lnTo>
                <a:lnTo>
                  <a:pt x="2900" y="1293"/>
                </a:lnTo>
                <a:lnTo>
                  <a:pt x="2900" y="1184"/>
                </a:lnTo>
                <a:lnTo>
                  <a:pt x="2494" y="1184"/>
                </a:lnTo>
                <a:lnTo>
                  <a:pt x="2494" y="1293"/>
                </a:lnTo>
                <a:lnTo>
                  <a:pt x="921" y="1293"/>
                </a:lnTo>
                <a:lnTo>
                  <a:pt x="921" y="1184"/>
                </a:lnTo>
                <a:lnTo>
                  <a:pt x="513" y="1184"/>
                </a:lnTo>
                <a:lnTo>
                  <a:pt x="513" y="1293"/>
                </a:lnTo>
                <a:lnTo>
                  <a:pt x="341" y="1293"/>
                </a:lnTo>
                <a:lnTo>
                  <a:pt x="294" y="1291"/>
                </a:lnTo>
                <a:lnTo>
                  <a:pt x="250" y="1282"/>
                </a:lnTo>
                <a:lnTo>
                  <a:pt x="208" y="1268"/>
                </a:lnTo>
                <a:lnTo>
                  <a:pt x="168" y="1249"/>
                </a:lnTo>
                <a:lnTo>
                  <a:pt x="131" y="1226"/>
                </a:lnTo>
                <a:lnTo>
                  <a:pt x="96" y="1198"/>
                </a:lnTo>
                <a:lnTo>
                  <a:pt x="66" y="1167"/>
                </a:lnTo>
                <a:lnTo>
                  <a:pt x="40" y="1132"/>
                </a:lnTo>
                <a:lnTo>
                  <a:pt x="17" y="1094"/>
                </a:lnTo>
                <a:lnTo>
                  <a:pt x="0" y="1054"/>
                </a:lnTo>
                <a:lnTo>
                  <a:pt x="0" y="350"/>
                </a:lnTo>
                <a:lnTo>
                  <a:pt x="1182" y="350"/>
                </a:lnTo>
                <a:lnTo>
                  <a:pt x="1182" y="67"/>
                </a:lnTo>
                <a:lnTo>
                  <a:pt x="1185" y="49"/>
                </a:lnTo>
                <a:lnTo>
                  <a:pt x="1192" y="32"/>
                </a:lnTo>
                <a:lnTo>
                  <a:pt x="1202" y="19"/>
                </a:lnTo>
                <a:lnTo>
                  <a:pt x="1216" y="9"/>
                </a:lnTo>
                <a:lnTo>
                  <a:pt x="1232" y="2"/>
                </a:lnTo>
                <a:lnTo>
                  <a:pt x="1250" y="0"/>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white"/>
              </a:solidFill>
              <a:latin typeface="Arial" panose="020B0604020202020204" pitchFamily="34" charset="0"/>
              <a:cs typeface="Arial" panose="020B0604020202020204" pitchFamily="34" charset="0"/>
            </a:endParaRPr>
          </a:p>
        </p:txBody>
      </p:sp>
      <p:sp>
        <p:nvSpPr>
          <p:cNvPr id="76" name="Title 1"/>
          <p:cNvSpPr>
            <a:spLocks noGrp="1"/>
          </p:cNvSpPr>
          <p:nvPr>
            <p:ph type="title"/>
          </p:nvPr>
        </p:nvSpPr>
        <p:spPr>
          <a:xfrm>
            <a:off x="1577976" y="363772"/>
            <a:ext cx="5955164" cy="812068"/>
          </a:xfrm>
        </p:spPr>
        <p:txBody>
          <a:bodyPr/>
          <a:lstStyle/>
          <a:p>
            <a:pPr algn="ctr"/>
            <a:r>
              <a:rPr lang="et-EE" b="1" dirty="0"/>
              <a:t>Riigireformi põhisuunad</a:t>
            </a:r>
          </a:p>
        </p:txBody>
      </p:sp>
      <p:grpSp>
        <p:nvGrpSpPr>
          <p:cNvPr id="3" name="Rühm 2"/>
          <p:cNvGrpSpPr/>
          <p:nvPr/>
        </p:nvGrpSpPr>
        <p:grpSpPr>
          <a:xfrm>
            <a:off x="2584393" y="1483086"/>
            <a:ext cx="5771042" cy="3601793"/>
            <a:chOff x="3445856" y="1650249"/>
            <a:chExt cx="7694722" cy="4802391"/>
          </a:xfrm>
        </p:grpSpPr>
        <p:grpSp>
          <p:nvGrpSpPr>
            <p:cNvPr id="2" name="Rühm 1"/>
            <p:cNvGrpSpPr/>
            <p:nvPr/>
          </p:nvGrpSpPr>
          <p:grpSpPr>
            <a:xfrm>
              <a:off x="3445856" y="1650249"/>
              <a:ext cx="7694722" cy="4802391"/>
              <a:chOff x="3445855" y="1233628"/>
              <a:chExt cx="8327097" cy="5134061"/>
            </a:xfrm>
          </p:grpSpPr>
          <p:grpSp>
            <p:nvGrpSpPr>
              <p:cNvPr id="48" name="Group 47"/>
              <p:cNvGrpSpPr/>
              <p:nvPr/>
            </p:nvGrpSpPr>
            <p:grpSpPr>
              <a:xfrm>
                <a:off x="3445855" y="1233628"/>
                <a:ext cx="8327097" cy="5134061"/>
                <a:chOff x="3510851" y="1215570"/>
                <a:chExt cx="8205687" cy="5076942"/>
              </a:xfrm>
            </p:grpSpPr>
            <p:grpSp>
              <p:nvGrpSpPr>
                <p:cNvPr id="4" name="Group 3"/>
                <p:cNvGrpSpPr/>
                <p:nvPr/>
              </p:nvGrpSpPr>
              <p:grpSpPr>
                <a:xfrm>
                  <a:off x="3594703" y="1215570"/>
                  <a:ext cx="5076942" cy="5076942"/>
                  <a:chOff x="3594703" y="1215570"/>
                  <a:chExt cx="5076942" cy="5076942"/>
                </a:xfrm>
              </p:grpSpPr>
              <p:sp>
                <p:nvSpPr>
                  <p:cNvPr id="5" name="Freeform 5"/>
                  <p:cNvSpPr>
                    <a:spLocks/>
                  </p:cNvSpPr>
                  <p:nvPr/>
                </p:nvSpPr>
                <p:spPr bwMode="auto">
                  <a:xfrm>
                    <a:off x="4339868" y="1215570"/>
                    <a:ext cx="3585027" cy="1352692"/>
                  </a:xfrm>
                  <a:custGeom>
                    <a:avLst/>
                    <a:gdLst>
                      <a:gd name="T0" fmla="*/ 1514 w 1514"/>
                      <a:gd name="T1" fmla="*/ 315 h 571"/>
                      <a:gd name="T2" fmla="*/ 1258 w 1514"/>
                      <a:gd name="T3" fmla="*/ 571 h 571"/>
                      <a:gd name="T4" fmla="*/ 256 w 1514"/>
                      <a:gd name="T5" fmla="*/ 570 h 571"/>
                      <a:gd name="T6" fmla="*/ 0 w 1514"/>
                      <a:gd name="T7" fmla="*/ 314 h 571"/>
                      <a:gd name="T8" fmla="*/ 757 w 1514"/>
                      <a:gd name="T9" fmla="*/ 0 h 571"/>
                      <a:gd name="T10" fmla="*/ 1514 w 1514"/>
                      <a:gd name="T11" fmla="*/ 315 h 571"/>
                    </a:gdLst>
                    <a:ahLst/>
                    <a:cxnLst>
                      <a:cxn ang="0">
                        <a:pos x="T0" y="T1"/>
                      </a:cxn>
                      <a:cxn ang="0">
                        <a:pos x="T2" y="T3"/>
                      </a:cxn>
                      <a:cxn ang="0">
                        <a:pos x="T4" y="T5"/>
                      </a:cxn>
                      <a:cxn ang="0">
                        <a:pos x="T6" y="T7"/>
                      </a:cxn>
                      <a:cxn ang="0">
                        <a:pos x="T8" y="T9"/>
                      </a:cxn>
                      <a:cxn ang="0">
                        <a:pos x="T10" y="T11"/>
                      </a:cxn>
                    </a:cxnLst>
                    <a:rect l="0" t="0" r="r" b="b"/>
                    <a:pathLst>
                      <a:path w="1514" h="571">
                        <a:moveTo>
                          <a:pt x="1514" y="315"/>
                        </a:moveTo>
                        <a:cubicBezTo>
                          <a:pt x="1258" y="571"/>
                          <a:pt x="1258" y="571"/>
                          <a:pt x="1258" y="571"/>
                        </a:cubicBezTo>
                        <a:cubicBezTo>
                          <a:pt x="981" y="294"/>
                          <a:pt x="530" y="296"/>
                          <a:pt x="256" y="570"/>
                        </a:cubicBezTo>
                        <a:cubicBezTo>
                          <a:pt x="0" y="314"/>
                          <a:pt x="0" y="314"/>
                          <a:pt x="0" y="314"/>
                        </a:cubicBezTo>
                        <a:cubicBezTo>
                          <a:pt x="202" y="111"/>
                          <a:pt x="471" y="0"/>
                          <a:pt x="757" y="0"/>
                        </a:cubicBezTo>
                        <a:cubicBezTo>
                          <a:pt x="1043" y="0"/>
                          <a:pt x="1312" y="112"/>
                          <a:pt x="1514" y="315"/>
                        </a:cubicBezTo>
                        <a:close/>
                      </a:path>
                    </a:pathLst>
                  </a:custGeom>
                  <a:solidFill>
                    <a:schemeClr val="bg2"/>
                  </a:solidFill>
                  <a:ln w="9525">
                    <a:noFill/>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6" name="Freeform 6"/>
                  <p:cNvSpPr>
                    <a:spLocks/>
                  </p:cNvSpPr>
                  <p:nvPr/>
                </p:nvSpPr>
                <p:spPr bwMode="auto">
                  <a:xfrm>
                    <a:off x="3594703" y="1959154"/>
                    <a:ext cx="1351108" cy="3591355"/>
                  </a:xfrm>
                  <a:custGeom>
                    <a:avLst/>
                    <a:gdLst>
                      <a:gd name="T0" fmla="*/ 570 w 571"/>
                      <a:gd name="T1" fmla="*/ 1261 h 1517"/>
                      <a:gd name="T2" fmla="*/ 313 w 571"/>
                      <a:gd name="T3" fmla="*/ 1517 h 1517"/>
                      <a:gd name="T4" fmla="*/ 0 w 571"/>
                      <a:gd name="T5" fmla="*/ 758 h 1517"/>
                      <a:gd name="T6" fmla="*/ 315 w 571"/>
                      <a:gd name="T7" fmla="*/ 0 h 1517"/>
                      <a:gd name="T8" fmla="*/ 571 w 571"/>
                      <a:gd name="T9" fmla="*/ 256 h 1517"/>
                      <a:gd name="T10" fmla="*/ 570 w 571"/>
                      <a:gd name="T11" fmla="*/ 1261 h 1517"/>
                    </a:gdLst>
                    <a:ahLst/>
                    <a:cxnLst>
                      <a:cxn ang="0">
                        <a:pos x="T0" y="T1"/>
                      </a:cxn>
                      <a:cxn ang="0">
                        <a:pos x="T2" y="T3"/>
                      </a:cxn>
                      <a:cxn ang="0">
                        <a:pos x="T4" y="T5"/>
                      </a:cxn>
                      <a:cxn ang="0">
                        <a:pos x="T6" y="T7"/>
                      </a:cxn>
                      <a:cxn ang="0">
                        <a:pos x="T8" y="T9"/>
                      </a:cxn>
                      <a:cxn ang="0">
                        <a:pos x="T10" y="T11"/>
                      </a:cxn>
                    </a:cxnLst>
                    <a:rect l="0" t="0" r="r" b="b"/>
                    <a:pathLst>
                      <a:path w="571" h="1517">
                        <a:moveTo>
                          <a:pt x="570" y="1261"/>
                        </a:moveTo>
                        <a:cubicBezTo>
                          <a:pt x="313" y="1517"/>
                          <a:pt x="313" y="1517"/>
                          <a:pt x="313" y="1517"/>
                        </a:cubicBezTo>
                        <a:cubicBezTo>
                          <a:pt x="111" y="1315"/>
                          <a:pt x="0" y="1045"/>
                          <a:pt x="0" y="758"/>
                        </a:cubicBezTo>
                        <a:cubicBezTo>
                          <a:pt x="0" y="472"/>
                          <a:pt x="112" y="202"/>
                          <a:pt x="315" y="0"/>
                        </a:cubicBezTo>
                        <a:cubicBezTo>
                          <a:pt x="571" y="256"/>
                          <a:pt x="571" y="256"/>
                          <a:pt x="571" y="256"/>
                        </a:cubicBezTo>
                        <a:cubicBezTo>
                          <a:pt x="294" y="533"/>
                          <a:pt x="293" y="984"/>
                          <a:pt x="570" y="1261"/>
                        </a:cubicBezTo>
                        <a:close/>
                      </a:path>
                    </a:pathLst>
                  </a:custGeom>
                  <a:solidFill>
                    <a:schemeClr val="accent2"/>
                  </a:solidFill>
                  <a:ln w="9525">
                    <a:noFill/>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7" name="Freeform 7"/>
                  <p:cNvSpPr>
                    <a:spLocks/>
                  </p:cNvSpPr>
                  <p:nvPr/>
                </p:nvSpPr>
                <p:spPr bwMode="auto">
                  <a:xfrm>
                    <a:off x="4335123" y="4942985"/>
                    <a:ext cx="3594519" cy="1349527"/>
                  </a:xfrm>
                  <a:custGeom>
                    <a:avLst/>
                    <a:gdLst>
                      <a:gd name="T0" fmla="*/ 1518 w 1518"/>
                      <a:gd name="T1" fmla="*/ 256 h 570"/>
                      <a:gd name="T2" fmla="*/ 759 w 1518"/>
                      <a:gd name="T3" fmla="*/ 570 h 570"/>
                      <a:gd name="T4" fmla="*/ 0 w 1518"/>
                      <a:gd name="T5" fmla="*/ 257 h 570"/>
                      <a:gd name="T6" fmla="*/ 257 w 1518"/>
                      <a:gd name="T7" fmla="*/ 1 h 570"/>
                      <a:gd name="T8" fmla="*/ 1261 w 1518"/>
                      <a:gd name="T9" fmla="*/ 0 h 570"/>
                      <a:gd name="T10" fmla="*/ 1518 w 1518"/>
                      <a:gd name="T11" fmla="*/ 256 h 570"/>
                    </a:gdLst>
                    <a:ahLst/>
                    <a:cxnLst>
                      <a:cxn ang="0">
                        <a:pos x="T0" y="T1"/>
                      </a:cxn>
                      <a:cxn ang="0">
                        <a:pos x="T2" y="T3"/>
                      </a:cxn>
                      <a:cxn ang="0">
                        <a:pos x="T4" y="T5"/>
                      </a:cxn>
                      <a:cxn ang="0">
                        <a:pos x="T6" y="T7"/>
                      </a:cxn>
                      <a:cxn ang="0">
                        <a:pos x="T8" y="T9"/>
                      </a:cxn>
                      <a:cxn ang="0">
                        <a:pos x="T10" y="T11"/>
                      </a:cxn>
                    </a:cxnLst>
                    <a:rect l="0" t="0" r="r" b="b"/>
                    <a:pathLst>
                      <a:path w="1518" h="570">
                        <a:moveTo>
                          <a:pt x="1518" y="256"/>
                        </a:moveTo>
                        <a:cubicBezTo>
                          <a:pt x="1315" y="458"/>
                          <a:pt x="1045" y="570"/>
                          <a:pt x="759" y="570"/>
                        </a:cubicBezTo>
                        <a:cubicBezTo>
                          <a:pt x="473" y="570"/>
                          <a:pt x="203" y="459"/>
                          <a:pt x="0" y="257"/>
                        </a:cubicBezTo>
                        <a:cubicBezTo>
                          <a:pt x="257" y="1"/>
                          <a:pt x="257" y="1"/>
                          <a:pt x="257" y="1"/>
                        </a:cubicBezTo>
                        <a:cubicBezTo>
                          <a:pt x="533" y="278"/>
                          <a:pt x="985" y="276"/>
                          <a:pt x="1261" y="0"/>
                        </a:cubicBezTo>
                        <a:lnTo>
                          <a:pt x="1518" y="256"/>
                        </a:lnTo>
                        <a:close/>
                      </a:path>
                    </a:pathLst>
                  </a:custGeom>
                  <a:solidFill>
                    <a:schemeClr val="accent1"/>
                  </a:solidFill>
                  <a:ln w="9525">
                    <a:noFill/>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8" name="Freeform 8"/>
                  <p:cNvSpPr>
                    <a:spLocks/>
                  </p:cNvSpPr>
                  <p:nvPr/>
                </p:nvSpPr>
                <p:spPr bwMode="auto">
                  <a:xfrm>
                    <a:off x="7318953" y="1960736"/>
                    <a:ext cx="1352692" cy="3588191"/>
                  </a:xfrm>
                  <a:custGeom>
                    <a:avLst/>
                    <a:gdLst>
                      <a:gd name="T0" fmla="*/ 258 w 571"/>
                      <a:gd name="T1" fmla="*/ 1515 h 1515"/>
                      <a:gd name="T2" fmla="*/ 1 w 571"/>
                      <a:gd name="T3" fmla="*/ 1259 h 1515"/>
                      <a:gd name="T4" fmla="*/ 0 w 571"/>
                      <a:gd name="T5" fmla="*/ 256 h 1515"/>
                      <a:gd name="T6" fmla="*/ 256 w 571"/>
                      <a:gd name="T7" fmla="*/ 0 h 1515"/>
                      <a:gd name="T8" fmla="*/ 571 w 571"/>
                      <a:gd name="T9" fmla="*/ 757 h 1515"/>
                      <a:gd name="T10" fmla="*/ 258 w 571"/>
                      <a:gd name="T11" fmla="*/ 1515 h 1515"/>
                    </a:gdLst>
                    <a:ahLst/>
                    <a:cxnLst>
                      <a:cxn ang="0">
                        <a:pos x="T0" y="T1"/>
                      </a:cxn>
                      <a:cxn ang="0">
                        <a:pos x="T2" y="T3"/>
                      </a:cxn>
                      <a:cxn ang="0">
                        <a:pos x="T4" y="T5"/>
                      </a:cxn>
                      <a:cxn ang="0">
                        <a:pos x="T6" y="T7"/>
                      </a:cxn>
                      <a:cxn ang="0">
                        <a:pos x="T8" y="T9"/>
                      </a:cxn>
                      <a:cxn ang="0">
                        <a:pos x="T10" y="T11"/>
                      </a:cxn>
                    </a:cxnLst>
                    <a:rect l="0" t="0" r="r" b="b"/>
                    <a:pathLst>
                      <a:path w="571" h="1515">
                        <a:moveTo>
                          <a:pt x="258" y="1515"/>
                        </a:moveTo>
                        <a:cubicBezTo>
                          <a:pt x="1" y="1259"/>
                          <a:pt x="1" y="1259"/>
                          <a:pt x="1" y="1259"/>
                        </a:cubicBezTo>
                        <a:cubicBezTo>
                          <a:pt x="276" y="984"/>
                          <a:pt x="277" y="533"/>
                          <a:pt x="0" y="256"/>
                        </a:cubicBezTo>
                        <a:cubicBezTo>
                          <a:pt x="256" y="0"/>
                          <a:pt x="256" y="0"/>
                          <a:pt x="256" y="0"/>
                        </a:cubicBezTo>
                        <a:cubicBezTo>
                          <a:pt x="459" y="202"/>
                          <a:pt x="571" y="471"/>
                          <a:pt x="571" y="757"/>
                        </a:cubicBezTo>
                        <a:cubicBezTo>
                          <a:pt x="571" y="1044"/>
                          <a:pt x="460" y="1312"/>
                          <a:pt x="258" y="1515"/>
                        </a:cubicBezTo>
                        <a:close/>
                      </a:path>
                    </a:pathLst>
                  </a:custGeom>
                  <a:solidFill>
                    <a:schemeClr val="tx2"/>
                  </a:solidFill>
                  <a:ln w="9525">
                    <a:noFill/>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grpSp>
            <p:sp>
              <p:nvSpPr>
                <p:cNvPr id="9" name="Freeform 9"/>
                <p:cNvSpPr>
                  <a:spLocks/>
                </p:cNvSpPr>
                <p:nvPr/>
              </p:nvSpPr>
              <p:spPr bwMode="auto">
                <a:xfrm>
                  <a:off x="6550055" y="1514586"/>
                  <a:ext cx="2127918" cy="1836812"/>
                </a:xfrm>
                <a:custGeom>
                  <a:avLst/>
                  <a:gdLst>
                    <a:gd name="T0" fmla="*/ 1004 w 1345"/>
                    <a:gd name="T1" fmla="*/ 0 h 1161"/>
                    <a:gd name="T2" fmla="*/ 332 w 1345"/>
                    <a:gd name="T3" fmla="*/ 0 h 1161"/>
                    <a:gd name="T4" fmla="*/ 0 w 1345"/>
                    <a:gd name="T5" fmla="*/ 580 h 1161"/>
                    <a:gd name="T6" fmla="*/ 339 w 1345"/>
                    <a:gd name="T7" fmla="*/ 1161 h 1161"/>
                    <a:gd name="T8" fmla="*/ 1013 w 1345"/>
                    <a:gd name="T9" fmla="*/ 1161 h 1161"/>
                    <a:gd name="T10" fmla="*/ 1345 w 1345"/>
                    <a:gd name="T11" fmla="*/ 580 h 1161"/>
                    <a:gd name="T12" fmla="*/ 1004 w 1345"/>
                    <a:gd name="T13" fmla="*/ 0 h 1161"/>
                  </a:gdLst>
                  <a:ahLst/>
                  <a:cxnLst>
                    <a:cxn ang="0">
                      <a:pos x="T0" y="T1"/>
                    </a:cxn>
                    <a:cxn ang="0">
                      <a:pos x="T2" y="T3"/>
                    </a:cxn>
                    <a:cxn ang="0">
                      <a:pos x="T4" y="T5"/>
                    </a:cxn>
                    <a:cxn ang="0">
                      <a:pos x="T6" y="T7"/>
                    </a:cxn>
                    <a:cxn ang="0">
                      <a:pos x="T8" y="T9"/>
                    </a:cxn>
                    <a:cxn ang="0">
                      <a:pos x="T10" y="T11"/>
                    </a:cxn>
                    <a:cxn ang="0">
                      <a:pos x="T12" y="T13"/>
                    </a:cxn>
                  </a:cxnLst>
                  <a:rect l="0" t="0" r="r" b="b"/>
                  <a:pathLst>
                    <a:path w="1345" h="1161">
                      <a:moveTo>
                        <a:pt x="1004" y="0"/>
                      </a:moveTo>
                      <a:lnTo>
                        <a:pt x="332" y="0"/>
                      </a:lnTo>
                      <a:lnTo>
                        <a:pt x="0" y="580"/>
                      </a:lnTo>
                      <a:lnTo>
                        <a:pt x="339" y="1161"/>
                      </a:lnTo>
                      <a:lnTo>
                        <a:pt x="1013" y="1161"/>
                      </a:lnTo>
                      <a:lnTo>
                        <a:pt x="1345" y="580"/>
                      </a:lnTo>
                      <a:lnTo>
                        <a:pt x="1004" y="0"/>
                      </a:lnTo>
                      <a:close/>
                    </a:path>
                  </a:pathLst>
                </a:custGeom>
                <a:solidFill>
                  <a:schemeClr val="bg1">
                    <a:alpha val="47000"/>
                  </a:schemeClr>
                </a:solidFill>
                <a:ln w="9525">
                  <a:noFill/>
                  <a:round/>
                  <a:headEnd/>
                  <a:tailEnd/>
                </a:ln>
                <a:effectLst>
                  <a:outerShdw sx="102000" sy="102000" algn="ctr" rotWithShape="0">
                    <a:prstClr val="black">
                      <a:alpha val="64000"/>
                    </a:prstClr>
                  </a:outerShdw>
                </a:effectLst>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10" name="Freeform 10"/>
                <p:cNvSpPr>
                  <a:spLocks/>
                </p:cNvSpPr>
                <p:nvPr/>
              </p:nvSpPr>
              <p:spPr bwMode="auto">
                <a:xfrm>
                  <a:off x="3510851" y="4170923"/>
                  <a:ext cx="2129499" cy="1836812"/>
                </a:xfrm>
                <a:custGeom>
                  <a:avLst/>
                  <a:gdLst>
                    <a:gd name="T0" fmla="*/ 1006 w 1346"/>
                    <a:gd name="T1" fmla="*/ 0 h 1161"/>
                    <a:gd name="T2" fmla="*/ 333 w 1346"/>
                    <a:gd name="T3" fmla="*/ 0 h 1161"/>
                    <a:gd name="T4" fmla="*/ 0 w 1346"/>
                    <a:gd name="T5" fmla="*/ 580 h 1161"/>
                    <a:gd name="T6" fmla="*/ 342 w 1346"/>
                    <a:gd name="T7" fmla="*/ 1159 h 1161"/>
                    <a:gd name="T8" fmla="*/ 1014 w 1346"/>
                    <a:gd name="T9" fmla="*/ 1161 h 1161"/>
                    <a:gd name="T10" fmla="*/ 1346 w 1346"/>
                    <a:gd name="T11" fmla="*/ 580 h 1161"/>
                    <a:gd name="T12" fmla="*/ 1006 w 1346"/>
                    <a:gd name="T13" fmla="*/ 0 h 1161"/>
                  </a:gdLst>
                  <a:ahLst/>
                  <a:cxnLst>
                    <a:cxn ang="0">
                      <a:pos x="T0" y="T1"/>
                    </a:cxn>
                    <a:cxn ang="0">
                      <a:pos x="T2" y="T3"/>
                    </a:cxn>
                    <a:cxn ang="0">
                      <a:pos x="T4" y="T5"/>
                    </a:cxn>
                    <a:cxn ang="0">
                      <a:pos x="T6" y="T7"/>
                    </a:cxn>
                    <a:cxn ang="0">
                      <a:pos x="T8" y="T9"/>
                    </a:cxn>
                    <a:cxn ang="0">
                      <a:pos x="T10" y="T11"/>
                    </a:cxn>
                    <a:cxn ang="0">
                      <a:pos x="T12" y="T13"/>
                    </a:cxn>
                  </a:cxnLst>
                  <a:rect l="0" t="0" r="r" b="b"/>
                  <a:pathLst>
                    <a:path w="1346" h="1161">
                      <a:moveTo>
                        <a:pt x="1006" y="0"/>
                      </a:moveTo>
                      <a:lnTo>
                        <a:pt x="333" y="0"/>
                      </a:lnTo>
                      <a:lnTo>
                        <a:pt x="0" y="580"/>
                      </a:lnTo>
                      <a:lnTo>
                        <a:pt x="342" y="1159"/>
                      </a:lnTo>
                      <a:lnTo>
                        <a:pt x="1014" y="1161"/>
                      </a:lnTo>
                      <a:lnTo>
                        <a:pt x="1346" y="580"/>
                      </a:lnTo>
                      <a:lnTo>
                        <a:pt x="1006" y="0"/>
                      </a:lnTo>
                      <a:close/>
                    </a:path>
                  </a:pathLst>
                </a:custGeom>
                <a:solidFill>
                  <a:schemeClr val="bg1">
                    <a:alpha val="47000"/>
                  </a:schemeClr>
                </a:solidFill>
                <a:ln w="9525">
                  <a:noFill/>
                  <a:round/>
                  <a:headEnd/>
                  <a:tailEnd/>
                </a:ln>
                <a:effectLst>
                  <a:outerShdw sx="102000" sy="102000" algn="ctr" rotWithShape="0">
                    <a:prstClr val="black">
                      <a:alpha val="64000"/>
                    </a:prstClr>
                  </a:outerShdw>
                </a:effectLst>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11" name="Freeform 11"/>
                <p:cNvSpPr>
                  <a:spLocks/>
                </p:cNvSpPr>
                <p:nvPr/>
              </p:nvSpPr>
              <p:spPr bwMode="auto">
                <a:xfrm>
                  <a:off x="3510851" y="1514586"/>
                  <a:ext cx="2129499" cy="1836812"/>
                </a:xfrm>
                <a:custGeom>
                  <a:avLst/>
                  <a:gdLst>
                    <a:gd name="T0" fmla="*/ 1006 w 1346"/>
                    <a:gd name="T1" fmla="*/ 0 h 1161"/>
                    <a:gd name="T2" fmla="*/ 333 w 1346"/>
                    <a:gd name="T3" fmla="*/ 0 h 1161"/>
                    <a:gd name="T4" fmla="*/ 0 w 1346"/>
                    <a:gd name="T5" fmla="*/ 580 h 1161"/>
                    <a:gd name="T6" fmla="*/ 342 w 1346"/>
                    <a:gd name="T7" fmla="*/ 1161 h 1161"/>
                    <a:gd name="T8" fmla="*/ 1014 w 1346"/>
                    <a:gd name="T9" fmla="*/ 1161 h 1161"/>
                    <a:gd name="T10" fmla="*/ 1346 w 1346"/>
                    <a:gd name="T11" fmla="*/ 580 h 1161"/>
                    <a:gd name="T12" fmla="*/ 1006 w 1346"/>
                    <a:gd name="T13" fmla="*/ 0 h 1161"/>
                  </a:gdLst>
                  <a:ahLst/>
                  <a:cxnLst>
                    <a:cxn ang="0">
                      <a:pos x="T0" y="T1"/>
                    </a:cxn>
                    <a:cxn ang="0">
                      <a:pos x="T2" y="T3"/>
                    </a:cxn>
                    <a:cxn ang="0">
                      <a:pos x="T4" y="T5"/>
                    </a:cxn>
                    <a:cxn ang="0">
                      <a:pos x="T6" y="T7"/>
                    </a:cxn>
                    <a:cxn ang="0">
                      <a:pos x="T8" y="T9"/>
                    </a:cxn>
                    <a:cxn ang="0">
                      <a:pos x="T10" y="T11"/>
                    </a:cxn>
                    <a:cxn ang="0">
                      <a:pos x="T12" y="T13"/>
                    </a:cxn>
                  </a:cxnLst>
                  <a:rect l="0" t="0" r="r" b="b"/>
                  <a:pathLst>
                    <a:path w="1346" h="1161">
                      <a:moveTo>
                        <a:pt x="1006" y="0"/>
                      </a:moveTo>
                      <a:lnTo>
                        <a:pt x="333" y="0"/>
                      </a:lnTo>
                      <a:lnTo>
                        <a:pt x="0" y="580"/>
                      </a:lnTo>
                      <a:lnTo>
                        <a:pt x="342" y="1161"/>
                      </a:lnTo>
                      <a:lnTo>
                        <a:pt x="1014" y="1161"/>
                      </a:lnTo>
                      <a:lnTo>
                        <a:pt x="1346" y="580"/>
                      </a:lnTo>
                      <a:lnTo>
                        <a:pt x="1006" y="0"/>
                      </a:lnTo>
                      <a:close/>
                    </a:path>
                  </a:pathLst>
                </a:custGeom>
                <a:solidFill>
                  <a:schemeClr val="bg1">
                    <a:alpha val="47000"/>
                  </a:schemeClr>
                </a:solidFill>
                <a:ln w="9525">
                  <a:noFill/>
                  <a:round/>
                  <a:headEnd/>
                  <a:tailEnd/>
                </a:ln>
                <a:effectLst>
                  <a:outerShdw sx="102000" sy="102000" algn="ctr" rotWithShape="0">
                    <a:prstClr val="black">
                      <a:alpha val="64000"/>
                    </a:prstClr>
                  </a:outerShdw>
                </a:effectLst>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12" name="Freeform 12"/>
                <p:cNvSpPr>
                  <a:spLocks/>
                </p:cNvSpPr>
                <p:nvPr/>
              </p:nvSpPr>
              <p:spPr bwMode="auto">
                <a:xfrm>
                  <a:off x="6550055" y="4210476"/>
                  <a:ext cx="2127918" cy="1836812"/>
                </a:xfrm>
                <a:custGeom>
                  <a:avLst/>
                  <a:gdLst>
                    <a:gd name="T0" fmla="*/ 1004 w 1345"/>
                    <a:gd name="T1" fmla="*/ 0 h 1161"/>
                    <a:gd name="T2" fmla="*/ 332 w 1345"/>
                    <a:gd name="T3" fmla="*/ 0 h 1161"/>
                    <a:gd name="T4" fmla="*/ 0 w 1345"/>
                    <a:gd name="T5" fmla="*/ 581 h 1161"/>
                    <a:gd name="T6" fmla="*/ 339 w 1345"/>
                    <a:gd name="T7" fmla="*/ 1161 h 1161"/>
                    <a:gd name="T8" fmla="*/ 1013 w 1345"/>
                    <a:gd name="T9" fmla="*/ 1161 h 1161"/>
                    <a:gd name="T10" fmla="*/ 1345 w 1345"/>
                    <a:gd name="T11" fmla="*/ 581 h 1161"/>
                    <a:gd name="T12" fmla="*/ 1004 w 1345"/>
                    <a:gd name="T13" fmla="*/ 0 h 1161"/>
                  </a:gdLst>
                  <a:ahLst/>
                  <a:cxnLst>
                    <a:cxn ang="0">
                      <a:pos x="T0" y="T1"/>
                    </a:cxn>
                    <a:cxn ang="0">
                      <a:pos x="T2" y="T3"/>
                    </a:cxn>
                    <a:cxn ang="0">
                      <a:pos x="T4" y="T5"/>
                    </a:cxn>
                    <a:cxn ang="0">
                      <a:pos x="T6" y="T7"/>
                    </a:cxn>
                    <a:cxn ang="0">
                      <a:pos x="T8" y="T9"/>
                    </a:cxn>
                    <a:cxn ang="0">
                      <a:pos x="T10" y="T11"/>
                    </a:cxn>
                    <a:cxn ang="0">
                      <a:pos x="T12" y="T13"/>
                    </a:cxn>
                  </a:cxnLst>
                  <a:rect l="0" t="0" r="r" b="b"/>
                  <a:pathLst>
                    <a:path w="1345" h="1161">
                      <a:moveTo>
                        <a:pt x="1004" y="0"/>
                      </a:moveTo>
                      <a:lnTo>
                        <a:pt x="332" y="0"/>
                      </a:lnTo>
                      <a:lnTo>
                        <a:pt x="0" y="581"/>
                      </a:lnTo>
                      <a:lnTo>
                        <a:pt x="339" y="1161"/>
                      </a:lnTo>
                      <a:lnTo>
                        <a:pt x="1013" y="1161"/>
                      </a:lnTo>
                      <a:lnTo>
                        <a:pt x="1345" y="581"/>
                      </a:lnTo>
                      <a:lnTo>
                        <a:pt x="1004" y="0"/>
                      </a:lnTo>
                      <a:close/>
                    </a:path>
                  </a:pathLst>
                </a:custGeom>
                <a:solidFill>
                  <a:schemeClr val="bg1">
                    <a:alpha val="47000"/>
                  </a:schemeClr>
                </a:solidFill>
                <a:ln w="9525">
                  <a:noFill/>
                  <a:round/>
                  <a:headEnd/>
                  <a:tailEnd/>
                </a:ln>
                <a:effectLst>
                  <a:outerShdw sx="102000" sy="102000" algn="ctr" rotWithShape="0">
                    <a:prstClr val="black">
                      <a:alpha val="64000"/>
                    </a:prstClr>
                  </a:outerShdw>
                </a:effectLst>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13" name="Freeform 9"/>
                <p:cNvSpPr>
                  <a:spLocks/>
                </p:cNvSpPr>
                <p:nvPr/>
              </p:nvSpPr>
              <p:spPr bwMode="auto">
                <a:xfrm>
                  <a:off x="6829446" y="1755755"/>
                  <a:ext cx="1569136" cy="1354474"/>
                </a:xfrm>
                <a:custGeom>
                  <a:avLst/>
                  <a:gdLst>
                    <a:gd name="T0" fmla="*/ 1004 w 1345"/>
                    <a:gd name="T1" fmla="*/ 0 h 1161"/>
                    <a:gd name="T2" fmla="*/ 332 w 1345"/>
                    <a:gd name="T3" fmla="*/ 0 h 1161"/>
                    <a:gd name="T4" fmla="*/ 0 w 1345"/>
                    <a:gd name="T5" fmla="*/ 580 h 1161"/>
                    <a:gd name="T6" fmla="*/ 339 w 1345"/>
                    <a:gd name="T7" fmla="*/ 1161 h 1161"/>
                    <a:gd name="T8" fmla="*/ 1013 w 1345"/>
                    <a:gd name="T9" fmla="*/ 1161 h 1161"/>
                    <a:gd name="T10" fmla="*/ 1345 w 1345"/>
                    <a:gd name="T11" fmla="*/ 580 h 1161"/>
                    <a:gd name="T12" fmla="*/ 1004 w 1345"/>
                    <a:gd name="T13" fmla="*/ 0 h 1161"/>
                  </a:gdLst>
                  <a:ahLst/>
                  <a:cxnLst>
                    <a:cxn ang="0">
                      <a:pos x="T0" y="T1"/>
                    </a:cxn>
                    <a:cxn ang="0">
                      <a:pos x="T2" y="T3"/>
                    </a:cxn>
                    <a:cxn ang="0">
                      <a:pos x="T4" y="T5"/>
                    </a:cxn>
                    <a:cxn ang="0">
                      <a:pos x="T6" y="T7"/>
                    </a:cxn>
                    <a:cxn ang="0">
                      <a:pos x="T8" y="T9"/>
                    </a:cxn>
                    <a:cxn ang="0">
                      <a:pos x="T10" y="T11"/>
                    </a:cxn>
                    <a:cxn ang="0">
                      <a:pos x="T12" y="T13"/>
                    </a:cxn>
                  </a:cxnLst>
                  <a:rect l="0" t="0" r="r" b="b"/>
                  <a:pathLst>
                    <a:path w="1345" h="1161">
                      <a:moveTo>
                        <a:pt x="1004" y="0"/>
                      </a:moveTo>
                      <a:lnTo>
                        <a:pt x="332" y="0"/>
                      </a:lnTo>
                      <a:lnTo>
                        <a:pt x="0" y="580"/>
                      </a:lnTo>
                      <a:lnTo>
                        <a:pt x="339" y="1161"/>
                      </a:lnTo>
                      <a:lnTo>
                        <a:pt x="1013" y="1161"/>
                      </a:lnTo>
                      <a:lnTo>
                        <a:pt x="1345" y="580"/>
                      </a:lnTo>
                      <a:lnTo>
                        <a:pt x="1004" y="0"/>
                      </a:lnTo>
                      <a:close/>
                    </a:path>
                  </a:pathLst>
                </a:custGeom>
                <a:solidFill>
                  <a:schemeClr val="bg1"/>
                </a:solidFill>
                <a:ln w="9525">
                  <a:noFill/>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14" name="Freeform 9"/>
                <p:cNvSpPr>
                  <a:spLocks/>
                </p:cNvSpPr>
                <p:nvPr/>
              </p:nvSpPr>
              <p:spPr bwMode="auto">
                <a:xfrm>
                  <a:off x="3791032" y="1755755"/>
                  <a:ext cx="1569136" cy="1354474"/>
                </a:xfrm>
                <a:custGeom>
                  <a:avLst/>
                  <a:gdLst>
                    <a:gd name="T0" fmla="*/ 1004 w 1345"/>
                    <a:gd name="T1" fmla="*/ 0 h 1161"/>
                    <a:gd name="T2" fmla="*/ 332 w 1345"/>
                    <a:gd name="T3" fmla="*/ 0 h 1161"/>
                    <a:gd name="T4" fmla="*/ 0 w 1345"/>
                    <a:gd name="T5" fmla="*/ 580 h 1161"/>
                    <a:gd name="T6" fmla="*/ 339 w 1345"/>
                    <a:gd name="T7" fmla="*/ 1161 h 1161"/>
                    <a:gd name="T8" fmla="*/ 1013 w 1345"/>
                    <a:gd name="T9" fmla="*/ 1161 h 1161"/>
                    <a:gd name="T10" fmla="*/ 1345 w 1345"/>
                    <a:gd name="T11" fmla="*/ 580 h 1161"/>
                    <a:gd name="T12" fmla="*/ 1004 w 1345"/>
                    <a:gd name="T13" fmla="*/ 0 h 1161"/>
                  </a:gdLst>
                  <a:ahLst/>
                  <a:cxnLst>
                    <a:cxn ang="0">
                      <a:pos x="T0" y="T1"/>
                    </a:cxn>
                    <a:cxn ang="0">
                      <a:pos x="T2" y="T3"/>
                    </a:cxn>
                    <a:cxn ang="0">
                      <a:pos x="T4" y="T5"/>
                    </a:cxn>
                    <a:cxn ang="0">
                      <a:pos x="T6" y="T7"/>
                    </a:cxn>
                    <a:cxn ang="0">
                      <a:pos x="T8" y="T9"/>
                    </a:cxn>
                    <a:cxn ang="0">
                      <a:pos x="T10" y="T11"/>
                    </a:cxn>
                    <a:cxn ang="0">
                      <a:pos x="T12" y="T13"/>
                    </a:cxn>
                  </a:cxnLst>
                  <a:rect l="0" t="0" r="r" b="b"/>
                  <a:pathLst>
                    <a:path w="1345" h="1161">
                      <a:moveTo>
                        <a:pt x="1004" y="0"/>
                      </a:moveTo>
                      <a:lnTo>
                        <a:pt x="332" y="0"/>
                      </a:lnTo>
                      <a:lnTo>
                        <a:pt x="0" y="580"/>
                      </a:lnTo>
                      <a:lnTo>
                        <a:pt x="339" y="1161"/>
                      </a:lnTo>
                      <a:lnTo>
                        <a:pt x="1013" y="1161"/>
                      </a:lnTo>
                      <a:lnTo>
                        <a:pt x="1345" y="580"/>
                      </a:lnTo>
                      <a:lnTo>
                        <a:pt x="1004" y="0"/>
                      </a:lnTo>
                      <a:close/>
                    </a:path>
                  </a:pathLst>
                </a:custGeom>
                <a:solidFill>
                  <a:schemeClr val="bg1"/>
                </a:solidFill>
                <a:ln w="9525">
                  <a:noFill/>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15" name="Freeform 9"/>
                <p:cNvSpPr>
                  <a:spLocks/>
                </p:cNvSpPr>
                <p:nvPr/>
              </p:nvSpPr>
              <p:spPr bwMode="auto">
                <a:xfrm>
                  <a:off x="6829446" y="4451645"/>
                  <a:ext cx="1569136" cy="1354474"/>
                </a:xfrm>
                <a:custGeom>
                  <a:avLst/>
                  <a:gdLst>
                    <a:gd name="T0" fmla="*/ 1004 w 1345"/>
                    <a:gd name="T1" fmla="*/ 0 h 1161"/>
                    <a:gd name="T2" fmla="*/ 332 w 1345"/>
                    <a:gd name="T3" fmla="*/ 0 h 1161"/>
                    <a:gd name="T4" fmla="*/ 0 w 1345"/>
                    <a:gd name="T5" fmla="*/ 580 h 1161"/>
                    <a:gd name="T6" fmla="*/ 339 w 1345"/>
                    <a:gd name="T7" fmla="*/ 1161 h 1161"/>
                    <a:gd name="T8" fmla="*/ 1013 w 1345"/>
                    <a:gd name="T9" fmla="*/ 1161 h 1161"/>
                    <a:gd name="T10" fmla="*/ 1345 w 1345"/>
                    <a:gd name="T11" fmla="*/ 580 h 1161"/>
                    <a:gd name="T12" fmla="*/ 1004 w 1345"/>
                    <a:gd name="T13" fmla="*/ 0 h 1161"/>
                  </a:gdLst>
                  <a:ahLst/>
                  <a:cxnLst>
                    <a:cxn ang="0">
                      <a:pos x="T0" y="T1"/>
                    </a:cxn>
                    <a:cxn ang="0">
                      <a:pos x="T2" y="T3"/>
                    </a:cxn>
                    <a:cxn ang="0">
                      <a:pos x="T4" y="T5"/>
                    </a:cxn>
                    <a:cxn ang="0">
                      <a:pos x="T6" y="T7"/>
                    </a:cxn>
                    <a:cxn ang="0">
                      <a:pos x="T8" y="T9"/>
                    </a:cxn>
                    <a:cxn ang="0">
                      <a:pos x="T10" y="T11"/>
                    </a:cxn>
                    <a:cxn ang="0">
                      <a:pos x="T12" y="T13"/>
                    </a:cxn>
                  </a:cxnLst>
                  <a:rect l="0" t="0" r="r" b="b"/>
                  <a:pathLst>
                    <a:path w="1345" h="1161">
                      <a:moveTo>
                        <a:pt x="1004" y="0"/>
                      </a:moveTo>
                      <a:lnTo>
                        <a:pt x="332" y="0"/>
                      </a:lnTo>
                      <a:lnTo>
                        <a:pt x="0" y="580"/>
                      </a:lnTo>
                      <a:lnTo>
                        <a:pt x="339" y="1161"/>
                      </a:lnTo>
                      <a:lnTo>
                        <a:pt x="1013" y="1161"/>
                      </a:lnTo>
                      <a:lnTo>
                        <a:pt x="1345" y="580"/>
                      </a:lnTo>
                      <a:lnTo>
                        <a:pt x="1004" y="0"/>
                      </a:lnTo>
                      <a:close/>
                    </a:path>
                  </a:pathLst>
                </a:custGeom>
                <a:solidFill>
                  <a:schemeClr val="bg1"/>
                </a:solidFill>
                <a:ln w="9525">
                  <a:noFill/>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16" name="Freeform 9"/>
                <p:cNvSpPr>
                  <a:spLocks/>
                </p:cNvSpPr>
                <p:nvPr/>
              </p:nvSpPr>
              <p:spPr bwMode="auto">
                <a:xfrm>
                  <a:off x="3791032" y="4442579"/>
                  <a:ext cx="1569136" cy="1354474"/>
                </a:xfrm>
                <a:custGeom>
                  <a:avLst/>
                  <a:gdLst>
                    <a:gd name="T0" fmla="*/ 1004 w 1345"/>
                    <a:gd name="T1" fmla="*/ 0 h 1161"/>
                    <a:gd name="T2" fmla="*/ 332 w 1345"/>
                    <a:gd name="T3" fmla="*/ 0 h 1161"/>
                    <a:gd name="T4" fmla="*/ 0 w 1345"/>
                    <a:gd name="T5" fmla="*/ 580 h 1161"/>
                    <a:gd name="T6" fmla="*/ 339 w 1345"/>
                    <a:gd name="T7" fmla="*/ 1161 h 1161"/>
                    <a:gd name="T8" fmla="*/ 1013 w 1345"/>
                    <a:gd name="T9" fmla="*/ 1161 h 1161"/>
                    <a:gd name="T10" fmla="*/ 1345 w 1345"/>
                    <a:gd name="T11" fmla="*/ 580 h 1161"/>
                    <a:gd name="T12" fmla="*/ 1004 w 1345"/>
                    <a:gd name="T13" fmla="*/ 0 h 1161"/>
                  </a:gdLst>
                  <a:ahLst/>
                  <a:cxnLst>
                    <a:cxn ang="0">
                      <a:pos x="T0" y="T1"/>
                    </a:cxn>
                    <a:cxn ang="0">
                      <a:pos x="T2" y="T3"/>
                    </a:cxn>
                    <a:cxn ang="0">
                      <a:pos x="T4" y="T5"/>
                    </a:cxn>
                    <a:cxn ang="0">
                      <a:pos x="T6" y="T7"/>
                    </a:cxn>
                    <a:cxn ang="0">
                      <a:pos x="T8" y="T9"/>
                    </a:cxn>
                    <a:cxn ang="0">
                      <a:pos x="T10" y="T11"/>
                    </a:cxn>
                    <a:cxn ang="0">
                      <a:pos x="T12" y="T13"/>
                    </a:cxn>
                  </a:cxnLst>
                  <a:rect l="0" t="0" r="r" b="b"/>
                  <a:pathLst>
                    <a:path w="1345" h="1161">
                      <a:moveTo>
                        <a:pt x="1004" y="0"/>
                      </a:moveTo>
                      <a:lnTo>
                        <a:pt x="332" y="0"/>
                      </a:lnTo>
                      <a:lnTo>
                        <a:pt x="0" y="580"/>
                      </a:lnTo>
                      <a:lnTo>
                        <a:pt x="339" y="1161"/>
                      </a:lnTo>
                      <a:lnTo>
                        <a:pt x="1013" y="1161"/>
                      </a:lnTo>
                      <a:lnTo>
                        <a:pt x="1345" y="580"/>
                      </a:lnTo>
                      <a:lnTo>
                        <a:pt x="1004" y="0"/>
                      </a:lnTo>
                      <a:close/>
                    </a:path>
                  </a:pathLst>
                </a:custGeom>
                <a:solidFill>
                  <a:schemeClr val="bg1"/>
                </a:solidFill>
                <a:ln w="9525">
                  <a:noFill/>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grpSp>
              <p:nvGrpSpPr>
                <p:cNvPr id="17" name="Group 16"/>
                <p:cNvGrpSpPr/>
                <p:nvPr/>
              </p:nvGrpSpPr>
              <p:grpSpPr>
                <a:xfrm>
                  <a:off x="7305417" y="2266061"/>
                  <a:ext cx="680944" cy="581004"/>
                  <a:chOff x="6990140" y="1770587"/>
                  <a:chExt cx="473821" cy="404279"/>
                </a:xfrm>
                <a:solidFill>
                  <a:schemeClr val="bg2"/>
                </a:solidFill>
              </p:grpSpPr>
              <p:sp>
                <p:nvSpPr>
                  <p:cNvPr id="18" name="Freeform 6"/>
                  <p:cNvSpPr>
                    <a:spLocks/>
                  </p:cNvSpPr>
                  <p:nvPr/>
                </p:nvSpPr>
                <p:spPr bwMode="auto">
                  <a:xfrm>
                    <a:off x="6990140" y="1808153"/>
                    <a:ext cx="419100" cy="366713"/>
                  </a:xfrm>
                  <a:custGeom>
                    <a:avLst/>
                    <a:gdLst>
                      <a:gd name="T0" fmla="*/ 2249 w 2905"/>
                      <a:gd name="T1" fmla="*/ 239 h 2540"/>
                      <a:gd name="T2" fmla="*/ 2885 w 2905"/>
                      <a:gd name="T3" fmla="*/ 968 h 2540"/>
                      <a:gd name="T4" fmla="*/ 2609 w 2905"/>
                      <a:gd name="T5" fmla="*/ 1645 h 2540"/>
                      <a:gd name="T6" fmla="*/ 2513 w 2905"/>
                      <a:gd name="T7" fmla="*/ 1837 h 2540"/>
                      <a:gd name="T8" fmla="*/ 2362 w 2905"/>
                      <a:gd name="T9" fmla="*/ 1977 h 2540"/>
                      <a:gd name="T10" fmla="*/ 2169 w 2905"/>
                      <a:gd name="T11" fmla="*/ 2102 h 2540"/>
                      <a:gd name="T12" fmla="*/ 2044 w 2905"/>
                      <a:gd name="T13" fmla="*/ 2294 h 2540"/>
                      <a:gd name="T14" fmla="*/ 1903 w 2905"/>
                      <a:gd name="T15" fmla="*/ 2444 h 2540"/>
                      <a:gd name="T16" fmla="*/ 1710 w 2905"/>
                      <a:gd name="T17" fmla="*/ 2540 h 2540"/>
                      <a:gd name="T18" fmla="*/ 1191 w 2905"/>
                      <a:gd name="T19" fmla="*/ 2359 h 2540"/>
                      <a:gd name="T20" fmla="*/ 1027 w 2905"/>
                      <a:gd name="T21" fmla="*/ 2380 h 2540"/>
                      <a:gd name="T22" fmla="*/ 934 w 2905"/>
                      <a:gd name="T23" fmla="*/ 2229 h 2540"/>
                      <a:gd name="T24" fmla="*/ 907 w 2905"/>
                      <a:gd name="T25" fmla="*/ 2175 h 2540"/>
                      <a:gd name="T26" fmla="*/ 745 w 2905"/>
                      <a:gd name="T27" fmla="*/ 2107 h 2540"/>
                      <a:gd name="T28" fmla="*/ 735 w 2905"/>
                      <a:gd name="T29" fmla="*/ 1941 h 2540"/>
                      <a:gd name="T30" fmla="*/ 612 w 2905"/>
                      <a:gd name="T31" fmla="*/ 1952 h 2540"/>
                      <a:gd name="T32" fmla="*/ 495 w 2905"/>
                      <a:gd name="T33" fmla="*/ 1816 h 2540"/>
                      <a:gd name="T34" fmla="*/ 490 w 2905"/>
                      <a:gd name="T35" fmla="*/ 1730 h 2540"/>
                      <a:gd name="T36" fmla="*/ 323 w 2905"/>
                      <a:gd name="T37" fmla="*/ 1690 h 2540"/>
                      <a:gd name="T38" fmla="*/ 284 w 2905"/>
                      <a:gd name="T39" fmla="*/ 1525 h 2540"/>
                      <a:gd name="T40" fmla="*/ 0 w 2905"/>
                      <a:gd name="T41" fmla="*/ 904 h 2540"/>
                      <a:gd name="T42" fmla="*/ 87 w 2905"/>
                      <a:gd name="T43" fmla="*/ 837 h 2540"/>
                      <a:gd name="T44" fmla="*/ 629 w 2905"/>
                      <a:gd name="T45" fmla="*/ 1240 h 2540"/>
                      <a:gd name="T46" fmla="*/ 771 w 2905"/>
                      <a:gd name="T47" fmla="*/ 1357 h 2540"/>
                      <a:gd name="T48" fmla="*/ 760 w 2905"/>
                      <a:gd name="T49" fmla="*/ 1479 h 2540"/>
                      <a:gd name="T50" fmla="*/ 927 w 2905"/>
                      <a:gd name="T51" fmla="*/ 1489 h 2540"/>
                      <a:gd name="T52" fmla="*/ 996 w 2905"/>
                      <a:gd name="T53" fmla="*/ 1649 h 2540"/>
                      <a:gd name="T54" fmla="*/ 1050 w 2905"/>
                      <a:gd name="T55" fmla="*/ 1676 h 2540"/>
                      <a:gd name="T56" fmla="*/ 1201 w 2905"/>
                      <a:gd name="T57" fmla="*/ 1769 h 2540"/>
                      <a:gd name="T58" fmla="*/ 1181 w 2905"/>
                      <a:gd name="T59" fmla="*/ 1932 h 2540"/>
                      <a:gd name="T60" fmla="*/ 1344 w 2905"/>
                      <a:gd name="T61" fmla="*/ 1912 h 2540"/>
                      <a:gd name="T62" fmla="*/ 1438 w 2905"/>
                      <a:gd name="T63" fmla="*/ 2062 h 2540"/>
                      <a:gd name="T64" fmla="*/ 1716 w 2905"/>
                      <a:gd name="T65" fmla="*/ 2402 h 2540"/>
                      <a:gd name="T66" fmla="*/ 1809 w 2905"/>
                      <a:gd name="T67" fmla="*/ 2325 h 2540"/>
                      <a:gd name="T68" fmla="*/ 1567 w 2905"/>
                      <a:gd name="T69" fmla="*/ 2025 h 2540"/>
                      <a:gd name="T70" fmla="*/ 1633 w 2905"/>
                      <a:gd name="T71" fmla="*/ 1939 h 2540"/>
                      <a:gd name="T72" fmla="*/ 1936 w 2905"/>
                      <a:gd name="T73" fmla="*/ 2183 h 2540"/>
                      <a:gd name="T74" fmla="*/ 2029 w 2905"/>
                      <a:gd name="T75" fmla="*/ 2106 h 2540"/>
                      <a:gd name="T76" fmla="*/ 1786 w 2905"/>
                      <a:gd name="T77" fmla="*/ 1806 h 2540"/>
                      <a:gd name="T78" fmla="*/ 1853 w 2905"/>
                      <a:gd name="T79" fmla="*/ 1720 h 2540"/>
                      <a:gd name="T80" fmla="*/ 2156 w 2905"/>
                      <a:gd name="T81" fmla="*/ 1965 h 2540"/>
                      <a:gd name="T82" fmla="*/ 2249 w 2905"/>
                      <a:gd name="T83" fmla="*/ 1887 h 2540"/>
                      <a:gd name="T84" fmla="*/ 2006 w 2905"/>
                      <a:gd name="T85" fmla="*/ 1587 h 2540"/>
                      <a:gd name="T86" fmla="*/ 2074 w 2905"/>
                      <a:gd name="T87" fmla="*/ 1501 h 2540"/>
                      <a:gd name="T88" fmla="*/ 2377 w 2905"/>
                      <a:gd name="T89" fmla="*/ 1746 h 2540"/>
                      <a:gd name="T90" fmla="*/ 2469 w 2905"/>
                      <a:gd name="T91" fmla="*/ 1669 h 2540"/>
                      <a:gd name="T92" fmla="*/ 2438 w 2905"/>
                      <a:gd name="T93" fmla="*/ 1591 h 2540"/>
                      <a:gd name="T94" fmla="*/ 2295 w 2905"/>
                      <a:gd name="T95" fmla="*/ 1449 h 2540"/>
                      <a:gd name="T96" fmla="*/ 2062 w 2905"/>
                      <a:gd name="T97" fmla="*/ 1218 h 2540"/>
                      <a:gd name="T98" fmla="*/ 1813 w 2905"/>
                      <a:gd name="T99" fmla="*/ 970 h 2540"/>
                      <a:gd name="T100" fmla="*/ 1616 w 2905"/>
                      <a:gd name="T101" fmla="*/ 775 h 2540"/>
                      <a:gd name="T102" fmla="*/ 1537 w 2905"/>
                      <a:gd name="T103" fmla="*/ 706 h 2540"/>
                      <a:gd name="T104" fmla="*/ 1428 w 2905"/>
                      <a:gd name="T105" fmla="*/ 754 h 2540"/>
                      <a:gd name="T106" fmla="*/ 1226 w 2905"/>
                      <a:gd name="T107" fmla="*/ 1069 h 2540"/>
                      <a:gd name="T108" fmla="*/ 976 w 2905"/>
                      <a:gd name="T109" fmla="*/ 1147 h 2540"/>
                      <a:gd name="T110" fmla="*/ 796 w 2905"/>
                      <a:gd name="T111" fmla="*/ 1004 h 2540"/>
                      <a:gd name="T112" fmla="*/ 1064 w 2905"/>
                      <a:gd name="T113" fmla="*/ 203 h 2540"/>
                      <a:gd name="T114" fmla="*/ 1158 w 2905"/>
                      <a:gd name="T115" fmla="*/ 94 h 2540"/>
                      <a:gd name="T116" fmla="*/ 1338 w 2905"/>
                      <a:gd name="T117" fmla="*/ 10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5" h="2540">
                        <a:moveTo>
                          <a:pt x="1451" y="0"/>
                        </a:moveTo>
                        <a:lnTo>
                          <a:pt x="1493" y="3"/>
                        </a:lnTo>
                        <a:lnTo>
                          <a:pt x="1538" y="11"/>
                        </a:lnTo>
                        <a:lnTo>
                          <a:pt x="1585" y="23"/>
                        </a:lnTo>
                        <a:lnTo>
                          <a:pt x="2221" y="222"/>
                        </a:lnTo>
                        <a:lnTo>
                          <a:pt x="2236" y="229"/>
                        </a:lnTo>
                        <a:lnTo>
                          <a:pt x="2249" y="239"/>
                        </a:lnTo>
                        <a:lnTo>
                          <a:pt x="2885" y="870"/>
                        </a:lnTo>
                        <a:lnTo>
                          <a:pt x="2896" y="886"/>
                        </a:lnTo>
                        <a:lnTo>
                          <a:pt x="2903" y="902"/>
                        </a:lnTo>
                        <a:lnTo>
                          <a:pt x="2905" y="919"/>
                        </a:lnTo>
                        <a:lnTo>
                          <a:pt x="2903" y="936"/>
                        </a:lnTo>
                        <a:lnTo>
                          <a:pt x="2896" y="954"/>
                        </a:lnTo>
                        <a:lnTo>
                          <a:pt x="2885" y="968"/>
                        </a:lnTo>
                        <a:lnTo>
                          <a:pt x="2445" y="1405"/>
                        </a:lnTo>
                        <a:lnTo>
                          <a:pt x="2552" y="1511"/>
                        </a:lnTo>
                        <a:lnTo>
                          <a:pt x="2572" y="1534"/>
                        </a:lnTo>
                        <a:lnTo>
                          <a:pt x="2588" y="1560"/>
                        </a:lnTo>
                        <a:lnTo>
                          <a:pt x="2599" y="1587"/>
                        </a:lnTo>
                        <a:lnTo>
                          <a:pt x="2606" y="1615"/>
                        </a:lnTo>
                        <a:lnTo>
                          <a:pt x="2609" y="1645"/>
                        </a:lnTo>
                        <a:lnTo>
                          <a:pt x="2608" y="1675"/>
                        </a:lnTo>
                        <a:lnTo>
                          <a:pt x="2603" y="1705"/>
                        </a:lnTo>
                        <a:lnTo>
                          <a:pt x="2594" y="1734"/>
                        </a:lnTo>
                        <a:lnTo>
                          <a:pt x="2580" y="1762"/>
                        </a:lnTo>
                        <a:lnTo>
                          <a:pt x="2562" y="1790"/>
                        </a:lnTo>
                        <a:lnTo>
                          <a:pt x="2540" y="1815"/>
                        </a:lnTo>
                        <a:lnTo>
                          <a:pt x="2513" y="1837"/>
                        </a:lnTo>
                        <a:lnTo>
                          <a:pt x="2484" y="1857"/>
                        </a:lnTo>
                        <a:lnTo>
                          <a:pt x="2453" y="1870"/>
                        </a:lnTo>
                        <a:lnTo>
                          <a:pt x="2421" y="1879"/>
                        </a:lnTo>
                        <a:lnTo>
                          <a:pt x="2389" y="1883"/>
                        </a:lnTo>
                        <a:lnTo>
                          <a:pt x="2385" y="1915"/>
                        </a:lnTo>
                        <a:lnTo>
                          <a:pt x="2376" y="1947"/>
                        </a:lnTo>
                        <a:lnTo>
                          <a:pt x="2362" y="1977"/>
                        </a:lnTo>
                        <a:lnTo>
                          <a:pt x="2343" y="2007"/>
                        </a:lnTo>
                        <a:lnTo>
                          <a:pt x="2319" y="2033"/>
                        </a:lnTo>
                        <a:lnTo>
                          <a:pt x="2293" y="2056"/>
                        </a:lnTo>
                        <a:lnTo>
                          <a:pt x="2263" y="2075"/>
                        </a:lnTo>
                        <a:lnTo>
                          <a:pt x="2233" y="2089"/>
                        </a:lnTo>
                        <a:lnTo>
                          <a:pt x="2201" y="2098"/>
                        </a:lnTo>
                        <a:lnTo>
                          <a:pt x="2169" y="2102"/>
                        </a:lnTo>
                        <a:lnTo>
                          <a:pt x="2164" y="2134"/>
                        </a:lnTo>
                        <a:lnTo>
                          <a:pt x="2155" y="2166"/>
                        </a:lnTo>
                        <a:lnTo>
                          <a:pt x="2142" y="2196"/>
                        </a:lnTo>
                        <a:lnTo>
                          <a:pt x="2123" y="2226"/>
                        </a:lnTo>
                        <a:lnTo>
                          <a:pt x="2100" y="2252"/>
                        </a:lnTo>
                        <a:lnTo>
                          <a:pt x="2073" y="2275"/>
                        </a:lnTo>
                        <a:lnTo>
                          <a:pt x="2044" y="2294"/>
                        </a:lnTo>
                        <a:lnTo>
                          <a:pt x="2012" y="2308"/>
                        </a:lnTo>
                        <a:lnTo>
                          <a:pt x="1981" y="2316"/>
                        </a:lnTo>
                        <a:lnTo>
                          <a:pt x="1948" y="2321"/>
                        </a:lnTo>
                        <a:lnTo>
                          <a:pt x="1944" y="2352"/>
                        </a:lnTo>
                        <a:lnTo>
                          <a:pt x="1935" y="2385"/>
                        </a:lnTo>
                        <a:lnTo>
                          <a:pt x="1922" y="2415"/>
                        </a:lnTo>
                        <a:lnTo>
                          <a:pt x="1903" y="2444"/>
                        </a:lnTo>
                        <a:lnTo>
                          <a:pt x="1880" y="2471"/>
                        </a:lnTo>
                        <a:lnTo>
                          <a:pt x="1854" y="2492"/>
                        </a:lnTo>
                        <a:lnTo>
                          <a:pt x="1828" y="2510"/>
                        </a:lnTo>
                        <a:lnTo>
                          <a:pt x="1799" y="2524"/>
                        </a:lnTo>
                        <a:lnTo>
                          <a:pt x="1770" y="2533"/>
                        </a:lnTo>
                        <a:lnTo>
                          <a:pt x="1739" y="2539"/>
                        </a:lnTo>
                        <a:lnTo>
                          <a:pt x="1710" y="2540"/>
                        </a:lnTo>
                        <a:lnTo>
                          <a:pt x="1680" y="2537"/>
                        </a:lnTo>
                        <a:lnTo>
                          <a:pt x="1650" y="2530"/>
                        </a:lnTo>
                        <a:lnTo>
                          <a:pt x="1623" y="2519"/>
                        </a:lnTo>
                        <a:lnTo>
                          <a:pt x="1597" y="2503"/>
                        </a:lnTo>
                        <a:lnTo>
                          <a:pt x="1574" y="2483"/>
                        </a:lnTo>
                        <a:lnTo>
                          <a:pt x="1320" y="2231"/>
                        </a:lnTo>
                        <a:lnTo>
                          <a:pt x="1191" y="2359"/>
                        </a:lnTo>
                        <a:lnTo>
                          <a:pt x="1172" y="2375"/>
                        </a:lnTo>
                        <a:lnTo>
                          <a:pt x="1150" y="2387"/>
                        </a:lnTo>
                        <a:lnTo>
                          <a:pt x="1127" y="2394"/>
                        </a:lnTo>
                        <a:lnTo>
                          <a:pt x="1102" y="2396"/>
                        </a:lnTo>
                        <a:lnTo>
                          <a:pt x="1077" y="2395"/>
                        </a:lnTo>
                        <a:lnTo>
                          <a:pt x="1052" y="2389"/>
                        </a:lnTo>
                        <a:lnTo>
                          <a:pt x="1027" y="2380"/>
                        </a:lnTo>
                        <a:lnTo>
                          <a:pt x="1005" y="2365"/>
                        </a:lnTo>
                        <a:lnTo>
                          <a:pt x="983" y="2347"/>
                        </a:lnTo>
                        <a:lnTo>
                          <a:pt x="965" y="2326"/>
                        </a:lnTo>
                        <a:lnTo>
                          <a:pt x="951" y="2303"/>
                        </a:lnTo>
                        <a:lnTo>
                          <a:pt x="941" y="2278"/>
                        </a:lnTo>
                        <a:lnTo>
                          <a:pt x="935" y="2254"/>
                        </a:lnTo>
                        <a:lnTo>
                          <a:pt x="934" y="2229"/>
                        </a:lnTo>
                        <a:lnTo>
                          <a:pt x="936" y="2204"/>
                        </a:lnTo>
                        <a:lnTo>
                          <a:pt x="944" y="2181"/>
                        </a:lnTo>
                        <a:lnTo>
                          <a:pt x="955" y="2160"/>
                        </a:lnTo>
                        <a:lnTo>
                          <a:pt x="971" y="2140"/>
                        </a:lnTo>
                        <a:lnTo>
                          <a:pt x="952" y="2157"/>
                        </a:lnTo>
                        <a:lnTo>
                          <a:pt x="930" y="2168"/>
                        </a:lnTo>
                        <a:lnTo>
                          <a:pt x="907" y="2175"/>
                        </a:lnTo>
                        <a:lnTo>
                          <a:pt x="882" y="2178"/>
                        </a:lnTo>
                        <a:lnTo>
                          <a:pt x="857" y="2176"/>
                        </a:lnTo>
                        <a:lnTo>
                          <a:pt x="832" y="2170"/>
                        </a:lnTo>
                        <a:lnTo>
                          <a:pt x="808" y="2161"/>
                        </a:lnTo>
                        <a:lnTo>
                          <a:pt x="784" y="2147"/>
                        </a:lnTo>
                        <a:lnTo>
                          <a:pt x="763" y="2128"/>
                        </a:lnTo>
                        <a:lnTo>
                          <a:pt x="745" y="2107"/>
                        </a:lnTo>
                        <a:lnTo>
                          <a:pt x="730" y="2084"/>
                        </a:lnTo>
                        <a:lnTo>
                          <a:pt x="721" y="2060"/>
                        </a:lnTo>
                        <a:lnTo>
                          <a:pt x="715" y="2035"/>
                        </a:lnTo>
                        <a:lnTo>
                          <a:pt x="714" y="2011"/>
                        </a:lnTo>
                        <a:lnTo>
                          <a:pt x="716" y="1986"/>
                        </a:lnTo>
                        <a:lnTo>
                          <a:pt x="723" y="1963"/>
                        </a:lnTo>
                        <a:lnTo>
                          <a:pt x="735" y="1941"/>
                        </a:lnTo>
                        <a:lnTo>
                          <a:pt x="751" y="1922"/>
                        </a:lnTo>
                        <a:lnTo>
                          <a:pt x="731" y="1938"/>
                        </a:lnTo>
                        <a:lnTo>
                          <a:pt x="710" y="1949"/>
                        </a:lnTo>
                        <a:lnTo>
                          <a:pt x="686" y="1956"/>
                        </a:lnTo>
                        <a:lnTo>
                          <a:pt x="662" y="1959"/>
                        </a:lnTo>
                        <a:lnTo>
                          <a:pt x="636" y="1957"/>
                        </a:lnTo>
                        <a:lnTo>
                          <a:pt x="612" y="1952"/>
                        </a:lnTo>
                        <a:lnTo>
                          <a:pt x="588" y="1942"/>
                        </a:lnTo>
                        <a:lnTo>
                          <a:pt x="564" y="1928"/>
                        </a:lnTo>
                        <a:lnTo>
                          <a:pt x="543" y="1909"/>
                        </a:lnTo>
                        <a:lnTo>
                          <a:pt x="524" y="1888"/>
                        </a:lnTo>
                        <a:lnTo>
                          <a:pt x="511" y="1866"/>
                        </a:lnTo>
                        <a:lnTo>
                          <a:pt x="501" y="1841"/>
                        </a:lnTo>
                        <a:lnTo>
                          <a:pt x="495" y="1816"/>
                        </a:lnTo>
                        <a:lnTo>
                          <a:pt x="494" y="1792"/>
                        </a:lnTo>
                        <a:lnTo>
                          <a:pt x="497" y="1767"/>
                        </a:lnTo>
                        <a:lnTo>
                          <a:pt x="504" y="1744"/>
                        </a:lnTo>
                        <a:lnTo>
                          <a:pt x="515" y="1722"/>
                        </a:lnTo>
                        <a:lnTo>
                          <a:pt x="530" y="1703"/>
                        </a:lnTo>
                        <a:lnTo>
                          <a:pt x="511" y="1719"/>
                        </a:lnTo>
                        <a:lnTo>
                          <a:pt x="490" y="1730"/>
                        </a:lnTo>
                        <a:lnTo>
                          <a:pt x="466" y="1737"/>
                        </a:lnTo>
                        <a:lnTo>
                          <a:pt x="442" y="1740"/>
                        </a:lnTo>
                        <a:lnTo>
                          <a:pt x="417" y="1738"/>
                        </a:lnTo>
                        <a:lnTo>
                          <a:pt x="392" y="1733"/>
                        </a:lnTo>
                        <a:lnTo>
                          <a:pt x="367" y="1723"/>
                        </a:lnTo>
                        <a:lnTo>
                          <a:pt x="344" y="1709"/>
                        </a:lnTo>
                        <a:lnTo>
                          <a:pt x="323" y="1690"/>
                        </a:lnTo>
                        <a:lnTo>
                          <a:pt x="305" y="1670"/>
                        </a:lnTo>
                        <a:lnTo>
                          <a:pt x="291" y="1647"/>
                        </a:lnTo>
                        <a:lnTo>
                          <a:pt x="281" y="1622"/>
                        </a:lnTo>
                        <a:lnTo>
                          <a:pt x="275" y="1597"/>
                        </a:lnTo>
                        <a:lnTo>
                          <a:pt x="273" y="1573"/>
                        </a:lnTo>
                        <a:lnTo>
                          <a:pt x="276" y="1549"/>
                        </a:lnTo>
                        <a:lnTo>
                          <a:pt x="284" y="1525"/>
                        </a:lnTo>
                        <a:lnTo>
                          <a:pt x="295" y="1504"/>
                        </a:lnTo>
                        <a:lnTo>
                          <a:pt x="311" y="1485"/>
                        </a:lnTo>
                        <a:lnTo>
                          <a:pt x="432" y="1363"/>
                        </a:lnTo>
                        <a:lnTo>
                          <a:pt x="20" y="952"/>
                        </a:lnTo>
                        <a:lnTo>
                          <a:pt x="9" y="938"/>
                        </a:lnTo>
                        <a:lnTo>
                          <a:pt x="2" y="921"/>
                        </a:lnTo>
                        <a:lnTo>
                          <a:pt x="0" y="904"/>
                        </a:lnTo>
                        <a:lnTo>
                          <a:pt x="2" y="887"/>
                        </a:lnTo>
                        <a:lnTo>
                          <a:pt x="9" y="870"/>
                        </a:lnTo>
                        <a:lnTo>
                          <a:pt x="20" y="855"/>
                        </a:lnTo>
                        <a:lnTo>
                          <a:pt x="35" y="844"/>
                        </a:lnTo>
                        <a:lnTo>
                          <a:pt x="51" y="837"/>
                        </a:lnTo>
                        <a:lnTo>
                          <a:pt x="69" y="835"/>
                        </a:lnTo>
                        <a:lnTo>
                          <a:pt x="87" y="837"/>
                        </a:lnTo>
                        <a:lnTo>
                          <a:pt x="103" y="844"/>
                        </a:lnTo>
                        <a:lnTo>
                          <a:pt x="118" y="855"/>
                        </a:lnTo>
                        <a:lnTo>
                          <a:pt x="531" y="1267"/>
                        </a:lnTo>
                        <a:lnTo>
                          <a:pt x="554" y="1253"/>
                        </a:lnTo>
                        <a:lnTo>
                          <a:pt x="577" y="1243"/>
                        </a:lnTo>
                        <a:lnTo>
                          <a:pt x="603" y="1239"/>
                        </a:lnTo>
                        <a:lnTo>
                          <a:pt x="629" y="1240"/>
                        </a:lnTo>
                        <a:lnTo>
                          <a:pt x="656" y="1245"/>
                        </a:lnTo>
                        <a:lnTo>
                          <a:pt x="681" y="1255"/>
                        </a:lnTo>
                        <a:lnTo>
                          <a:pt x="706" y="1269"/>
                        </a:lnTo>
                        <a:lnTo>
                          <a:pt x="728" y="1288"/>
                        </a:lnTo>
                        <a:lnTo>
                          <a:pt x="747" y="1309"/>
                        </a:lnTo>
                        <a:lnTo>
                          <a:pt x="761" y="1333"/>
                        </a:lnTo>
                        <a:lnTo>
                          <a:pt x="771" y="1357"/>
                        </a:lnTo>
                        <a:lnTo>
                          <a:pt x="776" y="1381"/>
                        </a:lnTo>
                        <a:lnTo>
                          <a:pt x="778" y="1407"/>
                        </a:lnTo>
                        <a:lnTo>
                          <a:pt x="775" y="1431"/>
                        </a:lnTo>
                        <a:lnTo>
                          <a:pt x="768" y="1454"/>
                        </a:lnTo>
                        <a:lnTo>
                          <a:pt x="757" y="1476"/>
                        </a:lnTo>
                        <a:lnTo>
                          <a:pt x="741" y="1495"/>
                        </a:lnTo>
                        <a:lnTo>
                          <a:pt x="760" y="1479"/>
                        </a:lnTo>
                        <a:lnTo>
                          <a:pt x="781" y="1467"/>
                        </a:lnTo>
                        <a:lnTo>
                          <a:pt x="805" y="1460"/>
                        </a:lnTo>
                        <a:lnTo>
                          <a:pt x="829" y="1457"/>
                        </a:lnTo>
                        <a:lnTo>
                          <a:pt x="855" y="1459"/>
                        </a:lnTo>
                        <a:lnTo>
                          <a:pt x="879" y="1464"/>
                        </a:lnTo>
                        <a:lnTo>
                          <a:pt x="904" y="1475"/>
                        </a:lnTo>
                        <a:lnTo>
                          <a:pt x="927" y="1489"/>
                        </a:lnTo>
                        <a:lnTo>
                          <a:pt x="949" y="1507"/>
                        </a:lnTo>
                        <a:lnTo>
                          <a:pt x="967" y="1528"/>
                        </a:lnTo>
                        <a:lnTo>
                          <a:pt x="981" y="1551"/>
                        </a:lnTo>
                        <a:lnTo>
                          <a:pt x="990" y="1575"/>
                        </a:lnTo>
                        <a:lnTo>
                          <a:pt x="997" y="1600"/>
                        </a:lnTo>
                        <a:lnTo>
                          <a:pt x="998" y="1625"/>
                        </a:lnTo>
                        <a:lnTo>
                          <a:pt x="996" y="1649"/>
                        </a:lnTo>
                        <a:lnTo>
                          <a:pt x="988" y="1672"/>
                        </a:lnTo>
                        <a:lnTo>
                          <a:pt x="977" y="1694"/>
                        </a:lnTo>
                        <a:lnTo>
                          <a:pt x="961" y="1714"/>
                        </a:lnTo>
                        <a:lnTo>
                          <a:pt x="980" y="1698"/>
                        </a:lnTo>
                        <a:lnTo>
                          <a:pt x="1002" y="1686"/>
                        </a:lnTo>
                        <a:lnTo>
                          <a:pt x="1025" y="1679"/>
                        </a:lnTo>
                        <a:lnTo>
                          <a:pt x="1050" y="1676"/>
                        </a:lnTo>
                        <a:lnTo>
                          <a:pt x="1075" y="1678"/>
                        </a:lnTo>
                        <a:lnTo>
                          <a:pt x="1100" y="1683"/>
                        </a:lnTo>
                        <a:lnTo>
                          <a:pt x="1124" y="1693"/>
                        </a:lnTo>
                        <a:lnTo>
                          <a:pt x="1148" y="1708"/>
                        </a:lnTo>
                        <a:lnTo>
                          <a:pt x="1169" y="1725"/>
                        </a:lnTo>
                        <a:lnTo>
                          <a:pt x="1187" y="1746"/>
                        </a:lnTo>
                        <a:lnTo>
                          <a:pt x="1201" y="1769"/>
                        </a:lnTo>
                        <a:lnTo>
                          <a:pt x="1211" y="1794"/>
                        </a:lnTo>
                        <a:lnTo>
                          <a:pt x="1217" y="1818"/>
                        </a:lnTo>
                        <a:lnTo>
                          <a:pt x="1218" y="1843"/>
                        </a:lnTo>
                        <a:lnTo>
                          <a:pt x="1215" y="1868"/>
                        </a:lnTo>
                        <a:lnTo>
                          <a:pt x="1208" y="1891"/>
                        </a:lnTo>
                        <a:lnTo>
                          <a:pt x="1196" y="1912"/>
                        </a:lnTo>
                        <a:lnTo>
                          <a:pt x="1181" y="1932"/>
                        </a:lnTo>
                        <a:lnTo>
                          <a:pt x="1201" y="1916"/>
                        </a:lnTo>
                        <a:lnTo>
                          <a:pt x="1222" y="1905"/>
                        </a:lnTo>
                        <a:lnTo>
                          <a:pt x="1245" y="1898"/>
                        </a:lnTo>
                        <a:lnTo>
                          <a:pt x="1270" y="1895"/>
                        </a:lnTo>
                        <a:lnTo>
                          <a:pt x="1294" y="1896"/>
                        </a:lnTo>
                        <a:lnTo>
                          <a:pt x="1320" y="1902"/>
                        </a:lnTo>
                        <a:lnTo>
                          <a:pt x="1344" y="1912"/>
                        </a:lnTo>
                        <a:lnTo>
                          <a:pt x="1367" y="1926"/>
                        </a:lnTo>
                        <a:lnTo>
                          <a:pt x="1388" y="1944"/>
                        </a:lnTo>
                        <a:lnTo>
                          <a:pt x="1407" y="1965"/>
                        </a:lnTo>
                        <a:lnTo>
                          <a:pt x="1421" y="1988"/>
                        </a:lnTo>
                        <a:lnTo>
                          <a:pt x="1431" y="2013"/>
                        </a:lnTo>
                        <a:lnTo>
                          <a:pt x="1436" y="2037"/>
                        </a:lnTo>
                        <a:lnTo>
                          <a:pt x="1438" y="2062"/>
                        </a:lnTo>
                        <a:lnTo>
                          <a:pt x="1435" y="2087"/>
                        </a:lnTo>
                        <a:lnTo>
                          <a:pt x="1428" y="2110"/>
                        </a:lnTo>
                        <a:lnTo>
                          <a:pt x="1416" y="2131"/>
                        </a:lnTo>
                        <a:lnTo>
                          <a:pt x="1672" y="2386"/>
                        </a:lnTo>
                        <a:lnTo>
                          <a:pt x="1685" y="2395"/>
                        </a:lnTo>
                        <a:lnTo>
                          <a:pt x="1699" y="2401"/>
                        </a:lnTo>
                        <a:lnTo>
                          <a:pt x="1716" y="2402"/>
                        </a:lnTo>
                        <a:lnTo>
                          <a:pt x="1733" y="2400"/>
                        </a:lnTo>
                        <a:lnTo>
                          <a:pt x="1750" y="2395"/>
                        </a:lnTo>
                        <a:lnTo>
                          <a:pt x="1767" y="2386"/>
                        </a:lnTo>
                        <a:lnTo>
                          <a:pt x="1782" y="2374"/>
                        </a:lnTo>
                        <a:lnTo>
                          <a:pt x="1794" y="2358"/>
                        </a:lnTo>
                        <a:lnTo>
                          <a:pt x="1803" y="2342"/>
                        </a:lnTo>
                        <a:lnTo>
                          <a:pt x="1809" y="2325"/>
                        </a:lnTo>
                        <a:lnTo>
                          <a:pt x="1811" y="2308"/>
                        </a:lnTo>
                        <a:lnTo>
                          <a:pt x="1809" y="2291"/>
                        </a:lnTo>
                        <a:lnTo>
                          <a:pt x="1803" y="2276"/>
                        </a:lnTo>
                        <a:lnTo>
                          <a:pt x="1794" y="2264"/>
                        </a:lnTo>
                        <a:lnTo>
                          <a:pt x="1584" y="2055"/>
                        </a:lnTo>
                        <a:lnTo>
                          <a:pt x="1573" y="2041"/>
                        </a:lnTo>
                        <a:lnTo>
                          <a:pt x="1567" y="2025"/>
                        </a:lnTo>
                        <a:lnTo>
                          <a:pt x="1564" y="2007"/>
                        </a:lnTo>
                        <a:lnTo>
                          <a:pt x="1567" y="1989"/>
                        </a:lnTo>
                        <a:lnTo>
                          <a:pt x="1573" y="1973"/>
                        </a:lnTo>
                        <a:lnTo>
                          <a:pt x="1584" y="1958"/>
                        </a:lnTo>
                        <a:lnTo>
                          <a:pt x="1599" y="1947"/>
                        </a:lnTo>
                        <a:lnTo>
                          <a:pt x="1616" y="1941"/>
                        </a:lnTo>
                        <a:lnTo>
                          <a:pt x="1633" y="1939"/>
                        </a:lnTo>
                        <a:lnTo>
                          <a:pt x="1650" y="1941"/>
                        </a:lnTo>
                        <a:lnTo>
                          <a:pt x="1668" y="1947"/>
                        </a:lnTo>
                        <a:lnTo>
                          <a:pt x="1682" y="1958"/>
                        </a:lnTo>
                        <a:lnTo>
                          <a:pt x="1892" y="2167"/>
                        </a:lnTo>
                        <a:lnTo>
                          <a:pt x="1904" y="2176"/>
                        </a:lnTo>
                        <a:lnTo>
                          <a:pt x="1920" y="2182"/>
                        </a:lnTo>
                        <a:lnTo>
                          <a:pt x="1936" y="2183"/>
                        </a:lnTo>
                        <a:lnTo>
                          <a:pt x="1953" y="2182"/>
                        </a:lnTo>
                        <a:lnTo>
                          <a:pt x="1971" y="2176"/>
                        </a:lnTo>
                        <a:lnTo>
                          <a:pt x="1987" y="2167"/>
                        </a:lnTo>
                        <a:lnTo>
                          <a:pt x="2002" y="2155"/>
                        </a:lnTo>
                        <a:lnTo>
                          <a:pt x="2015" y="2139"/>
                        </a:lnTo>
                        <a:lnTo>
                          <a:pt x="2024" y="2123"/>
                        </a:lnTo>
                        <a:lnTo>
                          <a:pt x="2029" y="2106"/>
                        </a:lnTo>
                        <a:lnTo>
                          <a:pt x="2031" y="2089"/>
                        </a:lnTo>
                        <a:lnTo>
                          <a:pt x="2029" y="2073"/>
                        </a:lnTo>
                        <a:lnTo>
                          <a:pt x="2024" y="2058"/>
                        </a:lnTo>
                        <a:lnTo>
                          <a:pt x="2015" y="2045"/>
                        </a:lnTo>
                        <a:lnTo>
                          <a:pt x="1804" y="1837"/>
                        </a:lnTo>
                        <a:lnTo>
                          <a:pt x="1793" y="1822"/>
                        </a:lnTo>
                        <a:lnTo>
                          <a:pt x="1786" y="1806"/>
                        </a:lnTo>
                        <a:lnTo>
                          <a:pt x="1784" y="1788"/>
                        </a:lnTo>
                        <a:lnTo>
                          <a:pt x="1786" y="1770"/>
                        </a:lnTo>
                        <a:lnTo>
                          <a:pt x="1793" y="1754"/>
                        </a:lnTo>
                        <a:lnTo>
                          <a:pt x="1804" y="1740"/>
                        </a:lnTo>
                        <a:lnTo>
                          <a:pt x="1820" y="1729"/>
                        </a:lnTo>
                        <a:lnTo>
                          <a:pt x="1836" y="1722"/>
                        </a:lnTo>
                        <a:lnTo>
                          <a:pt x="1853" y="1720"/>
                        </a:lnTo>
                        <a:lnTo>
                          <a:pt x="1871" y="1722"/>
                        </a:lnTo>
                        <a:lnTo>
                          <a:pt x="1887" y="1729"/>
                        </a:lnTo>
                        <a:lnTo>
                          <a:pt x="1902" y="1740"/>
                        </a:lnTo>
                        <a:lnTo>
                          <a:pt x="2112" y="1948"/>
                        </a:lnTo>
                        <a:lnTo>
                          <a:pt x="2125" y="1957"/>
                        </a:lnTo>
                        <a:lnTo>
                          <a:pt x="2140" y="1963"/>
                        </a:lnTo>
                        <a:lnTo>
                          <a:pt x="2156" y="1965"/>
                        </a:lnTo>
                        <a:lnTo>
                          <a:pt x="2174" y="1963"/>
                        </a:lnTo>
                        <a:lnTo>
                          <a:pt x="2190" y="1957"/>
                        </a:lnTo>
                        <a:lnTo>
                          <a:pt x="2207" y="1949"/>
                        </a:lnTo>
                        <a:lnTo>
                          <a:pt x="2223" y="1936"/>
                        </a:lnTo>
                        <a:lnTo>
                          <a:pt x="2235" y="1920"/>
                        </a:lnTo>
                        <a:lnTo>
                          <a:pt x="2244" y="1904"/>
                        </a:lnTo>
                        <a:lnTo>
                          <a:pt x="2249" y="1887"/>
                        </a:lnTo>
                        <a:lnTo>
                          <a:pt x="2251" y="1871"/>
                        </a:lnTo>
                        <a:lnTo>
                          <a:pt x="2249" y="1855"/>
                        </a:lnTo>
                        <a:lnTo>
                          <a:pt x="2244" y="1839"/>
                        </a:lnTo>
                        <a:lnTo>
                          <a:pt x="2234" y="1826"/>
                        </a:lnTo>
                        <a:lnTo>
                          <a:pt x="2025" y="1618"/>
                        </a:lnTo>
                        <a:lnTo>
                          <a:pt x="2013" y="1603"/>
                        </a:lnTo>
                        <a:lnTo>
                          <a:pt x="2006" y="1587"/>
                        </a:lnTo>
                        <a:lnTo>
                          <a:pt x="2004" y="1570"/>
                        </a:lnTo>
                        <a:lnTo>
                          <a:pt x="2006" y="1553"/>
                        </a:lnTo>
                        <a:lnTo>
                          <a:pt x="2013" y="1535"/>
                        </a:lnTo>
                        <a:lnTo>
                          <a:pt x="2025" y="1521"/>
                        </a:lnTo>
                        <a:lnTo>
                          <a:pt x="2039" y="1510"/>
                        </a:lnTo>
                        <a:lnTo>
                          <a:pt x="2055" y="1503"/>
                        </a:lnTo>
                        <a:lnTo>
                          <a:pt x="2074" y="1501"/>
                        </a:lnTo>
                        <a:lnTo>
                          <a:pt x="2091" y="1503"/>
                        </a:lnTo>
                        <a:lnTo>
                          <a:pt x="2107" y="1510"/>
                        </a:lnTo>
                        <a:lnTo>
                          <a:pt x="2122" y="1521"/>
                        </a:lnTo>
                        <a:lnTo>
                          <a:pt x="2332" y="1729"/>
                        </a:lnTo>
                        <a:lnTo>
                          <a:pt x="2345" y="1739"/>
                        </a:lnTo>
                        <a:lnTo>
                          <a:pt x="2359" y="1744"/>
                        </a:lnTo>
                        <a:lnTo>
                          <a:pt x="2377" y="1746"/>
                        </a:lnTo>
                        <a:lnTo>
                          <a:pt x="2393" y="1744"/>
                        </a:lnTo>
                        <a:lnTo>
                          <a:pt x="2410" y="1739"/>
                        </a:lnTo>
                        <a:lnTo>
                          <a:pt x="2427" y="1730"/>
                        </a:lnTo>
                        <a:lnTo>
                          <a:pt x="2442" y="1718"/>
                        </a:lnTo>
                        <a:lnTo>
                          <a:pt x="2455" y="1703"/>
                        </a:lnTo>
                        <a:lnTo>
                          <a:pt x="2463" y="1685"/>
                        </a:lnTo>
                        <a:lnTo>
                          <a:pt x="2469" y="1669"/>
                        </a:lnTo>
                        <a:lnTo>
                          <a:pt x="2471" y="1652"/>
                        </a:lnTo>
                        <a:lnTo>
                          <a:pt x="2469" y="1636"/>
                        </a:lnTo>
                        <a:lnTo>
                          <a:pt x="2463" y="1620"/>
                        </a:lnTo>
                        <a:lnTo>
                          <a:pt x="2454" y="1608"/>
                        </a:lnTo>
                        <a:lnTo>
                          <a:pt x="2452" y="1606"/>
                        </a:lnTo>
                        <a:lnTo>
                          <a:pt x="2447" y="1600"/>
                        </a:lnTo>
                        <a:lnTo>
                          <a:pt x="2438" y="1591"/>
                        </a:lnTo>
                        <a:lnTo>
                          <a:pt x="2426" y="1579"/>
                        </a:lnTo>
                        <a:lnTo>
                          <a:pt x="2410" y="1564"/>
                        </a:lnTo>
                        <a:lnTo>
                          <a:pt x="2392" y="1545"/>
                        </a:lnTo>
                        <a:lnTo>
                          <a:pt x="2372" y="1525"/>
                        </a:lnTo>
                        <a:lnTo>
                          <a:pt x="2348" y="1502"/>
                        </a:lnTo>
                        <a:lnTo>
                          <a:pt x="2323" y="1477"/>
                        </a:lnTo>
                        <a:lnTo>
                          <a:pt x="2295" y="1449"/>
                        </a:lnTo>
                        <a:lnTo>
                          <a:pt x="2265" y="1420"/>
                        </a:lnTo>
                        <a:lnTo>
                          <a:pt x="2235" y="1389"/>
                        </a:lnTo>
                        <a:lnTo>
                          <a:pt x="2202" y="1357"/>
                        </a:lnTo>
                        <a:lnTo>
                          <a:pt x="2169" y="1323"/>
                        </a:lnTo>
                        <a:lnTo>
                          <a:pt x="2134" y="1289"/>
                        </a:lnTo>
                        <a:lnTo>
                          <a:pt x="2099" y="1254"/>
                        </a:lnTo>
                        <a:lnTo>
                          <a:pt x="2062" y="1218"/>
                        </a:lnTo>
                        <a:lnTo>
                          <a:pt x="2027" y="1182"/>
                        </a:lnTo>
                        <a:lnTo>
                          <a:pt x="1990" y="1146"/>
                        </a:lnTo>
                        <a:lnTo>
                          <a:pt x="1954" y="1110"/>
                        </a:lnTo>
                        <a:lnTo>
                          <a:pt x="1918" y="1074"/>
                        </a:lnTo>
                        <a:lnTo>
                          <a:pt x="1882" y="1039"/>
                        </a:lnTo>
                        <a:lnTo>
                          <a:pt x="1847" y="1003"/>
                        </a:lnTo>
                        <a:lnTo>
                          <a:pt x="1813" y="970"/>
                        </a:lnTo>
                        <a:lnTo>
                          <a:pt x="1780" y="937"/>
                        </a:lnTo>
                        <a:lnTo>
                          <a:pt x="1748" y="906"/>
                        </a:lnTo>
                        <a:lnTo>
                          <a:pt x="1718" y="875"/>
                        </a:lnTo>
                        <a:lnTo>
                          <a:pt x="1689" y="847"/>
                        </a:lnTo>
                        <a:lnTo>
                          <a:pt x="1663" y="821"/>
                        </a:lnTo>
                        <a:lnTo>
                          <a:pt x="1638" y="797"/>
                        </a:lnTo>
                        <a:lnTo>
                          <a:pt x="1616" y="775"/>
                        </a:lnTo>
                        <a:lnTo>
                          <a:pt x="1596" y="756"/>
                        </a:lnTo>
                        <a:lnTo>
                          <a:pt x="1579" y="740"/>
                        </a:lnTo>
                        <a:lnTo>
                          <a:pt x="1565" y="725"/>
                        </a:lnTo>
                        <a:lnTo>
                          <a:pt x="1560" y="721"/>
                        </a:lnTo>
                        <a:lnTo>
                          <a:pt x="1553" y="715"/>
                        </a:lnTo>
                        <a:lnTo>
                          <a:pt x="1546" y="711"/>
                        </a:lnTo>
                        <a:lnTo>
                          <a:pt x="1537" y="706"/>
                        </a:lnTo>
                        <a:lnTo>
                          <a:pt x="1527" y="704"/>
                        </a:lnTo>
                        <a:lnTo>
                          <a:pt x="1515" y="703"/>
                        </a:lnTo>
                        <a:lnTo>
                          <a:pt x="1501" y="705"/>
                        </a:lnTo>
                        <a:lnTo>
                          <a:pt x="1485" y="711"/>
                        </a:lnTo>
                        <a:lnTo>
                          <a:pt x="1468" y="720"/>
                        </a:lnTo>
                        <a:lnTo>
                          <a:pt x="1449" y="735"/>
                        </a:lnTo>
                        <a:lnTo>
                          <a:pt x="1428" y="754"/>
                        </a:lnTo>
                        <a:lnTo>
                          <a:pt x="1405" y="779"/>
                        </a:lnTo>
                        <a:lnTo>
                          <a:pt x="1383" y="808"/>
                        </a:lnTo>
                        <a:lnTo>
                          <a:pt x="1366" y="837"/>
                        </a:lnTo>
                        <a:lnTo>
                          <a:pt x="1270" y="1012"/>
                        </a:lnTo>
                        <a:lnTo>
                          <a:pt x="1259" y="1031"/>
                        </a:lnTo>
                        <a:lnTo>
                          <a:pt x="1244" y="1050"/>
                        </a:lnTo>
                        <a:lnTo>
                          <a:pt x="1226" y="1069"/>
                        </a:lnTo>
                        <a:lnTo>
                          <a:pt x="1194" y="1096"/>
                        </a:lnTo>
                        <a:lnTo>
                          <a:pt x="1161" y="1119"/>
                        </a:lnTo>
                        <a:lnTo>
                          <a:pt x="1125" y="1136"/>
                        </a:lnTo>
                        <a:lnTo>
                          <a:pt x="1089" y="1147"/>
                        </a:lnTo>
                        <a:lnTo>
                          <a:pt x="1052" y="1153"/>
                        </a:lnTo>
                        <a:lnTo>
                          <a:pt x="1014" y="1153"/>
                        </a:lnTo>
                        <a:lnTo>
                          <a:pt x="976" y="1147"/>
                        </a:lnTo>
                        <a:lnTo>
                          <a:pt x="944" y="1137"/>
                        </a:lnTo>
                        <a:lnTo>
                          <a:pt x="913" y="1123"/>
                        </a:lnTo>
                        <a:lnTo>
                          <a:pt x="883" y="1106"/>
                        </a:lnTo>
                        <a:lnTo>
                          <a:pt x="858" y="1085"/>
                        </a:lnTo>
                        <a:lnTo>
                          <a:pt x="833" y="1061"/>
                        </a:lnTo>
                        <a:lnTo>
                          <a:pt x="813" y="1034"/>
                        </a:lnTo>
                        <a:lnTo>
                          <a:pt x="796" y="1004"/>
                        </a:lnTo>
                        <a:lnTo>
                          <a:pt x="784" y="980"/>
                        </a:lnTo>
                        <a:lnTo>
                          <a:pt x="777" y="955"/>
                        </a:lnTo>
                        <a:lnTo>
                          <a:pt x="772" y="930"/>
                        </a:lnTo>
                        <a:lnTo>
                          <a:pt x="772" y="908"/>
                        </a:lnTo>
                        <a:lnTo>
                          <a:pt x="774" y="886"/>
                        </a:lnTo>
                        <a:lnTo>
                          <a:pt x="781" y="866"/>
                        </a:lnTo>
                        <a:lnTo>
                          <a:pt x="1064" y="203"/>
                        </a:lnTo>
                        <a:lnTo>
                          <a:pt x="1074" y="185"/>
                        </a:lnTo>
                        <a:lnTo>
                          <a:pt x="1086" y="166"/>
                        </a:lnTo>
                        <a:lnTo>
                          <a:pt x="1102" y="147"/>
                        </a:lnTo>
                        <a:lnTo>
                          <a:pt x="1120" y="126"/>
                        </a:lnTo>
                        <a:lnTo>
                          <a:pt x="1130" y="117"/>
                        </a:lnTo>
                        <a:lnTo>
                          <a:pt x="1142" y="106"/>
                        </a:lnTo>
                        <a:lnTo>
                          <a:pt x="1158" y="94"/>
                        </a:lnTo>
                        <a:lnTo>
                          <a:pt x="1176" y="81"/>
                        </a:lnTo>
                        <a:lnTo>
                          <a:pt x="1196" y="67"/>
                        </a:lnTo>
                        <a:lnTo>
                          <a:pt x="1220" y="53"/>
                        </a:lnTo>
                        <a:lnTo>
                          <a:pt x="1245" y="40"/>
                        </a:lnTo>
                        <a:lnTo>
                          <a:pt x="1274" y="28"/>
                        </a:lnTo>
                        <a:lnTo>
                          <a:pt x="1305" y="18"/>
                        </a:lnTo>
                        <a:lnTo>
                          <a:pt x="1338" y="10"/>
                        </a:lnTo>
                        <a:lnTo>
                          <a:pt x="1373" y="3"/>
                        </a:lnTo>
                        <a:lnTo>
                          <a:pt x="1412" y="0"/>
                        </a:lnTo>
                        <a:lnTo>
                          <a:pt x="1451" y="0"/>
                        </a:lnTo>
                        <a:close/>
                      </a:path>
                    </a:pathLst>
                  </a:custGeom>
                  <a:ln w="0">
                    <a:noFill/>
                    <a:prstDash val="solid"/>
                    <a:round/>
                    <a:headEnd/>
                    <a:tailEnd/>
                  </a:ln>
                </p:spPr>
                <p:style>
                  <a:lnRef idx="0">
                    <a:scrgbClr r="0" g="0" b="0"/>
                  </a:lnRef>
                  <a:fillRef idx="1002">
                    <a:schemeClr val="dk1"/>
                  </a:fillRef>
                  <a:effectRef idx="0">
                    <a:scrgbClr r="0" g="0" b="0"/>
                  </a:effectRef>
                  <a:fontRef idx="major"/>
                </p:style>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cs typeface="Arial" panose="020B0604020202020204" pitchFamily="34" charset="0"/>
                    </a:endParaRPr>
                  </a:p>
                </p:txBody>
              </p:sp>
              <p:sp>
                <p:nvSpPr>
                  <p:cNvPr id="19" name="Freeform 7"/>
                  <p:cNvSpPr>
                    <a:spLocks noEditPoints="1"/>
                  </p:cNvSpPr>
                  <p:nvPr/>
                </p:nvSpPr>
                <p:spPr bwMode="auto">
                  <a:xfrm>
                    <a:off x="7314736" y="1770587"/>
                    <a:ext cx="149225" cy="147638"/>
                  </a:xfrm>
                  <a:custGeom>
                    <a:avLst/>
                    <a:gdLst>
                      <a:gd name="T0" fmla="*/ 671 w 1031"/>
                      <a:gd name="T1" fmla="*/ 657 h 1025"/>
                      <a:gd name="T2" fmla="*/ 626 w 1031"/>
                      <a:gd name="T3" fmla="*/ 679 h 1025"/>
                      <a:gd name="T4" fmla="*/ 595 w 1031"/>
                      <a:gd name="T5" fmla="*/ 718 h 1025"/>
                      <a:gd name="T6" fmla="*/ 584 w 1031"/>
                      <a:gd name="T7" fmla="*/ 766 h 1025"/>
                      <a:gd name="T8" fmla="*/ 595 w 1031"/>
                      <a:gd name="T9" fmla="*/ 817 h 1025"/>
                      <a:gd name="T10" fmla="*/ 626 w 1031"/>
                      <a:gd name="T11" fmla="*/ 854 h 1025"/>
                      <a:gd name="T12" fmla="*/ 671 w 1031"/>
                      <a:gd name="T13" fmla="*/ 877 h 1025"/>
                      <a:gd name="T14" fmla="*/ 723 w 1031"/>
                      <a:gd name="T15" fmla="*/ 877 h 1025"/>
                      <a:gd name="T16" fmla="*/ 768 w 1031"/>
                      <a:gd name="T17" fmla="*/ 854 h 1025"/>
                      <a:gd name="T18" fmla="*/ 800 w 1031"/>
                      <a:gd name="T19" fmla="*/ 816 h 1025"/>
                      <a:gd name="T20" fmla="*/ 811 w 1031"/>
                      <a:gd name="T21" fmla="*/ 766 h 1025"/>
                      <a:gd name="T22" fmla="*/ 800 w 1031"/>
                      <a:gd name="T23" fmla="*/ 718 h 1025"/>
                      <a:gd name="T24" fmla="*/ 768 w 1031"/>
                      <a:gd name="T25" fmla="*/ 679 h 1025"/>
                      <a:gd name="T26" fmla="*/ 723 w 1031"/>
                      <a:gd name="T27" fmla="*/ 657 h 1025"/>
                      <a:gd name="T28" fmla="*/ 345 w 1031"/>
                      <a:gd name="T29" fmla="*/ 0 h 1025"/>
                      <a:gd name="T30" fmla="*/ 391 w 1031"/>
                      <a:gd name="T31" fmla="*/ 12 h 1025"/>
                      <a:gd name="T32" fmla="*/ 432 w 1031"/>
                      <a:gd name="T33" fmla="*/ 39 h 1025"/>
                      <a:gd name="T34" fmla="*/ 1007 w 1031"/>
                      <a:gd name="T35" fmla="*/ 615 h 1025"/>
                      <a:gd name="T36" fmla="*/ 1027 w 1031"/>
                      <a:gd name="T37" fmla="*/ 659 h 1025"/>
                      <a:gd name="T38" fmla="*/ 1031 w 1031"/>
                      <a:gd name="T39" fmla="*/ 705 h 1025"/>
                      <a:gd name="T40" fmla="*/ 1019 w 1031"/>
                      <a:gd name="T41" fmla="*/ 751 h 1025"/>
                      <a:gd name="T42" fmla="*/ 992 w 1031"/>
                      <a:gd name="T43" fmla="*/ 791 h 1025"/>
                      <a:gd name="T44" fmla="*/ 776 w 1031"/>
                      <a:gd name="T45" fmla="*/ 1001 h 1025"/>
                      <a:gd name="T46" fmla="*/ 732 w 1031"/>
                      <a:gd name="T47" fmla="*/ 1021 h 1025"/>
                      <a:gd name="T48" fmla="*/ 686 w 1031"/>
                      <a:gd name="T49" fmla="*/ 1025 h 1025"/>
                      <a:gd name="T50" fmla="*/ 640 w 1031"/>
                      <a:gd name="T51" fmla="*/ 1013 h 1025"/>
                      <a:gd name="T52" fmla="*/ 600 w 1031"/>
                      <a:gd name="T53" fmla="*/ 985 h 1025"/>
                      <a:gd name="T54" fmla="*/ 24 w 1031"/>
                      <a:gd name="T55" fmla="*/ 409 h 1025"/>
                      <a:gd name="T56" fmla="*/ 4 w 1031"/>
                      <a:gd name="T57" fmla="*/ 367 h 1025"/>
                      <a:gd name="T58" fmla="*/ 0 w 1031"/>
                      <a:gd name="T59" fmla="*/ 320 h 1025"/>
                      <a:gd name="T60" fmla="*/ 11 w 1031"/>
                      <a:gd name="T61" fmla="*/ 275 h 1025"/>
                      <a:gd name="T62" fmla="*/ 40 w 1031"/>
                      <a:gd name="T63" fmla="*/ 234 h 1025"/>
                      <a:gd name="T64" fmla="*/ 255 w 1031"/>
                      <a:gd name="T65" fmla="*/ 24 h 1025"/>
                      <a:gd name="T66" fmla="*/ 298 w 1031"/>
                      <a:gd name="T67" fmla="*/ 4 h 1025"/>
                      <a:gd name="T68" fmla="*/ 345 w 1031"/>
                      <a:gd name="T69" fmla="*/ 0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1" h="1025">
                        <a:moveTo>
                          <a:pt x="698" y="654"/>
                        </a:moveTo>
                        <a:lnTo>
                          <a:pt x="671" y="657"/>
                        </a:lnTo>
                        <a:lnTo>
                          <a:pt x="648" y="665"/>
                        </a:lnTo>
                        <a:lnTo>
                          <a:pt x="626" y="679"/>
                        </a:lnTo>
                        <a:lnTo>
                          <a:pt x="609" y="696"/>
                        </a:lnTo>
                        <a:lnTo>
                          <a:pt x="595" y="718"/>
                        </a:lnTo>
                        <a:lnTo>
                          <a:pt x="587" y="741"/>
                        </a:lnTo>
                        <a:lnTo>
                          <a:pt x="584" y="766"/>
                        </a:lnTo>
                        <a:lnTo>
                          <a:pt x="587" y="793"/>
                        </a:lnTo>
                        <a:lnTo>
                          <a:pt x="595" y="817"/>
                        </a:lnTo>
                        <a:lnTo>
                          <a:pt x="609" y="837"/>
                        </a:lnTo>
                        <a:lnTo>
                          <a:pt x="626" y="854"/>
                        </a:lnTo>
                        <a:lnTo>
                          <a:pt x="648" y="868"/>
                        </a:lnTo>
                        <a:lnTo>
                          <a:pt x="671" y="877"/>
                        </a:lnTo>
                        <a:lnTo>
                          <a:pt x="698" y="880"/>
                        </a:lnTo>
                        <a:lnTo>
                          <a:pt x="723" y="877"/>
                        </a:lnTo>
                        <a:lnTo>
                          <a:pt x="748" y="868"/>
                        </a:lnTo>
                        <a:lnTo>
                          <a:pt x="768" y="854"/>
                        </a:lnTo>
                        <a:lnTo>
                          <a:pt x="785" y="837"/>
                        </a:lnTo>
                        <a:lnTo>
                          <a:pt x="800" y="816"/>
                        </a:lnTo>
                        <a:lnTo>
                          <a:pt x="808" y="793"/>
                        </a:lnTo>
                        <a:lnTo>
                          <a:pt x="811" y="766"/>
                        </a:lnTo>
                        <a:lnTo>
                          <a:pt x="808" y="741"/>
                        </a:lnTo>
                        <a:lnTo>
                          <a:pt x="800" y="718"/>
                        </a:lnTo>
                        <a:lnTo>
                          <a:pt x="785" y="696"/>
                        </a:lnTo>
                        <a:lnTo>
                          <a:pt x="768" y="679"/>
                        </a:lnTo>
                        <a:lnTo>
                          <a:pt x="748" y="665"/>
                        </a:lnTo>
                        <a:lnTo>
                          <a:pt x="723" y="657"/>
                        </a:lnTo>
                        <a:lnTo>
                          <a:pt x="698" y="654"/>
                        </a:lnTo>
                        <a:close/>
                        <a:moveTo>
                          <a:pt x="345" y="0"/>
                        </a:moveTo>
                        <a:lnTo>
                          <a:pt x="368" y="4"/>
                        </a:lnTo>
                        <a:lnTo>
                          <a:pt x="391" y="12"/>
                        </a:lnTo>
                        <a:lnTo>
                          <a:pt x="412" y="24"/>
                        </a:lnTo>
                        <a:lnTo>
                          <a:pt x="432" y="39"/>
                        </a:lnTo>
                        <a:lnTo>
                          <a:pt x="992" y="596"/>
                        </a:lnTo>
                        <a:lnTo>
                          <a:pt x="1007" y="615"/>
                        </a:lnTo>
                        <a:lnTo>
                          <a:pt x="1019" y="637"/>
                        </a:lnTo>
                        <a:lnTo>
                          <a:pt x="1027" y="659"/>
                        </a:lnTo>
                        <a:lnTo>
                          <a:pt x="1031" y="682"/>
                        </a:lnTo>
                        <a:lnTo>
                          <a:pt x="1031" y="705"/>
                        </a:lnTo>
                        <a:lnTo>
                          <a:pt x="1027" y="729"/>
                        </a:lnTo>
                        <a:lnTo>
                          <a:pt x="1019" y="751"/>
                        </a:lnTo>
                        <a:lnTo>
                          <a:pt x="1007" y="771"/>
                        </a:lnTo>
                        <a:lnTo>
                          <a:pt x="992" y="791"/>
                        </a:lnTo>
                        <a:lnTo>
                          <a:pt x="796" y="985"/>
                        </a:lnTo>
                        <a:lnTo>
                          <a:pt x="776" y="1001"/>
                        </a:lnTo>
                        <a:lnTo>
                          <a:pt x="755" y="1013"/>
                        </a:lnTo>
                        <a:lnTo>
                          <a:pt x="732" y="1021"/>
                        </a:lnTo>
                        <a:lnTo>
                          <a:pt x="709" y="1025"/>
                        </a:lnTo>
                        <a:lnTo>
                          <a:pt x="686" y="1025"/>
                        </a:lnTo>
                        <a:lnTo>
                          <a:pt x="663" y="1021"/>
                        </a:lnTo>
                        <a:lnTo>
                          <a:pt x="640" y="1013"/>
                        </a:lnTo>
                        <a:lnTo>
                          <a:pt x="619" y="1001"/>
                        </a:lnTo>
                        <a:lnTo>
                          <a:pt x="600" y="985"/>
                        </a:lnTo>
                        <a:lnTo>
                          <a:pt x="40" y="429"/>
                        </a:lnTo>
                        <a:lnTo>
                          <a:pt x="24" y="409"/>
                        </a:lnTo>
                        <a:lnTo>
                          <a:pt x="11" y="389"/>
                        </a:lnTo>
                        <a:lnTo>
                          <a:pt x="4" y="367"/>
                        </a:lnTo>
                        <a:lnTo>
                          <a:pt x="0" y="344"/>
                        </a:lnTo>
                        <a:lnTo>
                          <a:pt x="0" y="320"/>
                        </a:lnTo>
                        <a:lnTo>
                          <a:pt x="4" y="297"/>
                        </a:lnTo>
                        <a:lnTo>
                          <a:pt x="11" y="275"/>
                        </a:lnTo>
                        <a:lnTo>
                          <a:pt x="24" y="253"/>
                        </a:lnTo>
                        <a:lnTo>
                          <a:pt x="40" y="234"/>
                        </a:lnTo>
                        <a:lnTo>
                          <a:pt x="236" y="39"/>
                        </a:lnTo>
                        <a:lnTo>
                          <a:pt x="255" y="24"/>
                        </a:lnTo>
                        <a:lnTo>
                          <a:pt x="275" y="12"/>
                        </a:lnTo>
                        <a:lnTo>
                          <a:pt x="298" y="4"/>
                        </a:lnTo>
                        <a:lnTo>
                          <a:pt x="321" y="0"/>
                        </a:lnTo>
                        <a:lnTo>
                          <a:pt x="345"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grpSp>
            <p:grpSp>
              <p:nvGrpSpPr>
                <p:cNvPr id="20" name="Group 19"/>
                <p:cNvGrpSpPr/>
                <p:nvPr/>
              </p:nvGrpSpPr>
              <p:grpSpPr>
                <a:xfrm>
                  <a:off x="4239493" y="2296409"/>
                  <a:ext cx="678634" cy="749860"/>
                  <a:chOff x="6658769" y="1420990"/>
                  <a:chExt cx="346174" cy="382506"/>
                </a:xfrm>
                <a:solidFill>
                  <a:schemeClr val="accent2"/>
                </a:solidFill>
              </p:grpSpPr>
              <p:sp>
                <p:nvSpPr>
                  <p:cNvPr id="21" name="Freeform 27"/>
                  <p:cNvSpPr>
                    <a:spLocks noEditPoints="1"/>
                  </p:cNvSpPr>
                  <p:nvPr/>
                </p:nvSpPr>
                <p:spPr bwMode="auto">
                  <a:xfrm>
                    <a:off x="6713538" y="1479646"/>
                    <a:ext cx="233362" cy="323850"/>
                  </a:xfrm>
                  <a:custGeom>
                    <a:avLst/>
                    <a:gdLst>
                      <a:gd name="T0" fmla="*/ 762 w 2060"/>
                      <a:gd name="T1" fmla="*/ 305 h 2844"/>
                      <a:gd name="T2" fmla="*/ 486 w 2060"/>
                      <a:gd name="T3" fmla="*/ 474 h 2844"/>
                      <a:gd name="T4" fmla="*/ 309 w 2060"/>
                      <a:gd name="T5" fmla="*/ 735 h 2844"/>
                      <a:gd name="T6" fmla="*/ 263 w 2060"/>
                      <a:gd name="T7" fmla="*/ 1051 h 2844"/>
                      <a:gd name="T8" fmla="*/ 318 w 2060"/>
                      <a:gd name="T9" fmla="*/ 1304 h 2844"/>
                      <a:gd name="T10" fmla="*/ 420 w 2060"/>
                      <a:gd name="T11" fmla="*/ 1495 h 2844"/>
                      <a:gd name="T12" fmla="*/ 538 w 2060"/>
                      <a:gd name="T13" fmla="*/ 1673 h 2844"/>
                      <a:gd name="T14" fmla="*/ 612 w 2060"/>
                      <a:gd name="T15" fmla="*/ 1872 h 2844"/>
                      <a:gd name="T16" fmla="*/ 656 w 2060"/>
                      <a:gd name="T17" fmla="*/ 2010 h 2844"/>
                      <a:gd name="T18" fmla="*/ 1366 w 2060"/>
                      <a:gd name="T19" fmla="*/ 2043 h 2844"/>
                      <a:gd name="T20" fmla="*/ 1443 w 2060"/>
                      <a:gd name="T21" fmla="*/ 1943 h 2844"/>
                      <a:gd name="T22" fmla="*/ 1482 w 2060"/>
                      <a:gd name="T23" fmla="*/ 1749 h 2844"/>
                      <a:gd name="T24" fmla="*/ 1594 w 2060"/>
                      <a:gd name="T25" fmla="*/ 1563 h 2844"/>
                      <a:gd name="T26" fmla="*/ 1703 w 2060"/>
                      <a:gd name="T27" fmla="*/ 1386 h 2844"/>
                      <a:gd name="T28" fmla="*/ 1783 w 2060"/>
                      <a:gd name="T29" fmla="*/ 1161 h 2844"/>
                      <a:gd name="T30" fmla="*/ 1787 w 2060"/>
                      <a:gd name="T31" fmla="*/ 858 h 2844"/>
                      <a:gd name="T32" fmla="*/ 1659 w 2060"/>
                      <a:gd name="T33" fmla="*/ 569 h 2844"/>
                      <a:gd name="T34" fmla="*/ 1418 w 2060"/>
                      <a:gd name="T35" fmla="*/ 359 h 2844"/>
                      <a:gd name="T36" fmla="*/ 1100 w 2060"/>
                      <a:gd name="T37" fmla="*/ 262 h 2844"/>
                      <a:gd name="T38" fmla="*/ 1277 w 2060"/>
                      <a:gd name="T39" fmla="*/ 30 h 2844"/>
                      <a:gd name="T40" fmla="*/ 1637 w 2060"/>
                      <a:gd name="T41" fmla="*/ 192 h 2844"/>
                      <a:gd name="T42" fmla="*/ 1905 w 2060"/>
                      <a:gd name="T43" fmla="*/ 468 h 2844"/>
                      <a:gd name="T44" fmla="*/ 2046 w 2060"/>
                      <a:gd name="T45" fmla="*/ 829 h 2844"/>
                      <a:gd name="T46" fmla="*/ 2044 w 2060"/>
                      <a:gd name="T47" fmla="*/ 1185 h 2844"/>
                      <a:gd name="T48" fmla="*/ 1964 w 2060"/>
                      <a:gd name="T49" fmla="*/ 1447 h 2844"/>
                      <a:gd name="T50" fmla="*/ 1853 w 2060"/>
                      <a:gd name="T51" fmla="*/ 1643 h 2844"/>
                      <a:gd name="T52" fmla="*/ 1740 w 2060"/>
                      <a:gd name="T53" fmla="*/ 1813 h 2844"/>
                      <a:gd name="T54" fmla="*/ 1702 w 2060"/>
                      <a:gd name="T55" fmla="*/ 1965 h 2844"/>
                      <a:gd name="T56" fmla="*/ 1596 w 2060"/>
                      <a:gd name="T57" fmla="*/ 2184 h 2844"/>
                      <a:gd name="T58" fmla="*/ 1510 w 2060"/>
                      <a:gd name="T59" fmla="*/ 2331 h 2844"/>
                      <a:gd name="T60" fmla="*/ 1502 w 2060"/>
                      <a:gd name="T61" fmla="*/ 2468 h 2844"/>
                      <a:gd name="T62" fmla="*/ 1499 w 2060"/>
                      <a:gd name="T63" fmla="*/ 2532 h 2844"/>
                      <a:gd name="T64" fmla="*/ 1468 w 2060"/>
                      <a:gd name="T65" fmla="*/ 2616 h 2844"/>
                      <a:gd name="T66" fmla="*/ 1361 w 2060"/>
                      <a:gd name="T67" fmla="*/ 2709 h 2844"/>
                      <a:gd name="T68" fmla="*/ 1202 w 2060"/>
                      <a:gd name="T69" fmla="*/ 2823 h 2844"/>
                      <a:gd name="T70" fmla="*/ 904 w 2060"/>
                      <a:gd name="T71" fmla="*/ 2842 h 2844"/>
                      <a:gd name="T72" fmla="*/ 773 w 2060"/>
                      <a:gd name="T73" fmla="*/ 2741 h 2844"/>
                      <a:gd name="T74" fmla="*/ 616 w 2060"/>
                      <a:gd name="T75" fmla="*/ 2648 h 2844"/>
                      <a:gd name="T76" fmla="*/ 564 w 2060"/>
                      <a:gd name="T77" fmla="*/ 2549 h 2844"/>
                      <a:gd name="T78" fmla="*/ 560 w 2060"/>
                      <a:gd name="T79" fmla="*/ 2505 h 2844"/>
                      <a:gd name="T80" fmla="*/ 553 w 2060"/>
                      <a:gd name="T81" fmla="*/ 2388 h 2844"/>
                      <a:gd name="T82" fmla="*/ 546 w 2060"/>
                      <a:gd name="T83" fmla="*/ 2257 h 2844"/>
                      <a:gd name="T84" fmla="*/ 382 w 2060"/>
                      <a:gd name="T85" fmla="*/ 2057 h 2844"/>
                      <a:gd name="T86" fmla="*/ 345 w 2060"/>
                      <a:gd name="T87" fmla="*/ 1868 h 2844"/>
                      <a:gd name="T88" fmla="*/ 251 w 2060"/>
                      <a:gd name="T89" fmla="*/ 1709 h 2844"/>
                      <a:gd name="T90" fmla="*/ 139 w 2060"/>
                      <a:gd name="T91" fmla="*/ 1532 h 2844"/>
                      <a:gd name="T92" fmla="*/ 41 w 2060"/>
                      <a:gd name="T93" fmla="*/ 1299 h 2844"/>
                      <a:gd name="T94" fmla="*/ 0 w 2060"/>
                      <a:gd name="T95" fmla="*/ 989 h 2844"/>
                      <a:gd name="T96" fmla="*/ 81 w 2060"/>
                      <a:gd name="T97" fmla="*/ 605 h 2844"/>
                      <a:gd name="T98" fmla="*/ 302 w 2060"/>
                      <a:gd name="T99" fmla="*/ 291 h 2844"/>
                      <a:gd name="T100" fmla="*/ 630 w 2060"/>
                      <a:gd name="T101" fmla="*/ 79 h 2844"/>
                      <a:gd name="T102" fmla="*/ 1030 w 2060"/>
                      <a:gd name="T103" fmla="*/ 0 h 2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0" h="2844">
                        <a:moveTo>
                          <a:pt x="1030" y="259"/>
                        </a:moveTo>
                        <a:lnTo>
                          <a:pt x="960" y="262"/>
                        </a:lnTo>
                        <a:lnTo>
                          <a:pt x="891" y="271"/>
                        </a:lnTo>
                        <a:lnTo>
                          <a:pt x="826" y="286"/>
                        </a:lnTo>
                        <a:lnTo>
                          <a:pt x="762" y="305"/>
                        </a:lnTo>
                        <a:lnTo>
                          <a:pt x="700" y="330"/>
                        </a:lnTo>
                        <a:lnTo>
                          <a:pt x="641" y="360"/>
                        </a:lnTo>
                        <a:lnTo>
                          <a:pt x="586" y="393"/>
                        </a:lnTo>
                        <a:lnTo>
                          <a:pt x="535" y="431"/>
                        </a:lnTo>
                        <a:lnTo>
                          <a:pt x="486" y="474"/>
                        </a:lnTo>
                        <a:lnTo>
                          <a:pt x="441" y="519"/>
                        </a:lnTo>
                        <a:lnTo>
                          <a:pt x="402" y="569"/>
                        </a:lnTo>
                        <a:lnTo>
                          <a:pt x="366" y="622"/>
                        </a:lnTo>
                        <a:lnTo>
                          <a:pt x="335" y="677"/>
                        </a:lnTo>
                        <a:lnTo>
                          <a:pt x="309" y="735"/>
                        </a:lnTo>
                        <a:lnTo>
                          <a:pt x="288" y="796"/>
                        </a:lnTo>
                        <a:lnTo>
                          <a:pt x="273" y="858"/>
                        </a:lnTo>
                        <a:lnTo>
                          <a:pt x="264" y="923"/>
                        </a:lnTo>
                        <a:lnTo>
                          <a:pt x="261" y="989"/>
                        </a:lnTo>
                        <a:lnTo>
                          <a:pt x="263" y="1051"/>
                        </a:lnTo>
                        <a:lnTo>
                          <a:pt x="268" y="1108"/>
                        </a:lnTo>
                        <a:lnTo>
                          <a:pt x="277" y="1161"/>
                        </a:lnTo>
                        <a:lnTo>
                          <a:pt x="288" y="1212"/>
                        </a:lnTo>
                        <a:lnTo>
                          <a:pt x="302" y="1260"/>
                        </a:lnTo>
                        <a:lnTo>
                          <a:pt x="318" y="1304"/>
                        </a:lnTo>
                        <a:lnTo>
                          <a:pt x="336" y="1346"/>
                        </a:lnTo>
                        <a:lnTo>
                          <a:pt x="356" y="1386"/>
                        </a:lnTo>
                        <a:lnTo>
                          <a:pt x="377" y="1424"/>
                        </a:lnTo>
                        <a:lnTo>
                          <a:pt x="399" y="1460"/>
                        </a:lnTo>
                        <a:lnTo>
                          <a:pt x="420" y="1495"/>
                        </a:lnTo>
                        <a:lnTo>
                          <a:pt x="444" y="1529"/>
                        </a:lnTo>
                        <a:lnTo>
                          <a:pt x="465" y="1562"/>
                        </a:lnTo>
                        <a:lnTo>
                          <a:pt x="490" y="1599"/>
                        </a:lnTo>
                        <a:lnTo>
                          <a:pt x="515" y="1636"/>
                        </a:lnTo>
                        <a:lnTo>
                          <a:pt x="538" y="1673"/>
                        </a:lnTo>
                        <a:lnTo>
                          <a:pt x="560" y="1710"/>
                        </a:lnTo>
                        <a:lnTo>
                          <a:pt x="578" y="1749"/>
                        </a:lnTo>
                        <a:lnTo>
                          <a:pt x="593" y="1788"/>
                        </a:lnTo>
                        <a:lnTo>
                          <a:pt x="604" y="1829"/>
                        </a:lnTo>
                        <a:lnTo>
                          <a:pt x="612" y="1872"/>
                        </a:lnTo>
                        <a:lnTo>
                          <a:pt x="614" y="1918"/>
                        </a:lnTo>
                        <a:lnTo>
                          <a:pt x="617" y="1943"/>
                        </a:lnTo>
                        <a:lnTo>
                          <a:pt x="627" y="1967"/>
                        </a:lnTo>
                        <a:lnTo>
                          <a:pt x="639" y="1990"/>
                        </a:lnTo>
                        <a:lnTo>
                          <a:pt x="656" y="2010"/>
                        </a:lnTo>
                        <a:lnTo>
                          <a:pt x="674" y="2028"/>
                        </a:lnTo>
                        <a:lnTo>
                          <a:pt x="694" y="2043"/>
                        </a:lnTo>
                        <a:lnTo>
                          <a:pt x="712" y="2057"/>
                        </a:lnTo>
                        <a:lnTo>
                          <a:pt x="1348" y="2057"/>
                        </a:lnTo>
                        <a:lnTo>
                          <a:pt x="1366" y="2043"/>
                        </a:lnTo>
                        <a:lnTo>
                          <a:pt x="1385" y="2028"/>
                        </a:lnTo>
                        <a:lnTo>
                          <a:pt x="1404" y="2010"/>
                        </a:lnTo>
                        <a:lnTo>
                          <a:pt x="1420" y="1990"/>
                        </a:lnTo>
                        <a:lnTo>
                          <a:pt x="1433" y="1967"/>
                        </a:lnTo>
                        <a:lnTo>
                          <a:pt x="1443" y="1943"/>
                        </a:lnTo>
                        <a:lnTo>
                          <a:pt x="1446" y="1918"/>
                        </a:lnTo>
                        <a:lnTo>
                          <a:pt x="1448" y="1872"/>
                        </a:lnTo>
                        <a:lnTo>
                          <a:pt x="1455" y="1829"/>
                        </a:lnTo>
                        <a:lnTo>
                          <a:pt x="1467" y="1788"/>
                        </a:lnTo>
                        <a:lnTo>
                          <a:pt x="1482" y="1749"/>
                        </a:lnTo>
                        <a:lnTo>
                          <a:pt x="1500" y="1711"/>
                        </a:lnTo>
                        <a:lnTo>
                          <a:pt x="1521" y="1673"/>
                        </a:lnTo>
                        <a:lnTo>
                          <a:pt x="1544" y="1636"/>
                        </a:lnTo>
                        <a:lnTo>
                          <a:pt x="1568" y="1600"/>
                        </a:lnTo>
                        <a:lnTo>
                          <a:pt x="1594" y="1563"/>
                        </a:lnTo>
                        <a:lnTo>
                          <a:pt x="1616" y="1530"/>
                        </a:lnTo>
                        <a:lnTo>
                          <a:pt x="1638" y="1496"/>
                        </a:lnTo>
                        <a:lnTo>
                          <a:pt x="1661" y="1461"/>
                        </a:lnTo>
                        <a:lnTo>
                          <a:pt x="1683" y="1424"/>
                        </a:lnTo>
                        <a:lnTo>
                          <a:pt x="1703" y="1386"/>
                        </a:lnTo>
                        <a:lnTo>
                          <a:pt x="1723" y="1346"/>
                        </a:lnTo>
                        <a:lnTo>
                          <a:pt x="1741" y="1304"/>
                        </a:lnTo>
                        <a:lnTo>
                          <a:pt x="1757" y="1260"/>
                        </a:lnTo>
                        <a:lnTo>
                          <a:pt x="1771" y="1212"/>
                        </a:lnTo>
                        <a:lnTo>
                          <a:pt x="1783" y="1161"/>
                        </a:lnTo>
                        <a:lnTo>
                          <a:pt x="1791" y="1108"/>
                        </a:lnTo>
                        <a:lnTo>
                          <a:pt x="1797" y="1051"/>
                        </a:lnTo>
                        <a:lnTo>
                          <a:pt x="1799" y="989"/>
                        </a:lnTo>
                        <a:lnTo>
                          <a:pt x="1796" y="923"/>
                        </a:lnTo>
                        <a:lnTo>
                          <a:pt x="1787" y="858"/>
                        </a:lnTo>
                        <a:lnTo>
                          <a:pt x="1771" y="795"/>
                        </a:lnTo>
                        <a:lnTo>
                          <a:pt x="1751" y="735"/>
                        </a:lnTo>
                        <a:lnTo>
                          <a:pt x="1726" y="677"/>
                        </a:lnTo>
                        <a:lnTo>
                          <a:pt x="1694" y="621"/>
                        </a:lnTo>
                        <a:lnTo>
                          <a:pt x="1659" y="569"/>
                        </a:lnTo>
                        <a:lnTo>
                          <a:pt x="1618" y="519"/>
                        </a:lnTo>
                        <a:lnTo>
                          <a:pt x="1573" y="474"/>
                        </a:lnTo>
                        <a:lnTo>
                          <a:pt x="1526" y="431"/>
                        </a:lnTo>
                        <a:lnTo>
                          <a:pt x="1473" y="392"/>
                        </a:lnTo>
                        <a:lnTo>
                          <a:pt x="1418" y="359"/>
                        </a:lnTo>
                        <a:lnTo>
                          <a:pt x="1360" y="330"/>
                        </a:lnTo>
                        <a:lnTo>
                          <a:pt x="1298" y="305"/>
                        </a:lnTo>
                        <a:lnTo>
                          <a:pt x="1234" y="286"/>
                        </a:lnTo>
                        <a:lnTo>
                          <a:pt x="1168" y="271"/>
                        </a:lnTo>
                        <a:lnTo>
                          <a:pt x="1100" y="262"/>
                        </a:lnTo>
                        <a:lnTo>
                          <a:pt x="1030" y="259"/>
                        </a:lnTo>
                        <a:close/>
                        <a:moveTo>
                          <a:pt x="1030" y="0"/>
                        </a:moveTo>
                        <a:lnTo>
                          <a:pt x="1114" y="4"/>
                        </a:lnTo>
                        <a:lnTo>
                          <a:pt x="1197" y="14"/>
                        </a:lnTo>
                        <a:lnTo>
                          <a:pt x="1277" y="30"/>
                        </a:lnTo>
                        <a:lnTo>
                          <a:pt x="1355" y="51"/>
                        </a:lnTo>
                        <a:lnTo>
                          <a:pt x="1430" y="79"/>
                        </a:lnTo>
                        <a:lnTo>
                          <a:pt x="1502" y="111"/>
                        </a:lnTo>
                        <a:lnTo>
                          <a:pt x="1571" y="149"/>
                        </a:lnTo>
                        <a:lnTo>
                          <a:pt x="1637" y="192"/>
                        </a:lnTo>
                        <a:lnTo>
                          <a:pt x="1699" y="239"/>
                        </a:lnTo>
                        <a:lnTo>
                          <a:pt x="1757" y="291"/>
                        </a:lnTo>
                        <a:lnTo>
                          <a:pt x="1811" y="346"/>
                        </a:lnTo>
                        <a:lnTo>
                          <a:pt x="1861" y="406"/>
                        </a:lnTo>
                        <a:lnTo>
                          <a:pt x="1905" y="468"/>
                        </a:lnTo>
                        <a:lnTo>
                          <a:pt x="1945" y="535"/>
                        </a:lnTo>
                        <a:lnTo>
                          <a:pt x="1979" y="605"/>
                        </a:lnTo>
                        <a:lnTo>
                          <a:pt x="2006" y="678"/>
                        </a:lnTo>
                        <a:lnTo>
                          <a:pt x="2030" y="752"/>
                        </a:lnTo>
                        <a:lnTo>
                          <a:pt x="2046" y="829"/>
                        </a:lnTo>
                        <a:lnTo>
                          <a:pt x="2056" y="908"/>
                        </a:lnTo>
                        <a:lnTo>
                          <a:pt x="2060" y="989"/>
                        </a:lnTo>
                        <a:lnTo>
                          <a:pt x="2057" y="1058"/>
                        </a:lnTo>
                        <a:lnTo>
                          <a:pt x="2052" y="1123"/>
                        </a:lnTo>
                        <a:lnTo>
                          <a:pt x="2044" y="1185"/>
                        </a:lnTo>
                        <a:lnTo>
                          <a:pt x="2032" y="1244"/>
                        </a:lnTo>
                        <a:lnTo>
                          <a:pt x="2018" y="1299"/>
                        </a:lnTo>
                        <a:lnTo>
                          <a:pt x="2002" y="1351"/>
                        </a:lnTo>
                        <a:lnTo>
                          <a:pt x="1983" y="1400"/>
                        </a:lnTo>
                        <a:lnTo>
                          <a:pt x="1964" y="1447"/>
                        </a:lnTo>
                        <a:lnTo>
                          <a:pt x="1943" y="1490"/>
                        </a:lnTo>
                        <a:lnTo>
                          <a:pt x="1921" y="1531"/>
                        </a:lnTo>
                        <a:lnTo>
                          <a:pt x="1898" y="1571"/>
                        </a:lnTo>
                        <a:lnTo>
                          <a:pt x="1876" y="1608"/>
                        </a:lnTo>
                        <a:lnTo>
                          <a:pt x="1853" y="1643"/>
                        </a:lnTo>
                        <a:lnTo>
                          <a:pt x="1831" y="1676"/>
                        </a:lnTo>
                        <a:lnTo>
                          <a:pt x="1809" y="1708"/>
                        </a:lnTo>
                        <a:lnTo>
                          <a:pt x="1783" y="1747"/>
                        </a:lnTo>
                        <a:lnTo>
                          <a:pt x="1760" y="1782"/>
                        </a:lnTo>
                        <a:lnTo>
                          <a:pt x="1740" y="1813"/>
                        </a:lnTo>
                        <a:lnTo>
                          <a:pt x="1726" y="1842"/>
                        </a:lnTo>
                        <a:lnTo>
                          <a:pt x="1715" y="1868"/>
                        </a:lnTo>
                        <a:lnTo>
                          <a:pt x="1707" y="1893"/>
                        </a:lnTo>
                        <a:lnTo>
                          <a:pt x="1705" y="1918"/>
                        </a:lnTo>
                        <a:lnTo>
                          <a:pt x="1702" y="1965"/>
                        </a:lnTo>
                        <a:lnTo>
                          <a:pt x="1693" y="2012"/>
                        </a:lnTo>
                        <a:lnTo>
                          <a:pt x="1678" y="2057"/>
                        </a:lnTo>
                        <a:lnTo>
                          <a:pt x="1655" y="2102"/>
                        </a:lnTo>
                        <a:lnTo>
                          <a:pt x="1629" y="2144"/>
                        </a:lnTo>
                        <a:lnTo>
                          <a:pt x="1596" y="2184"/>
                        </a:lnTo>
                        <a:lnTo>
                          <a:pt x="1557" y="2222"/>
                        </a:lnTo>
                        <a:lnTo>
                          <a:pt x="1514" y="2257"/>
                        </a:lnTo>
                        <a:lnTo>
                          <a:pt x="1513" y="2278"/>
                        </a:lnTo>
                        <a:lnTo>
                          <a:pt x="1512" y="2303"/>
                        </a:lnTo>
                        <a:lnTo>
                          <a:pt x="1510" y="2331"/>
                        </a:lnTo>
                        <a:lnTo>
                          <a:pt x="1509" y="2359"/>
                        </a:lnTo>
                        <a:lnTo>
                          <a:pt x="1506" y="2388"/>
                        </a:lnTo>
                        <a:lnTo>
                          <a:pt x="1505" y="2416"/>
                        </a:lnTo>
                        <a:lnTo>
                          <a:pt x="1503" y="2444"/>
                        </a:lnTo>
                        <a:lnTo>
                          <a:pt x="1502" y="2468"/>
                        </a:lnTo>
                        <a:lnTo>
                          <a:pt x="1501" y="2488"/>
                        </a:lnTo>
                        <a:lnTo>
                          <a:pt x="1500" y="2505"/>
                        </a:lnTo>
                        <a:lnTo>
                          <a:pt x="1500" y="2516"/>
                        </a:lnTo>
                        <a:lnTo>
                          <a:pt x="1499" y="2519"/>
                        </a:lnTo>
                        <a:lnTo>
                          <a:pt x="1499" y="2532"/>
                        </a:lnTo>
                        <a:lnTo>
                          <a:pt x="1497" y="2546"/>
                        </a:lnTo>
                        <a:lnTo>
                          <a:pt x="1493" y="2562"/>
                        </a:lnTo>
                        <a:lnTo>
                          <a:pt x="1487" y="2579"/>
                        </a:lnTo>
                        <a:lnTo>
                          <a:pt x="1479" y="2598"/>
                        </a:lnTo>
                        <a:lnTo>
                          <a:pt x="1468" y="2616"/>
                        </a:lnTo>
                        <a:lnTo>
                          <a:pt x="1454" y="2635"/>
                        </a:lnTo>
                        <a:lnTo>
                          <a:pt x="1437" y="2655"/>
                        </a:lnTo>
                        <a:lnTo>
                          <a:pt x="1416" y="2673"/>
                        </a:lnTo>
                        <a:lnTo>
                          <a:pt x="1390" y="2692"/>
                        </a:lnTo>
                        <a:lnTo>
                          <a:pt x="1361" y="2709"/>
                        </a:lnTo>
                        <a:lnTo>
                          <a:pt x="1327" y="2726"/>
                        </a:lnTo>
                        <a:lnTo>
                          <a:pt x="1286" y="2741"/>
                        </a:lnTo>
                        <a:lnTo>
                          <a:pt x="1263" y="2770"/>
                        </a:lnTo>
                        <a:lnTo>
                          <a:pt x="1234" y="2798"/>
                        </a:lnTo>
                        <a:lnTo>
                          <a:pt x="1202" y="2823"/>
                        </a:lnTo>
                        <a:lnTo>
                          <a:pt x="1180" y="2835"/>
                        </a:lnTo>
                        <a:lnTo>
                          <a:pt x="1155" y="2842"/>
                        </a:lnTo>
                        <a:lnTo>
                          <a:pt x="1130" y="2844"/>
                        </a:lnTo>
                        <a:lnTo>
                          <a:pt x="930" y="2844"/>
                        </a:lnTo>
                        <a:lnTo>
                          <a:pt x="904" y="2842"/>
                        </a:lnTo>
                        <a:lnTo>
                          <a:pt x="880" y="2835"/>
                        </a:lnTo>
                        <a:lnTo>
                          <a:pt x="857" y="2823"/>
                        </a:lnTo>
                        <a:lnTo>
                          <a:pt x="826" y="2798"/>
                        </a:lnTo>
                        <a:lnTo>
                          <a:pt x="797" y="2770"/>
                        </a:lnTo>
                        <a:lnTo>
                          <a:pt x="773" y="2741"/>
                        </a:lnTo>
                        <a:lnTo>
                          <a:pt x="731" y="2724"/>
                        </a:lnTo>
                        <a:lnTo>
                          <a:pt x="695" y="2707"/>
                        </a:lnTo>
                        <a:lnTo>
                          <a:pt x="663" y="2688"/>
                        </a:lnTo>
                        <a:lnTo>
                          <a:pt x="637" y="2668"/>
                        </a:lnTo>
                        <a:lnTo>
                          <a:pt x="616" y="2648"/>
                        </a:lnTo>
                        <a:lnTo>
                          <a:pt x="599" y="2627"/>
                        </a:lnTo>
                        <a:lnTo>
                          <a:pt x="586" y="2607"/>
                        </a:lnTo>
                        <a:lnTo>
                          <a:pt x="576" y="2586"/>
                        </a:lnTo>
                        <a:lnTo>
                          <a:pt x="569" y="2567"/>
                        </a:lnTo>
                        <a:lnTo>
                          <a:pt x="564" y="2549"/>
                        </a:lnTo>
                        <a:lnTo>
                          <a:pt x="562" y="2534"/>
                        </a:lnTo>
                        <a:lnTo>
                          <a:pt x="561" y="2519"/>
                        </a:lnTo>
                        <a:lnTo>
                          <a:pt x="561" y="2519"/>
                        </a:lnTo>
                        <a:lnTo>
                          <a:pt x="561" y="2516"/>
                        </a:lnTo>
                        <a:lnTo>
                          <a:pt x="560" y="2505"/>
                        </a:lnTo>
                        <a:lnTo>
                          <a:pt x="559" y="2488"/>
                        </a:lnTo>
                        <a:lnTo>
                          <a:pt x="557" y="2468"/>
                        </a:lnTo>
                        <a:lnTo>
                          <a:pt x="556" y="2444"/>
                        </a:lnTo>
                        <a:lnTo>
                          <a:pt x="554" y="2416"/>
                        </a:lnTo>
                        <a:lnTo>
                          <a:pt x="553" y="2388"/>
                        </a:lnTo>
                        <a:lnTo>
                          <a:pt x="551" y="2359"/>
                        </a:lnTo>
                        <a:lnTo>
                          <a:pt x="550" y="2331"/>
                        </a:lnTo>
                        <a:lnTo>
                          <a:pt x="548" y="2303"/>
                        </a:lnTo>
                        <a:lnTo>
                          <a:pt x="547" y="2278"/>
                        </a:lnTo>
                        <a:lnTo>
                          <a:pt x="546" y="2257"/>
                        </a:lnTo>
                        <a:lnTo>
                          <a:pt x="502" y="2222"/>
                        </a:lnTo>
                        <a:lnTo>
                          <a:pt x="464" y="2184"/>
                        </a:lnTo>
                        <a:lnTo>
                          <a:pt x="431" y="2144"/>
                        </a:lnTo>
                        <a:lnTo>
                          <a:pt x="404" y="2102"/>
                        </a:lnTo>
                        <a:lnTo>
                          <a:pt x="382" y="2057"/>
                        </a:lnTo>
                        <a:lnTo>
                          <a:pt x="367" y="2012"/>
                        </a:lnTo>
                        <a:lnTo>
                          <a:pt x="357" y="1965"/>
                        </a:lnTo>
                        <a:lnTo>
                          <a:pt x="354" y="1918"/>
                        </a:lnTo>
                        <a:lnTo>
                          <a:pt x="352" y="1893"/>
                        </a:lnTo>
                        <a:lnTo>
                          <a:pt x="345" y="1868"/>
                        </a:lnTo>
                        <a:lnTo>
                          <a:pt x="334" y="1842"/>
                        </a:lnTo>
                        <a:lnTo>
                          <a:pt x="319" y="1813"/>
                        </a:lnTo>
                        <a:lnTo>
                          <a:pt x="300" y="1782"/>
                        </a:lnTo>
                        <a:lnTo>
                          <a:pt x="278" y="1747"/>
                        </a:lnTo>
                        <a:lnTo>
                          <a:pt x="251" y="1709"/>
                        </a:lnTo>
                        <a:lnTo>
                          <a:pt x="230" y="1677"/>
                        </a:lnTo>
                        <a:lnTo>
                          <a:pt x="207" y="1643"/>
                        </a:lnTo>
                        <a:lnTo>
                          <a:pt x="184" y="1608"/>
                        </a:lnTo>
                        <a:lnTo>
                          <a:pt x="162" y="1571"/>
                        </a:lnTo>
                        <a:lnTo>
                          <a:pt x="139" y="1532"/>
                        </a:lnTo>
                        <a:lnTo>
                          <a:pt x="117" y="1490"/>
                        </a:lnTo>
                        <a:lnTo>
                          <a:pt x="96" y="1447"/>
                        </a:lnTo>
                        <a:lnTo>
                          <a:pt x="77" y="1400"/>
                        </a:lnTo>
                        <a:lnTo>
                          <a:pt x="57" y="1351"/>
                        </a:lnTo>
                        <a:lnTo>
                          <a:pt x="41" y="1299"/>
                        </a:lnTo>
                        <a:lnTo>
                          <a:pt x="28" y="1244"/>
                        </a:lnTo>
                        <a:lnTo>
                          <a:pt x="16" y="1185"/>
                        </a:lnTo>
                        <a:lnTo>
                          <a:pt x="7" y="1123"/>
                        </a:lnTo>
                        <a:lnTo>
                          <a:pt x="2" y="1058"/>
                        </a:lnTo>
                        <a:lnTo>
                          <a:pt x="0" y="989"/>
                        </a:lnTo>
                        <a:lnTo>
                          <a:pt x="3" y="908"/>
                        </a:lnTo>
                        <a:lnTo>
                          <a:pt x="14" y="829"/>
                        </a:lnTo>
                        <a:lnTo>
                          <a:pt x="30" y="752"/>
                        </a:lnTo>
                        <a:lnTo>
                          <a:pt x="53" y="678"/>
                        </a:lnTo>
                        <a:lnTo>
                          <a:pt x="81" y="605"/>
                        </a:lnTo>
                        <a:lnTo>
                          <a:pt x="115" y="535"/>
                        </a:lnTo>
                        <a:lnTo>
                          <a:pt x="154" y="468"/>
                        </a:lnTo>
                        <a:lnTo>
                          <a:pt x="199" y="406"/>
                        </a:lnTo>
                        <a:lnTo>
                          <a:pt x="249" y="346"/>
                        </a:lnTo>
                        <a:lnTo>
                          <a:pt x="302" y="291"/>
                        </a:lnTo>
                        <a:lnTo>
                          <a:pt x="361" y="239"/>
                        </a:lnTo>
                        <a:lnTo>
                          <a:pt x="422" y="192"/>
                        </a:lnTo>
                        <a:lnTo>
                          <a:pt x="488" y="149"/>
                        </a:lnTo>
                        <a:lnTo>
                          <a:pt x="557" y="111"/>
                        </a:lnTo>
                        <a:lnTo>
                          <a:pt x="630" y="79"/>
                        </a:lnTo>
                        <a:lnTo>
                          <a:pt x="705" y="51"/>
                        </a:lnTo>
                        <a:lnTo>
                          <a:pt x="783" y="30"/>
                        </a:lnTo>
                        <a:lnTo>
                          <a:pt x="863" y="14"/>
                        </a:lnTo>
                        <a:lnTo>
                          <a:pt x="946" y="4"/>
                        </a:lnTo>
                        <a:lnTo>
                          <a:pt x="1030"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22" name="Freeform 28"/>
                  <p:cNvSpPr>
                    <a:spLocks/>
                  </p:cNvSpPr>
                  <p:nvPr/>
                </p:nvSpPr>
                <p:spPr bwMode="auto">
                  <a:xfrm>
                    <a:off x="6817752" y="1420990"/>
                    <a:ext cx="14287" cy="36513"/>
                  </a:xfrm>
                  <a:custGeom>
                    <a:avLst/>
                    <a:gdLst>
                      <a:gd name="T0" fmla="*/ 65 w 130"/>
                      <a:gd name="T1" fmla="*/ 0 h 322"/>
                      <a:gd name="T2" fmla="*/ 65 w 130"/>
                      <a:gd name="T3" fmla="*/ 0 h 322"/>
                      <a:gd name="T4" fmla="*/ 82 w 130"/>
                      <a:gd name="T5" fmla="*/ 2 h 322"/>
                      <a:gd name="T6" fmla="*/ 98 w 130"/>
                      <a:gd name="T7" fmla="*/ 8 h 322"/>
                      <a:gd name="T8" fmla="*/ 111 w 130"/>
                      <a:gd name="T9" fmla="*/ 19 h 322"/>
                      <a:gd name="T10" fmla="*/ 121 w 130"/>
                      <a:gd name="T11" fmla="*/ 32 h 322"/>
                      <a:gd name="T12" fmla="*/ 128 w 130"/>
                      <a:gd name="T13" fmla="*/ 47 h 322"/>
                      <a:gd name="T14" fmla="*/ 130 w 130"/>
                      <a:gd name="T15" fmla="*/ 64 h 322"/>
                      <a:gd name="T16" fmla="*/ 130 w 130"/>
                      <a:gd name="T17" fmla="*/ 258 h 322"/>
                      <a:gd name="T18" fmla="*/ 128 w 130"/>
                      <a:gd name="T19" fmla="*/ 276 h 322"/>
                      <a:gd name="T20" fmla="*/ 121 w 130"/>
                      <a:gd name="T21" fmla="*/ 290 h 322"/>
                      <a:gd name="T22" fmla="*/ 111 w 130"/>
                      <a:gd name="T23" fmla="*/ 304 h 322"/>
                      <a:gd name="T24" fmla="*/ 98 w 130"/>
                      <a:gd name="T25" fmla="*/ 314 h 322"/>
                      <a:gd name="T26" fmla="*/ 82 w 130"/>
                      <a:gd name="T27" fmla="*/ 320 h 322"/>
                      <a:gd name="T28" fmla="*/ 65 w 130"/>
                      <a:gd name="T29" fmla="*/ 322 h 322"/>
                      <a:gd name="T30" fmla="*/ 48 w 130"/>
                      <a:gd name="T31" fmla="*/ 320 h 322"/>
                      <a:gd name="T32" fmla="*/ 32 w 130"/>
                      <a:gd name="T33" fmla="*/ 314 h 322"/>
                      <a:gd name="T34" fmla="*/ 19 w 130"/>
                      <a:gd name="T35" fmla="*/ 304 h 322"/>
                      <a:gd name="T36" fmla="*/ 8 w 130"/>
                      <a:gd name="T37" fmla="*/ 290 h 322"/>
                      <a:gd name="T38" fmla="*/ 2 w 130"/>
                      <a:gd name="T39" fmla="*/ 276 h 322"/>
                      <a:gd name="T40" fmla="*/ 0 w 130"/>
                      <a:gd name="T41" fmla="*/ 258 h 322"/>
                      <a:gd name="T42" fmla="*/ 0 w 130"/>
                      <a:gd name="T43" fmla="*/ 64 h 322"/>
                      <a:gd name="T44" fmla="*/ 2 w 130"/>
                      <a:gd name="T45" fmla="*/ 47 h 322"/>
                      <a:gd name="T46" fmla="*/ 8 w 130"/>
                      <a:gd name="T47" fmla="*/ 32 h 322"/>
                      <a:gd name="T48" fmla="*/ 19 w 130"/>
                      <a:gd name="T49" fmla="*/ 19 h 322"/>
                      <a:gd name="T50" fmla="*/ 32 w 130"/>
                      <a:gd name="T51" fmla="*/ 8 h 322"/>
                      <a:gd name="T52" fmla="*/ 48 w 130"/>
                      <a:gd name="T53" fmla="*/ 2 h 322"/>
                      <a:gd name="T54" fmla="*/ 65 w 130"/>
                      <a:gd name="T5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322">
                        <a:moveTo>
                          <a:pt x="65" y="0"/>
                        </a:moveTo>
                        <a:lnTo>
                          <a:pt x="65" y="0"/>
                        </a:lnTo>
                        <a:lnTo>
                          <a:pt x="82" y="2"/>
                        </a:lnTo>
                        <a:lnTo>
                          <a:pt x="98" y="8"/>
                        </a:lnTo>
                        <a:lnTo>
                          <a:pt x="111" y="19"/>
                        </a:lnTo>
                        <a:lnTo>
                          <a:pt x="121" y="32"/>
                        </a:lnTo>
                        <a:lnTo>
                          <a:pt x="128" y="47"/>
                        </a:lnTo>
                        <a:lnTo>
                          <a:pt x="130" y="64"/>
                        </a:lnTo>
                        <a:lnTo>
                          <a:pt x="130" y="258"/>
                        </a:lnTo>
                        <a:lnTo>
                          <a:pt x="128" y="276"/>
                        </a:lnTo>
                        <a:lnTo>
                          <a:pt x="121" y="290"/>
                        </a:lnTo>
                        <a:lnTo>
                          <a:pt x="111" y="304"/>
                        </a:lnTo>
                        <a:lnTo>
                          <a:pt x="98" y="314"/>
                        </a:lnTo>
                        <a:lnTo>
                          <a:pt x="82" y="320"/>
                        </a:lnTo>
                        <a:lnTo>
                          <a:pt x="65" y="322"/>
                        </a:lnTo>
                        <a:lnTo>
                          <a:pt x="48" y="320"/>
                        </a:lnTo>
                        <a:lnTo>
                          <a:pt x="32" y="314"/>
                        </a:lnTo>
                        <a:lnTo>
                          <a:pt x="19" y="304"/>
                        </a:lnTo>
                        <a:lnTo>
                          <a:pt x="8" y="290"/>
                        </a:lnTo>
                        <a:lnTo>
                          <a:pt x="2" y="276"/>
                        </a:lnTo>
                        <a:lnTo>
                          <a:pt x="0" y="258"/>
                        </a:lnTo>
                        <a:lnTo>
                          <a:pt x="0" y="64"/>
                        </a:lnTo>
                        <a:lnTo>
                          <a:pt x="2" y="47"/>
                        </a:lnTo>
                        <a:lnTo>
                          <a:pt x="8" y="32"/>
                        </a:lnTo>
                        <a:lnTo>
                          <a:pt x="19" y="19"/>
                        </a:lnTo>
                        <a:lnTo>
                          <a:pt x="32" y="8"/>
                        </a:lnTo>
                        <a:lnTo>
                          <a:pt x="48" y="2"/>
                        </a:lnTo>
                        <a:lnTo>
                          <a:pt x="65"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23" name="Freeform 29"/>
                  <p:cNvSpPr>
                    <a:spLocks/>
                  </p:cNvSpPr>
                  <p:nvPr/>
                </p:nvSpPr>
                <p:spPr bwMode="auto">
                  <a:xfrm>
                    <a:off x="6721884" y="1440899"/>
                    <a:ext cx="26987" cy="34925"/>
                  </a:xfrm>
                  <a:custGeom>
                    <a:avLst/>
                    <a:gdLst>
                      <a:gd name="T0" fmla="*/ 65 w 228"/>
                      <a:gd name="T1" fmla="*/ 0 h 298"/>
                      <a:gd name="T2" fmla="*/ 82 w 228"/>
                      <a:gd name="T3" fmla="*/ 2 h 298"/>
                      <a:gd name="T4" fmla="*/ 97 w 228"/>
                      <a:gd name="T5" fmla="*/ 9 h 298"/>
                      <a:gd name="T6" fmla="*/ 111 w 228"/>
                      <a:gd name="T7" fmla="*/ 19 h 298"/>
                      <a:gd name="T8" fmla="*/ 121 w 228"/>
                      <a:gd name="T9" fmla="*/ 33 h 298"/>
                      <a:gd name="T10" fmla="*/ 219 w 228"/>
                      <a:gd name="T11" fmla="*/ 201 h 298"/>
                      <a:gd name="T12" fmla="*/ 225 w 228"/>
                      <a:gd name="T13" fmla="*/ 217 h 298"/>
                      <a:gd name="T14" fmla="*/ 228 w 228"/>
                      <a:gd name="T15" fmla="*/ 234 h 298"/>
                      <a:gd name="T16" fmla="*/ 225 w 228"/>
                      <a:gd name="T17" fmla="*/ 250 h 298"/>
                      <a:gd name="T18" fmla="*/ 219 w 228"/>
                      <a:gd name="T19" fmla="*/ 265 h 298"/>
                      <a:gd name="T20" fmla="*/ 209 w 228"/>
                      <a:gd name="T21" fmla="*/ 279 h 298"/>
                      <a:gd name="T22" fmla="*/ 196 w 228"/>
                      <a:gd name="T23" fmla="*/ 290 h 298"/>
                      <a:gd name="T24" fmla="*/ 180 w 228"/>
                      <a:gd name="T25" fmla="*/ 296 h 298"/>
                      <a:gd name="T26" fmla="*/ 163 w 228"/>
                      <a:gd name="T27" fmla="*/ 298 h 298"/>
                      <a:gd name="T28" fmla="*/ 146 w 228"/>
                      <a:gd name="T29" fmla="*/ 296 h 298"/>
                      <a:gd name="T30" fmla="*/ 131 w 228"/>
                      <a:gd name="T31" fmla="*/ 290 h 298"/>
                      <a:gd name="T32" fmla="*/ 117 w 228"/>
                      <a:gd name="T33" fmla="*/ 279 h 298"/>
                      <a:gd name="T34" fmla="*/ 106 w 228"/>
                      <a:gd name="T35" fmla="*/ 265 h 298"/>
                      <a:gd name="T36" fmla="*/ 8 w 228"/>
                      <a:gd name="T37" fmla="*/ 97 h 298"/>
                      <a:gd name="T38" fmla="*/ 2 w 228"/>
                      <a:gd name="T39" fmla="*/ 82 h 298"/>
                      <a:gd name="T40" fmla="*/ 0 w 228"/>
                      <a:gd name="T41" fmla="*/ 65 h 298"/>
                      <a:gd name="T42" fmla="*/ 2 w 228"/>
                      <a:gd name="T43" fmla="*/ 49 h 298"/>
                      <a:gd name="T44" fmla="*/ 8 w 228"/>
                      <a:gd name="T45" fmla="*/ 33 h 298"/>
                      <a:gd name="T46" fmla="*/ 19 w 228"/>
                      <a:gd name="T47" fmla="*/ 20 h 298"/>
                      <a:gd name="T48" fmla="*/ 32 w 228"/>
                      <a:gd name="T49" fmla="*/ 10 h 298"/>
                      <a:gd name="T50" fmla="*/ 49 w 228"/>
                      <a:gd name="T51" fmla="*/ 2 h 298"/>
                      <a:gd name="T52" fmla="*/ 65 w 228"/>
                      <a:gd name="T53"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98">
                        <a:moveTo>
                          <a:pt x="65" y="0"/>
                        </a:moveTo>
                        <a:lnTo>
                          <a:pt x="82" y="2"/>
                        </a:lnTo>
                        <a:lnTo>
                          <a:pt x="97" y="9"/>
                        </a:lnTo>
                        <a:lnTo>
                          <a:pt x="111" y="19"/>
                        </a:lnTo>
                        <a:lnTo>
                          <a:pt x="121" y="33"/>
                        </a:lnTo>
                        <a:lnTo>
                          <a:pt x="219" y="201"/>
                        </a:lnTo>
                        <a:lnTo>
                          <a:pt x="225" y="217"/>
                        </a:lnTo>
                        <a:lnTo>
                          <a:pt x="228" y="234"/>
                        </a:lnTo>
                        <a:lnTo>
                          <a:pt x="225" y="250"/>
                        </a:lnTo>
                        <a:lnTo>
                          <a:pt x="219" y="265"/>
                        </a:lnTo>
                        <a:lnTo>
                          <a:pt x="209" y="279"/>
                        </a:lnTo>
                        <a:lnTo>
                          <a:pt x="196" y="290"/>
                        </a:lnTo>
                        <a:lnTo>
                          <a:pt x="180" y="296"/>
                        </a:lnTo>
                        <a:lnTo>
                          <a:pt x="163" y="298"/>
                        </a:lnTo>
                        <a:lnTo>
                          <a:pt x="146" y="296"/>
                        </a:lnTo>
                        <a:lnTo>
                          <a:pt x="131" y="290"/>
                        </a:lnTo>
                        <a:lnTo>
                          <a:pt x="117" y="279"/>
                        </a:lnTo>
                        <a:lnTo>
                          <a:pt x="106" y="265"/>
                        </a:lnTo>
                        <a:lnTo>
                          <a:pt x="8" y="97"/>
                        </a:lnTo>
                        <a:lnTo>
                          <a:pt x="2" y="82"/>
                        </a:lnTo>
                        <a:lnTo>
                          <a:pt x="0" y="65"/>
                        </a:lnTo>
                        <a:lnTo>
                          <a:pt x="2" y="49"/>
                        </a:lnTo>
                        <a:lnTo>
                          <a:pt x="8" y="33"/>
                        </a:lnTo>
                        <a:lnTo>
                          <a:pt x="19" y="20"/>
                        </a:lnTo>
                        <a:lnTo>
                          <a:pt x="32" y="10"/>
                        </a:lnTo>
                        <a:lnTo>
                          <a:pt x="49" y="2"/>
                        </a:lnTo>
                        <a:lnTo>
                          <a:pt x="65"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24" name="Freeform 30"/>
                  <p:cNvSpPr>
                    <a:spLocks/>
                  </p:cNvSpPr>
                  <p:nvPr/>
                </p:nvSpPr>
                <p:spPr bwMode="auto">
                  <a:xfrm>
                    <a:off x="6664170" y="1520992"/>
                    <a:ext cx="33337" cy="25400"/>
                  </a:xfrm>
                  <a:custGeom>
                    <a:avLst/>
                    <a:gdLst>
                      <a:gd name="T0" fmla="*/ 65 w 299"/>
                      <a:gd name="T1" fmla="*/ 0 h 226"/>
                      <a:gd name="T2" fmla="*/ 81 w 299"/>
                      <a:gd name="T3" fmla="*/ 2 h 226"/>
                      <a:gd name="T4" fmla="*/ 98 w 299"/>
                      <a:gd name="T5" fmla="*/ 8 h 226"/>
                      <a:gd name="T6" fmla="*/ 267 w 299"/>
                      <a:gd name="T7" fmla="*/ 104 h 226"/>
                      <a:gd name="T8" fmla="*/ 281 w 299"/>
                      <a:gd name="T9" fmla="*/ 116 h 226"/>
                      <a:gd name="T10" fmla="*/ 290 w 299"/>
                      <a:gd name="T11" fmla="*/ 129 h 226"/>
                      <a:gd name="T12" fmla="*/ 297 w 299"/>
                      <a:gd name="T13" fmla="*/ 144 h 226"/>
                      <a:gd name="T14" fmla="*/ 299 w 299"/>
                      <a:gd name="T15" fmla="*/ 160 h 226"/>
                      <a:gd name="T16" fmla="*/ 297 w 299"/>
                      <a:gd name="T17" fmla="*/ 177 h 226"/>
                      <a:gd name="T18" fmla="*/ 290 w 299"/>
                      <a:gd name="T19" fmla="*/ 193 h 226"/>
                      <a:gd name="T20" fmla="*/ 280 w 299"/>
                      <a:gd name="T21" fmla="*/ 207 h 226"/>
                      <a:gd name="T22" fmla="*/ 266 w 299"/>
                      <a:gd name="T23" fmla="*/ 217 h 226"/>
                      <a:gd name="T24" fmla="*/ 250 w 299"/>
                      <a:gd name="T25" fmla="*/ 224 h 226"/>
                      <a:gd name="T26" fmla="*/ 234 w 299"/>
                      <a:gd name="T27" fmla="*/ 226 h 226"/>
                      <a:gd name="T28" fmla="*/ 217 w 299"/>
                      <a:gd name="T29" fmla="*/ 224 h 226"/>
                      <a:gd name="T30" fmla="*/ 201 w 299"/>
                      <a:gd name="T31" fmla="*/ 216 h 226"/>
                      <a:gd name="T32" fmla="*/ 32 w 299"/>
                      <a:gd name="T33" fmla="*/ 120 h 226"/>
                      <a:gd name="T34" fmla="*/ 18 w 299"/>
                      <a:gd name="T35" fmla="*/ 110 h 226"/>
                      <a:gd name="T36" fmla="*/ 8 w 299"/>
                      <a:gd name="T37" fmla="*/ 96 h 226"/>
                      <a:gd name="T38" fmla="*/ 2 w 299"/>
                      <a:gd name="T39" fmla="*/ 81 h 226"/>
                      <a:gd name="T40" fmla="*/ 0 w 299"/>
                      <a:gd name="T41" fmla="*/ 64 h 226"/>
                      <a:gd name="T42" fmla="*/ 2 w 299"/>
                      <a:gd name="T43" fmla="*/ 47 h 226"/>
                      <a:gd name="T44" fmla="*/ 8 w 299"/>
                      <a:gd name="T45" fmla="*/ 31 h 226"/>
                      <a:gd name="T46" fmla="*/ 19 w 299"/>
                      <a:gd name="T47" fmla="*/ 18 h 226"/>
                      <a:gd name="T48" fmla="*/ 33 w 299"/>
                      <a:gd name="T49" fmla="*/ 8 h 226"/>
                      <a:gd name="T50" fmla="*/ 48 w 299"/>
                      <a:gd name="T51" fmla="*/ 2 h 226"/>
                      <a:gd name="T52" fmla="*/ 65 w 299"/>
                      <a:gd name="T5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226">
                        <a:moveTo>
                          <a:pt x="65" y="0"/>
                        </a:moveTo>
                        <a:lnTo>
                          <a:pt x="81" y="2"/>
                        </a:lnTo>
                        <a:lnTo>
                          <a:pt x="98" y="8"/>
                        </a:lnTo>
                        <a:lnTo>
                          <a:pt x="267" y="104"/>
                        </a:lnTo>
                        <a:lnTo>
                          <a:pt x="281" y="116"/>
                        </a:lnTo>
                        <a:lnTo>
                          <a:pt x="290" y="129"/>
                        </a:lnTo>
                        <a:lnTo>
                          <a:pt x="297" y="144"/>
                        </a:lnTo>
                        <a:lnTo>
                          <a:pt x="299" y="160"/>
                        </a:lnTo>
                        <a:lnTo>
                          <a:pt x="297" y="177"/>
                        </a:lnTo>
                        <a:lnTo>
                          <a:pt x="290" y="193"/>
                        </a:lnTo>
                        <a:lnTo>
                          <a:pt x="280" y="207"/>
                        </a:lnTo>
                        <a:lnTo>
                          <a:pt x="266" y="217"/>
                        </a:lnTo>
                        <a:lnTo>
                          <a:pt x="250" y="224"/>
                        </a:lnTo>
                        <a:lnTo>
                          <a:pt x="234" y="226"/>
                        </a:lnTo>
                        <a:lnTo>
                          <a:pt x="217" y="224"/>
                        </a:lnTo>
                        <a:lnTo>
                          <a:pt x="201" y="216"/>
                        </a:lnTo>
                        <a:lnTo>
                          <a:pt x="32" y="120"/>
                        </a:lnTo>
                        <a:lnTo>
                          <a:pt x="18" y="110"/>
                        </a:lnTo>
                        <a:lnTo>
                          <a:pt x="8" y="96"/>
                        </a:lnTo>
                        <a:lnTo>
                          <a:pt x="2" y="81"/>
                        </a:lnTo>
                        <a:lnTo>
                          <a:pt x="0" y="64"/>
                        </a:lnTo>
                        <a:lnTo>
                          <a:pt x="2" y="47"/>
                        </a:lnTo>
                        <a:lnTo>
                          <a:pt x="8" y="31"/>
                        </a:lnTo>
                        <a:lnTo>
                          <a:pt x="19" y="18"/>
                        </a:lnTo>
                        <a:lnTo>
                          <a:pt x="33" y="8"/>
                        </a:lnTo>
                        <a:lnTo>
                          <a:pt x="48" y="2"/>
                        </a:lnTo>
                        <a:lnTo>
                          <a:pt x="65"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25" name="Freeform 31"/>
                  <p:cNvSpPr>
                    <a:spLocks/>
                  </p:cNvSpPr>
                  <p:nvPr/>
                </p:nvSpPr>
                <p:spPr bwMode="auto">
                  <a:xfrm>
                    <a:off x="6658769" y="1609455"/>
                    <a:ext cx="36512" cy="15875"/>
                  </a:xfrm>
                  <a:custGeom>
                    <a:avLst/>
                    <a:gdLst>
                      <a:gd name="T0" fmla="*/ 65 w 325"/>
                      <a:gd name="T1" fmla="*/ 0 h 129"/>
                      <a:gd name="T2" fmla="*/ 261 w 325"/>
                      <a:gd name="T3" fmla="*/ 0 h 129"/>
                      <a:gd name="T4" fmla="*/ 278 w 325"/>
                      <a:gd name="T5" fmla="*/ 3 h 129"/>
                      <a:gd name="T6" fmla="*/ 294 w 325"/>
                      <a:gd name="T7" fmla="*/ 9 h 129"/>
                      <a:gd name="T8" fmla="*/ 306 w 325"/>
                      <a:gd name="T9" fmla="*/ 19 h 129"/>
                      <a:gd name="T10" fmla="*/ 317 w 325"/>
                      <a:gd name="T11" fmla="*/ 32 h 129"/>
                      <a:gd name="T12" fmla="*/ 323 w 325"/>
                      <a:gd name="T13" fmla="*/ 47 h 129"/>
                      <a:gd name="T14" fmla="*/ 325 w 325"/>
                      <a:gd name="T15" fmla="*/ 65 h 129"/>
                      <a:gd name="T16" fmla="*/ 323 w 325"/>
                      <a:gd name="T17" fmla="*/ 82 h 129"/>
                      <a:gd name="T18" fmla="*/ 317 w 325"/>
                      <a:gd name="T19" fmla="*/ 97 h 129"/>
                      <a:gd name="T20" fmla="*/ 306 w 325"/>
                      <a:gd name="T21" fmla="*/ 110 h 129"/>
                      <a:gd name="T22" fmla="*/ 294 w 325"/>
                      <a:gd name="T23" fmla="*/ 120 h 129"/>
                      <a:gd name="T24" fmla="*/ 278 w 325"/>
                      <a:gd name="T25" fmla="*/ 127 h 129"/>
                      <a:gd name="T26" fmla="*/ 261 w 325"/>
                      <a:gd name="T27" fmla="*/ 129 h 129"/>
                      <a:gd name="T28" fmla="*/ 65 w 325"/>
                      <a:gd name="T29" fmla="*/ 129 h 129"/>
                      <a:gd name="T30" fmla="*/ 48 w 325"/>
                      <a:gd name="T31" fmla="*/ 127 h 129"/>
                      <a:gd name="T32" fmla="*/ 33 w 325"/>
                      <a:gd name="T33" fmla="*/ 120 h 129"/>
                      <a:gd name="T34" fmla="*/ 19 w 325"/>
                      <a:gd name="T35" fmla="*/ 110 h 129"/>
                      <a:gd name="T36" fmla="*/ 10 w 325"/>
                      <a:gd name="T37" fmla="*/ 97 h 129"/>
                      <a:gd name="T38" fmla="*/ 2 w 325"/>
                      <a:gd name="T39" fmla="*/ 82 h 129"/>
                      <a:gd name="T40" fmla="*/ 0 w 325"/>
                      <a:gd name="T41" fmla="*/ 65 h 129"/>
                      <a:gd name="T42" fmla="*/ 2 w 325"/>
                      <a:gd name="T43" fmla="*/ 47 h 129"/>
                      <a:gd name="T44" fmla="*/ 10 w 325"/>
                      <a:gd name="T45" fmla="*/ 32 h 129"/>
                      <a:gd name="T46" fmla="*/ 19 w 325"/>
                      <a:gd name="T47" fmla="*/ 19 h 129"/>
                      <a:gd name="T48" fmla="*/ 33 w 325"/>
                      <a:gd name="T49" fmla="*/ 9 h 129"/>
                      <a:gd name="T50" fmla="*/ 48 w 325"/>
                      <a:gd name="T51" fmla="*/ 3 h 129"/>
                      <a:gd name="T52" fmla="*/ 65 w 325"/>
                      <a:gd name="T5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 h="129">
                        <a:moveTo>
                          <a:pt x="65" y="0"/>
                        </a:moveTo>
                        <a:lnTo>
                          <a:pt x="261" y="0"/>
                        </a:lnTo>
                        <a:lnTo>
                          <a:pt x="278" y="3"/>
                        </a:lnTo>
                        <a:lnTo>
                          <a:pt x="294" y="9"/>
                        </a:lnTo>
                        <a:lnTo>
                          <a:pt x="306" y="19"/>
                        </a:lnTo>
                        <a:lnTo>
                          <a:pt x="317" y="32"/>
                        </a:lnTo>
                        <a:lnTo>
                          <a:pt x="323" y="47"/>
                        </a:lnTo>
                        <a:lnTo>
                          <a:pt x="325" y="65"/>
                        </a:lnTo>
                        <a:lnTo>
                          <a:pt x="323" y="82"/>
                        </a:lnTo>
                        <a:lnTo>
                          <a:pt x="317" y="97"/>
                        </a:lnTo>
                        <a:lnTo>
                          <a:pt x="306" y="110"/>
                        </a:lnTo>
                        <a:lnTo>
                          <a:pt x="294" y="120"/>
                        </a:lnTo>
                        <a:lnTo>
                          <a:pt x="278" y="127"/>
                        </a:lnTo>
                        <a:lnTo>
                          <a:pt x="261" y="129"/>
                        </a:lnTo>
                        <a:lnTo>
                          <a:pt x="65" y="129"/>
                        </a:lnTo>
                        <a:lnTo>
                          <a:pt x="48" y="127"/>
                        </a:lnTo>
                        <a:lnTo>
                          <a:pt x="33" y="120"/>
                        </a:lnTo>
                        <a:lnTo>
                          <a:pt x="19" y="110"/>
                        </a:lnTo>
                        <a:lnTo>
                          <a:pt x="10" y="97"/>
                        </a:lnTo>
                        <a:lnTo>
                          <a:pt x="2" y="82"/>
                        </a:lnTo>
                        <a:lnTo>
                          <a:pt x="0" y="65"/>
                        </a:lnTo>
                        <a:lnTo>
                          <a:pt x="2" y="47"/>
                        </a:lnTo>
                        <a:lnTo>
                          <a:pt x="10" y="32"/>
                        </a:lnTo>
                        <a:lnTo>
                          <a:pt x="19" y="19"/>
                        </a:lnTo>
                        <a:lnTo>
                          <a:pt x="33" y="9"/>
                        </a:lnTo>
                        <a:lnTo>
                          <a:pt x="48" y="3"/>
                        </a:lnTo>
                        <a:lnTo>
                          <a:pt x="65"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26" name="Freeform 32"/>
                  <p:cNvSpPr>
                    <a:spLocks/>
                  </p:cNvSpPr>
                  <p:nvPr/>
                </p:nvSpPr>
                <p:spPr bwMode="auto">
                  <a:xfrm>
                    <a:off x="6686015" y="1695315"/>
                    <a:ext cx="33337" cy="25400"/>
                  </a:xfrm>
                  <a:custGeom>
                    <a:avLst/>
                    <a:gdLst>
                      <a:gd name="T0" fmla="*/ 234 w 299"/>
                      <a:gd name="T1" fmla="*/ 0 h 227"/>
                      <a:gd name="T2" fmla="*/ 251 w 299"/>
                      <a:gd name="T3" fmla="*/ 3 h 227"/>
                      <a:gd name="T4" fmla="*/ 266 w 299"/>
                      <a:gd name="T5" fmla="*/ 9 h 227"/>
                      <a:gd name="T6" fmla="*/ 280 w 299"/>
                      <a:gd name="T7" fmla="*/ 19 h 227"/>
                      <a:gd name="T8" fmla="*/ 290 w 299"/>
                      <a:gd name="T9" fmla="*/ 33 h 227"/>
                      <a:gd name="T10" fmla="*/ 297 w 299"/>
                      <a:gd name="T11" fmla="*/ 49 h 227"/>
                      <a:gd name="T12" fmla="*/ 299 w 299"/>
                      <a:gd name="T13" fmla="*/ 66 h 227"/>
                      <a:gd name="T14" fmla="*/ 297 w 299"/>
                      <a:gd name="T15" fmla="*/ 82 h 227"/>
                      <a:gd name="T16" fmla="*/ 290 w 299"/>
                      <a:gd name="T17" fmla="*/ 97 h 227"/>
                      <a:gd name="T18" fmla="*/ 280 w 299"/>
                      <a:gd name="T19" fmla="*/ 111 h 227"/>
                      <a:gd name="T20" fmla="*/ 267 w 299"/>
                      <a:gd name="T21" fmla="*/ 122 h 227"/>
                      <a:gd name="T22" fmla="*/ 98 w 299"/>
                      <a:gd name="T23" fmla="*/ 218 h 227"/>
                      <a:gd name="T24" fmla="*/ 82 w 299"/>
                      <a:gd name="T25" fmla="*/ 224 h 227"/>
                      <a:gd name="T26" fmla="*/ 65 w 299"/>
                      <a:gd name="T27" fmla="*/ 227 h 227"/>
                      <a:gd name="T28" fmla="*/ 48 w 299"/>
                      <a:gd name="T29" fmla="*/ 224 h 227"/>
                      <a:gd name="T30" fmla="*/ 33 w 299"/>
                      <a:gd name="T31" fmla="*/ 219 h 227"/>
                      <a:gd name="T32" fmla="*/ 19 w 299"/>
                      <a:gd name="T33" fmla="*/ 208 h 227"/>
                      <a:gd name="T34" fmla="*/ 8 w 299"/>
                      <a:gd name="T35" fmla="*/ 195 h 227"/>
                      <a:gd name="T36" fmla="*/ 2 w 299"/>
                      <a:gd name="T37" fmla="*/ 179 h 227"/>
                      <a:gd name="T38" fmla="*/ 0 w 299"/>
                      <a:gd name="T39" fmla="*/ 162 h 227"/>
                      <a:gd name="T40" fmla="*/ 2 w 299"/>
                      <a:gd name="T41" fmla="*/ 146 h 227"/>
                      <a:gd name="T42" fmla="*/ 8 w 299"/>
                      <a:gd name="T43" fmla="*/ 130 h 227"/>
                      <a:gd name="T44" fmla="*/ 18 w 299"/>
                      <a:gd name="T45" fmla="*/ 117 h 227"/>
                      <a:gd name="T46" fmla="*/ 32 w 299"/>
                      <a:gd name="T47" fmla="*/ 107 h 227"/>
                      <a:gd name="T48" fmla="*/ 201 w 299"/>
                      <a:gd name="T49" fmla="*/ 10 h 227"/>
                      <a:gd name="T50" fmla="*/ 218 w 299"/>
                      <a:gd name="T51" fmla="*/ 2 h 227"/>
                      <a:gd name="T52" fmla="*/ 234 w 299"/>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227">
                        <a:moveTo>
                          <a:pt x="234" y="0"/>
                        </a:moveTo>
                        <a:lnTo>
                          <a:pt x="251" y="3"/>
                        </a:lnTo>
                        <a:lnTo>
                          <a:pt x="266" y="9"/>
                        </a:lnTo>
                        <a:lnTo>
                          <a:pt x="280" y="19"/>
                        </a:lnTo>
                        <a:lnTo>
                          <a:pt x="290" y="33"/>
                        </a:lnTo>
                        <a:lnTo>
                          <a:pt x="297" y="49"/>
                        </a:lnTo>
                        <a:lnTo>
                          <a:pt x="299" y="66"/>
                        </a:lnTo>
                        <a:lnTo>
                          <a:pt x="297" y="82"/>
                        </a:lnTo>
                        <a:lnTo>
                          <a:pt x="290" y="97"/>
                        </a:lnTo>
                        <a:lnTo>
                          <a:pt x="280" y="111"/>
                        </a:lnTo>
                        <a:lnTo>
                          <a:pt x="267" y="122"/>
                        </a:lnTo>
                        <a:lnTo>
                          <a:pt x="98" y="218"/>
                        </a:lnTo>
                        <a:lnTo>
                          <a:pt x="82" y="224"/>
                        </a:lnTo>
                        <a:lnTo>
                          <a:pt x="65" y="227"/>
                        </a:lnTo>
                        <a:lnTo>
                          <a:pt x="48" y="224"/>
                        </a:lnTo>
                        <a:lnTo>
                          <a:pt x="33" y="219"/>
                        </a:lnTo>
                        <a:lnTo>
                          <a:pt x="19" y="208"/>
                        </a:lnTo>
                        <a:lnTo>
                          <a:pt x="8" y="195"/>
                        </a:lnTo>
                        <a:lnTo>
                          <a:pt x="2" y="179"/>
                        </a:lnTo>
                        <a:lnTo>
                          <a:pt x="0" y="162"/>
                        </a:lnTo>
                        <a:lnTo>
                          <a:pt x="2" y="146"/>
                        </a:lnTo>
                        <a:lnTo>
                          <a:pt x="8" y="130"/>
                        </a:lnTo>
                        <a:lnTo>
                          <a:pt x="18" y="117"/>
                        </a:lnTo>
                        <a:lnTo>
                          <a:pt x="32" y="107"/>
                        </a:lnTo>
                        <a:lnTo>
                          <a:pt x="201" y="10"/>
                        </a:lnTo>
                        <a:lnTo>
                          <a:pt x="218" y="2"/>
                        </a:lnTo>
                        <a:lnTo>
                          <a:pt x="234"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27" name="Freeform 33"/>
                  <p:cNvSpPr>
                    <a:spLocks/>
                  </p:cNvSpPr>
                  <p:nvPr/>
                </p:nvSpPr>
                <p:spPr bwMode="auto">
                  <a:xfrm>
                    <a:off x="6939498" y="1698244"/>
                    <a:ext cx="34925" cy="25400"/>
                  </a:xfrm>
                  <a:custGeom>
                    <a:avLst/>
                    <a:gdLst>
                      <a:gd name="T0" fmla="*/ 65 w 299"/>
                      <a:gd name="T1" fmla="*/ 0 h 227"/>
                      <a:gd name="T2" fmla="*/ 82 w 299"/>
                      <a:gd name="T3" fmla="*/ 2 h 227"/>
                      <a:gd name="T4" fmla="*/ 98 w 299"/>
                      <a:gd name="T5" fmla="*/ 10 h 227"/>
                      <a:gd name="T6" fmla="*/ 267 w 299"/>
                      <a:gd name="T7" fmla="*/ 107 h 227"/>
                      <a:gd name="T8" fmla="*/ 281 w 299"/>
                      <a:gd name="T9" fmla="*/ 117 h 227"/>
                      <a:gd name="T10" fmla="*/ 290 w 299"/>
                      <a:gd name="T11" fmla="*/ 130 h 227"/>
                      <a:gd name="T12" fmla="*/ 297 w 299"/>
                      <a:gd name="T13" fmla="*/ 146 h 227"/>
                      <a:gd name="T14" fmla="*/ 299 w 299"/>
                      <a:gd name="T15" fmla="*/ 162 h 227"/>
                      <a:gd name="T16" fmla="*/ 297 w 299"/>
                      <a:gd name="T17" fmla="*/ 179 h 227"/>
                      <a:gd name="T18" fmla="*/ 290 w 299"/>
                      <a:gd name="T19" fmla="*/ 195 h 227"/>
                      <a:gd name="T20" fmla="*/ 280 w 299"/>
                      <a:gd name="T21" fmla="*/ 208 h 227"/>
                      <a:gd name="T22" fmla="*/ 266 w 299"/>
                      <a:gd name="T23" fmla="*/ 219 h 227"/>
                      <a:gd name="T24" fmla="*/ 251 w 299"/>
                      <a:gd name="T25" fmla="*/ 224 h 227"/>
                      <a:gd name="T26" fmla="*/ 234 w 299"/>
                      <a:gd name="T27" fmla="*/ 227 h 227"/>
                      <a:gd name="T28" fmla="*/ 217 w 299"/>
                      <a:gd name="T29" fmla="*/ 224 h 227"/>
                      <a:gd name="T30" fmla="*/ 201 w 299"/>
                      <a:gd name="T31" fmla="*/ 218 h 227"/>
                      <a:gd name="T32" fmla="*/ 32 w 299"/>
                      <a:gd name="T33" fmla="*/ 122 h 227"/>
                      <a:gd name="T34" fmla="*/ 19 w 299"/>
                      <a:gd name="T35" fmla="*/ 111 h 227"/>
                      <a:gd name="T36" fmla="*/ 8 w 299"/>
                      <a:gd name="T37" fmla="*/ 97 h 227"/>
                      <a:gd name="T38" fmla="*/ 2 w 299"/>
                      <a:gd name="T39" fmla="*/ 82 h 227"/>
                      <a:gd name="T40" fmla="*/ 0 w 299"/>
                      <a:gd name="T41" fmla="*/ 66 h 227"/>
                      <a:gd name="T42" fmla="*/ 2 w 299"/>
                      <a:gd name="T43" fmla="*/ 49 h 227"/>
                      <a:gd name="T44" fmla="*/ 8 w 299"/>
                      <a:gd name="T45" fmla="*/ 33 h 227"/>
                      <a:gd name="T46" fmla="*/ 19 w 299"/>
                      <a:gd name="T47" fmla="*/ 19 h 227"/>
                      <a:gd name="T48" fmla="*/ 33 w 299"/>
                      <a:gd name="T49" fmla="*/ 9 h 227"/>
                      <a:gd name="T50" fmla="*/ 48 w 299"/>
                      <a:gd name="T51" fmla="*/ 3 h 227"/>
                      <a:gd name="T52" fmla="*/ 65 w 299"/>
                      <a:gd name="T53"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227">
                        <a:moveTo>
                          <a:pt x="65" y="0"/>
                        </a:moveTo>
                        <a:lnTo>
                          <a:pt x="82" y="2"/>
                        </a:lnTo>
                        <a:lnTo>
                          <a:pt x="98" y="10"/>
                        </a:lnTo>
                        <a:lnTo>
                          <a:pt x="267" y="107"/>
                        </a:lnTo>
                        <a:lnTo>
                          <a:pt x="281" y="117"/>
                        </a:lnTo>
                        <a:lnTo>
                          <a:pt x="290" y="130"/>
                        </a:lnTo>
                        <a:lnTo>
                          <a:pt x="297" y="146"/>
                        </a:lnTo>
                        <a:lnTo>
                          <a:pt x="299" y="162"/>
                        </a:lnTo>
                        <a:lnTo>
                          <a:pt x="297" y="179"/>
                        </a:lnTo>
                        <a:lnTo>
                          <a:pt x="290" y="195"/>
                        </a:lnTo>
                        <a:lnTo>
                          <a:pt x="280" y="208"/>
                        </a:lnTo>
                        <a:lnTo>
                          <a:pt x="266" y="219"/>
                        </a:lnTo>
                        <a:lnTo>
                          <a:pt x="251" y="224"/>
                        </a:lnTo>
                        <a:lnTo>
                          <a:pt x="234" y="227"/>
                        </a:lnTo>
                        <a:lnTo>
                          <a:pt x="217" y="224"/>
                        </a:lnTo>
                        <a:lnTo>
                          <a:pt x="201" y="218"/>
                        </a:lnTo>
                        <a:lnTo>
                          <a:pt x="32" y="122"/>
                        </a:lnTo>
                        <a:lnTo>
                          <a:pt x="19" y="111"/>
                        </a:lnTo>
                        <a:lnTo>
                          <a:pt x="8" y="97"/>
                        </a:lnTo>
                        <a:lnTo>
                          <a:pt x="2" y="82"/>
                        </a:lnTo>
                        <a:lnTo>
                          <a:pt x="0" y="66"/>
                        </a:lnTo>
                        <a:lnTo>
                          <a:pt x="2" y="49"/>
                        </a:lnTo>
                        <a:lnTo>
                          <a:pt x="8" y="33"/>
                        </a:lnTo>
                        <a:lnTo>
                          <a:pt x="19" y="19"/>
                        </a:lnTo>
                        <a:lnTo>
                          <a:pt x="33" y="9"/>
                        </a:lnTo>
                        <a:lnTo>
                          <a:pt x="48" y="3"/>
                        </a:lnTo>
                        <a:lnTo>
                          <a:pt x="65"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28" name="Freeform 34"/>
                  <p:cNvSpPr>
                    <a:spLocks/>
                  </p:cNvSpPr>
                  <p:nvPr/>
                </p:nvSpPr>
                <p:spPr bwMode="auto">
                  <a:xfrm>
                    <a:off x="6966843" y="1616921"/>
                    <a:ext cx="38100" cy="15875"/>
                  </a:xfrm>
                  <a:custGeom>
                    <a:avLst/>
                    <a:gdLst>
                      <a:gd name="T0" fmla="*/ 65 w 326"/>
                      <a:gd name="T1" fmla="*/ 0 h 129"/>
                      <a:gd name="T2" fmla="*/ 261 w 326"/>
                      <a:gd name="T3" fmla="*/ 0 h 129"/>
                      <a:gd name="T4" fmla="*/ 278 w 326"/>
                      <a:gd name="T5" fmla="*/ 3 h 129"/>
                      <a:gd name="T6" fmla="*/ 294 w 326"/>
                      <a:gd name="T7" fmla="*/ 9 h 129"/>
                      <a:gd name="T8" fmla="*/ 306 w 326"/>
                      <a:gd name="T9" fmla="*/ 19 h 129"/>
                      <a:gd name="T10" fmla="*/ 316 w 326"/>
                      <a:gd name="T11" fmla="*/ 32 h 129"/>
                      <a:gd name="T12" fmla="*/ 324 w 326"/>
                      <a:gd name="T13" fmla="*/ 47 h 129"/>
                      <a:gd name="T14" fmla="*/ 326 w 326"/>
                      <a:gd name="T15" fmla="*/ 65 h 129"/>
                      <a:gd name="T16" fmla="*/ 324 w 326"/>
                      <a:gd name="T17" fmla="*/ 82 h 129"/>
                      <a:gd name="T18" fmla="*/ 316 w 326"/>
                      <a:gd name="T19" fmla="*/ 97 h 129"/>
                      <a:gd name="T20" fmla="*/ 306 w 326"/>
                      <a:gd name="T21" fmla="*/ 110 h 129"/>
                      <a:gd name="T22" fmla="*/ 294 w 326"/>
                      <a:gd name="T23" fmla="*/ 120 h 129"/>
                      <a:gd name="T24" fmla="*/ 278 w 326"/>
                      <a:gd name="T25" fmla="*/ 127 h 129"/>
                      <a:gd name="T26" fmla="*/ 261 w 326"/>
                      <a:gd name="T27" fmla="*/ 129 h 129"/>
                      <a:gd name="T28" fmla="*/ 65 w 326"/>
                      <a:gd name="T29" fmla="*/ 129 h 129"/>
                      <a:gd name="T30" fmla="*/ 48 w 326"/>
                      <a:gd name="T31" fmla="*/ 127 h 129"/>
                      <a:gd name="T32" fmla="*/ 32 w 326"/>
                      <a:gd name="T33" fmla="*/ 120 h 129"/>
                      <a:gd name="T34" fmla="*/ 19 w 326"/>
                      <a:gd name="T35" fmla="*/ 110 h 129"/>
                      <a:gd name="T36" fmla="*/ 9 w 326"/>
                      <a:gd name="T37" fmla="*/ 97 h 129"/>
                      <a:gd name="T38" fmla="*/ 2 w 326"/>
                      <a:gd name="T39" fmla="*/ 82 h 129"/>
                      <a:gd name="T40" fmla="*/ 0 w 326"/>
                      <a:gd name="T41" fmla="*/ 65 h 129"/>
                      <a:gd name="T42" fmla="*/ 2 w 326"/>
                      <a:gd name="T43" fmla="*/ 47 h 129"/>
                      <a:gd name="T44" fmla="*/ 9 w 326"/>
                      <a:gd name="T45" fmla="*/ 32 h 129"/>
                      <a:gd name="T46" fmla="*/ 19 w 326"/>
                      <a:gd name="T47" fmla="*/ 19 h 129"/>
                      <a:gd name="T48" fmla="*/ 32 w 326"/>
                      <a:gd name="T49" fmla="*/ 9 h 129"/>
                      <a:gd name="T50" fmla="*/ 48 w 326"/>
                      <a:gd name="T51" fmla="*/ 3 h 129"/>
                      <a:gd name="T52" fmla="*/ 65 w 326"/>
                      <a:gd name="T5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6" h="129">
                        <a:moveTo>
                          <a:pt x="65" y="0"/>
                        </a:moveTo>
                        <a:lnTo>
                          <a:pt x="261" y="0"/>
                        </a:lnTo>
                        <a:lnTo>
                          <a:pt x="278" y="3"/>
                        </a:lnTo>
                        <a:lnTo>
                          <a:pt x="294" y="9"/>
                        </a:lnTo>
                        <a:lnTo>
                          <a:pt x="306" y="19"/>
                        </a:lnTo>
                        <a:lnTo>
                          <a:pt x="316" y="32"/>
                        </a:lnTo>
                        <a:lnTo>
                          <a:pt x="324" y="47"/>
                        </a:lnTo>
                        <a:lnTo>
                          <a:pt x="326" y="65"/>
                        </a:lnTo>
                        <a:lnTo>
                          <a:pt x="324" y="82"/>
                        </a:lnTo>
                        <a:lnTo>
                          <a:pt x="316" y="97"/>
                        </a:lnTo>
                        <a:lnTo>
                          <a:pt x="306" y="110"/>
                        </a:lnTo>
                        <a:lnTo>
                          <a:pt x="294" y="120"/>
                        </a:lnTo>
                        <a:lnTo>
                          <a:pt x="278" y="127"/>
                        </a:lnTo>
                        <a:lnTo>
                          <a:pt x="261" y="129"/>
                        </a:lnTo>
                        <a:lnTo>
                          <a:pt x="65" y="129"/>
                        </a:lnTo>
                        <a:lnTo>
                          <a:pt x="48" y="127"/>
                        </a:lnTo>
                        <a:lnTo>
                          <a:pt x="32" y="120"/>
                        </a:lnTo>
                        <a:lnTo>
                          <a:pt x="19" y="110"/>
                        </a:lnTo>
                        <a:lnTo>
                          <a:pt x="9" y="97"/>
                        </a:lnTo>
                        <a:lnTo>
                          <a:pt x="2" y="82"/>
                        </a:lnTo>
                        <a:lnTo>
                          <a:pt x="0" y="65"/>
                        </a:lnTo>
                        <a:lnTo>
                          <a:pt x="2" y="47"/>
                        </a:lnTo>
                        <a:lnTo>
                          <a:pt x="9" y="32"/>
                        </a:lnTo>
                        <a:lnTo>
                          <a:pt x="19" y="19"/>
                        </a:lnTo>
                        <a:lnTo>
                          <a:pt x="32" y="9"/>
                        </a:lnTo>
                        <a:lnTo>
                          <a:pt x="48" y="3"/>
                        </a:lnTo>
                        <a:lnTo>
                          <a:pt x="65"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29" name="Freeform 35"/>
                  <p:cNvSpPr>
                    <a:spLocks/>
                  </p:cNvSpPr>
                  <p:nvPr/>
                </p:nvSpPr>
                <p:spPr bwMode="auto">
                  <a:xfrm>
                    <a:off x="6952807" y="1513742"/>
                    <a:ext cx="34925" cy="25400"/>
                  </a:xfrm>
                  <a:custGeom>
                    <a:avLst/>
                    <a:gdLst>
                      <a:gd name="T0" fmla="*/ 234 w 299"/>
                      <a:gd name="T1" fmla="*/ 0 h 226"/>
                      <a:gd name="T2" fmla="*/ 251 w 299"/>
                      <a:gd name="T3" fmla="*/ 2 h 226"/>
                      <a:gd name="T4" fmla="*/ 266 w 299"/>
                      <a:gd name="T5" fmla="*/ 8 h 226"/>
                      <a:gd name="T6" fmla="*/ 280 w 299"/>
                      <a:gd name="T7" fmla="*/ 18 h 226"/>
                      <a:gd name="T8" fmla="*/ 290 w 299"/>
                      <a:gd name="T9" fmla="*/ 31 h 226"/>
                      <a:gd name="T10" fmla="*/ 297 w 299"/>
                      <a:gd name="T11" fmla="*/ 47 h 226"/>
                      <a:gd name="T12" fmla="*/ 299 w 299"/>
                      <a:gd name="T13" fmla="*/ 64 h 226"/>
                      <a:gd name="T14" fmla="*/ 297 w 299"/>
                      <a:gd name="T15" fmla="*/ 81 h 226"/>
                      <a:gd name="T16" fmla="*/ 290 w 299"/>
                      <a:gd name="T17" fmla="*/ 96 h 226"/>
                      <a:gd name="T18" fmla="*/ 281 w 299"/>
                      <a:gd name="T19" fmla="*/ 110 h 226"/>
                      <a:gd name="T20" fmla="*/ 267 w 299"/>
                      <a:gd name="T21" fmla="*/ 120 h 226"/>
                      <a:gd name="T22" fmla="*/ 98 w 299"/>
                      <a:gd name="T23" fmla="*/ 216 h 226"/>
                      <a:gd name="T24" fmla="*/ 82 w 299"/>
                      <a:gd name="T25" fmla="*/ 224 h 226"/>
                      <a:gd name="T26" fmla="*/ 65 w 299"/>
                      <a:gd name="T27" fmla="*/ 226 h 226"/>
                      <a:gd name="T28" fmla="*/ 49 w 299"/>
                      <a:gd name="T29" fmla="*/ 224 h 226"/>
                      <a:gd name="T30" fmla="*/ 33 w 299"/>
                      <a:gd name="T31" fmla="*/ 217 h 226"/>
                      <a:gd name="T32" fmla="*/ 19 w 299"/>
                      <a:gd name="T33" fmla="*/ 207 h 226"/>
                      <a:gd name="T34" fmla="*/ 8 w 299"/>
                      <a:gd name="T35" fmla="*/ 193 h 226"/>
                      <a:gd name="T36" fmla="*/ 2 w 299"/>
                      <a:gd name="T37" fmla="*/ 177 h 226"/>
                      <a:gd name="T38" fmla="*/ 0 w 299"/>
                      <a:gd name="T39" fmla="*/ 160 h 226"/>
                      <a:gd name="T40" fmla="*/ 2 w 299"/>
                      <a:gd name="T41" fmla="*/ 144 h 226"/>
                      <a:gd name="T42" fmla="*/ 8 w 299"/>
                      <a:gd name="T43" fmla="*/ 129 h 226"/>
                      <a:gd name="T44" fmla="*/ 19 w 299"/>
                      <a:gd name="T45" fmla="*/ 116 h 226"/>
                      <a:gd name="T46" fmla="*/ 32 w 299"/>
                      <a:gd name="T47" fmla="*/ 104 h 226"/>
                      <a:gd name="T48" fmla="*/ 201 w 299"/>
                      <a:gd name="T49" fmla="*/ 8 h 226"/>
                      <a:gd name="T50" fmla="*/ 218 w 299"/>
                      <a:gd name="T51" fmla="*/ 2 h 226"/>
                      <a:gd name="T52" fmla="*/ 234 w 299"/>
                      <a:gd name="T5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226">
                        <a:moveTo>
                          <a:pt x="234" y="0"/>
                        </a:moveTo>
                        <a:lnTo>
                          <a:pt x="251" y="2"/>
                        </a:lnTo>
                        <a:lnTo>
                          <a:pt x="266" y="8"/>
                        </a:lnTo>
                        <a:lnTo>
                          <a:pt x="280" y="18"/>
                        </a:lnTo>
                        <a:lnTo>
                          <a:pt x="290" y="31"/>
                        </a:lnTo>
                        <a:lnTo>
                          <a:pt x="297" y="47"/>
                        </a:lnTo>
                        <a:lnTo>
                          <a:pt x="299" y="64"/>
                        </a:lnTo>
                        <a:lnTo>
                          <a:pt x="297" y="81"/>
                        </a:lnTo>
                        <a:lnTo>
                          <a:pt x="290" y="96"/>
                        </a:lnTo>
                        <a:lnTo>
                          <a:pt x="281" y="110"/>
                        </a:lnTo>
                        <a:lnTo>
                          <a:pt x="267" y="120"/>
                        </a:lnTo>
                        <a:lnTo>
                          <a:pt x="98" y="216"/>
                        </a:lnTo>
                        <a:lnTo>
                          <a:pt x="82" y="224"/>
                        </a:lnTo>
                        <a:lnTo>
                          <a:pt x="65" y="226"/>
                        </a:lnTo>
                        <a:lnTo>
                          <a:pt x="49" y="224"/>
                        </a:lnTo>
                        <a:lnTo>
                          <a:pt x="33" y="217"/>
                        </a:lnTo>
                        <a:lnTo>
                          <a:pt x="19" y="207"/>
                        </a:lnTo>
                        <a:lnTo>
                          <a:pt x="8" y="193"/>
                        </a:lnTo>
                        <a:lnTo>
                          <a:pt x="2" y="177"/>
                        </a:lnTo>
                        <a:lnTo>
                          <a:pt x="0" y="160"/>
                        </a:lnTo>
                        <a:lnTo>
                          <a:pt x="2" y="144"/>
                        </a:lnTo>
                        <a:lnTo>
                          <a:pt x="8" y="129"/>
                        </a:lnTo>
                        <a:lnTo>
                          <a:pt x="19" y="116"/>
                        </a:lnTo>
                        <a:lnTo>
                          <a:pt x="32" y="104"/>
                        </a:lnTo>
                        <a:lnTo>
                          <a:pt x="201" y="8"/>
                        </a:lnTo>
                        <a:lnTo>
                          <a:pt x="218" y="2"/>
                        </a:lnTo>
                        <a:lnTo>
                          <a:pt x="234"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30" name="Freeform 36"/>
                  <p:cNvSpPr>
                    <a:spLocks/>
                  </p:cNvSpPr>
                  <p:nvPr/>
                </p:nvSpPr>
                <p:spPr bwMode="auto">
                  <a:xfrm>
                    <a:off x="6899987" y="1441275"/>
                    <a:ext cx="25400" cy="34925"/>
                  </a:xfrm>
                  <a:custGeom>
                    <a:avLst/>
                    <a:gdLst>
                      <a:gd name="T0" fmla="*/ 162 w 228"/>
                      <a:gd name="T1" fmla="*/ 0 h 297"/>
                      <a:gd name="T2" fmla="*/ 179 w 228"/>
                      <a:gd name="T3" fmla="*/ 2 h 297"/>
                      <a:gd name="T4" fmla="*/ 195 w 228"/>
                      <a:gd name="T5" fmla="*/ 10 h 297"/>
                      <a:gd name="T6" fmla="*/ 209 w 228"/>
                      <a:gd name="T7" fmla="*/ 20 h 297"/>
                      <a:gd name="T8" fmla="*/ 219 w 228"/>
                      <a:gd name="T9" fmla="*/ 33 h 297"/>
                      <a:gd name="T10" fmla="*/ 226 w 228"/>
                      <a:gd name="T11" fmla="*/ 49 h 297"/>
                      <a:gd name="T12" fmla="*/ 228 w 228"/>
                      <a:gd name="T13" fmla="*/ 65 h 297"/>
                      <a:gd name="T14" fmla="*/ 226 w 228"/>
                      <a:gd name="T15" fmla="*/ 82 h 297"/>
                      <a:gd name="T16" fmla="*/ 219 w 228"/>
                      <a:gd name="T17" fmla="*/ 97 h 297"/>
                      <a:gd name="T18" fmla="*/ 121 w 228"/>
                      <a:gd name="T19" fmla="*/ 265 h 297"/>
                      <a:gd name="T20" fmla="*/ 111 w 228"/>
                      <a:gd name="T21" fmla="*/ 279 h 297"/>
                      <a:gd name="T22" fmla="*/ 97 w 228"/>
                      <a:gd name="T23" fmla="*/ 290 h 297"/>
                      <a:gd name="T24" fmla="*/ 82 w 228"/>
                      <a:gd name="T25" fmla="*/ 295 h 297"/>
                      <a:gd name="T26" fmla="*/ 65 w 228"/>
                      <a:gd name="T27" fmla="*/ 297 h 297"/>
                      <a:gd name="T28" fmla="*/ 49 w 228"/>
                      <a:gd name="T29" fmla="*/ 295 h 297"/>
                      <a:gd name="T30" fmla="*/ 33 w 228"/>
                      <a:gd name="T31" fmla="*/ 289 h 297"/>
                      <a:gd name="T32" fmla="*/ 18 w 228"/>
                      <a:gd name="T33" fmla="*/ 278 h 297"/>
                      <a:gd name="T34" fmla="*/ 9 w 228"/>
                      <a:gd name="T35" fmla="*/ 265 h 297"/>
                      <a:gd name="T36" fmla="*/ 2 w 228"/>
                      <a:gd name="T37" fmla="*/ 250 h 297"/>
                      <a:gd name="T38" fmla="*/ 0 w 228"/>
                      <a:gd name="T39" fmla="*/ 234 h 297"/>
                      <a:gd name="T40" fmla="*/ 2 w 228"/>
                      <a:gd name="T41" fmla="*/ 217 h 297"/>
                      <a:gd name="T42" fmla="*/ 9 w 228"/>
                      <a:gd name="T43" fmla="*/ 201 h 297"/>
                      <a:gd name="T44" fmla="*/ 106 w 228"/>
                      <a:gd name="T45" fmla="*/ 33 h 297"/>
                      <a:gd name="T46" fmla="*/ 117 w 228"/>
                      <a:gd name="T47" fmla="*/ 19 h 297"/>
                      <a:gd name="T48" fmla="*/ 131 w 228"/>
                      <a:gd name="T49" fmla="*/ 9 h 297"/>
                      <a:gd name="T50" fmla="*/ 146 w 228"/>
                      <a:gd name="T51" fmla="*/ 2 h 297"/>
                      <a:gd name="T52" fmla="*/ 162 w 228"/>
                      <a:gd name="T5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297">
                        <a:moveTo>
                          <a:pt x="162" y="0"/>
                        </a:moveTo>
                        <a:lnTo>
                          <a:pt x="179" y="2"/>
                        </a:lnTo>
                        <a:lnTo>
                          <a:pt x="195" y="10"/>
                        </a:lnTo>
                        <a:lnTo>
                          <a:pt x="209" y="20"/>
                        </a:lnTo>
                        <a:lnTo>
                          <a:pt x="219" y="33"/>
                        </a:lnTo>
                        <a:lnTo>
                          <a:pt x="226" y="49"/>
                        </a:lnTo>
                        <a:lnTo>
                          <a:pt x="228" y="65"/>
                        </a:lnTo>
                        <a:lnTo>
                          <a:pt x="226" y="82"/>
                        </a:lnTo>
                        <a:lnTo>
                          <a:pt x="219" y="97"/>
                        </a:lnTo>
                        <a:lnTo>
                          <a:pt x="121" y="265"/>
                        </a:lnTo>
                        <a:lnTo>
                          <a:pt x="111" y="279"/>
                        </a:lnTo>
                        <a:lnTo>
                          <a:pt x="97" y="290"/>
                        </a:lnTo>
                        <a:lnTo>
                          <a:pt x="82" y="295"/>
                        </a:lnTo>
                        <a:lnTo>
                          <a:pt x="65" y="297"/>
                        </a:lnTo>
                        <a:lnTo>
                          <a:pt x="49" y="295"/>
                        </a:lnTo>
                        <a:lnTo>
                          <a:pt x="33" y="289"/>
                        </a:lnTo>
                        <a:lnTo>
                          <a:pt x="18" y="278"/>
                        </a:lnTo>
                        <a:lnTo>
                          <a:pt x="9" y="265"/>
                        </a:lnTo>
                        <a:lnTo>
                          <a:pt x="2" y="250"/>
                        </a:lnTo>
                        <a:lnTo>
                          <a:pt x="0" y="234"/>
                        </a:lnTo>
                        <a:lnTo>
                          <a:pt x="2" y="217"/>
                        </a:lnTo>
                        <a:lnTo>
                          <a:pt x="9" y="201"/>
                        </a:lnTo>
                        <a:lnTo>
                          <a:pt x="106" y="33"/>
                        </a:lnTo>
                        <a:lnTo>
                          <a:pt x="117" y="19"/>
                        </a:lnTo>
                        <a:lnTo>
                          <a:pt x="131" y="9"/>
                        </a:lnTo>
                        <a:lnTo>
                          <a:pt x="146" y="2"/>
                        </a:lnTo>
                        <a:lnTo>
                          <a:pt x="162"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31" name="Freeform 37"/>
                  <p:cNvSpPr>
                    <a:spLocks/>
                  </p:cNvSpPr>
                  <p:nvPr/>
                </p:nvSpPr>
                <p:spPr bwMode="auto">
                  <a:xfrm>
                    <a:off x="6811959" y="1527637"/>
                    <a:ext cx="34925" cy="114300"/>
                  </a:xfrm>
                  <a:custGeom>
                    <a:avLst/>
                    <a:gdLst>
                      <a:gd name="T0" fmla="*/ 157 w 313"/>
                      <a:gd name="T1" fmla="*/ 0 h 1007"/>
                      <a:gd name="T2" fmla="*/ 189 w 313"/>
                      <a:gd name="T3" fmla="*/ 2 h 1007"/>
                      <a:gd name="T4" fmla="*/ 216 w 313"/>
                      <a:gd name="T5" fmla="*/ 7 h 1007"/>
                      <a:gd name="T6" fmla="*/ 242 w 313"/>
                      <a:gd name="T7" fmla="*/ 17 h 1007"/>
                      <a:gd name="T8" fmla="*/ 263 w 313"/>
                      <a:gd name="T9" fmla="*/ 31 h 1007"/>
                      <a:gd name="T10" fmla="*/ 281 w 313"/>
                      <a:gd name="T11" fmla="*/ 48 h 1007"/>
                      <a:gd name="T12" fmla="*/ 295 w 313"/>
                      <a:gd name="T13" fmla="*/ 68 h 1007"/>
                      <a:gd name="T14" fmla="*/ 306 w 313"/>
                      <a:gd name="T15" fmla="*/ 92 h 1007"/>
                      <a:gd name="T16" fmla="*/ 311 w 313"/>
                      <a:gd name="T17" fmla="*/ 120 h 1007"/>
                      <a:gd name="T18" fmla="*/ 313 w 313"/>
                      <a:gd name="T19" fmla="*/ 152 h 1007"/>
                      <a:gd name="T20" fmla="*/ 313 w 313"/>
                      <a:gd name="T21" fmla="*/ 380 h 1007"/>
                      <a:gd name="T22" fmla="*/ 312 w 313"/>
                      <a:gd name="T23" fmla="*/ 411 h 1007"/>
                      <a:gd name="T24" fmla="*/ 309 w 313"/>
                      <a:gd name="T25" fmla="*/ 442 h 1007"/>
                      <a:gd name="T26" fmla="*/ 306 w 313"/>
                      <a:gd name="T27" fmla="*/ 473 h 1007"/>
                      <a:gd name="T28" fmla="*/ 244 w 313"/>
                      <a:gd name="T29" fmla="*/ 934 h 1007"/>
                      <a:gd name="T30" fmla="*/ 240 w 313"/>
                      <a:gd name="T31" fmla="*/ 956 h 1007"/>
                      <a:gd name="T32" fmla="*/ 232 w 313"/>
                      <a:gd name="T33" fmla="*/ 974 h 1007"/>
                      <a:gd name="T34" fmla="*/ 223 w 313"/>
                      <a:gd name="T35" fmla="*/ 987 h 1007"/>
                      <a:gd name="T36" fmla="*/ 210 w 313"/>
                      <a:gd name="T37" fmla="*/ 996 h 1007"/>
                      <a:gd name="T38" fmla="*/ 195 w 313"/>
                      <a:gd name="T39" fmla="*/ 1002 h 1007"/>
                      <a:gd name="T40" fmla="*/ 177 w 313"/>
                      <a:gd name="T41" fmla="*/ 1006 h 1007"/>
                      <a:gd name="T42" fmla="*/ 157 w 313"/>
                      <a:gd name="T43" fmla="*/ 1007 h 1007"/>
                      <a:gd name="T44" fmla="*/ 137 w 313"/>
                      <a:gd name="T45" fmla="*/ 1006 h 1007"/>
                      <a:gd name="T46" fmla="*/ 118 w 313"/>
                      <a:gd name="T47" fmla="*/ 1002 h 1007"/>
                      <a:gd name="T48" fmla="*/ 104 w 313"/>
                      <a:gd name="T49" fmla="*/ 996 h 1007"/>
                      <a:gd name="T50" fmla="*/ 91 w 313"/>
                      <a:gd name="T51" fmla="*/ 987 h 1007"/>
                      <a:gd name="T52" fmla="*/ 81 w 313"/>
                      <a:gd name="T53" fmla="*/ 974 h 1007"/>
                      <a:gd name="T54" fmla="*/ 74 w 313"/>
                      <a:gd name="T55" fmla="*/ 956 h 1007"/>
                      <a:gd name="T56" fmla="*/ 70 w 313"/>
                      <a:gd name="T57" fmla="*/ 934 h 1007"/>
                      <a:gd name="T58" fmla="*/ 8 w 313"/>
                      <a:gd name="T59" fmla="*/ 473 h 1007"/>
                      <a:gd name="T60" fmla="*/ 5 w 313"/>
                      <a:gd name="T61" fmla="*/ 442 h 1007"/>
                      <a:gd name="T62" fmla="*/ 1 w 313"/>
                      <a:gd name="T63" fmla="*/ 411 h 1007"/>
                      <a:gd name="T64" fmla="*/ 0 w 313"/>
                      <a:gd name="T65" fmla="*/ 380 h 1007"/>
                      <a:gd name="T66" fmla="*/ 0 w 313"/>
                      <a:gd name="T67" fmla="*/ 152 h 1007"/>
                      <a:gd name="T68" fmla="*/ 3 w 313"/>
                      <a:gd name="T69" fmla="*/ 120 h 1007"/>
                      <a:gd name="T70" fmla="*/ 8 w 313"/>
                      <a:gd name="T71" fmla="*/ 92 h 1007"/>
                      <a:gd name="T72" fmla="*/ 18 w 313"/>
                      <a:gd name="T73" fmla="*/ 68 h 1007"/>
                      <a:gd name="T74" fmla="*/ 32 w 313"/>
                      <a:gd name="T75" fmla="*/ 48 h 1007"/>
                      <a:gd name="T76" fmla="*/ 50 w 313"/>
                      <a:gd name="T77" fmla="*/ 31 h 1007"/>
                      <a:gd name="T78" fmla="*/ 72 w 313"/>
                      <a:gd name="T79" fmla="*/ 17 h 1007"/>
                      <a:gd name="T80" fmla="*/ 97 w 313"/>
                      <a:gd name="T81" fmla="*/ 7 h 1007"/>
                      <a:gd name="T82" fmla="*/ 125 w 313"/>
                      <a:gd name="T83" fmla="*/ 2 h 1007"/>
                      <a:gd name="T84" fmla="*/ 157 w 313"/>
                      <a:gd name="T85" fmla="*/ 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3" h="1007">
                        <a:moveTo>
                          <a:pt x="157" y="0"/>
                        </a:moveTo>
                        <a:lnTo>
                          <a:pt x="189" y="2"/>
                        </a:lnTo>
                        <a:lnTo>
                          <a:pt x="216" y="7"/>
                        </a:lnTo>
                        <a:lnTo>
                          <a:pt x="242" y="17"/>
                        </a:lnTo>
                        <a:lnTo>
                          <a:pt x="263" y="31"/>
                        </a:lnTo>
                        <a:lnTo>
                          <a:pt x="281" y="48"/>
                        </a:lnTo>
                        <a:lnTo>
                          <a:pt x="295" y="68"/>
                        </a:lnTo>
                        <a:lnTo>
                          <a:pt x="306" y="92"/>
                        </a:lnTo>
                        <a:lnTo>
                          <a:pt x="311" y="120"/>
                        </a:lnTo>
                        <a:lnTo>
                          <a:pt x="313" y="152"/>
                        </a:lnTo>
                        <a:lnTo>
                          <a:pt x="313" y="380"/>
                        </a:lnTo>
                        <a:lnTo>
                          <a:pt x="312" y="411"/>
                        </a:lnTo>
                        <a:lnTo>
                          <a:pt x="309" y="442"/>
                        </a:lnTo>
                        <a:lnTo>
                          <a:pt x="306" y="473"/>
                        </a:lnTo>
                        <a:lnTo>
                          <a:pt x="244" y="934"/>
                        </a:lnTo>
                        <a:lnTo>
                          <a:pt x="240" y="956"/>
                        </a:lnTo>
                        <a:lnTo>
                          <a:pt x="232" y="974"/>
                        </a:lnTo>
                        <a:lnTo>
                          <a:pt x="223" y="987"/>
                        </a:lnTo>
                        <a:lnTo>
                          <a:pt x="210" y="996"/>
                        </a:lnTo>
                        <a:lnTo>
                          <a:pt x="195" y="1002"/>
                        </a:lnTo>
                        <a:lnTo>
                          <a:pt x="177" y="1006"/>
                        </a:lnTo>
                        <a:lnTo>
                          <a:pt x="157" y="1007"/>
                        </a:lnTo>
                        <a:lnTo>
                          <a:pt x="137" y="1006"/>
                        </a:lnTo>
                        <a:lnTo>
                          <a:pt x="118" y="1002"/>
                        </a:lnTo>
                        <a:lnTo>
                          <a:pt x="104" y="996"/>
                        </a:lnTo>
                        <a:lnTo>
                          <a:pt x="91" y="987"/>
                        </a:lnTo>
                        <a:lnTo>
                          <a:pt x="81" y="974"/>
                        </a:lnTo>
                        <a:lnTo>
                          <a:pt x="74" y="956"/>
                        </a:lnTo>
                        <a:lnTo>
                          <a:pt x="70" y="934"/>
                        </a:lnTo>
                        <a:lnTo>
                          <a:pt x="8" y="473"/>
                        </a:lnTo>
                        <a:lnTo>
                          <a:pt x="5" y="442"/>
                        </a:lnTo>
                        <a:lnTo>
                          <a:pt x="1" y="411"/>
                        </a:lnTo>
                        <a:lnTo>
                          <a:pt x="0" y="380"/>
                        </a:lnTo>
                        <a:lnTo>
                          <a:pt x="0" y="152"/>
                        </a:lnTo>
                        <a:lnTo>
                          <a:pt x="3" y="120"/>
                        </a:lnTo>
                        <a:lnTo>
                          <a:pt x="8" y="92"/>
                        </a:lnTo>
                        <a:lnTo>
                          <a:pt x="18" y="68"/>
                        </a:lnTo>
                        <a:lnTo>
                          <a:pt x="32" y="48"/>
                        </a:lnTo>
                        <a:lnTo>
                          <a:pt x="50" y="31"/>
                        </a:lnTo>
                        <a:lnTo>
                          <a:pt x="72" y="17"/>
                        </a:lnTo>
                        <a:lnTo>
                          <a:pt x="97" y="7"/>
                        </a:lnTo>
                        <a:lnTo>
                          <a:pt x="125" y="2"/>
                        </a:lnTo>
                        <a:lnTo>
                          <a:pt x="157"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sp>
                <p:nvSpPr>
                  <p:cNvPr id="32" name="Freeform 38"/>
                  <p:cNvSpPr>
                    <a:spLocks/>
                  </p:cNvSpPr>
                  <p:nvPr/>
                </p:nvSpPr>
                <p:spPr bwMode="auto">
                  <a:xfrm>
                    <a:off x="6812072" y="1658024"/>
                    <a:ext cx="36512" cy="36513"/>
                  </a:xfrm>
                  <a:custGeom>
                    <a:avLst/>
                    <a:gdLst>
                      <a:gd name="T0" fmla="*/ 163 w 326"/>
                      <a:gd name="T1" fmla="*/ 0 h 323"/>
                      <a:gd name="T2" fmla="*/ 196 w 326"/>
                      <a:gd name="T3" fmla="*/ 4 h 323"/>
                      <a:gd name="T4" fmla="*/ 226 w 326"/>
                      <a:gd name="T5" fmla="*/ 13 h 323"/>
                      <a:gd name="T6" fmla="*/ 253 w 326"/>
                      <a:gd name="T7" fmla="*/ 28 h 323"/>
                      <a:gd name="T8" fmla="*/ 278 w 326"/>
                      <a:gd name="T9" fmla="*/ 47 h 323"/>
                      <a:gd name="T10" fmla="*/ 298 w 326"/>
                      <a:gd name="T11" fmla="*/ 71 h 323"/>
                      <a:gd name="T12" fmla="*/ 313 w 326"/>
                      <a:gd name="T13" fmla="*/ 99 h 323"/>
                      <a:gd name="T14" fmla="*/ 322 w 326"/>
                      <a:gd name="T15" fmla="*/ 129 h 323"/>
                      <a:gd name="T16" fmla="*/ 326 w 326"/>
                      <a:gd name="T17" fmla="*/ 161 h 323"/>
                      <a:gd name="T18" fmla="*/ 322 w 326"/>
                      <a:gd name="T19" fmla="*/ 194 h 323"/>
                      <a:gd name="T20" fmla="*/ 313 w 326"/>
                      <a:gd name="T21" fmla="*/ 225 h 323"/>
                      <a:gd name="T22" fmla="*/ 298 w 326"/>
                      <a:gd name="T23" fmla="*/ 252 h 323"/>
                      <a:gd name="T24" fmla="*/ 278 w 326"/>
                      <a:gd name="T25" fmla="*/ 275 h 323"/>
                      <a:gd name="T26" fmla="*/ 253 w 326"/>
                      <a:gd name="T27" fmla="*/ 295 h 323"/>
                      <a:gd name="T28" fmla="*/ 226 w 326"/>
                      <a:gd name="T29" fmla="*/ 310 h 323"/>
                      <a:gd name="T30" fmla="*/ 196 w 326"/>
                      <a:gd name="T31" fmla="*/ 320 h 323"/>
                      <a:gd name="T32" fmla="*/ 163 w 326"/>
                      <a:gd name="T33" fmla="*/ 323 h 323"/>
                      <a:gd name="T34" fmla="*/ 130 w 326"/>
                      <a:gd name="T35" fmla="*/ 320 h 323"/>
                      <a:gd name="T36" fmla="*/ 100 w 326"/>
                      <a:gd name="T37" fmla="*/ 310 h 323"/>
                      <a:gd name="T38" fmla="*/ 72 w 326"/>
                      <a:gd name="T39" fmla="*/ 295 h 323"/>
                      <a:gd name="T40" fmla="*/ 48 w 326"/>
                      <a:gd name="T41" fmla="*/ 275 h 323"/>
                      <a:gd name="T42" fmla="*/ 28 w 326"/>
                      <a:gd name="T43" fmla="*/ 252 h 323"/>
                      <a:gd name="T44" fmla="*/ 13 w 326"/>
                      <a:gd name="T45" fmla="*/ 225 h 323"/>
                      <a:gd name="T46" fmla="*/ 3 w 326"/>
                      <a:gd name="T47" fmla="*/ 194 h 323"/>
                      <a:gd name="T48" fmla="*/ 0 w 326"/>
                      <a:gd name="T49" fmla="*/ 161 h 323"/>
                      <a:gd name="T50" fmla="*/ 3 w 326"/>
                      <a:gd name="T51" fmla="*/ 129 h 323"/>
                      <a:gd name="T52" fmla="*/ 13 w 326"/>
                      <a:gd name="T53" fmla="*/ 99 h 323"/>
                      <a:gd name="T54" fmla="*/ 28 w 326"/>
                      <a:gd name="T55" fmla="*/ 71 h 323"/>
                      <a:gd name="T56" fmla="*/ 48 w 326"/>
                      <a:gd name="T57" fmla="*/ 47 h 323"/>
                      <a:gd name="T58" fmla="*/ 72 w 326"/>
                      <a:gd name="T59" fmla="*/ 28 h 323"/>
                      <a:gd name="T60" fmla="*/ 100 w 326"/>
                      <a:gd name="T61" fmla="*/ 13 h 323"/>
                      <a:gd name="T62" fmla="*/ 130 w 326"/>
                      <a:gd name="T63" fmla="*/ 4 h 323"/>
                      <a:gd name="T64" fmla="*/ 163 w 326"/>
                      <a:gd name="T6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6" h="323">
                        <a:moveTo>
                          <a:pt x="163" y="0"/>
                        </a:moveTo>
                        <a:lnTo>
                          <a:pt x="196" y="4"/>
                        </a:lnTo>
                        <a:lnTo>
                          <a:pt x="226" y="13"/>
                        </a:lnTo>
                        <a:lnTo>
                          <a:pt x="253" y="28"/>
                        </a:lnTo>
                        <a:lnTo>
                          <a:pt x="278" y="47"/>
                        </a:lnTo>
                        <a:lnTo>
                          <a:pt x="298" y="71"/>
                        </a:lnTo>
                        <a:lnTo>
                          <a:pt x="313" y="99"/>
                        </a:lnTo>
                        <a:lnTo>
                          <a:pt x="322" y="129"/>
                        </a:lnTo>
                        <a:lnTo>
                          <a:pt x="326" y="161"/>
                        </a:lnTo>
                        <a:lnTo>
                          <a:pt x="322" y="194"/>
                        </a:lnTo>
                        <a:lnTo>
                          <a:pt x="313" y="225"/>
                        </a:lnTo>
                        <a:lnTo>
                          <a:pt x="298" y="252"/>
                        </a:lnTo>
                        <a:lnTo>
                          <a:pt x="278" y="275"/>
                        </a:lnTo>
                        <a:lnTo>
                          <a:pt x="253" y="295"/>
                        </a:lnTo>
                        <a:lnTo>
                          <a:pt x="226" y="310"/>
                        </a:lnTo>
                        <a:lnTo>
                          <a:pt x="196" y="320"/>
                        </a:lnTo>
                        <a:lnTo>
                          <a:pt x="163" y="323"/>
                        </a:lnTo>
                        <a:lnTo>
                          <a:pt x="130" y="320"/>
                        </a:lnTo>
                        <a:lnTo>
                          <a:pt x="100" y="310"/>
                        </a:lnTo>
                        <a:lnTo>
                          <a:pt x="72" y="295"/>
                        </a:lnTo>
                        <a:lnTo>
                          <a:pt x="48" y="275"/>
                        </a:lnTo>
                        <a:lnTo>
                          <a:pt x="28" y="252"/>
                        </a:lnTo>
                        <a:lnTo>
                          <a:pt x="13" y="225"/>
                        </a:lnTo>
                        <a:lnTo>
                          <a:pt x="3" y="194"/>
                        </a:lnTo>
                        <a:lnTo>
                          <a:pt x="0" y="161"/>
                        </a:lnTo>
                        <a:lnTo>
                          <a:pt x="3" y="129"/>
                        </a:lnTo>
                        <a:lnTo>
                          <a:pt x="13" y="99"/>
                        </a:lnTo>
                        <a:lnTo>
                          <a:pt x="28" y="71"/>
                        </a:lnTo>
                        <a:lnTo>
                          <a:pt x="48" y="47"/>
                        </a:lnTo>
                        <a:lnTo>
                          <a:pt x="72" y="28"/>
                        </a:lnTo>
                        <a:lnTo>
                          <a:pt x="100" y="13"/>
                        </a:lnTo>
                        <a:lnTo>
                          <a:pt x="130" y="4"/>
                        </a:lnTo>
                        <a:lnTo>
                          <a:pt x="163" y="0"/>
                        </a:lnTo>
                        <a:close/>
                      </a:path>
                    </a:pathLst>
                  </a:custGeom>
                  <a:grpFill/>
                  <a:ln w="0">
                    <a:noFill/>
                    <a:prstDash val="solid"/>
                    <a:round/>
                    <a:headEnd/>
                    <a:tailEnd/>
                  </a:ln>
                </p:spPr>
                <p:txBody>
                  <a:bodyPr vert="horz" wrap="square" lIns="68755" tIns="34378" rIns="68755" bIns="34378" numCol="1" anchor="t" anchorCtr="0" compatLnSpc="1">
                    <a:prstTxWarp prst="textNoShape">
                      <a:avLst/>
                    </a:prstTxWarp>
                  </a:bodyPr>
                  <a:lstStyle/>
                  <a:p>
                    <a:pPr defTabSz="685800">
                      <a:buClrTx/>
                    </a:pPr>
                    <a:endParaRPr lang="en-US" sz="1354" kern="1200" dirty="0">
                      <a:solidFill>
                        <a:prstClr val="black"/>
                      </a:solidFill>
                      <a:latin typeface="Century Gothic" panose="020B0502020202020204"/>
                      <a:ea typeface="+mn-ea"/>
                      <a:cs typeface="Arial" panose="020B0604020202020204" pitchFamily="34" charset="0"/>
                    </a:endParaRPr>
                  </a:p>
                </p:txBody>
              </p:sp>
            </p:grpSp>
            <p:sp>
              <p:nvSpPr>
                <p:cNvPr id="41" name="TextBox 40"/>
                <p:cNvSpPr txBox="1"/>
                <p:nvPr/>
              </p:nvSpPr>
              <p:spPr>
                <a:xfrm>
                  <a:off x="8799371" y="3995942"/>
                  <a:ext cx="2917167" cy="1576157"/>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KOV edasine ühinemine </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Ülesannete inventuur riigi ja KOV vahel </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KOV finantsautonoomia ja vastutuse suurendamine</a:t>
                  </a:r>
                </a:p>
                <a:p>
                  <a:pPr marL="257844" indent="-257844" defTabSz="685800">
                    <a:lnSpc>
                      <a:spcPct val="107000"/>
                    </a:lnSpc>
                    <a:buClrTx/>
                    <a:buFont typeface="Symbol" panose="05050102010706020507" pitchFamily="18" charset="2"/>
                    <a:buChar char=""/>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KOV ühtsed tugiteenused (sh koostöös riigiga) </a:t>
                  </a:r>
                </a:p>
              </p:txBody>
            </p:sp>
          </p:grpSp>
          <p:sp>
            <p:nvSpPr>
              <p:cNvPr id="51" name="Rectangle 50"/>
              <p:cNvSpPr/>
              <p:nvPr/>
            </p:nvSpPr>
            <p:spPr>
              <a:xfrm>
                <a:off x="3503582" y="1798427"/>
                <a:ext cx="2064636" cy="673695"/>
              </a:xfrm>
              <a:prstGeom prst="rect">
                <a:avLst/>
              </a:prstGeom>
            </p:spPr>
            <p:txBody>
              <a:bodyPr wrap="square">
                <a:spAutoFit/>
              </a:bodyPr>
              <a:lstStyle/>
              <a:p>
                <a:pPr algn="ctr" defTabSz="685800">
                  <a:lnSpc>
                    <a:spcPct val="107000"/>
                  </a:lnSpc>
                  <a:buClrTx/>
                </a:pPr>
                <a:r>
                  <a:rPr lang="et-EE" sz="1203" b="1" kern="1200" dirty="0">
                    <a:solidFill>
                      <a:prstClr val="black"/>
                    </a:solidFill>
                    <a:latin typeface="Century Gothic" panose="020B0502020202020204"/>
                    <a:ea typeface="Calibri" panose="020F0502020204030204" pitchFamily="34" charset="0"/>
                    <a:cs typeface="Times New Roman" panose="02020603050405020304" pitchFamily="18" charset="0"/>
                  </a:rPr>
                  <a:t>TULEVIKU </a:t>
                </a:r>
              </a:p>
              <a:p>
                <a:pPr algn="ctr" defTabSz="685800">
                  <a:lnSpc>
                    <a:spcPct val="107000"/>
                  </a:lnSpc>
                  <a:buClrTx/>
                </a:pPr>
                <a:r>
                  <a:rPr lang="et-EE" sz="1203" b="1" kern="1200" dirty="0">
                    <a:solidFill>
                      <a:prstClr val="black"/>
                    </a:solidFill>
                    <a:latin typeface="Century Gothic" panose="020B0502020202020204"/>
                    <a:ea typeface="Calibri" panose="020F0502020204030204" pitchFamily="34" charset="0"/>
                    <a:cs typeface="Times New Roman" panose="02020603050405020304" pitchFamily="18" charset="0"/>
                  </a:rPr>
                  <a:t>RIIK</a:t>
                </a:r>
              </a:p>
            </p:txBody>
          </p:sp>
          <p:sp>
            <p:nvSpPr>
              <p:cNvPr id="52" name="Rectangle 51"/>
              <p:cNvSpPr/>
              <p:nvPr/>
            </p:nvSpPr>
            <p:spPr>
              <a:xfrm>
                <a:off x="6988988" y="1948458"/>
                <a:ext cx="1458709" cy="391366"/>
              </a:xfrm>
              <a:prstGeom prst="rect">
                <a:avLst/>
              </a:prstGeom>
            </p:spPr>
            <p:txBody>
              <a:bodyPr wrap="square">
                <a:spAutoFit/>
              </a:bodyPr>
              <a:lstStyle/>
              <a:p>
                <a:pPr defTabSz="685800">
                  <a:lnSpc>
                    <a:spcPct val="107000"/>
                  </a:lnSpc>
                  <a:buClrTx/>
                </a:pPr>
                <a:r>
                  <a:rPr lang="et-EE" sz="1203" b="1" kern="1200" dirty="0">
                    <a:solidFill>
                      <a:prstClr val="black"/>
                    </a:solidFill>
                    <a:latin typeface="Century Gothic" panose="020B0502020202020204"/>
                    <a:ea typeface="Calibri" panose="020F0502020204030204" pitchFamily="34" charset="0"/>
                    <a:cs typeface="Times New Roman" panose="02020603050405020304" pitchFamily="18" charset="0"/>
                  </a:rPr>
                  <a:t>TEGUS RIIK</a:t>
                </a:r>
              </a:p>
            </p:txBody>
          </p:sp>
          <p:sp>
            <p:nvSpPr>
              <p:cNvPr id="53" name="Rectangle 52"/>
              <p:cNvSpPr/>
              <p:nvPr/>
            </p:nvSpPr>
            <p:spPr>
              <a:xfrm>
                <a:off x="3952291" y="4784953"/>
                <a:ext cx="1458709" cy="391366"/>
              </a:xfrm>
              <a:prstGeom prst="rect">
                <a:avLst/>
              </a:prstGeom>
            </p:spPr>
            <p:txBody>
              <a:bodyPr wrap="square">
                <a:spAutoFit/>
              </a:bodyPr>
              <a:lstStyle/>
              <a:p>
                <a:pPr defTabSz="685800">
                  <a:lnSpc>
                    <a:spcPct val="107000"/>
                  </a:lnSpc>
                  <a:buClrTx/>
                </a:pPr>
                <a:r>
                  <a:rPr lang="et-EE" sz="1203" b="1" kern="1200" dirty="0">
                    <a:solidFill>
                      <a:prstClr val="black"/>
                    </a:solidFill>
                    <a:latin typeface="Century Gothic" panose="020B0502020202020204"/>
                    <a:ea typeface="Calibri" panose="020F0502020204030204" pitchFamily="34" charset="0"/>
                    <a:cs typeface="Times New Roman" panose="02020603050405020304" pitchFamily="18" charset="0"/>
                  </a:rPr>
                  <a:t>MINU RIIK</a:t>
                </a:r>
              </a:p>
            </p:txBody>
          </p:sp>
          <p:sp>
            <p:nvSpPr>
              <p:cNvPr id="54" name="Rectangle 53"/>
              <p:cNvSpPr/>
              <p:nvPr/>
            </p:nvSpPr>
            <p:spPr>
              <a:xfrm>
                <a:off x="6923481" y="4771003"/>
                <a:ext cx="1458709" cy="673695"/>
              </a:xfrm>
              <a:prstGeom prst="rect">
                <a:avLst/>
              </a:prstGeom>
            </p:spPr>
            <p:txBody>
              <a:bodyPr wrap="square">
                <a:spAutoFit/>
              </a:bodyPr>
              <a:lstStyle/>
              <a:p>
                <a:pPr algn="ctr" defTabSz="685800">
                  <a:lnSpc>
                    <a:spcPct val="107000"/>
                  </a:lnSpc>
                  <a:buClrTx/>
                </a:pPr>
                <a:r>
                  <a:rPr lang="et-EE" sz="1203" b="1" kern="1200" dirty="0">
                    <a:solidFill>
                      <a:prstClr val="black"/>
                    </a:solidFill>
                    <a:latin typeface="Century Gothic" panose="020B0502020202020204"/>
                    <a:ea typeface="Calibri" panose="020F0502020204030204" pitchFamily="34" charset="0"/>
                    <a:cs typeface="Times New Roman" panose="02020603050405020304" pitchFamily="18" charset="0"/>
                  </a:rPr>
                  <a:t>KOHALIK RIIK</a:t>
                </a:r>
              </a:p>
            </p:txBody>
          </p:sp>
          <p:pic>
            <p:nvPicPr>
              <p:cNvPr id="49" name="Picture 4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96760" y="3252103"/>
                <a:ext cx="1610905" cy="1064835"/>
              </a:xfrm>
              <a:prstGeom prst="rect">
                <a:avLst/>
              </a:prstGeom>
            </p:spPr>
          </p:pic>
        </p:grpSp>
        <p:grpSp>
          <p:nvGrpSpPr>
            <p:cNvPr id="58" name="Group 66"/>
            <p:cNvGrpSpPr/>
            <p:nvPr/>
          </p:nvGrpSpPr>
          <p:grpSpPr>
            <a:xfrm>
              <a:off x="4126927" y="5341953"/>
              <a:ext cx="637300" cy="512835"/>
              <a:chOff x="5990051" y="1158720"/>
              <a:chExt cx="481013" cy="363433"/>
            </a:xfrm>
            <a:solidFill>
              <a:schemeClr val="bg1"/>
            </a:solidFill>
          </p:grpSpPr>
          <p:sp>
            <p:nvSpPr>
              <p:cNvPr id="59" name="Freeform 17"/>
              <p:cNvSpPr>
                <a:spLocks/>
              </p:cNvSpPr>
              <p:nvPr/>
            </p:nvSpPr>
            <p:spPr bwMode="auto">
              <a:xfrm>
                <a:off x="6058712" y="1479290"/>
                <a:ext cx="315913" cy="42863"/>
              </a:xfrm>
              <a:custGeom>
                <a:avLst/>
                <a:gdLst>
                  <a:gd name="T0" fmla="*/ 151 w 2195"/>
                  <a:gd name="T1" fmla="*/ 0 h 299"/>
                  <a:gd name="T2" fmla="*/ 2043 w 2195"/>
                  <a:gd name="T3" fmla="*/ 0 h 299"/>
                  <a:gd name="T4" fmla="*/ 2074 w 2195"/>
                  <a:gd name="T5" fmla="*/ 3 h 299"/>
                  <a:gd name="T6" fmla="*/ 2102 w 2195"/>
                  <a:gd name="T7" fmla="*/ 12 h 299"/>
                  <a:gd name="T8" fmla="*/ 2128 w 2195"/>
                  <a:gd name="T9" fmla="*/ 26 h 299"/>
                  <a:gd name="T10" fmla="*/ 2150 w 2195"/>
                  <a:gd name="T11" fmla="*/ 44 h 299"/>
                  <a:gd name="T12" fmla="*/ 2169 w 2195"/>
                  <a:gd name="T13" fmla="*/ 66 h 299"/>
                  <a:gd name="T14" fmla="*/ 2183 w 2195"/>
                  <a:gd name="T15" fmla="*/ 91 h 299"/>
                  <a:gd name="T16" fmla="*/ 2192 w 2195"/>
                  <a:gd name="T17" fmla="*/ 120 h 299"/>
                  <a:gd name="T18" fmla="*/ 2195 w 2195"/>
                  <a:gd name="T19" fmla="*/ 150 h 299"/>
                  <a:gd name="T20" fmla="*/ 2192 w 2195"/>
                  <a:gd name="T21" fmla="*/ 180 h 299"/>
                  <a:gd name="T22" fmla="*/ 2183 w 2195"/>
                  <a:gd name="T23" fmla="*/ 208 h 299"/>
                  <a:gd name="T24" fmla="*/ 2169 w 2195"/>
                  <a:gd name="T25" fmla="*/ 233 h 299"/>
                  <a:gd name="T26" fmla="*/ 2150 w 2195"/>
                  <a:gd name="T27" fmla="*/ 255 h 299"/>
                  <a:gd name="T28" fmla="*/ 2128 w 2195"/>
                  <a:gd name="T29" fmla="*/ 273 h 299"/>
                  <a:gd name="T30" fmla="*/ 2102 w 2195"/>
                  <a:gd name="T31" fmla="*/ 287 h 299"/>
                  <a:gd name="T32" fmla="*/ 2074 w 2195"/>
                  <a:gd name="T33" fmla="*/ 296 h 299"/>
                  <a:gd name="T34" fmla="*/ 2043 w 2195"/>
                  <a:gd name="T35" fmla="*/ 299 h 299"/>
                  <a:gd name="T36" fmla="*/ 151 w 2195"/>
                  <a:gd name="T37" fmla="*/ 299 h 299"/>
                  <a:gd name="T38" fmla="*/ 121 w 2195"/>
                  <a:gd name="T39" fmla="*/ 296 h 299"/>
                  <a:gd name="T40" fmla="*/ 92 w 2195"/>
                  <a:gd name="T41" fmla="*/ 287 h 299"/>
                  <a:gd name="T42" fmla="*/ 66 w 2195"/>
                  <a:gd name="T43" fmla="*/ 273 h 299"/>
                  <a:gd name="T44" fmla="*/ 44 w 2195"/>
                  <a:gd name="T45" fmla="*/ 255 h 299"/>
                  <a:gd name="T46" fmla="*/ 26 w 2195"/>
                  <a:gd name="T47" fmla="*/ 233 h 299"/>
                  <a:gd name="T48" fmla="*/ 11 w 2195"/>
                  <a:gd name="T49" fmla="*/ 208 h 299"/>
                  <a:gd name="T50" fmla="*/ 3 w 2195"/>
                  <a:gd name="T51" fmla="*/ 180 h 299"/>
                  <a:gd name="T52" fmla="*/ 0 w 2195"/>
                  <a:gd name="T53" fmla="*/ 150 h 299"/>
                  <a:gd name="T54" fmla="*/ 3 w 2195"/>
                  <a:gd name="T55" fmla="*/ 120 h 299"/>
                  <a:gd name="T56" fmla="*/ 11 w 2195"/>
                  <a:gd name="T57" fmla="*/ 91 h 299"/>
                  <a:gd name="T58" fmla="*/ 26 w 2195"/>
                  <a:gd name="T59" fmla="*/ 66 h 299"/>
                  <a:gd name="T60" fmla="*/ 44 w 2195"/>
                  <a:gd name="T61" fmla="*/ 44 h 299"/>
                  <a:gd name="T62" fmla="*/ 66 w 2195"/>
                  <a:gd name="T63" fmla="*/ 26 h 299"/>
                  <a:gd name="T64" fmla="*/ 92 w 2195"/>
                  <a:gd name="T65" fmla="*/ 12 h 299"/>
                  <a:gd name="T66" fmla="*/ 121 w 2195"/>
                  <a:gd name="T67" fmla="*/ 3 h 299"/>
                  <a:gd name="T68" fmla="*/ 151 w 2195"/>
                  <a:gd name="T69"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99">
                    <a:moveTo>
                      <a:pt x="151" y="0"/>
                    </a:moveTo>
                    <a:lnTo>
                      <a:pt x="2043" y="0"/>
                    </a:lnTo>
                    <a:lnTo>
                      <a:pt x="2074" y="3"/>
                    </a:lnTo>
                    <a:lnTo>
                      <a:pt x="2102" y="12"/>
                    </a:lnTo>
                    <a:lnTo>
                      <a:pt x="2128" y="26"/>
                    </a:lnTo>
                    <a:lnTo>
                      <a:pt x="2150" y="44"/>
                    </a:lnTo>
                    <a:lnTo>
                      <a:pt x="2169" y="66"/>
                    </a:lnTo>
                    <a:lnTo>
                      <a:pt x="2183" y="91"/>
                    </a:lnTo>
                    <a:lnTo>
                      <a:pt x="2192" y="120"/>
                    </a:lnTo>
                    <a:lnTo>
                      <a:pt x="2195" y="150"/>
                    </a:lnTo>
                    <a:lnTo>
                      <a:pt x="2192" y="180"/>
                    </a:lnTo>
                    <a:lnTo>
                      <a:pt x="2183" y="208"/>
                    </a:lnTo>
                    <a:lnTo>
                      <a:pt x="2169" y="233"/>
                    </a:lnTo>
                    <a:lnTo>
                      <a:pt x="2150" y="255"/>
                    </a:lnTo>
                    <a:lnTo>
                      <a:pt x="2128" y="273"/>
                    </a:lnTo>
                    <a:lnTo>
                      <a:pt x="2102" y="287"/>
                    </a:lnTo>
                    <a:lnTo>
                      <a:pt x="2074" y="296"/>
                    </a:lnTo>
                    <a:lnTo>
                      <a:pt x="2043" y="299"/>
                    </a:lnTo>
                    <a:lnTo>
                      <a:pt x="151" y="299"/>
                    </a:lnTo>
                    <a:lnTo>
                      <a:pt x="121" y="296"/>
                    </a:lnTo>
                    <a:lnTo>
                      <a:pt x="92" y="287"/>
                    </a:lnTo>
                    <a:lnTo>
                      <a:pt x="66" y="273"/>
                    </a:lnTo>
                    <a:lnTo>
                      <a:pt x="44" y="255"/>
                    </a:lnTo>
                    <a:lnTo>
                      <a:pt x="26" y="233"/>
                    </a:lnTo>
                    <a:lnTo>
                      <a:pt x="11" y="208"/>
                    </a:lnTo>
                    <a:lnTo>
                      <a:pt x="3" y="180"/>
                    </a:lnTo>
                    <a:lnTo>
                      <a:pt x="0" y="150"/>
                    </a:lnTo>
                    <a:lnTo>
                      <a:pt x="3" y="120"/>
                    </a:lnTo>
                    <a:lnTo>
                      <a:pt x="11" y="91"/>
                    </a:lnTo>
                    <a:lnTo>
                      <a:pt x="26" y="66"/>
                    </a:lnTo>
                    <a:lnTo>
                      <a:pt x="44" y="44"/>
                    </a:lnTo>
                    <a:lnTo>
                      <a:pt x="66" y="26"/>
                    </a:lnTo>
                    <a:lnTo>
                      <a:pt x="92" y="12"/>
                    </a:lnTo>
                    <a:lnTo>
                      <a:pt x="121" y="3"/>
                    </a:lnTo>
                    <a:lnTo>
                      <a:pt x="151"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0" name="Freeform 18"/>
              <p:cNvSpPr>
                <a:spLocks/>
              </p:cNvSpPr>
              <p:nvPr/>
            </p:nvSpPr>
            <p:spPr bwMode="auto">
              <a:xfrm>
                <a:off x="6064539" y="1286352"/>
                <a:ext cx="33338" cy="85725"/>
              </a:xfrm>
              <a:custGeom>
                <a:avLst/>
                <a:gdLst>
                  <a:gd name="T0" fmla="*/ 115 w 228"/>
                  <a:gd name="T1" fmla="*/ 0 h 596"/>
                  <a:gd name="T2" fmla="*/ 140 w 228"/>
                  <a:gd name="T3" fmla="*/ 3 h 596"/>
                  <a:gd name="T4" fmla="*/ 165 w 228"/>
                  <a:gd name="T5" fmla="*/ 11 h 596"/>
                  <a:gd name="T6" fmla="*/ 186 w 228"/>
                  <a:gd name="T7" fmla="*/ 24 h 596"/>
                  <a:gd name="T8" fmla="*/ 203 w 228"/>
                  <a:gd name="T9" fmla="*/ 42 h 596"/>
                  <a:gd name="T10" fmla="*/ 217 w 228"/>
                  <a:gd name="T11" fmla="*/ 62 h 596"/>
                  <a:gd name="T12" fmla="*/ 225 w 228"/>
                  <a:gd name="T13" fmla="*/ 86 h 596"/>
                  <a:gd name="T14" fmla="*/ 228 w 228"/>
                  <a:gd name="T15" fmla="*/ 111 h 596"/>
                  <a:gd name="T16" fmla="*/ 228 w 228"/>
                  <a:gd name="T17" fmla="*/ 484 h 596"/>
                  <a:gd name="T18" fmla="*/ 225 w 228"/>
                  <a:gd name="T19" fmla="*/ 510 h 596"/>
                  <a:gd name="T20" fmla="*/ 217 w 228"/>
                  <a:gd name="T21" fmla="*/ 533 h 596"/>
                  <a:gd name="T22" fmla="*/ 203 w 228"/>
                  <a:gd name="T23" fmla="*/ 555 h 596"/>
                  <a:gd name="T24" fmla="*/ 186 w 228"/>
                  <a:gd name="T25" fmla="*/ 572 h 596"/>
                  <a:gd name="T26" fmla="*/ 165 w 228"/>
                  <a:gd name="T27" fmla="*/ 585 h 596"/>
                  <a:gd name="T28" fmla="*/ 140 w 228"/>
                  <a:gd name="T29" fmla="*/ 594 h 596"/>
                  <a:gd name="T30" fmla="*/ 115 w 228"/>
                  <a:gd name="T31" fmla="*/ 596 h 596"/>
                  <a:gd name="T32" fmla="*/ 88 w 228"/>
                  <a:gd name="T33" fmla="*/ 594 h 596"/>
                  <a:gd name="T34" fmla="*/ 65 w 228"/>
                  <a:gd name="T35" fmla="*/ 585 h 596"/>
                  <a:gd name="T36" fmla="*/ 43 w 228"/>
                  <a:gd name="T37" fmla="*/ 572 h 596"/>
                  <a:gd name="T38" fmla="*/ 26 w 228"/>
                  <a:gd name="T39" fmla="*/ 555 h 596"/>
                  <a:gd name="T40" fmla="*/ 13 w 228"/>
                  <a:gd name="T41" fmla="*/ 533 h 596"/>
                  <a:gd name="T42" fmla="*/ 3 w 228"/>
                  <a:gd name="T43" fmla="*/ 510 h 596"/>
                  <a:gd name="T44" fmla="*/ 0 w 228"/>
                  <a:gd name="T45" fmla="*/ 484 h 596"/>
                  <a:gd name="T46" fmla="*/ 0 w 228"/>
                  <a:gd name="T47" fmla="*/ 111 h 596"/>
                  <a:gd name="T48" fmla="*/ 3 w 228"/>
                  <a:gd name="T49" fmla="*/ 86 h 596"/>
                  <a:gd name="T50" fmla="*/ 13 w 228"/>
                  <a:gd name="T51" fmla="*/ 62 h 596"/>
                  <a:gd name="T52" fmla="*/ 26 w 228"/>
                  <a:gd name="T53" fmla="*/ 42 h 596"/>
                  <a:gd name="T54" fmla="*/ 43 w 228"/>
                  <a:gd name="T55" fmla="*/ 24 h 596"/>
                  <a:gd name="T56" fmla="*/ 65 w 228"/>
                  <a:gd name="T57" fmla="*/ 11 h 596"/>
                  <a:gd name="T58" fmla="*/ 88 w 228"/>
                  <a:gd name="T59" fmla="*/ 3 h 596"/>
                  <a:gd name="T60" fmla="*/ 115 w 228"/>
                  <a:gd name="T6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596">
                    <a:moveTo>
                      <a:pt x="115" y="0"/>
                    </a:moveTo>
                    <a:lnTo>
                      <a:pt x="140" y="3"/>
                    </a:lnTo>
                    <a:lnTo>
                      <a:pt x="165" y="11"/>
                    </a:lnTo>
                    <a:lnTo>
                      <a:pt x="186" y="24"/>
                    </a:lnTo>
                    <a:lnTo>
                      <a:pt x="203" y="42"/>
                    </a:lnTo>
                    <a:lnTo>
                      <a:pt x="217" y="62"/>
                    </a:lnTo>
                    <a:lnTo>
                      <a:pt x="225" y="86"/>
                    </a:lnTo>
                    <a:lnTo>
                      <a:pt x="228" y="111"/>
                    </a:lnTo>
                    <a:lnTo>
                      <a:pt x="228" y="484"/>
                    </a:lnTo>
                    <a:lnTo>
                      <a:pt x="225" y="510"/>
                    </a:lnTo>
                    <a:lnTo>
                      <a:pt x="217" y="533"/>
                    </a:lnTo>
                    <a:lnTo>
                      <a:pt x="203" y="555"/>
                    </a:lnTo>
                    <a:lnTo>
                      <a:pt x="186" y="572"/>
                    </a:lnTo>
                    <a:lnTo>
                      <a:pt x="165" y="585"/>
                    </a:lnTo>
                    <a:lnTo>
                      <a:pt x="140" y="594"/>
                    </a:lnTo>
                    <a:lnTo>
                      <a:pt x="115" y="596"/>
                    </a:lnTo>
                    <a:lnTo>
                      <a:pt x="88" y="594"/>
                    </a:lnTo>
                    <a:lnTo>
                      <a:pt x="65" y="585"/>
                    </a:lnTo>
                    <a:lnTo>
                      <a:pt x="43" y="572"/>
                    </a:lnTo>
                    <a:lnTo>
                      <a:pt x="26" y="555"/>
                    </a:lnTo>
                    <a:lnTo>
                      <a:pt x="13" y="533"/>
                    </a:lnTo>
                    <a:lnTo>
                      <a:pt x="3" y="510"/>
                    </a:lnTo>
                    <a:lnTo>
                      <a:pt x="0" y="484"/>
                    </a:lnTo>
                    <a:lnTo>
                      <a:pt x="0" y="111"/>
                    </a:lnTo>
                    <a:lnTo>
                      <a:pt x="3" y="86"/>
                    </a:lnTo>
                    <a:lnTo>
                      <a:pt x="13" y="62"/>
                    </a:lnTo>
                    <a:lnTo>
                      <a:pt x="26" y="42"/>
                    </a:lnTo>
                    <a:lnTo>
                      <a:pt x="43" y="24"/>
                    </a:lnTo>
                    <a:lnTo>
                      <a:pt x="65" y="11"/>
                    </a:lnTo>
                    <a:lnTo>
                      <a:pt x="88" y="3"/>
                    </a:lnTo>
                    <a:lnTo>
                      <a:pt x="115"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1" name="Freeform 19"/>
              <p:cNvSpPr>
                <a:spLocks/>
              </p:cNvSpPr>
              <p:nvPr/>
            </p:nvSpPr>
            <p:spPr bwMode="auto">
              <a:xfrm>
                <a:off x="6120102" y="1264127"/>
                <a:ext cx="31750" cy="107950"/>
              </a:xfrm>
              <a:custGeom>
                <a:avLst/>
                <a:gdLst>
                  <a:gd name="T0" fmla="*/ 114 w 227"/>
                  <a:gd name="T1" fmla="*/ 0 h 746"/>
                  <a:gd name="T2" fmla="*/ 140 w 227"/>
                  <a:gd name="T3" fmla="*/ 3 h 746"/>
                  <a:gd name="T4" fmla="*/ 164 w 227"/>
                  <a:gd name="T5" fmla="*/ 12 h 746"/>
                  <a:gd name="T6" fmla="*/ 184 w 227"/>
                  <a:gd name="T7" fmla="*/ 25 h 746"/>
                  <a:gd name="T8" fmla="*/ 203 w 227"/>
                  <a:gd name="T9" fmla="*/ 42 h 746"/>
                  <a:gd name="T10" fmla="*/ 216 w 227"/>
                  <a:gd name="T11" fmla="*/ 63 h 746"/>
                  <a:gd name="T12" fmla="*/ 224 w 227"/>
                  <a:gd name="T13" fmla="*/ 86 h 746"/>
                  <a:gd name="T14" fmla="*/ 227 w 227"/>
                  <a:gd name="T15" fmla="*/ 112 h 746"/>
                  <a:gd name="T16" fmla="*/ 227 w 227"/>
                  <a:gd name="T17" fmla="*/ 634 h 746"/>
                  <a:gd name="T18" fmla="*/ 224 w 227"/>
                  <a:gd name="T19" fmla="*/ 660 h 746"/>
                  <a:gd name="T20" fmla="*/ 216 w 227"/>
                  <a:gd name="T21" fmla="*/ 683 h 746"/>
                  <a:gd name="T22" fmla="*/ 203 w 227"/>
                  <a:gd name="T23" fmla="*/ 705 h 746"/>
                  <a:gd name="T24" fmla="*/ 184 w 227"/>
                  <a:gd name="T25" fmla="*/ 722 h 746"/>
                  <a:gd name="T26" fmla="*/ 164 w 227"/>
                  <a:gd name="T27" fmla="*/ 735 h 746"/>
                  <a:gd name="T28" fmla="*/ 140 w 227"/>
                  <a:gd name="T29" fmla="*/ 744 h 746"/>
                  <a:gd name="T30" fmla="*/ 114 w 227"/>
                  <a:gd name="T31" fmla="*/ 746 h 746"/>
                  <a:gd name="T32" fmla="*/ 88 w 227"/>
                  <a:gd name="T33" fmla="*/ 744 h 746"/>
                  <a:gd name="T34" fmla="*/ 64 w 227"/>
                  <a:gd name="T35" fmla="*/ 735 h 746"/>
                  <a:gd name="T36" fmla="*/ 43 w 227"/>
                  <a:gd name="T37" fmla="*/ 722 h 746"/>
                  <a:gd name="T38" fmla="*/ 25 w 227"/>
                  <a:gd name="T39" fmla="*/ 705 h 746"/>
                  <a:gd name="T40" fmla="*/ 12 w 227"/>
                  <a:gd name="T41" fmla="*/ 683 h 746"/>
                  <a:gd name="T42" fmla="*/ 3 w 227"/>
                  <a:gd name="T43" fmla="*/ 660 h 746"/>
                  <a:gd name="T44" fmla="*/ 0 w 227"/>
                  <a:gd name="T45" fmla="*/ 634 h 746"/>
                  <a:gd name="T46" fmla="*/ 0 w 227"/>
                  <a:gd name="T47" fmla="*/ 112 h 746"/>
                  <a:gd name="T48" fmla="*/ 3 w 227"/>
                  <a:gd name="T49" fmla="*/ 86 h 746"/>
                  <a:gd name="T50" fmla="*/ 12 w 227"/>
                  <a:gd name="T51" fmla="*/ 63 h 746"/>
                  <a:gd name="T52" fmla="*/ 25 w 227"/>
                  <a:gd name="T53" fmla="*/ 42 h 746"/>
                  <a:gd name="T54" fmla="*/ 43 w 227"/>
                  <a:gd name="T55" fmla="*/ 25 h 746"/>
                  <a:gd name="T56" fmla="*/ 64 w 227"/>
                  <a:gd name="T57" fmla="*/ 12 h 746"/>
                  <a:gd name="T58" fmla="*/ 88 w 227"/>
                  <a:gd name="T59" fmla="*/ 3 h 746"/>
                  <a:gd name="T60" fmla="*/ 114 w 227"/>
                  <a:gd name="T61"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746">
                    <a:moveTo>
                      <a:pt x="114" y="0"/>
                    </a:moveTo>
                    <a:lnTo>
                      <a:pt x="140" y="3"/>
                    </a:lnTo>
                    <a:lnTo>
                      <a:pt x="164" y="12"/>
                    </a:lnTo>
                    <a:lnTo>
                      <a:pt x="184" y="25"/>
                    </a:lnTo>
                    <a:lnTo>
                      <a:pt x="203" y="42"/>
                    </a:lnTo>
                    <a:lnTo>
                      <a:pt x="216" y="63"/>
                    </a:lnTo>
                    <a:lnTo>
                      <a:pt x="224" y="86"/>
                    </a:lnTo>
                    <a:lnTo>
                      <a:pt x="227" y="112"/>
                    </a:lnTo>
                    <a:lnTo>
                      <a:pt x="227" y="634"/>
                    </a:lnTo>
                    <a:lnTo>
                      <a:pt x="224" y="660"/>
                    </a:lnTo>
                    <a:lnTo>
                      <a:pt x="216" y="683"/>
                    </a:lnTo>
                    <a:lnTo>
                      <a:pt x="203" y="705"/>
                    </a:lnTo>
                    <a:lnTo>
                      <a:pt x="184" y="722"/>
                    </a:lnTo>
                    <a:lnTo>
                      <a:pt x="164" y="735"/>
                    </a:lnTo>
                    <a:lnTo>
                      <a:pt x="140" y="744"/>
                    </a:lnTo>
                    <a:lnTo>
                      <a:pt x="114" y="746"/>
                    </a:lnTo>
                    <a:lnTo>
                      <a:pt x="88" y="744"/>
                    </a:lnTo>
                    <a:lnTo>
                      <a:pt x="64" y="735"/>
                    </a:lnTo>
                    <a:lnTo>
                      <a:pt x="43" y="722"/>
                    </a:lnTo>
                    <a:lnTo>
                      <a:pt x="25" y="705"/>
                    </a:lnTo>
                    <a:lnTo>
                      <a:pt x="12" y="683"/>
                    </a:lnTo>
                    <a:lnTo>
                      <a:pt x="3" y="660"/>
                    </a:lnTo>
                    <a:lnTo>
                      <a:pt x="0" y="634"/>
                    </a:lnTo>
                    <a:lnTo>
                      <a:pt x="0" y="112"/>
                    </a:lnTo>
                    <a:lnTo>
                      <a:pt x="3" y="86"/>
                    </a:lnTo>
                    <a:lnTo>
                      <a:pt x="12" y="63"/>
                    </a:lnTo>
                    <a:lnTo>
                      <a:pt x="25" y="42"/>
                    </a:lnTo>
                    <a:lnTo>
                      <a:pt x="43" y="25"/>
                    </a:lnTo>
                    <a:lnTo>
                      <a:pt x="64" y="12"/>
                    </a:lnTo>
                    <a:lnTo>
                      <a:pt x="88" y="3"/>
                    </a:lnTo>
                    <a:lnTo>
                      <a:pt x="114"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2" name="Freeform 20"/>
              <p:cNvSpPr>
                <a:spLocks/>
              </p:cNvSpPr>
              <p:nvPr/>
            </p:nvSpPr>
            <p:spPr bwMode="auto">
              <a:xfrm>
                <a:off x="6174078" y="1243489"/>
                <a:ext cx="33338" cy="128588"/>
              </a:xfrm>
              <a:custGeom>
                <a:avLst/>
                <a:gdLst>
                  <a:gd name="T0" fmla="*/ 113 w 227"/>
                  <a:gd name="T1" fmla="*/ 0 h 895"/>
                  <a:gd name="T2" fmla="*/ 139 w 227"/>
                  <a:gd name="T3" fmla="*/ 3 h 895"/>
                  <a:gd name="T4" fmla="*/ 163 w 227"/>
                  <a:gd name="T5" fmla="*/ 11 h 895"/>
                  <a:gd name="T6" fmla="*/ 184 w 227"/>
                  <a:gd name="T7" fmla="*/ 24 h 895"/>
                  <a:gd name="T8" fmla="*/ 202 w 227"/>
                  <a:gd name="T9" fmla="*/ 42 h 895"/>
                  <a:gd name="T10" fmla="*/ 215 w 227"/>
                  <a:gd name="T11" fmla="*/ 62 h 895"/>
                  <a:gd name="T12" fmla="*/ 224 w 227"/>
                  <a:gd name="T13" fmla="*/ 87 h 895"/>
                  <a:gd name="T14" fmla="*/ 227 w 227"/>
                  <a:gd name="T15" fmla="*/ 112 h 895"/>
                  <a:gd name="T16" fmla="*/ 227 w 227"/>
                  <a:gd name="T17" fmla="*/ 783 h 895"/>
                  <a:gd name="T18" fmla="*/ 224 w 227"/>
                  <a:gd name="T19" fmla="*/ 809 h 895"/>
                  <a:gd name="T20" fmla="*/ 215 w 227"/>
                  <a:gd name="T21" fmla="*/ 832 h 895"/>
                  <a:gd name="T22" fmla="*/ 202 w 227"/>
                  <a:gd name="T23" fmla="*/ 854 h 895"/>
                  <a:gd name="T24" fmla="*/ 184 w 227"/>
                  <a:gd name="T25" fmla="*/ 871 h 895"/>
                  <a:gd name="T26" fmla="*/ 163 w 227"/>
                  <a:gd name="T27" fmla="*/ 884 h 895"/>
                  <a:gd name="T28" fmla="*/ 139 w 227"/>
                  <a:gd name="T29" fmla="*/ 893 h 895"/>
                  <a:gd name="T30" fmla="*/ 113 w 227"/>
                  <a:gd name="T31" fmla="*/ 895 h 895"/>
                  <a:gd name="T32" fmla="*/ 87 w 227"/>
                  <a:gd name="T33" fmla="*/ 893 h 895"/>
                  <a:gd name="T34" fmla="*/ 63 w 227"/>
                  <a:gd name="T35" fmla="*/ 884 h 895"/>
                  <a:gd name="T36" fmla="*/ 42 w 227"/>
                  <a:gd name="T37" fmla="*/ 871 h 895"/>
                  <a:gd name="T38" fmla="*/ 25 w 227"/>
                  <a:gd name="T39" fmla="*/ 854 h 895"/>
                  <a:gd name="T40" fmla="*/ 11 w 227"/>
                  <a:gd name="T41" fmla="*/ 832 h 895"/>
                  <a:gd name="T42" fmla="*/ 3 w 227"/>
                  <a:gd name="T43" fmla="*/ 809 h 895"/>
                  <a:gd name="T44" fmla="*/ 0 w 227"/>
                  <a:gd name="T45" fmla="*/ 783 h 895"/>
                  <a:gd name="T46" fmla="*/ 0 w 227"/>
                  <a:gd name="T47" fmla="*/ 112 h 895"/>
                  <a:gd name="T48" fmla="*/ 3 w 227"/>
                  <a:gd name="T49" fmla="*/ 87 h 895"/>
                  <a:gd name="T50" fmla="*/ 11 w 227"/>
                  <a:gd name="T51" fmla="*/ 62 h 895"/>
                  <a:gd name="T52" fmla="*/ 25 w 227"/>
                  <a:gd name="T53" fmla="*/ 42 h 895"/>
                  <a:gd name="T54" fmla="*/ 42 w 227"/>
                  <a:gd name="T55" fmla="*/ 24 h 895"/>
                  <a:gd name="T56" fmla="*/ 63 w 227"/>
                  <a:gd name="T57" fmla="*/ 11 h 895"/>
                  <a:gd name="T58" fmla="*/ 87 w 227"/>
                  <a:gd name="T59" fmla="*/ 3 h 895"/>
                  <a:gd name="T60" fmla="*/ 113 w 227"/>
                  <a:gd name="T61"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7" h="895">
                    <a:moveTo>
                      <a:pt x="113" y="0"/>
                    </a:moveTo>
                    <a:lnTo>
                      <a:pt x="139" y="3"/>
                    </a:lnTo>
                    <a:lnTo>
                      <a:pt x="163" y="11"/>
                    </a:lnTo>
                    <a:lnTo>
                      <a:pt x="184" y="24"/>
                    </a:lnTo>
                    <a:lnTo>
                      <a:pt x="202" y="42"/>
                    </a:lnTo>
                    <a:lnTo>
                      <a:pt x="215" y="62"/>
                    </a:lnTo>
                    <a:lnTo>
                      <a:pt x="224" y="87"/>
                    </a:lnTo>
                    <a:lnTo>
                      <a:pt x="227" y="112"/>
                    </a:lnTo>
                    <a:lnTo>
                      <a:pt x="227" y="783"/>
                    </a:lnTo>
                    <a:lnTo>
                      <a:pt x="224" y="809"/>
                    </a:lnTo>
                    <a:lnTo>
                      <a:pt x="215" y="832"/>
                    </a:lnTo>
                    <a:lnTo>
                      <a:pt x="202" y="854"/>
                    </a:lnTo>
                    <a:lnTo>
                      <a:pt x="184" y="871"/>
                    </a:lnTo>
                    <a:lnTo>
                      <a:pt x="163" y="884"/>
                    </a:lnTo>
                    <a:lnTo>
                      <a:pt x="139" y="893"/>
                    </a:lnTo>
                    <a:lnTo>
                      <a:pt x="113" y="895"/>
                    </a:lnTo>
                    <a:lnTo>
                      <a:pt x="87" y="893"/>
                    </a:lnTo>
                    <a:lnTo>
                      <a:pt x="63" y="884"/>
                    </a:lnTo>
                    <a:lnTo>
                      <a:pt x="42" y="871"/>
                    </a:lnTo>
                    <a:lnTo>
                      <a:pt x="25" y="854"/>
                    </a:lnTo>
                    <a:lnTo>
                      <a:pt x="11" y="832"/>
                    </a:lnTo>
                    <a:lnTo>
                      <a:pt x="3" y="809"/>
                    </a:lnTo>
                    <a:lnTo>
                      <a:pt x="0" y="783"/>
                    </a:lnTo>
                    <a:lnTo>
                      <a:pt x="0" y="112"/>
                    </a:lnTo>
                    <a:lnTo>
                      <a:pt x="3" y="87"/>
                    </a:lnTo>
                    <a:lnTo>
                      <a:pt x="11" y="62"/>
                    </a:lnTo>
                    <a:lnTo>
                      <a:pt x="25" y="42"/>
                    </a:lnTo>
                    <a:lnTo>
                      <a:pt x="42" y="24"/>
                    </a:lnTo>
                    <a:lnTo>
                      <a:pt x="63" y="11"/>
                    </a:lnTo>
                    <a:lnTo>
                      <a:pt x="87" y="3"/>
                    </a:lnTo>
                    <a:lnTo>
                      <a:pt x="113"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3" name="Freeform 21"/>
              <p:cNvSpPr>
                <a:spLocks/>
              </p:cNvSpPr>
              <p:nvPr/>
            </p:nvSpPr>
            <p:spPr bwMode="auto">
              <a:xfrm>
                <a:off x="5990051" y="1158720"/>
                <a:ext cx="481013" cy="311150"/>
              </a:xfrm>
              <a:custGeom>
                <a:avLst/>
                <a:gdLst>
                  <a:gd name="T0" fmla="*/ 3179 w 3330"/>
                  <a:gd name="T1" fmla="*/ 0 h 2163"/>
                  <a:gd name="T2" fmla="*/ 3239 w 3330"/>
                  <a:gd name="T3" fmla="*/ 11 h 2163"/>
                  <a:gd name="T4" fmla="*/ 3286 w 3330"/>
                  <a:gd name="T5" fmla="*/ 43 h 2163"/>
                  <a:gd name="T6" fmla="*/ 3319 w 3330"/>
                  <a:gd name="T7" fmla="*/ 91 h 2163"/>
                  <a:gd name="T8" fmla="*/ 3330 w 3330"/>
                  <a:gd name="T9" fmla="*/ 149 h 2163"/>
                  <a:gd name="T10" fmla="*/ 3127 w 3330"/>
                  <a:gd name="T11" fmla="*/ 1640 h 2163"/>
                  <a:gd name="T12" fmla="*/ 3184 w 3330"/>
                  <a:gd name="T13" fmla="*/ 1516 h 2163"/>
                  <a:gd name="T14" fmla="*/ 3220 w 3330"/>
                  <a:gd name="T15" fmla="*/ 1384 h 2163"/>
                  <a:gd name="T16" fmla="*/ 3232 w 3330"/>
                  <a:gd name="T17" fmla="*/ 1249 h 2163"/>
                  <a:gd name="T18" fmla="*/ 3221 w 3330"/>
                  <a:gd name="T19" fmla="*/ 1119 h 2163"/>
                  <a:gd name="T20" fmla="*/ 3191 w 3330"/>
                  <a:gd name="T21" fmla="*/ 994 h 2163"/>
                  <a:gd name="T22" fmla="*/ 3140 w 3330"/>
                  <a:gd name="T23" fmla="*/ 878 h 2163"/>
                  <a:gd name="T24" fmla="*/ 3069 w 3330"/>
                  <a:gd name="T25" fmla="*/ 769 h 2163"/>
                  <a:gd name="T26" fmla="*/ 3027 w 3330"/>
                  <a:gd name="T27" fmla="*/ 299 h 2163"/>
                  <a:gd name="T28" fmla="*/ 303 w 3330"/>
                  <a:gd name="T29" fmla="*/ 1865 h 2163"/>
                  <a:gd name="T30" fmla="*/ 1952 w 3330"/>
                  <a:gd name="T31" fmla="*/ 1903 h 2163"/>
                  <a:gd name="T32" fmla="*/ 2058 w 3330"/>
                  <a:gd name="T33" fmla="*/ 1965 h 2163"/>
                  <a:gd name="T34" fmla="*/ 2173 w 3330"/>
                  <a:gd name="T35" fmla="*/ 2011 h 2163"/>
                  <a:gd name="T36" fmla="*/ 2294 w 3330"/>
                  <a:gd name="T37" fmla="*/ 2040 h 2163"/>
                  <a:gd name="T38" fmla="*/ 2419 w 3330"/>
                  <a:gd name="T39" fmla="*/ 2049 h 2163"/>
                  <a:gd name="T40" fmla="*/ 2558 w 3330"/>
                  <a:gd name="T41" fmla="*/ 2037 h 2163"/>
                  <a:gd name="T42" fmla="*/ 2692 w 3330"/>
                  <a:gd name="T43" fmla="*/ 2002 h 2163"/>
                  <a:gd name="T44" fmla="*/ 2817 w 3330"/>
                  <a:gd name="T45" fmla="*/ 1945 h 2163"/>
                  <a:gd name="T46" fmla="*/ 3031 w 3330"/>
                  <a:gd name="T47" fmla="*/ 2156 h 2163"/>
                  <a:gd name="T48" fmla="*/ 3041 w 3330"/>
                  <a:gd name="T49" fmla="*/ 2163 h 2163"/>
                  <a:gd name="T50" fmla="*/ 121 w 3330"/>
                  <a:gd name="T51" fmla="*/ 2160 h 2163"/>
                  <a:gd name="T52" fmla="*/ 67 w 3330"/>
                  <a:gd name="T53" fmla="*/ 2138 h 2163"/>
                  <a:gd name="T54" fmla="*/ 26 w 3330"/>
                  <a:gd name="T55" fmla="*/ 2097 h 2163"/>
                  <a:gd name="T56" fmla="*/ 3 w 3330"/>
                  <a:gd name="T57" fmla="*/ 2044 h 2163"/>
                  <a:gd name="T58" fmla="*/ 0 w 3330"/>
                  <a:gd name="T59" fmla="*/ 149 h 2163"/>
                  <a:gd name="T60" fmla="*/ 12 w 3330"/>
                  <a:gd name="T61" fmla="*/ 92 h 2163"/>
                  <a:gd name="T62" fmla="*/ 45 w 3330"/>
                  <a:gd name="T63" fmla="*/ 43 h 2163"/>
                  <a:gd name="T64" fmla="*/ 93 w 3330"/>
                  <a:gd name="T65" fmla="*/ 11 h 2163"/>
                  <a:gd name="T66" fmla="*/ 152 w 3330"/>
                  <a:gd name="T67" fmla="*/ 0 h 2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30" h="2163">
                    <a:moveTo>
                      <a:pt x="152" y="0"/>
                    </a:moveTo>
                    <a:lnTo>
                      <a:pt x="3179" y="0"/>
                    </a:lnTo>
                    <a:lnTo>
                      <a:pt x="3210" y="3"/>
                    </a:lnTo>
                    <a:lnTo>
                      <a:pt x="3239" y="11"/>
                    </a:lnTo>
                    <a:lnTo>
                      <a:pt x="3264" y="25"/>
                    </a:lnTo>
                    <a:lnTo>
                      <a:pt x="3286" y="43"/>
                    </a:lnTo>
                    <a:lnTo>
                      <a:pt x="3305" y="65"/>
                    </a:lnTo>
                    <a:lnTo>
                      <a:pt x="3319" y="91"/>
                    </a:lnTo>
                    <a:lnTo>
                      <a:pt x="3327" y="119"/>
                    </a:lnTo>
                    <a:lnTo>
                      <a:pt x="3330" y="149"/>
                    </a:lnTo>
                    <a:lnTo>
                      <a:pt x="3330" y="1841"/>
                    </a:lnTo>
                    <a:lnTo>
                      <a:pt x="3127" y="1640"/>
                    </a:lnTo>
                    <a:lnTo>
                      <a:pt x="3159" y="1579"/>
                    </a:lnTo>
                    <a:lnTo>
                      <a:pt x="3184" y="1516"/>
                    </a:lnTo>
                    <a:lnTo>
                      <a:pt x="3205" y="1452"/>
                    </a:lnTo>
                    <a:lnTo>
                      <a:pt x="3220" y="1384"/>
                    </a:lnTo>
                    <a:lnTo>
                      <a:pt x="3229" y="1317"/>
                    </a:lnTo>
                    <a:lnTo>
                      <a:pt x="3232" y="1249"/>
                    </a:lnTo>
                    <a:lnTo>
                      <a:pt x="3229" y="1183"/>
                    </a:lnTo>
                    <a:lnTo>
                      <a:pt x="3221" y="1119"/>
                    </a:lnTo>
                    <a:lnTo>
                      <a:pt x="3208" y="1056"/>
                    </a:lnTo>
                    <a:lnTo>
                      <a:pt x="3191" y="994"/>
                    </a:lnTo>
                    <a:lnTo>
                      <a:pt x="3167" y="935"/>
                    </a:lnTo>
                    <a:lnTo>
                      <a:pt x="3140" y="878"/>
                    </a:lnTo>
                    <a:lnTo>
                      <a:pt x="3107" y="821"/>
                    </a:lnTo>
                    <a:lnTo>
                      <a:pt x="3069" y="769"/>
                    </a:lnTo>
                    <a:lnTo>
                      <a:pt x="3027" y="719"/>
                    </a:lnTo>
                    <a:lnTo>
                      <a:pt x="3027" y="299"/>
                    </a:lnTo>
                    <a:lnTo>
                      <a:pt x="303" y="299"/>
                    </a:lnTo>
                    <a:lnTo>
                      <a:pt x="303" y="1865"/>
                    </a:lnTo>
                    <a:lnTo>
                      <a:pt x="1902" y="1865"/>
                    </a:lnTo>
                    <a:lnTo>
                      <a:pt x="1952" y="1903"/>
                    </a:lnTo>
                    <a:lnTo>
                      <a:pt x="2004" y="1936"/>
                    </a:lnTo>
                    <a:lnTo>
                      <a:pt x="2058" y="1965"/>
                    </a:lnTo>
                    <a:lnTo>
                      <a:pt x="2114" y="1990"/>
                    </a:lnTo>
                    <a:lnTo>
                      <a:pt x="2173" y="2011"/>
                    </a:lnTo>
                    <a:lnTo>
                      <a:pt x="2233" y="2028"/>
                    </a:lnTo>
                    <a:lnTo>
                      <a:pt x="2294" y="2040"/>
                    </a:lnTo>
                    <a:lnTo>
                      <a:pt x="2356" y="2047"/>
                    </a:lnTo>
                    <a:lnTo>
                      <a:pt x="2419" y="2049"/>
                    </a:lnTo>
                    <a:lnTo>
                      <a:pt x="2490" y="2046"/>
                    </a:lnTo>
                    <a:lnTo>
                      <a:pt x="2558" y="2037"/>
                    </a:lnTo>
                    <a:lnTo>
                      <a:pt x="2625" y="2023"/>
                    </a:lnTo>
                    <a:lnTo>
                      <a:pt x="2692" y="2002"/>
                    </a:lnTo>
                    <a:lnTo>
                      <a:pt x="2756" y="1976"/>
                    </a:lnTo>
                    <a:lnTo>
                      <a:pt x="2817" y="1945"/>
                    </a:lnTo>
                    <a:lnTo>
                      <a:pt x="3027" y="2152"/>
                    </a:lnTo>
                    <a:lnTo>
                      <a:pt x="3031" y="2156"/>
                    </a:lnTo>
                    <a:lnTo>
                      <a:pt x="3037" y="2159"/>
                    </a:lnTo>
                    <a:lnTo>
                      <a:pt x="3041" y="2163"/>
                    </a:lnTo>
                    <a:lnTo>
                      <a:pt x="152" y="2163"/>
                    </a:lnTo>
                    <a:lnTo>
                      <a:pt x="121" y="2160"/>
                    </a:lnTo>
                    <a:lnTo>
                      <a:pt x="93" y="2151"/>
                    </a:lnTo>
                    <a:lnTo>
                      <a:pt x="67" y="2138"/>
                    </a:lnTo>
                    <a:lnTo>
                      <a:pt x="45" y="2119"/>
                    </a:lnTo>
                    <a:lnTo>
                      <a:pt x="26" y="2097"/>
                    </a:lnTo>
                    <a:lnTo>
                      <a:pt x="12" y="2072"/>
                    </a:lnTo>
                    <a:lnTo>
                      <a:pt x="3" y="2044"/>
                    </a:lnTo>
                    <a:lnTo>
                      <a:pt x="0" y="2014"/>
                    </a:lnTo>
                    <a:lnTo>
                      <a:pt x="0" y="149"/>
                    </a:lnTo>
                    <a:lnTo>
                      <a:pt x="3" y="119"/>
                    </a:lnTo>
                    <a:lnTo>
                      <a:pt x="12" y="92"/>
                    </a:lnTo>
                    <a:lnTo>
                      <a:pt x="26" y="65"/>
                    </a:lnTo>
                    <a:lnTo>
                      <a:pt x="45" y="43"/>
                    </a:lnTo>
                    <a:lnTo>
                      <a:pt x="67" y="25"/>
                    </a:lnTo>
                    <a:lnTo>
                      <a:pt x="93" y="11"/>
                    </a:lnTo>
                    <a:lnTo>
                      <a:pt x="121" y="3"/>
                    </a:lnTo>
                    <a:lnTo>
                      <a:pt x="152"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4" name="Freeform 22"/>
              <p:cNvSpPr>
                <a:spLocks noEditPoints="1"/>
              </p:cNvSpPr>
              <p:nvPr/>
            </p:nvSpPr>
            <p:spPr bwMode="auto">
              <a:xfrm>
                <a:off x="6252719" y="1250797"/>
                <a:ext cx="214313" cy="212725"/>
              </a:xfrm>
              <a:custGeom>
                <a:avLst/>
                <a:gdLst>
                  <a:gd name="T0" fmla="*/ 558 w 1492"/>
                  <a:gd name="T1" fmla="*/ 144 h 1469"/>
                  <a:gd name="T2" fmla="*/ 415 w 1492"/>
                  <a:gd name="T3" fmla="*/ 194 h 1469"/>
                  <a:gd name="T4" fmla="*/ 290 w 1492"/>
                  <a:gd name="T5" fmla="*/ 286 h 1469"/>
                  <a:gd name="T6" fmla="*/ 198 w 1492"/>
                  <a:gd name="T7" fmla="*/ 407 h 1469"/>
                  <a:gd name="T8" fmla="*/ 146 w 1492"/>
                  <a:gd name="T9" fmla="*/ 550 h 1469"/>
                  <a:gd name="T10" fmla="*/ 139 w 1492"/>
                  <a:gd name="T11" fmla="*/ 703 h 1469"/>
                  <a:gd name="T12" fmla="*/ 176 w 1492"/>
                  <a:gd name="T13" fmla="*/ 850 h 1469"/>
                  <a:gd name="T14" fmla="*/ 255 w 1492"/>
                  <a:gd name="T15" fmla="*/ 979 h 1469"/>
                  <a:gd name="T16" fmla="*/ 371 w 1492"/>
                  <a:gd name="T17" fmla="*/ 1082 h 1469"/>
                  <a:gd name="T18" fmla="*/ 508 w 1492"/>
                  <a:gd name="T19" fmla="*/ 1147 h 1469"/>
                  <a:gd name="T20" fmla="*/ 661 w 1492"/>
                  <a:gd name="T21" fmla="*/ 1169 h 1469"/>
                  <a:gd name="T22" fmla="*/ 814 w 1492"/>
                  <a:gd name="T23" fmla="*/ 1147 h 1469"/>
                  <a:gd name="T24" fmla="*/ 953 w 1492"/>
                  <a:gd name="T25" fmla="*/ 1082 h 1469"/>
                  <a:gd name="T26" fmla="*/ 1068 w 1492"/>
                  <a:gd name="T27" fmla="*/ 979 h 1469"/>
                  <a:gd name="T28" fmla="*/ 1147 w 1492"/>
                  <a:gd name="T29" fmla="*/ 850 h 1469"/>
                  <a:gd name="T30" fmla="*/ 1185 w 1492"/>
                  <a:gd name="T31" fmla="*/ 703 h 1469"/>
                  <a:gd name="T32" fmla="*/ 1177 w 1492"/>
                  <a:gd name="T33" fmla="*/ 550 h 1469"/>
                  <a:gd name="T34" fmla="*/ 1126 w 1492"/>
                  <a:gd name="T35" fmla="*/ 407 h 1469"/>
                  <a:gd name="T36" fmla="*/ 1034 w 1492"/>
                  <a:gd name="T37" fmla="*/ 286 h 1469"/>
                  <a:gd name="T38" fmla="*/ 909 w 1492"/>
                  <a:gd name="T39" fmla="*/ 194 h 1469"/>
                  <a:gd name="T40" fmla="*/ 765 w 1492"/>
                  <a:gd name="T41" fmla="*/ 144 h 1469"/>
                  <a:gd name="T42" fmla="*/ 661 w 1492"/>
                  <a:gd name="T43" fmla="*/ 0 h 1469"/>
                  <a:gd name="T44" fmla="*/ 834 w 1492"/>
                  <a:gd name="T45" fmla="*/ 22 h 1469"/>
                  <a:gd name="T46" fmla="*/ 992 w 1492"/>
                  <a:gd name="T47" fmla="*/ 87 h 1469"/>
                  <a:gd name="T48" fmla="*/ 1130 w 1492"/>
                  <a:gd name="T49" fmla="*/ 191 h 1469"/>
                  <a:gd name="T50" fmla="*/ 1235 w 1492"/>
                  <a:gd name="T51" fmla="*/ 326 h 1469"/>
                  <a:gd name="T52" fmla="*/ 1300 w 1492"/>
                  <a:gd name="T53" fmla="*/ 482 h 1469"/>
                  <a:gd name="T54" fmla="*/ 1322 w 1492"/>
                  <a:gd name="T55" fmla="*/ 652 h 1469"/>
                  <a:gd name="T56" fmla="*/ 1298 w 1492"/>
                  <a:gd name="T57" fmla="*/ 826 h 1469"/>
                  <a:gd name="T58" fmla="*/ 1229 w 1492"/>
                  <a:gd name="T59" fmla="*/ 986 h 1469"/>
                  <a:gd name="T60" fmla="*/ 1189 w 1492"/>
                  <a:gd name="T61" fmla="*/ 1112 h 1469"/>
                  <a:gd name="T62" fmla="*/ 1233 w 1492"/>
                  <a:gd name="T63" fmla="*/ 1122 h 1469"/>
                  <a:gd name="T64" fmla="*/ 1484 w 1492"/>
                  <a:gd name="T65" fmla="*/ 1370 h 1469"/>
                  <a:gd name="T66" fmla="*/ 1490 w 1492"/>
                  <a:gd name="T67" fmla="*/ 1419 h 1469"/>
                  <a:gd name="T68" fmla="*/ 1458 w 1492"/>
                  <a:gd name="T69" fmla="*/ 1461 h 1469"/>
                  <a:gd name="T70" fmla="*/ 1407 w 1492"/>
                  <a:gd name="T71" fmla="*/ 1467 h 1469"/>
                  <a:gd name="T72" fmla="*/ 1149 w 1492"/>
                  <a:gd name="T73" fmla="*/ 1225 h 1469"/>
                  <a:gd name="T74" fmla="*/ 1130 w 1492"/>
                  <a:gd name="T75" fmla="*/ 1186 h 1469"/>
                  <a:gd name="T76" fmla="*/ 1051 w 1492"/>
                  <a:gd name="T77" fmla="*/ 1177 h 1469"/>
                  <a:gd name="T78" fmla="*/ 895 w 1492"/>
                  <a:gd name="T79" fmla="*/ 1261 h 1469"/>
                  <a:gd name="T80" fmla="*/ 722 w 1492"/>
                  <a:gd name="T81" fmla="*/ 1300 h 1469"/>
                  <a:gd name="T82" fmla="*/ 546 w 1492"/>
                  <a:gd name="T83" fmla="*/ 1293 h 1469"/>
                  <a:gd name="T84" fmla="*/ 383 w 1492"/>
                  <a:gd name="T85" fmla="*/ 1242 h 1469"/>
                  <a:gd name="T86" fmla="*/ 238 w 1492"/>
                  <a:gd name="T87" fmla="*/ 1151 h 1469"/>
                  <a:gd name="T88" fmla="*/ 120 w 1492"/>
                  <a:gd name="T89" fmla="*/ 1024 h 1469"/>
                  <a:gd name="T90" fmla="*/ 40 w 1492"/>
                  <a:gd name="T91" fmla="*/ 875 h 1469"/>
                  <a:gd name="T92" fmla="*/ 4 w 1492"/>
                  <a:gd name="T93" fmla="*/ 709 h 1469"/>
                  <a:gd name="T94" fmla="*/ 11 w 1492"/>
                  <a:gd name="T95" fmla="*/ 537 h 1469"/>
                  <a:gd name="T96" fmla="*/ 63 w 1492"/>
                  <a:gd name="T97" fmla="*/ 376 h 1469"/>
                  <a:gd name="T98" fmla="*/ 155 w 1492"/>
                  <a:gd name="T99" fmla="*/ 233 h 1469"/>
                  <a:gd name="T100" fmla="*/ 283 w 1492"/>
                  <a:gd name="T101" fmla="*/ 117 h 1469"/>
                  <a:gd name="T102" fmla="*/ 435 w 1492"/>
                  <a:gd name="T103" fmla="*/ 39 h 1469"/>
                  <a:gd name="T104" fmla="*/ 603 w 1492"/>
                  <a:gd name="T105" fmla="*/ 2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2" h="1469">
                    <a:moveTo>
                      <a:pt x="661" y="134"/>
                    </a:moveTo>
                    <a:lnTo>
                      <a:pt x="609" y="136"/>
                    </a:lnTo>
                    <a:lnTo>
                      <a:pt x="558" y="144"/>
                    </a:lnTo>
                    <a:lnTo>
                      <a:pt x="508" y="156"/>
                    </a:lnTo>
                    <a:lnTo>
                      <a:pt x="461" y="173"/>
                    </a:lnTo>
                    <a:lnTo>
                      <a:pt x="415" y="194"/>
                    </a:lnTo>
                    <a:lnTo>
                      <a:pt x="371" y="220"/>
                    </a:lnTo>
                    <a:lnTo>
                      <a:pt x="329" y="250"/>
                    </a:lnTo>
                    <a:lnTo>
                      <a:pt x="290" y="286"/>
                    </a:lnTo>
                    <a:lnTo>
                      <a:pt x="255" y="324"/>
                    </a:lnTo>
                    <a:lnTo>
                      <a:pt x="225" y="364"/>
                    </a:lnTo>
                    <a:lnTo>
                      <a:pt x="198" y="407"/>
                    </a:lnTo>
                    <a:lnTo>
                      <a:pt x="176" y="453"/>
                    </a:lnTo>
                    <a:lnTo>
                      <a:pt x="159" y="501"/>
                    </a:lnTo>
                    <a:lnTo>
                      <a:pt x="146" y="550"/>
                    </a:lnTo>
                    <a:lnTo>
                      <a:pt x="139" y="600"/>
                    </a:lnTo>
                    <a:lnTo>
                      <a:pt x="136" y="652"/>
                    </a:lnTo>
                    <a:lnTo>
                      <a:pt x="139" y="703"/>
                    </a:lnTo>
                    <a:lnTo>
                      <a:pt x="146" y="753"/>
                    </a:lnTo>
                    <a:lnTo>
                      <a:pt x="159" y="802"/>
                    </a:lnTo>
                    <a:lnTo>
                      <a:pt x="176" y="850"/>
                    </a:lnTo>
                    <a:lnTo>
                      <a:pt x="198" y="895"/>
                    </a:lnTo>
                    <a:lnTo>
                      <a:pt x="225" y="938"/>
                    </a:lnTo>
                    <a:lnTo>
                      <a:pt x="255" y="979"/>
                    </a:lnTo>
                    <a:lnTo>
                      <a:pt x="290" y="1017"/>
                    </a:lnTo>
                    <a:lnTo>
                      <a:pt x="329" y="1052"/>
                    </a:lnTo>
                    <a:lnTo>
                      <a:pt x="371" y="1082"/>
                    </a:lnTo>
                    <a:lnTo>
                      <a:pt x="415" y="1108"/>
                    </a:lnTo>
                    <a:lnTo>
                      <a:pt x="461" y="1130"/>
                    </a:lnTo>
                    <a:lnTo>
                      <a:pt x="508" y="1147"/>
                    </a:lnTo>
                    <a:lnTo>
                      <a:pt x="558" y="1159"/>
                    </a:lnTo>
                    <a:lnTo>
                      <a:pt x="609" y="1166"/>
                    </a:lnTo>
                    <a:lnTo>
                      <a:pt x="661" y="1169"/>
                    </a:lnTo>
                    <a:lnTo>
                      <a:pt x="713" y="1166"/>
                    </a:lnTo>
                    <a:lnTo>
                      <a:pt x="765" y="1159"/>
                    </a:lnTo>
                    <a:lnTo>
                      <a:pt x="814" y="1147"/>
                    </a:lnTo>
                    <a:lnTo>
                      <a:pt x="863" y="1130"/>
                    </a:lnTo>
                    <a:lnTo>
                      <a:pt x="909" y="1108"/>
                    </a:lnTo>
                    <a:lnTo>
                      <a:pt x="953" y="1082"/>
                    </a:lnTo>
                    <a:lnTo>
                      <a:pt x="995" y="1052"/>
                    </a:lnTo>
                    <a:lnTo>
                      <a:pt x="1034" y="1017"/>
                    </a:lnTo>
                    <a:lnTo>
                      <a:pt x="1068" y="979"/>
                    </a:lnTo>
                    <a:lnTo>
                      <a:pt x="1099" y="938"/>
                    </a:lnTo>
                    <a:lnTo>
                      <a:pt x="1126" y="895"/>
                    </a:lnTo>
                    <a:lnTo>
                      <a:pt x="1147" y="850"/>
                    </a:lnTo>
                    <a:lnTo>
                      <a:pt x="1164" y="802"/>
                    </a:lnTo>
                    <a:lnTo>
                      <a:pt x="1177" y="753"/>
                    </a:lnTo>
                    <a:lnTo>
                      <a:pt x="1185" y="703"/>
                    </a:lnTo>
                    <a:lnTo>
                      <a:pt x="1187" y="652"/>
                    </a:lnTo>
                    <a:lnTo>
                      <a:pt x="1185" y="600"/>
                    </a:lnTo>
                    <a:lnTo>
                      <a:pt x="1177" y="550"/>
                    </a:lnTo>
                    <a:lnTo>
                      <a:pt x="1164" y="501"/>
                    </a:lnTo>
                    <a:lnTo>
                      <a:pt x="1147" y="453"/>
                    </a:lnTo>
                    <a:lnTo>
                      <a:pt x="1126" y="407"/>
                    </a:lnTo>
                    <a:lnTo>
                      <a:pt x="1099" y="364"/>
                    </a:lnTo>
                    <a:lnTo>
                      <a:pt x="1068" y="324"/>
                    </a:lnTo>
                    <a:lnTo>
                      <a:pt x="1034" y="286"/>
                    </a:lnTo>
                    <a:lnTo>
                      <a:pt x="995" y="250"/>
                    </a:lnTo>
                    <a:lnTo>
                      <a:pt x="953" y="220"/>
                    </a:lnTo>
                    <a:lnTo>
                      <a:pt x="909" y="194"/>
                    </a:lnTo>
                    <a:lnTo>
                      <a:pt x="863" y="173"/>
                    </a:lnTo>
                    <a:lnTo>
                      <a:pt x="814" y="156"/>
                    </a:lnTo>
                    <a:lnTo>
                      <a:pt x="765" y="144"/>
                    </a:lnTo>
                    <a:lnTo>
                      <a:pt x="713" y="136"/>
                    </a:lnTo>
                    <a:lnTo>
                      <a:pt x="661" y="134"/>
                    </a:lnTo>
                    <a:close/>
                    <a:moveTo>
                      <a:pt x="661" y="0"/>
                    </a:moveTo>
                    <a:lnTo>
                      <a:pt x="721" y="2"/>
                    </a:lnTo>
                    <a:lnTo>
                      <a:pt x="778" y="10"/>
                    </a:lnTo>
                    <a:lnTo>
                      <a:pt x="834" y="22"/>
                    </a:lnTo>
                    <a:lnTo>
                      <a:pt x="888" y="39"/>
                    </a:lnTo>
                    <a:lnTo>
                      <a:pt x="941" y="60"/>
                    </a:lnTo>
                    <a:lnTo>
                      <a:pt x="992" y="87"/>
                    </a:lnTo>
                    <a:lnTo>
                      <a:pt x="1040" y="117"/>
                    </a:lnTo>
                    <a:lnTo>
                      <a:pt x="1086" y="152"/>
                    </a:lnTo>
                    <a:lnTo>
                      <a:pt x="1130" y="191"/>
                    </a:lnTo>
                    <a:lnTo>
                      <a:pt x="1168" y="233"/>
                    </a:lnTo>
                    <a:lnTo>
                      <a:pt x="1204" y="279"/>
                    </a:lnTo>
                    <a:lnTo>
                      <a:pt x="1235" y="326"/>
                    </a:lnTo>
                    <a:lnTo>
                      <a:pt x="1261" y="376"/>
                    </a:lnTo>
                    <a:lnTo>
                      <a:pt x="1283" y="428"/>
                    </a:lnTo>
                    <a:lnTo>
                      <a:pt x="1300" y="482"/>
                    </a:lnTo>
                    <a:lnTo>
                      <a:pt x="1312" y="537"/>
                    </a:lnTo>
                    <a:lnTo>
                      <a:pt x="1320" y="593"/>
                    </a:lnTo>
                    <a:lnTo>
                      <a:pt x="1322" y="652"/>
                    </a:lnTo>
                    <a:lnTo>
                      <a:pt x="1319" y="711"/>
                    </a:lnTo>
                    <a:lnTo>
                      <a:pt x="1312" y="769"/>
                    </a:lnTo>
                    <a:lnTo>
                      <a:pt x="1298" y="826"/>
                    </a:lnTo>
                    <a:lnTo>
                      <a:pt x="1280" y="882"/>
                    </a:lnTo>
                    <a:lnTo>
                      <a:pt x="1256" y="935"/>
                    </a:lnTo>
                    <a:lnTo>
                      <a:pt x="1229" y="986"/>
                    </a:lnTo>
                    <a:lnTo>
                      <a:pt x="1195" y="1034"/>
                    </a:lnTo>
                    <a:lnTo>
                      <a:pt x="1157" y="1081"/>
                    </a:lnTo>
                    <a:lnTo>
                      <a:pt x="1189" y="1112"/>
                    </a:lnTo>
                    <a:lnTo>
                      <a:pt x="1204" y="1112"/>
                    </a:lnTo>
                    <a:lnTo>
                      <a:pt x="1218" y="1115"/>
                    </a:lnTo>
                    <a:lnTo>
                      <a:pt x="1233" y="1122"/>
                    </a:lnTo>
                    <a:lnTo>
                      <a:pt x="1245" y="1131"/>
                    </a:lnTo>
                    <a:lnTo>
                      <a:pt x="1472" y="1356"/>
                    </a:lnTo>
                    <a:lnTo>
                      <a:pt x="1484" y="1370"/>
                    </a:lnTo>
                    <a:lnTo>
                      <a:pt x="1490" y="1386"/>
                    </a:lnTo>
                    <a:lnTo>
                      <a:pt x="1492" y="1402"/>
                    </a:lnTo>
                    <a:lnTo>
                      <a:pt x="1490" y="1419"/>
                    </a:lnTo>
                    <a:lnTo>
                      <a:pt x="1484" y="1436"/>
                    </a:lnTo>
                    <a:lnTo>
                      <a:pt x="1472" y="1450"/>
                    </a:lnTo>
                    <a:lnTo>
                      <a:pt x="1458" y="1461"/>
                    </a:lnTo>
                    <a:lnTo>
                      <a:pt x="1442" y="1467"/>
                    </a:lnTo>
                    <a:lnTo>
                      <a:pt x="1424" y="1469"/>
                    </a:lnTo>
                    <a:lnTo>
                      <a:pt x="1407" y="1467"/>
                    </a:lnTo>
                    <a:lnTo>
                      <a:pt x="1391" y="1461"/>
                    </a:lnTo>
                    <a:lnTo>
                      <a:pt x="1376" y="1450"/>
                    </a:lnTo>
                    <a:lnTo>
                      <a:pt x="1149" y="1225"/>
                    </a:lnTo>
                    <a:lnTo>
                      <a:pt x="1139" y="1213"/>
                    </a:lnTo>
                    <a:lnTo>
                      <a:pt x="1133" y="1200"/>
                    </a:lnTo>
                    <a:lnTo>
                      <a:pt x="1130" y="1186"/>
                    </a:lnTo>
                    <a:lnTo>
                      <a:pt x="1130" y="1171"/>
                    </a:lnTo>
                    <a:lnTo>
                      <a:pt x="1098" y="1140"/>
                    </a:lnTo>
                    <a:lnTo>
                      <a:pt x="1051" y="1177"/>
                    </a:lnTo>
                    <a:lnTo>
                      <a:pt x="1001" y="1209"/>
                    </a:lnTo>
                    <a:lnTo>
                      <a:pt x="949" y="1238"/>
                    </a:lnTo>
                    <a:lnTo>
                      <a:pt x="895" y="1261"/>
                    </a:lnTo>
                    <a:lnTo>
                      <a:pt x="839" y="1279"/>
                    </a:lnTo>
                    <a:lnTo>
                      <a:pt x="782" y="1292"/>
                    </a:lnTo>
                    <a:lnTo>
                      <a:pt x="722" y="1300"/>
                    </a:lnTo>
                    <a:lnTo>
                      <a:pt x="661" y="1303"/>
                    </a:lnTo>
                    <a:lnTo>
                      <a:pt x="603" y="1300"/>
                    </a:lnTo>
                    <a:lnTo>
                      <a:pt x="546" y="1293"/>
                    </a:lnTo>
                    <a:lnTo>
                      <a:pt x="490" y="1281"/>
                    </a:lnTo>
                    <a:lnTo>
                      <a:pt x="435" y="1264"/>
                    </a:lnTo>
                    <a:lnTo>
                      <a:pt x="383" y="1242"/>
                    </a:lnTo>
                    <a:lnTo>
                      <a:pt x="332" y="1216"/>
                    </a:lnTo>
                    <a:lnTo>
                      <a:pt x="283" y="1185"/>
                    </a:lnTo>
                    <a:lnTo>
                      <a:pt x="238" y="1151"/>
                    </a:lnTo>
                    <a:lnTo>
                      <a:pt x="194" y="1112"/>
                    </a:lnTo>
                    <a:lnTo>
                      <a:pt x="155" y="1070"/>
                    </a:lnTo>
                    <a:lnTo>
                      <a:pt x="120" y="1024"/>
                    </a:lnTo>
                    <a:lnTo>
                      <a:pt x="89" y="976"/>
                    </a:lnTo>
                    <a:lnTo>
                      <a:pt x="63" y="926"/>
                    </a:lnTo>
                    <a:lnTo>
                      <a:pt x="40" y="875"/>
                    </a:lnTo>
                    <a:lnTo>
                      <a:pt x="23" y="820"/>
                    </a:lnTo>
                    <a:lnTo>
                      <a:pt x="11" y="765"/>
                    </a:lnTo>
                    <a:lnTo>
                      <a:pt x="4" y="709"/>
                    </a:lnTo>
                    <a:lnTo>
                      <a:pt x="0" y="652"/>
                    </a:lnTo>
                    <a:lnTo>
                      <a:pt x="4" y="593"/>
                    </a:lnTo>
                    <a:lnTo>
                      <a:pt x="11" y="537"/>
                    </a:lnTo>
                    <a:lnTo>
                      <a:pt x="23" y="482"/>
                    </a:lnTo>
                    <a:lnTo>
                      <a:pt x="40" y="428"/>
                    </a:lnTo>
                    <a:lnTo>
                      <a:pt x="63" y="376"/>
                    </a:lnTo>
                    <a:lnTo>
                      <a:pt x="89" y="326"/>
                    </a:lnTo>
                    <a:lnTo>
                      <a:pt x="120" y="279"/>
                    </a:lnTo>
                    <a:lnTo>
                      <a:pt x="155" y="233"/>
                    </a:lnTo>
                    <a:lnTo>
                      <a:pt x="194" y="191"/>
                    </a:lnTo>
                    <a:lnTo>
                      <a:pt x="238" y="152"/>
                    </a:lnTo>
                    <a:lnTo>
                      <a:pt x="283" y="117"/>
                    </a:lnTo>
                    <a:lnTo>
                      <a:pt x="332" y="87"/>
                    </a:lnTo>
                    <a:lnTo>
                      <a:pt x="383" y="60"/>
                    </a:lnTo>
                    <a:lnTo>
                      <a:pt x="435" y="39"/>
                    </a:lnTo>
                    <a:lnTo>
                      <a:pt x="490" y="22"/>
                    </a:lnTo>
                    <a:lnTo>
                      <a:pt x="546" y="10"/>
                    </a:lnTo>
                    <a:lnTo>
                      <a:pt x="603" y="2"/>
                    </a:lnTo>
                    <a:lnTo>
                      <a:pt x="661" y="0"/>
                    </a:lnTo>
                    <a:close/>
                  </a:path>
                </a:pathLst>
              </a:custGeom>
              <a:ln w="0">
                <a:noFill/>
                <a:prstDash val="solid"/>
                <a:round/>
                <a:headEnd/>
                <a:tailEnd/>
              </a:ln>
            </p:spPr>
            <p:style>
              <a:lnRef idx="0">
                <a:scrgbClr r="0" g="0" b="0"/>
              </a:lnRef>
              <a:fillRef idx="1001">
                <a:schemeClr val="dk2"/>
              </a:fillRef>
              <a:effectRef idx="0">
                <a:scrgbClr r="0" g="0" b="0"/>
              </a:effectRef>
              <a:fontRef idx="major"/>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Arial" panose="020B0604020202020204" pitchFamily="34" charset="0"/>
                  <a:cs typeface="Arial" panose="020B0604020202020204" pitchFamily="34" charset="0"/>
                </a:endParaRPr>
              </a:p>
            </p:txBody>
          </p:sp>
        </p:grpSp>
        <p:sp>
          <p:nvSpPr>
            <p:cNvPr id="65" name="Freeform 12"/>
            <p:cNvSpPr>
              <a:spLocks noEditPoints="1"/>
            </p:cNvSpPr>
            <p:nvPr/>
          </p:nvSpPr>
          <p:spPr bwMode="auto">
            <a:xfrm>
              <a:off x="7016255" y="5528646"/>
              <a:ext cx="626423" cy="555079"/>
            </a:xfrm>
            <a:custGeom>
              <a:avLst/>
              <a:gdLst>
                <a:gd name="T0" fmla="*/ 3526 w 3526"/>
                <a:gd name="T1" fmla="*/ 2803 h 2803"/>
                <a:gd name="T2" fmla="*/ 0 w 3526"/>
                <a:gd name="T3" fmla="*/ 1227 h 2803"/>
                <a:gd name="T4" fmla="*/ 69 w 3526"/>
                <a:gd name="T5" fmla="*/ 1291 h 2803"/>
                <a:gd name="T6" fmla="*/ 150 w 3526"/>
                <a:gd name="T7" fmla="*/ 1340 h 2803"/>
                <a:gd name="T8" fmla="*/ 241 w 3526"/>
                <a:gd name="T9" fmla="*/ 1372 h 2803"/>
                <a:gd name="T10" fmla="*/ 341 w 3526"/>
                <a:gd name="T11" fmla="*/ 1382 h 2803"/>
                <a:gd name="T12" fmla="*/ 513 w 3526"/>
                <a:gd name="T13" fmla="*/ 1663 h 2803"/>
                <a:gd name="T14" fmla="*/ 921 w 3526"/>
                <a:gd name="T15" fmla="*/ 1382 h 2803"/>
                <a:gd name="T16" fmla="*/ 2494 w 3526"/>
                <a:gd name="T17" fmla="*/ 1663 h 2803"/>
                <a:gd name="T18" fmla="*/ 2900 w 3526"/>
                <a:gd name="T19" fmla="*/ 1382 h 2803"/>
                <a:gd name="T20" fmla="*/ 3223 w 3526"/>
                <a:gd name="T21" fmla="*/ 1379 h 2803"/>
                <a:gd name="T22" fmla="*/ 3323 w 3526"/>
                <a:gd name="T23" fmla="*/ 1355 h 2803"/>
                <a:gd name="T24" fmla="*/ 3414 w 3526"/>
                <a:gd name="T25" fmla="*/ 1309 h 2803"/>
                <a:gd name="T26" fmla="*/ 3492 w 3526"/>
                <a:gd name="T27" fmla="*/ 1245 h 2803"/>
                <a:gd name="T28" fmla="*/ 1317 w 3526"/>
                <a:gd name="T29" fmla="*/ 133 h 2803"/>
                <a:gd name="T30" fmla="*/ 2217 w 3526"/>
                <a:gd name="T31" fmla="*/ 350 h 2803"/>
                <a:gd name="T32" fmla="*/ 1317 w 3526"/>
                <a:gd name="T33" fmla="*/ 133 h 2803"/>
                <a:gd name="T34" fmla="*/ 2284 w 3526"/>
                <a:gd name="T35" fmla="*/ 0 h 2803"/>
                <a:gd name="T36" fmla="*/ 2317 w 3526"/>
                <a:gd name="T37" fmla="*/ 9 h 2803"/>
                <a:gd name="T38" fmla="*/ 2341 w 3526"/>
                <a:gd name="T39" fmla="*/ 32 h 2803"/>
                <a:gd name="T40" fmla="*/ 2350 w 3526"/>
                <a:gd name="T41" fmla="*/ 67 h 2803"/>
                <a:gd name="T42" fmla="*/ 3526 w 3526"/>
                <a:gd name="T43" fmla="*/ 350 h 2803"/>
                <a:gd name="T44" fmla="*/ 3514 w 3526"/>
                <a:gd name="T45" fmla="*/ 1041 h 2803"/>
                <a:gd name="T46" fmla="*/ 3476 w 3526"/>
                <a:gd name="T47" fmla="*/ 1123 h 2803"/>
                <a:gd name="T48" fmla="*/ 3420 w 3526"/>
                <a:gd name="T49" fmla="*/ 1193 h 2803"/>
                <a:gd name="T50" fmla="*/ 3347 w 3526"/>
                <a:gd name="T51" fmla="*/ 1246 h 2803"/>
                <a:gd name="T52" fmla="*/ 3263 w 3526"/>
                <a:gd name="T53" fmla="*/ 1281 h 2803"/>
                <a:gd name="T54" fmla="*/ 3169 w 3526"/>
                <a:gd name="T55" fmla="*/ 1293 h 2803"/>
                <a:gd name="T56" fmla="*/ 2900 w 3526"/>
                <a:gd name="T57" fmla="*/ 1184 h 2803"/>
                <a:gd name="T58" fmla="*/ 2494 w 3526"/>
                <a:gd name="T59" fmla="*/ 1293 h 2803"/>
                <a:gd name="T60" fmla="*/ 921 w 3526"/>
                <a:gd name="T61" fmla="*/ 1184 h 2803"/>
                <a:gd name="T62" fmla="*/ 513 w 3526"/>
                <a:gd name="T63" fmla="*/ 1293 h 2803"/>
                <a:gd name="T64" fmla="*/ 294 w 3526"/>
                <a:gd name="T65" fmla="*/ 1291 h 2803"/>
                <a:gd name="T66" fmla="*/ 208 w 3526"/>
                <a:gd name="T67" fmla="*/ 1268 h 2803"/>
                <a:gd name="T68" fmla="*/ 131 w 3526"/>
                <a:gd name="T69" fmla="*/ 1226 h 2803"/>
                <a:gd name="T70" fmla="*/ 66 w 3526"/>
                <a:gd name="T71" fmla="*/ 1167 h 2803"/>
                <a:gd name="T72" fmla="*/ 17 w 3526"/>
                <a:gd name="T73" fmla="*/ 1094 h 2803"/>
                <a:gd name="T74" fmla="*/ 0 w 3526"/>
                <a:gd name="T75" fmla="*/ 350 h 2803"/>
                <a:gd name="T76" fmla="*/ 1182 w 3526"/>
                <a:gd name="T77" fmla="*/ 67 h 2803"/>
                <a:gd name="T78" fmla="*/ 1192 w 3526"/>
                <a:gd name="T79" fmla="*/ 32 h 2803"/>
                <a:gd name="T80" fmla="*/ 1216 w 3526"/>
                <a:gd name="T81" fmla="*/ 9 h 2803"/>
                <a:gd name="T82" fmla="*/ 1250 w 3526"/>
                <a:gd name="T83" fmla="*/ 0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26" h="2803">
                  <a:moveTo>
                    <a:pt x="3526" y="1207"/>
                  </a:moveTo>
                  <a:lnTo>
                    <a:pt x="3526" y="2803"/>
                  </a:lnTo>
                  <a:lnTo>
                    <a:pt x="0" y="2803"/>
                  </a:lnTo>
                  <a:lnTo>
                    <a:pt x="0" y="1227"/>
                  </a:lnTo>
                  <a:lnTo>
                    <a:pt x="32" y="1260"/>
                  </a:lnTo>
                  <a:lnTo>
                    <a:pt x="69" y="1291"/>
                  </a:lnTo>
                  <a:lnTo>
                    <a:pt x="108" y="1318"/>
                  </a:lnTo>
                  <a:lnTo>
                    <a:pt x="150" y="1340"/>
                  </a:lnTo>
                  <a:lnTo>
                    <a:pt x="195" y="1359"/>
                  </a:lnTo>
                  <a:lnTo>
                    <a:pt x="241" y="1372"/>
                  </a:lnTo>
                  <a:lnTo>
                    <a:pt x="290" y="1379"/>
                  </a:lnTo>
                  <a:lnTo>
                    <a:pt x="341" y="1382"/>
                  </a:lnTo>
                  <a:lnTo>
                    <a:pt x="513" y="1382"/>
                  </a:lnTo>
                  <a:lnTo>
                    <a:pt x="513" y="1663"/>
                  </a:lnTo>
                  <a:lnTo>
                    <a:pt x="921" y="1663"/>
                  </a:lnTo>
                  <a:lnTo>
                    <a:pt x="921" y="1382"/>
                  </a:lnTo>
                  <a:lnTo>
                    <a:pt x="2494" y="1382"/>
                  </a:lnTo>
                  <a:lnTo>
                    <a:pt x="2494" y="1663"/>
                  </a:lnTo>
                  <a:lnTo>
                    <a:pt x="2900" y="1663"/>
                  </a:lnTo>
                  <a:lnTo>
                    <a:pt x="2900" y="1382"/>
                  </a:lnTo>
                  <a:lnTo>
                    <a:pt x="3169" y="1382"/>
                  </a:lnTo>
                  <a:lnTo>
                    <a:pt x="3223" y="1379"/>
                  </a:lnTo>
                  <a:lnTo>
                    <a:pt x="3275" y="1371"/>
                  </a:lnTo>
                  <a:lnTo>
                    <a:pt x="3323" y="1355"/>
                  </a:lnTo>
                  <a:lnTo>
                    <a:pt x="3371" y="1335"/>
                  </a:lnTo>
                  <a:lnTo>
                    <a:pt x="3414" y="1309"/>
                  </a:lnTo>
                  <a:lnTo>
                    <a:pt x="3455" y="1280"/>
                  </a:lnTo>
                  <a:lnTo>
                    <a:pt x="3492" y="1245"/>
                  </a:lnTo>
                  <a:lnTo>
                    <a:pt x="3526" y="1207"/>
                  </a:lnTo>
                  <a:close/>
                  <a:moveTo>
                    <a:pt x="1317" y="133"/>
                  </a:moveTo>
                  <a:lnTo>
                    <a:pt x="1317" y="350"/>
                  </a:lnTo>
                  <a:lnTo>
                    <a:pt x="2217" y="350"/>
                  </a:lnTo>
                  <a:lnTo>
                    <a:pt x="2217" y="133"/>
                  </a:lnTo>
                  <a:lnTo>
                    <a:pt x="1317" y="133"/>
                  </a:lnTo>
                  <a:close/>
                  <a:moveTo>
                    <a:pt x="1250" y="0"/>
                  </a:moveTo>
                  <a:lnTo>
                    <a:pt x="2284" y="0"/>
                  </a:lnTo>
                  <a:lnTo>
                    <a:pt x="2301" y="2"/>
                  </a:lnTo>
                  <a:lnTo>
                    <a:pt x="2317" y="9"/>
                  </a:lnTo>
                  <a:lnTo>
                    <a:pt x="2330" y="19"/>
                  </a:lnTo>
                  <a:lnTo>
                    <a:pt x="2341" y="32"/>
                  </a:lnTo>
                  <a:lnTo>
                    <a:pt x="2348" y="49"/>
                  </a:lnTo>
                  <a:lnTo>
                    <a:pt x="2350" y="67"/>
                  </a:lnTo>
                  <a:lnTo>
                    <a:pt x="2350" y="350"/>
                  </a:lnTo>
                  <a:lnTo>
                    <a:pt x="3526" y="350"/>
                  </a:lnTo>
                  <a:lnTo>
                    <a:pt x="3526" y="995"/>
                  </a:lnTo>
                  <a:lnTo>
                    <a:pt x="3514" y="1041"/>
                  </a:lnTo>
                  <a:lnTo>
                    <a:pt x="3498" y="1083"/>
                  </a:lnTo>
                  <a:lnTo>
                    <a:pt x="3476" y="1123"/>
                  </a:lnTo>
                  <a:lnTo>
                    <a:pt x="3450" y="1160"/>
                  </a:lnTo>
                  <a:lnTo>
                    <a:pt x="3420" y="1193"/>
                  </a:lnTo>
                  <a:lnTo>
                    <a:pt x="3385" y="1221"/>
                  </a:lnTo>
                  <a:lnTo>
                    <a:pt x="3347" y="1246"/>
                  </a:lnTo>
                  <a:lnTo>
                    <a:pt x="3306" y="1267"/>
                  </a:lnTo>
                  <a:lnTo>
                    <a:pt x="3263" y="1281"/>
                  </a:lnTo>
                  <a:lnTo>
                    <a:pt x="3216" y="1291"/>
                  </a:lnTo>
                  <a:lnTo>
                    <a:pt x="3169" y="1293"/>
                  </a:lnTo>
                  <a:lnTo>
                    <a:pt x="2900" y="1293"/>
                  </a:lnTo>
                  <a:lnTo>
                    <a:pt x="2900" y="1184"/>
                  </a:lnTo>
                  <a:lnTo>
                    <a:pt x="2494" y="1184"/>
                  </a:lnTo>
                  <a:lnTo>
                    <a:pt x="2494" y="1293"/>
                  </a:lnTo>
                  <a:lnTo>
                    <a:pt x="921" y="1293"/>
                  </a:lnTo>
                  <a:lnTo>
                    <a:pt x="921" y="1184"/>
                  </a:lnTo>
                  <a:lnTo>
                    <a:pt x="513" y="1184"/>
                  </a:lnTo>
                  <a:lnTo>
                    <a:pt x="513" y="1293"/>
                  </a:lnTo>
                  <a:lnTo>
                    <a:pt x="341" y="1293"/>
                  </a:lnTo>
                  <a:lnTo>
                    <a:pt x="294" y="1291"/>
                  </a:lnTo>
                  <a:lnTo>
                    <a:pt x="250" y="1282"/>
                  </a:lnTo>
                  <a:lnTo>
                    <a:pt x="208" y="1268"/>
                  </a:lnTo>
                  <a:lnTo>
                    <a:pt x="168" y="1249"/>
                  </a:lnTo>
                  <a:lnTo>
                    <a:pt x="131" y="1226"/>
                  </a:lnTo>
                  <a:lnTo>
                    <a:pt x="96" y="1198"/>
                  </a:lnTo>
                  <a:lnTo>
                    <a:pt x="66" y="1167"/>
                  </a:lnTo>
                  <a:lnTo>
                    <a:pt x="40" y="1132"/>
                  </a:lnTo>
                  <a:lnTo>
                    <a:pt x="17" y="1094"/>
                  </a:lnTo>
                  <a:lnTo>
                    <a:pt x="0" y="1054"/>
                  </a:lnTo>
                  <a:lnTo>
                    <a:pt x="0" y="350"/>
                  </a:lnTo>
                  <a:lnTo>
                    <a:pt x="1182" y="350"/>
                  </a:lnTo>
                  <a:lnTo>
                    <a:pt x="1182" y="67"/>
                  </a:lnTo>
                  <a:lnTo>
                    <a:pt x="1185" y="49"/>
                  </a:lnTo>
                  <a:lnTo>
                    <a:pt x="1192" y="32"/>
                  </a:lnTo>
                  <a:lnTo>
                    <a:pt x="1202" y="19"/>
                  </a:lnTo>
                  <a:lnTo>
                    <a:pt x="1216" y="9"/>
                  </a:lnTo>
                  <a:lnTo>
                    <a:pt x="1232" y="2"/>
                  </a:lnTo>
                  <a:lnTo>
                    <a:pt x="1250" y="0"/>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 xmlns:p14="http://schemas.microsoft.com/office/powerpoint/2010/main" val="101832322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309" y="1105414"/>
            <a:ext cx="2067762" cy="377283"/>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algn="ctr" defTabSz="685800">
              <a:lnSpc>
                <a:spcPct val="107000"/>
              </a:lnSpc>
              <a:buClrTx/>
            </a:pPr>
            <a:r>
              <a:rPr lang="et-EE" sz="900" b="1" kern="1200" dirty="0">
                <a:solidFill>
                  <a:prstClr val="black"/>
                </a:solidFill>
                <a:latin typeface="Century Gothic" panose="020B0502020202020204"/>
                <a:ea typeface="Calibri" panose="020F0502020204030204" pitchFamily="34" charset="0"/>
                <a:cs typeface="Times New Roman" panose="02020603050405020304" pitchFamily="18" charset="0"/>
              </a:rPr>
              <a:t>VABARIIGI VALITSUS </a:t>
            </a:r>
          </a:p>
          <a:p>
            <a:pPr algn="ctr" defTabSz="685800">
              <a:lnSpc>
                <a:spcPct val="107000"/>
              </a:lnSpc>
              <a:buClrTx/>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(valitsuskabinet)</a:t>
            </a:r>
          </a:p>
        </p:txBody>
      </p:sp>
      <p:sp>
        <p:nvSpPr>
          <p:cNvPr id="5" name="Title 1"/>
          <p:cNvSpPr txBox="1">
            <a:spLocks/>
          </p:cNvSpPr>
          <p:nvPr/>
        </p:nvSpPr>
        <p:spPr>
          <a:xfrm>
            <a:off x="1275190" y="217084"/>
            <a:ext cx="6571060" cy="530223"/>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buClrTx/>
            </a:pPr>
            <a:r>
              <a:rPr lang="et-EE" sz="2700" b="1" dirty="0">
                <a:solidFill>
                  <a:prstClr val="black"/>
                </a:solidFill>
                <a:latin typeface="Century Gothic" panose="020B0502020202020204"/>
              </a:rPr>
              <a:t>Ühtne valitsemine</a:t>
            </a:r>
          </a:p>
        </p:txBody>
      </p:sp>
      <p:sp>
        <p:nvSpPr>
          <p:cNvPr id="6" name="TextBox 5"/>
          <p:cNvSpPr txBox="1"/>
          <p:nvPr/>
        </p:nvSpPr>
        <p:spPr>
          <a:xfrm>
            <a:off x="241309" y="1842203"/>
            <a:ext cx="2067762" cy="525465"/>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algn="ctr" defTabSz="685800">
              <a:lnSpc>
                <a:spcPct val="107000"/>
              </a:lnSpc>
              <a:buClrTx/>
            </a:pPr>
            <a:r>
              <a:rPr lang="et-EE" sz="900" b="1" kern="1200" dirty="0">
                <a:solidFill>
                  <a:prstClr val="black"/>
                </a:solidFill>
                <a:latin typeface="Century Gothic" panose="020B0502020202020204"/>
                <a:ea typeface="Calibri" panose="020F0502020204030204" pitchFamily="34" charset="0"/>
                <a:cs typeface="Times New Roman" panose="02020603050405020304" pitchFamily="18" charset="0"/>
              </a:rPr>
              <a:t>ÜHTNE VALITSUSKESKUS </a:t>
            </a:r>
          </a:p>
          <a:p>
            <a:pPr algn="ctr" defTabSz="685800">
              <a:lnSpc>
                <a:spcPct val="107000"/>
              </a:lnSpc>
              <a:buClrTx/>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(Vabariigi Valitsuse töö toetamine)</a:t>
            </a:r>
          </a:p>
        </p:txBody>
      </p:sp>
      <p:sp>
        <p:nvSpPr>
          <p:cNvPr id="7" name="TextBox 6"/>
          <p:cNvSpPr txBox="1"/>
          <p:nvPr/>
        </p:nvSpPr>
        <p:spPr>
          <a:xfrm>
            <a:off x="241309" y="2676847"/>
            <a:ext cx="2067762" cy="377283"/>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algn="ctr" defTabSz="685800">
              <a:lnSpc>
                <a:spcPct val="107000"/>
              </a:lnSpc>
              <a:buClrTx/>
            </a:pPr>
            <a:r>
              <a:rPr lang="et-EE" sz="900" b="1" kern="1200" dirty="0">
                <a:solidFill>
                  <a:prstClr val="black"/>
                </a:solidFill>
                <a:latin typeface="Century Gothic" panose="020B0502020202020204"/>
                <a:ea typeface="Calibri" panose="020F0502020204030204" pitchFamily="34" charset="0"/>
                <a:cs typeface="Times New Roman" panose="02020603050405020304" pitchFamily="18" charset="0"/>
              </a:rPr>
              <a:t>VALITSUSASUTUSED</a:t>
            </a:r>
          </a:p>
          <a:p>
            <a:pPr algn="ctr" defTabSz="685800">
              <a:lnSpc>
                <a:spcPct val="107000"/>
              </a:lnSpc>
              <a:buClrTx/>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(valdkondlikud pädevuskeskused)</a:t>
            </a:r>
          </a:p>
        </p:txBody>
      </p:sp>
      <p:sp>
        <p:nvSpPr>
          <p:cNvPr id="8" name="TextBox 7"/>
          <p:cNvSpPr txBox="1"/>
          <p:nvPr/>
        </p:nvSpPr>
        <p:spPr>
          <a:xfrm>
            <a:off x="241309" y="3571600"/>
            <a:ext cx="2067762" cy="525465"/>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algn="ctr" defTabSz="685800">
              <a:lnSpc>
                <a:spcPct val="107000"/>
              </a:lnSpc>
              <a:buClrTx/>
            </a:pPr>
            <a:r>
              <a:rPr lang="et-EE" sz="900" b="1" kern="1200" dirty="0">
                <a:solidFill>
                  <a:prstClr val="black"/>
                </a:solidFill>
                <a:latin typeface="Century Gothic" panose="020B0502020202020204"/>
                <a:ea typeface="Calibri" panose="020F0502020204030204" pitchFamily="34" charset="0"/>
                <a:cs typeface="Times New Roman" panose="02020603050405020304" pitchFamily="18" charset="0"/>
              </a:rPr>
              <a:t>VALITSUSASUTUSTE KESKSED TUGITEENUSED</a:t>
            </a:r>
          </a:p>
          <a:p>
            <a:pPr algn="ctr" defTabSz="685800">
              <a:lnSpc>
                <a:spcPct val="107000"/>
              </a:lnSpc>
              <a:buClrTx/>
            </a:pPr>
            <a:r>
              <a:rPr lang="et-EE" sz="900" kern="1200" dirty="0">
                <a:solidFill>
                  <a:prstClr val="black"/>
                </a:solidFill>
                <a:latin typeface="Century Gothic" panose="020B0502020202020204"/>
                <a:ea typeface="Calibri" panose="020F0502020204030204" pitchFamily="34" charset="0"/>
                <a:cs typeface="Times New Roman" panose="02020603050405020304" pitchFamily="18" charset="0"/>
              </a:rPr>
              <a:t>(jagatud teenuskeskused)</a:t>
            </a:r>
          </a:p>
        </p:txBody>
      </p:sp>
      <p:grpSp>
        <p:nvGrpSpPr>
          <p:cNvPr id="42" name="Group 41"/>
          <p:cNvGrpSpPr/>
          <p:nvPr/>
        </p:nvGrpSpPr>
        <p:grpSpPr>
          <a:xfrm>
            <a:off x="5194260" y="1105413"/>
            <a:ext cx="1873291" cy="414812"/>
            <a:chOff x="6147714" y="1331530"/>
            <a:chExt cx="2497721" cy="553082"/>
          </a:xfrm>
        </p:grpSpPr>
        <p:grpSp>
          <p:nvGrpSpPr>
            <p:cNvPr id="2" name="Group 1"/>
            <p:cNvGrpSpPr/>
            <p:nvPr/>
          </p:nvGrpSpPr>
          <p:grpSpPr>
            <a:xfrm>
              <a:off x="7328217" y="1331530"/>
              <a:ext cx="141199" cy="317373"/>
              <a:chOff x="4664000" y="1644080"/>
              <a:chExt cx="141199" cy="317373"/>
            </a:xfrm>
          </p:grpSpPr>
          <p:sp>
            <p:nvSpPr>
              <p:cNvPr id="10"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11"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12" name="Group 11"/>
            <p:cNvGrpSpPr/>
            <p:nvPr/>
          </p:nvGrpSpPr>
          <p:grpSpPr>
            <a:xfrm>
              <a:off x="6147714" y="1565520"/>
              <a:ext cx="141199" cy="317373"/>
              <a:chOff x="4664000" y="1644080"/>
              <a:chExt cx="141199" cy="317373"/>
            </a:xfrm>
          </p:grpSpPr>
          <p:sp>
            <p:nvSpPr>
              <p:cNvPr id="13"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14"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15" name="Group 14"/>
            <p:cNvGrpSpPr/>
            <p:nvPr/>
          </p:nvGrpSpPr>
          <p:grpSpPr>
            <a:xfrm>
              <a:off x="6402375" y="1563546"/>
              <a:ext cx="141199" cy="317373"/>
              <a:chOff x="4664000" y="1644080"/>
              <a:chExt cx="141199" cy="317373"/>
            </a:xfrm>
          </p:grpSpPr>
          <p:sp>
            <p:nvSpPr>
              <p:cNvPr id="16"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17"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18" name="Group 17"/>
            <p:cNvGrpSpPr/>
            <p:nvPr/>
          </p:nvGrpSpPr>
          <p:grpSpPr>
            <a:xfrm>
              <a:off x="6646696" y="1558981"/>
              <a:ext cx="141199" cy="317373"/>
              <a:chOff x="4664000" y="1644080"/>
              <a:chExt cx="141199" cy="317373"/>
            </a:xfrm>
          </p:grpSpPr>
          <p:sp>
            <p:nvSpPr>
              <p:cNvPr id="19"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20"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21" name="Group 20"/>
            <p:cNvGrpSpPr/>
            <p:nvPr/>
          </p:nvGrpSpPr>
          <p:grpSpPr>
            <a:xfrm>
              <a:off x="6920587" y="1565438"/>
              <a:ext cx="141199" cy="317373"/>
              <a:chOff x="4664000" y="1644080"/>
              <a:chExt cx="141199" cy="317373"/>
            </a:xfrm>
          </p:grpSpPr>
          <p:sp>
            <p:nvSpPr>
              <p:cNvPr id="22"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23"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24" name="Group 23"/>
            <p:cNvGrpSpPr/>
            <p:nvPr/>
          </p:nvGrpSpPr>
          <p:grpSpPr>
            <a:xfrm>
              <a:off x="7181563" y="1567239"/>
              <a:ext cx="141199" cy="317373"/>
              <a:chOff x="4664000" y="1644080"/>
              <a:chExt cx="141199" cy="317373"/>
            </a:xfrm>
          </p:grpSpPr>
          <p:sp>
            <p:nvSpPr>
              <p:cNvPr id="25"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26"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27" name="Group 26"/>
            <p:cNvGrpSpPr/>
            <p:nvPr/>
          </p:nvGrpSpPr>
          <p:grpSpPr>
            <a:xfrm>
              <a:off x="7453985" y="1565438"/>
              <a:ext cx="141199" cy="317373"/>
              <a:chOff x="4664000" y="1644080"/>
              <a:chExt cx="141199" cy="317373"/>
            </a:xfrm>
          </p:grpSpPr>
          <p:sp>
            <p:nvSpPr>
              <p:cNvPr id="28"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29"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30" name="Group 29"/>
            <p:cNvGrpSpPr/>
            <p:nvPr/>
          </p:nvGrpSpPr>
          <p:grpSpPr>
            <a:xfrm>
              <a:off x="7722152" y="1565438"/>
              <a:ext cx="141199" cy="317373"/>
              <a:chOff x="4664000" y="1644080"/>
              <a:chExt cx="141199" cy="317373"/>
            </a:xfrm>
          </p:grpSpPr>
          <p:sp>
            <p:nvSpPr>
              <p:cNvPr id="31"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32"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33" name="Group 32"/>
            <p:cNvGrpSpPr/>
            <p:nvPr/>
          </p:nvGrpSpPr>
          <p:grpSpPr>
            <a:xfrm>
              <a:off x="7990319" y="1563726"/>
              <a:ext cx="141199" cy="317373"/>
              <a:chOff x="4664000" y="1644080"/>
              <a:chExt cx="141199" cy="317373"/>
            </a:xfrm>
          </p:grpSpPr>
          <p:sp>
            <p:nvSpPr>
              <p:cNvPr id="34"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35"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36" name="Group 35"/>
            <p:cNvGrpSpPr/>
            <p:nvPr/>
          </p:nvGrpSpPr>
          <p:grpSpPr>
            <a:xfrm>
              <a:off x="8257231" y="1558981"/>
              <a:ext cx="141199" cy="317373"/>
              <a:chOff x="4664000" y="1644080"/>
              <a:chExt cx="141199" cy="317373"/>
            </a:xfrm>
          </p:grpSpPr>
          <p:sp>
            <p:nvSpPr>
              <p:cNvPr id="37"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38"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nvGrpSpPr>
            <p:cNvPr id="39" name="Group 38"/>
            <p:cNvGrpSpPr/>
            <p:nvPr/>
          </p:nvGrpSpPr>
          <p:grpSpPr>
            <a:xfrm>
              <a:off x="8504236" y="1558981"/>
              <a:ext cx="141199" cy="317373"/>
              <a:chOff x="4664000" y="1644080"/>
              <a:chExt cx="141199" cy="317373"/>
            </a:xfrm>
          </p:grpSpPr>
          <p:sp>
            <p:nvSpPr>
              <p:cNvPr id="40" name="Oval 8"/>
              <p:cNvSpPr>
                <a:spLocks noChangeArrowheads="1"/>
              </p:cNvSpPr>
              <p:nvPr/>
            </p:nvSpPr>
            <p:spPr bwMode="auto">
              <a:xfrm>
                <a:off x="4688003" y="1644080"/>
                <a:ext cx="93191" cy="94603"/>
              </a:xfrm>
              <a:prstGeom prst="ellipse">
                <a:avLst/>
              </a:pr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41" name="Freeform 9"/>
              <p:cNvSpPr>
                <a:spLocks/>
              </p:cNvSpPr>
              <p:nvPr/>
            </p:nvSpPr>
            <p:spPr bwMode="auto">
              <a:xfrm>
                <a:off x="4664000" y="1784955"/>
                <a:ext cx="141199" cy="176498"/>
              </a:xfrm>
              <a:custGeom>
                <a:avLst/>
                <a:gdLst>
                  <a:gd name="T0" fmla="*/ 284 w 490"/>
                  <a:gd name="T1" fmla="*/ 0 h 612"/>
                  <a:gd name="T2" fmla="*/ 307 w 490"/>
                  <a:gd name="T3" fmla="*/ 273 h 612"/>
                  <a:gd name="T4" fmla="*/ 245 w 490"/>
                  <a:gd name="T5" fmla="*/ 335 h 612"/>
                  <a:gd name="T6" fmla="*/ 183 w 490"/>
                  <a:gd name="T7" fmla="*/ 273 h 612"/>
                  <a:gd name="T8" fmla="*/ 206 w 490"/>
                  <a:gd name="T9" fmla="*/ 0 h 612"/>
                  <a:gd name="T10" fmla="*/ 0 w 490"/>
                  <a:gd name="T11" fmla="*/ 0 h 612"/>
                  <a:gd name="T12" fmla="*/ 0 w 490"/>
                  <a:gd name="T13" fmla="*/ 20 h 612"/>
                  <a:gd name="T14" fmla="*/ 143 w 490"/>
                  <a:gd name="T15" fmla="*/ 338 h 612"/>
                  <a:gd name="T16" fmla="*/ 143 w 490"/>
                  <a:gd name="T17" fmla="*/ 612 h 612"/>
                  <a:gd name="T18" fmla="*/ 347 w 490"/>
                  <a:gd name="T19" fmla="*/ 612 h 612"/>
                  <a:gd name="T20" fmla="*/ 347 w 490"/>
                  <a:gd name="T21" fmla="*/ 338 h 612"/>
                  <a:gd name="T22" fmla="*/ 490 w 490"/>
                  <a:gd name="T23" fmla="*/ 20 h 612"/>
                  <a:gd name="T24" fmla="*/ 490 w 490"/>
                  <a:gd name="T25" fmla="*/ 0 h 612"/>
                  <a:gd name="T26" fmla="*/ 284 w 490"/>
                  <a:gd name="T2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2">
                    <a:moveTo>
                      <a:pt x="284" y="0"/>
                    </a:moveTo>
                    <a:cubicBezTo>
                      <a:pt x="307" y="273"/>
                      <a:pt x="307" y="273"/>
                      <a:pt x="307" y="273"/>
                    </a:cubicBezTo>
                    <a:cubicBezTo>
                      <a:pt x="245" y="335"/>
                      <a:pt x="245" y="335"/>
                      <a:pt x="245" y="335"/>
                    </a:cubicBezTo>
                    <a:cubicBezTo>
                      <a:pt x="183" y="273"/>
                      <a:pt x="183" y="273"/>
                      <a:pt x="183" y="273"/>
                    </a:cubicBezTo>
                    <a:cubicBezTo>
                      <a:pt x="206" y="0"/>
                      <a:pt x="206" y="0"/>
                      <a:pt x="206" y="0"/>
                    </a:cubicBezTo>
                    <a:cubicBezTo>
                      <a:pt x="0" y="0"/>
                      <a:pt x="0" y="0"/>
                      <a:pt x="0" y="0"/>
                    </a:cubicBezTo>
                    <a:cubicBezTo>
                      <a:pt x="0" y="20"/>
                      <a:pt x="0" y="20"/>
                      <a:pt x="0" y="20"/>
                    </a:cubicBezTo>
                    <a:cubicBezTo>
                      <a:pt x="0" y="165"/>
                      <a:pt x="52" y="280"/>
                      <a:pt x="143" y="338"/>
                    </a:cubicBezTo>
                    <a:cubicBezTo>
                      <a:pt x="143" y="612"/>
                      <a:pt x="143" y="612"/>
                      <a:pt x="143" y="612"/>
                    </a:cubicBezTo>
                    <a:cubicBezTo>
                      <a:pt x="347" y="612"/>
                      <a:pt x="347" y="612"/>
                      <a:pt x="347" y="612"/>
                    </a:cubicBezTo>
                    <a:cubicBezTo>
                      <a:pt x="347" y="338"/>
                      <a:pt x="347" y="338"/>
                      <a:pt x="347" y="338"/>
                    </a:cubicBezTo>
                    <a:cubicBezTo>
                      <a:pt x="438" y="280"/>
                      <a:pt x="490" y="165"/>
                      <a:pt x="490" y="20"/>
                    </a:cubicBezTo>
                    <a:cubicBezTo>
                      <a:pt x="490" y="0"/>
                      <a:pt x="490" y="0"/>
                      <a:pt x="490" y="0"/>
                    </a:cubicBezTo>
                    <a:lnTo>
                      <a:pt x="284" y="0"/>
                    </a:lnTo>
                    <a:close/>
                  </a:path>
                </a:pathLst>
              </a:custGeom>
              <a:ln/>
              <a:extLst/>
            </p:spPr>
            <p:style>
              <a:lnRef idx="0">
                <a:schemeClr val="dk1"/>
              </a:lnRef>
              <a:fillRef idx="3">
                <a:schemeClr val="dk1"/>
              </a:fillRef>
              <a:effectRef idx="3">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grpSp>
      <p:grpSp>
        <p:nvGrpSpPr>
          <p:cNvPr id="47" name="Group 46"/>
          <p:cNvGrpSpPr>
            <a:grpSpLocks noChangeAspect="1"/>
          </p:cNvGrpSpPr>
          <p:nvPr/>
        </p:nvGrpSpPr>
        <p:grpSpPr>
          <a:xfrm>
            <a:off x="2591281" y="1128558"/>
            <a:ext cx="315098" cy="315098"/>
            <a:chOff x="11045825" y="2247900"/>
            <a:chExt cx="258763" cy="258763"/>
          </a:xfrm>
          <a:solidFill>
            <a:schemeClr val="bg1"/>
          </a:solidFill>
        </p:grpSpPr>
        <p:sp>
          <p:nvSpPr>
            <p:cNvPr id="48" name="Freeform 207"/>
            <p:cNvSpPr>
              <a:spLocks/>
            </p:cNvSpPr>
            <p:nvPr/>
          </p:nvSpPr>
          <p:spPr bwMode="auto">
            <a:xfrm>
              <a:off x="11155363" y="2478088"/>
              <a:ext cx="38100" cy="9525"/>
            </a:xfrm>
            <a:custGeom>
              <a:avLst/>
              <a:gdLst>
                <a:gd name="T0" fmla="*/ 105 w 120"/>
                <a:gd name="T1" fmla="*/ 0 h 30"/>
                <a:gd name="T2" fmla="*/ 15 w 120"/>
                <a:gd name="T3" fmla="*/ 0 h 30"/>
                <a:gd name="T4" fmla="*/ 12 w 120"/>
                <a:gd name="T5" fmla="*/ 0 h 30"/>
                <a:gd name="T6" fmla="*/ 9 w 120"/>
                <a:gd name="T7" fmla="*/ 1 h 30"/>
                <a:gd name="T8" fmla="*/ 7 w 120"/>
                <a:gd name="T9" fmla="*/ 2 h 30"/>
                <a:gd name="T10" fmla="*/ 5 w 120"/>
                <a:gd name="T11" fmla="*/ 4 h 30"/>
                <a:gd name="T12" fmla="*/ 2 w 120"/>
                <a:gd name="T13" fmla="*/ 6 h 30"/>
                <a:gd name="T14" fmla="*/ 1 w 120"/>
                <a:gd name="T15" fmla="*/ 8 h 30"/>
                <a:gd name="T16" fmla="*/ 0 w 120"/>
                <a:gd name="T17" fmla="*/ 11 h 30"/>
                <a:gd name="T18" fmla="*/ 0 w 120"/>
                <a:gd name="T19" fmla="*/ 15 h 30"/>
                <a:gd name="T20" fmla="*/ 0 w 120"/>
                <a:gd name="T21" fmla="*/ 18 h 30"/>
                <a:gd name="T22" fmla="*/ 1 w 120"/>
                <a:gd name="T23" fmla="*/ 20 h 30"/>
                <a:gd name="T24" fmla="*/ 2 w 120"/>
                <a:gd name="T25" fmla="*/ 23 h 30"/>
                <a:gd name="T26" fmla="*/ 5 w 120"/>
                <a:gd name="T27" fmla="*/ 25 h 30"/>
                <a:gd name="T28" fmla="*/ 7 w 120"/>
                <a:gd name="T29" fmla="*/ 26 h 30"/>
                <a:gd name="T30" fmla="*/ 9 w 120"/>
                <a:gd name="T31" fmla="*/ 29 h 30"/>
                <a:gd name="T32" fmla="*/ 12 w 120"/>
                <a:gd name="T33" fmla="*/ 29 h 30"/>
                <a:gd name="T34" fmla="*/ 15 w 120"/>
                <a:gd name="T35" fmla="*/ 30 h 30"/>
                <a:gd name="T36" fmla="*/ 105 w 120"/>
                <a:gd name="T37" fmla="*/ 30 h 30"/>
                <a:gd name="T38" fmla="*/ 109 w 120"/>
                <a:gd name="T39" fmla="*/ 29 h 30"/>
                <a:gd name="T40" fmla="*/ 111 w 120"/>
                <a:gd name="T41" fmla="*/ 29 h 30"/>
                <a:gd name="T42" fmla="*/ 114 w 120"/>
                <a:gd name="T43" fmla="*/ 26 h 30"/>
                <a:gd name="T44" fmla="*/ 116 w 120"/>
                <a:gd name="T45" fmla="*/ 25 h 30"/>
                <a:gd name="T46" fmla="*/ 118 w 120"/>
                <a:gd name="T47" fmla="*/ 23 h 30"/>
                <a:gd name="T48" fmla="*/ 119 w 120"/>
                <a:gd name="T49" fmla="*/ 20 h 30"/>
                <a:gd name="T50" fmla="*/ 120 w 120"/>
                <a:gd name="T51" fmla="*/ 18 h 30"/>
                <a:gd name="T52" fmla="*/ 120 w 120"/>
                <a:gd name="T53" fmla="*/ 15 h 30"/>
                <a:gd name="T54" fmla="*/ 120 w 120"/>
                <a:gd name="T55" fmla="*/ 11 h 30"/>
                <a:gd name="T56" fmla="*/ 119 w 120"/>
                <a:gd name="T57" fmla="*/ 8 h 30"/>
                <a:gd name="T58" fmla="*/ 118 w 120"/>
                <a:gd name="T59" fmla="*/ 6 h 30"/>
                <a:gd name="T60" fmla="*/ 116 w 120"/>
                <a:gd name="T61" fmla="*/ 4 h 30"/>
                <a:gd name="T62" fmla="*/ 114 w 120"/>
                <a:gd name="T63" fmla="*/ 2 h 30"/>
                <a:gd name="T64" fmla="*/ 111 w 120"/>
                <a:gd name="T65" fmla="*/ 1 h 30"/>
                <a:gd name="T66" fmla="*/ 109 w 120"/>
                <a:gd name="T67" fmla="*/ 0 h 30"/>
                <a:gd name="T68" fmla="*/ 105 w 12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05" y="0"/>
                  </a:moveTo>
                  <a:lnTo>
                    <a:pt x="15" y="0"/>
                  </a:lnTo>
                  <a:lnTo>
                    <a:pt x="12" y="0"/>
                  </a:lnTo>
                  <a:lnTo>
                    <a:pt x="9" y="1"/>
                  </a:lnTo>
                  <a:lnTo>
                    <a:pt x="7" y="2"/>
                  </a:lnTo>
                  <a:lnTo>
                    <a:pt x="5" y="4"/>
                  </a:lnTo>
                  <a:lnTo>
                    <a:pt x="2" y="6"/>
                  </a:lnTo>
                  <a:lnTo>
                    <a:pt x="1" y="8"/>
                  </a:lnTo>
                  <a:lnTo>
                    <a:pt x="0" y="11"/>
                  </a:lnTo>
                  <a:lnTo>
                    <a:pt x="0" y="15"/>
                  </a:lnTo>
                  <a:lnTo>
                    <a:pt x="0" y="18"/>
                  </a:lnTo>
                  <a:lnTo>
                    <a:pt x="1" y="20"/>
                  </a:lnTo>
                  <a:lnTo>
                    <a:pt x="2" y="23"/>
                  </a:lnTo>
                  <a:lnTo>
                    <a:pt x="5" y="25"/>
                  </a:lnTo>
                  <a:lnTo>
                    <a:pt x="7" y="26"/>
                  </a:lnTo>
                  <a:lnTo>
                    <a:pt x="9" y="29"/>
                  </a:lnTo>
                  <a:lnTo>
                    <a:pt x="12" y="29"/>
                  </a:lnTo>
                  <a:lnTo>
                    <a:pt x="15" y="30"/>
                  </a:lnTo>
                  <a:lnTo>
                    <a:pt x="105" y="30"/>
                  </a:lnTo>
                  <a:lnTo>
                    <a:pt x="109" y="29"/>
                  </a:lnTo>
                  <a:lnTo>
                    <a:pt x="111" y="29"/>
                  </a:lnTo>
                  <a:lnTo>
                    <a:pt x="114" y="26"/>
                  </a:lnTo>
                  <a:lnTo>
                    <a:pt x="116" y="25"/>
                  </a:lnTo>
                  <a:lnTo>
                    <a:pt x="118" y="23"/>
                  </a:lnTo>
                  <a:lnTo>
                    <a:pt x="119" y="20"/>
                  </a:lnTo>
                  <a:lnTo>
                    <a:pt x="120" y="18"/>
                  </a:lnTo>
                  <a:lnTo>
                    <a:pt x="120" y="15"/>
                  </a:lnTo>
                  <a:lnTo>
                    <a:pt x="120" y="11"/>
                  </a:lnTo>
                  <a:lnTo>
                    <a:pt x="119" y="8"/>
                  </a:lnTo>
                  <a:lnTo>
                    <a:pt x="118" y="6"/>
                  </a:lnTo>
                  <a:lnTo>
                    <a:pt x="116" y="4"/>
                  </a:lnTo>
                  <a:lnTo>
                    <a:pt x="114" y="2"/>
                  </a:lnTo>
                  <a:lnTo>
                    <a:pt x="111" y="1"/>
                  </a:lnTo>
                  <a:lnTo>
                    <a:pt x="109" y="0"/>
                  </a:lnTo>
                  <a:lnTo>
                    <a:pt x="105" y="0"/>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49" name="Freeform 208"/>
            <p:cNvSpPr>
              <a:spLocks/>
            </p:cNvSpPr>
            <p:nvPr/>
          </p:nvSpPr>
          <p:spPr bwMode="auto">
            <a:xfrm>
              <a:off x="11164888" y="2497138"/>
              <a:ext cx="19050" cy="9525"/>
            </a:xfrm>
            <a:custGeom>
              <a:avLst/>
              <a:gdLst>
                <a:gd name="T0" fmla="*/ 45 w 60"/>
                <a:gd name="T1" fmla="*/ 0 h 30"/>
                <a:gd name="T2" fmla="*/ 15 w 60"/>
                <a:gd name="T3" fmla="*/ 0 h 30"/>
                <a:gd name="T4" fmla="*/ 12 w 60"/>
                <a:gd name="T5" fmla="*/ 0 h 30"/>
                <a:gd name="T6" fmla="*/ 9 w 60"/>
                <a:gd name="T7" fmla="*/ 1 h 30"/>
                <a:gd name="T8" fmla="*/ 7 w 60"/>
                <a:gd name="T9" fmla="*/ 2 h 30"/>
                <a:gd name="T10" fmla="*/ 5 w 60"/>
                <a:gd name="T11" fmla="*/ 4 h 30"/>
                <a:gd name="T12" fmla="*/ 3 w 60"/>
                <a:gd name="T13" fmla="*/ 6 h 30"/>
                <a:gd name="T14" fmla="*/ 1 w 60"/>
                <a:gd name="T15" fmla="*/ 8 h 30"/>
                <a:gd name="T16" fmla="*/ 0 w 60"/>
                <a:gd name="T17" fmla="*/ 12 h 30"/>
                <a:gd name="T18" fmla="*/ 0 w 60"/>
                <a:gd name="T19" fmla="*/ 15 h 30"/>
                <a:gd name="T20" fmla="*/ 0 w 60"/>
                <a:gd name="T21" fmla="*/ 18 h 30"/>
                <a:gd name="T22" fmla="*/ 1 w 60"/>
                <a:gd name="T23" fmla="*/ 20 h 30"/>
                <a:gd name="T24" fmla="*/ 3 w 60"/>
                <a:gd name="T25" fmla="*/ 23 h 30"/>
                <a:gd name="T26" fmla="*/ 5 w 60"/>
                <a:gd name="T27" fmla="*/ 25 h 30"/>
                <a:gd name="T28" fmla="*/ 7 w 60"/>
                <a:gd name="T29" fmla="*/ 28 h 30"/>
                <a:gd name="T30" fmla="*/ 9 w 60"/>
                <a:gd name="T31" fmla="*/ 29 h 30"/>
                <a:gd name="T32" fmla="*/ 12 w 60"/>
                <a:gd name="T33" fmla="*/ 30 h 30"/>
                <a:gd name="T34" fmla="*/ 15 w 60"/>
                <a:gd name="T35" fmla="*/ 30 h 30"/>
                <a:gd name="T36" fmla="*/ 45 w 60"/>
                <a:gd name="T37" fmla="*/ 30 h 30"/>
                <a:gd name="T38" fmla="*/ 49 w 60"/>
                <a:gd name="T39" fmla="*/ 30 h 30"/>
                <a:gd name="T40" fmla="*/ 51 w 60"/>
                <a:gd name="T41" fmla="*/ 29 h 30"/>
                <a:gd name="T42" fmla="*/ 54 w 60"/>
                <a:gd name="T43" fmla="*/ 28 h 30"/>
                <a:gd name="T44" fmla="*/ 56 w 60"/>
                <a:gd name="T45" fmla="*/ 25 h 30"/>
                <a:gd name="T46" fmla="*/ 57 w 60"/>
                <a:gd name="T47" fmla="*/ 23 h 30"/>
                <a:gd name="T48" fmla="*/ 59 w 60"/>
                <a:gd name="T49" fmla="*/ 20 h 30"/>
                <a:gd name="T50" fmla="*/ 60 w 60"/>
                <a:gd name="T51" fmla="*/ 18 h 30"/>
                <a:gd name="T52" fmla="*/ 60 w 60"/>
                <a:gd name="T53" fmla="*/ 15 h 30"/>
                <a:gd name="T54" fmla="*/ 60 w 60"/>
                <a:gd name="T55" fmla="*/ 12 h 30"/>
                <a:gd name="T56" fmla="*/ 59 w 60"/>
                <a:gd name="T57" fmla="*/ 8 h 30"/>
                <a:gd name="T58" fmla="*/ 57 w 60"/>
                <a:gd name="T59" fmla="*/ 6 h 30"/>
                <a:gd name="T60" fmla="*/ 56 w 60"/>
                <a:gd name="T61" fmla="*/ 4 h 30"/>
                <a:gd name="T62" fmla="*/ 54 w 60"/>
                <a:gd name="T63" fmla="*/ 2 h 30"/>
                <a:gd name="T64" fmla="*/ 51 w 60"/>
                <a:gd name="T65" fmla="*/ 1 h 30"/>
                <a:gd name="T66" fmla="*/ 49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2" y="0"/>
                  </a:lnTo>
                  <a:lnTo>
                    <a:pt x="9" y="1"/>
                  </a:lnTo>
                  <a:lnTo>
                    <a:pt x="7" y="2"/>
                  </a:lnTo>
                  <a:lnTo>
                    <a:pt x="5" y="4"/>
                  </a:lnTo>
                  <a:lnTo>
                    <a:pt x="3" y="6"/>
                  </a:lnTo>
                  <a:lnTo>
                    <a:pt x="1" y="8"/>
                  </a:lnTo>
                  <a:lnTo>
                    <a:pt x="0" y="12"/>
                  </a:lnTo>
                  <a:lnTo>
                    <a:pt x="0" y="15"/>
                  </a:lnTo>
                  <a:lnTo>
                    <a:pt x="0" y="18"/>
                  </a:lnTo>
                  <a:lnTo>
                    <a:pt x="1" y="20"/>
                  </a:lnTo>
                  <a:lnTo>
                    <a:pt x="3" y="23"/>
                  </a:lnTo>
                  <a:lnTo>
                    <a:pt x="5" y="25"/>
                  </a:lnTo>
                  <a:lnTo>
                    <a:pt x="7" y="28"/>
                  </a:lnTo>
                  <a:lnTo>
                    <a:pt x="9" y="29"/>
                  </a:lnTo>
                  <a:lnTo>
                    <a:pt x="12" y="30"/>
                  </a:lnTo>
                  <a:lnTo>
                    <a:pt x="15" y="30"/>
                  </a:lnTo>
                  <a:lnTo>
                    <a:pt x="45" y="30"/>
                  </a:lnTo>
                  <a:lnTo>
                    <a:pt x="49" y="30"/>
                  </a:lnTo>
                  <a:lnTo>
                    <a:pt x="51" y="29"/>
                  </a:lnTo>
                  <a:lnTo>
                    <a:pt x="54" y="28"/>
                  </a:lnTo>
                  <a:lnTo>
                    <a:pt x="56" y="25"/>
                  </a:lnTo>
                  <a:lnTo>
                    <a:pt x="57" y="23"/>
                  </a:lnTo>
                  <a:lnTo>
                    <a:pt x="59" y="20"/>
                  </a:lnTo>
                  <a:lnTo>
                    <a:pt x="60" y="18"/>
                  </a:lnTo>
                  <a:lnTo>
                    <a:pt x="60" y="15"/>
                  </a:lnTo>
                  <a:lnTo>
                    <a:pt x="60" y="12"/>
                  </a:lnTo>
                  <a:lnTo>
                    <a:pt x="59" y="8"/>
                  </a:lnTo>
                  <a:lnTo>
                    <a:pt x="57" y="6"/>
                  </a:lnTo>
                  <a:lnTo>
                    <a:pt x="56" y="4"/>
                  </a:lnTo>
                  <a:lnTo>
                    <a:pt x="54" y="2"/>
                  </a:lnTo>
                  <a:lnTo>
                    <a:pt x="51" y="1"/>
                  </a:lnTo>
                  <a:lnTo>
                    <a:pt x="49" y="0"/>
                  </a:lnTo>
                  <a:lnTo>
                    <a:pt x="45" y="0"/>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50" name="Freeform 209"/>
            <p:cNvSpPr>
              <a:spLocks noEditPoints="1"/>
            </p:cNvSpPr>
            <p:nvPr/>
          </p:nvSpPr>
          <p:spPr bwMode="auto">
            <a:xfrm>
              <a:off x="11093450" y="2290763"/>
              <a:ext cx="163513" cy="177800"/>
            </a:xfrm>
            <a:custGeom>
              <a:avLst/>
              <a:gdLst>
                <a:gd name="T0" fmla="*/ 303 w 512"/>
                <a:gd name="T1" fmla="*/ 484 h 558"/>
                <a:gd name="T2" fmla="*/ 211 w 512"/>
                <a:gd name="T3" fmla="*/ 489 h 558"/>
                <a:gd name="T4" fmla="*/ 200 w 512"/>
                <a:gd name="T5" fmla="*/ 475 h 558"/>
                <a:gd name="T6" fmla="*/ 131 w 512"/>
                <a:gd name="T7" fmla="*/ 444 h 558"/>
                <a:gd name="T8" fmla="*/ 77 w 512"/>
                <a:gd name="T9" fmla="*/ 395 h 558"/>
                <a:gd name="T10" fmla="*/ 43 w 512"/>
                <a:gd name="T11" fmla="*/ 330 h 558"/>
                <a:gd name="T12" fmla="*/ 30 w 512"/>
                <a:gd name="T13" fmla="*/ 256 h 558"/>
                <a:gd name="T14" fmla="*/ 35 w 512"/>
                <a:gd name="T15" fmla="*/ 211 h 558"/>
                <a:gd name="T16" fmla="*/ 48 w 512"/>
                <a:gd name="T17" fmla="*/ 168 h 558"/>
                <a:gd name="T18" fmla="*/ 97 w 512"/>
                <a:gd name="T19" fmla="*/ 97 h 558"/>
                <a:gd name="T20" fmla="*/ 168 w 512"/>
                <a:gd name="T21" fmla="*/ 48 h 558"/>
                <a:gd name="T22" fmla="*/ 210 w 512"/>
                <a:gd name="T23" fmla="*/ 35 h 558"/>
                <a:gd name="T24" fmla="*/ 256 w 512"/>
                <a:gd name="T25" fmla="*/ 30 h 558"/>
                <a:gd name="T26" fmla="*/ 301 w 512"/>
                <a:gd name="T27" fmla="*/ 35 h 558"/>
                <a:gd name="T28" fmla="*/ 344 w 512"/>
                <a:gd name="T29" fmla="*/ 48 h 558"/>
                <a:gd name="T30" fmla="*/ 416 w 512"/>
                <a:gd name="T31" fmla="*/ 97 h 558"/>
                <a:gd name="T32" fmla="*/ 464 w 512"/>
                <a:gd name="T33" fmla="*/ 168 h 558"/>
                <a:gd name="T34" fmla="*/ 477 w 512"/>
                <a:gd name="T35" fmla="*/ 211 h 558"/>
                <a:gd name="T36" fmla="*/ 482 w 512"/>
                <a:gd name="T37" fmla="*/ 256 h 558"/>
                <a:gd name="T38" fmla="*/ 470 w 512"/>
                <a:gd name="T39" fmla="*/ 330 h 558"/>
                <a:gd name="T40" fmla="*/ 434 w 512"/>
                <a:gd name="T41" fmla="*/ 395 h 558"/>
                <a:gd name="T42" fmla="*/ 381 w 512"/>
                <a:gd name="T43" fmla="*/ 444 h 558"/>
                <a:gd name="T44" fmla="*/ 312 w 512"/>
                <a:gd name="T45" fmla="*/ 475 h 558"/>
                <a:gd name="T46" fmla="*/ 218 w 512"/>
                <a:gd name="T47" fmla="*/ 3 h 558"/>
                <a:gd name="T48" fmla="*/ 168 w 512"/>
                <a:gd name="T49" fmla="*/ 16 h 558"/>
                <a:gd name="T50" fmla="*/ 123 w 512"/>
                <a:gd name="T51" fmla="*/ 38 h 558"/>
                <a:gd name="T52" fmla="*/ 84 w 512"/>
                <a:gd name="T53" fmla="*/ 67 h 558"/>
                <a:gd name="T54" fmla="*/ 52 w 512"/>
                <a:gd name="T55" fmla="*/ 103 h 558"/>
                <a:gd name="T56" fmla="*/ 26 w 512"/>
                <a:gd name="T57" fmla="*/ 146 h 558"/>
                <a:gd name="T58" fmla="*/ 9 w 512"/>
                <a:gd name="T59" fmla="*/ 192 h 558"/>
                <a:gd name="T60" fmla="*/ 0 w 512"/>
                <a:gd name="T61" fmla="*/ 243 h 558"/>
                <a:gd name="T62" fmla="*/ 8 w 512"/>
                <a:gd name="T63" fmla="*/ 317 h 558"/>
                <a:gd name="T64" fmla="*/ 39 w 512"/>
                <a:gd name="T65" fmla="*/ 391 h 558"/>
                <a:gd name="T66" fmla="*/ 91 w 512"/>
                <a:gd name="T67" fmla="*/ 451 h 558"/>
                <a:gd name="T68" fmla="*/ 161 w 512"/>
                <a:gd name="T69" fmla="*/ 493 h 558"/>
                <a:gd name="T70" fmla="*/ 182 w 512"/>
                <a:gd name="T71" fmla="*/ 548 h 558"/>
                <a:gd name="T72" fmla="*/ 190 w 512"/>
                <a:gd name="T73" fmla="*/ 557 h 558"/>
                <a:gd name="T74" fmla="*/ 320 w 512"/>
                <a:gd name="T75" fmla="*/ 557 h 558"/>
                <a:gd name="T76" fmla="*/ 329 w 512"/>
                <a:gd name="T77" fmla="*/ 550 h 558"/>
                <a:gd name="T78" fmla="*/ 331 w 512"/>
                <a:gd name="T79" fmla="*/ 501 h 558"/>
                <a:gd name="T80" fmla="*/ 404 w 512"/>
                <a:gd name="T81" fmla="*/ 464 h 558"/>
                <a:gd name="T82" fmla="*/ 462 w 512"/>
                <a:gd name="T83" fmla="*/ 409 h 558"/>
                <a:gd name="T84" fmla="*/ 499 w 512"/>
                <a:gd name="T85" fmla="*/ 338 h 558"/>
                <a:gd name="T86" fmla="*/ 512 w 512"/>
                <a:gd name="T87" fmla="*/ 256 h 558"/>
                <a:gd name="T88" fmla="*/ 507 w 512"/>
                <a:gd name="T89" fmla="*/ 205 h 558"/>
                <a:gd name="T90" fmla="*/ 492 w 512"/>
                <a:gd name="T91" fmla="*/ 157 h 558"/>
                <a:gd name="T92" fmla="*/ 469 w 512"/>
                <a:gd name="T93" fmla="*/ 114 h 558"/>
                <a:gd name="T94" fmla="*/ 437 w 512"/>
                <a:gd name="T95" fmla="*/ 75 h 558"/>
                <a:gd name="T96" fmla="*/ 399 w 512"/>
                <a:gd name="T97" fmla="*/ 44 h 558"/>
                <a:gd name="T98" fmla="*/ 356 w 512"/>
                <a:gd name="T99" fmla="*/ 20 h 558"/>
                <a:gd name="T100" fmla="*/ 308 w 512"/>
                <a:gd name="T101" fmla="*/ 5 h 558"/>
                <a:gd name="T102" fmla="*/ 256 w 512"/>
                <a:gd name="T103"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2" h="558">
                  <a:moveTo>
                    <a:pt x="312" y="475"/>
                  </a:moveTo>
                  <a:lnTo>
                    <a:pt x="308" y="476"/>
                  </a:lnTo>
                  <a:lnTo>
                    <a:pt x="305" y="480"/>
                  </a:lnTo>
                  <a:lnTo>
                    <a:pt x="303" y="484"/>
                  </a:lnTo>
                  <a:lnTo>
                    <a:pt x="301" y="489"/>
                  </a:lnTo>
                  <a:lnTo>
                    <a:pt x="301" y="528"/>
                  </a:lnTo>
                  <a:lnTo>
                    <a:pt x="211" y="528"/>
                  </a:lnTo>
                  <a:lnTo>
                    <a:pt x="211" y="489"/>
                  </a:lnTo>
                  <a:lnTo>
                    <a:pt x="210" y="484"/>
                  </a:lnTo>
                  <a:lnTo>
                    <a:pt x="208" y="480"/>
                  </a:lnTo>
                  <a:lnTo>
                    <a:pt x="204" y="476"/>
                  </a:lnTo>
                  <a:lnTo>
                    <a:pt x="200" y="475"/>
                  </a:lnTo>
                  <a:lnTo>
                    <a:pt x="181" y="469"/>
                  </a:lnTo>
                  <a:lnTo>
                    <a:pt x="164" y="462"/>
                  </a:lnTo>
                  <a:lnTo>
                    <a:pt x="147" y="454"/>
                  </a:lnTo>
                  <a:lnTo>
                    <a:pt x="131" y="444"/>
                  </a:lnTo>
                  <a:lnTo>
                    <a:pt x="116" y="433"/>
                  </a:lnTo>
                  <a:lnTo>
                    <a:pt x="102" y="421"/>
                  </a:lnTo>
                  <a:lnTo>
                    <a:pt x="89" y="409"/>
                  </a:lnTo>
                  <a:lnTo>
                    <a:pt x="77" y="395"/>
                  </a:lnTo>
                  <a:lnTo>
                    <a:pt x="67" y="380"/>
                  </a:lnTo>
                  <a:lnTo>
                    <a:pt x="58" y="364"/>
                  </a:lnTo>
                  <a:lnTo>
                    <a:pt x="49" y="347"/>
                  </a:lnTo>
                  <a:lnTo>
                    <a:pt x="43" y="330"/>
                  </a:lnTo>
                  <a:lnTo>
                    <a:pt x="38" y="312"/>
                  </a:lnTo>
                  <a:lnTo>
                    <a:pt x="33" y="294"/>
                  </a:lnTo>
                  <a:lnTo>
                    <a:pt x="31" y="276"/>
                  </a:lnTo>
                  <a:lnTo>
                    <a:pt x="30" y="256"/>
                  </a:lnTo>
                  <a:lnTo>
                    <a:pt x="31" y="245"/>
                  </a:lnTo>
                  <a:lnTo>
                    <a:pt x="31" y="233"/>
                  </a:lnTo>
                  <a:lnTo>
                    <a:pt x="33" y="222"/>
                  </a:lnTo>
                  <a:lnTo>
                    <a:pt x="35" y="211"/>
                  </a:lnTo>
                  <a:lnTo>
                    <a:pt x="38" y="199"/>
                  </a:lnTo>
                  <a:lnTo>
                    <a:pt x="41" y="189"/>
                  </a:lnTo>
                  <a:lnTo>
                    <a:pt x="44" y="179"/>
                  </a:lnTo>
                  <a:lnTo>
                    <a:pt x="48" y="168"/>
                  </a:lnTo>
                  <a:lnTo>
                    <a:pt x="58" y="149"/>
                  </a:lnTo>
                  <a:lnTo>
                    <a:pt x="69" y="130"/>
                  </a:lnTo>
                  <a:lnTo>
                    <a:pt x="82" y="113"/>
                  </a:lnTo>
                  <a:lnTo>
                    <a:pt x="97" y="97"/>
                  </a:lnTo>
                  <a:lnTo>
                    <a:pt x="113" y="83"/>
                  </a:lnTo>
                  <a:lnTo>
                    <a:pt x="130" y="69"/>
                  </a:lnTo>
                  <a:lnTo>
                    <a:pt x="149" y="58"/>
                  </a:lnTo>
                  <a:lnTo>
                    <a:pt x="168" y="48"/>
                  </a:lnTo>
                  <a:lnTo>
                    <a:pt x="178" y="44"/>
                  </a:lnTo>
                  <a:lnTo>
                    <a:pt x="189" y="41"/>
                  </a:lnTo>
                  <a:lnTo>
                    <a:pt x="200" y="38"/>
                  </a:lnTo>
                  <a:lnTo>
                    <a:pt x="210" y="35"/>
                  </a:lnTo>
                  <a:lnTo>
                    <a:pt x="222" y="33"/>
                  </a:lnTo>
                  <a:lnTo>
                    <a:pt x="233" y="32"/>
                  </a:lnTo>
                  <a:lnTo>
                    <a:pt x="245" y="31"/>
                  </a:lnTo>
                  <a:lnTo>
                    <a:pt x="256" y="30"/>
                  </a:lnTo>
                  <a:lnTo>
                    <a:pt x="268" y="31"/>
                  </a:lnTo>
                  <a:lnTo>
                    <a:pt x="279" y="31"/>
                  </a:lnTo>
                  <a:lnTo>
                    <a:pt x="291" y="33"/>
                  </a:lnTo>
                  <a:lnTo>
                    <a:pt x="301" y="35"/>
                  </a:lnTo>
                  <a:lnTo>
                    <a:pt x="312" y="38"/>
                  </a:lnTo>
                  <a:lnTo>
                    <a:pt x="323" y="41"/>
                  </a:lnTo>
                  <a:lnTo>
                    <a:pt x="334" y="44"/>
                  </a:lnTo>
                  <a:lnTo>
                    <a:pt x="344" y="48"/>
                  </a:lnTo>
                  <a:lnTo>
                    <a:pt x="364" y="58"/>
                  </a:lnTo>
                  <a:lnTo>
                    <a:pt x="382" y="69"/>
                  </a:lnTo>
                  <a:lnTo>
                    <a:pt x="400" y="83"/>
                  </a:lnTo>
                  <a:lnTo>
                    <a:pt x="416" y="97"/>
                  </a:lnTo>
                  <a:lnTo>
                    <a:pt x="430" y="113"/>
                  </a:lnTo>
                  <a:lnTo>
                    <a:pt x="443" y="130"/>
                  </a:lnTo>
                  <a:lnTo>
                    <a:pt x="455" y="149"/>
                  </a:lnTo>
                  <a:lnTo>
                    <a:pt x="464" y="168"/>
                  </a:lnTo>
                  <a:lnTo>
                    <a:pt x="468" y="179"/>
                  </a:lnTo>
                  <a:lnTo>
                    <a:pt x="472" y="189"/>
                  </a:lnTo>
                  <a:lnTo>
                    <a:pt x="475" y="199"/>
                  </a:lnTo>
                  <a:lnTo>
                    <a:pt x="477" y="211"/>
                  </a:lnTo>
                  <a:lnTo>
                    <a:pt x="479" y="222"/>
                  </a:lnTo>
                  <a:lnTo>
                    <a:pt x="481" y="233"/>
                  </a:lnTo>
                  <a:lnTo>
                    <a:pt x="482" y="245"/>
                  </a:lnTo>
                  <a:lnTo>
                    <a:pt x="482" y="256"/>
                  </a:lnTo>
                  <a:lnTo>
                    <a:pt x="482" y="276"/>
                  </a:lnTo>
                  <a:lnTo>
                    <a:pt x="478" y="294"/>
                  </a:lnTo>
                  <a:lnTo>
                    <a:pt x="475" y="312"/>
                  </a:lnTo>
                  <a:lnTo>
                    <a:pt x="470" y="330"/>
                  </a:lnTo>
                  <a:lnTo>
                    <a:pt x="462" y="347"/>
                  </a:lnTo>
                  <a:lnTo>
                    <a:pt x="455" y="364"/>
                  </a:lnTo>
                  <a:lnTo>
                    <a:pt x="445" y="380"/>
                  </a:lnTo>
                  <a:lnTo>
                    <a:pt x="434" y="395"/>
                  </a:lnTo>
                  <a:lnTo>
                    <a:pt x="423" y="409"/>
                  </a:lnTo>
                  <a:lnTo>
                    <a:pt x="410" y="421"/>
                  </a:lnTo>
                  <a:lnTo>
                    <a:pt x="396" y="433"/>
                  </a:lnTo>
                  <a:lnTo>
                    <a:pt x="381" y="444"/>
                  </a:lnTo>
                  <a:lnTo>
                    <a:pt x="365" y="454"/>
                  </a:lnTo>
                  <a:lnTo>
                    <a:pt x="349" y="462"/>
                  </a:lnTo>
                  <a:lnTo>
                    <a:pt x="331" y="469"/>
                  </a:lnTo>
                  <a:lnTo>
                    <a:pt x="312" y="475"/>
                  </a:lnTo>
                  <a:close/>
                  <a:moveTo>
                    <a:pt x="256" y="0"/>
                  </a:moveTo>
                  <a:lnTo>
                    <a:pt x="244" y="1"/>
                  </a:lnTo>
                  <a:lnTo>
                    <a:pt x="230" y="2"/>
                  </a:lnTo>
                  <a:lnTo>
                    <a:pt x="218" y="3"/>
                  </a:lnTo>
                  <a:lnTo>
                    <a:pt x="205" y="5"/>
                  </a:lnTo>
                  <a:lnTo>
                    <a:pt x="192" y="9"/>
                  </a:lnTo>
                  <a:lnTo>
                    <a:pt x="180" y="12"/>
                  </a:lnTo>
                  <a:lnTo>
                    <a:pt x="168" y="16"/>
                  </a:lnTo>
                  <a:lnTo>
                    <a:pt x="157" y="20"/>
                  </a:lnTo>
                  <a:lnTo>
                    <a:pt x="145" y="26"/>
                  </a:lnTo>
                  <a:lnTo>
                    <a:pt x="134" y="31"/>
                  </a:lnTo>
                  <a:lnTo>
                    <a:pt x="123" y="38"/>
                  </a:lnTo>
                  <a:lnTo>
                    <a:pt x="113" y="44"/>
                  </a:lnTo>
                  <a:lnTo>
                    <a:pt x="103" y="52"/>
                  </a:lnTo>
                  <a:lnTo>
                    <a:pt x="93" y="59"/>
                  </a:lnTo>
                  <a:lnTo>
                    <a:pt x="84" y="67"/>
                  </a:lnTo>
                  <a:lnTo>
                    <a:pt x="75" y="75"/>
                  </a:lnTo>
                  <a:lnTo>
                    <a:pt x="67" y="85"/>
                  </a:lnTo>
                  <a:lnTo>
                    <a:pt x="59" y="93"/>
                  </a:lnTo>
                  <a:lnTo>
                    <a:pt x="52" y="103"/>
                  </a:lnTo>
                  <a:lnTo>
                    <a:pt x="44" y="114"/>
                  </a:lnTo>
                  <a:lnTo>
                    <a:pt x="38" y="123"/>
                  </a:lnTo>
                  <a:lnTo>
                    <a:pt x="31" y="134"/>
                  </a:lnTo>
                  <a:lnTo>
                    <a:pt x="26" y="146"/>
                  </a:lnTo>
                  <a:lnTo>
                    <a:pt x="20" y="157"/>
                  </a:lnTo>
                  <a:lnTo>
                    <a:pt x="16" y="168"/>
                  </a:lnTo>
                  <a:lnTo>
                    <a:pt x="12" y="180"/>
                  </a:lnTo>
                  <a:lnTo>
                    <a:pt x="9" y="192"/>
                  </a:lnTo>
                  <a:lnTo>
                    <a:pt x="5" y="205"/>
                  </a:lnTo>
                  <a:lnTo>
                    <a:pt x="3" y="218"/>
                  </a:lnTo>
                  <a:lnTo>
                    <a:pt x="1" y="231"/>
                  </a:lnTo>
                  <a:lnTo>
                    <a:pt x="0" y="243"/>
                  </a:lnTo>
                  <a:lnTo>
                    <a:pt x="0" y="256"/>
                  </a:lnTo>
                  <a:lnTo>
                    <a:pt x="1" y="277"/>
                  </a:lnTo>
                  <a:lnTo>
                    <a:pt x="3" y="298"/>
                  </a:lnTo>
                  <a:lnTo>
                    <a:pt x="8" y="317"/>
                  </a:lnTo>
                  <a:lnTo>
                    <a:pt x="13" y="338"/>
                  </a:lnTo>
                  <a:lnTo>
                    <a:pt x="20" y="356"/>
                  </a:lnTo>
                  <a:lnTo>
                    <a:pt x="29" y="374"/>
                  </a:lnTo>
                  <a:lnTo>
                    <a:pt x="39" y="391"/>
                  </a:lnTo>
                  <a:lnTo>
                    <a:pt x="50" y="409"/>
                  </a:lnTo>
                  <a:lnTo>
                    <a:pt x="63" y="424"/>
                  </a:lnTo>
                  <a:lnTo>
                    <a:pt x="77" y="439"/>
                  </a:lnTo>
                  <a:lnTo>
                    <a:pt x="91" y="451"/>
                  </a:lnTo>
                  <a:lnTo>
                    <a:pt x="107" y="464"/>
                  </a:lnTo>
                  <a:lnTo>
                    <a:pt x="124" y="475"/>
                  </a:lnTo>
                  <a:lnTo>
                    <a:pt x="143" y="485"/>
                  </a:lnTo>
                  <a:lnTo>
                    <a:pt x="161" y="493"/>
                  </a:lnTo>
                  <a:lnTo>
                    <a:pt x="181" y="501"/>
                  </a:lnTo>
                  <a:lnTo>
                    <a:pt x="181" y="543"/>
                  </a:lnTo>
                  <a:lnTo>
                    <a:pt x="181" y="545"/>
                  </a:lnTo>
                  <a:lnTo>
                    <a:pt x="182" y="548"/>
                  </a:lnTo>
                  <a:lnTo>
                    <a:pt x="183" y="550"/>
                  </a:lnTo>
                  <a:lnTo>
                    <a:pt x="186" y="553"/>
                  </a:lnTo>
                  <a:lnTo>
                    <a:pt x="188" y="554"/>
                  </a:lnTo>
                  <a:lnTo>
                    <a:pt x="190" y="557"/>
                  </a:lnTo>
                  <a:lnTo>
                    <a:pt x="193" y="557"/>
                  </a:lnTo>
                  <a:lnTo>
                    <a:pt x="196" y="558"/>
                  </a:lnTo>
                  <a:lnTo>
                    <a:pt x="316" y="558"/>
                  </a:lnTo>
                  <a:lnTo>
                    <a:pt x="320" y="557"/>
                  </a:lnTo>
                  <a:lnTo>
                    <a:pt x="322" y="557"/>
                  </a:lnTo>
                  <a:lnTo>
                    <a:pt x="325" y="554"/>
                  </a:lnTo>
                  <a:lnTo>
                    <a:pt x="327" y="553"/>
                  </a:lnTo>
                  <a:lnTo>
                    <a:pt x="329" y="550"/>
                  </a:lnTo>
                  <a:lnTo>
                    <a:pt x="330" y="548"/>
                  </a:lnTo>
                  <a:lnTo>
                    <a:pt x="331" y="545"/>
                  </a:lnTo>
                  <a:lnTo>
                    <a:pt x="331" y="543"/>
                  </a:lnTo>
                  <a:lnTo>
                    <a:pt x="331" y="501"/>
                  </a:lnTo>
                  <a:lnTo>
                    <a:pt x="351" y="493"/>
                  </a:lnTo>
                  <a:lnTo>
                    <a:pt x="370" y="485"/>
                  </a:lnTo>
                  <a:lnTo>
                    <a:pt x="388" y="475"/>
                  </a:lnTo>
                  <a:lnTo>
                    <a:pt x="404" y="464"/>
                  </a:lnTo>
                  <a:lnTo>
                    <a:pt x="420" y="451"/>
                  </a:lnTo>
                  <a:lnTo>
                    <a:pt x="436" y="439"/>
                  </a:lnTo>
                  <a:lnTo>
                    <a:pt x="449" y="424"/>
                  </a:lnTo>
                  <a:lnTo>
                    <a:pt x="462" y="409"/>
                  </a:lnTo>
                  <a:lnTo>
                    <a:pt x="473" y="391"/>
                  </a:lnTo>
                  <a:lnTo>
                    <a:pt x="483" y="374"/>
                  </a:lnTo>
                  <a:lnTo>
                    <a:pt x="491" y="356"/>
                  </a:lnTo>
                  <a:lnTo>
                    <a:pt x="499" y="338"/>
                  </a:lnTo>
                  <a:lnTo>
                    <a:pt x="504" y="317"/>
                  </a:lnTo>
                  <a:lnTo>
                    <a:pt x="508" y="298"/>
                  </a:lnTo>
                  <a:lnTo>
                    <a:pt x="512" y="277"/>
                  </a:lnTo>
                  <a:lnTo>
                    <a:pt x="512" y="256"/>
                  </a:lnTo>
                  <a:lnTo>
                    <a:pt x="512" y="243"/>
                  </a:lnTo>
                  <a:lnTo>
                    <a:pt x="511" y="231"/>
                  </a:lnTo>
                  <a:lnTo>
                    <a:pt x="510" y="218"/>
                  </a:lnTo>
                  <a:lnTo>
                    <a:pt x="507" y="205"/>
                  </a:lnTo>
                  <a:lnTo>
                    <a:pt x="504" y="192"/>
                  </a:lnTo>
                  <a:lnTo>
                    <a:pt x="501" y="180"/>
                  </a:lnTo>
                  <a:lnTo>
                    <a:pt x="497" y="168"/>
                  </a:lnTo>
                  <a:lnTo>
                    <a:pt x="492" y="157"/>
                  </a:lnTo>
                  <a:lnTo>
                    <a:pt x="487" y="146"/>
                  </a:lnTo>
                  <a:lnTo>
                    <a:pt x="482" y="134"/>
                  </a:lnTo>
                  <a:lnTo>
                    <a:pt x="475" y="123"/>
                  </a:lnTo>
                  <a:lnTo>
                    <a:pt x="469" y="114"/>
                  </a:lnTo>
                  <a:lnTo>
                    <a:pt x="461" y="103"/>
                  </a:lnTo>
                  <a:lnTo>
                    <a:pt x="454" y="93"/>
                  </a:lnTo>
                  <a:lnTo>
                    <a:pt x="445" y="85"/>
                  </a:lnTo>
                  <a:lnTo>
                    <a:pt x="437" y="75"/>
                  </a:lnTo>
                  <a:lnTo>
                    <a:pt x="428" y="67"/>
                  </a:lnTo>
                  <a:lnTo>
                    <a:pt x="418" y="59"/>
                  </a:lnTo>
                  <a:lnTo>
                    <a:pt x="409" y="52"/>
                  </a:lnTo>
                  <a:lnTo>
                    <a:pt x="399" y="44"/>
                  </a:lnTo>
                  <a:lnTo>
                    <a:pt x="388" y="38"/>
                  </a:lnTo>
                  <a:lnTo>
                    <a:pt x="378" y="31"/>
                  </a:lnTo>
                  <a:lnTo>
                    <a:pt x="367" y="26"/>
                  </a:lnTo>
                  <a:lnTo>
                    <a:pt x="356" y="20"/>
                  </a:lnTo>
                  <a:lnTo>
                    <a:pt x="344" y="16"/>
                  </a:lnTo>
                  <a:lnTo>
                    <a:pt x="333" y="12"/>
                  </a:lnTo>
                  <a:lnTo>
                    <a:pt x="320" y="9"/>
                  </a:lnTo>
                  <a:lnTo>
                    <a:pt x="308" y="5"/>
                  </a:lnTo>
                  <a:lnTo>
                    <a:pt x="295" y="3"/>
                  </a:lnTo>
                  <a:lnTo>
                    <a:pt x="282" y="2"/>
                  </a:lnTo>
                  <a:lnTo>
                    <a:pt x="269" y="1"/>
                  </a:lnTo>
                  <a:lnTo>
                    <a:pt x="256" y="0"/>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51" name="Freeform 210"/>
            <p:cNvSpPr>
              <a:spLocks/>
            </p:cNvSpPr>
            <p:nvPr/>
          </p:nvSpPr>
          <p:spPr bwMode="auto">
            <a:xfrm>
              <a:off x="11045825" y="2363788"/>
              <a:ext cx="28575" cy="9525"/>
            </a:xfrm>
            <a:custGeom>
              <a:avLst/>
              <a:gdLst>
                <a:gd name="T0" fmla="*/ 75 w 90"/>
                <a:gd name="T1" fmla="*/ 0 h 30"/>
                <a:gd name="T2" fmla="*/ 15 w 90"/>
                <a:gd name="T3" fmla="*/ 0 h 30"/>
                <a:gd name="T4" fmla="*/ 12 w 90"/>
                <a:gd name="T5" fmla="*/ 0 h 30"/>
                <a:gd name="T6" fmla="*/ 9 w 90"/>
                <a:gd name="T7" fmla="*/ 1 h 30"/>
                <a:gd name="T8" fmla="*/ 6 w 90"/>
                <a:gd name="T9" fmla="*/ 2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8 h 30"/>
                <a:gd name="T30" fmla="*/ 9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2 h 30"/>
                <a:gd name="T64" fmla="*/ 80 w 90"/>
                <a:gd name="T65" fmla="*/ 1 h 30"/>
                <a:gd name="T66" fmla="*/ 78 w 90"/>
                <a:gd name="T67" fmla="*/ 0 h 30"/>
                <a:gd name="T68" fmla="*/ 75 w 9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75" y="0"/>
                  </a:moveTo>
                  <a:lnTo>
                    <a:pt x="15" y="0"/>
                  </a:lnTo>
                  <a:lnTo>
                    <a:pt x="12" y="0"/>
                  </a:lnTo>
                  <a:lnTo>
                    <a:pt x="9" y="1"/>
                  </a:lnTo>
                  <a:lnTo>
                    <a:pt x="6" y="2"/>
                  </a:lnTo>
                  <a:lnTo>
                    <a:pt x="4" y="5"/>
                  </a:lnTo>
                  <a:lnTo>
                    <a:pt x="2" y="7"/>
                  </a:lnTo>
                  <a:lnTo>
                    <a:pt x="1" y="9"/>
                  </a:lnTo>
                  <a:lnTo>
                    <a:pt x="0" y="12"/>
                  </a:lnTo>
                  <a:lnTo>
                    <a:pt x="0" y="15"/>
                  </a:lnTo>
                  <a:lnTo>
                    <a:pt x="0" y="19"/>
                  </a:lnTo>
                  <a:lnTo>
                    <a:pt x="1" y="21"/>
                  </a:lnTo>
                  <a:lnTo>
                    <a:pt x="2" y="24"/>
                  </a:lnTo>
                  <a:lnTo>
                    <a:pt x="4" y="26"/>
                  </a:lnTo>
                  <a:lnTo>
                    <a:pt x="6" y="28"/>
                  </a:lnTo>
                  <a:lnTo>
                    <a:pt x="9" y="29"/>
                  </a:lnTo>
                  <a:lnTo>
                    <a:pt x="12" y="30"/>
                  </a:lnTo>
                  <a:lnTo>
                    <a:pt x="15" y="30"/>
                  </a:lnTo>
                  <a:lnTo>
                    <a:pt x="75" y="30"/>
                  </a:lnTo>
                  <a:lnTo>
                    <a:pt x="78" y="30"/>
                  </a:lnTo>
                  <a:lnTo>
                    <a:pt x="80" y="29"/>
                  </a:lnTo>
                  <a:lnTo>
                    <a:pt x="84" y="27"/>
                  </a:lnTo>
                  <a:lnTo>
                    <a:pt x="86" y="26"/>
                  </a:lnTo>
                  <a:lnTo>
                    <a:pt x="88" y="24"/>
                  </a:lnTo>
                  <a:lnTo>
                    <a:pt x="89" y="21"/>
                  </a:lnTo>
                  <a:lnTo>
                    <a:pt x="90" y="19"/>
                  </a:lnTo>
                  <a:lnTo>
                    <a:pt x="90" y="15"/>
                  </a:lnTo>
                  <a:lnTo>
                    <a:pt x="90" y="12"/>
                  </a:lnTo>
                  <a:lnTo>
                    <a:pt x="89" y="9"/>
                  </a:lnTo>
                  <a:lnTo>
                    <a:pt x="88" y="7"/>
                  </a:lnTo>
                  <a:lnTo>
                    <a:pt x="86" y="5"/>
                  </a:lnTo>
                  <a:lnTo>
                    <a:pt x="84" y="2"/>
                  </a:lnTo>
                  <a:lnTo>
                    <a:pt x="80" y="1"/>
                  </a:lnTo>
                  <a:lnTo>
                    <a:pt x="78" y="0"/>
                  </a:lnTo>
                  <a:lnTo>
                    <a:pt x="75" y="0"/>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52" name="Freeform 211"/>
            <p:cNvSpPr>
              <a:spLocks/>
            </p:cNvSpPr>
            <p:nvPr/>
          </p:nvSpPr>
          <p:spPr bwMode="auto">
            <a:xfrm>
              <a:off x="11074400" y="2276475"/>
              <a:ext cx="33338" cy="33338"/>
            </a:xfrm>
            <a:custGeom>
              <a:avLst/>
              <a:gdLst>
                <a:gd name="T0" fmla="*/ 90 w 105"/>
                <a:gd name="T1" fmla="*/ 105 h 105"/>
                <a:gd name="T2" fmla="*/ 93 w 105"/>
                <a:gd name="T3" fmla="*/ 105 h 105"/>
                <a:gd name="T4" fmla="*/ 97 w 105"/>
                <a:gd name="T5" fmla="*/ 104 h 105"/>
                <a:gd name="T6" fmla="*/ 99 w 105"/>
                <a:gd name="T7" fmla="*/ 103 h 105"/>
                <a:gd name="T8" fmla="*/ 101 w 105"/>
                <a:gd name="T9" fmla="*/ 101 h 105"/>
                <a:gd name="T10" fmla="*/ 103 w 105"/>
                <a:gd name="T11" fmla="*/ 99 h 105"/>
                <a:gd name="T12" fmla="*/ 104 w 105"/>
                <a:gd name="T13" fmla="*/ 97 h 105"/>
                <a:gd name="T14" fmla="*/ 105 w 105"/>
                <a:gd name="T15" fmla="*/ 93 h 105"/>
                <a:gd name="T16" fmla="*/ 105 w 105"/>
                <a:gd name="T17" fmla="*/ 90 h 105"/>
                <a:gd name="T18" fmla="*/ 105 w 105"/>
                <a:gd name="T19" fmla="*/ 88 h 105"/>
                <a:gd name="T20" fmla="*/ 104 w 105"/>
                <a:gd name="T21" fmla="*/ 85 h 105"/>
                <a:gd name="T22" fmla="*/ 103 w 105"/>
                <a:gd name="T23" fmla="*/ 83 h 105"/>
                <a:gd name="T24" fmla="*/ 101 w 105"/>
                <a:gd name="T25" fmla="*/ 79 h 105"/>
                <a:gd name="T26" fmla="*/ 26 w 105"/>
                <a:gd name="T27" fmla="*/ 4 h 105"/>
                <a:gd name="T28" fmla="*/ 24 w 105"/>
                <a:gd name="T29" fmla="*/ 2 h 105"/>
                <a:gd name="T30" fmla="*/ 20 w 105"/>
                <a:gd name="T31" fmla="*/ 1 h 105"/>
                <a:gd name="T32" fmla="*/ 18 w 105"/>
                <a:gd name="T33" fmla="*/ 0 h 105"/>
                <a:gd name="T34" fmla="*/ 15 w 105"/>
                <a:gd name="T35" fmla="*/ 0 h 105"/>
                <a:gd name="T36" fmla="*/ 12 w 105"/>
                <a:gd name="T37" fmla="*/ 0 h 105"/>
                <a:gd name="T38" fmla="*/ 10 w 105"/>
                <a:gd name="T39" fmla="*/ 1 h 105"/>
                <a:gd name="T40" fmla="*/ 6 w 105"/>
                <a:gd name="T41" fmla="*/ 3 h 105"/>
                <a:gd name="T42" fmla="*/ 4 w 105"/>
                <a:gd name="T43" fmla="*/ 4 h 105"/>
                <a:gd name="T44" fmla="*/ 2 w 105"/>
                <a:gd name="T45" fmla="*/ 6 h 105"/>
                <a:gd name="T46" fmla="*/ 1 w 105"/>
                <a:gd name="T47" fmla="*/ 10 h 105"/>
                <a:gd name="T48" fmla="*/ 0 w 105"/>
                <a:gd name="T49" fmla="*/ 13 h 105"/>
                <a:gd name="T50" fmla="*/ 0 w 105"/>
                <a:gd name="T51" fmla="*/ 15 h 105"/>
                <a:gd name="T52" fmla="*/ 0 w 105"/>
                <a:gd name="T53" fmla="*/ 18 h 105"/>
                <a:gd name="T54" fmla="*/ 1 w 105"/>
                <a:gd name="T55" fmla="*/ 21 h 105"/>
                <a:gd name="T56" fmla="*/ 2 w 105"/>
                <a:gd name="T57" fmla="*/ 24 h 105"/>
                <a:gd name="T58" fmla="*/ 4 w 105"/>
                <a:gd name="T59" fmla="*/ 26 h 105"/>
                <a:gd name="T60" fmla="*/ 79 w 105"/>
                <a:gd name="T61" fmla="*/ 101 h 105"/>
                <a:gd name="T62" fmla="*/ 83 w 105"/>
                <a:gd name="T63" fmla="*/ 103 h 105"/>
                <a:gd name="T64" fmla="*/ 85 w 105"/>
                <a:gd name="T65" fmla="*/ 104 h 105"/>
                <a:gd name="T66" fmla="*/ 88 w 105"/>
                <a:gd name="T67" fmla="*/ 105 h 105"/>
                <a:gd name="T68" fmla="*/ 90 w 105"/>
                <a:gd name="T6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05">
                  <a:moveTo>
                    <a:pt x="90" y="105"/>
                  </a:moveTo>
                  <a:lnTo>
                    <a:pt x="93" y="105"/>
                  </a:lnTo>
                  <a:lnTo>
                    <a:pt x="97" y="104"/>
                  </a:lnTo>
                  <a:lnTo>
                    <a:pt x="99" y="103"/>
                  </a:lnTo>
                  <a:lnTo>
                    <a:pt x="101" y="101"/>
                  </a:lnTo>
                  <a:lnTo>
                    <a:pt x="103" y="99"/>
                  </a:lnTo>
                  <a:lnTo>
                    <a:pt x="104" y="97"/>
                  </a:lnTo>
                  <a:lnTo>
                    <a:pt x="105" y="93"/>
                  </a:lnTo>
                  <a:lnTo>
                    <a:pt x="105" y="90"/>
                  </a:lnTo>
                  <a:lnTo>
                    <a:pt x="105" y="88"/>
                  </a:lnTo>
                  <a:lnTo>
                    <a:pt x="104" y="85"/>
                  </a:lnTo>
                  <a:lnTo>
                    <a:pt x="103" y="83"/>
                  </a:lnTo>
                  <a:lnTo>
                    <a:pt x="101" y="79"/>
                  </a:lnTo>
                  <a:lnTo>
                    <a:pt x="26" y="4"/>
                  </a:lnTo>
                  <a:lnTo>
                    <a:pt x="24" y="2"/>
                  </a:lnTo>
                  <a:lnTo>
                    <a:pt x="20" y="1"/>
                  </a:lnTo>
                  <a:lnTo>
                    <a:pt x="18" y="0"/>
                  </a:lnTo>
                  <a:lnTo>
                    <a:pt x="15" y="0"/>
                  </a:lnTo>
                  <a:lnTo>
                    <a:pt x="12" y="0"/>
                  </a:lnTo>
                  <a:lnTo>
                    <a:pt x="10" y="1"/>
                  </a:lnTo>
                  <a:lnTo>
                    <a:pt x="6" y="3"/>
                  </a:lnTo>
                  <a:lnTo>
                    <a:pt x="4" y="4"/>
                  </a:lnTo>
                  <a:lnTo>
                    <a:pt x="2" y="6"/>
                  </a:lnTo>
                  <a:lnTo>
                    <a:pt x="1" y="10"/>
                  </a:lnTo>
                  <a:lnTo>
                    <a:pt x="0" y="13"/>
                  </a:lnTo>
                  <a:lnTo>
                    <a:pt x="0" y="15"/>
                  </a:lnTo>
                  <a:lnTo>
                    <a:pt x="0" y="18"/>
                  </a:lnTo>
                  <a:lnTo>
                    <a:pt x="1" y="21"/>
                  </a:lnTo>
                  <a:lnTo>
                    <a:pt x="2" y="24"/>
                  </a:lnTo>
                  <a:lnTo>
                    <a:pt x="4" y="26"/>
                  </a:lnTo>
                  <a:lnTo>
                    <a:pt x="79" y="101"/>
                  </a:lnTo>
                  <a:lnTo>
                    <a:pt x="83" y="103"/>
                  </a:lnTo>
                  <a:lnTo>
                    <a:pt x="85" y="104"/>
                  </a:lnTo>
                  <a:lnTo>
                    <a:pt x="88" y="105"/>
                  </a:lnTo>
                  <a:lnTo>
                    <a:pt x="90" y="105"/>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53" name="Freeform 212"/>
            <p:cNvSpPr>
              <a:spLocks/>
            </p:cNvSpPr>
            <p:nvPr/>
          </p:nvSpPr>
          <p:spPr bwMode="auto">
            <a:xfrm>
              <a:off x="11169650" y="2247900"/>
              <a:ext cx="9525" cy="28575"/>
            </a:xfrm>
            <a:custGeom>
              <a:avLst/>
              <a:gdLst>
                <a:gd name="T0" fmla="*/ 15 w 30"/>
                <a:gd name="T1" fmla="*/ 90 h 90"/>
                <a:gd name="T2" fmla="*/ 19 w 30"/>
                <a:gd name="T3" fmla="*/ 90 h 90"/>
                <a:gd name="T4" fmla="*/ 21 w 30"/>
                <a:gd name="T5" fmla="*/ 89 h 90"/>
                <a:gd name="T6" fmla="*/ 24 w 30"/>
                <a:gd name="T7" fmla="*/ 88 h 90"/>
                <a:gd name="T8" fmla="*/ 26 w 30"/>
                <a:gd name="T9" fmla="*/ 86 h 90"/>
                <a:gd name="T10" fmla="*/ 27 w 30"/>
                <a:gd name="T11" fmla="*/ 84 h 90"/>
                <a:gd name="T12" fmla="*/ 29 w 30"/>
                <a:gd name="T13" fmla="*/ 81 h 90"/>
                <a:gd name="T14" fmla="*/ 30 w 30"/>
                <a:gd name="T15" fmla="*/ 78 h 90"/>
                <a:gd name="T16" fmla="*/ 30 w 30"/>
                <a:gd name="T17" fmla="*/ 75 h 90"/>
                <a:gd name="T18" fmla="*/ 30 w 30"/>
                <a:gd name="T19" fmla="*/ 15 h 90"/>
                <a:gd name="T20" fmla="*/ 30 w 30"/>
                <a:gd name="T21" fmla="*/ 12 h 90"/>
                <a:gd name="T22" fmla="*/ 29 w 30"/>
                <a:gd name="T23" fmla="*/ 10 h 90"/>
                <a:gd name="T24" fmla="*/ 27 w 30"/>
                <a:gd name="T25" fmla="*/ 6 h 90"/>
                <a:gd name="T26" fmla="*/ 26 w 30"/>
                <a:gd name="T27" fmla="*/ 4 h 90"/>
                <a:gd name="T28" fmla="*/ 24 w 30"/>
                <a:gd name="T29" fmla="*/ 2 h 90"/>
                <a:gd name="T30" fmla="*/ 21 w 30"/>
                <a:gd name="T31" fmla="*/ 1 h 90"/>
                <a:gd name="T32" fmla="*/ 19 w 30"/>
                <a:gd name="T33" fmla="*/ 0 h 90"/>
                <a:gd name="T34" fmla="*/ 15 w 30"/>
                <a:gd name="T35" fmla="*/ 0 h 90"/>
                <a:gd name="T36" fmla="*/ 12 w 30"/>
                <a:gd name="T37" fmla="*/ 0 h 90"/>
                <a:gd name="T38" fmla="*/ 9 w 30"/>
                <a:gd name="T39" fmla="*/ 1 h 90"/>
                <a:gd name="T40" fmla="*/ 7 w 30"/>
                <a:gd name="T41" fmla="*/ 2 h 90"/>
                <a:gd name="T42" fmla="*/ 5 w 30"/>
                <a:gd name="T43" fmla="*/ 4 h 90"/>
                <a:gd name="T44" fmla="*/ 3 w 30"/>
                <a:gd name="T45" fmla="*/ 6 h 90"/>
                <a:gd name="T46" fmla="*/ 1 w 30"/>
                <a:gd name="T47" fmla="*/ 10 h 90"/>
                <a:gd name="T48" fmla="*/ 0 w 30"/>
                <a:gd name="T49" fmla="*/ 12 h 90"/>
                <a:gd name="T50" fmla="*/ 0 w 30"/>
                <a:gd name="T51" fmla="*/ 15 h 90"/>
                <a:gd name="T52" fmla="*/ 0 w 30"/>
                <a:gd name="T53" fmla="*/ 75 h 90"/>
                <a:gd name="T54" fmla="*/ 0 w 30"/>
                <a:gd name="T55" fmla="*/ 78 h 90"/>
                <a:gd name="T56" fmla="*/ 1 w 30"/>
                <a:gd name="T57" fmla="*/ 81 h 90"/>
                <a:gd name="T58" fmla="*/ 3 w 30"/>
                <a:gd name="T59" fmla="*/ 84 h 90"/>
                <a:gd name="T60" fmla="*/ 5 w 30"/>
                <a:gd name="T61" fmla="*/ 86 h 90"/>
                <a:gd name="T62" fmla="*/ 7 w 30"/>
                <a:gd name="T63" fmla="*/ 88 h 90"/>
                <a:gd name="T64" fmla="*/ 9 w 30"/>
                <a:gd name="T65" fmla="*/ 89 h 90"/>
                <a:gd name="T66" fmla="*/ 12 w 30"/>
                <a:gd name="T67" fmla="*/ 90 h 90"/>
                <a:gd name="T68" fmla="*/ 15 w 30"/>
                <a:gd name="T6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90">
                  <a:moveTo>
                    <a:pt x="15" y="90"/>
                  </a:moveTo>
                  <a:lnTo>
                    <a:pt x="19" y="90"/>
                  </a:lnTo>
                  <a:lnTo>
                    <a:pt x="21" y="89"/>
                  </a:lnTo>
                  <a:lnTo>
                    <a:pt x="24" y="88"/>
                  </a:lnTo>
                  <a:lnTo>
                    <a:pt x="26" y="86"/>
                  </a:lnTo>
                  <a:lnTo>
                    <a:pt x="27" y="84"/>
                  </a:lnTo>
                  <a:lnTo>
                    <a:pt x="29" y="81"/>
                  </a:lnTo>
                  <a:lnTo>
                    <a:pt x="30" y="78"/>
                  </a:lnTo>
                  <a:lnTo>
                    <a:pt x="30" y="75"/>
                  </a:lnTo>
                  <a:lnTo>
                    <a:pt x="30" y="15"/>
                  </a:lnTo>
                  <a:lnTo>
                    <a:pt x="30" y="12"/>
                  </a:lnTo>
                  <a:lnTo>
                    <a:pt x="29" y="10"/>
                  </a:lnTo>
                  <a:lnTo>
                    <a:pt x="27" y="6"/>
                  </a:lnTo>
                  <a:lnTo>
                    <a:pt x="26" y="4"/>
                  </a:lnTo>
                  <a:lnTo>
                    <a:pt x="24" y="2"/>
                  </a:lnTo>
                  <a:lnTo>
                    <a:pt x="21" y="1"/>
                  </a:lnTo>
                  <a:lnTo>
                    <a:pt x="19" y="0"/>
                  </a:lnTo>
                  <a:lnTo>
                    <a:pt x="15" y="0"/>
                  </a:lnTo>
                  <a:lnTo>
                    <a:pt x="12" y="0"/>
                  </a:lnTo>
                  <a:lnTo>
                    <a:pt x="9" y="1"/>
                  </a:lnTo>
                  <a:lnTo>
                    <a:pt x="7" y="2"/>
                  </a:lnTo>
                  <a:lnTo>
                    <a:pt x="5" y="4"/>
                  </a:lnTo>
                  <a:lnTo>
                    <a:pt x="3" y="6"/>
                  </a:lnTo>
                  <a:lnTo>
                    <a:pt x="1" y="10"/>
                  </a:lnTo>
                  <a:lnTo>
                    <a:pt x="0" y="12"/>
                  </a:lnTo>
                  <a:lnTo>
                    <a:pt x="0" y="15"/>
                  </a:lnTo>
                  <a:lnTo>
                    <a:pt x="0" y="75"/>
                  </a:lnTo>
                  <a:lnTo>
                    <a:pt x="0" y="78"/>
                  </a:lnTo>
                  <a:lnTo>
                    <a:pt x="1" y="81"/>
                  </a:lnTo>
                  <a:lnTo>
                    <a:pt x="3" y="84"/>
                  </a:lnTo>
                  <a:lnTo>
                    <a:pt x="5" y="86"/>
                  </a:lnTo>
                  <a:lnTo>
                    <a:pt x="7" y="88"/>
                  </a:lnTo>
                  <a:lnTo>
                    <a:pt x="9" y="89"/>
                  </a:lnTo>
                  <a:lnTo>
                    <a:pt x="12" y="90"/>
                  </a:lnTo>
                  <a:lnTo>
                    <a:pt x="15" y="90"/>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54" name="Freeform 213"/>
            <p:cNvSpPr>
              <a:spLocks/>
            </p:cNvSpPr>
            <p:nvPr/>
          </p:nvSpPr>
          <p:spPr bwMode="auto">
            <a:xfrm>
              <a:off x="11242675" y="2276475"/>
              <a:ext cx="33338" cy="33338"/>
            </a:xfrm>
            <a:custGeom>
              <a:avLst/>
              <a:gdLst>
                <a:gd name="T0" fmla="*/ 100 w 106"/>
                <a:gd name="T1" fmla="*/ 4 h 105"/>
                <a:gd name="T2" fmla="*/ 98 w 106"/>
                <a:gd name="T3" fmla="*/ 2 h 105"/>
                <a:gd name="T4" fmla="*/ 96 w 106"/>
                <a:gd name="T5" fmla="*/ 1 h 105"/>
                <a:gd name="T6" fmla="*/ 93 w 106"/>
                <a:gd name="T7" fmla="*/ 0 h 105"/>
                <a:gd name="T8" fmla="*/ 90 w 106"/>
                <a:gd name="T9" fmla="*/ 0 h 105"/>
                <a:gd name="T10" fmla="*/ 88 w 106"/>
                <a:gd name="T11" fmla="*/ 0 h 105"/>
                <a:gd name="T12" fmla="*/ 84 w 106"/>
                <a:gd name="T13" fmla="*/ 1 h 105"/>
                <a:gd name="T14" fmla="*/ 82 w 106"/>
                <a:gd name="T15" fmla="*/ 3 h 105"/>
                <a:gd name="T16" fmla="*/ 80 w 106"/>
                <a:gd name="T17" fmla="*/ 4 h 105"/>
                <a:gd name="T18" fmla="*/ 4 w 106"/>
                <a:gd name="T19" fmla="*/ 79 h 105"/>
                <a:gd name="T20" fmla="*/ 3 w 106"/>
                <a:gd name="T21" fmla="*/ 83 h 105"/>
                <a:gd name="T22" fmla="*/ 1 w 106"/>
                <a:gd name="T23" fmla="*/ 85 h 105"/>
                <a:gd name="T24" fmla="*/ 0 w 106"/>
                <a:gd name="T25" fmla="*/ 88 h 105"/>
                <a:gd name="T26" fmla="*/ 0 w 106"/>
                <a:gd name="T27" fmla="*/ 90 h 105"/>
                <a:gd name="T28" fmla="*/ 0 w 106"/>
                <a:gd name="T29" fmla="*/ 93 h 105"/>
                <a:gd name="T30" fmla="*/ 1 w 106"/>
                <a:gd name="T31" fmla="*/ 97 h 105"/>
                <a:gd name="T32" fmla="*/ 3 w 106"/>
                <a:gd name="T33" fmla="*/ 99 h 105"/>
                <a:gd name="T34" fmla="*/ 4 w 106"/>
                <a:gd name="T35" fmla="*/ 101 h 105"/>
                <a:gd name="T36" fmla="*/ 7 w 106"/>
                <a:gd name="T37" fmla="*/ 103 h 105"/>
                <a:gd name="T38" fmla="*/ 9 w 106"/>
                <a:gd name="T39" fmla="*/ 104 h 105"/>
                <a:gd name="T40" fmla="*/ 12 w 106"/>
                <a:gd name="T41" fmla="*/ 105 h 105"/>
                <a:gd name="T42" fmla="*/ 15 w 106"/>
                <a:gd name="T43" fmla="*/ 105 h 105"/>
                <a:gd name="T44" fmla="*/ 18 w 106"/>
                <a:gd name="T45" fmla="*/ 105 h 105"/>
                <a:gd name="T46" fmla="*/ 21 w 106"/>
                <a:gd name="T47" fmla="*/ 104 h 105"/>
                <a:gd name="T48" fmla="*/ 23 w 106"/>
                <a:gd name="T49" fmla="*/ 103 h 105"/>
                <a:gd name="T50" fmla="*/ 25 w 106"/>
                <a:gd name="T51" fmla="*/ 101 h 105"/>
                <a:gd name="T52" fmla="*/ 100 w 106"/>
                <a:gd name="T53" fmla="*/ 26 h 105"/>
                <a:gd name="T54" fmla="*/ 103 w 106"/>
                <a:gd name="T55" fmla="*/ 24 h 105"/>
                <a:gd name="T56" fmla="*/ 105 w 106"/>
                <a:gd name="T57" fmla="*/ 21 h 105"/>
                <a:gd name="T58" fmla="*/ 105 w 106"/>
                <a:gd name="T59" fmla="*/ 18 h 105"/>
                <a:gd name="T60" fmla="*/ 106 w 106"/>
                <a:gd name="T61" fmla="*/ 15 h 105"/>
                <a:gd name="T62" fmla="*/ 105 w 106"/>
                <a:gd name="T63" fmla="*/ 13 h 105"/>
                <a:gd name="T64" fmla="*/ 105 w 106"/>
                <a:gd name="T65" fmla="*/ 10 h 105"/>
                <a:gd name="T66" fmla="*/ 103 w 106"/>
                <a:gd name="T67" fmla="*/ 6 h 105"/>
                <a:gd name="T68" fmla="*/ 100 w 106"/>
                <a:gd name="T69" fmla="*/ 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5">
                  <a:moveTo>
                    <a:pt x="100" y="4"/>
                  </a:moveTo>
                  <a:lnTo>
                    <a:pt x="98" y="2"/>
                  </a:lnTo>
                  <a:lnTo>
                    <a:pt x="96" y="1"/>
                  </a:lnTo>
                  <a:lnTo>
                    <a:pt x="93" y="0"/>
                  </a:lnTo>
                  <a:lnTo>
                    <a:pt x="90" y="0"/>
                  </a:lnTo>
                  <a:lnTo>
                    <a:pt x="88" y="0"/>
                  </a:lnTo>
                  <a:lnTo>
                    <a:pt x="84" y="1"/>
                  </a:lnTo>
                  <a:lnTo>
                    <a:pt x="82" y="3"/>
                  </a:lnTo>
                  <a:lnTo>
                    <a:pt x="80" y="4"/>
                  </a:lnTo>
                  <a:lnTo>
                    <a:pt x="4" y="79"/>
                  </a:lnTo>
                  <a:lnTo>
                    <a:pt x="3" y="83"/>
                  </a:lnTo>
                  <a:lnTo>
                    <a:pt x="1" y="85"/>
                  </a:lnTo>
                  <a:lnTo>
                    <a:pt x="0" y="88"/>
                  </a:lnTo>
                  <a:lnTo>
                    <a:pt x="0" y="90"/>
                  </a:lnTo>
                  <a:lnTo>
                    <a:pt x="0" y="93"/>
                  </a:lnTo>
                  <a:lnTo>
                    <a:pt x="1" y="97"/>
                  </a:lnTo>
                  <a:lnTo>
                    <a:pt x="3" y="99"/>
                  </a:lnTo>
                  <a:lnTo>
                    <a:pt x="4" y="101"/>
                  </a:lnTo>
                  <a:lnTo>
                    <a:pt x="7" y="103"/>
                  </a:lnTo>
                  <a:lnTo>
                    <a:pt x="9" y="104"/>
                  </a:lnTo>
                  <a:lnTo>
                    <a:pt x="12" y="105"/>
                  </a:lnTo>
                  <a:lnTo>
                    <a:pt x="15" y="105"/>
                  </a:lnTo>
                  <a:lnTo>
                    <a:pt x="18" y="105"/>
                  </a:lnTo>
                  <a:lnTo>
                    <a:pt x="21" y="104"/>
                  </a:lnTo>
                  <a:lnTo>
                    <a:pt x="23" y="103"/>
                  </a:lnTo>
                  <a:lnTo>
                    <a:pt x="25" y="101"/>
                  </a:lnTo>
                  <a:lnTo>
                    <a:pt x="100" y="26"/>
                  </a:lnTo>
                  <a:lnTo>
                    <a:pt x="103" y="24"/>
                  </a:lnTo>
                  <a:lnTo>
                    <a:pt x="105" y="21"/>
                  </a:lnTo>
                  <a:lnTo>
                    <a:pt x="105" y="18"/>
                  </a:lnTo>
                  <a:lnTo>
                    <a:pt x="106" y="15"/>
                  </a:lnTo>
                  <a:lnTo>
                    <a:pt x="105" y="13"/>
                  </a:lnTo>
                  <a:lnTo>
                    <a:pt x="105" y="10"/>
                  </a:lnTo>
                  <a:lnTo>
                    <a:pt x="103" y="6"/>
                  </a:lnTo>
                  <a:lnTo>
                    <a:pt x="100" y="4"/>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55" name="Freeform 214"/>
            <p:cNvSpPr>
              <a:spLocks/>
            </p:cNvSpPr>
            <p:nvPr/>
          </p:nvSpPr>
          <p:spPr bwMode="auto">
            <a:xfrm>
              <a:off x="11276013" y="2363788"/>
              <a:ext cx="28575" cy="9525"/>
            </a:xfrm>
            <a:custGeom>
              <a:avLst/>
              <a:gdLst>
                <a:gd name="T0" fmla="*/ 75 w 90"/>
                <a:gd name="T1" fmla="*/ 0 h 30"/>
                <a:gd name="T2" fmla="*/ 15 w 90"/>
                <a:gd name="T3" fmla="*/ 0 h 30"/>
                <a:gd name="T4" fmla="*/ 12 w 90"/>
                <a:gd name="T5" fmla="*/ 0 h 30"/>
                <a:gd name="T6" fmla="*/ 8 w 90"/>
                <a:gd name="T7" fmla="*/ 1 h 30"/>
                <a:gd name="T8" fmla="*/ 6 w 90"/>
                <a:gd name="T9" fmla="*/ 2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8 h 30"/>
                <a:gd name="T30" fmla="*/ 8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3 w 90"/>
                <a:gd name="T43" fmla="*/ 27 h 30"/>
                <a:gd name="T44" fmla="*/ 86 w 90"/>
                <a:gd name="T45" fmla="*/ 26 h 30"/>
                <a:gd name="T46" fmla="*/ 87 w 90"/>
                <a:gd name="T47" fmla="*/ 24 h 30"/>
                <a:gd name="T48" fmla="*/ 89 w 90"/>
                <a:gd name="T49" fmla="*/ 21 h 30"/>
                <a:gd name="T50" fmla="*/ 89 w 90"/>
                <a:gd name="T51" fmla="*/ 19 h 30"/>
                <a:gd name="T52" fmla="*/ 90 w 90"/>
                <a:gd name="T53" fmla="*/ 15 h 30"/>
                <a:gd name="T54" fmla="*/ 89 w 90"/>
                <a:gd name="T55" fmla="*/ 12 h 30"/>
                <a:gd name="T56" fmla="*/ 89 w 90"/>
                <a:gd name="T57" fmla="*/ 9 h 30"/>
                <a:gd name="T58" fmla="*/ 87 w 90"/>
                <a:gd name="T59" fmla="*/ 7 h 30"/>
                <a:gd name="T60" fmla="*/ 86 w 90"/>
                <a:gd name="T61" fmla="*/ 5 h 30"/>
                <a:gd name="T62" fmla="*/ 83 w 90"/>
                <a:gd name="T63" fmla="*/ 2 h 30"/>
                <a:gd name="T64" fmla="*/ 80 w 90"/>
                <a:gd name="T65" fmla="*/ 1 h 30"/>
                <a:gd name="T66" fmla="*/ 77 w 90"/>
                <a:gd name="T67" fmla="*/ 0 h 30"/>
                <a:gd name="T68" fmla="*/ 75 w 9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75" y="0"/>
                  </a:moveTo>
                  <a:lnTo>
                    <a:pt x="15" y="0"/>
                  </a:lnTo>
                  <a:lnTo>
                    <a:pt x="12" y="0"/>
                  </a:lnTo>
                  <a:lnTo>
                    <a:pt x="8" y="1"/>
                  </a:lnTo>
                  <a:lnTo>
                    <a:pt x="6" y="2"/>
                  </a:lnTo>
                  <a:lnTo>
                    <a:pt x="4" y="5"/>
                  </a:lnTo>
                  <a:lnTo>
                    <a:pt x="2" y="7"/>
                  </a:lnTo>
                  <a:lnTo>
                    <a:pt x="1" y="9"/>
                  </a:lnTo>
                  <a:lnTo>
                    <a:pt x="0" y="12"/>
                  </a:lnTo>
                  <a:lnTo>
                    <a:pt x="0" y="15"/>
                  </a:lnTo>
                  <a:lnTo>
                    <a:pt x="0" y="19"/>
                  </a:lnTo>
                  <a:lnTo>
                    <a:pt x="1" y="21"/>
                  </a:lnTo>
                  <a:lnTo>
                    <a:pt x="2" y="24"/>
                  </a:lnTo>
                  <a:lnTo>
                    <a:pt x="4" y="26"/>
                  </a:lnTo>
                  <a:lnTo>
                    <a:pt x="6" y="28"/>
                  </a:lnTo>
                  <a:lnTo>
                    <a:pt x="8" y="29"/>
                  </a:lnTo>
                  <a:lnTo>
                    <a:pt x="12" y="30"/>
                  </a:lnTo>
                  <a:lnTo>
                    <a:pt x="15" y="30"/>
                  </a:lnTo>
                  <a:lnTo>
                    <a:pt x="75" y="30"/>
                  </a:lnTo>
                  <a:lnTo>
                    <a:pt x="78" y="30"/>
                  </a:lnTo>
                  <a:lnTo>
                    <a:pt x="80" y="29"/>
                  </a:lnTo>
                  <a:lnTo>
                    <a:pt x="83" y="27"/>
                  </a:lnTo>
                  <a:lnTo>
                    <a:pt x="86" y="26"/>
                  </a:lnTo>
                  <a:lnTo>
                    <a:pt x="87" y="24"/>
                  </a:lnTo>
                  <a:lnTo>
                    <a:pt x="89" y="21"/>
                  </a:lnTo>
                  <a:lnTo>
                    <a:pt x="89" y="19"/>
                  </a:lnTo>
                  <a:lnTo>
                    <a:pt x="90" y="15"/>
                  </a:lnTo>
                  <a:lnTo>
                    <a:pt x="89" y="12"/>
                  </a:lnTo>
                  <a:lnTo>
                    <a:pt x="89" y="9"/>
                  </a:lnTo>
                  <a:lnTo>
                    <a:pt x="87" y="7"/>
                  </a:lnTo>
                  <a:lnTo>
                    <a:pt x="86" y="5"/>
                  </a:lnTo>
                  <a:lnTo>
                    <a:pt x="83" y="2"/>
                  </a:lnTo>
                  <a:lnTo>
                    <a:pt x="80" y="1"/>
                  </a:lnTo>
                  <a:lnTo>
                    <a:pt x="77" y="0"/>
                  </a:lnTo>
                  <a:lnTo>
                    <a:pt x="75" y="0"/>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grpSp>
      <p:sp>
        <p:nvSpPr>
          <p:cNvPr id="56" name="Freeform 31"/>
          <p:cNvSpPr>
            <a:spLocks noEditPoints="1"/>
          </p:cNvSpPr>
          <p:nvPr/>
        </p:nvSpPr>
        <p:spPr bwMode="auto">
          <a:xfrm>
            <a:off x="2487912" y="1844706"/>
            <a:ext cx="489357" cy="344090"/>
          </a:xfrm>
          <a:custGeom>
            <a:avLst/>
            <a:gdLst>
              <a:gd name="T0" fmla="*/ 3114 w 3968"/>
              <a:gd name="T1" fmla="*/ 3318 h 4464"/>
              <a:gd name="T2" fmla="*/ 2867 w 3968"/>
              <a:gd name="T3" fmla="*/ 3471 h 4464"/>
              <a:gd name="T4" fmla="*/ 2877 w 3968"/>
              <a:gd name="T5" fmla="*/ 3201 h 4464"/>
              <a:gd name="T6" fmla="*/ 308 w 3968"/>
              <a:gd name="T7" fmla="*/ 3416 h 4464"/>
              <a:gd name="T8" fmla="*/ 33 w 3968"/>
              <a:gd name="T9" fmla="*/ 3356 h 4464"/>
              <a:gd name="T10" fmla="*/ 296 w 3968"/>
              <a:gd name="T11" fmla="*/ 3201 h 4464"/>
              <a:gd name="T12" fmla="*/ 2643 w 3968"/>
              <a:gd name="T13" fmla="*/ 3176 h 4464"/>
              <a:gd name="T14" fmla="*/ 2769 w 3968"/>
              <a:gd name="T15" fmla="*/ 4223 h 4464"/>
              <a:gd name="T16" fmla="*/ 2222 w 3968"/>
              <a:gd name="T17" fmla="*/ 3072 h 4464"/>
              <a:gd name="T18" fmla="*/ 950 w 3968"/>
              <a:gd name="T19" fmla="*/ 3073 h 4464"/>
              <a:gd name="T20" fmla="*/ 403 w 3968"/>
              <a:gd name="T21" fmla="*/ 4223 h 4464"/>
              <a:gd name="T22" fmla="*/ 528 w 3968"/>
              <a:gd name="T23" fmla="*/ 3176 h 4464"/>
              <a:gd name="T24" fmla="*/ 1586 w 3968"/>
              <a:gd name="T25" fmla="*/ 2783 h 4464"/>
              <a:gd name="T26" fmla="*/ 2023 w 3968"/>
              <a:gd name="T27" fmla="*/ 2960 h 4464"/>
              <a:gd name="T28" fmla="*/ 2206 w 3968"/>
              <a:gd name="T29" fmla="*/ 3389 h 4464"/>
              <a:gd name="T30" fmla="*/ 1029 w 3968"/>
              <a:gd name="T31" fmla="*/ 3122 h 4464"/>
              <a:gd name="T32" fmla="*/ 1377 w 3968"/>
              <a:gd name="T33" fmla="*/ 2818 h 4464"/>
              <a:gd name="T34" fmla="*/ 2976 w 3968"/>
              <a:gd name="T35" fmla="*/ 2780 h 4464"/>
              <a:gd name="T36" fmla="*/ 3041 w 3968"/>
              <a:gd name="T37" fmla="*/ 2994 h 4464"/>
              <a:gd name="T38" fmla="*/ 2841 w 3968"/>
              <a:gd name="T39" fmla="*/ 3098 h 4464"/>
              <a:gd name="T40" fmla="*/ 2695 w 3968"/>
              <a:gd name="T41" fmla="*/ 2925 h 4464"/>
              <a:gd name="T42" fmla="*/ 2841 w 3968"/>
              <a:gd name="T43" fmla="*/ 2753 h 4464"/>
              <a:gd name="T44" fmla="*/ 444 w 3968"/>
              <a:gd name="T45" fmla="*/ 2827 h 4464"/>
              <a:gd name="T46" fmla="*/ 421 w 3968"/>
              <a:gd name="T47" fmla="*/ 3049 h 4464"/>
              <a:gd name="T48" fmla="*/ 196 w 3968"/>
              <a:gd name="T49" fmla="*/ 3071 h 4464"/>
              <a:gd name="T50" fmla="*/ 131 w 3968"/>
              <a:gd name="T51" fmla="*/ 2857 h 4464"/>
              <a:gd name="T52" fmla="*/ 2341 w 3968"/>
              <a:gd name="T53" fmla="*/ 2429 h 4464"/>
              <a:gd name="T54" fmla="*/ 2593 w 3968"/>
              <a:gd name="T55" fmla="*/ 2600 h 4464"/>
              <a:gd name="T56" fmla="*/ 2514 w 3968"/>
              <a:gd name="T57" fmla="*/ 2891 h 4464"/>
              <a:gd name="T58" fmla="*/ 2207 w 3968"/>
              <a:gd name="T59" fmla="*/ 2916 h 4464"/>
              <a:gd name="T60" fmla="*/ 2078 w 3968"/>
              <a:gd name="T61" fmla="*/ 2645 h 4464"/>
              <a:gd name="T62" fmla="*/ 2294 w 3968"/>
              <a:gd name="T63" fmla="*/ 2434 h 4464"/>
              <a:gd name="T64" fmla="*/ 1034 w 3968"/>
              <a:gd name="T65" fmla="*/ 2523 h 4464"/>
              <a:gd name="T66" fmla="*/ 1060 w 3968"/>
              <a:gd name="T67" fmla="*/ 2823 h 4464"/>
              <a:gd name="T68" fmla="*/ 781 w 3968"/>
              <a:gd name="T69" fmla="*/ 2949 h 4464"/>
              <a:gd name="T70" fmla="*/ 567 w 3968"/>
              <a:gd name="T71" fmla="*/ 2738 h 4464"/>
              <a:gd name="T72" fmla="*/ 695 w 3968"/>
              <a:gd name="T73" fmla="*/ 2466 h 4464"/>
              <a:gd name="T74" fmla="*/ 1752 w 3968"/>
              <a:gd name="T75" fmla="*/ 1944 h 4464"/>
              <a:gd name="T76" fmla="*/ 1976 w 3968"/>
              <a:gd name="T77" fmla="*/ 2237 h 4464"/>
              <a:gd name="T78" fmla="*/ 1845 w 3968"/>
              <a:gd name="T79" fmla="*/ 2585 h 4464"/>
              <a:gd name="T80" fmla="*/ 1471 w 3968"/>
              <a:gd name="T81" fmla="*/ 2665 h 4464"/>
              <a:gd name="T82" fmla="*/ 1207 w 3968"/>
              <a:gd name="T83" fmla="*/ 2405 h 4464"/>
              <a:gd name="T84" fmla="*/ 1287 w 3968"/>
              <a:gd name="T85" fmla="*/ 2041 h 4464"/>
              <a:gd name="T86" fmla="*/ 1955 w 3968"/>
              <a:gd name="T87" fmla="*/ 158 h 4464"/>
              <a:gd name="T88" fmla="*/ 1698 w 3968"/>
              <a:gd name="T89" fmla="*/ 311 h 4464"/>
              <a:gd name="T90" fmla="*/ 1698 w 3968"/>
              <a:gd name="T91" fmla="*/ 1293 h 4464"/>
              <a:gd name="T92" fmla="*/ 1955 w 3968"/>
              <a:gd name="T93" fmla="*/ 1447 h 4464"/>
              <a:gd name="T94" fmla="*/ 3650 w 3968"/>
              <a:gd name="T95" fmla="*/ 1415 h 4464"/>
              <a:gd name="T96" fmla="*/ 3806 w 3968"/>
              <a:gd name="T97" fmla="*/ 1163 h 4464"/>
              <a:gd name="T98" fmla="*/ 3687 w 3968"/>
              <a:gd name="T99" fmla="*/ 212 h 4464"/>
              <a:gd name="T100" fmla="*/ 3517 w 3968"/>
              <a:gd name="T101" fmla="*/ 0 h 4464"/>
              <a:gd name="T102" fmla="*/ 3874 w 3968"/>
              <a:gd name="T103" fmla="*/ 172 h 4464"/>
              <a:gd name="T104" fmla="*/ 3964 w 3968"/>
              <a:gd name="T105" fmla="*/ 1224 h 4464"/>
              <a:gd name="T106" fmla="*/ 3744 w 3968"/>
              <a:gd name="T107" fmla="*/ 1543 h 4464"/>
              <a:gd name="T108" fmla="*/ 2114 w 3968"/>
              <a:gd name="T109" fmla="*/ 1604 h 4464"/>
              <a:gd name="T110" fmla="*/ 1637 w 3968"/>
              <a:gd name="T111" fmla="*/ 1474 h 4464"/>
              <a:gd name="T112" fmla="*/ 1506 w 3968"/>
              <a:gd name="T113" fmla="*/ 441 h 4464"/>
              <a:gd name="T114" fmla="*/ 1680 w 3968"/>
              <a:gd name="T115" fmla="*/ 92 h 4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68" h="4464">
                <a:moveTo>
                  <a:pt x="2877" y="3201"/>
                </a:moveTo>
                <a:lnTo>
                  <a:pt x="2924" y="3203"/>
                </a:lnTo>
                <a:lnTo>
                  <a:pt x="2969" y="3215"/>
                </a:lnTo>
                <a:lnTo>
                  <a:pt x="3012" y="3233"/>
                </a:lnTo>
                <a:lnTo>
                  <a:pt x="3051" y="3256"/>
                </a:lnTo>
                <a:lnTo>
                  <a:pt x="3084" y="3284"/>
                </a:lnTo>
                <a:lnTo>
                  <a:pt x="3114" y="3318"/>
                </a:lnTo>
                <a:lnTo>
                  <a:pt x="3138" y="3356"/>
                </a:lnTo>
                <a:lnTo>
                  <a:pt x="3156" y="3398"/>
                </a:lnTo>
                <a:lnTo>
                  <a:pt x="3167" y="3443"/>
                </a:lnTo>
                <a:lnTo>
                  <a:pt x="3171" y="3489"/>
                </a:lnTo>
                <a:lnTo>
                  <a:pt x="3171" y="4019"/>
                </a:lnTo>
                <a:lnTo>
                  <a:pt x="2867" y="4019"/>
                </a:lnTo>
                <a:lnTo>
                  <a:pt x="2867" y="3471"/>
                </a:lnTo>
                <a:lnTo>
                  <a:pt x="2863" y="3416"/>
                </a:lnTo>
                <a:lnTo>
                  <a:pt x="2853" y="3362"/>
                </a:lnTo>
                <a:lnTo>
                  <a:pt x="2838" y="3310"/>
                </a:lnTo>
                <a:lnTo>
                  <a:pt x="2817" y="3260"/>
                </a:lnTo>
                <a:lnTo>
                  <a:pt x="2792" y="3213"/>
                </a:lnTo>
                <a:lnTo>
                  <a:pt x="2834" y="3203"/>
                </a:lnTo>
                <a:lnTo>
                  <a:pt x="2877" y="3201"/>
                </a:lnTo>
                <a:close/>
                <a:moveTo>
                  <a:pt x="296" y="3201"/>
                </a:moveTo>
                <a:lnTo>
                  <a:pt x="338" y="3203"/>
                </a:lnTo>
                <a:lnTo>
                  <a:pt x="379" y="3213"/>
                </a:lnTo>
                <a:lnTo>
                  <a:pt x="354" y="3260"/>
                </a:lnTo>
                <a:lnTo>
                  <a:pt x="333" y="3310"/>
                </a:lnTo>
                <a:lnTo>
                  <a:pt x="318" y="3362"/>
                </a:lnTo>
                <a:lnTo>
                  <a:pt x="308" y="3416"/>
                </a:lnTo>
                <a:lnTo>
                  <a:pt x="305" y="3471"/>
                </a:lnTo>
                <a:lnTo>
                  <a:pt x="305" y="4019"/>
                </a:lnTo>
                <a:lnTo>
                  <a:pt x="0" y="4019"/>
                </a:lnTo>
                <a:lnTo>
                  <a:pt x="0" y="3489"/>
                </a:lnTo>
                <a:lnTo>
                  <a:pt x="4" y="3443"/>
                </a:lnTo>
                <a:lnTo>
                  <a:pt x="15" y="3398"/>
                </a:lnTo>
                <a:lnTo>
                  <a:pt x="33" y="3356"/>
                </a:lnTo>
                <a:lnTo>
                  <a:pt x="58" y="3318"/>
                </a:lnTo>
                <a:lnTo>
                  <a:pt x="87" y="3284"/>
                </a:lnTo>
                <a:lnTo>
                  <a:pt x="121" y="3256"/>
                </a:lnTo>
                <a:lnTo>
                  <a:pt x="160" y="3232"/>
                </a:lnTo>
                <a:lnTo>
                  <a:pt x="203" y="3214"/>
                </a:lnTo>
                <a:lnTo>
                  <a:pt x="249" y="3203"/>
                </a:lnTo>
                <a:lnTo>
                  <a:pt x="296" y="3201"/>
                </a:lnTo>
                <a:close/>
                <a:moveTo>
                  <a:pt x="2341" y="3053"/>
                </a:moveTo>
                <a:lnTo>
                  <a:pt x="2399" y="3057"/>
                </a:lnTo>
                <a:lnTo>
                  <a:pt x="2455" y="3068"/>
                </a:lnTo>
                <a:lnTo>
                  <a:pt x="2507" y="3086"/>
                </a:lnTo>
                <a:lnTo>
                  <a:pt x="2557" y="3110"/>
                </a:lnTo>
                <a:lnTo>
                  <a:pt x="2603" y="3140"/>
                </a:lnTo>
                <a:lnTo>
                  <a:pt x="2643" y="3176"/>
                </a:lnTo>
                <a:lnTo>
                  <a:pt x="2679" y="3215"/>
                </a:lnTo>
                <a:lnTo>
                  <a:pt x="2709" y="3260"/>
                </a:lnTo>
                <a:lnTo>
                  <a:pt x="2734" y="3309"/>
                </a:lnTo>
                <a:lnTo>
                  <a:pt x="2753" y="3360"/>
                </a:lnTo>
                <a:lnTo>
                  <a:pt x="2765" y="3414"/>
                </a:lnTo>
                <a:lnTo>
                  <a:pt x="2769" y="3471"/>
                </a:lnTo>
                <a:lnTo>
                  <a:pt x="2769" y="4223"/>
                </a:lnTo>
                <a:lnTo>
                  <a:pt x="2303" y="4223"/>
                </a:lnTo>
                <a:lnTo>
                  <a:pt x="2303" y="3389"/>
                </a:lnTo>
                <a:lnTo>
                  <a:pt x="2298" y="3321"/>
                </a:lnTo>
                <a:lnTo>
                  <a:pt x="2287" y="3255"/>
                </a:lnTo>
                <a:lnTo>
                  <a:pt x="2271" y="3192"/>
                </a:lnTo>
                <a:lnTo>
                  <a:pt x="2249" y="3130"/>
                </a:lnTo>
                <a:lnTo>
                  <a:pt x="2222" y="3072"/>
                </a:lnTo>
                <a:lnTo>
                  <a:pt x="2260" y="3063"/>
                </a:lnTo>
                <a:lnTo>
                  <a:pt x="2300" y="3056"/>
                </a:lnTo>
                <a:lnTo>
                  <a:pt x="2341" y="3053"/>
                </a:lnTo>
                <a:close/>
                <a:moveTo>
                  <a:pt x="830" y="3053"/>
                </a:moveTo>
                <a:lnTo>
                  <a:pt x="871" y="3056"/>
                </a:lnTo>
                <a:lnTo>
                  <a:pt x="911" y="3063"/>
                </a:lnTo>
                <a:lnTo>
                  <a:pt x="950" y="3073"/>
                </a:lnTo>
                <a:lnTo>
                  <a:pt x="922" y="3132"/>
                </a:lnTo>
                <a:lnTo>
                  <a:pt x="899" y="3192"/>
                </a:lnTo>
                <a:lnTo>
                  <a:pt x="882" y="3256"/>
                </a:lnTo>
                <a:lnTo>
                  <a:pt x="871" y="3321"/>
                </a:lnTo>
                <a:lnTo>
                  <a:pt x="868" y="3389"/>
                </a:lnTo>
                <a:lnTo>
                  <a:pt x="868" y="4223"/>
                </a:lnTo>
                <a:lnTo>
                  <a:pt x="403" y="4223"/>
                </a:lnTo>
                <a:lnTo>
                  <a:pt x="403" y="3471"/>
                </a:lnTo>
                <a:lnTo>
                  <a:pt x="408" y="3414"/>
                </a:lnTo>
                <a:lnTo>
                  <a:pt x="419" y="3360"/>
                </a:lnTo>
                <a:lnTo>
                  <a:pt x="437" y="3309"/>
                </a:lnTo>
                <a:lnTo>
                  <a:pt x="462" y="3260"/>
                </a:lnTo>
                <a:lnTo>
                  <a:pt x="492" y="3215"/>
                </a:lnTo>
                <a:lnTo>
                  <a:pt x="528" y="3176"/>
                </a:lnTo>
                <a:lnTo>
                  <a:pt x="568" y="3140"/>
                </a:lnTo>
                <a:lnTo>
                  <a:pt x="614" y="3110"/>
                </a:lnTo>
                <a:lnTo>
                  <a:pt x="664" y="3086"/>
                </a:lnTo>
                <a:lnTo>
                  <a:pt x="716" y="3068"/>
                </a:lnTo>
                <a:lnTo>
                  <a:pt x="771" y="3057"/>
                </a:lnTo>
                <a:lnTo>
                  <a:pt x="830" y="3053"/>
                </a:lnTo>
                <a:close/>
                <a:moveTo>
                  <a:pt x="1586" y="2783"/>
                </a:moveTo>
                <a:lnTo>
                  <a:pt x="1658" y="2787"/>
                </a:lnTo>
                <a:lnTo>
                  <a:pt x="1727" y="2799"/>
                </a:lnTo>
                <a:lnTo>
                  <a:pt x="1795" y="2818"/>
                </a:lnTo>
                <a:lnTo>
                  <a:pt x="1859" y="2845"/>
                </a:lnTo>
                <a:lnTo>
                  <a:pt x="1918" y="2877"/>
                </a:lnTo>
                <a:lnTo>
                  <a:pt x="1973" y="2916"/>
                </a:lnTo>
                <a:lnTo>
                  <a:pt x="2023" y="2960"/>
                </a:lnTo>
                <a:lnTo>
                  <a:pt x="2069" y="3010"/>
                </a:lnTo>
                <a:lnTo>
                  <a:pt x="2109" y="3064"/>
                </a:lnTo>
                <a:lnTo>
                  <a:pt x="2142" y="3122"/>
                </a:lnTo>
                <a:lnTo>
                  <a:pt x="2170" y="3184"/>
                </a:lnTo>
                <a:lnTo>
                  <a:pt x="2189" y="3249"/>
                </a:lnTo>
                <a:lnTo>
                  <a:pt x="2202" y="3318"/>
                </a:lnTo>
                <a:lnTo>
                  <a:pt x="2206" y="3389"/>
                </a:lnTo>
                <a:lnTo>
                  <a:pt x="2206" y="4464"/>
                </a:lnTo>
                <a:lnTo>
                  <a:pt x="966" y="4464"/>
                </a:lnTo>
                <a:lnTo>
                  <a:pt x="966" y="3389"/>
                </a:lnTo>
                <a:lnTo>
                  <a:pt x="971" y="3318"/>
                </a:lnTo>
                <a:lnTo>
                  <a:pt x="983" y="3249"/>
                </a:lnTo>
                <a:lnTo>
                  <a:pt x="1002" y="3184"/>
                </a:lnTo>
                <a:lnTo>
                  <a:pt x="1029" y="3122"/>
                </a:lnTo>
                <a:lnTo>
                  <a:pt x="1063" y="3064"/>
                </a:lnTo>
                <a:lnTo>
                  <a:pt x="1102" y="3010"/>
                </a:lnTo>
                <a:lnTo>
                  <a:pt x="1148" y="2960"/>
                </a:lnTo>
                <a:lnTo>
                  <a:pt x="1199" y="2916"/>
                </a:lnTo>
                <a:lnTo>
                  <a:pt x="1254" y="2877"/>
                </a:lnTo>
                <a:lnTo>
                  <a:pt x="1314" y="2845"/>
                </a:lnTo>
                <a:lnTo>
                  <a:pt x="1377" y="2818"/>
                </a:lnTo>
                <a:lnTo>
                  <a:pt x="1444" y="2799"/>
                </a:lnTo>
                <a:lnTo>
                  <a:pt x="1514" y="2787"/>
                </a:lnTo>
                <a:lnTo>
                  <a:pt x="1586" y="2783"/>
                </a:lnTo>
                <a:close/>
                <a:moveTo>
                  <a:pt x="2877" y="2750"/>
                </a:moveTo>
                <a:lnTo>
                  <a:pt x="2913" y="2753"/>
                </a:lnTo>
                <a:lnTo>
                  <a:pt x="2946" y="2764"/>
                </a:lnTo>
                <a:lnTo>
                  <a:pt x="2976" y="2780"/>
                </a:lnTo>
                <a:lnTo>
                  <a:pt x="3002" y="2801"/>
                </a:lnTo>
                <a:lnTo>
                  <a:pt x="3025" y="2827"/>
                </a:lnTo>
                <a:lnTo>
                  <a:pt x="3041" y="2857"/>
                </a:lnTo>
                <a:lnTo>
                  <a:pt x="3051" y="2889"/>
                </a:lnTo>
                <a:lnTo>
                  <a:pt x="3055" y="2925"/>
                </a:lnTo>
                <a:lnTo>
                  <a:pt x="3051" y="2960"/>
                </a:lnTo>
                <a:lnTo>
                  <a:pt x="3041" y="2994"/>
                </a:lnTo>
                <a:lnTo>
                  <a:pt x="3025" y="3023"/>
                </a:lnTo>
                <a:lnTo>
                  <a:pt x="3002" y="3049"/>
                </a:lnTo>
                <a:lnTo>
                  <a:pt x="2976" y="3071"/>
                </a:lnTo>
                <a:lnTo>
                  <a:pt x="2946" y="3087"/>
                </a:lnTo>
                <a:lnTo>
                  <a:pt x="2913" y="3098"/>
                </a:lnTo>
                <a:lnTo>
                  <a:pt x="2877" y="3100"/>
                </a:lnTo>
                <a:lnTo>
                  <a:pt x="2841" y="3098"/>
                </a:lnTo>
                <a:lnTo>
                  <a:pt x="2806" y="3087"/>
                </a:lnTo>
                <a:lnTo>
                  <a:pt x="2776" y="3071"/>
                </a:lnTo>
                <a:lnTo>
                  <a:pt x="2749" y="3049"/>
                </a:lnTo>
                <a:lnTo>
                  <a:pt x="2727" y="3023"/>
                </a:lnTo>
                <a:lnTo>
                  <a:pt x="2711" y="2994"/>
                </a:lnTo>
                <a:lnTo>
                  <a:pt x="2700" y="2960"/>
                </a:lnTo>
                <a:lnTo>
                  <a:pt x="2695" y="2925"/>
                </a:lnTo>
                <a:lnTo>
                  <a:pt x="2700" y="2889"/>
                </a:lnTo>
                <a:lnTo>
                  <a:pt x="2711" y="2857"/>
                </a:lnTo>
                <a:lnTo>
                  <a:pt x="2727" y="2827"/>
                </a:lnTo>
                <a:lnTo>
                  <a:pt x="2749" y="2801"/>
                </a:lnTo>
                <a:lnTo>
                  <a:pt x="2776" y="2780"/>
                </a:lnTo>
                <a:lnTo>
                  <a:pt x="2806" y="2764"/>
                </a:lnTo>
                <a:lnTo>
                  <a:pt x="2841" y="2753"/>
                </a:lnTo>
                <a:lnTo>
                  <a:pt x="2877" y="2750"/>
                </a:lnTo>
                <a:close/>
                <a:moveTo>
                  <a:pt x="296" y="2750"/>
                </a:moveTo>
                <a:lnTo>
                  <a:pt x="332" y="2753"/>
                </a:lnTo>
                <a:lnTo>
                  <a:pt x="365" y="2764"/>
                </a:lnTo>
                <a:lnTo>
                  <a:pt x="395" y="2780"/>
                </a:lnTo>
                <a:lnTo>
                  <a:pt x="421" y="2801"/>
                </a:lnTo>
                <a:lnTo>
                  <a:pt x="444" y="2827"/>
                </a:lnTo>
                <a:lnTo>
                  <a:pt x="460" y="2857"/>
                </a:lnTo>
                <a:lnTo>
                  <a:pt x="471" y="2889"/>
                </a:lnTo>
                <a:lnTo>
                  <a:pt x="474" y="2925"/>
                </a:lnTo>
                <a:lnTo>
                  <a:pt x="471" y="2960"/>
                </a:lnTo>
                <a:lnTo>
                  <a:pt x="460" y="2994"/>
                </a:lnTo>
                <a:lnTo>
                  <a:pt x="444" y="3023"/>
                </a:lnTo>
                <a:lnTo>
                  <a:pt x="421" y="3049"/>
                </a:lnTo>
                <a:lnTo>
                  <a:pt x="395" y="3071"/>
                </a:lnTo>
                <a:lnTo>
                  <a:pt x="365" y="3087"/>
                </a:lnTo>
                <a:lnTo>
                  <a:pt x="332" y="3098"/>
                </a:lnTo>
                <a:lnTo>
                  <a:pt x="296" y="3100"/>
                </a:lnTo>
                <a:lnTo>
                  <a:pt x="260" y="3098"/>
                </a:lnTo>
                <a:lnTo>
                  <a:pt x="226" y="3087"/>
                </a:lnTo>
                <a:lnTo>
                  <a:pt x="196" y="3071"/>
                </a:lnTo>
                <a:lnTo>
                  <a:pt x="168" y="3049"/>
                </a:lnTo>
                <a:lnTo>
                  <a:pt x="148" y="3023"/>
                </a:lnTo>
                <a:lnTo>
                  <a:pt x="131" y="2994"/>
                </a:lnTo>
                <a:lnTo>
                  <a:pt x="120" y="2960"/>
                </a:lnTo>
                <a:lnTo>
                  <a:pt x="116" y="2925"/>
                </a:lnTo>
                <a:lnTo>
                  <a:pt x="120" y="2889"/>
                </a:lnTo>
                <a:lnTo>
                  <a:pt x="131" y="2857"/>
                </a:lnTo>
                <a:lnTo>
                  <a:pt x="148" y="2827"/>
                </a:lnTo>
                <a:lnTo>
                  <a:pt x="168" y="2801"/>
                </a:lnTo>
                <a:lnTo>
                  <a:pt x="196" y="2780"/>
                </a:lnTo>
                <a:lnTo>
                  <a:pt x="226" y="2764"/>
                </a:lnTo>
                <a:lnTo>
                  <a:pt x="260" y="2753"/>
                </a:lnTo>
                <a:lnTo>
                  <a:pt x="296" y="2750"/>
                </a:lnTo>
                <a:close/>
                <a:moveTo>
                  <a:pt x="2341" y="2429"/>
                </a:moveTo>
                <a:lnTo>
                  <a:pt x="2390" y="2434"/>
                </a:lnTo>
                <a:lnTo>
                  <a:pt x="2435" y="2446"/>
                </a:lnTo>
                <a:lnTo>
                  <a:pt x="2477" y="2466"/>
                </a:lnTo>
                <a:lnTo>
                  <a:pt x="2514" y="2492"/>
                </a:lnTo>
                <a:lnTo>
                  <a:pt x="2546" y="2523"/>
                </a:lnTo>
                <a:lnTo>
                  <a:pt x="2572" y="2559"/>
                </a:lnTo>
                <a:lnTo>
                  <a:pt x="2593" y="2600"/>
                </a:lnTo>
                <a:lnTo>
                  <a:pt x="2605" y="2645"/>
                </a:lnTo>
                <a:lnTo>
                  <a:pt x="2610" y="2691"/>
                </a:lnTo>
                <a:lnTo>
                  <a:pt x="2605" y="2738"/>
                </a:lnTo>
                <a:lnTo>
                  <a:pt x="2593" y="2783"/>
                </a:lnTo>
                <a:lnTo>
                  <a:pt x="2572" y="2823"/>
                </a:lnTo>
                <a:lnTo>
                  <a:pt x="2546" y="2860"/>
                </a:lnTo>
                <a:lnTo>
                  <a:pt x="2514" y="2891"/>
                </a:lnTo>
                <a:lnTo>
                  <a:pt x="2477" y="2916"/>
                </a:lnTo>
                <a:lnTo>
                  <a:pt x="2435" y="2937"/>
                </a:lnTo>
                <a:lnTo>
                  <a:pt x="2390" y="2949"/>
                </a:lnTo>
                <a:lnTo>
                  <a:pt x="2341" y="2953"/>
                </a:lnTo>
                <a:lnTo>
                  <a:pt x="2294" y="2949"/>
                </a:lnTo>
                <a:lnTo>
                  <a:pt x="2249" y="2937"/>
                </a:lnTo>
                <a:lnTo>
                  <a:pt x="2207" y="2916"/>
                </a:lnTo>
                <a:lnTo>
                  <a:pt x="2170" y="2891"/>
                </a:lnTo>
                <a:lnTo>
                  <a:pt x="2138" y="2860"/>
                </a:lnTo>
                <a:lnTo>
                  <a:pt x="2112" y="2823"/>
                </a:lnTo>
                <a:lnTo>
                  <a:pt x="2091" y="2783"/>
                </a:lnTo>
                <a:lnTo>
                  <a:pt x="2078" y="2738"/>
                </a:lnTo>
                <a:lnTo>
                  <a:pt x="2074" y="2691"/>
                </a:lnTo>
                <a:lnTo>
                  <a:pt x="2078" y="2645"/>
                </a:lnTo>
                <a:lnTo>
                  <a:pt x="2091" y="2600"/>
                </a:lnTo>
                <a:lnTo>
                  <a:pt x="2112" y="2559"/>
                </a:lnTo>
                <a:lnTo>
                  <a:pt x="2138" y="2523"/>
                </a:lnTo>
                <a:lnTo>
                  <a:pt x="2170" y="2492"/>
                </a:lnTo>
                <a:lnTo>
                  <a:pt x="2207" y="2466"/>
                </a:lnTo>
                <a:lnTo>
                  <a:pt x="2249" y="2446"/>
                </a:lnTo>
                <a:lnTo>
                  <a:pt x="2294" y="2434"/>
                </a:lnTo>
                <a:lnTo>
                  <a:pt x="2341" y="2429"/>
                </a:lnTo>
                <a:close/>
                <a:moveTo>
                  <a:pt x="830" y="2429"/>
                </a:moveTo>
                <a:lnTo>
                  <a:pt x="878" y="2434"/>
                </a:lnTo>
                <a:lnTo>
                  <a:pt x="922" y="2446"/>
                </a:lnTo>
                <a:lnTo>
                  <a:pt x="964" y="2466"/>
                </a:lnTo>
                <a:lnTo>
                  <a:pt x="1001" y="2492"/>
                </a:lnTo>
                <a:lnTo>
                  <a:pt x="1034" y="2523"/>
                </a:lnTo>
                <a:lnTo>
                  <a:pt x="1060" y="2559"/>
                </a:lnTo>
                <a:lnTo>
                  <a:pt x="1080" y="2600"/>
                </a:lnTo>
                <a:lnTo>
                  <a:pt x="1092" y="2645"/>
                </a:lnTo>
                <a:lnTo>
                  <a:pt x="1096" y="2691"/>
                </a:lnTo>
                <a:lnTo>
                  <a:pt x="1092" y="2738"/>
                </a:lnTo>
                <a:lnTo>
                  <a:pt x="1080" y="2783"/>
                </a:lnTo>
                <a:lnTo>
                  <a:pt x="1060" y="2823"/>
                </a:lnTo>
                <a:lnTo>
                  <a:pt x="1034" y="2860"/>
                </a:lnTo>
                <a:lnTo>
                  <a:pt x="1001" y="2891"/>
                </a:lnTo>
                <a:lnTo>
                  <a:pt x="964" y="2916"/>
                </a:lnTo>
                <a:lnTo>
                  <a:pt x="922" y="2937"/>
                </a:lnTo>
                <a:lnTo>
                  <a:pt x="878" y="2949"/>
                </a:lnTo>
                <a:lnTo>
                  <a:pt x="830" y="2953"/>
                </a:lnTo>
                <a:lnTo>
                  <a:pt x="781" y="2949"/>
                </a:lnTo>
                <a:lnTo>
                  <a:pt x="737" y="2937"/>
                </a:lnTo>
                <a:lnTo>
                  <a:pt x="695" y="2916"/>
                </a:lnTo>
                <a:lnTo>
                  <a:pt x="658" y="2891"/>
                </a:lnTo>
                <a:lnTo>
                  <a:pt x="625" y="2860"/>
                </a:lnTo>
                <a:lnTo>
                  <a:pt x="599" y="2823"/>
                </a:lnTo>
                <a:lnTo>
                  <a:pt x="579" y="2783"/>
                </a:lnTo>
                <a:lnTo>
                  <a:pt x="567" y="2738"/>
                </a:lnTo>
                <a:lnTo>
                  <a:pt x="563" y="2691"/>
                </a:lnTo>
                <a:lnTo>
                  <a:pt x="567" y="2645"/>
                </a:lnTo>
                <a:lnTo>
                  <a:pt x="579" y="2600"/>
                </a:lnTo>
                <a:lnTo>
                  <a:pt x="599" y="2559"/>
                </a:lnTo>
                <a:lnTo>
                  <a:pt x="625" y="2523"/>
                </a:lnTo>
                <a:lnTo>
                  <a:pt x="658" y="2492"/>
                </a:lnTo>
                <a:lnTo>
                  <a:pt x="695" y="2466"/>
                </a:lnTo>
                <a:lnTo>
                  <a:pt x="737" y="2446"/>
                </a:lnTo>
                <a:lnTo>
                  <a:pt x="781" y="2434"/>
                </a:lnTo>
                <a:lnTo>
                  <a:pt x="830" y="2429"/>
                </a:lnTo>
                <a:close/>
                <a:moveTo>
                  <a:pt x="1586" y="1907"/>
                </a:moveTo>
                <a:lnTo>
                  <a:pt x="1644" y="1913"/>
                </a:lnTo>
                <a:lnTo>
                  <a:pt x="1699" y="1925"/>
                </a:lnTo>
                <a:lnTo>
                  <a:pt x="1752" y="1944"/>
                </a:lnTo>
                <a:lnTo>
                  <a:pt x="1800" y="1970"/>
                </a:lnTo>
                <a:lnTo>
                  <a:pt x="1845" y="2003"/>
                </a:lnTo>
                <a:lnTo>
                  <a:pt x="1883" y="2041"/>
                </a:lnTo>
                <a:lnTo>
                  <a:pt x="1917" y="2085"/>
                </a:lnTo>
                <a:lnTo>
                  <a:pt x="1944" y="2132"/>
                </a:lnTo>
                <a:lnTo>
                  <a:pt x="1964" y="2183"/>
                </a:lnTo>
                <a:lnTo>
                  <a:pt x="1976" y="2237"/>
                </a:lnTo>
                <a:lnTo>
                  <a:pt x="1980" y="2294"/>
                </a:lnTo>
                <a:lnTo>
                  <a:pt x="1976" y="2351"/>
                </a:lnTo>
                <a:lnTo>
                  <a:pt x="1964" y="2405"/>
                </a:lnTo>
                <a:lnTo>
                  <a:pt x="1944" y="2457"/>
                </a:lnTo>
                <a:lnTo>
                  <a:pt x="1917" y="2504"/>
                </a:lnTo>
                <a:lnTo>
                  <a:pt x="1883" y="2547"/>
                </a:lnTo>
                <a:lnTo>
                  <a:pt x="1845" y="2585"/>
                </a:lnTo>
                <a:lnTo>
                  <a:pt x="1800" y="2619"/>
                </a:lnTo>
                <a:lnTo>
                  <a:pt x="1752" y="2645"/>
                </a:lnTo>
                <a:lnTo>
                  <a:pt x="1699" y="2665"/>
                </a:lnTo>
                <a:lnTo>
                  <a:pt x="1644" y="2677"/>
                </a:lnTo>
                <a:lnTo>
                  <a:pt x="1586" y="2681"/>
                </a:lnTo>
                <a:lnTo>
                  <a:pt x="1527" y="2677"/>
                </a:lnTo>
                <a:lnTo>
                  <a:pt x="1471" y="2665"/>
                </a:lnTo>
                <a:lnTo>
                  <a:pt x="1419" y="2645"/>
                </a:lnTo>
                <a:lnTo>
                  <a:pt x="1370" y="2619"/>
                </a:lnTo>
                <a:lnTo>
                  <a:pt x="1326" y="2585"/>
                </a:lnTo>
                <a:lnTo>
                  <a:pt x="1287" y="2547"/>
                </a:lnTo>
                <a:lnTo>
                  <a:pt x="1254" y="2504"/>
                </a:lnTo>
                <a:lnTo>
                  <a:pt x="1228" y="2457"/>
                </a:lnTo>
                <a:lnTo>
                  <a:pt x="1207" y="2405"/>
                </a:lnTo>
                <a:lnTo>
                  <a:pt x="1195" y="2351"/>
                </a:lnTo>
                <a:lnTo>
                  <a:pt x="1191" y="2294"/>
                </a:lnTo>
                <a:lnTo>
                  <a:pt x="1195" y="2237"/>
                </a:lnTo>
                <a:lnTo>
                  <a:pt x="1207" y="2183"/>
                </a:lnTo>
                <a:lnTo>
                  <a:pt x="1228" y="2132"/>
                </a:lnTo>
                <a:lnTo>
                  <a:pt x="1254" y="2085"/>
                </a:lnTo>
                <a:lnTo>
                  <a:pt x="1287" y="2041"/>
                </a:lnTo>
                <a:lnTo>
                  <a:pt x="1326" y="2003"/>
                </a:lnTo>
                <a:lnTo>
                  <a:pt x="1370" y="1970"/>
                </a:lnTo>
                <a:lnTo>
                  <a:pt x="1419" y="1944"/>
                </a:lnTo>
                <a:lnTo>
                  <a:pt x="1471" y="1925"/>
                </a:lnTo>
                <a:lnTo>
                  <a:pt x="1527" y="1913"/>
                </a:lnTo>
                <a:lnTo>
                  <a:pt x="1586" y="1907"/>
                </a:lnTo>
                <a:close/>
                <a:moveTo>
                  <a:pt x="1955" y="158"/>
                </a:moveTo>
                <a:lnTo>
                  <a:pt x="1908" y="162"/>
                </a:lnTo>
                <a:lnTo>
                  <a:pt x="1864" y="173"/>
                </a:lnTo>
                <a:lnTo>
                  <a:pt x="1823" y="189"/>
                </a:lnTo>
                <a:lnTo>
                  <a:pt x="1785" y="212"/>
                </a:lnTo>
                <a:lnTo>
                  <a:pt x="1751" y="241"/>
                </a:lnTo>
                <a:lnTo>
                  <a:pt x="1722" y="275"/>
                </a:lnTo>
                <a:lnTo>
                  <a:pt x="1698" y="311"/>
                </a:lnTo>
                <a:lnTo>
                  <a:pt x="1680" y="352"/>
                </a:lnTo>
                <a:lnTo>
                  <a:pt x="1669" y="395"/>
                </a:lnTo>
                <a:lnTo>
                  <a:pt x="1666" y="441"/>
                </a:lnTo>
                <a:lnTo>
                  <a:pt x="1666" y="1163"/>
                </a:lnTo>
                <a:lnTo>
                  <a:pt x="1669" y="1209"/>
                </a:lnTo>
                <a:lnTo>
                  <a:pt x="1680" y="1253"/>
                </a:lnTo>
                <a:lnTo>
                  <a:pt x="1698" y="1293"/>
                </a:lnTo>
                <a:lnTo>
                  <a:pt x="1722" y="1331"/>
                </a:lnTo>
                <a:lnTo>
                  <a:pt x="1751" y="1364"/>
                </a:lnTo>
                <a:lnTo>
                  <a:pt x="1785" y="1392"/>
                </a:lnTo>
                <a:lnTo>
                  <a:pt x="1823" y="1415"/>
                </a:lnTo>
                <a:lnTo>
                  <a:pt x="1864" y="1433"/>
                </a:lnTo>
                <a:lnTo>
                  <a:pt x="1908" y="1443"/>
                </a:lnTo>
                <a:lnTo>
                  <a:pt x="1955" y="1447"/>
                </a:lnTo>
                <a:lnTo>
                  <a:pt x="2278" y="1447"/>
                </a:lnTo>
                <a:lnTo>
                  <a:pt x="2278" y="1800"/>
                </a:lnTo>
                <a:lnTo>
                  <a:pt x="2639" y="1447"/>
                </a:lnTo>
                <a:lnTo>
                  <a:pt x="3517" y="1447"/>
                </a:lnTo>
                <a:lnTo>
                  <a:pt x="3564" y="1443"/>
                </a:lnTo>
                <a:lnTo>
                  <a:pt x="3608" y="1433"/>
                </a:lnTo>
                <a:lnTo>
                  <a:pt x="3650" y="1415"/>
                </a:lnTo>
                <a:lnTo>
                  <a:pt x="3687" y="1392"/>
                </a:lnTo>
                <a:lnTo>
                  <a:pt x="3720" y="1364"/>
                </a:lnTo>
                <a:lnTo>
                  <a:pt x="3749" y="1331"/>
                </a:lnTo>
                <a:lnTo>
                  <a:pt x="3773" y="1293"/>
                </a:lnTo>
                <a:lnTo>
                  <a:pt x="3791" y="1253"/>
                </a:lnTo>
                <a:lnTo>
                  <a:pt x="3802" y="1209"/>
                </a:lnTo>
                <a:lnTo>
                  <a:pt x="3806" y="1163"/>
                </a:lnTo>
                <a:lnTo>
                  <a:pt x="3806" y="441"/>
                </a:lnTo>
                <a:lnTo>
                  <a:pt x="3802" y="395"/>
                </a:lnTo>
                <a:lnTo>
                  <a:pt x="3791" y="352"/>
                </a:lnTo>
                <a:lnTo>
                  <a:pt x="3773" y="311"/>
                </a:lnTo>
                <a:lnTo>
                  <a:pt x="3749" y="275"/>
                </a:lnTo>
                <a:lnTo>
                  <a:pt x="3720" y="241"/>
                </a:lnTo>
                <a:lnTo>
                  <a:pt x="3687" y="212"/>
                </a:lnTo>
                <a:lnTo>
                  <a:pt x="3650" y="189"/>
                </a:lnTo>
                <a:lnTo>
                  <a:pt x="3608" y="173"/>
                </a:lnTo>
                <a:lnTo>
                  <a:pt x="3564" y="162"/>
                </a:lnTo>
                <a:lnTo>
                  <a:pt x="3517" y="158"/>
                </a:lnTo>
                <a:lnTo>
                  <a:pt x="1955" y="158"/>
                </a:lnTo>
                <a:close/>
                <a:moveTo>
                  <a:pt x="1955" y="0"/>
                </a:moveTo>
                <a:lnTo>
                  <a:pt x="3517" y="0"/>
                </a:lnTo>
                <a:lnTo>
                  <a:pt x="3578" y="4"/>
                </a:lnTo>
                <a:lnTo>
                  <a:pt x="3637" y="16"/>
                </a:lnTo>
                <a:lnTo>
                  <a:pt x="3693" y="35"/>
                </a:lnTo>
                <a:lnTo>
                  <a:pt x="3744" y="61"/>
                </a:lnTo>
                <a:lnTo>
                  <a:pt x="3792" y="92"/>
                </a:lnTo>
                <a:lnTo>
                  <a:pt x="3835" y="129"/>
                </a:lnTo>
                <a:lnTo>
                  <a:pt x="3874" y="172"/>
                </a:lnTo>
                <a:lnTo>
                  <a:pt x="3906" y="218"/>
                </a:lnTo>
                <a:lnTo>
                  <a:pt x="3932" y="269"/>
                </a:lnTo>
                <a:lnTo>
                  <a:pt x="3951" y="323"/>
                </a:lnTo>
                <a:lnTo>
                  <a:pt x="3964" y="380"/>
                </a:lnTo>
                <a:lnTo>
                  <a:pt x="3968" y="441"/>
                </a:lnTo>
                <a:lnTo>
                  <a:pt x="3968" y="1163"/>
                </a:lnTo>
                <a:lnTo>
                  <a:pt x="3964" y="1224"/>
                </a:lnTo>
                <a:lnTo>
                  <a:pt x="3951" y="1281"/>
                </a:lnTo>
                <a:lnTo>
                  <a:pt x="3932" y="1335"/>
                </a:lnTo>
                <a:lnTo>
                  <a:pt x="3906" y="1387"/>
                </a:lnTo>
                <a:lnTo>
                  <a:pt x="3874" y="1433"/>
                </a:lnTo>
                <a:lnTo>
                  <a:pt x="3835" y="1474"/>
                </a:lnTo>
                <a:lnTo>
                  <a:pt x="3792" y="1512"/>
                </a:lnTo>
                <a:lnTo>
                  <a:pt x="3744" y="1543"/>
                </a:lnTo>
                <a:lnTo>
                  <a:pt x="3693" y="1569"/>
                </a:lnTo>
                <a:lnTo>
                  <a:pt x="3637" y="1588"/>
                </a:lnTo>
                <a:lnTo>
                  <a:pt x="3578" y="1600"/>
                </a:lnTo>
                <a:lnTo>
                  <a:pt x="3517" y="1604"/>
                </a:lnTo>
                <a:lnTo>
                  <a:pt x="2706" y="1604"/>
                </a:lnTo>
                <a:lnTo>
                  <a:pt x="2114" y="2182"/>
                </a:lnTo>
                <a:lnTo>
                  <a:pt x="2114" y="1604"/>
                </a:lnTo>
                <a:lnTo>
                  <a:pt x="1955" y="1604"/>
                </a:lnTo>
                <a:lnTo>
                  <a:pt x="1895" y="1600"/>
                </a:lnTo>
                <a:lnTo>
                  <a:pt x="1836" y="1588"/>
                </a:lnTo>
                <a:lnTo>
                  <a:pt x="1781" y="1569"/>
                </a:lnTo>
                <a:lnTo>
                  <a:pt x="1729" y="1543"/>
                </a:lnTo>
                <a:lnTo>
                  <a:pt x="1680" y="1512"/>
                </a:lnTo>
                <a:lnTo>
                  <a:pt x="1637" y="1474"/>
                </a:lnTo>
                <a:lnTo>
                  <a:pt x="1600" y="1433"/>
                </a:lnTo>
                <a:lnTo>
                  <a:pt x="1567" y="1387"/>
                </a:lnTo>
                <a:lnTo>
                  <a:pt x="1540" y="1335"/>
                </a:lnTo>
                <a:lnTo>
                  <a:pt x="1521" y="1281"/>
                </a:lnTo>
                <a:lnTo>
                  <a:pt x="1510" y="1224"/>
                </a:lnTo>
                <a:lnTo>
                  <a:pt x="1506" y="1163"/>
                </a:lnTo>
                <a:lnTo>
                  <a:pt x="1506" y="441"/>
                </a:lnTo>
                <a:lnTo>
                  <a:pt x="1509" y="380"/>
                </a:lnTo>
                <a:lnTo>
                  <a:pt x="1521" y="323"/>
                </a:lnTo>
                <a:lnTo>
                  <a:pt x="1540" y="269"/>
                </a:lnTo>
                <a:lnTo>
                  <a:pt x="1567" y="218"/>
                </a:lnTo>
                <a:lnTo>
                  <a:pt x="1599" y="172"/>
                </a:lnTo>
                <a:lnTo>
                  <a:pt x="1637" y="129"/>
                </a:lnTo>
                <a:lnTo>
                  <a:pt x="1680" y="92"/>
                </a:lnTo>
                <a:lnTo>
                  <a:pt x="1729" y="61"/>
                </a:lnTo>
                <a:lnTo>
                  <a:pt x="1780" y="35"/>
                </a:lnTo>
                <a:lnTo>
                  <a:pt x="1836" y="16"/>
                </a:lnTo>
                <a:lnTo>
                  <a:pt x="1895" y="4"/>
                </a:lnTo>
                <a:lnTo>
                  <a:pt x="1955" y="0"/>
                </a:lnTo>
                <a:close/>
              </a:path>
            </a:pathLst>
          </a:custGeom>
          <a:ln>
            <a:headEnd/>
            <a:tailEnd/>
          </a:ln>
        </p:spPr>
        <p:style>
          <a:lnRef idx="0">
            <a:schemeClr val="dk1"/>
          </a:lnRef>
          <a:fillRef idx="3">
            <a:schemeClr val="dk1"/>
          </a:fillRef>
          <a:effectRef idx="3">
            <a:schemeClr val="dk1"/>
          </a:effectRef>
          <a:fontRef idx="minor">
            <a:schemeClr val="lt1"/>
          </a:fontRef>
        </p:style>
        <p:txBody>
          <a:bodyPr vert="horz" wrap="square" lIns="68755" tIns="34378" rIns="68755" bIns="34378" numCol="1" anchor="t" anchorCtr="0" compatLnSpc="1">
            <a:prstTxWarp prst="textNoShape">
              <a:avLst/>
            </a:prstTxWarp>
          </a:bodyPr>
          <a:lstStyle/>
          <a:p>
            <a:pPr defTabSz="685800">
              <a:buClrTx/>
            </a:pPr>
            <a:endParaRPr lang="en-US" sz="1354" kern="1200">
              <a:solidFill>
                <a:prstClr val="white"/>
              </a:solidFill>
              <a:latin typeface="Century Gothic" panose="020B0502020202020204"/>
            </a:endParaRPr>
          </a:p>
        </p:txBody>
      </p:sp>
      <p:grpSp>
        <p:nvGrpSpPr>
          <p:cNvPr id="68" name="Group 11"/>
          <p:cNvGrpSpPr/>
          <p:nvPr/>
        </p:nvGrpSpPr>
        <p:grpSpPr>
          <a:xfrm>
            <a:off x="2342582" y="3620270"/>
            <a:ext cx="720308" cy="404226"/>
            <a:chOff x="5441949" y="1524000"/>
            <a:chExt cx="6062663" cy="4232275"/>
          </a:xfrm>
        </p:grpSpPr>
        <p:sp>
          <p:nvSpPr>
            <p:cNvPr id="69" name="Freeform 7"/>
            <p:cNvSpPr>
              <a:spLocks noEditPoints="1"/>
            </p:cNvSpPr>
            <p:nvPr/>
          </p:nvSpPr>
          <p:spPr bwMode="auto">
            <a:xfrm>
              <a:off x="8642349" y="3092450"/>
              <a:ext cx="2162175" cy="2663825"/>
            </a:xfrm>
            <a:custGeom>
              <a:avLst/>
              <a:gdLst>
                <a:gd name="T0" fmla="*/ 1265 w 1362"/>
                <a:gd name="T1" fmla="*/ 1602 h 1678"/>
                <a:gd name="T2" fmla="*/ 1288 w 1362"/>
                <a:gd name="T3" fmla="*/ 1591 h 1678"/>
                <a:gd name="T4" fmla="*/ 1299 w 1362"/>
                <a:gd name="T5" fmla="*/ 1586 h 1678"/>
                <a:gd name="T6" fmla="*/ 1306 w 1362"/>
                <a:gd name="T7" fmla="*/ 1583 h 1678"/>
                <a:gd name="T8" fmla="*/ 1315 w 1362"/>
                <a:gd name="T9" fmla="*/ 1578 h 1678"/>
                <a:gd name="T10" fmla="*/ 1362 w 1362"/>
                <a:gd name="T11" fmla="*/ 1552 h 1678"/>
                <a:gd name="T12" fmla="*/ 902 w 1362"/>
                <a:gd name="T13" fmla="*/ 778 h 1678"/>
                <a:gd name="T14" fmla="*/ 1233 w 1362"/>
                <a:gd name="T15" fmla="*/ 1615 h 1678"/>
                <a:gd name="T16" fmla="*/ 1095 w 1362"/>
                <a:gd name="T17" fmla="*/ 1658 h 1678"/>
                <a:gd name="T18" fmla="*/ 951 w 1362"/>
                <a:gd name="T19" fmla="*/ 1677 h 1678"/>
                <a:gd name="T20" fmla="*/ 804 w 1362"/>
                <a:gd name="T21" fmla="*/ 1674 h 1678"/>
                <a:gd name="T22" fmla="*/ 656 w 1362"/>
                <a:gd name="T23" fmla="*/ 1645 h 1678"/>
                <a:gd name="T24" fmla="*/ 518 w 1362"/>
                <a:gd name="T25" fmla="*/ 1592 h 1678"/>
                <a:gd name="T26" fmla="*/ 398 w 1362"/>
                <a:gd name="T27" fmla="*/ 1525 h 1678"/>
                <a:gd name="T28" fmla="*/ 292 w 1362"/>
                <a:gd name="T29" fmla="*/ 1442 h 1678"/>
                <a:gd name="T30" fmla="*/ 201 w 1362"/>
                <a:gd name="T31" fmla="*/ 1344 h 1678"/>
                <a:gd name="T32" fmla="*/ 126 w 1362"/>
                <a:gd name="T33" fmla="*/ 1235 h 1678"/>
                <a:gd name="T34" fmla="*/ 68 w 1362"/>
                <a:gd name="T35" fmla="*/ 1118 h 1678"/>
                <a:gd name="T36" fmla="*/ 26 w 1362"/>
                <a:gd name="T37" fmla="*/ 992 h 1678"/>
                <a:gd name="T38" fmla="*/ 5 w 1362"/>
                <a:gd name="T39" fmla="*/ 862 h 1678"/>
                <a:gd name="T40" fmla="*/ 2 w 1362"/>
                <a:gd name="T41" fmla="*/ 727 h 1678"/>
                <a:gd name="T42" fmla="*/ 20 w 1362"/>
                <a:gd name="T43" fmla="*/ 593 h 1678"/>
                <a:gd name="T44" fmla="*/ 59 w 1362"/>
                <a:gd name="T45" fmla="*/ 459 h 1678"/>
                <a:gd name="T46" fmla="*/ 118 w 1362"/>
                <a:gd name="T47" fmla="*/ 332 h 1678"/>
                <a:gd name="T48" fmla="*/ 195 w 1362"/>
                <a:gd name="T49" fmla="*/ 217 h 1678"/>
                <a:gd name="T50" fmla="*/ 286 w 1362"/>
                <a:gd name="T51" fmla="*/ 119 h 1678"/>
                <a:gd name="T52" fmla="*/ 374 w 1362"/>
                <a:gd name="T53" fmla="*/ 47 h 1678"/>
                <a:gd name="T54" fmla="*/ 374 w 1362"/>
                <a:gd name="T55" fmla="*/ 47 h 1678"/>
                <a:gd name="T56" fmla="*/ 384 w 1362"/>
                <a:gd name="T57" fmla="*/ 40 h 1678"/>
                <a:gd name="T58" fmla="*/ 384 w 1362"/>
                <a:gd name="T59" fmla="*/ 40 h 1678"/>
                <a:gd name="T60" fmla="*/ 396 w 1362"/>
                <a:gd name="T61" fmla="*/ 31 h 1678"/>
                <a:gd name="T62" fmla="*/ 396 w 1362"/>
                <a:gd name="T63" fmla="*/ 31 h 1678"/>
                <a:gd name="T64" fmla="*/ 446 w 1362"/>
                <a:gd name="T65" fmla="*/ 0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2" h="1678">
                  <a:moveTo>
                    <a:pt x="1288" y="1591"/>
                  </a:moveTo>
                  <a:lnTo>
                    <a:pt x="1265" y="1602"/>
                  </a:lnTo>
                  <a:lnTo>
                    <a:pt x="1265" y="1601"/>
                  </a:lnTo>
                  <a:lnTo>
                    <a:pt x="1288" y="1591"/>
                  </a:lnTo>
                  <a:close/>
                  <a:moveTo>
                    <a:pt x="1306" y="1583"/>
                  </a:moveTo>
                  <a:lnTo>
                    <a:pt x="1299" y="1586"/>
                  </a:lnTo>
                  <a:lnTo>
                    <a:pt x="1288" y="1591"/>
                  </a:lnTo>
                  <a:lnTo>
                    <a:pt x="1306" y="1583"/>
                  </a:lnTo>
                  <a:close/>
                  <a:moveTo>
                    <a:pt x="1362" y="1552"/>
                  </a:moveTo>
                  <a:lnTo>
                    <a:pt x="1315" y="1578"/>
                  </a:lnTo>
                  <a:lnTo>
                    <a:pt x="1306" y="1583"/>
                  </a:lnTo>
                  <a:lnTo>
                    <a:pt x="1362" y="1552"/>
                  </a:lnTo>
                  <a:close/>
                  <a:moveTo>
                    <a:pt x="374" y="47"/>
                  </a:moveTo>
                  <a:lnTo>
                    <a:pt x="902" y="778"/>
                  </a:lnTo>
                  <a:lnTo>
                    <a:pt x="1265" y="1601"/>
                  </a:lnTo>
                  <a:lnTo>
                    <a:pt x="1233" y="1615"/>
                  </a:lnTo>
                  <a:lnTo>
                    <a:pt x="1165" y="1639"/>
                  </a:lnTo>
                  <a:lnTo>
                    <a:pt x="1095" y="1658"/>
                  </a:lnTo>
                  <a:lnTo>
                    <a:pt x="1024" y="1670"/>
                  </a:lnTo>
                  <a:lnTo>
                    <a:pt x="951" y="1677"/>
                  </a:lnTo>
                  <a:lnTo>
                    <a:pt x="878" y="1678"/>
                  </a:lnTo>
                  <a:lnTo>
                    <a:pt x="804" y="1674"/>
                  </a:lnTo>
                  <a:lnTo>
                    <a:pt x="730" y="1662"/>
                  </a:lnTo>
                  <a:lnTo>
                    <a:pt x="656" y="1645"/>
                  </a:lnTo>
                  <a:lnTo>
                    <a:pt x="583" y="1620"/>
                  </a:lnTo>
                  <a:lnTo>
                    <a:pt x="518" y="1592"/>
                  </a:lnTo>
                  <a:lnTo>
                    <a:pt x="456" y="1561"/>
                  </a:lnTo>
                  <a:lnTo>
                    <a:pt x="398" y="1525"/>
                  </a:lnTo>
                  <a:lnTo>
                    <a:pt x="344" y="1485"/>
                  </a:lnTo>
                  <a:lnTo>
                    <a:pt x="292" y="1442"/>
                  </a:lnTo>
                  <a:lnTo>
                    <a:pt x="244" y="1395"/>
                  </a:lnTo>
                  <a:lnTo>
                    <a:pt x="201" y="1344"/>
                  </a:lnTo>
                  <a:lnTo>
                    <a:pt x="162" y="1291"/>
                  </a:lnTo>
                  <a:lnTo>
                    <a:pt x="126" y="1235"/>
                  </a:lnTo>
                  <a:lnTo>
                    <a:pt x="95" y="1177"/>
                  </a:lnTo>
                  <a:lnTo>
                    <a:pt x="68" y="1118"/>
                  </a:lnTo>
                  <a:lnTo>
                    <a:pt x="44" y="1056"/>
                  </a:lnTo>
                  <a:lnTo>
                    <a:pt x="26" y="992"/>
                  </a:lnTo>
                  <a:lnTo>
                    <a:pt x="13" y="927"/>
                  </a:lnTo>
                  <a:lnTo>
                    <a:pt x="5" y="862"/>
                  </a:lnTo>
                  <a:lnTo>
                    <a:pt x="0" y="795"/>
                  </a:lnTo>
                  <a:lnTo>
                    <a:pt x="2" y="727"/>
                  </a:lnTo>
                  <a:lnTo>
                    <a:pt x="8" y="660"/>
                  </a:lnTo>
                  <a:lnTo>
                    <a:pt x="20" y="593"/>
                  </a:lnTo>
                  <a:lnTo>
                    <a:pt x="37" y="525"/>
                  </a:lnTo>
                  <a:lnTo>
                    <a:pt x="59" y="459"/>
                  </a:lnTo>
                  <a:lnTo>
                    <a:pt x="86" y="394"/>
                  </a:lnTo>
                  <a:lnTo>
                    <a:pt x="118" y="332"/>
                  </a:lnTo>
                  <a:lnTo>
                    <a:pt x="154" y="273"/>
                  </a:lnTo>
                  <a:lnTo>
                    <a:pt x="195" y="217"/>
                  </a:lnTo>
                  <a:lnTo>
                    <a:pt x="239" y="166"/>
                  </a:lnTo>
                  <a:lnTo>
                    <a:pt x="286" y="119"/>
                  </a:lnTo>
                  <a:lnTo>
                    <a:pt x="336" y="75"/>
                  </a:lnTo>
                  <a:lnTo>
                    <a:pt x="374" y="47"/>
                  </a:lnTo>
                  <a:close/>
                  <a:moveTo>
                    <a:pt x="384" y="40"/>
                  </a:moveTo>
                  <a:lnTo>
                    <a:pt x="374" y="47"/>
                  </a:lnTo>
                  <a:lnTo>
                    <a:pt x="374" y="47"/>
                  </a:lnTo>
                  <a:lnTo>
                    <a:pt x="384" y="40"/>
                  </a:lnTo>
                  <a:close/>
                  <a:moveTo>
                    <a:pt x="396" y="31"/>
                  </a:moveTo>
                  <a:lnTo>
                    <a:pt x="384" y="40"/>
                  </a:lnTo>
                  <a:lnTo>
                    <a:pt x="390" y="35"/>
                  </a:lnTo>
                  <a:lnTo>
                    <a:pt x="396" y="31"/>
                  </a:lnTo>
                  <a:close/>
                  <a:moveTo>
                    <a:pt x="446" y="0"/>
                  </a:moveTo>
                  <a:lnTo>
                    <a:pt x="396" y="31"/>
                  </a:lnTo>
                  <a:lnTo>
                    <a:pt x="409" y="23"/>
                  </a:lnTo>
                  <a:lnTo>
                    <a:pt x="446" y="0"/>
                  </a:lnTo>
                  <a:close/>
                </a:path>
              </a:pathLst>
            </a:custGeom>
            <a:solidFill>
              <a:schemeClr val="tx1">
                <a:alpha val="14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70" name="Freeform 8"/>
            <p:cNvSpPr>
              <a:spLocks/>
            </p:cNvSpPr>
            <p:nvPr/>
          </p:nvSpPr>
          <p:spPr bwMode="auto">
            <a:xfrm>
              <a:off x="10074274" y="4327525"/>
              <a:ext cx="1339850" cy="504825"/>
            </a:xfrm>
            <a:custGeom>
              <a:avLst/>
              <a:gdLst>
                <a:gd name="T0" fmla="*/ 0 w 844"/>
                <a:gd name="T1" fmla="*/ 0 h 318"/>
                <a:gd name="T2" fmla="*/ 842 w 844"/>
                <a:gd name="T3" fmla="*/ 318 h 318"/>
                <a:gd name="T4" fmla="*/ 844 w 844"/>
                <a:gd name="T5" fmla="*/ 314 h 318"/>
                <a:gd name="T6" fmla="*/ 842 w 844"/>
                <a:gd name="T7" fmla="*/ 318 h 318"/>
                <a:gd name="T8" fmla="*/ 0 w 844"/>
                <a:gd name="T9" fmla="*/ 0 h 318"/>
              </a:gdLst>
              <a:ahLst/>
              <a:cxnLst>
                <a:cxn ang="0">
                  <a:pos x="T0" y="T1"/>
                </a:cxn>
                <a:cxn ang="0">
                  <a:pos x="T2" y="T3"/>
                </a:cxn>
                <a:cxn ang="0">
                  <a:pos x="T4" y="T5"/>
                </a:cxn>
                <a:cxn ang="0">
                  <a:pos x="T6" y="T7"/>
                </a:cxn>
                <a:cxn ang="0">
                  <a:pos x="T8" y="T9"/>
                </a:cxn>
              </a:cxnLst>
              <a:rect l="0" t="0" r="r" b="b"/>
              <a:pathLst>
                <a:path w="844" h="318">
                  <a:moveTo>
                    <a:pt x="0" y="0"/>
                  </a:moveTo>
                  <a:lnTo>
                    <a:pt x="842" y="318"/>
                  </a:lnTo>
                  <a:lnTo>
                    <a:pt x="844" y="314"/>
                  </a:lnTo>
                  <a:lnTo>
                    <a:pt x="842" y="318"/>
                  </a:lnTo>
                  <a:lnTo>
                    <a:pt x="0" y="0"/>
                  </a:lnTo>
                  <a:close/>
                </a:path>
              </a:pathLst>
            </a:custGeom>
            <a:solidFill>
              <a:schemeClr val="tx1">
                <a:alpha val="32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71" name="Freeform 9"/>
            <p:cNvSpPr>
              <a:spLocks/>
            </p:cNvSpPr>
            <p:nvPr/>
          </p:nvSpPr>
          <p:spPr bwMode="auto">
            <a:xfrm>
              <a:off x="9236074" y="2903537"/>
              <a:ext cx="838200" cy="1423987"/>
            </a:xfrm>
            <a:custGeom>
              <a:avLst/>
              <a:gdLst>
                <a:gd name="T0" fmla="*/ 427 w 528"/>
                <a:gd name="T1" fmla="*/ 0 h 897"/>
                <a:gd name="T2" fmla="*/ 528 w 528"/>
                <a:gd name="T3" fmla="*/ 897 h 897"/>
                <a:gd name="T4" fmla="*/ 0 w 528"/>
                <a:gd name="T5" fmla="*/ 166 h 897"/>
                <a:gd name="T6" fmla="*/ 35 w 528"/>
                <a:gd name="T7" fmla="*/ 142 h 897"/>
                <a:gd name="T8" fmla="*/ 72 w 528"/>
                <a:gd name="T9" fmla="*/ 119 h 897"/>
                <a:gd name="T10" fmla="*/ 72 w 528"/>
                <a:gd name="T11" fmla="*/ 118 h 897"/>
                <a:gd name="T12" fmla="*/ 110 w 528"/>
                <a:gd name="T13" fmla="*/ 98 h 897"/>
                <a:gd name="T14" fmla="*/ 148 w 528"/>
                <a:gd name="T15" fmla="*/ 78 h 897"/>
                <a:gd name="T16" fmla="*/ 150 w 528"/>
                <a:gd name="T17" fmla="*/ 77 h 897"/>
                <a:gd name="T18" fmla="*/ 202 w 528"/>
                <a:gd name="T19" fmla="*/ 56 h 897"/>
                <a:gd name="T20" fmla="*/ 204 w 528"/>
                <a:gd name="T21" fmla="*/ 55 h 897"/>
                <a:gd name="T22" fmla="*/ 227 w 528"/>
                <a:gd name="T23" fmla="*/ 46 h 897"/>
                <a:gd name="T24" fmla="*/ 232 w 528"/>
                <a:gd name="T25" fmla="*/ 45 h 897"/>
                <a:gd name="T26" fmla="*/ 283 w 528"/>
                <a:gd name="T27" fmla="*/ 28 h 897"/>
                <a:gd name="T28" fmla="*/ 288 w 528"/>
                <a:gd name="T29" fmla="*/ 27 h 897"/>
                <a:gd name="T30" fmla="*/ 310 w 528"/>
                <a:gd name="T31" fmla="*/ 22 h 897"/>
                <a:gd name="T32" fmla="*/ 315 w 528"/>
                <a:gd name="T33" fmla="*/ 21 h 897"/>
                <a:gd name="T34" fmla="*/ 367 w 528"/>
                <a:gd name="T35" fmla="*/ 9 h 897"/>
                <a:gd name="T36" fmla="*/ 373 w 528"/>
                <a:gd name="T37" fmla="*/ 8 h 897"/>
                <a:gd name="T38" fmla="*/ 395 w 528"/>
                <a:gd name="T39" fmla="*/ 5 h 897"/>
                <a:gd name="T40" fmla="*/ 400 w 528"/>
                <a:gd name="T41" fmla="*/ 4 h 897"/>
                <a:gd name="T42" fmla="*/ 427 w 528"/>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8" h="897">
                  <a:moveTo>
                    <a:pt x="427" y="0"/>
                  </a:moveTo>
                  <a:lnTo>
                    <a:pt x="528" y="897"/>
                  </a:lnTo>
                  <a:lnTo>
                    <a:pt x="0" y="166"/>
                  </a:lnTo>
                  <a:lnTo>
                    <a:pt x="35" y="142"/>
                  </a:lnTo>
                  <a:lnTo>
                    <a:pt x="72" y="119"/>
                  </a:lnTo>
                  <a:lnTo>
                    <a:pt x="72" y="118"/>
                  </a:lnTo>
                  <a:lnTo>
                    <a:pt x="110" y="98"/>
                  </a:lnTo>
                  <a:lnTo>
                    <a:pt x="148" y="78"/>
                  </a:lnTo>
                  <a:lnTo>
                    <a:pt x="150" y="77"/>
                  </a:lnTo>
                  <a:lnTo>
                    <a:pt x="202" y="56"/>
                  </a:lnTo>
                  <a:lnTo>
                    <a:pt x="204" y="55"/>
                  </a:lnTo>
                  <a:lnTo>
                    <a:pt x="227" y="46"/>
                  </a:lnTo>
                  <a:lnTo>
                    <a:pt x="232" y="45"/>
                  </a:lnTo>
                  <a:lnTo>
                    <a:pt x="283" y="28"/>
                  </a:lnTo>
                  <a:lnTo>
                    <a:pt x="288" y="27"/>
                  </a:lnTo>
                  <a:lnTo>
                    <a:pt x="310" y="22"/>
                  </a:lnTo>
                  <a:lnTo>
                    <a:pt x="315" y="21"/>
                  </a:lnTo>
                  <a:lnTo>
                    <a:pt x="367" y="9"/>
                  </a:lnTo>
                  <a:lnTo>
                    <a:pt x="373" y="8"/>
                  </a:lnTo>
                  <a:lnTo>
                    <a:pt x="395" y="5"/>
                  </a:lnTo>
                  <a:lnTo>
                    <a:pt x="400" y="4"/>
                  </a:lnTo>
                  <a:lnTo>
                    <a:pt x="427" y="0"/>
                  </a:lnTo>
                  <a:close/>
                </a:path>
              </a:pathLst>
            </a:custGeom>
            <a:solidFill>
              <a:schemeClr val="tx1">
                <a:alpha val="30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72" name="Rectangle 11"/>
            <p:cNvSpPr>
              <a:spLocks noChangeArrowheads="1"/>
            </p:cNvSpPr>
            <p:nvPr/>
          </p:nvSpPr>
          <p:spPr bwMode="auto">
            <a:xfrm>
              <a:off x="11437937" y="3898900"/>
              <a:ext cx="1588" cy="1587"/>
            </a:xfrm>
            <a:prstGeom prst="rect">
              <a:avLst/>
            </a:prstGeom>
            <a:solidFill>
              <a:schemeClr val="tx1">
                <a:alpha val="32000"/>
              </a:schemeClr>
            </a:solid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73" name="Freeform 12"/>
            <p:cNvSpPr>
              <a:spLocks/>
            </p:cNvSpPr>
            <p:nvPr/>
          </p:nvSpPr>
          <p:spPr bwMode="auto">
            <a:xfrm>
              <a:off x="9913937" y="2895600"/>
              <a:ext cx="1524000" cy="1431925"/>
            </a:xfrm>
            <a:custGeom>
              <a:avLst/>
              <a:gdLst>
                <a:gd name="T0" fmla="*/ 127 w 960"/>
                <a:gd name="T1" fmla="*/ 0 h 902"/>
                <a:gd name="T2" fmla="*/ 155 w 960"/>
                <a:gd name="T3" fmla="*/ 1 h 902"/>
                <a:gd name="T4" fmla="*/ 180 w 960"/>
                <a:gd name="T5" fmla="*/ 3 h 902"/>
                <a:gd name="T6" fmla="*/ 204 w 960"/>
                <a:gd name="T7" fmla="*/ 5 h 902"/>
                <a:gd name="T8" fmla="*/ 229 w 960"/>
                <a:gd name="T9" fmla="*/ 9 h 902"/>
                <a:gd name="T10" fmla="*/ 255 w 960"/>
                <a:gd name="T11" fmla="*/ 13 h 902"/>
                <a:gd name="T12" fmla="*/ 288 w 960"/>
                <a:gd name="T13" fmla="*/ 19 h 902"/>
                <a:gd name="T14" fmla="*/ 311 w 960"/>
                <a:gd name="T15" fmla="*/ 25 h 902"/>
                <a:gd name="T16" fmla="*/ 336 w 960"/>
                <a:gd name="T17" fmla="*/ 31 h 902"/>
                <a:gd name="T18" fmla="*/ 360 w 960"/>
                <a:gd name="T19" fmla="*/ 39 h 902"/>
                <a:gd name="T20" fmla="*/ 385 w 960"/>
                <a:gd name="T21" fmla="*/ 46 h 902"/>
                <a:gd name="T22" fmla="*/ 413 w 960"/>
                <a:gd name="T23" fmla="*/ 56 h 902"/>
                <a:gd name="T24" fmla="*/ 427 w 960"/>
                <a:gd name="T25" fmla="*/ 61 h 902"/>
                <a:gd name="T26" fmla="*/ 452 w 960"/>
                <a:gd name="T27" fmla="*/ 72 h 902"/>
                <a:gd name="T28" fmla="*/ 476 w 960"/>
                <a:gd name="T29" fmla="*/ 81 h 902"/>
                <a:gd name="T30" fmla="*/ 498 w 960"/>
                <a:gd name="T31" fmla="*/ 92 h 902"/>
                <a:gd name="T32" fmla="*/ 521 w 960"/>
                <a:gd name="T33" fmla="*/ 104 h 902"/>
                <a:gd name="T34" fmla="*/ 542 w 960"/>
                <a:gd name="T35" fmla="*/ 116 h 902"/>
                <a:gd name="T36" fmla="*/ 564 w 960"/>
                <a:gd name="T37" fmla="*/ 127 h 902"/>
                <a:gd name="T38" fmla="*/ 591 w 960"/>
                <a:gd name="T39" fmla="*/ 146 h 902"/>
                <a:gd name="T40" fmla="*/ 613 w 960"/>
                <a:gd name="T41" fmla="*/ 159 h 902"/>
                <a:gd name="T42" fmla="*/ 632 w 960"/>
                <a:gd name="T43" fmla="*/ 173 h 902"/>
                <a:gd name="T44" fmla="*/ 651 w 960"/>
                <a:gd name="T45" fmla="*/ 188 h 902"/>
                <a:gd name="T46" fmla="*/ 671 w 960"/>
                <a:gd name="T47" fmla="*/ 203 h 902"/>
                <a:gd name="T48" fmla="*/ 689 w 960"/>
                <a:gd name="T49" fmla="*/ 218 h 902"/>
                <a:gd name="T50" fmla="*/ 711 w 960"/>
                <a:gd name="T51" fmla="*/ 239 h 902"/>
                <a:gd name="T52" fmla="*/ 730 w 960"/>
                <a:gd name="T53" fmla="*/ 257 h 902"/>
                <a:gd name="T54" fmla="*/ 747 w 960"/>
                <a:gd name="T55" fmla="*/ 274 h 902"/>
                <a:gd name="T56" fmla="*/ 765 w 960"/>
                <a:gd name="T57" fmla="*/ 291 h 902"/>
                <a:gd name="T58" fmla="*/ 780 w 960"/>
                <a:gd name="T59" fmla="*/ 309 h 902"/>
                <a:gd name="T60" fmla="*/ 796 w 960"/>
                <a:gd name="T61" fmla="*/ 327 h 902"/>
                <a:gd name="T62" fmla="*/ 811 w 960"/>
                <a:gd name="T63" fmla="*/ 345 h 902"/>
                <a:gd name="T64" fmla="*/ 829 w 960"/>
                <a:gd name="T65" fmla="*/ 370 h 902"/>
                <a:gd name="T66" fmla="*/ 844 w 960"/>
                <a:gd name="T67" fmla="*/ 390 h 902"/>
                <a:gd name="T68" fmla="*/ 857 w 960"/>
                <a:gd name="T69" fmla="*/ 411 h 902"/>
                <a:gd name="T70" fmla="*/ 869 w 960"/>
                <a:gd name="T71" fmla="*/ 431 h 902"/>
                <a:gd name="T72" fmla="*/ 881 w 960"/>
                <a:gd name="T73" fmla="*/ 451 h 902"/>
                <a:gd name="T74" fmla="*/ 893 w 960"/>
                <a:gd name="T75" fmla="*/ 472 h 902"/>
                <a:gd name="T76" fmla="*/ 907 w 960"/>
                <a:gd name="T77" fmla="*/ 499 h 902"/>
                <a:gd name="T78" fmla="*/ 917 w 960"/>
                <a:gd name="T79" fmla="*/ 522 h 902"/>
                <a:gd name="T80" fmla="*/ 928 w 960"/>
                <a:gd name="T81" fmla="*/ 544 h 902"/>
                <a:gd name="T82" fmla="*/ 937 w 960"/>
                <a:gd name="T83" fmla="*/ 566 h 902"/>
                <a:gd name="T84" fmla="*/ 945 w 960"/>
                <a:gd name="T85" fmla="*/ 588 h 902"/>
                <a:gd name="T86" fmla="*/ 954 w 960"/>
                <a:gd name="T87" fmla="*/ 610 h 902"/>
                <a:gd name="T88" fmla="*/ 960 w 960"/>
                <a:gd name="T89" fmla="*/ 632 h 902"/>
                <a:gd name="T90" fmla="*/ 0 w 960"/>
                <a:gd name="T91" fmla="*/ 5 h 902"/>
                <a:gd name="T92" fmla="*/ 29 w 960"/>
                <a:gd name="T93" fmla="*/ 2 h 902"/>
                <a:gd name="T94" fmla="*/ 57 w 960"/>
                <a:gd name="T95" fmla="*/ 1 h 902"/>
                <a:gd name="T96" fmla="*/ 81 w 960"/>
                <a:gd name="T97" fmla="*/ 0 h 902"/>
                <a:gd name="T98" fmla="*/ 107 w 960"/>
                <a:gd name="T99" fmla="*/ 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0" h="902">
                  <a:moveTo>
                    <a:pt x="107" y="0"/>
                  </a:moveTo>
                  <a:lnTo>
                    <a:pt x="127" y="0"/>
                  </a:lnTo>
                  <a:lnTo>
                    <a:pt x="132" y="0"/>
                  </a:lnTo>
                  <a:lnTo>
                    <a:pt x="155" y="1"/>
                  </a:lnTo>
                  <a:lnTo>
                    <a:pt x="163" y="2"/>
                  </a:lnTo>
                  <a:lnTo>
                    <a:pt x="180" y="3"/>
                  </a:lnTo>
                  <a:lnTo>
                    <a:pt x="189" y="4"/>
                  </a:lnTo>
                  <a:lnTo>
                    <a:pt x="204" y="5"/>
                  </a:lnTo>
                  <a:lnTo>
                    <a:pt x="215" y="6"/>
                  </a:lnTo>
                  <a:lnTo>
                    <a:pt x="229" y="9"/>
                  </a:lnTo>
                  <a:lnTo>
                    <a:pt x="240" y="11"/>
                  </a:lnTo>
                  <a:lnTo>
                    <a:pt x="255" y="13"/>
                  </a:lnTo>
                  <a:lnTo>
                    <a:pt x="264" y="15"/>
                  </a:lnTo>
                  <a:lnTo>
                    <a:pt x="288" y="19"/>
                  </a:lnTo>
                  <a:lnTo>
                    <a:pt x="296" y="21"/>
                  </a:lnTo>
                  <a:lnTo>
                    <a:pt x="311" y="25"/>
                  </a:lnTo>
                  <a:lnTo>
                    <a:pt x="322" y="28"/>
                  </a:lnTo>
                  <a:lnTo>
                    <a:pt x="336" y="31"/>
                  </a:lnTo>
                  <a:lnTo>
                    <a:pt x="348" y="34"/>
                  </a:lnTo>
                  <a:lnTo>
                    <a:pt x="360" y="39"/>
                  </a:lnTo>
                  <a:lnTo>
                    <a:pt x="371" y="42"/>
                  </a:lnTo>
                  <a:lnTo>
                    <a:pt x="385" y="46"/>
                  </a:lnTo>
                  <a:lnTo>
                    <a:pt x="396" y="49"/>
                  </a:lnTo>
                  <a:lnTo>
                    <a:pt x="413" y="56"/>
                  </a:lnTo>
                  <a:lnTo>
                    <a:pt x="419" y="58"/>
                  </a:lnTo>
                  <a:lnTo>
                    <a:pt x="427" y="61"/>
                  </a:lnTo>
                  <a:lnTo>
                    <a:pt x="442" y="67"/>
                  </a:lnTo>
                  <a:lnTo>
                    <a:pt x="452" y="72"/>
                  </a:lnTo>
                  <a:lnTo>
                    <a:pt x="465" y="77"/>
                  </a:lnTo>
                  <a:lnTo>
                    <a:pt x="476" y="81"/>
                  </a:lnTo>
                  <a:lnTo>
                    <a:pt x="488" y="88"/>
                  </a:lnTo>
                  <a:lnTo>
                    <a:pt x="498" y="92"/>
                  </a:lnTo>
                  <a:lnTo>
                    <a:pt x="510" y="98"/>
                  </a:lnTo>
                  <a:lnTo>
                    <a:pt x="521" y="104"/>
                  </a:lnTo>
                  <a:lnTo>
                    <a:pt x="533" y="110"/>
                  </a:lnTo>
                  <a:lnTo>
                    <a:pt x="542" y="116"/>
                  </a:lnTo>
                  <a:lnTo>
                    <a:pt x="555" y="123"/>
                  </a:lnTo>
                  <a:lnTo>
                    <a:pt x="564" y="127"/>
                  </a:lnTo>
                  <a:lnTo>
                    <a:pt x="583" y="140"/>
                  </a:lnTo>
                  <a:lnTo>
                    <a:pt x="591" y="146"/>
                  </a:lnTo>
                  <a:lnTo>
                    <a:pt x="603" y="153"/>
                  </a:lnTo>
                  <a:lnTo>
                    <a:pt x="613" y="159"/>
                  </a:lnTo>
                  <a:lnTo>
                    <a:pt x="623" y="167"/>
                  </a:lnTo>
                  <a:lnTo>
                    <a:pt x="632" y="173"/>
                  </a:lnTo>
                  <a:lnTo>
                    <a:pt x="644" y="182"/>
                  </a:lnTo>
                  <a:lnTo>
                    <a:pt x="651" y="188"/>
                  </a:lnTo>
                  <a:lnTo>
                    <a:pt x="663" y="197"/>
                  </a:lnTo>
                  <a:lnTo>
                    <a:pt x="671" y="203"/>
                  </a:lnTo>
                  <a:lnTo>
                    <a:pt x="682" y="213"/>
                  </a:lnTo>
                  <a:lnTo>
                    <a:pt x="689" y="218"/>
                  </a:lnTo>
                  <a:lnTo>
                    <a:pt x="707" y="234"/>
                  </a:lnTo>
                  <a:lnTo>
                    <a:pt x="711" y="239"/>
                  </a:lnTo>
                  <a:lnTo>
                    <a:pt x="724" y="250"/>
                  </a:lnTo>
                  <a:lnTo>
                    <a:pt x="730" y="257"/>
                  </a:lnTo>
                  <a:lnTo>
                    <a:pt x="741" y="266"/>
                  </a:lnTo>
                  <a:lnTo>
                    <a:pt x="747" y="274"/>
                  </a:lnTo>
                  <a:lnTo>
                    <a:pt x="757" y="285"/>
                  </a:lnTo>
                  <a:lnTo>
                    <a:pt x="765" y="291"/>
                  </a:lnTo>
                  <a:lnTo>
                    <a:pt x="774" y="302"/>
                  </a:lnTo>
                  <a:lnTo>
                    <a:pt x="780" y="309"/>
                  </a:lnTo>
                  <a:lnTo>
                    <a:pt x="790" y="321"/>
                  </a:lnTo>
                  <a:lnTo>
                    <a:pt x="796" y="327"/>
                  </a:lnTo>
                  <a:lnTo>
                    <a:pt x="811" y="345"/>
                  </a:lnTo>
                  <a:lnTo>
                    <a:pt x="811" y="345"/>
                  </a:lnTo>
                  <a:lnTo>
                    <a:pt x="824" y="365"/>
                  </a:lnTo>
                  <a:lnTo>
                    <a:pt x="829" y="370"/>
                  </a:lnTo>
                  <a:lnTo>
                    <a:pt x="838" y="383"/>
                  </a:lnTo>
                  <a:lnTo>
                    <a:pt x="844" y="390"/>
                  </a:lnTo>
                  <a:lnTo>
                    <a:pt x="851" y="403"/>
                  </a:lnTo>
                  <a:lnTo>
                    <a:pt x="857" y="411"/>
                  </a:lnTo>
                  <a:lnTo>
                    <a:pt x="864" y="424"/>
                  </a:lnTo>
                  <a:lnTo>
                    <a:pt x="869" y="431"/>
                  </a:lnTo>
                  <a:lnTo>
                    <a:pt x="877" y="444"/>
                  </a:lnTo>
                  <a:lnTo>
                    <a:pt x="881" y="451"/>
                  </a:lnTo>
                  <a:lnTo>
                    <a:pt x="891" y="467"/>
                  </a:lnTo>
                  <a:lnTo>
                    <a:pt x="893" y="472"/>
                  </a:lnTo>
                  <a:lnTo>
                    <a:pt x="904" y="492"/>
                  </a:lnTo>
                  <a:lnTo>
                    <a:pt x="907" y="499"/>
                  </a:lnTo>
                  <a:lnTo>
                    <a:pt x="914" y="513"/>
                  </a:lnTo>
                  <a:lnTo>
                    <a:pt x="917" y="522"/>
                  </a:lnTo>
                  <a:lnTo>
                    <a:pt x="924" y="535"/>
                  </a:lnTo>
                  <a:lnTo>
                    <a:pt x="928" y="544"/>
                  </a:lnTo>
                  <a:lnTo>
                    <a:pt x="934" y="556"/>
                  </a:lnTo>
                  <a:lnTo>
                    <a:pt x="937" y="566"/>
                  </a:lnTo>
                  <a:lnTo>
                    <a:pt x="942" y="579"/>
                  </a:lnTo>
                  <a:lnTo>
                    <a:pt x="945" y="588"/>
                  </a:lnTo>
                  <a:lnTo>
                    <a:pt x="951" y="601"/>
                  </a:lnTo>
                  <a:lnTo>
                    <a:pt x="954" y="610"/>
                  </a:lnTo>
                  <a:lnTo>
                    <a:pt x="960" y="632"/>
                  </a:lnTo>
                  <a:lnTo>
                    <a:pt x="960" y="632"/>
                  </a:lnTo>
                  <a:lnTo>
                    <a:pt x="101" y="902"/>
                  </a:lnTo>
                  <a:lnTo>
                    <a:pt x="0" y="5"/>
                  </a:lnTo>
                  <a:lnTo>
                    <a:pt x="25" y="3"/>
                  </a:lnTo>
                  <a:lnTo>
                    <a:pt x="29" y="2"/>
                  </a:lnTo>
                  <a:lnTo>
                    <a:pt x="49" y="1"/>
                  </a:lnTo>
                  <a:lnTo>
                    <a:pt x="57" y="1"/>
                  </a:lnTo>
                  <a:lnTo>
                    <a:pt x="74" y="0"/>
                  </a:lnTo>
                  <a:lnTo>
                    <a:pt x="81" y="0"/>
                  </a:lnTo>
                  <a:lnTo>
                    <a:pt x="100" y="0"/>
                  </a:lnTo>
                  <a:lnTo>
                    <a:pt x="107" y="0"/>
                  </a:lnTo>
                  <a:close/>
                </a:path>
              </a:pathLst>
            </a:custGeom>
            <a:solidFill>
              <a:schemeClr val="tx1">
                <a:alpha val="20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74" name="Freeform 13"/>
            <p:cNvSpPr>
              <a:spLocks/>
            </p:cNvSpPr>
            <p:nvPr/>
          </p:nvSpPr>
          <p:spPr bwMode="auto">
            <a:xfrm>
              <a:off x="11437937" y="3898900"/>
              <a:ext cx="11113" cy="30162"/>
            </a:xfrm>
            <a:custGeom>
              <a:avLst/>
              <a:gdLst>
                <a:gd name="T0" fmla="*/ 0 w 7"/>
                <a:gd name="T1" fmla="*/ 0 h 19"/>
                <a:gd name="T2" fmla="*/ 0 w 7"/>
                <a:gd name="T3" fmla="*/ 0 h 19"/>
                <a:gd name="T4" fmla="*/ 7 w 7"/>
                <a:gd name="T5" fmla="*/ 19 h 19"/>
                <a:gd name="T6" fmla="*/ 0 w 7"/>
                <a:gd name="T7" fmla="*/ 0 h 19"/>
              </a:gdLst>
              <a:ahLst/>
              <a:cxnLst>
                <a:cxn ang="0">
                  <a:pos x="T0" y="T1"/>
                </a:cxn>
                <a:cxn ang="0">
                  <a:pos x="T2" y="T3"/>
                </a:cxn>
                <a:cxn ang="0">
                  <a:pos x="T4" y="T5"/>
                </a:cxn>
                <a:cxn ang="0">
                  <a:pos x="T6" y="T7"/>
                </a:cxn>
              </a:cxnLst>
              <a:rect l="0" t="0" r="r" b="b"/>
              <a:pathLst>
                <a:path w="7" h="19">
                  <a:moveTo>
                    <a:pt x="0" y="0"/>
                  </a:moveTo>
                  <a:lnTo>
                    <a:pt x="0" y="0"/>
                  </a:lnTo>
                  <a:lnTo>
                    <a:pt x="7" y="19"/>
                  </a:lnTo>
                  <a:lnTo>
                    <a:pt x="0" y="0"/>
                  </a:lnTo>
                  <a:close/>
                </a:path>
              </a:pathLst>
            </a:custGeom>
            <a:solidFill>
              <a:schemeClr val="tx1">
                <a:alpha val="32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75" name="Freeform 14"/>
            <p:cNvSpPr>
              <a:spLocks/>
            </p:cNvSpPr>
            <p:nvPr/>
          </p:nvSpPr>
          <p:spPr bwMode="auto">
            <a:xfrm>
              <a:off x="10074274" y="3898900"/>
              <a:ext cx="1430338" cy="933450"/>
            </a:xfrm>
            <a:custGeom>
              <a:avLst/>
              <a:gdLst>
                <a:gd name="T0" fmla="*/ 859 w 901"/>
                <a:gd name="T1" fmla="*/ 0 h 588"/>
                <a:gd name="T2" fmla="*/ 866 w 901"/>
                <a:gd name="T3" fmla="*/ 19 h 588"/>
                <a:gd name="T4" fmla="*/ 866 w 901"/>
                <a:gd name="T5" fmla="*/ 21 h 588"/>
                <a:gd name="T6" fmla="*/ 871 w 901"/>
                <a:gd name="T7" fmla="*/ 40 h 588"/>
                <a:gd name="T8" fmla="*/ 872 w 901"/>
                <a:gd name="T9" fmla="*/ 44 h 588"/>
                <a:gd name="T10" fmla="*/ 876 w 901"/>
                <a:gd name="T11" fmla="*/ 60 h 588"/>
                <a:gd name="T12" fmla="*/ 877 w 901"/>
                <a:gd name="T13" fmla="*/ 64 h 588"/>
                <a:gd name="T14" fmla="*/ 881 w 901"/>
                <a:gd name="T15" fmla="*/ 80 h 588"/>
                <a:gd name="T16" fmla="*/ 882 w 901"/>
                <a:gd name="T17" fmla="*/ 85 h 588"/>
                <a:gd name="T18" fmla="*/ 885 w 901"/>
                <a:gd name="T19" fmla="*/ 103 h 588"/>
                <a:gd name="T20" fmla="*/ 886 w 901"/>
                <a:gd name="T21" fmla="*/ 105 h 588"/>
                <a:gd name="T22" fmla="*/ 892 w 901"/>
                <a:gd name="T23" fmla="*/ 147 h 588"/>
                <a:gd name="T24" fmla="*/ 893 w 901"/>
                <a:gd name="T25" fmla="*/ 151 h 588"/>
                <a:gd name="T26" fmla="*/ 895 w 901"/>
                <a:gd name="T27" fmla="*/ 167 h 588"/>
                <a:gd name="T28" fmla="*/ 896 w 901"/>
                <a:gd name="T29" fmla="*/ 172 h 588"/>
                <a:gd name="T30" fmla="*/ 897 w 901"/>
                <a:gd name="T31" fmla="*/ 187 h 588"/>
                <a:gd name="T32" fmla="*/ 898 w 901"/>
                <a:gd name="T33" fmla="*/ 194 h 588"/>
                <a:gd name="T34" fmla="*/ 899 w 901"/>
                <a:gd name="T35" fmla="*/ 210 h 588"/>
                <a:gd name="T36" fmla="*/ 899 w 901"/>
                <a:gd name="T37" fmla="*/ 214 h 588"/>
                <a:gd name="T38" fmla="*/ 901 w 901"/>
                <a:gd name="T39" fmla="*/ 256 h 588"/>
                <a:gd name="T40" fmla="*/ 901 w 901"/>
                <a:gd name="T41" fmla="*/ 261 h 588"/>
                <a:gd name="T42" fmla="*/ 901 w 901"/>
                <a:gd name="T43" fmla="*/ 276 h 588"/>
                <a:gd name="T44" fmla="*/ 901 w 901"/>
                <a:gd name="T45" fmla="*/ 282 h 588"/>
                <a:gd name="T46" fmla="*/ 901 w 901"/>
                <a:gd name="T47" fmla="*/ 297 h 588"/>
                <a:gd name="T48" fmla="*/ 900 w 901"/>
                <a:gd name="T49" fmla="*/ 304 h 588"/>
                <a:gd name="T50" fmla="*/ 900 w 901"/>
                <a:gd name="T51" fmla="*/ 318 h 588"/>
                <a:gd name="T52" fmla="*/ 899 w 901"/>
                <a:gd name="T53" fmla="*/ 325 h 588"/>
                <a:gd name="T54" fmla="*/ 898 w 901"/>
                <a:gd name="T55" fmla="*/ 342 h 588"/>
                <a:gd name="T56" fmla="*/ 898 w 901"/>
                <a:gd name="T57" fmla="*/ 345 h 588"/>
                <a:gd name="T58" fmla="*/ 896 w 901"/>
                <a:gd name="T59" fmla="*/ 366 h 588"/>
                <a:gd name="T60" fmla="*/ 895 w 901"/>
                <a:gd name="T61" fmla="*/ 372 h 588"/>
                <a:gd name="T62" fmla="*/ 893 w 901"/>
                <a:gd name="T63" fmla="*/ 387 h 588"/>
                <a:gd name="T64" fmla="*/ 892 w 901"/>
                <a:gd name="T65" fmla="*/ 395 h 588"/>
                <a:gd name="T66" fmla="*/ 890 w 901"/>
                <a:gd name="T67" fmla="*/ 407 h 588"/>
                <a:gd name="T68" fmla="*/ 889 w 901"/>
                <a:gd name="T69" fmla="*/ 416 h 588"/>
                <a:gd name="T70" fmla="*/ 887 w 901"/>
                <a:gd name="T71" fmla="*/ 428 h 588"/>
                <a:gd name="T72" fmla="*/ 885 w 901"/>
                <a:gd name="T73" fmla="*/ 436 h 588"/>
                <a:gd name="T74" fmla="*/ 883 w 901"/>
                <a:gd name="T75" fmla="*/ 450 h 588"/>
                <a:gd name="T76" fmla="*/ 881 w 901"/>
                <a:gd name="T77" fmla="*/ 457 h 588"/>
                <a:gd name="T78" fmla="*/ 876 w 901"/>
                <a:gd name="T79" fmla="*/ 477 h 588"/>
                <a:gd name="T80" fmla="*/ 875 w 901"/>
                <a:gd name="T81" fmla="*/ 483 h 588"/>
                <a:gd name="T82" fmla="*/ 871 w 901"/>
                <a:gd name="T83" fmla="*/ 497 h 588"/>
                <a:gd name="T84" fmla="*/ 869 w 901"/>
                <a:gd name="T85" fmla="*/ 506 h 588"/>
                <a:gd name="T86" fmla="*/ 866 w 901"/>
                <a:gd name="T87" fmla="*/ 518 h 588"/>
                <a:gd name="T88" fmla="*/ 864 w 901"/>
                <a:gd name="T89" fmla="*/ 527 h 588"/>
                <a:gd name="T90" fmla="*/ 859 w 901"/>
                <a:gd name="T91" fmla="*/ 539 h 588"/>
                <a:gd name="T92" fmla="*/ 857 w 901"/>
                <a:gd name="T93" fmla="*/ 548 h 588"/>
                <a:gd name="T94" fmla="*/ 853 w 901"/>
                <a:gd name="T95" fmla="*/ 559 h 588"/>
                <a:gd name="T96" fmla="*/ 850 w 901"/>
                <a:gd name="T97" fmla="*/ 568 h 588"/>
                <a:gd name="T98" fmla="*/ 844 w 901"/>
                <a:gd name="T99" fmla="*/ 584 h 588"/>
                <a:gd name="T100" fmla="*/ 842 w 901"/>
                <a:gd name="T101" fmla="*/ 588 h 588"/>
                <a:gd name="T102" fmla="*/ 0 w 901"/>
                <a:gd name="T103" fmla="*/ 270 h 588"/>
                <a:gd name="T104" fmla="*/ 859 w 901"/>
                <a:gd name="T105"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1" h="588">
                  <a:moveTo>
                    <a:pt x="859" y="0"/>
                  </a:moveTo>
                  <a:lnTo>
                    <a:pt x="866" y="19"/>
                  </a:lnTo>
                  <a:lnTo>
                    <a:pt x="866" y="21"/>
                  </a:lnTo>
                  <a:lnTo>
                    <a:pt x="871" y="40"/>
                  </a:lnTo>
                  <a:lnTo>
                    <a:pt x="872" y="44"/>
                  </a:lnTo>
                  <a:lnTo>
                    <a:pt x="876" y="60"/>
                  </a:lnTo>
                  <a:lnTo>
                    <a:pt x="877" y="64"/>
                  </a:lnTo>
                  <a:lnTo>
                    <a:pt x="881" y="80"/>
                  </a:lnTo>
                  <a:lnTo>
                    <a:pt x="882" y="85"/>
                  </a:lnTo>
                  <a:lnTo>
                    <a:pt x="885" y="103"/>
                  </a:lnTo>
                  <a:lnTo>
                    <a:pt x="886" y="105"/>
                  </a:lnTo>
                  <a:lnTo>
                    <a:pt x="892" y="147"/>
                  </a:lnTo>
                  <a:lnTo>
                    <a:pt x="893" y="151"/>
                  </a:lnTo>
                  <a:lnTo>
                    <a:pt x="895" y="167"/>
                  </a:lnTo>
                  <a:lnTo>
                    <a:pt x="896" y="172"/>
                  </a:lnTo>
                  <a:lnTo>
                    <a:pt x="897" y="187"/>
                  </a:lnTo>
                  <a:lnTo>
                    <a:pt x="898" y="194"/>
                  </a:lnTo>
                  <a:lnTo>
                    <a:pt x="899" y="210"/>
                  </a:lnTo>
                  <a:lnTo>
                    <a:pt x="899" y="214"/>
                  </a:lnTo>
                  <a:lnTo>
                    <a:pt x="901" y="256"/>
                  </a:lnTo>
                  <a:lnTo>
                    <a:pt x="901" y="261"/>
                  </a:lnTo>
                  <a:lnTo>
                    <a:pt x="901" y="276"/>
                  </a:lnTo>
                  <a:lnTo>
                    <a:pt x="901" y="282"/>
                  </a:lnTo>
                  <a:lnTo>
                    <a:pt x="901" y="297"/>
                  </a:lnTo>
                  <a:lnTo>
                    <a:pt x="900" y="304"/>
                  </a:lnTo>
                  <a:lnTo>
                    <a:pt x="900" y="318"/>
                  </a:lnTo>
                  <a:lnTo>
                    <a:pt x="899" y="325"/>
                  </a:lnTo>
                  <a:lnTo>
                    <a:pt x="898" y="342"/>
                  </a:lnTo>
                  <a:lnTo>
                    <a:pt x="898" y="345"/>
                  </a:lnTo>
                  <a:lnTo>
                    <a:pt x="896" y="366"/>
                  </a:lnTo>
                  <a:lnTo>
                    <a:pt x="895" y="372"/>
                  </a:lnTo>
                  <a:lnTo>
                    <a:pt x="893" y="387"/>
                  </a:lnTo>
                  <a:lnTo>
                    <a:pt x="892" y="395"/>
                  </a:lnTo>
                  <a:lnTo>
                    <a:pt x="890" y="407"/>
                  </a:lnTo>
                  <a:lnTo>
                    <a:pt x="889" y="416"/>
                  </a:lnTo>
                  <a:lnTo>
                    <a:pt x="887" y="428"/>
                  </a:lnTo>
                  <a:lnTo>
                    <a:pt x="885" y="436"/>
                  </a:lnTo>
                  <a:lnTo>
                    <a:pt x="883" y="450"/>
                  </a:lnTo>
                  <a:lnTo>
                    <a:pt x="881" y="457"/>
                  </a:lnTo>
                  <a:lnTo>
                    <a:pt x="876" y="477"/>
                  </a:lnTo>
                  <a:lnTo>
                    <a:pt x="875" y="483"/>
                  </a:lnTo>
                  <a:lnTo>
                    <a:pt x="871" y="497"/>
                  </a:lnTo>
                  <a:lnTo>
                    <a:pt x="869" y="506"/>
                  </a:lnTo>
                  <a:lnTo>
                    <a:pt x="866" y="518"/>
                  </a:lnTo>
                  <a:lnTo>
                    <a:pt x="864" y="527"/>
                  </a:lnTo>
                  <a:lnTo>
                    <a:pt x="859" y="539"/>
                  </a:lnTo>
                  <a:lnTo>
                    <a:pt x="857" y="548"/>
                  </a:lnTo>
                  <a:lnTo>
                    <a:pt x="853" y="559"/>
                  </a:lnTo>
                  <a:lnTo>
                    <a:pt x="850" y="568"/>
                  </a:lnTo>
                  <a:lnTo>
                    <a:pt x="844" y="584"/>
                  </a:lnTo>
                  <a:lnTo>
                    <a:pt x="842" y="588"/>
                  </a:lnTo>
                  <a:lnTo>
                    <a:pt x="0" y="270"/>
                  </a:lnTo>
                  <a:lnTo>
                    <a:pt x="859" y="0"/>
                  </a:lnTo>
                  <a:close/>
                </a:path>
              </a:pathLst>
            </a:custGeom>
            <a:solidFill>
              <a:schemeClr val="tx1">
                <a:alpha val="41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76" name="Freeform 15"/>
            <p:cNvSpPr>
              <a:spLocks/>
            </p:cNvSpPr>
            <p:nvPr/>
          </p:nvSpPr>
          <p:spPr bwMode="auto">
            <a:xfrm>
              <a:off x="10074274" y="4327525"/>
              <a:ext cx="1336675" cy="1308100"/>
            </a:xfrm>
            <a:custGeom>
              <a:avLst/>
              <a:gdLst>
                <a:gd name="T0" fmla="*/ 0 w 842"/>
                <a:gd name="T1" fmla="*/ 0 h 824"/>
                <a:gd name="T2" fmla="*/ 842 w 842"/>
                <a:gd name="T3" fmla="*/ 318 h 824"/>
                <a:gd name="T4" fmla="*/ 834 w 842"/>
                <a:gd name="T5" fmla="*/ 340 h 824"/>
                <a:gd name="T6" fmla="*/ 830 w 842"/>
                <a:gd name="T7" fmla="*/ 348 h 824"/>
                <a:gd name="T8" fmla="*/ 825 w 842"/>
                <a:gd name="T9" fmla="*/ 361 h 824"/>
                <a:gd name="T10" fmla="*/ 821 w 842"/>
                <a:gd name="T11" fmla="*/ 371 h 824"/>
                <a:gd name="T12" fmla="*/ 815 w 842"/>
                <a:gd name="T13" fmla="*/ 382 h 824"/>
                <a:gd name="T14" fmla="*/ 810 w 842"/>
                <a:gd name="T15" fmla="*/ 392 h 824"/>
                <a:gd name="T16" fmla="*/ 806 w 842"/>
                <a:gd name="T17" fmla="*/ 403 h 824"/>
                <a:gd name="T18" fmla="*/ 800 w 842"/>
                <a:gd name="T19" fmla="*/ 412 h 824"/>
                <a:gd name="T20" fmla="*/ 795 w 842"/>
                <a:gd name="T21" fmla="*/ 423 h 824"/>
                <a:gd name="T22" fmla="*/ 790 w 842"/>
                <a:gd name="T23" fmla="*/ 433 h 824"/>
                <a:gd name="T24" fmla="*/ 783 w 842"/>
                <a:gd name="T25" fmla="*/ 443 h 824"/>
                <a:gd name="T26" fmla="*/ 779 w 842"/>
                <a:gd name="T27" fmla="*/ 452 h 824"/>
                <a:gd name="T28" fmla="*/ 773 w 842"/>
                <a:gd name="T29" fmla="*/ 463 h 824"/>
                <a:gd name="T30" fmla="*/ 767 w 842"/>
                <a:gd name="T31" fmla="*/ 471 h 824"/>
                <a:gd name="T32" fmla="*/ 761 w 842"/>
                <a:gd name="T33" fmla="*/ 482 h 824"/>
                <a:gd name="T34" fmla="*/ 756 w 842"/>
                <a:gd name="T35" fmla="*/ 489 h 824"/>
                <a:gd name="T36" fmla="*/ 748 w 842"/>
                <a:gd name="T37" fmla="*/ 501 h 824"/>
                <a:gd name="T38" fmla="*/ 744 w 842"/>
                <a:gd name="T39" fmla="*/ 509 h 824"/>
                <a:gd name="T40" fmla="*/ 735 w 842"/>
                <a:gd name="T41" fmla="*/ 519 h 824"/>
                <a:gd name="T42" fmla="*/ 731 w 842"/>
                <a:gd name="T43" fmla="*/ 526 h 824"/>
                <a:gd name="T44" fmla="*/ 722 w 842"/>
                <a:gd name="T45" fmla="*/ 537 h 824"/>
                <a:gd name="T46" fmla="*/ 718 w 842"/>
                <a:gd name="T47" fmla="*/ 544 h 824"/>
                <a:gd name="T48" fmla="*/ 708 w 842"/>
                <a:gd name="T49" fmla="*/ 556 h 824"/>
                <a:gd name="T50" fmla="*/ 704 w 842"/>
                <a:gd name="T51" fmla="*/ 561 h 824"/>
                <a:gd name="T52" fmla="*/ 695 w 842"/>
                <a:gd name="T53" fmla="*/ 573 h 824"/>
                <a:gd name="T54" fmla="*/ 690 w 842"/>
                <a:gd name="T55" fmla="*/ 578 h 824"/>
                <a:gd name="T56" fmla="*/ 681 w 842"/>
                <a:gd name="T57" fmla="*/ 590 h 824"/>
                <a:gd name="T58" fmla="*/ 676 w 842"/>
                <a:gd name="T59" fmla="*/ 594 h 824"/>
                <a:gd name="T60" fmla="*/ 666 w 842"/>
                <a:gd name="T61" fmla="*/ 607 h 824"/>
                <a:gd name="T62" fmla="*/ 661 w 842"/>
                <a:gd name="T63" fmla="*/ 610 h 824"/>
                <a:gd name="T64" fmla="*/ 650 w 842"/>
                <a:gd name="T65" fmla="*/ 623 h 824"/>
                <a:gd name="T66" fmla="*/ 646 w 842"/>
                <a:gd name="T67" fmla="*/ 626 h 824"/>
                <a:gd name="T68" fmla="*/ 635 w 842"/>
                <a:gd name="T69" fmla="*/ 639 h 824"/>
                <a:gd name="T70" fmla="*/ 632 w 842"/>
                <a:gd name="T71" fmla="*/ 642 h 824"/>
                <a:gd name="T72" fmla="*/ 619 w 842"/>
                <a:gd name="T73" fmla="*/ 654 h 824"/>
                <a:gd name="T74" fmla="*/ 617 w 842"/>
                <a:gd name="T75" fmla="*/ 657 h 824"/>
                <a:gd name="T76" fmla="*/ 603 w 842"/>
                <a:gd name="T77" fmla="*/ 669 h 824"/>
                <a:gd name="T78" fmla="*/ 601 w 842"/>
                <a:gd name="T79" fmla="*/ 671 h 824"/>
                <a:gd name="T80" fmla="*/ 586 w 842"/>
                <a:gd name="T81" fmla="*/ 684 h 824"/>
                <a:gd name="T82" fmla="*/ 583 w 842"/>
                <a:gd name="T83" fmla="*/ 686 h 824"/>
                <a:gd name="T84" fmla="*/ 568 w 842"/>
                <a:gd name="T85" fmla="*/ 698 h 824"/>
                <a:gd name="T86" fmla="*/ 567 w 842"/>
                <a:gd name="T87" fmla="*/ 699 h 824"/>
                <a:gd name="T88" fmla="*/ 551 w 842"/>
                <a:gd name="T89" fmla="*/ 712 h 824"/>
                <a:gd name="T90" fmla="*/ 550 w 842"/>
                <a:gd name="T91" fmla="*/ 713 h 824"/>
                <a:gd name="T92" fmla="*/ 534 w 842"/>
                <a:gd name="T93" fmla="*/ 725 h 824"/>
                <a:gd name="T94" fmla="*/ 533 w 842"/>
                <a:gd name="T95" fmla="*/ 726 h 824"/>
                <a:gd name="T96" fmla="*/ 516 w 842"/>
                <a:gd name="T97" fmla="*/ 737 h 824"/>
                <a:gd name="T98" fmla="*/ 515 w 842"/>
                <a:gd name="T99" fmla="*/ 738 h 824"/>
                <a:gd name="T100" fmla="*/ 498 w 842"/>
                <a:gd name="T101" fmla="*/ 750 h 824"/>
                <a:gd name="T102" fmla="*/ 497 w 842"/>
                <a:gd name="T103" fmla="*/ 750 h 824"/>
                <a:gd name="T104" fmla="*/ 480 w 842"/>
                <a:gd name="T105" fmla="*/ 762 h 824"/>
                <a:gd name="T106" fmla="*/ 479 w 842"/>
                <a:gd name="T107" fmla="*/ 762 h 824"/>
                <a:gd name="T108" fmla="*/ 460 w 842"/>
                <a:gd name="T109" fmla="*/ 774 h 824"/>
                <a:gd name="T110" fmla="*/ 460 w 842"/>
                <a:gd name="T111" fmla="*/ 774 h 824"/>
                <a:gd name="T112" fmla="*/ 413 w 842"/>
                <a:gd name="T113" fmla="*/ 800 h 824"/>
                <a:gd name="T114" fmla="*/ 363 w 842"/>
                <a:gd name="T115" fmla="*/ 824 h 824"/>
                <a:gd name="T116" fmla="*/ 0 w 842"/>
                <a:gd name="T117"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2" h="824">
                  <a:moveTo>
                    <a:pt x="0" y="0"/>
                  </a:moveTo>
                  <a:lnTo>
                    <a:pt x="842" y="318"/>
                  </a:lnTo>
                  <a:lnTo>
                    <a:pt x="834" y="340"/>
                  </a:lnTo>
                  <a:lnTo>
                    <a:pt x="830" y="348"/>
                  </a:lnTo>
                  <a:lnTo>
                    <a:pt x="825" y="361"/>
                  </a:lnTo>
                  <a:lnTo>
                    <a:pt x="821" y="371"/>
                  </a:lnTo>
                  <a:lnTo>
                    <a:pt x="815" y="382"/>
                  </a:lnTo>
                  <a:lnTo>
                    <a:pt x="810" y="392"/>
                  </a:lnTo>
                  <a:lnTo>
                    <a:pt x="806" y="403"/>
                  </a:lnTo>
                  <a:lnTo>
                    <a:pt x="800" y="412"/>
                  </a:lnTo>
                  <a:lnTo>
                    <a:pt x="795" y="423"/>
                  </a:lnTo>
                  <a:lnTo>
                    <a:pt x="790" y="433"/>
                  </a:lnTo>
                  <a:lnTo>
                    <a:pt x="783" y="443"/>
                  </a:lnTo>
                  <a:lnTo>
                    <a:pt x="779" y="452"/>
                  </a:lnTo>
                  <a:lnTo>
                    <a:pt x="773" y="463"/>
                  </a:lnTo>
                  <a:lnTo>
                    <a:pt x="767" y="471"/>
                  </a:lnTo>
                  <a:lnTo>
                    <a:pt x="761" y="482"/>
                  </a:lnTo>
                  <a:lnTo>
                    <a:pt x="756" y="489"/>
                  </a:lnTo>
                  <a:lnTo>
                    <a:pt x="748" y="501"/>
                  </a:lnTo>
                  <a:lnTo>
                    <a:pt x="744" y="509"/>
                  </a:lnTo>
                  <a:lnTo>
                    <a:pt x="735" y="519"/>
                  </a:lnTo>
                  <a:lnTo>
                    <a:pt x="731" y="526"/>
                  </a:lnTo>
                  <a:lnTo>
                    <a:pt x="722" y="537"/>
                  </a:lnTo>
                  <a:lnTo>
                    <a:pt x="718" y="544"/>
                  </a:lnTo>
                  <a:lnTo>
                    <a:pt x="708" y="556"/>
                  </a:lnTo>
                  <a:lnTo>
                    <a:pt x="704" y="561"/>
                  </a:lnTo>
                  <a:lnTo>
                    <a:pt x="695" y="573"/>
                  </a:lnTo>
                  <a:lnTo>
                    <a:pt x="690" y="578"/>
                  </a:lnTo>
                  <a:lnTo>
                    <a:pt x="681" y="590"/>
                  </a:lnTo>
                  <a:lnTo>
                    <a:pt x="676" y="594"/>
                  </a:lnTo>
                  <a:lnTo>
                    <a:pt x="666" y="607"/>
                  </a:lnTo>
                  <a:lnTo>
                    <a:pt x="661" y="610"/>
                  </a:lnTo>
                  <a:lnTo>
                    <a:pt x="650" y="623"/>
                  </a:lnTo>
                  <a:lnTo>
                    <a:pt x="646" y="626"/>
                  </a:lnTo>
                  <a:lnTo>
                    <a:pt x="635" y="639"/>
                  </a:lnTo>
                  <a:lnTo>
                    <a:pt x="632" y="642"/>
                  </a:lnTo>
                  <a:lnTo>
                    <a:pt x="619" y="654"/>
                  </a:lnTo>
                  <a:lnTo>
                    <a:pt x="617" y="657"/>
                  </a:lnTo>
                  <a:lnTo>
                    <a:pt x="603" y="669"/>
                  </a:lnTo>
                  <a:lnTo>
                    <a:pt x="601" y="671"/>
                  </a:lnTo>
                  <a:lnTo>
                    <a:pt x="586" y="684"/>
                  </a:lnTo>
                  <a:lnTo>
                    <a:pt x="583" y="686"/>
                  </a:lnTo>
                  <a:lnTo>
                    <a:pt x="568" y="698"/>
                  </a:lnTo>
                  <a:lnTo>
                    <a:pt x="567" y="699"/>
                  </a:lnTo>
                  <a:lnTo>
                    <a:pt x="551" y="712"/>
                  </a:lnTo>
                  <a:lnTo>
                    <a:pt x="550" y="713"/>
                  </a:lnTo>
                  <a:lnTo>
                    <a:pt x="534" y="725"/>
                  </a:lnTo>
                  <a:lnTo>
                    <a:pt x="533" y="726"/>
                  </a:lnTo>
                  <a:lnTo>
                    <a:pt x="516" y="737"/>
                  </a:lnTo>
                  <a:lnTo>
                    <a:pt x="515" y="738"/>
                  </a:lnTo>
                  <a:lnTo>
                    <a:pt x="498" y="750"/>
                  </a:lnTo>
                  <a:lnTo>
                    <a:pt x="497" y="750"/>
                  </a:lnTo>
                  <a:lnTo>
                    <a:pt x="480" y="762"/>
                  </a:lnTo>
                  <a:lnTo>
                    <a:pt x="479" y="762"/>
                  </a:lnTo>
                  <a:lnTo>
                    <a:pt x="460" y="774"/>
                  </a:lnTo>
                  <a:lnTo>
                    <a:pt x="460" y="774"/>
                  </a:lnTo>
                  <a:lnTo>
                    <a:pt x="413" y="800"/>
                  </a:lnTo>
                  <a:lnTo>
                    <a:pt x="363" y="824"/>
                  </a:lnTo>
                  <a:lnTo>
                    <a:pt x="0" y="0"/>
                  </a:lnTo>
                  <a:close/>
                </a:path>
              </a:pathLst>
            </a:custGeom>
            <a:solidFill>
              <a:schemeClr val="tx1">
                <a:alpha val="32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grpSp>
          <p:nvGrpSpPr>
            <p:cNvPr id="77" name="Group 20"/>
            <p:cNvGrpSpPr/>
            <p:nvPr/>
          </p:nvGrpSpPr>
          <p:grpSpPr>
            <a:xfrm>
              <a:off x="5441949" y="1524000"/>
              <a:ext cx="3182938" cy="2933700"/>
              <a:chOff x="4951412" y="1143000"/>
              <a:chExt cx="3182938" cy="2933700"/>
            </a:xfrm>
            <a:solidFill>
              <a:schemeClr val="tx1">
                <a:alpha val="17000"/>
              </a:schemeClr>
            </a:solidFill>
          </p:grpSpPr>
          <p:sp>
            <p:nvSpPr>
              <p:cNvPr id="130" name="Rectangle 16"/>
              <p:cNvSpPr>
                <a:spLocks noChangeArrowheads="1"/>
              </p:cNvSpPr>
              <p:nvPr/>
            </p:nvSpPr>
            <p:spPr bwMode="auto">
              <a:xfrm>
                <a:off x="4951412" y="3568700"/>
                <a:ext cx="3182938" cy="508000"/>
              </a:xfrm>
              <a:prstGeom prst="rect">
                <a:avLst/>
              </a:prstGeom>
              <a:grp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31" name="Rectangle 17"/>
              <p:cNvSpPr>
                <a:spLocks noChangeArrowheads="1"/>
              </p:cNvSpPr>
              <p:nvPr/>
            </p:nvSpPr>
            <p:spPr bwMode="auto">
              <a:xfrm>
                <a:off x="4951412" y="1143000"/>
                <a:ext cx="565150" cy="2328862"/>
              </a:xfrm>
              <a:prstGeom prst="rect">
                <a:avLst/>
              </a:prstGeom>
              <a:grp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32" name="Rectangle 18"/>
              <p:cNvSpPr>
                <a:spLocks noChangeArrowheads="1"/>
              </p:cNvSpPr>
              <p:nvPr/>
            </p:nvSpPr>
            <p:spPr bwMode="auto">
              <a:xfrm>
                <a:off x="5605462" y="2020888"/>
                <a:ext cx="566738" cy="1450975"/>
              </a:xfrm>
              <a:prstGeom prst="rect">
                <a:avLst/>
              </a:prstGeom>
              <a:grp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33" name="Rectangle 19"/>
              <p:cNvSpPr>
                <a:spLocks noChangeArrowheads="1"/>
              </p:cNvSpPr>
              <p:nvPr/>
            </p:nvSpPr>
            <p:spPr bwMode="auto">
              <a:xfrm>
                <a:off x="6259512" y="2513013"/>
                <a:ext cx="565150" cy="958850"/>
              </a:xfrm>
              <a:prstGeom prst="rect">
                <a:avLst/>
              </a:prstGeom>
              <a:grp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34" name="Rectangle 20"/>
              <p:cNvSpPr>
                <a:spLocks noChangeArrowheads="1"/>
              </p:cNvSpPr>
              <p:nvPr/>
            </p:nvSpPr>
            <p:spPr bwMode="auto">
              <a:xfrm>
                <a:off x="6913562" y="2063750"/>
                <a:ext cx="566738" cy="1408112"/>
              </a:xfrm>
              <a:prstGeom prst="rect">
                <a:avLst/>
              </a:prstGeom>
              <a:grp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35" name="Rectangle 21"/>
              <p:cNvSpPr>
                <a:spLocks noChangeArrowheads="1"/>
              </p:cNvSpPr>
              <p:nvPr/>
            </p:nvSpPr>
            <p:spPr bwMode="auto">
              <a:xfrm>
                <a:off x="7569200" y="2463800"/>
                <a:ext cx="565150" cy="1008062"/>
              </a:xfrm>
              <a:prstGeom prst="rect">
                <a:avLst/>
              </a:prstGeom>
              <a:grp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grpSp>
        <p:grpSp>
          <p:nvGrpSpPr>
            <p:cNvPr id="78" name="Group 21"/>
            <p:cNvGrpSpPr/>
            <p:nvPr/>
          </p:nvGrpSpPr>
          <p:grpSpPr>
            <a:xfrm>
              <a:off x="7423149" y="2133600"/>
              <a:ext cx="2117725" cy="3279774"/>
              <a:chOff x="6613525" y="1998663"/>
              <a:chExt cx="2117725" cy="3279774"/>
            </a:xfrm>
          </p:grpSpPr>
          <p:sp>
            <p:nvSpPr>
              <p:cNvPr id="88" name="Rectangle 22"/>
              <p:cNvSpPr>
                <a:spLocks noChangeArrowheads="1"/>
              </p:cNvSpPr>
              <p:nvPr/>
            </p:nvSpPr>
            <p:spPr bwMode="auto">
              <a:xfrm>
                <a:off x="6613525" y="1998663"/>
                <a:ext cx="2117725" cy="1939925"/>
              </a:xfrm>
              <a:prstGeom prst="rect">
                <a:avLst/>
              </a:prstGeom>
              <a:solidFill>
                <a:schemeClr val="accent4">
                  <a:lumMod val="75000"/>
                </a:schemeClr>
              </a:solid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grpSp>
            <p:nvGrpSpPr>
              <p:cNvPr id="89" name="Group 32"/>
              <p:cNvGrpSpPr/>
              <p:nvPr/>
            </p:nvGrpSpPr>
            <p:grpSpPr>
              <a:xfrm>
                <a:off x="6807200" y="2208213"/>
                <a:ext cx="1728788" cy="414337"/>
                <a:chOff x="6807200" y="2208213"/>
                <a:chExt cx="1728788" cy="414337"/>
              </a:xfrm>
            </p:grpSpPr>
            <p:sp>
              <p:nvSpPr>
                <p:cNvPr id="125" name="Rectangle 23"/>
                <p:cNvSpPr>
                  <a:spLocks noChangeArrowheads="1"/>
                </p:cNvSpPr>
                <p:nvPr/>
              </p:nvSpPr>
              <p:spPr bwMode="auto">
                <a:xfrm>
                  <a:off x="7158037" y="2208213"/>
                  <a:ext cx="1028700" cy="47625"/>
                </a:xfrm>
                <a:prstGeom prst="rect">
                  <a:avLst/>
                </a:prstGeom>
                <a:solidFill>
                  <a:schemeClr val="accent1"/>
                </a:solid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6" name="Rectangle 24"/>
                <p:cNvSpPr>
                  <a:spLocks noChangeArrowheads="1"/>
                </p:cNvSpPr>
                <p:nvPr/>
              </p:nvSpPr>
              <p:spPr bwMode="auto">
                <a:xfrm>
                  <a:off x="6807200" y="2324100"/>
                  <a:ext cx="1728788" cy="47625"/>
                </a:xfrm>
                <a:prstGeom prst="rect">
                  <a:avLst/>
                </a:prstGeom>
                <a:solidFill>
                  <a:schemeClr val="accent1"/>
                </a:solid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7" name="Rectangle 25"/>
                <p:cNvSpPr>
                  <a:spLocks noChangeArrowheads="1"/>
                </p:cNvSpPr>
                <p:nvPr/>
              </p:nvSpPr>
              <p:spPr bwMode="auto">
                <a:xfrm>
                  <a:off x="6807200" y="2408238"/>
                  <a:ext cx="1728788" cy="47625"/>
                </a:xfrm>
                <a:prstGeom prst="rect">
                  <a:avLst/>
                </a:prstGeom>
                <a:solidFill>
                  <a:schemeClr val="accent1"/>
                </a:solid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8" name="Rectangle 26"/>
                <p:cNvSpPr>
                  <a:spLocks noChangeArrowheads="1"/>
                </p:cNvSpPr>
                <p:nvPr/>
              </p:nvSpPr>
              <p:spPr bwMode="auto">
                <a:xfrm>
                  <a:off x="6807200" y="2490788"/>
                  <a:ext cx="1728788" cy="47625"/>
                </a:xfrm>
                <a:prstGeom prst="rect">
                  <a:avLst/>
                </a:prstGeom>
                <a:solidFill>
                  <a:schemeClr val="accent1"/>
                </a:solid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9" name="Rectangle 27"/>
                <p:cNvSpPr>
                  <a:spLocks noChangeArrowheads="1"/>
                </p:cNvSpPr>
                <p:nvPr/>
              </p:nvSpPr>
              <p:spPr bwMode="auto">
                <a:xfrm>
                  <a:off x="6807200" y="2574925"/>
                  <a:ext cx="811213" cy="47625"/>
                </a:xfrm>
                <a:prstGeom prst="rect">
                  <a:avLst/>
                </a:prstGeom>
                <a:solidFill>
                  <a:schemeClr val="accent1"/>
                </a:solid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grpSp>
          <p:sp>
            <p:nvSpPr>
              <p:cNvPr id="90" name="Freeform 28"/>
              <p:cNvSpPr>
                <a:spLocks/>
              </p:cNvSpPr>
              <p:nvPr/>
            </p:nvSpPr>
            <p:spPr bwMode="auto">
              <a:xfrm>
                <a:off x="6613525" y="2686050"/>
                <a:ext cx="2117725" cy="2592387"/>
              </a:xfrm>
              <a:custGeom>
                <a:avLst/>
                <a:gdLst>
                  <a:gd name="T0" fmla="*/ 113 w 1334"/>
                  <a:gd name="T1" fmla="*/ 0 h 1633"/>
                  <a:gd name="T2" fmla="*/ 1219 w 1334"/>
                  <a:gd name="T3" fmla="*/ 0 h 1633"/>
                  <a:gd name="T4" fmla="*/ 1245 w 1334"/>
                  <a:gd name="T5" fmla="*/ 3 h 1633"/>
                  <a:gd name="T6" fmla="*/ 1270 w 1334"/>
                  <a:gd name="T7" fmla="*/ 12 h 1633"/>
                  <a:gd name="T8" fmla="*/ 1291 w 1334"/>
                  <a:gd name="T9" fmla="*/ 25 h 1633"/>
                  <a:gd name="T10" fmla="*/ 1308 w 1334"/>
                  <a:gd name="T11" fmla="*/ 43 h 1633"/>
                  <a:gd name="T12" fmla="*/ 1322 w 1334"/>
                  <a:gd name="T13" fmla="*/ 64 h 1633"/>
                  <a:gd name="T14" fmla="*/ 1331 w 1334"/>
                  <a:gd name="T15" fmla="*/ 88 h 1633"/>
                  <a:gd name="T16" fmla="*/ 1334 w 1334"/>
                  <a:gd name="T17" fmla="*/ 114 h 1633"/>
                  <a:gd name="T18" fmla="*/ 1334 w 1334"/>
                  <a:gd name="T19" fmla="*/ 1519 h 1633"/>
                  <a:gd name="T20" fmla="*/ 1331 w 1334"/>
                  <a:gd name="T21" fmla="*/ 1544 h 1633"/>
                  <a:gd name="T22" fmla="*/ 1322 w 1334"/>
                  <a:gd name="T23" fmla="*/ 1569 h 1633"/>
                  <a:gd name="T24" fmla="*/ 1308 w 1334"/>
                  <a:gd name="T25" fmla="*/ 1590 h 1633"/>
                  <a:gd name="T26" fmla="*/ 1291 w 1334"/>
                  <a:gd name="T27" fmla="*/ 1607 h 1633"/>
                  <a:gd name="T28" fmla="*/ 1270 w 1334"/>
                  <a:gd name="T29" fmla="*/ 1621 h 1633"/>
                  <a:gd name="T30" fmla="*/ 1245 w 1334"/>
                  <a:gd name="T31" fmla="*/ 1630 h 1633"/>
                  <a:gd name="T32" fmla="*/ 1219 w 1334"/>
                  <a:gd name="T33" fmla="*/ 1633 h 1633"/>
                  <a:gd name="T34" fmla="*/ 113 w 1334"/>
                  <a:gd name="T35" fmla="*/ 1633 h 1633"/>
                  <a:gd name="T36" fmla="*/ 87 w 1334"/>
                  <a:gd name="T37" fmla="*/ 1630 h 1633"/>
                  <a:gd name="T38" fmla="*/ 64 w 1334"/>
                  <a:gd name="T39" fmla="*/ 1621 h 1633"/>
                  <a:gd name="T40" fmla="*/ 42 w 1334"/>
                  <a:gd name="T41" fmla="*/ 1607 h 1633"/>
                  <a:gd name="T42" fmla="*/ 24 w 1334"/>
                  <a:gd name="T43" fmla="*/ 1590 h 1633"/>
                  <a:gd name="T44" fmla="*/ 11 w 1334"/>
                  <a:gd name="T45" fmla="*/ 1569 h 1633"/>
                  <a:gd name="T46" fmla="*/ 3 w 1334"/>
                  <a:gd name="T47" fmla="*/ 1544 h 1633"/>
                  <a:gd name="T48" fmla="*/ 0 w 1334"/>
                  <a:gd name="T49" fmla="*/ 1519 h 1633"/>
                  <a:gd name="T50" fmla="*/ 0 w 1334"/>
                  <a:gd name="T51" fmla="*/ 114 h 1633"/>
                  <a:gd name="T52" fmla="*/ 3 w 1334"/>
                  <a:gd name="T53" fmla="*/ 88 h 1633"/>
                  <a:gd name="T54" fmla="*/ 11 w 1334"/>
                  <a:gd name="T55" fmla="*/ 64 h 1633"/>
                  <a:gd name="T56" fmla="*/ 24 w 1334"/>
                  <a:gd name="T57" fmla="*/ 43 h 1633"/>
                  <a:gd name="T58" fmla="*/ 42 w 1334"/>
                  <a:gd name="T59" fmla="*/ 25 h 1633"/>
                  <a:gd name="T60" fmla="*/ 64 w 1334"/>
                  <a:gd name="T61" fmla="*/ 12 h 1633"/>
                  <a:gd name="T62" fmla="*/ 87 w 1334"/>
                  <a:gd name="T63" fmla="*/ 3 h 1633"/>
                  <a:gd name="T64" fmla="*/ 113 w 1334"/>
                  <a:gd name="T65" fmla="*/ 0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4" h="1633">
                    <a:moveTo>
                      <a:pt x="113" y="0"/>
                    </a:moveTo>
                    <a:lnTo>
                      <a:pt x="1219" y="0"/>
                    </a:lnTo>
                    <a:lnTo>
                      <a:pt x="1245" y="3"/>
                    </a:lnTo>
                    <a:lnTo>
                      <a:pt x="1270" y="12"/>
                    </a:lnTo>
                    <a:lnTo>
                      <a:pt x="1291" y="25"/>
                    </a:lnTo>
                    <a:lnTo>
                      <a:pt x="1308" y="43"/>
                    </a:lnTo>
                    <a:lnTo>
                      <a:pt x="1322" y="64"/>
                    </a:lnTo>
                    <a:lnTo>
                      <a:pt x="1331" y="88"/>
                    </a:lnTo>
                    <a:lnTo>
                      <a:pt x="1334" y="114"/>
                    </a:lnTo>
                    <a:lnTo>
                      <a:pt x="1334" y="1519"/>
                    </a:lnTo>
                    <a:lnTo>
                      <a:pt x="1331" y="1544"/>
                    </a:lnTo>
                    <a:lnTo>
                      <a:pt x="1322" y="1569"/>
                    </a:lnTo>
                    <a:lnTo>
                      <a:pt x="1308" y="1590"/>
                    </a:lnTo>
                    <a:lnTo>
                      <a:pt x="1291" y="1607"/>
                    </a:lnTo>
                    <a:lnTo>
                      <a:pt x="1270" y="1621"/>
                    </a:lnTo>
                    <a:lnTo>
                      <a:pt x="1245" y="1630"/>
                    </a:lnTo>
                    <a:lnTo>
                      <a:pt x="1219" y="1633"/>
                    </a:lnTo>
                    <a:lnTo>
                      <a:pt x="113" y="1633"/>
                    </a:lnTo>
                    <a:lnTo>
                      <a:pt x="87" y="1630"/>
                    </a:lnTo>
                    <a:lnTo>
                      <a:pt x="64" y="1621"/>
                    </a:lnTo>
                    <a:lnTo>
                      <a:pt x="42" y="1607"/>
                    </a:lnTo>
                    <a:lnTo>
                      <a:pt x="24" y="1590"/>
                    </a:lnTo>
                    <a:lnTo>
                      <a:pt x="11" y="1569"/>
                    </a:lnTo>
                    <a:lnTo>
                      <a:pt x="3" y="1544"/>
                    </a:lnTo>
                    <a:lnTo>
                      <a:pt x="0" y="1519"/>
                    </a:lnTo>
                    <a:lnTo>
                      <a:pt x="0" y="114"/>
                    </a:lnTo>
                    <a:lnTo>
                      <a:pt x="3" y="88"/>
                    </a:lnTo>
                    <a:lnTo>
                      <a:pt x="11" y="64"/>
                    </a:lnTo>
                    <a:lnTo>
                      <a:pt x="24" y="43"/>
                    </a:lnTo>
                    <a:lnTo>
                      <a:pt x="42" y="25"/>
                    </a:lnTo>
                    <a:lnTo>
                      <a:pt x="64" y="12"/>
                    </a:lnTo>
                    <a:lnTo>
                      <a:pt x="87" y="3"/>
                    </a:lnTo>
                    <a:lnTo>
                      <a:pt x="113" y="0"/>
                    </a:lnTo>
                    <a:close/>
                  </a:path>
                </a:pathLst>
              </a:custGeom>
              <a:solidFill>
                <a:schemeClr val="accent3"/>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1" name="Freeform 29"/>
              <p:cNvSpPr>
                <a:spLocks/>
              </p:cNvSpPr>
              <p:nvPr/>
            </p:nvSpPr>
            <p:spPr bwMode="auto">
              <a:xfrm>
                <a:off x="6738937" y="2828925"/>
                <a:ext cx="1865313" cy="438150"/>
              </a:xfrm>
              <a:custGeom>
                <a:avLst/>
                <a:gdLst>
                  <a:gd name="T0" fmla="*/ 57 w 1175"/>
                  <a:gd name="T1" fmla="*/ 0 h 276"/>
                  <a:gd name="T2" fmla="*/ 1118 w 1175"/>
                  <a:gd name="T3" fmla="*/ 0 h 276"/>
                  <a:gd name="T4" fmla="*/ 1135 w 1175"/>
                  <a:gd name="T5" fmla="*/ 2 h 276"/>
                  <a:gd name="T6" fmla="*/ 1151 w 1175"/>
                  <a:gd name="T7" fmla="*/ 11 h 276"/>
                  <a:gd name="T8" fmla="*/ 1164 w 1175"/>
                  <a:gd name="T9" fmla="*/ 24 h 276"/>
                  <a:gd name="T10" fmla="*/ 1173 w 1175"/>
                  <a:gd name="T11" fmla="*/ 40 h 276"/>
                  <a:gd name="T12" fmla="*/ 1175 w 1175"/>
                  <a:gd name="T13" fmla="*/ 57 h 276"/>
                  <a:gd name="T14" fmla="*/ 1175 w 1175"/>
                  <a:gd name="T15" fmla="*/ 219 h 276"/>
                  <a:gd name="T16" fmla="*/ 1173 w 1175"/>
                  <a:gd name="T17" fmla="*/ 236 h 276"/>
                  <a:gd name="T18" fmla="*/ 1164 w 1175"/>
                  <a:gd name="T19" fmla="*/ 252 h 276"/>
                  <a:gd name="T20" fmla="*/ 1151 w 1175"/>
                  <a:gd name="T21" fmla="*/ 265 h 276"/>
                  <a:gd name="T22" fmla="*/ 1135 w 1175"/>
                  <a:gd name="T23" fmla="*/ 274 h 276"/>
                  <a:gd name="T24" fmla="*/ 1118 w 1175"/>
                  <a:gd name="T25" fmla="*/ 276 h 276"/>
                  <a:gd name="T26" fmla="*/ 57 w 1175"/>
                  <a:gd name="T27" fmla="*/ 276 h 276"/>
                  <a:gd name="T28" fmla="*/ 39 w 1175"/>
                  <a:gd name="T29" fmla="*/ 274 h 276"/>
                  <a:gd name="T30" fmla="*/ 23 w 1175"/>
                  <a:gd name="T31" fmla="*/ 265 h 276"/>
                  <a:gd name="T32" fmla="*/ 12 w 1175"/>
                  <a:gd name="T33" fmla="*/ 252 h 276"/>
                  <a:gd name="T34" fmla="*/ 3 w 1175"/>
                  <a:gd name="T35" fmla="*/ 236 h 276"/>
                  <a:gd name="T36" fmla="*/ 0 w 1175"/>
                  <a:gd name="T37" fmla="*/ 219 h 276"/>
                  <a:gd name="T38" fmla="*/ 0 w 1175"/>
                  <a:gd name="T39" fmla="*/ 57 h 276"/>
                  <a:gd name="T40" fmla="*/ 3 w 1175"/>
                  <a:gd name="T41" fmla="*/ 40 h 276"/>
                  <a:gd name="T42" fmla="*/ 12 w 1175"/>
                  <a:gd name="T43" fmla="*/ 24 h 276"/>
                  <a:gd name="T44" fmla="*/ 23 w 1175"/>
                  <a:gd name="T45" fmla="*/ 11 h 276"/>
                  <a:gd name="T46" fmla="*/ 39 w 1175"/>
                  <a:gd name="T47" fmla="*/ 2 h 276"/>
                  <a:gd name="T48" fmla="*/ 57 w 1175"/>
                  <a:gd name="T4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5" h="276">
                    <a:moveTo>
                      <a:pt x="57" y="0"/>
                    </a:moveTo>
                    <a:lnTo>
                      <a:pt x="1118" y="0"/>
                    </a:lnTo>
                    <a:lnTo>
                      <a:pt x="1135" y="2"/>
                    </a:lnTo>
                    <a:lnTo>
                      <a:pt x="1151" y="11"/>
                    </a:lnTo>
                    <a:lnTo>
                      <a:pt x="1164" y="24"/>
                    </a:lnTo>
                    <a:lnTo>
                      <a:pt x="1173" y="40"/>
                    </a:lnTo>
                    <a:lnTo>
                      <a:pt x="1175" y="57"/>
                    </a:lnTo>
                    <a:lnTo>
                      <a:pt x="1175" y="219"/>
                    </a:lnTo>
                    <a:lnTo>
                      <a:pt x="1173" y="236"/>
                    </a:lnTo>
                    <a:lnTo>
                      <a:pt x="1164" y="252"/>
                    </a:lnTo>
                    <a:lnTo>
                      <a:pt x="1151" y="265"/>
                    </a:lnTo>
                    <a:lnTo>
                      <a:pt x="1135" y="274"/>
                    </a:lnTo>
                    <a:lnTo>
                      <a:pt x="1118" y="276"/>
                    </a:lnTo>
                    <a:lnTo>
                      <a:pt x="57" y="276"/>
                    </a:lnTo>
                    <a:lnTo>
                      <a:pt x="39" y="274"/>
                    </a:lnTo>
                    <a:lnTo>
                      <a:pt x="23" y="265"/>
                    </a:lnTo>
                    <a:lnTo>
                      <a:pt x="12" y="252"/>
                    </a:lnTo>
                    <a:lnTo>
                      <a:pt x="3" y="236"/>
                    </a:lnTo>
                    <a:lnTo>
                      <a:pt x="0" y="219"/>
                    </a:lnTo>
                    <a:lnTo>
                      <a:pt x="0" y="57"/>
                    </a:lnTo>
                    <a:lnTo>
                      <a:pt x="3" y="40"/>
                    </a:lnTo>
                    <a:lnTo>
                      <a:pt x="12" y="24"/>
                    </a:lnTo>
                    <a:lnTo>
                      <a:pt x="23" y="11"/>
                    </a:lnTo>
                    <a:lnTo>
                      <a:pt x="39" y="2"/>
                    </a:lnTo>
                    <a:lnTo>
                      <a:pt x="57"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2" name="Freeform 30"/>
              <p:cNvSpPr>
                <a:spLocks/>
              </p:cNvSpPr>
              <p:nvPr/>
            </p:nvSpPr>
            <p:spPr bwMode="auto">
              <a:xfrm>
                <a:off x="6738937" y="3335338"/>
                <a:ext cx="404813" cy="414337"/>
              </a:xfrm>
              <a:custGeom>
                <a:avLst/>
                <a:gdLst>
                  <a:gd name="T0" fmla="*/ 53 w 255"/>
                  <a:gd name="T1" fmla="*/ 0 h 261"/>
                  <a:gd name="T2" fmla="*/ 202 w 255"/>
                  <a:gd name="T3" fmla="*/ 0 h 261"/>
                  <a:gd name="T4" fmla="*/ 219 w 255"/>
                  <a:gd name="T5" fmla="*/ 3 h 261"/>
                  <a:gd name="T6" fmla="*/ 234 w 255"/>
                  <a:gd name="T7" fmla="*/ 10 h 261"/>
                  <a:gd name="T8" fmla="*/ 245 w 255"/>
                  <a:gd name="T9" fmla="*/ 22 h 261"/>
                  <a:gd name="T10" fmla="*/ 252 w 255"/>
                  <a:gd name="T11" fmla="*/ 36 h 261"/>
                  <a:gd name="T12" fmla="*/ 255 w 255"/>
                  <a:gd name="T13" fmla="*/ 53 h 261"/>
                  <a:gd name="T14" fmla="*/ 255 w 255"/>
                  <a:gd name="T15" fmla="*/ 208 h 261"/>
                  <a:gd name="T16" fmla="*/ 252 w 255"/>
                  <a:gd name="T17" fmla="*/ 224 h 261"/>
                  <a:gd name="T18" fmla="*/ 245 w 255"/>
                  <a:gd name="T19" fmla="*/ 239 h 261"/>
                  <a:gd name="T20" fmla="*/ 234 w 255"/>
                  <a:gd name="T21" fmla="*/ 251 h 261"/>
                  <a:gd name="T22" fmla="*/ 219 w 255"/>
                  <a:gd name="T23" fmla="*/ 259 h 261"/>
                  <a:gd name="T24" fmla="*/ 202 w 255"/>
                  <a:gd name="T25" fmla="*/ 261 h 261"/>
                  <a:gd name="T26" fmla="*/ 53 w 255"/>
                  <a:gd name="T27" fmla="*/ 261 h 261"/>
                  <a:gd name="T28" fmla="*/ 36 w 255"/>
                  <a:gd name="T29" fmla="*/ 259 h 261"/>
                  <a:gd name="T30" fmla="*/ 22 w 255"/>
                  <a:gd name="T31" fmla="*/ 251 h 261"/>
                  <a:gd name="T32" fmla="*/ 10 w 255"/>
                  <a:gd name="T33" fmla="*/ 239 h 261"/>
                  <a:gd name="T34" fmla="*/ 3 w 255"/>
                  <a:gd name="T35" fmla="*/ 224 h 261"/>
                  <a:gd name="T36" fmla="*/ 0 w 255"/>
                  <a:gd name="T37" fmla="*/ 208 h 261"/>
                  <a:gd name="T38" fmla="*/ 0 w 255"/>
                  <a:gd name="T39" fmla="*/ 53 h 261"/>
                  <a:gd name="T40" fmla="*/ 3 w 255"/>
                  <a:gd name="T41" fmla="*/ 36 h 261"/>
                  <a:gd name="T42" fmla="*/ 10 w 255"/>
                  <a:gd name="T43" fmla="*/ 22 h 261"/>
                  <a:gd name="T44" fmla="*/ 22 w 255"/>
                  <a:gd name="T45" fmla="*/ 10 h 261"/>
                  <a:gd name="T46" fmla="*/ 36 w 255"/>
                  <a:gd name="T47" fmla="*/ 3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3"/>
                    </a:lnTo>
                    <a:lnTo>
                      <a:pt x="234" y="10"/>
                    </a:lnTo>
                    <a:lnTo>
                      <a:pt x="245" y="22"/>
                    </a:lnTo>
                    <a:lnTo>
                      <a:pt x="252" y="36"/>
                    </a:lnTo>
                    <a:lnTo>
                      <a:pt x="255" y="53"/>
                    </a:lnTo>
                    <a:lnTo>
                      <a:pt x="255" y="208"/>
                    </a:lnTo>
                    <a:lnTo>
                      <a:pt x="252" y="224"/>
                    </a:lnTo>
                    <a:lnTo>
                      <a:pt x="245" y="239"/>
                    </a:lnTo>
                    <a:lnTo>
                      <a:pt x="234" y="251"/>
                    </a:lnTo>
                    <a:lnTo>
                      <a:pt x="219" y="259"/>
                    </a:lnTo>
                    <a:lnTo>
                      <a:pt x="202" y="261"/>
                    </a:lnTo>
                    <a:lnTo>
                      <a:pt x="53" y="261"/>
                    </a:lnTo>
                    <a:lnTo>
                      <a:pt x="36" y="259"/>
                    </a:lnTo>
                    <a:lnTo>
                      <a:pt x="22" y="251"/>
                    </a:lnTo>
                    <a:lnTo>
                      <a:pt x="10" y="239"/>
                    </a:lnTo>
                    <a:lnTo>
                      <a:pt x="3" y="224"/>
                    </a:lnTo>
                    <a:lnTo>
                      <a:pt x="0" y="208"/>
                    </a:lnTo>
                    <a:lnTo>
                      <a:pt x="0" y="53"/>
                    </a:lnTo>
                    <a:lnTo>
                      <a:pt x="3" y="36"/>
                    </a:lnTo>
                    <a:lnTo>
                      <a:pt x="10" y="22"/>
                    </a:lnTo>
                    <a:lnTo>
                      <a:pt x="22" y="10"/>
                    </a:lnTo>
                    <a:lnTo>
                      <a:pt x="36"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3" name="Freeform 31"/>
              <p:cNvSpPr>
                <a:spLocks/>
              </p:cNvSpPr>
              <p:nvPr/>
            </p:nvSpPr>
            <p:spPr bwMode="auto">
              <a:xfrm>
                <a:off x="7226300" y="3335338"/>
                <a:ext cx="404813" cy="414337"/>
              </a:xfrm>
              <a:custGeom>
                <a:avLst/>
                <a:gdLst>
                  <a:gd name="T0" fmla="*/ 53 w 255"/>
                  <a:gd name="T1" fmla="*/ 0 h 261"/>
                  <a:gd name="T2" fmla="*/ 202 w 255"/>
                  <a:gd name="T3" fmla="*/ 0 h 261"/>
                  <a:gd name="T4" fmla="*/ 219 w 255"/>
                  <a:gd name="T5" fmla="*/ 3 h 261"/>
                  <a:gd name="T6" fmla="*/ 233 w 255"/>
                  <a:gd name="T7" fmla="*/ 10 h 261"/>
                  <a:gd name="T8" fmla="*/ 244 w 255"/>
                  <a:gd name="T9" fmla="*/ 22 h 261"/>
                  <a:gd name="T10" fmla="*/ 252 w 255"/>
                  <a:gd name="T11" fmla="*/ 36 h 261"/>
                  <a:gd name="T12" fmla="*/ 255 w 255"/>
                  <a:gd name="T13" fmla="*/ 53 h 261"/>
                  <a:gd name="T14" fmla="*/ 255 w 255"/>
                  <a:gd name="T15" fmla="*/ 208 h 261"/>
                  <a:gd name="T16" fmla="*/ 252 w 255"/>
                  <a:gd name="T17" fmla="*/ 224 h 261"/>
                  <a:gd name="T18" fmla="*/ 244 w 255"/>
                  <a:gd name="T19" fmla="*/ 239 h 261"/>
                  <a:gd name="T20" fmla="*/ 233 w 255"/>
                  <a:gd name="T21" fmla="*/ 251 h 261"/>
                  <a:gd name="T22" fmla="*/ 219 w 255"/>
                  <a:gd name="T23" fmla="*/ 259 h 261"/>
                  <a:gd name="T24" fmla="*/ 202 w 255"/>
                  <a:gd name="T25" fmla="*/ 261 h 261"/>
                  <a:gd name="T26" fmla="*/ 53 w 255"/>
                  <a:gd name="T27" fmla="*/ 261 h 261"/>
                  <a:gd name="T28" fmla="*/ 36 w 255"/>
                  <a:gd name="T29" fmla="*/ 259 h 261"/>
                  <a:gd name="T30" fmla="*/ 21 w 255"/>
                  <a:gd name="T31" fmla="*/ 251 h 261"/>
                  <a:gd name="T32" fmla="*/ 10 w 255"/>
                  <a:gd name="T33" fmla="*/ 239 h 261"/>
                  <a:gd name="T34" fmla="*/ 3 w 255"/>
                  <a:gd name="T35" fmla="*/ 224 h 261"/>
                  <a:gd name="T36" fmla="*/ 0 w 255"/>
                  <a:gd name="T37" fmla="*/ 208 h 261"/>
                  <a:gd name="T38" fmla="*/ 0 w 255"/>
                  <a:gd name="T39" fmla="*/ 53 h 261"/>
                  <a:gd name="T40" fmla="*/ 3 w 255"/>
                  <a:gd name="T41" fmla="*/ 36 h 261"/>
                  <a:gd name="T42" fmla="*/ 10 w 255"/>
                  <a:gd name="T43" fmla="*/ 22 h 261"/>
                  <a:gd name="T44" fmla="*/ 21 w 255"/>
                  <a:gd name="T45" fmla="*/ 10 h 261"/>
                  <a:gd name="T46" fmla="*/ 36 w 255"/>
                  <a:gd name="T47" fmla="*/ 3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3"/>
                    </a:lnTo>
                    <a:lnTo>
                      <a:pt x="233" y="10"/>
                    </a:lnTo>
                    <a:lnTo>
                      <a:pt x="244" y="22"/>
                    </a:lnTo>
                    <a:lnTo>
                      <a:pt x="252" y="36"/>
                    </a:lnTo>
                    <a:lnTo>
                      <a:pt x="255" y="53"/>
                    </a:lnTo>
                    <a:lnTo>
                      <a:pt x="255" y="208"/>
                    </a:lnTo>
                    <a:lnTo>
                      <a:pt x="252" y="224"/>
                    </a:lnTo>
                    <a:lnTo>
                      <a:pt x="244" y="239"/>
                    </a:lnTo>
                    <a:lnTo>
                      <a:pt x="233" y="251"/>
                    </a:lnTo>
                    <a:lnTo>
                      <a:pt x="219" y="259"/>
                    </a:lnTo>
                    <a:lnTo>
                      <a:pt x="202" y="261"/>
                    </a:lnTo>
                    <a:lnTo>
                      <a:pt x="53" y="261"/>
                    </a:lnTo>
                    <a:lnTo>
                      <a:pt x="36" y="259"/>
                    </a:lnTo>
                    <a:lnTo>
                      <a:pt x="21" y="251"/>
                    </a:lnTo>
                    <a:lnTo>
                      <a:pt x="10" y="239"/>
                    </a:lnTo>
                    <a:lnTo>
                      <a:pt x="3" y="224"/>
                    </a:lnTo>
                    <a:lnTo>
                      <a:pt x="0" y="208"/>
                    </a:lnTo>
                    <a:lnTo>
                      <a:pt x="0" y="53"/>
                    </a:lnTo>
                    <a:lnTo>
                      <a:pt x="3" y="36"/>
                    </a:lnTo>
                    <a:lnTo>
                      <a:pt x="10" y="22"/>
                    </a:lnTo>
                    <a:lnTo>
                      <a:pt x="21" y="10"/>
                    </a:lnTo>
                    <a:lnTo>
                      <a:pt x="36"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4" name="Freeform 32"/>
              <p:cNvSpPr>
                <a:spLocks/>
              </p:cNvSpPr>
              <p:nvPr/>
            </p:nvSpPr>
            <p:spPr bwMode="auto">
              <a:xfrm>
                <a:off x="7712075" y="3335338"/>
                <a:ext cx="406400" cy="414337"/>
              </a:xfrm>
              <a:custGeom>
                <a:avLst/>
                <a:gdLst>
                  <a:gd name="T0" fmla="*/ 53 w 256"/>
                  <a:gd name="T1" fmla="*/ 0 h 261"/>
                  <a:gd name="T2" fmla="*/ 202 w 256"/>
                  <a:gd name="T3" fmla="*/ 0 h 261"/>
                  <a:gd name="T4" fmla="*/ 220 w 256"/>
                  <a:gd name="T5" fmla="*/ 3 h 261"/>
                  <a:gd name="T6" fmla="*/ 233 w 256"/>
                  <a:gd name="T7" fmla="*/ 10 h 261"/>
                  <a:gd name="T8" fmla="*/ 245 w 256"/>
                  <a:gd name="T9" fmla="*/ 22 h 261"/>
                  <a:gd name="T10" fmla="*/ 253 w 256"/>
                  <a:gd name="T11" fmla="*/ 36 h 261"/>
                  <a:gd name="T12" fmla="*/ 256 w 256"/>
                  <a:gd name="T13" fmla="*/ 53 h 261"/>
                  <a:gd name="T14" fmla="*/ 256 w 256"/>
                  <a:gd name="T15" fmla="*/ 208 h 261"/>
                  <a:gd name="T16" fmla="*/ 253 w 256"/>
                  <a:gd name="T17" fmla="*/ 224 h 261"/>
                  <a:gd name="T18" fmla="*/ 245 w 256"/>
                  <a:gd name="T19" fmla="*/ 239 h 261"/>
                  <a:gd name="T20" fmla="*/ 233 w 256"/>
                  <a:gd name="T21" fmla="*/ 251 h 261"/>
                  <a:gd name="T22" fmla="*/ 220 w 256"/>
                  <a:gd name="T23" fmla="*/ 259 h 261"/>
                  <a:gd name="T24" fmla="*/ 202 w 256"/>
                  <a:gd name="T25" fmla="*/ 261 h 261"/>
                  <a:gd name="T26" fmla="*/ 53 w 256"/>
                  <a:gd name="T27" fmla="*/ 261 h 261"/>
                  <a:gd name="T28" fmla="*/ 37 w 256"/>
                  <a:gd name="T29" fmla="*/ 259 h 261"/>
                  <a:gd name="T30" fmla="*/ 22 w 256"/>
                  <a:gd name="T31" fmla="*/ 251 h 261"/>
                  <a:gd name="T32" fmla="*/ 10 w 256"/>
                  <a:gd name="T33" fmla="*/ 239 h 261"/>
                  <a:gd name="T34" fmla="*/ 3 w 256"/>
                  <a:gd name="T35" fmla="*/ 224 h 261"/>
                  <a:gd name="T36" fmla="*/ 0 w 256"/>
                  <a:gd name="T37" fmla="*/ 208 h 261"/>
                  <a:gd name="T38" fmla="*/ 0 w 256"/>
                  <a:gd name="T39" fmla="*/ 53 h 261"/>
                  <a:gd name="T40" fmla="*/ 3 w 256"/>
                  <a:gd name="T41" fmla="*/ 36 h 261"/>
                  <a:gd name="T42" fmla="*/ 10 w 256"/>
                  <a:gd name="T43" fmla="*/ 22 h 261"/>
                  <a:gd name="T44" fmla="*/ 22 w 256"/>
                  <a:gd name="T45" fmla="*/ 10 h 261"/>
                  <a:gd name="T46" fmla="*/ 37 w 256"/>
                  <a:gd name="T47" fmla="*/ 3 h 261"/>
                  <a:gd name="T48" fmla="*/ 53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3" y="0"/>
                    </a:moveTo>
                    <a:lnTo>
                      <a:pt x="202" y="0"/>
                    </a:lnTo>
                    <a:lnTo>
                      <a:pt x="220" y="3"/>
                    </a:lnTo>
                    <a:lnTo>
                      <a:pt x="233" y="10"/>
                    </a:lnTo>
                    <a:lnTo>
                      <a:pt x="245" y="22"/>
                    </a:lnTo>
                    <a:lnTo>
                      <a:pt x="253" y="36"/>
                    </a:lnTo>
                    <a:lnTo>
                      <a:pt x="256" y="53"/>
                    </a:lnTo>
                    <a:lnTo>
                      <a:pt x="256" y="208"/>
                    </a:lnTo>
                    <a:lnTo>
                      <a:pt x="253" y="224"/>
                    </a:lnTo>
                    <a:lnTo>
                      <a:pt x="245" y="239"/>
                    </a:lnTo>
                    <a:lnTo>
                      <a:pt x="233" y="251"/>
                    </a:lnTo>
                    <a:lnTo>
                      <a:pt x="220" y="259"/>
                    </a:lnTo>
                    <a:lnTo>
                      <a:pt x="202" y="261"/>
                    </a:lnTo>
                    <a:lnTo>
                      <a:pt x="53" y="261"/>
                    </a:lnTo>
                    <a:lnTo>
                      <a:pt x="37" y="259"/>
                    </a:lnTo>
                    <a:lnTo>
                      <a:pt x="22" y="251"/>
                    </a:lnTo>
                    <a:lnTo>
                      <a:pt x="10" y="239"/>
                    </a:lnTo>
                    <a:lnTo>
                      <a:pt x="3" y="224"/>
                    </a:lnTo>
                    <a:lnTo>
                      <a:pt x="0" y="208"/>
                    </a:lnTo>
                    <a:lnTo>
                      <a:pt x="0" y="53"/>
                    </a:lnTo>
                    <a:lnTo>
                      <a:pt x="3" y="36"/>
                    </a:lnTo>
                    <a:lnTo>
                      <a:pt x="10" y="22"/>
                    </a:lnTo>
                    <a:lnTo>
                      <a:pt x="22" y="10"/>
                    </a:lnTo>
                    <a:lnTo>
                      <a:pt x="37"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5" name="Freeform 33"/>
              <p:cNvSpPr>
                <a:spLocks/>
              </p:cNvSpPr>
              <p:nvPr/>
            </p:nvSpPr>
            <p:spPr bwMode="auto">
              <a:xfrm>
                <a:off x="8197850" y="3335338"/>
                <a:ext cx="406400" cy="414337"/>
              </a:xfrm>
              <a:custGeom>
                <a:avLst/>
                <a:gdLst>
                  <a:gd name="T0" fmla="*/ 54 w 256"/>
                  <a:gd name="T1" fmla="*/ 0 h 261"/>
                  <a:gd name="T2" fmla="*/ 203 w 256"/>
                  <a:gd name="T3" fmla="*/ 0 h 261"/>
                  <a:gd name="T4" fmla="*/ 219 w 256"/>
                  <a:gd name="T5" fmla="*/ 3 h 261"/>
                  <a:gd name="T6" fmla="*/ 234 w 256"/>
                  <a:gd name="T7" fmla="*/ 10 h 261"/>
                  <a:gd name="T8" fmla="*/ 246 w 256"/>
                  <a:gd name="T9" fmla="*/ 22 h 261"/>
                  <a:gd name="T10" fmla="*/ 254 w 256"/>
                  <a:gd name="T11" fmla="*/ 36 h 261"/>
                  <a:gd name="T12" fmla="*/ 256 w 256"/>
                  <a:gd name="T13" fmla="*/ 53 h 261"/>
                  <a:gd name="T14" fmla="*/ 256 w 256"/>
                  <a:gd name="T15" fmla="*/ 208 h 261"/>
                  <a:gd name="T16" fmla="*/ 254 w 256"/>
                  <a:gd name="T17" fmla="*/ 224 h 261"/>
                  <a:gd name="T18" fmla="*/ 246 w 256"/>
                  <a:gd name="T19" fmla="*/ 239 h 261"/>
                  <a:gd name="T20" fmla="*/ 234 w 256"/>
                  <a:gd name="T21" fmla="*/ 251 h 261"/>
                  <a:gd name="T22" fmla="*/ 219 w 256"/>
                  <a:gd name="T23" fmla="*/ 259 h 261"/>
                  <a:gd name="T24" fmla="*/ 203 w 256"/>
                  <a:gd name="T25" fmla="*/ 261 h 261"/>
                  <a:gd name="T26" fmla="*/ 54 w 256"/>
                  <a:gd name="T27" fmla="*/ 261 h 261"/>
                  <a:gd name="T28" fmla="*/ 37 w 256"/>
                  <a:gd name="T29" fmla="*/ 259 h 261"/>
                  <a:gd name="T30" fmla="*/ 23 w 256"/>
                  <a:gd name="T31" fmla="*/ 251 h 261"/>
                  <a:gd name="T32" fmla="*/ 11 w 256"/>
                  <a:gd name="T33" fmla="*/ 239 h 261"/>
                  <a:gd name="T34" fmla="*/ 3 w 256"/>
                  <a:gd name="T35" fmla="*/ 224 h 261"/>
                  <a:gd name="T36" fmla="*/ 0 w 256"/>
                  <a:gd name="T37" fmla="*/ 208 h 261"/>
                  <a:gd name="T38" fmla="*/ 0 w 256"/>
                  <a:gd name="T39" fmla="*/ 53 h 261"/>
                  <a:gd name="T40" fmla="*/ 3 w 256"/>
                  <a:gd name="T41" fmla="*/ 36 h 261"/>
                  <a:gd name="T42" fmla="*/ 11 w 256"/>
                  <a:gd name="T43" fmla="*/ 22 h 261"/>
                  <a:gd name="T44" fmla="*/ 23 w 256"/>
                  <a:gd name="T45" fmla="*/ 10 h 261"/>
                  <a:gd name="T46" fmla="*/ 37 w 256"/>
                  <a:gd name="T47" fmla="*/ 3 h 261"/>
                  <a:gd name="T48" fmla="*/ 54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4" y="0"/>
                    </a:moveTo>
                    <a:lnTo>
                      <a:pt x="203" y="0"/>
                    </a:lnTo>
                    <a:lnTo>
                      <a:pt x="219" y="3"/>
                    </a:lnTo>
                    <a:lnTo>
                      <a:pt x="234" y="10"/>
                    </a:lnTo>
                    <a:lnTo>
                      <a:pt x="246" y="22"/>
                    </a:lnTo>
                    <a:lnTo>
                      <a:pt x="254" y="36"/>
                    </a:lnTo>
                    <a:lnTo>
                      <a:pt x="256" y="53"/>
                    </a:lnTo>
                    <a:lnTo>
                      <a:pt x="256" y="208"/>
                    </a:lnTo>
                    <a:lnTo>
                      <a:pt x="254" y="224"/>
                    </a:lnTo>
                    <a:lnTo>
                      <a:pt x="246" y="239"/>
                    </a:lnTo>
                    <a:lnTo>
                      <a:pt x="234" y="251"/>
                    </a:lnTo>
                    <a:lnTo>
                      <a:pt x="219" y="259"/>
                    </a:lnTo>
                    <a:lnTo>
                      <a:pt x="203" y="261"/>
                    </a:lnTo>
                    <a:lnTo>
                      <a:pt x="54" y="261"/>
                    </a:lnTo>
                    <a:lnTo>
                      <a:pt x="37" y="259"/>
                    </a:lnTo>
                    <a:lnTo>
                      <a:pt x="23" y="251"/>
                    </a:lnTo>
                    <a:lnTo>
                      <a:pt x="11" y="239"/>
                    </a:lnTo>
                    <a:lnTo>
                      <a:pt x="3" y="224"/>
                    </a:lnTo>
                    <a:lnTo>
                      <a:pt x="0" y="208"/>
                    </a:lnTo>
                    <a:lnTo>
                      <a:pt x="0" y="53"/>
                    </a:lnTo>
                    <a:lnTo>
                      <a:pt x="3" y="36"/>
                    </a:lnTo>
                    <a:lnTo>
                      <a:pt x="11" y="22"/>
                    </a:lnTo>
                    <a:lnTo>
                      <a:pt x="23" y="10"/>
                    </a:lnTo>
                    <a:lnTo>
                      <a:pt x="37" y="3"/>
                    </a:lnTo>
                    <a:lnTo>
                      <a:pt x="54" y="0"/>
                    </a:lnTo>
                    <a:close/>
                  </a:path>
                </a:pathLst>
              </a:custGeom>
              <a:solidFill>
                <a:schemeClr val="accent4"/>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6" name="Freeform 34"/>
              <p:cNvSpPr>
                <a:spLocks/>
              </p:cNvSpPr>
              <p:nvPr/>
            </p:nvSpPr>
            <p:spPr bwMode="auto">
              <a:xfrm>
                <a:off x="6738937" y="3806825"/>
                <a:ext cx="404813" cy="414337"/>
              </a:xfrm>
              <a:custGeom>
                <a:avLst/>
                <a:gdLst>
                  <a:gd name="T0" fmla="*/ 53 w 255"/>
                  <a:gd name="T1" fmla="*/ 0 h 261"/>
                  <a:gd name="T2" fmla="*/ 202 w 255"/>
                  <a:gd name="T3" fmla="*/ 0 h 261"/>
                  <a:gd name="T4" fmla="*/ 219 w 255"/>
                  <a:gd name="T5" fmla="*/ 3 h 261"/>
                  <a:gd name="T6" fmla="*/ 234 w 255"/>
                  <a:gd name="T7" fmla="*/ 11 h 261"/>
                  <a:gd name="T8" fmla="*/ 245 w 255"/>
                  <a:gd name="T9" fmla="*/ 22 h 261"/>
                  <a:gd name="T10" fmla="*/ 252 w 255"/>
                  <a:gd name="T11" fmla="*/ 36 h 261"/>
                  <a:gd name="T12" fmla="*/ 255 w 255"/>
                  <a:gd name="T13" fmla="*/ 53 h 261"/>
                  <a:gd name="T14" fmla="*/ 255 w 255"/>
                  <a:gd name="T15" fmla="*/ 209 h 261"/>
                  <a:gd name="T16" fmla="*/ 252 w 255"/>
                  <a:gd name="T17" fmla="*/ 225 h 261"/>
                  <a:gd name="T18" fmla="*/ 245 w 255"/>
                  <a:gd name="T19" fmla="*/ 240 h 261"/>
                  <a:gd name="T20" fmla="*/ 234 w 255"/>
                  <a:gd name="T21" fmla="*/ 251 h 261"/>
                  <a:gd name="T22" fmla="*/ 219 w 255"/>
                  <a:gd name="T23" fmla="*/ 259 h 261"/>
                  <a:gd name="T24" fmla="*/ 202 w 255"/>
                  <a:gd name="T25" fmla="*/ 261 h 261"/>
                  <a:gd name="T26" fmla="*/ 53 w 255"/>
                  <a:gd name="T27" fmla="*/ 261 h 261"/>
                  <a:gd name="T28" fmla="*/ 36 w 255"/>
                  <a:gd name="T29" fmla="*/ 259 h 261"/>
                  <a:gd name="T30" fmla="*/ 22 w 255"/>
                  <a:gd name="T31" fmla="*/ 251 h 261"/>
                  <a:gd name="T32" fmla="*/ 10 w 255"/>
                  <a:gd name="T33" fmla="*/ 240 h 261"/>
                  <a:gd name="T34" fmla="*/ 3 w 255"/>
                  <a:gd name="T35" fmla="*/ 225 h 261"/>
                  <a:gd name="T36" fmla="*/ 0 w 255"/>
                  <a:gd name="T37" fmla="*/ 209 h 261"/>
                  <a:gd name="T38" fmla="*/ 0 w 255"/>
                  <a:gd name="T39" fmla="*/ 53 h 261"/>
                  <a:gd name="T40" fmla="*/ 3 w 255"/>
                  <a:gd name="T41" fmla="*/ 36 h 261"/>
                  <a:gd name="T42" fmla="*/ 10 w 255"/>
                  <a:gd name="T43" fmla="*/ 22 h 261"/>
                  <a:gd name="T44" fmla="*/ 22 w 255"/>
                  <a:gd name="T45" fmla="*/ 11 h 261"/>
                  <a:gd name="T46" fmla="*/ 36 w 255"/>
                  <a:gd name="T47" fmla="*/ 3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3"/>
                    </a:lnTo>
                    <a:lnTo>
                      <a:pt x="234" y="11"/>
                    </a:lnTo>
                    <a:lnTo>
                      <a:pt x="245" y="22"/>
                    </a:lnTo>
                    <a:lnTo>
                      <a:pt x="252" y="36"/>
                    </a:lnTo>
                    <a:lnTo>
                      <a:pt x="255" y="53"/>
                    </a:lnTo>
                    <a:lnTo>
                      <a:pt x="255" y="209"/>
                    </a:lnTo>
                    <a:lnTo>
                      <a:pt x="252" y="225"/>
                    </a:lnTo>
                    <a:lnTo>
                      <a:pt x="245" y="240"/>
                    </a:lnTo>
                    <a:lnTo>
                      <a:pt x="234" y="251"/>
                    </a:lnTo>
                    <a:lnTo>
                      <a:pt x="219" y="259"/>
                    </a:lnTo>
                    <a:lnTo>
                      <a:pt x="202" y="261"/>
                    </a:lnTo>
                    <a:lnTo>
                      <a:pt x="53" y="261"/>
                    </a:lnTo>
                    <a:lnTo>
                      <a:pt x="36" y="259"/>
                    </a:lnTo>
                    <a:lnTo>
                      <a:pt x="22" y="251"/>
                    </a:lnTo>
                    <a:lnTo>
                      <a:pt x="10" y="240"/>
                    </a:lnTo>
                    <a:lnTo>
                      <a:pt x="3" y="225"/>
                    </a:lnTo>
                    <a:lnTo>
                      <a:pt x="0" y="209"/>
                    </a:lnTo>
                    <a:lnTo>
                      <a:pt x="0" y="53"/>
                    </a:lnTo>
                    <a:lnTo>
                      <a:pt x="3" y="36"/>
                    </a:lnTo>
                    <a:lnTo>
                      <a:pt x="10" y="22"/>
                    </a:lnTo>
                    <a:lnTo>
                      <a:pt x="22" y="11"/>
                    </a:lnTo>
                    <a:lnTo>
                      <a:pt x="36"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7" name="Freeform 35"/>
              <p:cNvSpPr>
                <a:spLocks/>
              </p:cNvSpPr>
              <p:nvPr/>
            </p:nvSpPr>
            <p:spPr bwMode="auto">
              <a:xfrm>
                <a:off x="7226300" y="3806825"/>
                <a:ext cx="404813" cy="414337"/>
              </a:xfrm>
              <a:custGeom>
                <a:avLst/>
                <a:gdLst>
                  <a:gd name="T0" fmla="*/ 53 w 255"/>
                  <a:gd name="T1" fmla="*/ 0 h 261"/>
                  <a:gd name="T2" fmla="*/ 202 w 255"/>
                  <a:gd name="T3" fmla="*/ 0 h 261"/>
                  <a:gd name="T4" fmla="*/ 219 w 255"/>
                  <a:gd name="T5" fmla="*/ 3 h 261"/>
                  <a:gd name="T6" fmla="*/ 233 w 255"/>
                  <a:gd name="T7" fmla="*/ 11 h 261"/>
                  <a:gd name="T8" fmla="*/ 244 w 255"/>
                  <a:gd name="T9" fmla="*/ 22 h 261"/>
                  <a:gd name="T10" fmla="*/ 252 w 255"/>
                  <a:gd name="T11" fmla="*/ 36 h 261"/>
                  <a:gd name="T12" fmla="*/ 255 w 255"/>
                  <a:gd name="T13" fmla="*/ 53 h 261"/>
                  <a:gd name="T14" fmla="*/ 255 w 255"/>
                  <a:gd name="T15" fmla="*/ 209 h 261"/>
                  <a:gd name="T16" fmla="*/ 252 w 255"/>
                  <a:gd name="T17" fmla="*/ 225 h 261"/>
                  <a:gd name="T18" fmla="*/ 244 w 255"/>
                  <a:gd name="T19" fmla="*/ 240 h 261"/>
                  <a:gd name="T20" fmla="*/ 233 w 255"/>
                  <a:gd name="T21" fmla="*/ 251 h 261"/>
                  <a:gd name="T22" fmla="*/ 219 w 255"/>
                  <a:gd name="T23" fmla="*/ 259 h 261"/>
                  <a:gd name="T24" fmla="*/ 202 w 255"/>
                  <a:gd name="T25" fmla="*/ 261 h 261"/>
                  <a:gd name="T26" fmla="*/ 53 w 255"/>
                  <a:gd name="T27" fmla="*/ 261 h 261"/>
                  <a:gd name="T28" fmla="*/ 36 w 255"/>
                  <a:gd name="T29" fmla="*/ 259 h 261"/>
                  <a:gd name="T30" fmla="*/ 21 w 255"/>
                  <a:gd name="T31" fmla="*/ 251 h 261"/>
                  <a:gd name="T32" fmla="*/ 10 w 255"/>
                  <a:gd name="T33" fmla="*/ 240 h 261"/>
                  <a:gd name="T34" fmla="*/ 3 w 255"/>
                  <a:gd name="T35" fmla="*/ 225 h 261"/>
                  <a:gd name="T36" fmla="*/ 0 w 255"/>
                  <a:gd name="T37" fmla="*/ 209 h 261"/>
                  <a:gd name="T38" fmla="*/ 0 w 255"/>
                  <a:gd name="T39" fmla="*/ 53 h 261"/>
                  <a:gd name="T40" fmla="*/ 3 w 255"/>
                  <a:gd name="T41" fmla="*/ 36 h 261"/>
                  <a:gd name="T42" fmla="*/ 10 w 255"/>
                  <a:gd name="T43" fmla="*/ 22 h 261"/>
                  <a:gd name="T44" fmla="*/ 21 w 255"/>
                  <a:gd name="T45" fmla="*/ 11 h 261"/>
                  <a:gd name="T46" fmla="*/ 36 w 255"/>
                  <a:gd name="T47" fmla="*/ 3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3"/>
                    </a:lnTo>
                    <a:lnTo>
                      <a:pt x="233" y="11"/>
                    </a:lnTo>
                    <a:lnTo>
                      <a:pt x="244" y="22"/>
                    </a:lnTo>
                    <a:lnTo>
                      <a:pt x="252" y="36"/>
                    </a:lnTo>
                    <a:lnTo>
                      <a:pt x="255" y="53"/>
                    </a:lnTo>
                    <a:lnTo>
                      <a:pt x="255" y="209"/>
                    </a:lnTo>
                    <a:lnTo>
                      <a:pt x="252" y="225"/>
                    </a:lnTo>
                    <a:lnTo>
                      <a:pt x="244" y="240"/>
                    </a:lnTo>
                    <a:lnTo>
                      <a:pt x="233" y="251"/>
                    </a:lnTo>
                    <a:lnTo>
                      <a:pt x="219" y="259"/>
                    </a:lnTo>
                    <a:lnTo>
                      <a:pt x="202" y="261"/>
                    </a:lnTo>
                    <a:lnTo>
                      <a:pt x="53" y="261"/>
                    </a:lnTo>
                    <a:lnTo>
                      <a:pt x="36" y="259"/>
                    </a:lnTo>
                    <a:lnTo>
                      <a:pt x="21" y="251"/>
                    </a:lnTo>
                    <a:lnTo>
                      <a:pt x="10" y="240"/>
                    </a:lnTo>
                    <a:lnTo>
                      <a:pt x="3" y="225"/>
                    </a:lnTo>
                    <a:lnTo>
                      <a:pt x="0" y="209"/>
                    </a:lnTo>
                    <a:lnTo>
                      <a:pt x="0" y="53"/>
                    </a:lnTo>
                    <a:lnTo>
                      <a:pt x="3" y="36"/>
                    </a:lnTo>
                    <a:lnTo>
                      <a:pt x="10" y="22"/>
                    </a:lnTo>
                    <a:lnTo>
                      <a:pt x="21" y="11"/>
                    </a:lnTo>
                    <a:lnTo>
                      <a:pt x="36"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8" name="Freeform 36"/>
              <p:cNvSpPr>
                <a:spLocks/>
              </p:cNvSpPr>
              <p:nvPr/>
            </p:nvSpPr>
            <p:spPr bwMode="auto">
              <a:xfrm>
                <a:off x="7712075" y="3806825"/>
                <a:ext cx="406400" cy="414337"/>
              </a:xfrm>
              <a:custGeom>
                <a:avLst/>
                <a:gdLst>
                  <a:gd name="T0" fmla="*/ 53 w 256"/>
                  <a:gd name="T1" fmla="*/ 0 h 261"/>
                  <a:gd name="T2" fmla="*/ 202 w 256"/>
                  <a:gd name="T3" fmla="*/ 0 h 261"/>
                  <a:gd name="T4" fmla="*/ 220 w 256"/>
                  <a:gd name="T5" fmla="*/ 3 h 261"/>
                  <a:gd name="T6" fmla="*/ 233 w 256"/>
                  <a:gd name="T7" fmla="*/ 11 h 261"/>
                  <a:gd name="T8" fmla="*/ 245 w 256"/>
                  <a:gd name="T9" fmla="*/ 22 h 261"/>
                  <a:gd name="T10" fmla="*/ 253 w 256"/>
                  <a:gd name="T11" fmla="*/ 36 h 261"/>
                  <a:gd name="T12" fmla="*/ 256 w 256"/>
                  <a:gd name="T13" fmla="*/ 53 h 261"/>
                  <a:gd name="T14" fmla="*/ 256 w 256"/>
                  <a:gd name="T15" fmla="*/ 209 h 261"/>
                  <a:gd name="T16" fmla="*/ 253 w 256"/>
                  <a:gd name="T17" fmla="*/ 225 h 261"/>
                  <a:gd name="T18" fmla="*/ 245 w 256"/>
                  <a:gd name="T19" fmla="*/ 240 h 261"/>
                  <a:gd name="T20" fmla="*/ 233 w 256"/>
                  <a:gd name="T21" fmla="*/ 251 h 261"/>
                  <a:gd name="T22" fmla="*/ 220 w 256"/>
                  <a:gd name="T23" fmla="*/ 259 h 261"/>
                  <a:gd name="T24" fmla="*/ 202 w 256"/>
                  <a:gd name="T25" fmla="*/ 261 h 261"/>
                  <a:gd name="T26" fmla="*/ 53 w 256"/>
                  <a:gd name="T27" fmla="*/ 261 h 261"/>
                  <a:gd name="T28" fmla="*/ 37 w 256"/>
                  <a:gd name="T29" fmla="*/ 259 h 261"/>
                  <a:gd name="T30" fmla="*/ 22 w 256"/>
                  <a:gd name="T31" fmla="*/ 251 h 261"/>
                  <a:gd name="T32" fmla="*/ 10 w 256"/>
                  <a:gd name="T33" fmla="*/ 240 h 261"/>
                  <a:gd name="T34" fmla="*/ 3 w 256"/>
                  <a:gd name="T35" fmla="*/ 225 h 261"/>
                  <a:gd name="T36" fmla="*/ 0 w 256"/>
                  <a:gd name="T37" fmla="*/ 209 h 261"/>
                  <a:gd name="T38" fmla="*/ 0 w 256"/>
                  <a:gd name="T39" fmla="*/ 53 h 261"/>
                  <a:gd name="T40" fmla="*/ 3 w 256"/>
                  <a:gd name="T41" fmla="*/ 36 h 261"/>
                  <a:gd name="T42" fmla="*/ 10 w 256"/>
                  <a:gd name="T43" fmla="*/ 22 h 261"/>
                  <a:gd name="T44" fmla="*/ 22 w 256"/>
                  <a:gd name="T45" fmla="*/ 11 h 261"/>
                  <a:gd name="T46" fmla="*/ 37 w 256"/>
                  <a:gd name="T47" fmla="*/ 3 h 261"/>
                  <a:gd name="T48" fmla="*/ 53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3" y="0"/>
                    </a:moveTo>
                    <a:lnTo>
                      <a:pt x="202" y="0"/>
                    </a:lnTo>
                    <a:lnTo>
                      <a:pt x="220" y="3"/>
                    </a:lnTo>
                    <a:lnTo>
                      <a:pt x="233" y="11"/>
                    </a:lnTo>
                    <a:lnTo>
                      <a:pt x="245" y="22"/>
                    </a:lnTo>
                    <a:lnTo>
                      <a:pt x="253" y="36"/>
                    </a:lnTo>
                    <a:lnTo>
                      <a:pt x="256" y="53"/>
                    </a:lnTo>
                    <a:lnTo>
                      <a:pt x="256" y="209"/>
                    </a:lnTo>
                    <a:lnTo>
                      <a:pt x="253" y="225"/>
                    </a:lnTo>
                    <a:lnTo>
                      <a:pt x="245" y="240"/>
                    </a:lnTo>
                    <a:lnTo>
                      <a:pt x="233" y="251"/>
                    </a:lnTo>
                    <a:lnTo>
                      <a:pt x="220" y="259"/>
                    </a:lnTo>
                    <a:lnTo>
                      <a:pt x="202" y="261"/>
                    </a:lnTo>
                    <a:lnTo>
                      <a:pt x="53" y="261"/>
                    </a:lnTo>
                    <a:lnTo>
                      <a:pt x="37" y="259"/>
                    </a:lnTo>
                    <a:lnTo>
                      <a:pt x="22" y="251"/>
                    </a:lnTo>
                    <a:lnTo>
                      <a:pt x="10" y="240"/>
                    </a:lnTo>
                    <a:lnTo>
                      <a:pt x="3" y="225"/>
                    </a:lnTo>
                    <a:lnTo>
                      <a:pt x="0" y="209"/>
                    </a:lnTo>
                    <a:lnTo>
                      <a:pt x="0" y="53"/>
                    </a:lnTo>
                    <a:lnTo>
                      <a:pt x="3" y="36"/>
                    </a:lnTo>
                    <a:lnTo>
                      <a:pt x="10" y="22"/>
                    </a:lnTo>
                    <a:lnTo>
                      <a:pt x="22" y="11"/>
                    </a:lnTo>
                    <a:lnTo>
                      <a:pt x="37"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99" name="Freeform 37"/>
              <p:cNvSpPr>
                <a:spLocks/>
              </p:cNvSpPr>
              <p:nvPr/>
            </p:nvSpPr>
            <p:spPr bwMode="auto">
              <a:xfrm>
                <a:off x="8197850" y="3806825"/>
                <a:ext cx="406400" cy="414337"/>
              </a:xfrm>
              <a:custGeom>
                <a:avLst/>
                <a:gdLst>
                  <a:gd name="T0" fmla="*/ 54 w 256"/>
                  <a:gd name="T1" fmla="*/ 0 h 261"/>
                  <a:gd name="T2" fmla="*/ 203 w 256"/>
                  <a:gd name="T3" fmla="*/ 0 h 261"/>
                  <a:gd name="T4" fmla="*/ 219 w 256"/>
                  <a:gd name="T5" fmla="*/ 3 h 261"/>
                  <a:gd name="T6" fmla="*/ 234 w 256"/>
                  <a:gd name="T7" fmla="*/ 11 h 261"/>
                  <a:gd name="T8" fmla="*/ 246 w 256"/>
                  <a:gd name="T9" fmla="*/ 22 h 261"/>
                  <a:gd name="T10" fmla="*/ 254 w 256"/>
                  <a:gd name="T11" fmla="*/ 36 h 261"/>
                  <a:gd name="T12" fmla="*/ 256 w 256"/>
                  <a:gd name="T13" fmla="*/ 53 h 261"/>
                  <a:gd name="T14" fmla="*/ 256 w 256"/>
                  <a:gd name="T15" fmla="*/ 209 h 261"/>
                  <a:gd name="T16" fmla="*/ 254 w 256"/>
                  <a:gd name="T17" fmla="*/ 225 h 261"/>
                  <a:gd name="T18" fmla="*/ 246 w 256"/>
                  <a:gd name="T19" fmla="*/ 240 h 261"/>
                  <a:gd name="T20" fmla="*/ 234 w 256"/>
                  <a:gd name="T21" fmla="*/ 251 h 261"/>
                  <a:gd name="T22" fmla="*/ 219 w 256"/>
                  <a:gd name="T23" fmla="*/ 259 h 261"/>
                  <a:gd name="T24" fmla="*/ 203 w 256"/>
                  <a:gd name="T25" fmla="*/ 261 h 261"/>
                  <a:gd name="T26" fmla="*/ 54 w 256"/>
                  <a:gd name="T27" fmla="*/ 261 h 261"/>
                  <a:gd name="T28" fmla="*/ 37 w 256"/>
                  <a:gd name="T29" fmla="*/ 259 h 261"/>
                  <a:gd name="T30" fmla="*/ 23 w 256"/>
                  <a:gd name="T31" fmla="*/ 251 h 261"/>
                  <a:gd name="T32" fmla="*/ 11 w 256"/>
                  <a:gd name="T33" fmla="*/ 240 h 261"/>
                  <a:gd name="T34" fmla="*/ 3 w 256"/>
                  <a:gd name="T35" fmla="*/ 225 h 261"/>
                  <a:gd name="T36" fmla="*/ 0 w 256"/>
                  <a:gd name="T37" fmla="*/ 209 h 261"/>
                  <a:gd name="T38" fmla="*/ 0 w 256"/>
                  <a:gd name="T39" fmla="*/ 53 h 261"/>
                  <a:gd name="T40" fmla="*/ 3 w 256"/>
                  <a:gd name="T41" fmla="*/ 36 h 261"/>
                  <a:gd name="T42" fmla="*/ 11 w 256"/>
                  <a:gd name="T43" fmla="*/ 22 h 261"/>
                  <a:gd name="T44" fmla="*/ 23 w 256"/>
                  <a:gd name="T45" fmla="*/ 11 h 261"/>
                  <a:gd name="T46" fmla="*/ 37 w 256"/>
                  <a:gd name="T47" fmla="*/ 3 h 261"/>
                  <a:gd name="T48" fmla="*/ 54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4" y="0"/>
                    </a:moveTo>
                    <a:lnTo>
                      <a:pt x="203" y="0"/>
                    </a:lnTo>
                    <a:lnTo>
                      <a:pt x="219" y="3"/>
                    </a:lnTo>
                    <a:lnTo>
                      <a:pt x="234" y="11"/>
                    </a:lnTo>
                    <a:lnTo>
                      <a:pt x="246" y="22"/>
                    </a:lnTo>
                    <a:lnTo>
                      <a:pt x="254" y="36"/>
                    </a:lnTo>
                    <a:lnTo>
                      <a:pt x="256" y="53"/>
                    </a:lnTo>
                    <a:lnTo>
                      <a:pt x="256" y="209"/>
                    </a:lnTo>
                    <a:lnTo>
                      <a:pt x="254" y="225"/>
                    </a:lnTo>
                    <a:lnTo>
                      <a:pt x="246" y="240"/>
                    </a:lnTo>
                    <a:lnTo>
                      <a:pt x="234" y="251"/>
                    </a:lnTo>
                    <a:lnTo>
                      <a:pt x="219" y="259"/>
                    </a:lnTo>
                    <a:lnTo>
                      <a:pt x="203" y="261"/>
                    </a:lnTo>
                    <a:lnTo>
                      <a:pt x="54" y="261"/>
                    </a:lnTo>
                    <a:lnTo>
                      <a:pt x="37" y="259"/>
                    </a:lnTo>
                    <a:lnTo>
                      <a:pt x="23" y="251"/>
                    </a:lnTo>
                    <a:lnTo>
                      <a:pt x="11" y="240"/>
                    </a:lnTo>
                    <a:lnTo>
                      <a:pt x="3" y="225"/>
                    </a:lnTo>
                    <a:lnTo>
                      <a:pt x="0" y="209"/>
                    </a:lnTo>
                    <a:lnTo>
                      <a:pt x="0" y="53"/>
                    </a:lnTo>
                    <a:lnTo>
                      <a:pt x="3" y="36"/>
                    </a:lnTo>
                    <a:lnTo>
                      <a:pt x="11" y="22"/>
                    </a:lnTo>
                    <a:lnTo>
                      <a:pt x="23" y="11"/>
                    </a:lnTo>
                    <a:lnTo>
                      <a:pt x="37" y="3"/>
                    </a:lnTo>
                    <a:lnTo>
                      <a:pt x="54" y="0"/>
                    </a:lnTo>
                    <a:close/>
                  </a:path>
                </a:pathLst>
              </a:custGeom>
              <a:solidFill>
                <a:schemeClr val="accent4"/>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0" name="Freeform 38"/>
              <p:cNvSpPr>
                <a:spLocks/>
              </p:cNvSpPr>
              <p:nvPr/>
            </p:nvSpPr>
            <p:spPr bwMode="auto">
              <a:xfrm>
                <a:off x="6738937" y="4279900"/>
                <a:ext cx="404813" cy="412750"/>
              </a:xfrm>
              <a:custGeom>
                <a:avLst/>
                <a:gdLst>
                  <a:gd name="T0" fmla="*/ 53 w 255"/>
                  <a:gd name="T1" fmla="*/ 0 h 260"/>
                  <a:gd name="T2" fmla="*/ 202 w 255"/>
                  <a:gd name="T3" fmla="*/ 0 h 260"/>
                  <a:gd name="T4" fmla="*/ 219 w 255"/>
                  <a:gd name="T5" fmla="*/ 3 h 260"/>
                  <a:gd name="T6" fmla="*/ 234 w 255"/>
                  <a:gd name="T7" fmla="*/ 10 h 260"/>
                  <a:gd name="T8" fmla="*/ 245 w 255"/>
                  <a:gd name="T9" fmla="*/ 22 h 260"/>
                  <a:gd name="T10" fmla="*/ 252 w 255"/>
                  <a:gd name="T11" fmla="*/ 37 h 260"/>
                  <a:gd name="T12" fmla="*/ 255 w 255"/>
                  <a:gd name="T13" fmla="*/ 53 h 260"/>
                  <a:gd name="T14" fmla="*/ 255 w 255"/>
                  <a:gd name="T15" fmla="*/ 208 h 260"/>
                  <a:gd name="T16" fmla="*/ 252 w 255"/>
                  <a:gd name="T17" fmla="*/ 225 h 260"/>
                  <a:gd name="T18" fmla="*/ 245 w 255"/>
                  <a:gd name="T19" fmla="*/ 239 h 260"/>
                  <a:gd name="T20" fmla="*/ 234 w 255"/>
                  <a:gd name="T21" fmla="*/ 251 h 260"/>
                  <a:gd name="T22" fmla="*/ 219 w 255"/>
                  <a:gd name="T23" fmla="*/ 258 h 260"/>
                  <a:gd name="T24" fmla="*/ 202 w 255"/>
                  <a:gd name="T25" fmla="*/ 260 h 260"/>
                  <a:gd name="T26" fmla="*/ 53 w 255"/>
                  <a:gd name="T27" fmla="*/ 260 h 260"/>
                  <a:gd name="T28" fmla="*/ 36 w 255"/>
                  <a:gd name="T29" fmla="*/ 258 h 260"/>
                  <a:gd name="T30" fmla="*/ 22 w 255"/>
                  <a:gd name="T31" fmla="*/ 251 h 260"/>
                  <a:gd name="T32" fmla="*/ 10 w 255"/>
                  <a:gd name="T33" fmla="*/ 239 h 260"/>
                  <a:gd name="T34" fmla="*/ 3 w 255"/>
                  <a:gd name="T35" fmla="*/ 225 h 260"/>
                  <a:gd name="T36" fmla="*/ 0 w 255"/>
                  <a:gd name="T37" fmla="*/ 208 h 260"/>
                  <a:gd name="T38" fmla="*/ 0 w 255"/>
                  <a:gd name="T39" fmla="*/ 53 h 260"/>
                  <a:gd name="T40" fmla="*/ 3 w 255"/>
                  <a:gd name="T41" fmla="*/ 37 h 260"/>
                  <a:gd name="T42" fmla="*/ 10 w 255"/>
                  <a:gd name="T43" fmla="*/ 22 h 260"/>
                  <a:gd name="T44" fmla="*/ 22 w 255"/>
                  <a:gd name="T45" fmla="*/ 10 h 260"/>
                  <a:gd name="T46" fmla="*/ 36 w 255"/>
                  <a:gd name="T47" fmla="*/ 3 h 260"/>
                  <a:gd name="T48" fmla="*/ 53 w 255"/>
                  <a:gd name="T4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0">
                    <a:moveTo>
                      <a:pt x="53" y="0"/>
                    </a:moveTo>
                    <a:lnTo>
                      <a:pt x="202" y="0"/>
                    </a:lnTo>
                    <a:lnTo>
                      <a:pt x="219" y="3"/>
                    </a:lnTo>
                    <a:lnTo>
                      <a:pt x="234" y="10"/>
                    </a:lnTo>
                    <a:lnTo>
                      <a:pt x="245" y="22"/>
                    </a:lnTo>
                    <a:lnTo>
                      <a:pt x="252" y="37"/>
                    </a:lnTo>
                    <a:lnTo>
                      <a:pt x="255" y="53"/>
                    </a:lnTo>
                    <a:lnTo>
                      <a:pt x="255" y="208"/>
                    </a:lnTo>
                    <a:lnTo>
                      <a:pt x="252" y="225"/>
                    </a:lnTo>
                    <a:lnTo>
                      <a:pt x="245" y="239"/>
                    </a:lnTo>
                    <a:lnTo>
                      <a:pt x="234" y="251"/>
                    </a:lnTo>
                    <a:lnTo>
                      <a:pt x="219" y="258"/>
                    </a:lnTo>
                    <a:lnTo>
                      <a:pt x="202" y="260"/>
                    </a:lnTo>
                    <a:lnTo>
                      <a:pt x="53" y="260"/>
                    </a:lnTo>
                    <a:lnTo>
                      <a:pt x="36" y="258"/>
                    </a:lnTo>
                    <a:lnTo>
                      <a:pt x="22" y="251"/>
                    </a:lnTo>
                    <a:lnTo>
                      <a:pt x="10" y="239"/>
                    </a:lnTo>
                    <a:lnTo>
                      <a:pt x="3" y="225"/>
                    </a:lnTo>
                    <a:lnTo>
                      <a:pt x="0" y="208"/>
                    </a:lnTo>
                    <a:lnTo>
                      <a:pt x="0" y="53"/>
                    </a:lnTo>
                    <a:lnTo>
                      <a:pt x="3" y="37"/>
                    </a:lnTo>
                    <a:lnTo>
                      <a:pt x="10" y="22"/>
                    </a:lnTo>
                    <a:lnTo>
                      <a:pt x="22" y="10"/>
                    </a:lnTo>
                    <a:lnTo>
                      <a:pt x="36"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1" name="Freeform 39"/>
              <p:cNvSpPr>
                <a:spLocks/>
              </p:cNvSpPr>
              <p:nvPr/>
            </p:nvSpPr>
            <p:spPr bwMode="auto">
              <a:xfrm>
                <a:off x="7226300" y="4279900"/>
                <a:ext cx="404813" cy="412750"/>
              </a:xfrm>
              <a:custGeom>
                <a:avLst/>
                <a:gdLst>
                  <a:gd name="T0" fmla="*/ 53 w 255"/>
                  <a:gd name="T1" fmla="*/ 0 h 260"/>
                  <a:gd name="T2" fmla="*/ 202 w 255"/>
                  <a:gd name="T3" fmla="*/ 0 h 260"/>
                  <a:gd name="T4" fmla="*/ 219 w 255"/>
                  <a:gd name="T5" fmla="*/ 3 h 260"/>
                  <a:gd name="T6" fmla="*/ 233 w 255"/>
                  <a:gd name="T7" fmla="*/ 10 h 260"/>
                  <a:gd name="T8" fmla="*/ 244 w 255"/>
                  <a:gd name="T9" fmla="*/ 22 h 260"/>
                  <a:gd name="T10" fmla="*/ 252 w 255"/>
                  <a:gd name="T11" fmla="*/ 37 h 260"/>
                  <a:gd name="T12" fmla="*/ 255 w 255"/>
                  <a:gd name="T13" fmla="*/ 53 h 260"/>
                  <a:gd name="T14" fmla="*/ 255 w 255"/>
                  <a:gd name="T15" fmla="*/ 208 h 260"/>
                  <a:gd name="T16" fmla="*/ 252 w 255"/>
                  <a:gd name="T17" fmla="*/ 225 h 260"/>
                  <a:gd name="T18" fmla="*/ 244 w 255"/>
                  <a:gd name="T19" fmla="*/ 239 h 260"/>
                  <a:gd name="T20" fmla="*/ 233 w 255"/>
                  <a:gd name="T21" fmla="*/ 251 h 260"/>
                  <a:gd name="T22" fmla="*/ 219 w 255"/>
                  <a:gd name="T23" fmla="*/ 258 h 260"/>
                  <a:gd name="T24" fmla="*/ 202 w 255"/>
                  <a:gd name="T25" fmla="*/ 260 h 260"/>
                  <a:gd name="T26" fmla="*/ 53 w 255"/>
                  <a:gd name="T27" fmla="*/ 260 h 260"/>
                  <a:gd name="T28" fmla="*/ 36 w 255"/>
                  <a:gd name="T29" fmla="*/ 258 h 260"/>
                  <a:gd name="T30" fmla="*/ 21 w 255"/>
                  <a:gd name="T31" fmla="*/ 251 h 260"/>
                  <a:gd name="T32" fmla="*/ 10 w 255"/>
                  <a:gd name="T33" fmla="*/ 239 h 260"/>
                  <a:gd name="T34" fmla="*/ 3 w 255"/>
                  <a:gd name="T35" fmla="*/ 225 h 260"/>
                  <a:gd name="T36" fmla="*/ 0 w 255"/>
                  <a:gd name="T37" fmla="*/ 208 h 260"/>
                  <a:gd name="T38" fmla="*/ 0 w 255"/>
                  <a:gd name="T39" fmla="*/ 53 h 260"/>
                  <a:gd name="T40" fmla="*/ 3 w 255"/>
                  <a:gd name="T41" fmla="*/ 37 h 260"/>
                  <a:gd name="T42" fmla="*/ 10 w 255"/>
                  <a:gd name="T43" fmla="*/ 22 h 260"/>
                  <a:gd name="T44" fmla="*/ 21 w 255"/>
                  <a:gd name="T45" fmla="*/ 10 h 260"/>
                  <a:gd name="T46" fmla="*/ 36 w 255"/>
                  <a:gd name="T47" fmla="*/ 3 h 260"/>
                  <a:gd name="T48" fmla="*/ 53 w 255"/>
                  <a:gd name="T4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0">
                    <a:moveTo>
                      <a:pt x="53" y="0"/>
                    </a:moveTo>
                    <a:lnTo>
                      <a:pt x="202" y="0"/>
                    </a:lnTo>
                    <a:lnTo>
                      <a:pt x="219" y="3"/>
                    </a:lnTo>
                    <a:lnTo>
                      <a:pt x="233" y="10"/>
                    </a:lnTo>
                    <a:lnTo>
                      <a:pt x="244" y="22"/>
                    </a:lnTo>
                    <a:lnTo>
                      <a:pt x="252" y="37"/>
                    </a:lnTo>
                    <a:lnTo>
                      <a:pt x="255" y="53"/>
                    </a:lnTo>
                    <a:lnTo>
                      <a:pt x="255" y="208"/>
                    </a:lnTo>
                    <a:lnTo>
                      <a:pt x="252" y="225"/>
                    </a:lnTo>
                    <a:lnTo>
                      <a:pt x="244" y="239"/>
                    </a:lnTo>
                    <a:lnTo>
                      <a:pt x="233" y="251"/>
                    </a:lnTo>
                    <a:lnTo>
                      <a:pt x="219" y="258"/>
                    </a:lnTo>
                    <a:lnTo>
                      <a:pt x="202" y="260"/>
                    </a:lnTo>
                    <a:lnTo>
                      <a:pt x="53" y="260"/>
                    </a:lnTo>
                    <a:lnTo>
                      <a:pt x="36" y="258"/>
                    </a:lnTo>
                    <a:lnTo>
                      <a:pt x="21" y="251"/>
                    </a:lnTo>
                    <a:lnTo>
                      <a:pt x="10" y="239"/>
                    </a:lnTo>
                    <a:lnTo>
                      <a:pt x="3" y="225"/>
                    </a:lnTo>
                    <a:lnTo>
                      <a:pt x="0" y="208"/>
                    </a:lnTo>
                    <a:lnTo>
                      <a:pt x="0" y="53"/>
                    </a:lnTo>
                    <a:lnTo>
                      <a:pt x="3" y="37"/>
                    </a:lnTo>
                    <a:lnTo>
                      <a:pt x="10" y="22"/>
                    </a:lnTo>
                    <a:lnTo>
                      <a:pt x="21" y="10"/>
                    </a:lnTo>
                    <a:lnTo>
                      <a:pt x="36"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2" name="Freeform 40"/>
              <p:cNvSpPr>
                <a:spLocks/>
              </p:cNvSpPr>
              <p:nvPr/>
            </p:nvSpPr>
            <p:spPr bwMode="auto">
              <a:xfrm>
                <a:off x="7712075" y="4279900"/>
                <a:ext cx="406400" cy="412750"/>
              </a:xfrm>
              <a:custGeom>
                <a:avLst/>
                <a:gdLst>
                  <a:gd name="T0" fmla="*/ 53 w 256"/>
                  <a:gd name="T1" fmla="*/ 0 h 260"/>
                  <a:gd name="T2" fmla="*/ 202 w 256"/>
                  <a:gd name="T3" fmla="*/ 0 h 260"/>
                  <a:gd name="T4" fmla="*/ 220 w 256"/>
                  <a:gd name="T5" fmla="*/ 3 h 260"/>
                  <a:gd name="T6" fmla="*/ 233 w 256"/>
                  <a:gd name="T7" fmla="*/ 10 h 260"/>
                  <a:gd name="T8" fmla="*/ 245 w 256"/>
                  <a:gd name="T9" fmla="*/ 22 h 260"/>
                  <a:gd name="T10" fmla="*/ 253 w 256"/>
                  <a:gd name="T11" fmla="*/ 37 h 260"/>
                  <a:gd name="T12" fmla="*/ 256 w 256"/>
                  <a:gd name="T13" fmla="*/ 53 h 260"/>
                  <a:gd name="T14" fmla="*/ 256 w 256"/>
                  <a:gd name="T15" fmla="*/ 208 h 260"/>
                  <a:gd name="T16" fmla="*/ 253 w 256"/>
                  <a:gd name="T17" fmla="*/ 225 h 260"/>
                  <a:gd name="T18" fmla="*/ 245 w 256"/>
                  <a:gd name="T19" fmla="*/ 239 h 260"/>
                  <a:gd name="T20" fmla="*/ 233 w 256"/>
                  <a:gd name="T21" fmla="*/ 251 h 260"/>
                  <a:gd name="T22" fmla="*/ 220 w 256"/>
                  <a:gd name="T23" fmla="*/ 258 h 260"/>
                  <a:gd name="T24" fmla="*/ 202 w 256"/>
                  <a:gd name="T25" fmla="*/ 260 h 260"/>
                  <a:gd name="T26" fmla="*/ 53 w 256"/>
                  <a:gd name="T27" fmla="*/ 260 h 260"/>
                  <a:gd name="T28" fmla="*/ 37 w 256"/>
                  <a:gd name="T29" fmla="*/ 258 h 260"/>
                  <a:gd name="T30" fmla="*/ 22 w 256"/>
                  <a:gd name="T31" fmla="*/ 251 h 260"/>
                  <a:gd name="T32" fmla="*/ 10 w 256"/>
                  <a:gd name="T33" fmla="*/ 239 h 260"/>
                  <a:gd name="T34" fmla="*/ 3 w 256"/>
                  <a:gd name="T35" fmla="*/ 225 h 260"/>
                  <a:gd name="T36" fmla="*/ 0 w 256"/>
                  <a:gd name="T37" fmla="*/ 208 h 260"/>
                  <a:gd name="T38" fmla="*/ 0 w 256"/>
                  <a:gd name="T39" fmla="*/ 53 h 260"/>
                  <a:gd name="T40" fmla="*/ 3 w 256"/>
                  <a:gd name="T41" fmla="*/ 37 h 260"/>
                  <a:gd name="T42" fmla="*/ 10 w 256"/>
                  <a:gd name="T43" fmla="*/ 22 h 260"/>
                  <a:gd name="T44" fmla="*/ 22 w 256"/>
                  <a:gd name="T45" fmla="*/ 10 h 260"/>
                  <a:gd name="T46" fmla="*/ 37 w 256"/>
                  <a:gd name="T47" fmla="*/ 3 h 260"/>
                  <a:gd name="T48" fmla="*/ 53 w 256"/>
                  <a:gd name="T4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0">
                    <a:moveTo>
                      <a:pt x="53" y="0"/>
                    </a:moveTo>
                    <a:lnTo>
                      <a:pt x="202" y="0"/>
                    </a:lnTo>
                    <a:lnTo>
                      <a:pt x="220" y="3"/>
                    </a:lnTo>
                    <a:lnTo>
                      <a:pt x="233" y="10"/>
                    </a:lnTo>
                    <a:lnTo>
                      <a:pt x="245" y="22"/>
                    </a:lnTo>
                    <a:lnTo>
                      <a:pt x="253" y="37"/>
                    </a:lnTo>
                    <a:lnTo>
                      <a:pt x="256" y="53"/>
                    </a:lnTo>
                    <a:lnTo>
                      <a:pt x="256" y="208"/>
                    </a:lnTo>
                    <a:lnTo>
                      <a:pt x="253" y="225"/>
                    </a:lnTo>
                    <a:lnTo>
                      <a:pt x="245" y="239"/>
                    </a:lnTo>
                    <a:lnTo>
                      <a:pt x="233" y="251"/>
                    </a:lnTo>
                    <a:lnTo>
                      <a:pt x="220" y="258"/>
                    </a:lnTo>
                    <a:lnTo>
                      <a:pt x="202" y="260"/>
                    </a:lnTo>
                    <a:lnTo>
                      <a:pt x="53" y="260"/>
                    </a:lnTo>
                    <a:lnTo>
                      <a:pt x="37" y="258"/>
                    </a:lnTo>
                    <a:lnTo>
                      <a:pt x="22" y="251"/>
                    </a:lnTo>
                    <a:lnTo>
                      <a:pt x="10" y="239"/>
                    </a:lnTo>
                    <a:lnTo>
                      <a:pt x="3" y="225"/>
                    </a:lnTo>
                    <a:lnTo>
                      <a:pt x="0" y="208"/>
                    </a:lnTo>
                    <a:lnTo>
                      <a:pt x="0" y="53"/>
                    </a:lnTo>
                    <a:lnTo>
                      <a:pt x="3" y="37"/>
                    </a:lnTo>
                    <a:lnTo>
                      <a:pt x="10" y="22"/>
                    </a:lnTo>
                    <a:lnTo>
                      <a:pt x="22" y="10"/>
                    </a:lnTo>
                    <a:lnTo>
                      <a:pt x="37" y="3"/>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3" name="Freeform 41"/>
              <p:cNvSpPr>
                <a:spLocks/>
              </p:cNvSpPr>
              <p:nvPr/>
            </p:nvSpPr>
            <p:spPr bwMode="auto">
              <a:xfrm>
                <a:off x="8197850" y="4279900"/>
                <a:ext cx="406400" cy="412750"/>
              </a:xfrm>
              <a:custGeom>
                <a:avLst/>
                <a:gdLst>
                  <a:gd name="T0" fmla="*/ 54 w 256"/>
                  <a:gd name="T1" fmla="*/ 0 h 260"/>
                  <a:gd name="T2" fmla="*/ 203 w 256"/>
                  <a:gd name="T3" fmla="*/ 0 h 260"/>
                  <a:gd name="T4" fmla="*/ 219 w 256"/>
                  <a:gd name="T5" fmla="*/ 3 h 260"/>
                  <a:gd name="T6" fmla="*/ 234 w 256"/>
                  <a:gd name="T7" fmla="*/ 10 h 260"/>
                  <a:gd name="T8" fmla="*/ 246 w 256"/>
                  <a:gd name="T9" fmla="*/ 22 h 260"/>
                  <a:gd name="T10" fmla="*/ 254 w 256"/>
                  <a:gd name="T11" fmla="*/ 37 h 260"/>
                  <a:gd name="T12" fmla="*/ 256 w 256"/>
                  <a:gd name="T13" fmla="*/ 53 h 260"/>
                  <a:gd name="T14" fmla="*/ 256 w 256"/>
                  <a:gd name="T15" fmla="*/ 208 h 260"/>
                  <a:gd name="T16" fmla="*/ 254 w 256"/>
                  <a:gd name="T17" fmla="*/ 225 h 260"/>
                  <a:gd name="T18" fmla="*/ 246 w 256"/>
                  <a:gd name="T19" fmla="*/ 239 h 260"/>
                  <a:gd name="T20" fmla="*/ 234 w 256"/>
                  <a:gd name="T21" fmla="*/ 251 h 260"/>
                  <a:gd name="T22" fmla="*/ 219 w 256"/>
                  <a:gd name="T23" fmla="*/ 258 h 260"/>
                  <a:gd name="T24" fmla="*/ 203 w 256"/>
                  <a:gd name="T25" fmla="*/ 260 h 260"/>
                  <a:gd name="T26" fmla="*/ 54 w 256"/>
                  <a:gd name="T27" fmla="*/ 260 h 260"/>
                  <a:gd name="T28" fmla="*/ 37 w 256"/>
                  <a:gd name="T29" fmla="*/ 258 h 260"/>
                  <a:gd name="T30" fmla="*/ 23 w 256"/>
                  <a:gd name="T31" fmla="*/ 251 h 260"/>
                  <a:gd name="T32" fmla="*/ 11 w 256"/>
                  <a:gd name="T33" fmla="*/ 239 h 260"/>
                  <a:gd name="T34" fmla="*/ 3 w 256"/>
                  <a:gd name="T35" fmla="*/ 225 h 260"/>
                  <a:gd name="T36" fmla="*/ 0 w 256"/>
                  <a:gd name="T37" fmla="*/ 208 h 260"/>
                  <a:gd name="T38" fmla="*/ 0 w 256"/>
                  <a:gd name="T39" fmla="*/ 53 h 260"/>
                  <a:gd name="T40" fmla="*/ 3 w 256"/>
                  <a:gd name="T41" fmla="*/ 37 h 260"/>
                  <a:gd name="T42" fmla="*/ 11 w 256"/>
                  <a:gd name="T43" fmla="*/ 22 h 260"/>
                  <a:gd name="T44" fmla="*/ 23 w 256"/>
                  <a:gd name="T45" fmla="*/ 10 h 260"/>
                  <a:gd name="T46" fmla="*/ 37 w 256"/>
                  <a:gd name="T47" fmla="*/ 3 h 260"/>
                  <a:gd name="T48" fmla="*/ 54 w 256"/>
                  <a:gd name="T49"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0">
                    <a:moveTo>
                      <a:pt x="54" y="0"/>
                    </a:moveTo>
                    <a:lnTo>
                      <a:pt x="203" y="0"/>
                    </a:lnTo>
                    <a:lnTo>
                      <a:pt x="219" y="3"/>
                    </a:lnTo>
                    <a:lnTo>
                      <a:pt x="234" y="10"/>
                    </a:lnTo>
                    <a:lnTo>
                      <a:pt x="246" y="22"/>
                    </a:lnTo>
                    <a:lnTo>
                      <a:pt x="254" y="37"/>
                    </a:lnTo>
                    <a:lnTo>
                      <a:pt x="256" y="53"/>
                    </a:lnTo>
                    <a:lnTo>
                      <a:pt x="256" y="208"/>
                    </a:lnTo>
                    <a:lnTo>
                      <a:pt x="254" y="225"/>
                    </a:lnTo>
                    <a:lnTo>
                      <a:pt x="246" y="239"/>
                    </a:lnTo>
                    <a:lnTo>
                      <a:pt x="234" y="251"/>
                    </a:lnTo>
                    <a:lnTo>
                      <a:pt x="219" y="258"/>
                    </a:lnTo>
                    <a:lnTo>
                      <a:pt x="203" y="260"/>
                    </a:lnTo>
                    <a:lnTo>
                      <a:pt x="54" y="260"/>
                    </a:lnTo>
                    <a:lnTo>
                      <a:pt x="37" y="258"/>
                    </a:lnTo>
                    <a:lnTo>
                      <a:pt x="23" y="251"/>
                    </a:lnTo>
                    <a:lnTo>
                      <a:pt x="11" y="239"/>
                    </a:lnTo>
                    <a:lnTo>
                      <a:pt x="3" y="225"/>
                    </a:lnTo>
                    <a:lnTo>
                      <a:pt x="0" y="208"/>
                    </a:lnTo>
                    <a:lnTo>
                      <a:pt x="0" y="53"/>
                    </a:lnTo>
                    <a:lnTo>
                      <a:pt x="3" y="37"/>
                    </a:lnTo>
                    <a:lnTo>
                      <a:pt x="11" y="22"/>
                    </a:lnTo>
                    <a:lnTo>
                      <a:pt x="23" y="10"/>
                    </a:lnTo>
                    <a:lnTo>
                      <a:pt x="37" y="3"/>
                    </a:lnTo>
                    <a:lnTo>
                      <a:pt x="54" y="0"/>
                    </a:lnTo>
                    <a:close/>
                  </a:path>
                </a:pathLst>
              </a:custGeom>
              <a:solidFill>
                <a:schemeClr val="accent4"/>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4" name="Freeform 42"/>
              <p:cNvSpPr>
                <a:spLocks/>
              </p:cNvSpPr>
              <p:nvPr/>
            </p:nvSpPr>
            <p:spPr bwMode="auto">
              <a:xfrm>
                <a:off x="6738937" y="4752975"/>
                <a:ext cx="404813" cy="414337"/>
              </a:xfrm>
              <a:custGeom>
                <a:avLst/>
                <a:gdLst>
                  <a:gd name="T0" fmla="*/ 53 w 255"/>
                  <a:gd name="T1" fmla="*/ 0 h 261"/>
                  <a:gd name="T2" fmla="*/ 202 w 255"/>
                  <a:gd name="T3" fmla="*/ 0 h 261"/>
                  <a:gd name="T4" fmla="*/ 219 w 255"/>
                  <a:gd name="T5" fmla="*/ 2 h 261"/>
                  <a:gd name="T6" fmla="*/ 234 w 255"/>
                  <a:gd name="T7" fmla="*/ 9 h 261"/>
                  <a:gd name="T8" fmla="*/ 245 w 255"/>
                  <a:gd name="T9" fmla="*/ 21 h 261"/>
                  <a:gd name="T10" fmla="*/ 252 w 255"/>
                  <a:gd name="T11" fmla="*/ 36 h 261"/>
                  <a:gd name="T12" fmla="*/ 255 w 255"/>
                  <a:gd name="T13" fmla="*/ 52 h 261"/>
                  <a:gd name="T14" fmla="*/ 255 w 255"/>
                  <a:gd name="T15" fmla="*/ 207 h 261"/>
                  <a:gd name="T16" fmla="*/ 252 w 255"/>
                  <a:gd name="T17" fmla="*/ 224 h 261"/>
                  <a:gd name="T18" fmla="*/ 245 w 255"/>
                  <a:gd name="T19" fmla="*/ 238 h 261"/>
                  <a:gd name="T20" fmla="*/ 234 w 255"/>
                  <a:gd name="T21" fmla="*/ 250 h 261"/>
                  <a:gd name="T22" fmla="*/ 219 w 255"/>
                  <a:gd name="T23" fmla="*/ 257 h 261"/>
                  <a:gd name="T24" fmla="*/ 202 w 255"/>
                  <a:gd name="T25" fmla="*/ 261 h 261"/>
                  <a:gd name="T26" fmla="*/ 53 w 255"/>
                  <a:gd name="T27" fmla="*/ 261 h 261"/>
                  <a:gd name="T28" fmla="*/ 36 w 255"/>
                  <a:gd name="T29" fmla="*/ 257 h 261"/>
                  <a:gd name="T30" fmla="*/ 22 w 255"/>
                  <a:gd name="T31" fmla="*/ 250 h 261"/>
                  <a:gd name="T32" fmla="*/ 10 w 255"/>
                  <a:gd name="T33" fmla="*/ 238 h 261"/>
                  <a:gd name="T34" fmla="*/ 3 w 255"/>
                  <a:gd name="T35" fmla="*/ 224 h 261"/>
                  <a:gd name="T36" fmla="*/ 0 w 255"/>
                  <a:gd name="T37" fmla="*/ 207 h 261"/>
                  <a:gd name="T38" fmla="*/ 0 w 255"/>
                  <a:gd name="T39" fmla="*/ 52 h 261"/>
                  <a:gd name="T40" fmla="*/ 3 w 255"/>
                  <a:gd name="T41" fmla="*/ 36 h 261"/>
                  <a:gd name="T42" fmla="*/ 10 w 255"/>
                  <a:gd name="T43" fmla="*/ 21 h 261"/>
                  <a:gd name="T44" fmla="*/ 22 w 255"/>
                  <a:gd name="T45" fmla="*/ 9 h 261"/>
                  <a:gd name="T46" fmla="*/ 36 w 255"/>
                  <a:gd name="T47" fmla="*/ 2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2"/>
                    </a:lnTo>
                    <a:lnTo>
                      <a:pt x="234" y="9"/>
                    </a:lnTo>
                    <a:lnTo>
                      <a:pt x="245" y="21"/>
                    </a:lnTo>
                    <a:lnTo>
                      <a:pt x="252" y="36"/>
                    </a:lnTo>
                    <a:lnTo>
                      <a:pt x="255" y="52"/>
                    </a:lnTo>
                    <a:lnTo>
                      <a:pt x="255" y="207"/>
                    </a:lnTo>
                    <a:lnTo>
                      <a:pt x="252" y="224"/>
                    </a:lnTo>
                    <a:lnTo>
                      <a:pt x="245" y="238"/>
                    </a:lnTo>
                    <a:lnTo>
                      <a:pt x="234" y="250"/>
                    </a:lnTo>
                    <a:lnTo>
                      <a:pt x="219" y="257"/>
                    </a:lnTo>
                    <a:lnTo>
                      <a:pt x="202" y="261"/>
                    </a:lnTo>
                    <a:lnTo>
                      <a:pt x="53" y="261"/>
                    </a:lnTo>
                    <a:lnTo>
                      <a:pt x="36" y="257"/>
                    </a:lnTo>
                    <a:lnTo>
                      <a:pt x="22" y="250"/>
                    </a:lnTo>
                    <a:lnTo>
                      <a:pt x="10" y="238"/>
                    </a:lnTo>
                    <a:lnTo>
                      <a:pt x="3" y="224"/>
                    </a:lnTo>
                    <a:lnTo>
                      <a:pt x="0" y="207"/>
                    </a:lnTo>
                    <a:lnTo>
                      <a:pt x="0" y="52"/>
                    </a:lnTo>
                    <a:lnTo>
                      <a:pt x="3" y="36"/>
                    </a:lnTo>
                    <a:lnTo>
                      <a:pt x="10" y="21"/>
                    </a:lnTo>
                    <a:lnTo>
                      <a:pt x="22" y="9"/>
                    </a:lnTo>
                    <a:lnTo>
                      <a:pt x="36" y="2"/>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5" name="Freeform 43"/>
              <p:cNvSpPr>
                <a:spLocks/>
              </p:cNvSpPr>
              <p:nvPr/>
            </p:nvSpPr>
            <p:spPr bwMode="auto">
              <a:xfrm>
                <a:off x="7226300" y="4752975"/>
                <a:ext cx="404813" cy="414337"/>
              </a:xfrm>
              <a:custGeom>
                <a:avLst/>
                <a:gdLst>
                  <a:gd name="T0" fmla="*/ 53 w 255"/>
                  <a:gd name="T1" fmla="*/ 0 h 261"/>
                  <a:gd name="T2" fmla="*/ 202 w 255"/>
                  <a:gd name="T3" fmla="*/ 0 h 261"/>
                  <a:gd name="T4" fmla="*/ 219 w 255"/>
                  <a:gd name="T5" fmla="*/ 2 h 261"/>
                  <a:gd name="T6" fmla="*/ 233 w 255"/>
                  <a:gd name="T7" fmla="*/ 9 h 261"/>
                  <a:gd name="T8" fmla="*/ 244 w 255"/>
                  <a:gd name="T9" fmla="*/ 21 h 261"/>
                  <a:gd name="T10" fmla="*/ 252 w 255"/>
                  <a:gd name="T11" fmla="*/ 36 h 261"/>
                  <a:gd name="T12" fmla="*/ 255 w 255"/>
                  <a:gd name="T13" fmla="*/ 52 h 261"/>
                  <a:gd name="T14" fmla="*/ 255 w 255"/>
                  <a:gd name="T15" fmla="*/ 207 h 261"/>
                  <a:gd name="T16" fmla="*/ 252 w 255"/>
                  <a:gd name="T17" fmla="*/ 224 h 261"/>
                  <a:gd name="T18" fmla="*/ 244 w 255"/>
                  <a:gd name="T19" fmla="*/ 238 h 261"/>
                  <a:gd name="T20" fmla="*/ 233 w 255"/>
                  <a:gd name="T21" fmla="*/ 250 h 261"/>
                  <a:gd name="T22" fmla="*/ 219 w 255"/>
                  <a:gd name="T23" fmla="*/ 257 h 261"/>
                  <a:gd name="T24" fmla="*/ 202 w 255"/>
                  <a:gd name="T25" fmla="*/ 261 h 261"/>
                  <a:gd name="T26" fmla="*/ 53 w 255"/>
                  <a:gd name="T27" fmla="*/ 261 h 261"/>
                  <a:gd name="T28" fmla="*/ 36 w 255"/>
                  <a:gd name="T29" fmla="*/ 257 h 261"/>
                  <a:gd name="T30" fmla="*/ 21 w 255"/>
                  <a:gd name="T31" fmla="*/ 250 h 261"/>
                  <a:gd name="T32" fmla="*/ 10 w 255"/>
                  <a:gd name="T33" fmla="*/ 238 h 261"/>
                  <a:gd name="T34" fmla="*/ 3 w 255"/>
                  <a:gd name="T35" fmla="*/ 224 h 261"/>
                  <a:gd name="T36" fmla="*/ 0 w 255"/>
                  <a:gd name="T37" fmla="*/ 207 h 261"/>
                  <a:gd name="T38" fmla="*/ 0 w 255"/>
                  <a:gd name="T39" fmla="*/ 52 h 261"/>
                  <a:gd name="T40" fmla="*/ 3 w 255"/>
                  <a:gd name="T41" fmla="*/ 36 h 261"/>
                  <a:gd name="T42" fmla="*/ 10 w 255"/>
                  <a:gd name="T43" fmla="*/ 21 h 261"/>
                  <a:gd name="T44" fmla="*/ 21 w 255"/>
                  <a:gd name="T45" fmla="*/ 9 h 261"/>
                  <a:gd name="T46" fmla="*/ 36 w 255"/>
                  <a:gd name="T47" fmla="*/ 2 h 261"/>
                  <a:gd name="T48" fmla="*/ 53 w 255"/>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5" h="261">
                    <a:moveTo>
                      <a:pt x="53" y="0"/>
                    </a:moveTo>
                    <a:lnTo>
                      <a:pt x="202" y="0"/>
                    </a:lnTo>
                    <a:lnTo>
                      <a:pt x="219" y="2"/>
                    </a:lnTo>
                    <a:lnTo>
                      <a:pt x="233" y="9"/>
                    </a:lnTo>
                    <a:lnTo>
                      <a:pt x="244" y="21"/>
                    </a:lnTo>
                    <a:lnTo>
                      <a:pt x="252" y="36"/>
                    </a:lnTo>
                    <a:lnTo>
                      <a:pt x="255" y="52"/>
                    </a:lnTo>
                    <a:lnTo>
                      <a:pt x="255" y="207"/>
                    </a:lnTo>
                    <a:lnTo>
                      <a:pt x="252" y="224"/>
                    </a:lnTo>
                    <a:lnTo>
                      <a:pt x="244" y="238"/>
                    </a:lnTo>
                    <a:lnTo>
                      <a:pt x="233" y="250"/>
                    </a:lnTo>
                    <a:lnTo>
                      <a:pt x="219" y="257"/>
                    </a:lnTo>
                    <a:lnTo>
                      <a:pt x="202" y="261"/>
                    </a:lnTo>
                    <a:lnTo>
                      <a:pt x="53" y="261"/>
                    </a:lnTo>
                    <a:lnTo>
                      <a:pt x="36" y="257"/>
                    </a:lnTo>
                    <a:lnTo>
                      <a:pt x="21" y="250"/>
                    </a:lnTo>
                    <a:lnTo>
                      <a:pt x="10" y="238"/>
                    </a:lnTo>
                    <a:lnTo>
                      <a:pt x="3" y="224"/>
                    </a:lnTo>
                    <a:lnTo>
                      <a:pt x="0" y="207"/>
                    </a:lnTo>
                    <a:lnTo>
                      <a:pt x="0" y="52"/>
                    </a:lnTo>
                    <a:lnTo>
                      <a:pt x="3" y="36"/>
                    </a:lnTo>
                    <a:lnTo>
                      <a:pt x="10" y="21"/>
                    </a:lnTo>
                    <a:lnTo>
                      <a:pt x="21" y="9"/>
                    </a:lnTo>
                    <a:lnTo>
                      <a:pt x="36" y="2"/>
                    </a:lnTo>
                    <a:lnTo>
                      <a:pt x="53" y="0"/>
                    </a:lnTo>
                    <a:close/>
                  </a:path>
                </a:pathLst>
              </a:custGeom>
              <a:solidFill>
                <a:schemeClr val="accent2"/>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6" name="Freeform 44"/>
              <p:cNvSpPr>
                <a:spLocks/>
              </p:cNvSpPr>
              <p:nvPr/>
            </p:nvSpPr>
            <p:spPr bwMode="auto">
              <a:xfrm>
                <a:off x="7712075" y="4752975"/>
                <a:ext cx="406400" cy="414337"/>
              </a:xfrm>
              <a:custGeom>
                <a:avLst/>
                <a:gdLst>
                  <a:gd name="T0" fmla="*/ 53 w 256"/>
                  <a:gd name="T1" fmla="*/ 0 h 261"/>
                  <a:gd name="T2" fmla="*/ 202 w 256"/>
                  <a:gd name="T3" fmla="*/ 0 h 261"/>
                  <a:gd name="T4" fmla="*/ 220 w 256"/>
                  <a:gd name="T5" fmla="*/ 2 h 261"/>
                  <a:gd name="T6" fmla="*/ 233 w 256"/>
                  <a:gd name="T7" fmla="*/ 9 h 261"/>
                  <a:gd name="T8" fmla="*/ 245 w 256"/>
                  <a:gd name="T9" fmla="*/ 21 h 261"/>
                  <a:gd name="T10" fmla="*/ 253 w 256"/>
                  <a:gd name="T11" fmla="*/ 36 h 261"/>
                  <a:gd name="T12" fmla="*/ 256 w 256"/>
                  <a:gd name="T13" fmla="*/ 52 h 261"/>
                  <a:gd name="T14" fmla="*/ 256 w 256"/>
                  <a:gd name="T15" fmla="*/ 207 h 261"/>
                  <a:gd name="T16" fmla="*/ 253 w 256"/>
                  <a:gd name="T17" fmla="*/ 224 h 261"/>
                  <a:gd name="T18" fmla="*/ 245 w 256"/>
                  <a:gd name="T19" fmla="*/ 238 h 261"/>
                  <a:gd name="T20" fmla="*/ 233 w 256"/>
                  <a:gd name="T21" fmla="*/ 250 h 261"/>
                  <a:gd name="T22" fmla="*/ 220 w 256"/>
                  <a:gd name="T23" fmla="*/ 257 h 261"/>
                  <a:gd name="T24" fmla="*/ 202 w 256"/>
                  <a:gd name="T25" fmla="*/ 261 h 261"/>
                  <a:gd name="T26" fmla="*/ 53 w 256"/>
                  <a:gd name="T27" fmla="*/ 261 h 261"/>
                  <a:gd name="T28" fmla="*/ 37 w 256"/>
                  <a:gd name="T29" fmla="*/ 257 h 261"/>
                  <a:gd name="T30" fmla="*/ 22 w 256"/>
                  <a:gd name="T31" fmla="*/ 250 h 261"/>
                  <a:gd name="T32" fmla="*/ 10 w 256"/>
                  <a:gd name="T33" fmla="*/ 238 h 261"/>
                  <a:gd name="T34" fmla="*/ 3 w 256"/>
                  <a:gd name="T35" fmla="*/ 224 h 261"/>
                  <a:gd name="T36" fmla="*/ 0 w 256"/>
                  <a:gd name="T37" fmla="*/ 207 h 261"/>
                  <a:gd name="T38" fmla="*/ 0 w 256"/>
                  <a:gd name="T39" fmla="*/ 52 h 261"/>
                  <a:gd name="T40" fmla="*/ 3 w 256"/>
                  <a:gd name="T41" fmla="*/ 36 h 261"/>
                  <a:gd name="T42" fmla="*/ 10 w 256"/>
                  <a:gd name="T43" fmla="*/ 21 h 261"/>
                  <a:gd name="T44" fmla="*/ 22 w 256"/>
                  <a:gd name="T45" fmla="*/ 9 h 261"/>
                  <a:gd name="T46" fmla="*/ 37 w 256"/>
                  <a:gd name="T47" fmla="*/ 2 h 261"/>
                  <a:gd name="T48" fmla="*/ 53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3" y="0"/>
                    </a:moveTo>
                    <a:lnTo>
                      <a:pt x="202" y="0"/>
                    </a:lnTo>
                    <a:lnTo>
                      <a:pt x="220" y="2"/>
                    </a:lnTo>
                    <a:lnTo>
                      <a:pt x="233" y="9"/>
                    </a:lnTo>
                    <a:lnTo>
                      <a:pt x="245" y="21"/>
                    </a:lnTo>
                    <a:lnTo>
                      <a:pt x="253" y="36"/>
                    </a:lnTo>
                    <a:lnTo>
                      <a:pt x="256" y="52"/>
                    </a:lnTo>
                    <a:lnTo>
                      <a:pt x="256" y="207"/>
                    </a:lnTo>
                    <a:lnTo>
                      <a:pt x="253" y="224"/>
                    </a:lnTo>
                    <a:lnTo>
                      <a:pt x="245" y="238"/>
                    </a:lnTo>
                    <a:lnTo>
                      <a:pt x="233" y="250"/>
                    </a:lnTo>
                    <a:lnTo>
                      <a:pt x="220" y="257"/>
                    </a:lnTo>
                    <a:lnTo>
                      <a:pt x="202" y="261"/>
                    </a:lnTo>
                    <a:lnTo>
                      <a:pt x="53" y="261"/>
                    </a:lnTo>
                    <a:lnTo>
                      <a:pt x="37" y="257"/>
                    </a:lnTo>
                    <a:lnTo>
                      <a:pt x="22" y="250"/>
                    </a:lnTo>
                    <a:lnTo>
                      <a:pt x="10" y="238"/>
                    </a:lnTo>
                    <a:lnTo>
                      <a:pt x="3" y="224"/>
                    </a:lnTo>
                    <a:lnTo>
                      <a:pt x="0" y="207"/>
                    </a:lnTo>
                    <a:lnTo>
                      <a:pt x="0" y="52"/>
                    </a:lnTo>
                    <a:lnTo>
                      <a:pt x="3" y="36"/>
                    </a:lnTo>
                    <a:lnTo>
                      <a:pt x="10" y="21"/>
                    </a:lnTo>
                    <a:lnTo>
                      <a:pt x="22" y="9"/>
                    </a:lnTo>
                    <a:lnTo>
                      <a:pt x="37" y="2"/>
                    </a:lnTo>
                    <a:lnTo>
                      <a:pt x="53" y="0"/>
                    </a:lnTo>
                    <a:close/>
                  </a:path>
                </a:pathLst>
              </a:custGeom>
              <a:solidFill>
                <a:schemeClr val="accent4"/>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7" name="Freeform 45"/>
              <p:cNvSpPr>
                <a:spLocks/>
              </p:cNvSpPr>
              <p:nvPr/>
            </p:nvSpPr>
            <p:spPr bwMode="auto">
              <a:xfrm>
                <a:off x="8197850" y="4752975"/>
                <a:ext cx="406400" cy="414337"/>
              </a:xfrm>
              <a:custGeom>
                <a:avLst/>
                <a:gdLst>
                  <a:gd name="T0" fmla="*/ 54 w 256"/>
                  <a:gd name="T1" fmla="*/ 0 h 261"/>
                  <a:gd name="T2" fmla="*/ 203 w 256"/>
                  <a:gd name="T3" fmla="*/ 0 h 261"/>
                  <a:gd name="T4" fmla="*/ 219 w 256"/>
                  <a:gd name="T5" fmla="*/ 2 h 261"/>
                  <a:gd name="T6" fmla="*/ 234 w 256"/>
                  <a:gd name="T7" fmla="*/ 9 h 261"/>
                  <a:gd name="T8" fmla="*/ 246 w 256"/>
                  <a:gd name="T9" fmla="*/ 21 h 261"/>
                  <a:gd name="T10" fmla="*/ 254 w 256"/>
                  <a:gd name="T11" fmla="*/ 36 h 261"/>
                  <a:gd name="T12" fmla="*/ 256 w 256"/>
                  <a:gd name="T13" fmla="*/ 52 h 261"/>
                  <a:gd name="T14" fmla="*/ 256 w 256"/>
                  <a:gd name="T15" fmla="*/ 207 h 261"/>
                  <a:gd name="T16" fmla="*/ 254 w 256"/>
                  <a:gd name="T17" fmla="*/ 224 h 261"/>
                  <a:gd name="T18" fmla="*/ 246 w 256"/>
                  <a:gd name="T19" fmla="*/ 238 h 261"/>
                  <a:gd name="T20" fmla="*/ 234 w 256"/>
                  <a:gd name="T21" fmla="*/ 250 h 261"/>
                  <a:gd name="T22" fmla="*/ 219 w 256"/>
                  <a:gd name="T23" fmla="*/ 257 h 261"/>
                  <a:gd name="T24" fmla="*/ 203 w 256"/>
                  <a:gd name="T25" fmla="*/ 261 h 261"/>
                  <a:gd name="T26" fmla="*/ 54 w 256"/>
                  <a:gd name="T27" fmla="*/ 261 h 261"/>
                  <a:gd name="T28" fmla="*/ 37 w 256"/>
                  <a:gd name="T29" fmla="*/ 257 h 261"/>
                  <a:gd name="T30" fmla="*/ 23 w 256"/>
                  <a:gd name="T31" fmla="*/ 250 h 261"/>
                  <a:gd name="T32" fmla="*/ 11 w 256"/>
                  <a:gd name="T33" fmla="*/ 238 h 261"/>
                  <a:gd name="T34" fmla="*/ 3 w 256"/>
                  <a:gd name="T35" fmla="*/ 224 h 261"/>
                  <a:gd name="T36" fmla="*/ 0 w 256"/>
                  <a:gd name="T37" fmla="*/ 207 h 261"/>
                  <a:gd name="T38" fmla="*/ 0 w 256"/>
                  <a:gd name="T39" fmla="*/ 52 h 261"/>
                  <a:gd name="T40" fmla="*/ 3 w 256"/>
                  <a:gd name="T41" fmla="*/ 36 h 261"/>
                  <a:gd name="T42" fmla="*/ 11 w 256"/>
                  <a:gd name="T43" fmla="*/ 21 h 261"/>
                  <a:gd name="T44" fmla="*/ 23 w 256"/>
                  <a:gd name="T45" fmla="*/ 9 h 261"/>
                  <a:gd name="T46" fmla="*/ 37 w 256"/>
                  <a:gd name="T47" fmla="*/ 2 h 261"/>
                  <a:gd name="T48" fmla="*/ 54 w 256"/>
                  <a:gd name="T4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61">
                    <a:moveTo>
                      <a:pt x="54" y="0"/>
                    </a:moveTo>
                    <a:lnTo>
                      <a:pt x="203" y="0"/>
                    </a:lnTo>
                    <a:lnTo>
                      <a:pt x="219" y="2"/>
                    </a:lnTo>
                    <a:lnTo>
                      <a:pt x="234" y="9"/>
                    </a:lnTo>
                    <a:lnTo>
                      <a:pt x="246" y="21"/>
                    </a:lnTo>
                    <a:lnTo>
                      <a:pt x="254" y="36"/>
                    </a:lnTo>
                    <a:lnTo>
                      <a:pt x="256" y="52"/>
                    </a:lnTo>
                    <a:lnTo>
                      <a:pt x="256" y="207"/>
                    </a:lnTo>
                    <a:lnTo>
                      <a:pt x="254" y="224"/>
                    </a:lnTo>
                    <a:lnTo>
                      <a:pt x="246" y="238"/>
                    </a:lnTo>
                    <a:lnTo>
                      <a:pt x="234" y="250"/>
                    </a:lnTo>
                    <a:lnTo>
                      <a:pt x="219" y="257"/>
                    </a:lnTo>
                    <a:lnTo>
                      <a:pt x="203" y="261"/>
                    </a:lnTo>
                    <a:lnTo>
                      <a:pt x="54" y="261"/>
                    </a:lnTo>
                    <a:lnTo>
                      <a:pt x="37" y="257"/>
                    </a:lnTo>
                    <a:lnTo>
                      <a:pt x="23" y="250"/>
                    </a:lnTo>
                    <a:lnTo>
                      <a:pt x="11" y="238"/>
                    </a:lnTo>
                    <a:lnTo>
                      <a:pt x="3" y="224"/>
                    </a:lnTo>
                    <a:lnTo>
                      <a:pt x="0" y="207"/>
                    </a:lnTo>
                    <a:lnTo>
                      <a:pt x="0" y="52"/>
                    </a:lnTo>
                    <a:lnTo>
                      <a:pt x="3" y="36"/>
                    </a:lnTo>
                    <a:lnTo>
                      <a:pt x="11" y="21"/>
                    </a:lnTo>
                    <a:lnTo>
                      <a:pt x="23" y="9"/>
                    </a:lnTo>
                    <a:lnTo>
                      <a:pt x="37" y="2"/>
                    </a:lnTo>
                    <a:lnTo>
                      <a:pt x="54" y="0"/>
                    </a:lnTo>
                    <a:close/>
                  </a:path>
                </a:pathLst>
              </a:custGeom>
              <a:solidFill>
                <a:schemeClr val="accent4"/>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8" name="Freeform 46"/>
              <p:cNvSpPr>
                <a:spLocks noEditPoints="1"/>
              </p:cNvSpPr>
              <p:nvPr/>
            </p:nvSpPr>
            <p:spPr bwMode="auto">
              <a:xfrm>
                <a:off x="8347075" y="2932113"/>
                <a:ext cx="166688" cy="231775"/>
              </a:xfrm>
              <a:custGeom>
                <a:avLst/>
                <a:gdLst>
                  <a:gd name="T0" fmla="*/ 53 w 105"/>
                  <a:gd name="T1" fmla="*/ 11 h 146"/>
                  <a:gd name="T2" fmla="*/ 45 w 105"/>
                  <a:gd name="T3" fmla="*/ 17 h 146"/>
                  <a:gd name="T4" fmla="*/ 17 w 105"/>
                  <a:gd name="T5" fmla="*/ 17 h 146"/>
                  <a:gd name="T6" fmla="*/ 17 w 105"/>
                  <a:gd name="T7" fmla="*/ 66 h 146"/>
                  <a:gd name="T8" fmla="*/ 11 w 105"/>
                  <a:gd name="T9" fmla="*/ 73 h 146"/>
                  <a:gd name="T10" fmla="*/ 17 w 105"/>
                  <a:gd name="T11" fmla="*/ 81 h 146"/>
                  <a:gd name="T12" fmla="*/ 17 w 105"/>
                  <a:gd name="T13" fmla="*/ 107 h 146"/>
                  <a:gd name="T14" fmla="*/ 38 w 105"/>
                  <a:gd name="T15" fmla="*/ 78 h 146"/>
                  <a:gd name="T16" fmla="*/ 47 w 105"/>
                  <a:gd name="T17" fmla="*/ 78 h 146"/>
                  <a:gd name="T18" fmla="*/ 47 w 105"/>
                  <a:gd name="T19" fmla="*/ 94 h 146"/>
                  <a:gd name="T20" fmla="*/ 24 w 105"/>
                  <a:gd name="T21" fmla="*/ 129 h 146"/>
                  <a:gd name="T22" fmla="*/ 45 w 105"/>
                  <a:gd name="T23" fmla="*/ 129 h 146"/>
                  <a:gd name="T24" fmla="*/ 53 w 105"/>
                  <a:gd name="T25" fmla="*/ 135 h 146"/>
                  <a:gd name="T26" fmla="*/ 53 w 105"/>
                  <a:gd name="T27" fmla="*/ 135 h 146"/>
                  <a:gd name="T28" fmla="*/ 60 w 105"/>
                  <a:gd name="T29" fmla="*/ 129 h 146"/>
                  <a:gd name="T30" fmla="*/ 87 w 105"/>
                  <a:gd name="T31" fmla="*/ 129 h 146"/>
                  <a:gd name="T32" fmla="*/ 87 w 105"/>
                  <a:gd name="T33" fmla="*/ 81 h 146"/>
                  <a:gd name="T34" fmla="*/ 93 w 105"/>
                  <a:gd name="T35" fmla="*/ 73 h 146"/>
                  <a:gd name="T36" fmla="*/ 87 w 105"/>
                  <a:gd name="T37" fmla="*/ 66 h 146"/>
                  <a:gd name="T38" fmla="*/ 87 w 105"/>
                  <a:gd name="T39" fmla="*/ 39 h 146"/>
                  <a:gd name="T40" fmla="*/ 68 w 105"/>
                  <a:gd name="T41" fmla="*/ 68 h 146"/>
                  <a:gd name="T42" fmla="*/ 58 w 105"/>
                  <a:gd name="T43" fmla="*/ 68 h 146"/>
                  <a:gd name="T44" fmla="*/ 58 w 105"/>
                  <a:gd name="T45" fmla="*/ 52 h 146"/>
                  <a:gd name="T46" fmla="*/ 80 w 105"/>
                  <a:gd name="T47" fmla="*/ 17 h 146"/>
                  <a:gd name="T48" fmla="*/ 60 w 105"/>
                  <a:gd name="T49" fmla="*/ 17 h 146"/>
                  <a:gd name="T50" fmla="*/ 53 w 105"/>
                  <a:gd name="T51" fmla="*/ 11 h 146"/>
                  <a:gd name="T52" fmla="*/ 53 w 105"/>
                  <a:gd name="T53" fmla="*/ 11 h 146"/>
                  <a:gd name="T54" fmla="*/ 16 w 105"/>
                  <a:gd name="T55" fmla="*/ 0 h 146"/>
                  <a:gd name="T56" fmla="*/ 45 w 105"/>
                  <a:gd name="T57" fmla="*/ 0 h 146"/>
                  <a:gd name="T58" fmla="*/ 53 w 105"/>
                  <a:gd name="T59" fmla="*/ 7 h 146"/>
                  <a:gd name="T60" fmla="*/ 53 w 105"/>
                  <a:gd name="T61" fmla="*/ 7 h 146"/>
                  <a:gd name="T62" fmla="*/ 60 w 105"/>
                  <a:gd name="T63" fmla="*/ 0 h 146"/>
                  <a:gd name="T64" fmla="*/ 89 w 105"/>
                  <a:gd name="T65" fmla="*/ 0 h 146"/>
                  <a:gd name="T66" fmla="*/ 98 w 105"/>
                  <a:gd name="T67" fmla="*/ 9 h 146"/>
                  <a:gd name="T68" fmla="*/ 98 w 105"/>
                  <a:gd name="T69" fmla="*/ 9 h 146"/>
                  <a:gd name="T70" fmla="*/ 105 w 105"/>
                  <a:gd name="T71" fmla="*/ 16 h 146"/>
                  <a:gd name="T72" fmla="*/ 105 w 105"/>
                  <a:gd name="T73" fmla="*/ 66 h 146"/>
                  <a:gd name="T74" fmla="*/ 98 w 105"/>
                  <a:gd name="T75" fmla="*/ 73 h 146"/>
                  <a:gd name="T76" fmla="*/ 105 w 105"/>
                  <a:gd name="T77" fmla="*/ 81 h 146"/>
                  <a:gd name="T78" fmla="*/ 105 w 105"/>
                  <a:gd name="T79" fmla="*/ 130 h 146"/>
                  <a:gd name="T80" fmla="*/ 96 w 105"/>
                  <a:gd name="T81" fmla="*/ 139 h 146"/>
                  <a:gd name="T82" fmla="*/ 95 w 105"/>
                  <a:gd name="T83" fmla="*/ 139 h 146"/>
                  <a:gd name="T84" fmla="*/ 89 w 105"/>
                  <a:gd name="T85" fmla="*/ 146 h 146"/>
                  <a:gd name="T86" fmla="*/ 60 w 105"/>
                  <a:gd name="T87" fmla="*/ 146 h 146"/>
                  <a:gd name="T88" fmla="*/ 53 w 105"/>
                  <a:gd name="T89" fmla="*/ 139 h 146"/>
                  <a:gd name="T90" fmla="*/ 53 w 105"/>
                  <a:gd name="T91" fmla="*/ 139 h 146"/>
                  <a:gd name="T92" fmla="*/ 45 w 105"/>
                  <a:gd name="T93" fmla="*/ 146 h 146"/>
                  <a:gd name="T94" fmla="*/ 16 w 105"/>
                  <a:gd name="T95" fmla="*/ 146 h 146"/>
                  <a:gd name="T96" fmla="*/ 7 w 105"/>
                  <a:gd name="T97" fmla="*/ 137 h 146"/>
                  <a:gd name="T98" fmla="*/ 7 w 105"/>
                  <a:gd name="T99" fmla="*/ 137 h 146"/>
                  <a:gd name="T100" fmla="*/ 0 w 105"/>
                  <a:gd name="T101" fmla="*/ 130 h 146"/>
                  <a:gd name="T102" fmla="*/ 0 w 105"/>
                  <a:gd name="T103" fmla="*/ 81 h 146"/>
                  <a:gd name="T104" fmla="*/ 7 w 105"/>
                  <a:gd name="T105" fmla="*/ 73 h 146"/>
                  <a:gd name="T106" fmla="*/ 0 w 105"/>
                  <a:gd name="T107" fmla="*/ 66 h 146"/>
                  <a:gd name="T108" fmla="*/ 0 w 105"/>
                  <a:gd name="T109" fmla="*/ 16 h 146"/>
                  <a:gd name="T110" fmla="*/ 9 w 105"/>
                  <a:gd name="T111" fmla="*/ 7 h 146"/>
                  <a:gd name="T112" fmla="*/ 9 w 105"/>
                  <a:gd name="T113" fmla="*/ 7 h 146"/>
                  <a:gd name="T114" fmla="*/ 16 w 105"/>
                  <a:gd name="T11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46">
                    <a:moveTo>
                      <a:pt x="53" y="11"/>
                    </a:moveTo>
                    <a:lnTo>
                      <a:pt x="45" y="17"/>
                    </a:lnTo>
                    <a:lnTo>
                      <a:pt x="17" y="17"/>
                    </a:lnTo>
                    <a:lnTo>
                      <a:pt x="17" y="66"/>
                    </a:lnTo>
                    <a:lnTo>
                      <a:pt x="11" y="73"/>
                    </a:lnTo>
                    <a:lnTo>
                      <a:pt x="17" y="81"/>
                    </a:lnTo>
                    <a:lnTo>
                      <a:pt x="17" y="107"/>
                    </a:lnTo>
                    <a:lnTo>
                      <a:pt x="38" y="78"/>
                    </a:lnTo>
                    <a:lnTo>
                      <a:pt x="47" y="78"/>
                    </a:lnTo>
                    <a:lnTo>
                      <a:pt x="47" y="94"/>
                    </a:lnTo>
                    <a:lnTo>
                      <a:pt x="24" y="129"/>
                    </a:lnTo>
                    <a:lnTo>
                      <a:pt x="45" y="129"/>
                    </a:lnTo>
                    <a:lnTo>
                      <a:pt x="53" y="135"/>
                    </a:lnTo>
                    <a:lnTo>
                      <a:pt x="53" y="135"/>
                    </a:lnTo>
                    <a:lnTo>
                      <a:pt x="60" y="129"/>
                    </a:lnTo>
                    <a:lnTo>
                      <a:pt x="87" y="129"/>
                    </a:lnTo>
                    <a:lnTo>
                      <a:pt x="87" y="81"/>
                    </a:lnTo>
                    <a:lnTo>
                      <a:pt x="93" y="73"/>
                    </a:lnTo>
                    <a:lnTo>
                      <a:pt x="87" y="66"/>
                    </a:lnTo>
                    <a:lnTo>
                      <a:pt x="87" y="39"/>
                    </a:lnTo>
                    <a:lnTo>
                      <a:pt x="68" y="68"/>
                    </a:lnTo>
                    <a:lnTo>
                      <a:pt x="58" y="68"/>
                    </a:lnTo>
                    <a:lnTo>
                      <a:pt x="58" y="52"/>
                    </a:lnTo>
                    <a:lnTo>
                      <a:pt x="80" y="17"/>
                    </a:lnTo>
                    <a:lnTo>
                      <a:pt x="60" y="17"/>
                    </a:lnTo>
                    <a:lnTo>
                      <a:pt x="53" y="11"/>
                    </a:lnTo>
                    <a:lnTo>
                      <a:pt x="53" y="11"/>
                    </a:lnTo>
                    <a:close/>
                    <a:moveTo>
                      <a:pt x="16" y="0"/>
                    </a:moveTo>
                    <a:lnTo>
                      <a:pt x="45" y="0"/>
                    </a:lnTo>
                    <a:lnTo>
                      <a:pt x="53" y="7"/>
                    </a:lnTo>
                    <a:lnTo>
                      <a:pt x="53" y="7"/>
                    </a:lnTo>
                    <a:lnTo>
                      <a:pt x="60" y="0"/>
                    </a:lnTo>
                    <a:lnTo>
                      <a:pt x="89" y="0"/>
                    </a:lnTo>
                    <a:lnTo>
                      <a:pt x="98" y="9"/>
                    </a:lnTo>
                    <a:lnTo>
                      <a:pt x="98" y="9"/>
                    </a:lnTo>
                    <a:lnTo>
                      <a:pt x="105" y="16"/>
                    </a:lnTo>
                    <a:lnTo>
                      <a:pt x="105" y="66"/>
                    </a:lnTo>
                    <a:lnTo>
                      <a:pt x="98" y="73"/>
                    </a:lnTo>
                    <a:lnTo>
                      <a:pt x="105" y="81"/>
                    </a:lnTo>
                    <a:lnTo>
                      <a:pt x="105" y="130"/>
                    </a:lnTo>
                    <a:lnTo>
                      <a:pt x="96" y="139"/>
                    </a:lnTo>
                    <a:lnTo>
                      <a:pt x="95" y="139"/>
                    </a:lnTo>
                    <a:lnTo>
                      <a:pt x="89" y="146"/>
                    </a:lnTo>
                    <a:lnTo>
                      <a:pt x="60" y="146"/>
                    </a:lnTo>
                    <a:lnTo>
                      <a:pt x="53" y="139"/>
                    </a:lnTo>
                    <a:lnTo>
                      <a:pt x="53" y="139"/>
                    </a:lnTo>
                    <a:lnTo>
                      <a:pt x="45" y="146"/>
                    </a:lnTo>
                    <a:lnTo>
                      <a:pt x="16" y="146"/>
                    </a:lnTo>
                    <a:lnTo>
                      <a:pt x="7" y="137"/>
                    </a:lnTo>
                    <a:lnTo>
                      <a:pt x="7" y="137"/>
                    </a:lnTo>
                    <a:lnTo>
                      <a:pt x="0" y="130"/>
                    </a:lnTo>
                    <a:lnTo>
                      <a:pt x="0" y="81"/>
                    </a:lnTo>
                    <a:lnTo>
                      <a:pt x="7" y="73"/>
                    </a:lnTo>
                    <a:lnTo>
                      <a:pt x="0" y="66"/>
                    </a:lnTo>
                    <a:lnTo>
                      <a:pt x="0" y="16"/>
                    </a:lnTo>
                    <a:lnTo>
                      <a:pt x="9" y="7"/>
                    </a:lnTo>
                    <a:lnTo>
                      <a:pt x="9" y="7"/>
                    </a:lnTo>
                    <a:lnTo>
                      <a:pt x="16" y="0"/>
                    </a:lnTo>
                    <a:close/>
                  </a:path>
                </a:pathLst>
              </a:custGeom>
              <a:solidFill>
                <a:srgbClr val="FFFFFF"/>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09" name="Freeform 47"/>
              <p:cNvSpPr>
                <a:spLocks/>
              </p:cNvSpPr>
              <p:nvPr/>
            </p:nvSpPr>
            <p:spPr bwMode="auto">
              <a:xfrm>
                <a:off x="6878637" y="3459163"/>
                <a:ext cx="125413" cy="174625"/>
              </a:xfrm>
              <a:custGeom>
                <a:avLst/>
                <a:gdLst>
                  <a:gd name="T0" fmla="*/ 0 w 79"/>
                  <a:gd name="T1" fmla="*/ 0 h 110"/>
                  <a:gd name="T2" fmla="*/ 79 w 79"/>
                  <a:gd name="T3" fmla="*/ 0 h 110"/>
                  <a:gd name="T4" fmla="*/ 79 w 79"/>
                  <a:gd name="T5" fmla="*/ 17 h 110"/>
                  <a:gd name="T6" fmla="*/ 64 w 79"/>
                  <a:gd name="T7" fmla="*/ 37 h 110"/>
                  <a:gd name="T8" fmla="*/ 54 w 79"/>
                  <a:gd name="T9" fmla="*/ 55 h 110"/>
                  <a:gd name="T10" fmla="*/ 49 w 79"/>
                  <a:gd name="T11" fmla="*/ 76 h 110"/>
                  <a:gd name="T12" fmla="*/ 45 w 79"/>
                  <a:gd name="T13" fmla="*/ 99 h 110"/>
                  <a:gd name="T14" fmla="*/ 44 w 79"/>
                  <a:gd name="T15" fmla="*/ 110 h 110"/>
                  <a:gd name="T16" fmla="*/ 22 w 79"/>
                  <a:gd name="T17" fmla="*/ 110 h 110"/>
                  <a:gd name="T18" fmla="*/ 23 w 79"/>
                  <a:gd name="T19" fmla="*/ 99 h 110"/>
                  <a:gd name="T20" fmla="*/ 27 w 79"/>
                  <a:gd name="T21" fmla="*/ 76 h 110"/>
                  <a:gd name="T22" fmla="*/ 34 w 79"/>
                  <a:gd name="T23" fmla="*/ 54 h 110"/>
                  <a:gd name="T24" fmla="*/ 44 w 79"/>
                  <a:gd name="T25" fmla="*/ 35 h 110"/>
                  <a:gd name="T26" fmla="*/ 57 w 79"/>
                  <a:gd name="T27" fmla="*/ 17 h 110"/>
                  <a:gd name="T28" fmla="*/ 0 w 79"/>
                  <a:gd name="T29" fmla="*/ 17 h 110"/>
                  <a:gd name="T30" fmla="*/ 0 w 79"/>
                  <a:gd name="T31"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110">
                    <a:moveTo>
                      <a:pt x="0" y="0"/>
                    </a:moveTo>
                    <a:lnTo>
                      <a:pt x="79" y="0"/>
                    </a:lnTo>
                    <a:lnTo>
                      <a:pt x="79" y="17"/>
                    </a:lnTo>
                    <a:lnTo>
                      <a:pt x="64" y="37"/>
                    </a:lnTo>
                    <a:lnTo>
                      <a:pt x="54" y="55"/>
                    </a:lnTo>
                    <a:lnTo>
                      <a:pt x="49" y="76"/>
                    </a:lnTo>
                    <a:lnTo>
                      <a:pt x="45" y="99"/>
                    </a:lnTo>
                    <a:lnTo>
                      <a:pt x="44" y="110"/>
                    </a:lnTo>
                    <a:lnTo>
                      <a:pt x="22" y="110"/>
                    </a:lnTo>
                    <a:lnTo>
                      <a:pt x="23" y="99"/>
                    </a:lnTo>
                    <a:lnTo>
                      <a:pt x="27" y="76"/>
                    </a:lnTo>
                    <a:lnTo>
                      <a:pt x="34" y="54"/>
                    </a:lnTo>
                    <a:lnTo>
                      <a:pt x="44" y="35"/>
                    </a:lnTo>
                    <a:lnTo>
                      <a:pt x="57" y="17"/>
                    </a:lnTo>
                    <a:lnTo>
                      <a:pt x="0" y="17"/>
                    </a:lnTo>
                    <a:lnTo>
                      <a:pt x="0"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0" name="Freeform 48"/>
              <p:cNvSpPr>
                <a:spLocks noEditPoints="1"/>
              </p:cNvSpPr>
              <p:nvPr/>
            </p:nvSpPr>
            <p:spPr bwMode="auto">
              <a:xfrm>
                <a:off x="7373937" y="3452813"/>
                <a:ext cx="117475" cy="179387"/>
              </a:xfrm>
              <a:custGeom>
                <a:avLst/>
                <a:gdLst>
                  <a:gd name="T0" fmla="*/ 33 w 74"/>
                  <a:gd name="T1" fmla="*/ 65 h 113"/>
                  <a:gd name="T2" fmla="*/ 26 w 74"/>
                  <a:gd name="T3" fmla="*/ 68 h 113"/>
                  <a:gd name="T4" fmla="*/ 22 w 74"/>
                  <a:gd name="T5" fmla="*/ 75 h 113"/>
                  <a:gd name="T6" fmla="*/ 22 w 74"/>
                  <a:gd name="T7" fmla="*/ 85 h 113"/>
                  <a:gd name="T8" fmla="*/ 26 w 74"/>
                  <a:gd name="T9" fmla="*/ 93 h 113"/>
                  <a:gd name="T10" fmla="*/ 33 w 74"/>
                  <a:gd name="T11" fmla="*/ 96 h 113"/>
                  <a:gd name="T12" fmla="*/ 37 w 74"/>
                  <a:gd name="T13" fmla="*/ 97 h 113"/>
                  <a:gd name="T14" fmla="*/ 46 w 74"/>
                  <a:gd name="T15" fmla="*/ 95 h 113"/>
                  <a:gd name="T16" fmla="*/ 51 w 74"/>
                  <a:gd name="T17" fmla="*/ 88 h 113"/>
                  <a:gd name="T18" fmla="*/ 53 w 74"/>
                  <a:gd name="T19" fmla="*/ 80 h 113"/>
                  <a:gd name="T20" fmla="*/ 51 w 74"/>
                  <a:gd name="T21" fmla="*/ 71 h 113"/>
                  <a:gd name="T22" fmla="*/ 46 w 74"/>
                  <a:gd name="T23" fmla="*/ 66 h 113"/>
                  <a:gd name="T24" fmla="*/ 37 w 74"/>
                  <a:gd name="T25" fmla="*/ 64 h 113"/>
                  <a:gd name="T26" fmla="*/ 37 w 74"/>
                  <a:gd name="T27" fmla="*/ 17 h 113"/>
                  <a:gd name="T28" fmla="*/ 31 w 74"/>
                  <a:gd name="T29" fmla="*/ 19 h 113"/>
                  <a:gd name="T30" fmla="*/ 26 w 74"/>
                  <a:gd name="T31" fmla="*/ 24 h 113"/>
                  <a:gd name="T32" fmla="*/ 24 w 74"/>
                  <a:gd name="T33" fmla="*/ 32 h 113"/>
                  <a:gd name="T34" fmla="*/ 26 w 74"/>
                  <a:gd name="T35" fmla="*/ 40 h 113"/>
                  <a:gd name="T36" fmla="*/ 31 w 74"/>
                  <a:gd name="T37" fmla="*/ 44 h 113"/>
                  <a:gd name="T38" fmla="*/ 37 w 74"/>
                  <a:gd name="T39" fmla="*/ 47 h 113"/>
                  <a:gd name="T40" fmla="*/ 41 w 74"/>
                  <a:gd name="T41" fmla="*/ 47 h 113"/>
                  <a:gd name="T42" fmla="*/ 47 w 74"/>
                  <a:gd name="T43" fmla="*/ 42 h 113"/>
                  <a:gd name="T44" fmla="*/ 50 w 74"/>
                  <a:gd name="T45" fmla="*/ 36 h 113"/>
                  <a:gd name="T46" fmla="*/ 50 w 74"/>
                  <a:gd name="T47" fmla="*/ 27 h 113"/>
                  <a:gd name="T48" fmla="*/ 47 w 74"/>
                  <a:gd name="T49" fmla="*/ 21 h 113"/>
                  <a:gd name="T50" fmla="*/ 41 w 74"/>
                  <a:gd name="T51" fmla="*/ 18 h 113"/>
                  <a:gd name="T52" fmla="*/ 37 w 74"/>
                  <a:gd name="T53" fmla="*/ 17 h 113"/>
                  <a:gd name="T54" fmla="*/ 37 w 74"/>
                  <a:gd name="T55" fmla="*/ 0 h 113"/>
                  <a:gd name="T56" fmla="*/ 63 w 74"/>
                  <a:gd name="T57" fmla="*/ 8 h 113"/>
                  <a:gd name="T58" fmla="*/ 72 w 74"/>
                  <a:gd name="T59" fmla="*/ 31 h 113"/>
                  <a:gd name="T60" fmla="*/ 70 w 74"/>
                  <a:gd name="T61" fmla="*/ 41 h 113"/>
                  <a:gd name="T62" fmla="*/ 65 w 74"/>
                  <a:gd name="T63" fmla="*/ 50 h 113"/>
                  <a:gd name="T64" fmla="*/ 56 w 74"/>
                  <a:gd name="T65" fmla="*/ 55 h 113"/>
                  <a:gd name="T66" fmla="*/ 66 w 74"/>
                  <a:gd name="T67" fmla="*/ 62 h 113"/>
                  <a:gd name="T68" fmla="*/ 72 w 74"/>
                  <a:gd name="T69" fmla="*/ 71 h 113"/>
                  <a:gd name="T70" fmla="*/ 74 w 74"/>
                  <a:gd name="T71" fmla="*/ 82 h 113"/>
                  <a:gd name="T72" fmla="*/ 70 w 74"/>
                  <a:gd name="T73" fmla="*/ 99 h 113"/>
                  <a:gd name="T74" fmla="*/ 53 w 74"/>
                  <a:gd name="T75" fmla="*/ 112 h 113"/>
                  <a:gd name="T76" fmla="*/ 37 w 74"/>
                  <a:gd name="T77" fmla="*/ 113 h 113"/>
                  <a:gd name="T78" fmla="*/ 10 w 74"/>
                  <a:gd name="T79" fmla="*/ 105 h 113"/>
                  <a:gd name="T80" fmla="*/ 1 w 74"/>
                  <a:gd name="T81" fmla="*/ 91 h 113"/>
                  <a:gd name="T82" fmla="*/ 1 w 74"/>
                  <a:gd name="T83" fmla="*/ 75 h 113"/>
                  <a:gd name="T84" fmla="*/ 5 w 74"/>
                  <a:gd name="T85" fmla="*/ 66 h 113"/>
                  <a:gd name="T86" fmla="*/ 13 w 74"/>
                  <a:gd name="T87" fmla="*/ 58 h 113"/>
                  <a:gd name="T88" fmla="*/ 13 w 74"/>
                  <a:gd name="T89" fmla="*/ 53 h 113"/>
                  <a:gd name="T90" fmla="*/ 7 w 74"/>
                  <a:gd name="T91" fmla="*/ 46 h 113"/>
                  <a:gd name="T92" fmla="*/ 3 w 74"/>
                  <a:gd name="T93" fmla="*/ 36 h 113"/>
                  <a:gd name="T94" fmla="*/ 5 w 74"/>
                  <a:gd name="T95" fmla="*/ 18 h 113"/>
                  <a:gd name="T96" fmla="*/ 23 w 74"/>
                  <a:gd name="T97" fmla="*/ 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113">
                    <a:moveTo>
                      <a:pt x="37" y="64"/>
                    </a:moveTo>
                    <a:lnTo>
                      <a:pt x="33" y="65"/>
                    </a:lnTo>
                    <a:lnTo>
                      <a:pt x="30" y="66"/>
                    </a:lnTo>
                    <a:lnTo>
                      <a:pt x="26" y="68"/>
                    </a:lnTo>
                    <a:lnTo>
                      <a:pt x="24" y="71"/>
                    </a:lnTo>
                    <a:lnTo>
                      <a:pt x="22" y="75"/>
                    </a:lnTo>
                    <a:lnTo>
                      <a:pt x="22" y="80"/>
                    </a:lnTo>
                    <a:lnTo>
                      <a:pt x="22" y="85"/>
                    </a:lnTo>
                    <a:lnTo>
                      <a:pt x="24" y="89"/>
                    </a:lnTo>
                    <a:lnTo>
                      <a:pt x="26" y="93"/>
                    </a:lnTo>
                    <a:lnTo>
                      <a:pt x="30" y="95"/>
                    </a:lnTo>
                    <a:lnTo>
                      <a:pt x="33" y="96"/>
                    </a:lnTo>
                    <a:lnTo>
                      <a:pt x="37" y="97"/>
                    </a:lnTo>
                    <a:lnTo>
                      <a:pt x="37" y="97"/>
                    </a:lnTo>
                    <a:lnTo>
                      <a:pt x="41" y="96"/>
                    </a:lnTo>
                    <a:lnTo>
                      <a:pt x="46" y="95"/>
                    </a:lnTo>
                    <a:lnTo>
                      <a:pt x="49" y="93"/>
                    </a:lnTo>
                    <a:lnTo>
                      <a:pt x="51" y="88"/>
                    </a:lnTo>
                    <a:lnTo>
                      <a:pt x="52" y="85"/>
                    </a:lnTo>
                    <a:lnTo>
                      <a:pt x="53" y="80"/>
                    </a:lnTo>
                    <a:lnTo>
                      <a:pt x="52" y="75"/>
                    </a:lnTo>
                    <a:lnTo>
                      <a:pt x="51" y="71"/>
                    </a:lnTo>
                    <a:lnTo>
                      <a:pt x="49" y="68"/>
                    </a:lnTo>
                    <a:lnTo>
                      <a:pt x="46" y="66"/>
                    </a:lnTo>
                    <a:lnTo>
                      <a:pt x="41" y="65"/>
                    </a:lnTo>
                    <a:lnTo>
                      <a:pt x="37" y="64"/>
                    </a:lnTo>
                    <a:lnTo>
                      <a:pt x="37" y="64"/>
                    </a:lnTo>
                    <a:close/>
                    <a:moveTo>
                      <a:pt x="37" y="17"/>
                    </a:moveTo>
                    <a:lnTo>
                      <a:pt x="34" y="18"/>
                    </a:lnTo>
                    <a:lnTo>
                      <a:pt x="31" y="19"/>
                    </a:lnTo>
                    <a:lnTo>
                      <a:pt x="27" y="21"/>
                    </a:lnTo>
                    <a:lnTo>
                      <a:pt x="26" y="24"/>
                    </a:lnTo>
                    <a:lnTo>
                      <a:pt x="25" y="27"/>
                    </a:lnTo>
                    <a:lnTo>
                      <a:pt x="24" y="32"/>
                    </a:lnTo>
                    <a:lnTo>
                      <a:pt x="25" y="36"/>
                    </a:lnTo>
                    <a:lnTo>
                      <a:pt x="26" y="40"/>
                    </a:lnTo>
                    <a:lnTo>
                      <a:pt x="27" y="42"/>
                    </a:lnTo>
                    <a:lnTo>
                      <a:pt x="31" y="44"/>
                    </a:lnTo>
                    <a:lnTo>
                      <a:pt x="34" y="47"/>
                    </a:lnTo>
                    <a:lnTo>
                      <a:pt x="37" y="47"/>
                    </a:lnTo>
                    <a:lnTo>
                      <a:pt x="37" y="47"/>
                    </a:lnTo>
                    <a:lnTo>
                      <a:pt x="41" y="47"/>
                    </a:lnTo>
                    <a:lnTo>
                      <a:pt x="44" y="44"/>
                    </a:lnTo>
                    <a:lnTo>
                      <a:pt x="47" y="42"/>
                    </a:lnTo>
                    <a:lnTo>
                      <a:pt x="49" y="40"/>
                    </a:lnTo>
                    <a:lnTo>
                      <a:pt x="50" y="36"/>
                    </a:lnTo>
                    <a:lnTo>
                      <a:pt x="50" y="32"/>
                    </a:lnTo>
                    <a:lnTo>
                      <a:pt x="50" y="27"/>
                    </a:lnTo>
                    <a:lnTo>
                      <a:pt x="49" y="24"/>
                    </a:lnTo>
                    <a:lnTo>
                      <a:pt x="47" y="21"/>
                    </a:lnTo>
                    <a:lnTo>
                      <a:pt x="44" y="19"/>
                    </a:lnTo>
                    <a:lnTo>
                      <a:pt x="41" y="18"/>
                    </a:lnTo>
                    <a:lnTo>
                      <a:pt x="37" y="17"/>
                    </a:lnTo>
                    <a:lnTo>
                      <a:pt x="37" y="17"/>
                    </a:lnTo>
                    <a:close/>
                    <a:moveTo>
                      <a:pt x="37" y="0"/>
                    </a:moveTo>
                    <a:lnTo>
                      <a:pt x="37" y="0"/>
                    </a:lnTo>
                    <a:lnTo>
                      <a:pt x="52" y="2"/>
                    </a:lnTo>
                    <a:lnTo>
                      <a:pt x="63" y="8"/>
                    </a:lnTo>
                    <a:lnTo>
                      <a:pt x="70" y="18"/>
                    </a:lnTo>
                    <a:lnTo>
                      <a:pt x="72" y="31"/>
                    </a:lnTo>
                    <a:lnTo>
                      <a:pt x="72" y="36"/>
                    </a:lnTo>
                    <a:lnTo>
                      <a:pt x="70" y="41"/>
                    </a:lnTo>
                    <a:lnTo>
                      <a:pt x="68" y="46"/>
                    </a:lnTo>
                    <a:lnTo>
                      <a:pt x="65" y="50"/>
                    </a:lnTo>
                    <a:lnTo>
                      <a:pt x="61" y="53"/>
                    </a:lnTo>
                    <a:lnTo>
                      <a:pt x="56" y="55"/>
                    </a:lnTo>
                    <a:lnTo>
                      <a:pt x="62" y="58"/>
                    </a:lnTo>
                    <a:lnTo>
                      <a:pt x="66" y="62"/>
                    </a:lnTo>
                    <a:lnTo>
                      <a:pt x="70" y="66"/>
                    </a:lnTo>
                    <a:lnTo>
                      <a:pt x="72" y="71"/>
                    </a:lnTo>
                    <a:lnTo>
                      <a:pt x="74" y="75"/>
                    </a:lnTo>
                    <a:lnTo>
                      <a:pt x="74" y="82"/>
                    </a:lnTo>
                    <a:lnTo>
                      <a:pt x="73" y="91"/>
                    </a:lnTo>
                    <a:lnTo>
                      <a:pt x="70" y="99"/>
                    </a:lnTo>
                    <a:lnTo>
                      <a:pt x="65" y="105"/>
                    </a:lnTo>
                    <a:lnTo>
                      <a:pt x="53" y="112"/>
                    </a:lnTo>
                    <a:lnTo>
                      <a:pt x="37" y="113"/>
                    </a:lnTo>
                    <a:lnTo>
                      <a:pt x="37" y="113"/>
                    </a:lnTo>
                    <a:lnTo>
                      <a:pt x="22" y="112"/>
                    </a:lnTo>
                    <a:lnTo>
                      <a:pt x="10" y="105"/>
                    </a:lnTo>
                    <a:lnTo>
                      <a:pt x="4" y="99"/>
                    </a:lnTo>
                    <a:lnTo>
                      <a:pt x="1" y="91"/>
                    </a:lnTo>
                    <a:lnTo>
                      <a:pt x="0" y="82"/>
                    </a:lnTo>
                    <a:lnTo>
                      <a:pt x="1" y="75"/>
                    </a:lnTo>
                    <a:lnTo>
                      <a:pt x="2" y="71"/>
                    </a:lnTo>
                    <a:lnTo>
                      <a:pt x="5" y="66"/>
                    </a:lnTo>
                    <a:lnTo>
                      <a:pt x="8" y="62"/>
                    </a:lnTo>
                    <a:lnTo>
                      <a:pt x="13" y="58"/>
                    </a:lnTo>
                    <a:lnTo>
                      <a:pt x="19" y="55"/>
                    </a:lnTo>
                    <a:lnTo>
                      <a:pt x="13" y="53"/>
                    </a:lnTo>
                    <a:lnTo>
                      <a:pt x="10" y="50"/>
                    </a:lnTo>
                    <a:lnTo>
                      <a:pt x="7" y="46"/>
                    </a:lnTo>
                    <a:lnTo>
                      <a:pt x="4" y="41"/>
                    </a:lnTo>
                    <a:lnTo>
                      <a:pt x="3" y="36"/>
                    </a:lnTo>
                    <a:lnTo>
                      <a:pt x="3" y="31"/>
                    </a:lnTo>
                    <a:lnTo>
                      <a:pt x="5" y="18"/>
                    </a:lnTo>
                    <a:lnTo>
                      <a:pt x="12" y="8"/>
                    </a:lnTo>
                    <a:lnTo>
                      <a:pt x="23" y="2"/>
                    </a:lnTo>
                    <a:lnTo>
                      <a:pt x="37"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1" name="Freeform 49"/>
              <p:cNvSpPr>
                <a:spLocks noEditPoints="1"/>
              </p:cNvSpPr>
              <p:nvPr/>
            </p:nvSpPr>
            <p:spPr bwMode="auto">
              <a:xfrm>
                <a:off x="7858125" y="3452813"/>
                <a:ext cx="119063" cy="179387"/>
              </a:xfrm>
              <a:custGeom>
                <a:avLst/>
                <a:gdLst>
                  <a:gd name="T0" fmla="*/ 33 w 75"/>
                  <a:gd name="T1" fmla="*/ 18 h 113"/>
                  <a:gd name="T2" fmla="*/ 27 w 75"/>
                  <a:gd name="T3" fmla="*/ 23 h 113"/>
                  <a:gd name="T4" fmla="*/ 23 w 75"/>
                  <a:gd name="T5" fmla="*/ 33 h 113"/>
                  <a:gd name="T6" fmla="*/ 23 w 75"/>
                  <a:gd name="T7" fmla="*/ 44 h 113"/>
                  <a:gd name="T8" fmla="*/ 26 w 75"/>
                  <a:gd name="T9" fmla="*/ 54 h 113"/>
                  <a:gd name="T10" fmla="*/ 33 w 75"/>
                  <a:gd name="T11" fmla="*/ 58 h 113"/>
                  <a:gd name="T12" fmla="*/ 38 w 75"/>
                  <a:gd name="T13" fmla="*/ 59 h 113"/>
                  <a:gd name="T14" fmla="*/ 46 w 75"/>
                  <a:gd name="T15" fmla="*/ 57 h 113"/>
                  <a:gd name="T16" fmla="*/ 54 w 75"/>
                  <a:gd name="T17" fmla="*/ 52 h 113"/>
                  <a:gd name="T18" fmla="*/ 53 w 75"/>
                  <a:gd name="T19" fmla="*/ 31 h 113"/>
                  <a:gd name="T20" fmla="*/ 46 w 75"/>
                  <a:gd name="T21" fmla="*/ 20 h 113"/>
                  <a:gd name="T22" fmla="*/ 38 w 75"/>
                  <a:gd name="T23" fmla="*/ 17 h 113"/>
                  <a:gd name="T24" fmla="*/ 38 w 75"/>
                  <a:gd name="T25" fmla="*/ 0 h 113"/>
                  <a:gd name="T26" fmla="*/ 48 w 75"/>
                  <a:gd name="T27" fmla="*/ 2 h 113"/>
                  <a:gd name="T28" fmla="*/ 64 w 75"/>
                  <a:gd name="T29" fmla="*/ 11 h 113"/>
                  <a:gd name="T30" fmla="*/ 74 w 75"/>
                  <a:gd name="T31" fmla="*/ 32 h 113"/>
                  <a:gd name="T32" fmla="*/ 75 w 75"/>
                  <a:gd name="T33" fmla="*/ 70 h 113"/>
                  <a:gd name="T34" fmla="*/ 70 w 75"/>
                  <a:gd name="T35" fmla="*/ 94 h 113"/>
                  <a:gd name="T36" fmla="*/ 52 w 75"/>
                  <a:gd name="T37" fmla="*/ 110 h 113"/>
                  <a:gd name="T38" fmla="*/ 33 w 75"/>
                  <a:gd name="T39" fmla="*/ 113 h 113"/>
                  <a:gd name="T40" fmla="*/ 22 w 75"/>
                  <a:gd name="T41" fmla="*/ 112 h 113"/>
                  <a:gd name="T42" fmla="*/ 11 w 75"/>
                  <a:gd name="T43" fmla="*/ 109 h 113"/>
                  <a:gd name="T44" fmla="*/ 19 w 75"/>
                  <a:gd name="T45" fmla="*/ 95 h 113"/>
                  <a:gd name="T46" fmla="*/ 28 w 75"/>
                  <a:gd name="T47" fmla="*/ 96 h 113"/>
                  <a:gd name="T48" fmla="*/ 38 w 75"/>
                  <a:gd name="T49" fmla="*/ 96 h 113"/>
                  <a:gd name="T50" fmla="*/ 45 w 75"/>
                  <a:gd name="T51" fmla="*/ 93 h 113"/>
                  <a:gd name="T52" fmla="*/ 52 w 75"/>
                  <a:gd name="T53" fmla="*/ 82 h 113"/>
                  <a:gd name="T54" fmla="*/ 54 w 75"/>
                  <a:gd name="T55" fmla="*/ 66 h 113"/>
                  <a:gd name="T56" fmla="*/ 44 w 75"/>
                  <a:gd name="T57" fmla="*/ 73 h 113"/>
                  <a:gd name="T58" fmla="*/ 38 w 75"/>
                  <a:gd name="T59" fmla="*/ 75 h 113"/>
                  <a:gd name="T60" fmla="*/ 20 w 75"/>
                  <a:gd name="T61" fmla="*/ 73 h 113"/>
                  <a:gd name="T62" fmla="*/ 2 w 75"/>
                  <a:gd name="T63" fmla="*/ 54 h 113"/>
                  <a:gd name="T64" fmla="*/ 4 w 75"/>
                  <a:gd name="T65" fmla="*/ 23 h 113"/>
                  <a:gd name="T66" fmla="*/ 23 w 75"/>
                  <a:gd name="T67"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 h="113">
                    <a:moveTo>
                      <a:pt x="38" y="17"/>
                    </a:moveTo>
                    <a:lnTo>
                      <a:pt x="33" y="18"/>
                    </a:lnTo>
                    <a:lnTo>
                      <a:pt x="30" y="20"/>
                    </a:lnTo>
                    <a:lnTo>
                      <a:pt x="27" y="23"/>
                    </a:lnTo>
                    <a:lnTo>
                      <a:pt x="25" y="27"/>
                    </a:lnTo>
                    <a:lnTo>
                      <a:pt x="23" y="33"/>
                    </a:lnTo>
                    <a:lnTo>
                      <a:pt x="23" y="38"/>
                    </a:lnTo>
                    <a:lnTo>
                      <a:pt x="23" y="44"/>
                    </a:lnTo>
                    <a:lnTo>
                      <a:pt x="24" y="50"/>
                    </a:lnTo>
                    <a:lnTo>
                      <a:pt x="26" y="54"/>
                    </a:lnTo>
                    <a:lnTo>
                      <a:pt x="29" y="57"/>
                    </a:lnTo>
                    <a:lnTo>
                      <a:pt x="33" y="58"/>
                    </a:lnTo>
                    <a:lnTo>
                      <a:pt x="38" y="59"/>
                    </a:lnTo>
                    <a:lnTo>
                      <a:pt x="38" y="59"/>
                    </a:lnTo>
                    <a:lnTo>
                      <a:pt x="43" y="58"/>
                    </a:lnTo>
                    <a:lnTo>
                      <a:pt x="46" y="57"/>
                    </a:lnTo>
                    <a:lnTo>
                      <a:pt x="51" y="55"/>
                    </a:lnTo>
                    <a:lnTo>
                      <a:pt x="54" y="52"/>
                    </a:lnTo>
                    <a:lnTo>
                      <a:pt x="54" y="41"/>
                    </a:lnTo>
                    <a:lnTo>
                      <a:pt x="53" y="31"/>
                    </a:lnTo>
                    <a:lnTo>
                      <a:pt x="50" y="23"/>
                    </a:lnTo>
                    <a:lnTo>
                      <a:pt x="46" y="20"/>
                    </a:lnTo>
                    <a:lnTo>
                      <a:pt x="42" y="18"/>
                    </a:lnTo>
                    <a:lnTo>
                      <a:pt x="38" y="17"/>
                    </a:lnTo>
                    <a:lnTo>
                      <a:pt x="38" y="17"/>
                    </a:lnTo>
                    <a:close/>
                    <a:moveTo>
                      <a:pt x="38" y="0"/>
                    </a:moveTo>
                    <a:lnTo>
                      <a:pt x="38" y="0"/>
                    </a:lnTo>
                    <a:lnTo>
                      <a:pt x="48" y="2"/>
                    </a:lnTo>
                    <a:lnTo>
                      <a:pt x="57" y="5"/>
                    </a:lnTo>
                    <a:lnTo>
                      <a:pt x="64" y="11"/>
                    </a:lnTo>
                    <a:lnTo>
                      <a:pt x="71" y="21"/>
                    </a:lnTo>
                    <a:lnTo>
                      <a:pt x="74" y="32"/>
                    </a:lnTo>
                    <a:lnTo>
                      <a:pt x="75" y="44"/>
                    </a:lnTo>
                    <a:lnTo>
                      <a:pt x="75" y="70"/>
                    </a:lnTo>
                    <a:lnTo>
                      <a:pt x="74" y="83"/>
                    </a:lnTo>
                    <a:lnTo>
                      <a:pt x="70" y="94"/>
                    </a:lnTo>
                    <a:lnTo>
                      <a:pt x="63" y="102"/>
                    </a:lnTo>
                    <a:lnTo>
                      <a:pt x="52" y="110"/>
                    </a:lnTo>
                    <a:lnTo>
                      <a:pt x="38" y="113"/>
                    </a:lnTo>
                    <a:lnTo>
                      <a:pt x="33" y="113"/>
                    </a:lnTo>
                    <a:lnTo>
                      <a:pt x="28" y="113"/>
                    </a:lnTo>
                    <a:lnTo>
                      <a:pt x="22" y="112"/>
                    </a:lnTo>
                    <a:lnTo>
                      <a:pt x="16" y="111"/>
                    </a:lnTo>
                    <a:lnTo>
                      <a:pt x="11" y="109"/>
                    </a:lnTo>
                    <a:lnTo>
                      <a:pt x="13" y="93"/>
                    </a:lnTo>
                    <a:lnTo>
                      <a:pt x="19" y="95"/>
                    </a:lnTo>
                    <a:lnTo>
                      <a:pt x="23" y="96"/>
                    </a:lnTo>
                    <a:lnTo>
                      <a:pt x="28" y="96"/>
                    </a:lnTo>
                    <a:lnTo>
                      <a:pt x="33" y="97"/>
                    </a:lnTo>
                    <a:lnTo>
                      <a:pt x="38" y="96"/>
                    </a:lnTo>
                    <a:lnTo>
                      <a:pt x="42" y="95"/>
                    </a:lnTo>
                    <a:lnTo>
                      <a:pt x="45" y="93"/>
                    </a:lnTo>
                    <a:lnTo>
                      <a:pt x="48" y="90"/>
                    </a:lnTo>
                    <a:lnTo>
                      <a:pt x="52" y="82"/>
                    </a:lnTo>
                    <a:lnTo>
                      <a:pt x="54" y="71"/>
                    </a:lnTo>
                    <a:lnTo>
                      <a:pt x="54" y="66"/>
                    </a:lnTo>
                    <a:lnTo>
                      <a:pt x="50" y="70"/>
                    </a:lnTo>
                    <a:lnTo>
                      <a:pt x="44" y="73"/>
                    </a:lnTo>
                    <a:lnTo>
                      <a:pt x="41" y="74"/>
                    </a:lnTo>
                    <a:lnTo>
                      <a:pt x="38" y="75"/>
                    </a:lnTo>
                    <a:lnTo>
                      <a:pt x="33" y="75"/>
                    </a:lnTo>
                    <a:lnTo>
                      <a:pt x="20" y="73"/>
                    </a:lnTo>
                    <a:lnTo>
                      <a:pt x="9" y="66"/>
                    </a:lnTo>
                    <a:lnTo>
                      <a:pt x="2" y="54"/>
                    </a:lnTo>
                    <a:lnTo>
                      <a:pt x="0" y="38"/>
                    </a:lnTo>
                    <a:lnTo>
                      <a:pt x="4" y="23"/>
                    </a:lnTo>
                    <a:lnTo>
                      <a:pt x="11" y="11"/>
                    </a:lnTo>
                    <a:lnTo>
                      <a:pt x="23" y="3"/>
                    </a:lnTo>
                    <a:lnTo>
                      <a:pt x="38"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2" name="Freeform 50"/>
              <p:cNvSpPr>
                <a:spLocks noEditPoints="1"/>
              </p:cNvSpPr>
              <p:nvPr/>
            </p:nvSpPr>
            <p:spPr bwMode="auto">
              <a:xfrm>
                <a:off x="8328025" y="3452813"/>
                <a:ext cx="160338" cy="179387"/>
              </a:xfrm>
              <a:custGeom>
                <a:avLst/>
                <a:gdLst>
                  <a:gd name="T0" fmla="*/ 74 w 101"/>
                  <a:gd name="T1" fmla="*/ 74 h 113"/>
                  <a:gd name="T2" fmla="*/ 70 w 101"/>
                  <a:gd name="T3" fmla="*/ 78 h 113"/>
                  <a:gd name="T4" fmla="*/ 68 w 101"/>
                  <a:gd name="T5" fmla="*/ 85 h 113"/>
                  <a:gd name="T6" fmla="*/ 68 w 101"/>
                  <a:gd name="T7" fmla="*/ 95 h 113"/>
                  <a:gd name="T8" fmla="*/ 72 w 101"/>
                  <a:gd name="T9" fmla="*/ 100 h 113"/>
                  <a:gd name="T10" fmla="*/ 76 w 101"/>
                  <a:gd name="T11" fmla="*/ 101 h 113"/>
                  <a:gd name="T12" fmla="*/ 80 w 101"/>
                  <a:gd name="T13" fmla="*/ 101 h 113"/>
                  <a:gd name="T14" fmla="*/ 84 w 101"/>
                  <a:gd name="T15" fmla="*/ 98 h 113"/>
                  <a:gd name="T16" fmla="*/ 86 w 101"/>
                  <a:gd name="T17" fmla="*/ 90 h 113"/>
                  <a:gd name="T18" fmla="*/ 85 w 101"/>
                  <a:gd name="T19" fmla="*/ 81 h 113"/>
                  <a:gd name="T20" fmla="*/ 82 w 101"/>
                  <a:gd name="T21" fmla="*/ 75 h 113"/>
                  <a:gd name="T22" fmla="*/ 76 w 101"/>
                  <a:gd name="T23" fmla="*/ 74 h 113"/>
                  <a:gd name="T24" fmla="*/ 87 w 101"/>
                  <a:gd name="T25" fmla="*/ 64 h 113"/>
                  <a:gd name="T26" fmla="*/ 97 w 101"/>
                  <a:gd name="T27" fmla="*/ 72 h 113"/>
                  <a:gd name="T28" fmla="*/ 100 w 101"/>
                  <a:gd name="T29" fmla="*/ 80 h 113"/>
                  <a:gd name="T30" fmla="*/ 101 w 101"/>
                  <a:gd name="T31" fmla="*/ 90 h 113"/>
                  <a:gd name="T32" fmla="*/ 99 w 101"/>
                  <a:gd name="T33" fmla="*/ 100 h 113"/>
                  <a:gd name="T34" fmla="*/ 95 w 101"/>
                  <a:gd name="T35" fmla="*/ 106 h 113"/>
                  <a:gd name="T36" fmla="*/ 76 w 101"/>
                  <a:gd name="T37" fmla="*/ 113 h 113"/>
                  <a:gd name="T38" fmla="*/ 67 w 101"/>
                  <a:gd name="T39" fmla="*/ 112 h 113"/>
                  <a:gd name="T40" fmla="*/ 56 w 101"/>
                  <a:gd name="T41" fmla="*/ 103 h 113"/>
                  <a:gd name="T42" fmla="*/ 53 w 101"/>
                  <a:gd name="T43" fmla="*/ 96 h 113"/>
                  <a:gd name="T44" fmla="*/ 53 w 101"/>
                  <a:gd name="T45" fmla="*/ 85 h 113"/>
                  <a:gd name="T46" fmla="*/ 55 w 101"/>
                  <a:gd name="T47" fmla="*/ 73 h 113"/>
                  <a:gd name="T48" fmla="*/ 67 w 101"/>
                  <a:gd name="T49" fmla="*/ 64 h 113"/>
                  <a:gd name="T50" fmla="*/ 24 w 101"/>
                  <a:gd name="T51" fmla="*/ 12 h 113"/>
                  <a:gd name="T52" fmla="*/ 19 w 101"/>
                  <a:gd name="T53" fmla="*/ 13 h 113"/>
                  <a:gd name="T54" fmla="*/ 15 w 101"/>
                  <a:gd name="T55" fmla="*/ 19 h 113"/>
                  <a:gd name="T56" fmla="*/ 14 w 101"/>
                  <a:gd name="T57" fmla="*/ 28 h 113"/>
                  <a:gd name="T58" fmla="*/ 17 w 101"/>
                  <a:gd name="T59" fmla="*/ 36 h 113"/>
                  <a:gd name="T60" fmla="*/ 21 w 101"/>
                  <a:gd name="T61" fmla="*/ 39 h 113"/>
                  <a:gd name="T62" fmla="*/ 24 w 101"/>
                  <a:gd name="T63" fmla="*/ 39 h 113"/>
                  <a:gd name="T64" fmla="*/ 29 w 101"/>
                  <a:gd name="T65" fmla="*/ 38 h 113"/>
                  <a:gd name="T66" fmla="*/ 33 w 101"/>
                  <a:gd name="T67" fmla="*/ 33 h 113"/>
                  <a:gd name="T68" fmla="*/ 34 w 101"/>
                  <a:gd name="T69" fmla="*/ 23 h 113"/>
                  <a:gd name="T70" fmla="*/ 30 w 101"/>
                  <a:gd name="T71" fmla="*/ 16 h 113"/>
                  <a:gd name="T72" fmla="*/ 26 w 101"/>
                  <a:gd name="T73" fmla="*/ 12 h 113"/>
                  <a:gd name="T74" fmla="*/ 24 w 101"/>
                  <a:gd name="T75" fmla="*/ 12 h 113"/>
                  <a:gd name="T76" fmla="*/ 76 w 101"/>
                  <a:gd name="T77" fmla="*/ 14 h 113"/>
                  <a:gd name="T78" fmla="*/ 76 w 101"/>
                  <a:gd name="T79" fmla="*/ 25 h 113"/>
                  <a:gd name="T80" fmla="*/ 24 w 101"/>
                  <a:gd name="T81" fmla="*/ 101 h 113"/>
                  <a:gd name="T82" fmla="*/ 24 w 101"/>
                  <a:gd name="T83" fmla="*/ 87 h 113"/>
                  <a:gd name="T84" fmla="*/ 24 w 101"/>
                  <a:gd name="T85" fmla="*/ 0 h 113"/>
                  <a:gd name="T86" fmla="*/ 34 w 101"/>
                  <a:gd name="T87" fmla="*/ 2 h 113"/>
                  <a:gd name="T88" fmla="*/ 44 w 101"/>
                  <a:gd name="T89" fmla="*/ 10 h 113"/>
                  <a:gd name="T90" fmla="*/ 48 w 101"/>
                  <a:gd name="T91" fmla="*/ 18 h 113"/>
                  <a:gd name="T92" fmla="*/ 48 w 101"/>
                  <a:gd name="T93" fmla="*/ 28 h 113"/>
                  <a:gd name="T94" fmla="*/ 46 w 101"/>
                  <a:gd name="T95" fmla="*/ 38 h 113"/>
                  <a:gd name="T96" fmla="*/ 41 w 101"/>
                  <a:gd name="T97" fmla="*/ 44 h 113"/>
                  <a:gd name="T98" fmla="*/ 24 w 101"/>
                  <a:gd name="T99" fmla="*/ 51 h 113"/>
                  <a:gd name="T100" fmla="*/ 14 w 101"/>
                  <a:gd name="T101" fmla="*/ 50 h 113"/>
                  <a:gd name="T102" fmla="*/ 4 w 101"/>
                  <a:gd name="T103" fmla="*/ 41 h 113"/>
                  <a:gd name="T104" fmla="*/ 0 w 101"/>
                  <a:gd name="T105" fmla="*/ 34 h 113"/>
                  <a:gd name="T106" fmla="*/ 0 w 101"/>
                  <a:gd name="T107" fmla="*/ 23 h 113"/>
                  <a:gd name="T108" fmla="*/ 2 w 101"/>
                  <a:gd name="T109" fmla="*/ 13 h 113"/>
                  <a:gd name="T110" fmla="*/ 6 w 101"/>
                  <a:gd name="T111" fmla="*/ 7 h 113"/>
                  <a:gd name="T112" fmla="*/ 24 w 101"/>
                  <a:gd name="T11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 h="113">
                    <a:moveTo>
                      <a:pt x="76" y="74"/>
                    </a:moveTo>
                    <a:lnTo>
                      <a:pt x="74" y="74"/>
                    </a:lnTo>
                    <a:lnTo>
                      <a:pt x="71" y="75"/>
                    </a:lnTo>
                    <a:lnTo>
                      <a:pt x="70" y="78"/>
                    </a:lnTo>
                    <a:lnTo>
                      <a:pt x="68" y="81"/>
                    </a:lnTo>
                    <a:lnTo>
                      <a:pt x="68" y="85"/>
                    </a:lnTo>
                    <a:lnTo>
                      <a:pt x="68" y="90"/>
                    </a:lnTo>
                    <a:lnTo>
                      <a:pt x="68" y="95"/>
                    </a:lnTo>
                    <a:lnTo>
                      <a:pt x="70" y="98"/>
                    </a:lnTo>
                    <a:lnTo>
                      <a:pt x="72" y="100"/>
                    </a:lnTo>
                    <a:lnTo>
                      <a:pt x="74" y="101"/>
                    </a:lnTo>
                    <a:lnTo>
                      <a:pt x="76" y="101"/>
                    </a:lnTo>
                    <a:lnTo>
                      <a:pt x="76" y="101"/>
                    </a:lnTo>
                    <a:lnTo>
                      <a:pt x="80" y="101"/>
                    </a:lnTo>
                    <a:lnTo>
                      <a:pt x="82" y="100"/>
                    </a:lnTo>
                    <a:lnTo>
                      <a:pt x="84" y="98"/>
                    </a:lnTo>
                    <a:lnTo>
                      <a:pt x="85" y="95"/>
                    </a:lnTo>
                    <a:lnTo>
                      <a:pt x="86" y="90"/>
                    </a:lnTo>
                    <a:lnTo>
                      <a:pt x="86" y="85"/>
                    </a:lnTo>
                    <a:lnTo>
                      <a:pt x="85" y="81"/>
                    </a:lnTo>
                    <a:lnTo>
                      <a:pt x="84" y="78"/>
                    </a:lnTo>
                    <a:lnTo>
                      <a:pt x="82" y="75"/>
                    </a:lnTo>
                    <a:lnTo>
                      <a:pt x="80" y="74"/>
                    </a:lnTo>
                    <a:lnTo>
                      <a:pt x="76" y="74"/>
                    </a:lnTo>
                    <a:close/>
                    <a:moveTo>
                      <a:pt x="76" y="62"/>
                    </a:moveTo>
                    <a:lnTo>
                      <a:pt x="87" y="64"/>
                    </a:lnTo>
                    <a:lnTo>
                      <a:pt x="95" y="69"/>
                    </a:lnTo>
                    <a:lnTo>
                      <a:pt x="97" y="72"/>
                    </a:lnTo>
                    <a:lnTo>
                      <a:pt x="99" y="75"/>
                    </a:lnTo>
                    <a:lnTo>
                      <a:pt x="100" y="80"/>
                    </a:lnTo>
                    <a:lnTo>
                      <a:pt x="101" y="85"/>
                    </a:lnTo>
                    <a:lnTo>
                      <a:pt x="101" y="90"/>
                    </a:lnTo>
                    <a:lnTo>
                      <a:pt x="100" y="96"/>
                    </a:lnTo>
                    <a:lnTo>
                      <a:pt x="99" y="100"/>
                    </a:lnTo>
                    <a:lnTo>
                      <a:pt x="97" y="103"/>
                    </a:lnTo>
                    <a:lnTo>
                      <a:pt x="95" y="106"/>
                    </a:lnTo>
                    <a:lnTo>
                      <a:pt x="87" y="112"/>
                    </a:lnTo>
                    <a:lnTo>
                      <a:pt x="76" y="113"/>
                    </a:lnTo>
                    <a:lnTo>
                      <a:pt x="76" y="113"/>
                    </a:lnTo>
                    <a:lnTo>
                      <a:pt x="67" y="112"/>
                    </a:lnTo>
                    <a:lnTo>
                      <a:pt x="59" y="106"/>
                    </a:lnTo>
                    <a:lnTo>
                      <a:pt x="56" y="103"/>
                    </a:lnTo>
                    <a:lnTo>
                      <a:pt x="54" y="100"/>
                    </a:lnTo>
                    <a:lnTo>
                      <a:pt x="53" y="96"/>
                    </a:lnTo>
                    <a:lnTo>
                      <a:pt x="53" y="90"/>
                    </a:lnTo>
                    <a:lnTo>
                      <a:pt x="53" y="85"/>
                    </a:lnTo>
                    <a:lnTo>
                      <a:pt x="53" y="79"/>
                    </a:lnTo>
                    <a:lnTo>
                      <a:pt x="55" y="73"/>
                    </a:lnTo>
                    <a:lnTo>
                      <a:pt x="59" y="69"/>
                    </a:lnTo>
                    <a:lnTo>
                      <a:pt x="67" y="64"/>
                    </a:lnTo>
                    <a:lnTo>
                      <a:pt x="76" y="62"/>
                    </a:lnTo>
                    <a:close/>
                    <a:moveTo>
                      <a:pt x="24" y="12"/>
                    </a:moveTo>
                    <a:lnTo>
                      <a:pt x="21" y="12"/>
                    </a:lnTo>
                    <a:lnTo>
                      <a:pt x="19" y="13"/>
                    </a:lnTo>
                    <a:lnTo>
                      <a:pt x="17" y="16"/>
                    </a:lnTo>
                    <a:lnTo>
                      <a:pt x="15" y="19"/>
                    </a:lnTo>
                    <a:lnTo>
                      <a:pt x="14" y="23"/>
                    </a:lnTo>
                    <a:lnTo>
                      <a:pt x="14" y="28"/>
                    </a:lnTo>
                    <a:lnTo>
                      <a:pt x="15" y="33"/>
                    </a:lnTo>
                    <a:lnTo>
                      <a:pt x="17" y="36"/>
                    </a:lnTo>
                    <a:lnTo>
                      <a:pt x="19" y="38"/>
                    </a:lnTo>
                    <a:lnTo>
                      <a:pt x="21" y="39"/>
                    </a:lnTo>
                    <a:lnTo>
                      <a:pt x="24" y="39"/>
                    </a:lnTo>
                    <a:lnTo>
                      <a:pt x="24" y="39"/>
                    </a:lnTo>
                    <a:lnTo>
                      <a:pt x="27" y="39"/>
                    </a:lnTo>
                    <a:lnTo>
                      <a:pt x="29" y="38"/>
                    </a:lnTo>
                    <a:lnTo>
                      <a:pt x="30" y="36"/>
                    </a:lnTo>
                    <a:lnTo>
                      <a:pt x="33" y="33"/>
                    </a:lnTo>
                    <a:lnTo>
                      <a:pt x="34" y="28"/>
                    </a:lnTo>
                    <a:lnTo>
                      <a:pt x="34" y="23"/>
                    </a:lnTo>
                    <a:lnTo>
                      <a:pt x="33" y="19"/>
                    </a:lnTo>
                    <a:lnTo>
                      <a:pt x="30" y="16"/>
                    </a:lnTo>
                    <a:lnTo>
                      <a:pt x="29" y="13"/>
                    </a:lnTo>
                    <a:lnTo>
                      <a:pt x="26" y="12"/>
                    </a:lnTo>
                    <a:lnTo>
                      <a:pt x="24" y="12"/>
                    </a:lnTo>
                    <a:lnTo>
                      <a:pt x="24" y="12"/>
                    </a:lnTo>
                    <a:close/>
                    <a:moveTo>
                      <a:pt x="71" y="11"/>
                    </a:moveTo>
                    <a:lnTo>
                      <a:pt x="76" y="14"/>
                    </a:lnTo>
                    <a:lnTo>
                      <a:pt x="82" y="18"/>
                    </a:lnTo>
                    <a:lnTo>
                      <a:pt x="76" y="25"/>
                    </a:lnTo>
                    <a:lnTo>
                      <a:pt x="27" y="103"/>
                    </a:lnTo>
                    <a:lnTo>
                      <a:pt x="24" y="101"/>
                    </a:lnTo>
                    <a:lnTo>
                      <a:pt x="17" y="98"/>
                    </a:lnTo>
                    <a:lnTo>
                      <a:pt x="24" y="87"/>
                    </a:lnTo>
                    <a:lnTo>
                      <a:pt x="71" y="11"/>
                    </a:lnTo>
                    <a:close/>
                    <a:moveTo>
                      <a:pt x="24" y="0"/>
                    </a:moveTo>
                    <a:lnTo>
                      <a:pt x="24" y="0"/>
                    </a:lnTo>
                    <a:lnTo>
                      <a:pt x="34" y="2"/>
                    </a:lnTo>
                    <a:lnTo>
                      <a:pt x="41" y="6"/>
                    </a:lnTo>
                    <a:lnTo>
                      <a:pt x="44" y="10"/>
                    </a:lnTo>
                    <a:lnTo>
                      <a:pt x="46" y="13"/>
                    </a:lnTo>
                    <a:lnTo>
                      <a:pt x="48" y="18"/>
                    </a:lnTo>
                    <a:lnTo>
                      <a:pt x="48" y="23"/>
                    </a:lnTo>
                    <a:lnTo>
                      <a:pt x="48" y="28"/>
                    </a:lnTo>
                    <a:lnTo>
                      <a:pt x="48" y="34"/>
                    </a:lnTo>
                    <a:lnTo>
                      <a:pt x="46" y="38"/>
                    </a:lnTo>
                    <a:lnTo>
                      <a:pt x="44" y="41"/>
                    </a:lnTo>
                    <a:lnTo>
                      <a:pt x="41" y="44"/>
                    </a:lnTo>
                    <a:lnTo>
                      <a:pt x="34" y="50"/>
                    </a:lnTo>
                    <a:lnTo>
                      <a:pt x="24" y="51"/>
                    </a:lnTo>
                    <a:lnTo>
                      <a:pt x="24" y="51"/>
                    </a:lnTo>
                    <a:lnTo>
                      <a:pt x="14" y="50"/>
                    </a:lnTo>
                    <a:lnTo>
                      <a:pt x="6" y="44"/>
                    </a:lnTo>
                    <a:lnTo>
                      <a:pt x="4" y="41"/>
                    </a:lnTo>
                    <a:lnTo>
                      <a:pt x="2" y="38"/>
                    </a:lnTo>
                    <a:lnTo>
                      <a:pt x="0" y="34"/>
                    </a:lnTo>
                    <a:lnTo>
                      <a:pt x="0" y="28"/>
                    </a:lnTo>
                    <a:lnTo>
                      <a:pt x="0" y="23"/>
                    </a:lnTo>
                    <a:lnTo>
                      <a:pt x="0" y="18"/>
                    </a:lnTo>
                    <a:lnTo>
                      <a:pt x="2" y="13"/>
                    </a:lnTo>
                    <a:lnTo>
                      <a:pt x="4" y="10"/>
                    </a:lnTo>
                    <a:lnTo>
                      <a:pt x="6" y="7"/>
                    </a:lnTo>
                    <a:lnTo>
                      <a:pt x="13" y="2"/>
                    </a:lnTo>
                    <a:lnTo>
                      <a:pt x="24"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3" name="Freeform 51"/>
              <p:cNvSpPr>
                <a:spLocks noEditPoints="1"/>
              </p:cNvSpPr>
              <p:nvPr/>
            </p:nvSpPr>
            <p:spPr bwMode="auto">
              <a:xfrm>
                <a:off x="6878637" y="3927475"/>
                <a:ext cx="128588" cy="174625"/>
              </a:xfrm>
              <a:custGeom>
                <a:avLst/>
                <a:gdLst>
                  <a:gd name="T0" fmla="*/ 45 w 81"/>
                  <a:gd name="T1" fmla="*/ 29 h 110"/>
                  <a:gd name="T2" fmla="*/ 44 w 81"/>
                  <a:gd name="T3" fmla="*/ 32 h 110"/>
                  <a:gd name="T4" fmla="*/ 34 w 81"/>
                  <a:gd name="T5" fmla="*/ 49 h 110"/>
                  <a:gd name="T6" fmla="*/ 21 w 81"/>
                  <a:gd name="T7" fmla="*/ 69 h 110"/>
                  <a:gd name="T8" fmla="*/ 46 w 81"/>
                  <a:gd name="T9" fmla="*/ 69 h 110"/>
                  <a:gd name="T10" fmla="*/ 46 w 81"/>
                  <a:gd name="T11" fmla="*/ 29 h 110"/>
                  <a:gd name="T12" fmla="*/ 45 w 81"/>
                  <a:gd name="T13" fmla="*/ 29 h 110"/>
                  <a:gd name="T14" fmla="*/ 46 w 81"/>
                  <a:gd name="T15" fmla="*/ 0 h 110"/>
                  <a:gd name="T16" fmla="*/ 69 w 81"/>
                  <a:gd name="T17" fmla="*/ 0 h 110"/>
                  <a:gd name="T18" fmla="*/ 69 w 81"/>
                  <a:gd name="T19" fmla="*/ 69 h 110"/>
                  <a:gd name="T20" fmla="*/ 81 w 81"/>
                  <a:gd name="T21" fmla="*/ 69 h 110"/>
                  <a:gd name="T22" fmla="*/ 81 w 81"/>
                  <a:gd name="T23" fmla="*/ 87 h 110"/>
                  <a:gd name="T24" fmla="*/ 69 w 81"/>
                  <a:gd name="T25" fmla="*/ 87 h 110"/>
                  <a:gd name="T26" fmla="*/ 69 w 81"/>
                  <a:gd name="T27" fmla="*/ 110 h 110"/>
                  <a:gd name="T28" fmla="*/ 46 w 81"/>
                  <a:gd name="T29" fmla="*/ 110 h 110"/>
                  <a:gd name="T30" fmla="*/ 46 w 81"/>
                  <a:gd name="T31" fmla="*/ 87 h 110"/>
                  <a:gd name="T32" fmla="*/ 2 w 81"/>
                  <a:gd name="T33" fmla="*/ 87 h 110"/>
                  <a:gd name="T34" fmla="*/ 0 w 81"/>
                  <a:gd name="T35" fmla="*/ 73 h 110"/>
                  <a:gd name="T36" fmla="*/ 34 w 81"/>
                  <a:gd name="T37" fmla="*/ 19 h 110"/>
                  <a:gd name="T38" fmla="*/ 46 w 81"/>
                  <a:gd name="T3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0">
                    <a:moveTo>
                      <a:pt x="45" y="29"/>
                    </a:moveTo>
                    <a:lnTo>
                      <a:pt x="44" y="32"/>
                    </a:lnTo>
                    <a:lnTo>
                      <a:pt x="34" y="49"/>
                    </a:lnTo>
                    <a:lnTo>
                      <a:pt x="21" y="69"/>
                    </a:lnTo>
                    <a:lnTo>
                      <a:pt x="46" y="69"/>
                    </a:lnTo>
                    <a:lnTo>
                      <a:pt x="46" y="29"/>
                    </a:lnTo>
                    <a:lnTo>
                      <a:pt x="45" y="29"/>
                    </a:lnTo>
                    <a:close/>
                    <a:moveTo>
                      <a:pt x="46" y="0"/>
                    </a:moveTo>
                    <a:lnTo>
                      <a:pt x="69" y="0"/>
                    </a:lnTo>
                    <a:lnTo>
                      <a:pt x="69" y="69"/>
                    </a:lnTo>
                    <a:lnTo>
                      <a:pt x="81" y="69"/>
                    </a:lnTo>
                    <a:lnTo>
                      <a:pt x="81" y="87"/>
                    </a:lnTo>
                    <a:lnTo>
                      <a:pt x="69" y="87"/>
                    </a:lnTo>
                    <a:lnTo>
                      <a:pt x="69" y="110"/>
                    </a:lnTo>
                    <a:lnTo>
                      <a:pt x="46" y="110"/>
                    </a:lnTo>
                    <a:lnTo>
                      <a:pt x="46" y="87"/>
                    </a:lnTo>
                    <a:lnTo>
                      <a:pt x="2" y="87"/>
                    </a:lnTo>
                    <a:lnTo>
                      <a:pt x="0" y="73"/>
                    </a:lnTo>
                    <a:lnTo>
                      <a:pt x="34" y="19"/>
                    </a:lnTo>
                    <a:lnTo>
                      <a:pt x="46"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4" name="Freeform 52"/>
              <p:cNvSpPr>
                <a:spLocks/>
              </p:cNvSpPr>
              <p:nvPr/>
            </p:nvSpPr>
            <p:spPr bwMode="auto">
              <a:xfrm>
                <a:off x="7375525" y="3927475"/>
                <a:ext cx="115888" cy="176212"/>
              </a:xfrm>
              <a:custGeom>
                <a:avLst/>
                <a:gdLst>
                  <a:gd name="T0" fmla="*/ 8 w 73"/>
                  <a:gd name="T1" fmla="*/ 0 h 111"/>
                  <a:gd name="T2" fmla="*/ 70 w 73"/>
                  <a:gd name="T3" fmla="*/ 0 h 111"/>
                  <a:gd name="T4" fmla="*/ 70 w 73"/>
                  <a:gd name="T5" fmla="*/ 17 h 111"/>
                  <a:gd name="T6" fmla="*/ 26 w 73"/>
                  <a:gd name="T7" fmla="*/ 17 h 111"/>
                  <a:gd name="T8" fmla="*/ 23 w 73"/>
                  <a:gd name="T9" fmla="*/ 43 h 111"/>
                  <a:gd name="T10" fmla="*/ 26 w 73"/>
                  <a:gd name="T11" fmla="*/ 41 h 111"/>
                  <a:gd name="T12" fmla="*/ 31 w 73"/>
                  <a:gd name="T13" fmla="*/ 40 h 111"/>
                  <a:gd name="T14" fmla="*/ 35 w 73"/>
                  <a:gd name="T15" fmla="*/ 38 h 111"/>
                  <a:gd name="T16" fmla="*/ 40 w 73"/>
                  <a:gd name="T17" fmla="*/ 37 h 111"/>
                  <a:gd name="T18" fmla="*/ 50 w 73"/>
                  <a:gd name="T19" fmla="*/ 38 h 111"/>
                  <a:gd name="T20" fmla="*/ 58 w 73"/>
                  <a:gd name="T21" fmla="*/ 42 h 111"/>
                  <a:gd name="T22" fmla="*/ 65 w 73"/>
                  <a:gd name="T23" fmla="*/ 47 h 111"/>
                  <a:gd name="T24" fmla="*/ 71 w 73"/>
                  <a:gd name="T25" fmla="*/ 59 h 111"/>
                  <a:gd name="T26" fmla="*/ 73 w 73"/>
                  <a:gd name="T27" fmla="*/ 75 h 111"/>
                  <a:gd name="T28" fmla="*/ 71 w 73"/>
                  <a:gd name="T29" fmla="*/ 89 h 111"/>
                  <a:gd name="T30" fmla="*/ 64 w 73"/>
                  <a:gd name="T31" fmla="*/ 102 h 111"/>
                  <a:gd name="T32" fmla="*/ 57 w 73"/>
                  <a:gd name="T33" fmla="*/ 107 h 111"/>
                  <a:gd name="T34" fmla="*/ 48 w 73"/>
                  <a:gd name="T35" fmla="*/ 110 h 111"/>
                  <a:gd name="T36" fmla="*/ 37 w 73"/>
                  <a:gd name="T37" fmla="*/ 111 h 111"/>
                  <a:gd name="T38" fmla="*/ 22 w 73"/>
                  <a:gd name="T39" fmla="*/ 110 h 111"/>
                  <a:gd name="T40" fmla="*/ 10 w 73"/>
                  <a:gd name="T41" fmla="*/ 104 h 111"/>
                  <a:gd name="T42" fmla="*/ 5 w 73"/>
                  <a:gd name="T43" fmla="*/ 97 h 111"/>
                  <a:gd name="T44" fmla="*/ 1 w 73"/>
                  <a:gd name="T45" fmla="*/ 90 h 111"/>
                  <a:gd name="T46" fmla="*/ 0 w 73"/>
                  <a:gd name="T47" fmla="*/ 80 h 111"/>
                  <a:gd name="T48" fmla="*/ 1 w 73"/>
                  <a:gd name="T49" fmla="*/ 80 h 111"/>
                  <a:gd name="T50" fmla="*/ 21 w 73"/>
                  <a:gd name="T51" fmla="*/ 79 h 111"/>
                  <a:gd name="T52" fmla="*/ 22 w 73"/>
                  <a:gd name="T53" fmla="*/ 83 h 111"/>
                  <a:gd name="T54" fmla="*/ 23 w 73"/>
                  <a:gd name="T55" fmla="*/ 88 h 111"/>
                  <a:gd name="T56" fmla="*/ 25 w 73"/>
                  <a:gd name="T57" fmla="*/ 91 h 111"/>
                  <a:gd name="T58" fmla="*/ 29 w 73"/>
                  <a:gd name="T59" fmla="*/ 93 h 111"/>
                  <a:gd name="T60" fmla="*/ 33 w 73"/>
                  <a:gd name="T61" fmla="*/ 94 h 111"/>
                  <a:gd name="T62" fmla="*/ 37 w 73"/>
                  <a:gd name="T63" fmla="*/ 95 h 111"/>
                  <a:gd name="T64" fmla="*/ 40 w 73"/>
                  <a:gd name="T65" fmla="*/ 94 h 111"/>
                  <a:gd name="T66" fmla="*/ 43 w 73"/>
                  <a:gd name="T67" fmla="*/ 93 h 111"/>
                  <a:gd name="T68" fmla="*/ 46 w 73"/>
                  <a:gd name="T69" fmla="*/ 92 h 111"/>
                  <a:gd name="T70" fmla="*/ 48 w 73"/>
                  <a:gd name="T71" fmla="*/ 89 h 111"/>
                  <a:gd name="T72" fmla="*/ 50 w 73"/>
                  <a:gd name="T73" fmla="*/ 85 h 111"/>
                  <a:gd name="T74" fmla="*/ 51 w 73"/>
                  <a:gd name="T75" fmla="*/ 80 h 111"/>
                  <a:gd name="T76" fmla="*/ 52 w 73"/>
                  <a:gd name="T77" fmla="*/ 75 h 111"/>
                  <a:gd name="T78" fmla="*/ 51 w 73"/>
                  <a:gd name="T79" fmla="*/ 68 h 111"/>
                  <a:gd name="T80" fmla="*/ 50 w 73"/>
                  <a:gd name="T81" fmla="*/ 64 h 111"/>
                  <a:gd name="T82" fmla="*/ 48 w 73"/>
                  <a:gd name="T83" fmla="*/ 60 h 111"/>
                  <a:gd name="T84" fmla="*/ 45 w 73"/>
                  <a:gd name="T85" fmla="*/ 57 h 111"/>
                  <a:gd name="T86" fmla="*/ 41 w 73"/>
                  <a:gd name="T87" fmla="*/ 54 h 111"/>
                  <a:gd name="T88" fmla="*/ 36 w 73"/>
                  <a:gd name="T89" fmla="*/ 53 h 111"/>
                  <a:gd name="T90" fmla="*/ 32 w 73"/>
                  <a:gd name="T91" fmla="*/ 54 h 111"/>
                  <a:gd name="T92" fmla="*/ 29 w 73"/>
                  <a:gd name="T93" fmla="*/ 54 h 111"/>
                  <a:gd name="T94" fmla="*/ 26 w 73"/>
                  <a:gd name="T95" fmla="*/ 57 h 111"/>
                  <a:gd name="T96" fmla="*/ 23 w 73"/>
                  <a:gd name="T97" fmla="*/ 59 h 111"/>
                  <a:gd name="T98" fmla="*/ 21 w 73"/>
                  <a:gd name="T99" fmla="*/ 62 h 111"/>
                  <a:gd name="T100" fmla="*/ 2 w 73"/>
                  <a:gd name="T101" fmla="*/ 61 h 111"/>
                  <a:gd name="T102" fmla="*/ 8 w 73"/>
                  <a:gd name="T10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 h="111">
                    <a:moveTo>
                      <a:pt x="8" y="0"/>
                    </a:moveTo>
                    <a:lnTo>
                      <a:pt x="70" y="0"/>
                    </a:lnTo>
                    <a:lnTo>
                      <a:pt x="70" y="17"/>
                    </a:lnTo>
                    <a:lnTo>
                      <a:pt x="26" y="17"/>
                    </a:lnTo>
                    <a:lnTo>
                      <a:pt x="23" y="43"/>
                    </a:lnTo>
                    <a:lnTo>
                      <a:pt x="26" y="41"/>
                    </a:lnTo>
                    <a:lnTo>
                      <a:pt x="31" y="40"/>
                    </a:lnTo>
                    <a:lnTo>
                      <a:pt x="35" y="38"/>
                    </a:lnTo>
                    <a:lnTo>
                      <a:pt x="40" y="37"/>
                    </a:lnTo>
                    <a:lnTo>
                      <a:pt x="50" y="38"/>
                    </a:lnTo>
                    <a:lnTo>
                      <a:pt x="58" y="42"/>
                    </a:lnTo>
                    <a:lnTo>
                      <a:pt x="65" y="47"/>
                    </a:lnTo>
                    <a:lnTo>
                      <a:pt x="71" y="59"/>
                    </a:lnTo>
                    <a:lnTo>
                      <a:pt x="73" y="75"/>
                    </a:lnTo>
                    <a:lnTo>
                      <a:pt x="71" y="89"/>
                    </a:lnTo>
                    <a:lnTo>
                      <a:pt x="64" y="102"/>
                    </a:lnTo>
                    <a:lnTo>
                      <a:pt x="57" y="107"/>
                    </a:lnTo>
                    <a:lnTo>
                      <a:pt x="48" y="110"/>
                    </a:lnTo>
                    <a:lnTo>
                      <a:pt x="37" y="111"/>
                    </a:lnTo>
                    <a:lnTo>
                      <a:pt x="22" y="110"/>
                    </a:lnTo>
                    <a:lnTo>
                      <a:pt x="10" y="104"/>
                    </a:lnTo>
                    <a:lnTo>
                      <a:pt x="5" y="97"/>
                    </a:lnTo>
                    <a:lnTo>
                      <a:pt x="1" y="90"/>
                    </a:lnTo>
                    <a:lnTo>
                      <a:pt x="0" y="80"/>
                    </a:lnTo>
                    <a:lnTo>
                      <a:pt x="1" y="80"/>
                    </a:lnTo>
                    <a:lnTo>
                      <a:pt x="21" y="79"/>
                    </a:lnTo>
                    <a:lnTo>
                      <a:pt x="22" y="83"/>
                    </a:lnTo>
                    <a:lnTo>
                      <a:pt x="23" y="88"/>
                    </a:lnTo>
                    <a:lnTo>
                      <a:pt x="25" y="91"/>
                    </a:lnTo>
                    <a:lnTo>
                      <a:pt x="29" y="93"/>
                    </a:lnTo>
                    <a:lnTo>
                      <a:pt x="33" y="94"/>
                    </a:lnTo>
                    <a:lnTo>
                      <a:pt x="37" y="95"/>
                    </a:lnTo>
                    <a:lnTo>
                      <a:pt x="40" y="94"/>
                    </a:lnTo>
                    <a:lnTo>
                      <a:pt x="43" y="93"/>
                    </a:lnTo>
                    <a:lnTo>
                      <a:pt x="46" y="92"/>
                    </a:lnTo>
                    <a:lnTo>
                      <a:pt x="48" y="89"/>
                    </a:lnTo>
                    <a:lnTo>
                      <a:pt x="50" y="85"/>
                    </a:lnTo>
                    <a:lnTo>
                      <a:pt x="51" y="80"/>
                    </a:lnTo>
                    <a:lnTo>
                      <a:pt x="52" y="75"/>
                    </a:lnTo>
                    <a:lnTo>
                      <a:pt x="51" y="68"/>
                    </a:lnTo>
                    <a:lnTo>
                      <a:pt x="50" y="64"/>
                    </a:lnTo>
                    <a:lnTo>
                      <a:pt x="48" y="60"/>
                    </a:lnTo>
                    <a:lnTo>
                      <a:pt x="45" y="57"/>
                    </a:lnTo>
                    <a:lnTo>
                      <a:pt x="41" y="54"/>
                    </a:lnTo>
                    <a:lnTo>
                      <a:pt x="36" y="53"/>
                    </a:lnTo>
                    <a:lnTo>
                      <a:pt x="32" y="54"/>
                    </a:lnTo>
                    <a:lnTo>
                      <a:pt x="29" y="54"/>
                    </a:lnTo>
                    <a:lnTo>
                      <a:pt x="26" y="57"/>
                    </a:lnTo>
                    <a:lnTo>
                      <a:pt x="23" y="59"/>
                    </a:lnTo>
                    <a:lnTo>
                      <a:pt x="21" y="62"/>
                    </a:lnTo>
                    <a:lnTo>
                      <a:pt x="2" y="61"/>
                    </a:lnTo>
                    <a:lnTo>
                      <a:pt x="8"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5" name="Freeform 53"/>
              <p:cNvSpPr>
                <a:spLocks noEditPoints="1"/>
              </p:cNvSpPr>
              <p:nvPr/>
            </p:nvSpPr>
            <p:spPr bwMode="auto">
              <a:xfrm>
                <a:off x="7859712" y="3924300"/>
                <a:ext cx="122238" cy="179387"/>
              </a:xfrm>
              <a:custGeom>
                <a:avLst/>
                <a:gdLst>
                  <a:gd name="T0" fmla="*/ 34 w 77"/>
                  <a:gd name="T1" fmla="*/ 55 h 113"/>
                  <a:gd name="T2" fmla="*/ 26 w 77"/>
                  <a:gd name="T3" fmla="*/ 59 h 113"/>
                  <a:gd name="T4" fmla="*/ 23 w 77"/>
                  <a:gd name="T5" fmla="*/ 69 h 113"/>
                  <a:gd name="T6" fmla="*/ 28 w 77"/>
                  <a:gd name="T7" fmla="*/ 90 h 113"/>
                  <a:gd name="T8" fmla="*/ 35 w 77"/>
                  <a:gd name="T9" fmla="*/ 96 h 113"/>
                  <a:gd name="T10" fmla="*/ 40 w 77"/>
                  <a:gd name="T11" fmla="*/ 97 h 113"/>
                  <a:gd name="T12" fmla="*/ 49 w 77"/>
                  <a:gd name="T13" fmla="*/ 94 h 113"/>
                  <a:gd name="T14" fmla="*/ 54 w 77"/>
                  <a:gd name="T15" fmla="*/ 86 h 113"/>
                  <a:gd name="T16" fmla="*/ 55 w 77"/>
                  <a:gd name="T17" fmla="*/ 76 h 113"/>
                  <a:gd name="T18" fmla="*/ 54 w 77"/>
                  <a:gd name="T19" fmla="*/ 65 h 113"/>
                  <a:gd name="T20" fmla="*/ 49 w 77"/>
                  <a:gd name="T21" fmla="*/ 58 h 113"/>
                  <a:gd name="T22" fmla="*/ 40 w 77"/>
                  <a:gd name="T23" fmla="*/ 54 h 113"/>
                  <a:gd name="T24" fmla="*/ 45 w 77"/>
                  <a:gd name="T25" fmla="*/ 0 h 113"/>
                  <a:gd name="T26" fmla="*/ 57 w 77"/>
                  <a:gd name="T27" fmla="*/ 1 h 113"/>
                  <a:gd name="T28" fmla="*/ 67 w 77"/>
                  <a:gd name="T29" fmla="*/ 5 h 113"/>
                  <a:gd name="T30" fmla="*/ 58 w 77"/>
                  <a:gd name="T31" fmla="*/ 19 h 113"/>
                  <a:gd name="T32" fmla="*/ 51 w 77"/>
                  <a:gd name="T33" fmla="*/ 18 h 113"/>
                  <a:gd name="T34" fmla="*/ 42 w 77"/>
                  <a:gd name="T35" fmla="*/ 18 h 113"/>
                  <a:gd name="T36" fmla="*/ 36 w 77"/>
                  <a:gd name="T37" fmla="*/ 20 h 113"/>
                  <a:gd name="T38" fmla="*/ 29 w 77"/>
                  <a:gd name="T39" fmla="*/ 25 h 113"/>
                  <a:gd name="T40" fmla="*/ 24 w 77"/>
                  <a:gd name="T41" fmla="*/ 46 h 113"/>
                  <a:gd name="T42" fmla="*/ 28 w 77"/>
                  <a:gd name="T43" fmla="*/ 43 h 113"/>
                  <a:gd name="T44" fmla="*/ 39 w 77"/>
                  <a:gd name="T45" fmla="*/ 38 h 113"/>
                  <a:gd name="T46" fmla="*/ 59 w 77"/>
                  <a:gd name="T47" fmla="*/ 40 h 113"/>
                  <a:gd name="T48" fmla="*/ 75 w 77"/>
                  <a:gd name="T49" fmla="*/ 61 h 113"/>
                  <a:gd name="T50" fmla="*/ 75 w 77"/>
                  <a:gd name="T51" fmla="*/ 91 h 113"/>
                  <a:gd name="T52" fmla="*/ 55 w 77"/>
                  <a:gd name="T53" fmla="*/ 111 h 113"/>
                  <a:gd name="T54" fmla="*/ 39 w 77"/>
                  <a:gd name="T55" fmla="*/ 113 h 113"/>
                  <a:gd name="T56" fmla="*/ 20 w 77"/>
                  <a:gd name="T57" fmla="*/ 108 h 113"/>
                  <a:gd name="T58" fmla="*/ 6 w 77"/>
                  <a:gd name="T59" fmla="*/ 93 h 113"/>
                  <a:gd name="T60" fmla="*/ 0 w 77"/>
                  <a:gd name="T61" fmla="*/ 69 h 113"/>
                  <a:gd name="T62" fmla="*/ 3 w 77"/>
                  <a:gd name="T63" fmla="*/ 34 h 113"/>
                  <a:gd name="T64" fmla="*/ 13 w 77"/>
                  <a:gd name="T65" fmla="*/ 13 h 113"/>
                  <a:gd name="T66" fmla="*/ 39 w 77"/>
                  <a:gd name="T67"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 h="113">
                    <a:moveTo>
                      <a:pt x="39" y="54"/>
                    </a:moveTo>
                    <a:lnTo>
                      <a:pt x="34" y="55"/>
                    </a:lnTo>
                    <a:lnTo>
                      <a:pt x="29" y="56"/>
                    </a:lnTo>
                    <a:lnTo>
                      <a:pt x="26" y="59"/>
                    </a:lnTo>
                    <a:lnTo>
                      <a:pt x="23" y="62"/>
                    </a:lnTo>
                    <a:lnTo>
                      <a:pt x="23" y="69"/>
                    </a:lnTo>
                    <a:lnTo>
                      <a:pt x="24" y="81"/>
                    </a:lnTo>
                    <a:lnTo>
                      <a:pt x="28" y="90"/>
                    </a:lnTo>
                    <a:lnTo>
                      <a:pt x="31" y="93"/>
                    </a:lnTo>
                    <a:lnTo>
                      <a:pt x="35" y="96"/>
                    </a:lnTo>
                    <a:lnTo>
                      <a:pt x="39" y="97"/>
                    </a:lnTo>
                    <a:lnTo>
                      <a:pt x="40" y="97"/>
                    </a:lnTo>
                    <a:lnTo>
                      <a:pt x="44" y="96"/>
                    </a:lnTo>
                    <a:lnTo>
                      <a:pt x="49" y="94"/>
                    </a:lnTo>
                    <a:lnTo>
                      <a:pt x="52" y="91"/>
                    </a:lnTo>
                    <a:lnTo>
                      <a:pt x="54" y="86"/>
                    </a:lnTo>
                    <a:lnTo>
                      <a:pt x="55" y="81"/>
                    </a:lnTo>
                    <a:lnTo>
                      <a:pt x="55" y="76"/>
                    </a:lnTo>
                    <a:lnTo>
                      <a:pt x="55" y="69"/>
                    </a:lnTo>
                    <a:lnTo>
                      <a:pt x="54" y="65"/>
                    </a:lnTo>
                    <a:lnTo>
                      <a:pt x="52" y="61"/>
                    </a:lnTo>
                    <a:lnTo>
                      <a:pt x="49" y="58"/>
                    </a:lnTo>
                    <a:lnTo>
                      <a:pt x="44" y="55"/>
                    </a:lnTo>
                    <a:lnTo>
                      <a:pt x="40" y="54"/>
                    </a:lnTo>
                    <a:lnTo>
                      <a:pt x="39" y="54"/>
                    </a:lnTo>
                    <a:close/>
                    <a:moveTo>
                      <a:pt x="45" y="0"/>
                    </a:moveTo>
                    <a:lnTo>
                      <a:pt x="51" y="1"/>
                    </a:lnTo>
                    <a:lnTo>
                      <a:pt x="57" y="1"/>
                    </a:lnTo>
                    <a:lnTo>
                      <a:pt x="62" y="3"/>
                    </a:lnTo>
                    <a:lnTo>
                      <a:pt x="67" y="5"/>
                    </a:lnTo>
                    <a:lnTo>
                      <a:pt x="63" y="21"/>
                    </a:lnTo>
                    <a:lnTo>
                      <a:pt x="58" y="19"/>
                    </a:lnTo>
                    <a:lnTo>
                      <a:pt x="54" y="18"/>
                    </a:lnTo>
                    <a:lnTo>
                      <a:pt x="51" y="18"/>
                    </a:lnTo>
                    <a:lnTo>
                      <a:pt x="45" y="18"/>
                    </a:lnTo>
                    <a:lnTo>
                      <a:pt x="42" y="18"/>
                    </a:lnTo>
                    <a:lnTo>
                      <a:pt x="39" y="18"/>
                    </a:lnTo>
                    <a:lnTo>
                      <a:pt x="36" y="20"/>
                    </a:lnTo>
                    <a:lnTo>
                      <a:pt x="32" y="22"/>
                    </a:lnTo>
                    <a:lnTo>
                      <a:pt x="29" y="25"/>
                    </a:lnTo>
                    <a:lnTo>
                      <a:pt x="25" y="34"/>
                    </a:lnTo>
                    <a:lnTo>
                      <a:pt x="24" y="46"/>
                    </a:lnTo>
                    <a:lnTo>
                      <a:pt x="24" y="47"/>
                    </a:lnTo>
                    <a:lnTo>
                      <a:pt x="28" y="43"/>
                    </a:lnTo>
                    <a:lnTo>
                      <a:pt x="34" y="40"/>
                    </a:lnTo>
                    <a:lnTo>
                      <a:pt x="39" y="38"/>
                    </a:lnTo>
                    <a:lnTo>
                      <a:pt x="46" y="38"/>
                    </a:lnTo>
                    <a:lnTo>
                      <a:pt x="59" y="40"/>
                    </a:lnTo>
                    <a:lnTo>
                      <a:pt x="69" y="49"/>
                    </a:lnTo>
                    <a:lnTo>
                      <a:pt x="75" y="61"/>
                    </a:lnTo>
                    <a:lnTo>
                      <a:pt x="77" y="76"/>
                    </a:lnTo>
                    <a:lnTo>
                      <a:pt x="75" y="91"/>
                    </a:lnTo>
                    <a:lnTo>
                      <a:pt x="67" y="102"/>
                    </a:lnTo>
                    <a:lnTo>
                      <a:pt x="55" y="111"/>
                    </a:lnTo>
                    <a:lnTo>
                      <a:pt x="40" y="113"/>
                    </a:lnTo>
                    <a:lnTo>
                      <a:pt x="39" y="113"/>
                    </a:lnTo>
                    <a:lnTo>
                      <a:pt x="28" y="112"/>
                    </a:lnTo>
                    <a:lnTo>
                      <a:pt x="20" y="108"/>
                    </a:lnTo>
                    <a:lnTo>
                      <a:pt x="12" y="101"/>
                    </a:lnTo>
                    <a:lnTo>
                      <a:pt x="6" y="93"/>
                    </a:lnTo>
                    <a:lnTo>
                      <a:pt x="3" y="82"/>
                    </a:lnTo>
                    <a:lnTo>
                      <a:pt x="0" y="69"/>
                    </a:lnTo>
                    <a:lnTo>
                      <a:pt x="0" y="48"/>
                    </a:lnTo>
                    <a:lnTo>
                      <a:pt x="3" y="34"/>
                    </a:lnTo>
                    <a:lnTo>
                      <a:pt x="7" y="22"/>
                    </a:lnTo>
                    <a:lnTo>
                      <a:pt x="13" y="13"/>
                    </a:lnTo>
                    <a:lnTo>
                      <a:pt x="25" y="4"/>
                    </a:lnTo>
                    <a:lnTo>
                      <a:pt x="39" y="1"/>
                    </a:lnTo>
                    <a:lnTo>
                      <a:pt x="45"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6" name="Freeform 54"/>
              <p:cNvSpPr>
                <a:spLocks/>
              </p:cNvSpPr>
              <p:nvPr/>
            </p:nvSpPr>
            <p:spPr bwMode="auto">
              <a:xfrm>
                <a:off x="8347075" y="3971925"/>
                <a:ext cx="120650" cy="130175"/>
              </a:xfrm>
              <a:custGeom>
                <a:avLst/>
                <a:gdLst>
                  <a:gd name="T0" fmla="*/ 0 w 76"/>
                  <a:gd name="T1" fmla="*/ 0 h 82"/>
                  <a:gd name="T2" fmla="*/ 26 w 76"/>
                  <a:gd name="T3" fmla="*/ 0 h 82"/>
                  <a:gd name="T4" fmla="*/ 38 w 76"/>
                  <a:gd name="T5" fmla="*/ 26 h 82"/>
                  <a:gd name="T6" fmla="*/ 38 w 76"/>
                  <a:gd name="T7" fmla="*/ 26 h 82"/>
                  <a:gd name="T8" fmla="*/ 50 w 76"/>
                  <a:gd name="T9" fmla="*/ 0 h 82"/>
                  <a:gd name="T10" fmla="*/ 76 w 76"/>
                  <a:gd name="T11" fmla="*/ 0 h 82"/>
                  <a:gd name="T12" fmla="*/ 52 w 76"/>
                  <a:gd name="T13" fmla="*/ 40 h 82"/>
                  <a:gd name="T14" fmla="*/ 76 w 76"/>
                  <a:gd name="T15" fmla="*/ 82 h 82"/>
                  <a:gd name="T16" fmla="*/ 52 w 76"/>
                  <a:gd name="T17" fmla="*/ 82 h 82"/>
                  <a:gd name="T18" fmla="*/ 39 w 76"/>
                  <a:gd name="T19" fmla="*/ 55 h 82"/>
                  <a:gd name="T20" fmla="*/ 25 w 76"/>
                  <a:gd name="T21" fmla="*/ 82 h 82"/>
                  <a:gd name="T22" fmla="*/ 0 w 76"/>
                  <a:gd name="T23" fmla="*/ 82 h 82"/>
                  <a:gd name="T24" fmla="*/ 26 w 76"/>
                  <a:gd name="T25" fmla="*/ 40 h 82"/>
                  <a:gd name="T26" fmla="*/ 0 w 76"/>
                  <a:gd name="T2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82">
                    <a:moveTo>
                      <a:pt x="0" y="0"/>
                    </a:moveTo>
                    <a:lnTo>
                      <a:pt x="26" y="0"/>
                    </a:lnTo>
                    <a:lnTo>
                      <a:pt x="38" y="26"/>
                    </a:lnTo>
                    <a:lnTo>
                      <a:pt x="38" y="26"/>
                    </a:lnTo>
                    <a:lnTo>
                      <a:pt x="50" y="0"/>
                    </a:lnTo>
                    <a:lnTo>
                      <a:pt x="76" y="0"/>
                    </a:lnTo>
                    <a:lnTo>
                      <a:pt x="52" y="40"/>
                    </a:lnTo>
                    <a:lnTo>
                      <a:pt x="76" y="82"/>
                    </a:lnTo>
                    <a:lnTo>
                      <a:pt x="52" y="82"/>
                    </a:lnTo>
                    <a:lnTo>
                      <a:pt x="39" y="55"/>
                    </a:lnTo>
                    <a:lnTo>
                      <a:pt x="25" y="82"/>
                    </a:lnTo>
                    <a:lnTo>
                      <a:pt x="0" y="82"/>
                    </a:lnTo>
                    <a:lnTo>
                      <a:pt x="26" y="40"/>
                    </a:lnTo>
                    <a:lnTo>
                      <a:pt x="0"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7" name="Freeform 55"/>
              <p:cNvSpPr>
                <a:spLocks/>
              </p:cNvSpPr>
              <p:nvPr/>
            </p:nvSpPr>
            <p:spPr bwMode="auto">
              <a:xfrm>
                <a:off x="6892925" y="4398963"/>
                <a:ext cx="71438" cy="174625"/>
              </a:xfrm>
              <a:custGeom>
                <a:avLst/>
                <a:gdLst>
                  <a:gd name="T0" fmla="*/ 45 w 45"/>
                  <a:gd name="T1" fmla="*/ 0 h 110"/>
                  <a:gd name="T2" fmla="*/ 45 w 45"/>
                  <a:gd name="T3" fmla="*/ 110 h 110"/>
                  <a:gd name="T4" fmla="*/ 22 w 45"/>
                  <a:gd name="T5" fmla="*/ 110 h 110"/>
                  <a:gd name="T6" fmla="*/ 22 w 45"/>
                  <a:gd name="T7" fmla="*/ 19 h 110"/>
                  <a:gd name="T8" fmla="*/ 0 w 45"/>
                  <a:gd name="T9" fmla="*/ 19 h 110"/>
                  <a:gd name="T10" fmla="*/ 0 w 45"/>
                  <a:gd name="T11" fmla="*/ 4 h 110"/>
                  <a:gd name="T12" fmla="*/ 45 w 45"/>
                  <a:gd name="T13" fmla="*/ 0 h 110"/>
                </a:gdLst>
                <a:ahLst/>
                <a:cxnLst>
                  <a:cxn ang="0">
                    <a:pos x="T0" y="T1"/>
                  </a:cxn>
                  <a:cxn ang="0">
                    <a:pos x="T2" y="T3"/>
                  </a:cxn>
                  <a:cxn ang="0">
                    <a:pos x="T4" y="T5"/>
                  </a:cxn>
                  <a:cxn ang="0">
                    <a:pos x="T6" y="T7"/>
                  </a:cxn>
                  <a:cxn ang="0">
                    <a:pos x="T8" y="T9"/>
                  </a:cxn>
                  <a:cxn ang="0">
                    <a:pos x="T10" y="T11"/>
                  </a:cxn>
                  <a:cxn ang="0">
                    <a:pos x="T12" y="T13"/>
                  </a:cxn>
                </a:cxnLst>
                <a:rect l="0" t="0" r="r" b="b"/>
                <a:pathLst>
                  <a:path w="45" h="110">
                    <a:moveTo>
                      <a:pt x="45" y="0"/>
                    </a:moveTo>
                    <a:lnTo>
                      <a:pt x="45" y="110"/>
                    </a:lnTo>
                    <a:lnTo>
                      <a:pt x="22" y="110"/>
                    </a:lnTo>
                    <a:lnTo>
                      <a:pt x="22" y="19"/>
                    </a:lnTo>
                    <a:lnTo>
                      <a:pt x="0" y="19"/>
                    </a:lnTo>
                    <a:lnTo>
                      <a:pt x="0" y="4"/>
                    </a:lnTo>
                    <a:lnTo>
                      <a:pt x="45"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8" name="Freeform 56"/>
              <p:cNvSpPr>
                <a:spLocks/>
              </p:cNvSpPr>
              <p:nvPr/>
            </p:nvSpPr>
            <p:spPr bwMode="auto">
              <a:xfrm>
                <a:off x="7372350" y="4397375"/>
                <a:ext cx="120650" cy="176212"/>
              </a:xfrm>
              <a:custGeom>
                <a:avLst/>
                <a:gdLst>
                  <a:gd name="T0" fmla="*/ 37 w 76"/>
                  <a:gd name="T1" fmla="*/ 0 h 111"/>
                  <a:gd name="T2" fmla="*/ 52 w 76"/>
                  <a:gd name="T3" fmla="*/ 2 h 111"/>
                  <a:gd name="T4" fmla="*/ 64 w 76"/>
                  <a:gd name="T5" fmla="*/ 9 h 111"/>
                  <a:gd name="T6" fmla="*/ 71 w 76"/>
                  <a:gd name="T7" fmla="*/ 18 h 111"/>
                  <a:gd name="T8" fmla="*/ 73 w 76"/>
                  <a:gd name="T9" fmla="*/ 32 h 111"/>
                  <a:gd name="T10" fmla="*/ 72 w 76"/>
                  <a:gd name="T11" fmla="*/ 42 h 111"/>
                  <a:gd name="T12" fmla="*/ 68 w 76"/>
                  <a:gd name="T13" fmla="*/ 50 h 111"/>
                  <a:gd name="T14" fmla="*/ 60 w 76"/>
                  <a:gd name="T15" fmla="*/ 60 h 111"/>
                  <a:gd name="T16" fmla="*/ 50 w 76"/>
                  <a:gd name="T17" fmla="*/ 73 h 111"/>
                  <a:gd name="T18" fmla="*/ 31 w 76"/>
                  <a:gd name="T19" fmla="*/ 94 h 111"/>
                  <a:gd name="T20" fmla="*/ 31 w 76"/>
                  <a:gd name="T21" fmla="*/ 94 h 111"/>
                  <a:gd name="T22" fmla="*/ 76 w 76"/>
                  <a:gd name="T23" fmla="*/ 94 h 111"/>
                  <a:gd name="T24" fmla="*/ 76 w 76"/>
                  <a:gd name="T25" fmla="*/ 111 h 111"/>
                  <a:gd name="T26" fmla="*/ 2 w 76"/>
                  <a:gd name="T27" fmla="*/ 111 h 111"/>
                  <a:gd name="T28" fmla="*/ 2 w 76"/>
                  <a:gd name="T29" fmla="*/ 97 h 111"/>
                  <a:gd name="T30" fmla="*/ 37 w 76"/>
                  <a:gd name="T31" fmla="*/ 59 h 111"/>
                  <a:gd name="T32" fmla="*/ 41 w 76"/>
                  <a:gd name="T33" fmla="*/ 54 h 111"/>
                  <a:gd name="T34" fmla="*/ 45 w 76"/>
                  <a:gd name="T35" fmla="*/ 48 h 111"/>
                  <a:gd name="T36" fmla="*/ 48 w 76"/>
                  <a:gd name="T37" fmla="*/ 44 h 111"/>
                  <a:gd name="T38" fmla="*/ 51 w 76"/>
                  <a:gd name="T39" fmla="*/ 38 h 111"/>
                  <a:gd name="T40" fmla="*/ 51 w 76"/>
                  <a:gd name="T41" fmla="*/ 32 h 111"/>
                  <a:gd name="T42" fmla="*/ 51 w 76"/>
                  <a:gd name="T43" fmla="*/ 28 h 111"/>
                  <a:gd name="T44" fmla="*/ 50 w 76"/>
                  <a:gd name="T45" fmla="*/ 25 h 111"/>
                  <a:gd name="T46" fmla="*/ 48 w 76"/>
                  <a:gd name="T47" fmla="*/ 22 h 111"/>
                  <a:gd name="T48" fmla="*/ 44 w 76"/>
                  <a:gd name="T49" fmla="*/ 18 h 111"/>
                  <a:gd name="T50" fmla="*/ 41 w 76"/>
                  <a:gd name="T51" fmla="*/ 17 h 111"/>
                  <a:gd name="T52" fmla="*/ 37 w 76"/>
                  <a:gd name="T53" fmla="*/ 16 h 111"/>
                  <a:gd name="T54" fmla="*/ 33 w 76"/>
                  <a:gd name="T55" fmla="*/ 17 h 111"/>
                  <a:gd name="T56" fmla="*/ 28 w 76"/>
                  <a:gd name="T57" fmla="*/ 19 h 111"/>
                  <a:gd name="T58" fmla="*/ 25 w 76"/>
                  <a:gd name="T59" fmla="*/ 22 h 111"/>
                  <a:gd name="T60" fmla="*/ 23 w 76"/>
                  <a:gd name="T61" fmla="*/ 26 h 111"/>
                  <a:gd name="T62" fmla="*/ 22 w 76"/>
                  <a:gd name="T63" fmla="*/ 30 h 111"/>
                  <a:gd name="T64" fmla="*/ 21 w 76"/>
                  <a:gd name="T65" fmla="*/ 35 h 111"/>
                  <a:gd name="T66" fmla="*/ 0 w 76"/>
                  <a:gd name="T67" fmla="*/ 35 h 111"/>
                  <a:gd name="T68" fmla="*/ 0 w 76"/>
                  <a:gd name="T69" fmla="*/ 35 h 111"/>
                  <a:gd name="T70" fmla="*/ 2 w 76"/>
                  <a:gd name="T71" fmla="*/ 22 h 111"/>
                  <a:gd name="T72" fmla="*/ 9 w 76"/>
                  <a:gd name="T73" fmla="*/ 10 h 111"/>
                  <a:gd name="T74" fmla="*/ 17 w 76"/>
                  <a:gd name="T75" fmla="*/ 4 h 111"/>
                  <a:gd name="T76" fmla="*/ 26 w 76"/>
                  <a:gd name="T77" fmla="*/ 1 h 111"/>
                  <a:gd name="T78" fmla="*/ 37 w 76"/>
                  <a:gd name="T7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111">
                    <a:moveTo>
                      <a:pt x="37" y="0"/>
                    </a:moveTo>
                    <a:lnTo>
                      <a:pt x="52" y="2"/>
                    </a:lnTo>
                    <a:lnTo>
                      <a:pt x="64" y="9"/>
                    </a:lnTo>
                    <a:lnTo>
                      <a:pt x="71" y="18"/>
                    </a:lnTo>
                    <a:lnTo>
                      <a:pt x="73" y="32"/>
                    </a:lnTo>
                    <a:lnTo>
                      <a:pt x="72" y="42"/>
                    </a:lnTo>
                    <a:lnTo>
                      <a:pt x="68" y="50"/>
                    </a:lnTo>
                    <a:lnTo>
                      <a:pt x="60" y="60"/>
                    </a:lnTo>
                    <a:lnTo>
                      <a:pt x="50" y="73"/>
                    </a:lnTo>
                    <a:lnTo>
                      <a:pt x="31" y="94"/>
                    </a:lnTo>
                    <a:lnTo>
                      <a:pt x="31" y="94"/>
                    </a:lnTo>
                    <a:lnTo>
                      <a:pt x="76" y="94"/>
                    </a:lnTo>
                    <a:lnTo>
                      <a:pt x="76" y="111"/>
                    </a:lnTo>
                    <a:lnTo>
                      <a:pt x="2" y="111"/>
                    </a:lnTo>
                    <a:lnTo>
                      <a:pt x="2" y="97"/>
                    </a:lnTo>
                    <a:lnTo>
                      <a:pt x="37" y="59"/>
                    </a:lnTo>
                    <a:lnTo>
                      <a:pt x="41" y="54"/>
                    </a:lnTo>
                    <a:lnTo>
                      <a:pt x="45" y="48"/>
                    </a:lnTo>
                    <a:lnTo>
                      <a:pt x="48" y="44"/>
                    </a:lnTo>
                    <a:lnTo>
                      <a:pt x="51" y="38"/>
                    </a:lnTo>
                    <a:lnTo>
                      <a:pt x="51" y="32"/>
                    </a:lnTo>
                    <a:lnTo>
                      <a:pt x="51" y="28"/>
                    </a:lnTo>
                    <a:lnTo>
                      <a:pt x="50" y="25"/>
                    </a:lnTo>
                    <a:lnTo>
                      <a:pt x="48" y="22"/>
                    </a:lnTo>
                    <a:lnTo>
                      <a:pt x="44" y="18"/>
                    </a:lnTo>
                    <a:lnTo>
                      <a:pt x="41" y="17"/>
                    </a:lnTo>
                    <a:lnTo>
                      <a:pt x="37" y="16"/>
                    </a:lnTo>
                    <a:lnTo>
                      <a:pt x="33" y="17"/>
                    </a:lnTo>
                    <a:lnTo>
                      <a:pt x="28" y="19"/>
                    </a:lnTo>
                    <a:lnTo>
                      <a:pt x="25" y="22"/>
                    </a:lnTo>
                    <a:lnTo>
                      <a:pt x="23" y="26"/>
                    </a:lnTo>
                    <a:lnTo>
                      <a:pt x="22" y="30"/>
                    </a:lnTo>
                    <a:lnTo>
                      <a:pt x="21" y="35"/>
                    </a:lnTo>
                    <a:lnTo>
                      <a:pt x="0" y="35"/>
                    </a:lnTo>
                    <a:lnTo>
                      <a:pt x="0" y="35"/>
                    </a:lnTo>
                    <a:lnTo>
                      <a:pt x="2" y="22"/>
                    </a:lnTo>
                    <a:lnTo>
                      <a:pt x="9" y="10"/>
                    </a:lnTo>
                    <a:lnTo>
                      <a:pt x="17" y="4"/>
                    </a:lnTo>
                    <a:lnTo>
                      <a:pt x="26" y="1"/>
                    </a:lnTo>
                    <a:lnTo>
                      <a:pt x="37"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19" name="Freeform 57"/>
              <p:cNvSpPr>
                <a:spLocks/>
              </p:cNvSpPr>
              <p:nvPr/>
            </p:nvSpPr>
            <p:spPr bwMode="auto">
              <a:xfrm>
                <a:off x="7856537" y="4397375"/>
                <a:ext cx="122238" cy="179387"/>
              </a:xfrm>
              <a:custGeom>
                <a:avLst/>
                <a:gdLst>
                  <a:gd name="T0" fmla="*/ 53 w 77"/>
                  <a:gd name="T1" fmla="*/ 1 h 113"/>
                  <a:gd name="T2" fmla="*/ 71 w 77"/>
                  <a:gd name="T3" fmla="*/ 14 h 113"/>
                  <a:gd name="T4" fmla="*/ 75 w 77"/>
                  <a:gd name="T5" fmla="*/ 31 h 113"/>
                  <a:gd name="T6" fmla="*/ 73 w 77"/>
                  <a:gd name="T7" fmla="*/ 41 h 113"/>
                  <a:gd name="T8" fmla="*/ 68 w 77"/>
                  <a:gd name="T9" fmla="*/ 48 h 113"/>
                  <a:gd name="T10" fmla="*/ 58 w 77"/>
                  <a:gd name="T11" fmla="*/ 55 h 113"/>
                  <a:gd name="T12" fmla="*/ 69 w 77"/>
                  <a:gd name="T13" fmla="*/ 61 h 113"/>
                  <a:gd name="T14" fmla="*/ 75 w 77"/>
                  <a:gd name="T15" fmla="*/ 70 h 113"/>
                  <a:gd name="T16" fmla="*/ 77 w 77"/>
                  <a:gd name="T17" fmla="*/ 80 h 113"/>
                  <a:gd name="T18" fmla="*/ 72 w 77"/>
                  <a:gd name="T19" fmla="*/ 97 h 113"/>
                  <a:gd name="T20" fmla="*/ 54 w 77"/>
                  <a:gd name="T21" fmla="*/ 111 h 113"/>
                  <a:gd name="T22" fmla="*/ 24 w 77"/>
                  <a:gd name="T23" fmla="*/ 111 h 113"/>
                  <a:gd name="T24" fmla="*/ 6 w 77"/>
                  <a:gd name="T25" fmla="*/ 99 h 113"/>
                  <a:gd name="T26" fmla="*/ 0 w 77"/>
                  <a:gd name="T27" fmla="*/ 81 h 113"/>
                  <a:gd name="T28" fmla="*/ 23 w 77"/>
                  <a:gd name="T29" fmla="*/ 81 h 113"/>
                  <a:gd name="T30" fmla="*/ 24 w 77"/>
                  <a:gd name="T31" fmla="*/ 89 h 113"/>
                  <a:gd name="T32" fmla="*/ 30 w 77"/>
                  <a:gd name="T33" fmla="*/ 94 h 113"/>
                  <a:gd name="T34" fmla="*/ 39 w 77"/>
                  <a:gd name="T35" fmla="*/ 96 h 113"/>
                  <a:gd name="T36" fmla="*/ 47 w 77"/>
                  <a:gd name="T37" fmla="*/ 94 h 113"/>
                  <a:gd name="T38" fmla="*/ 53 w 77"/>
                  <a:gd name="T39" fmla="*/ 89 h 113"/>
                  <a:gd name="T40" fmla="*/ 55 w 77"/>
                  <a:gd name="T41" fmla="*/ 80 h 113"/>
                  <a:gd name="T42" fmla="*/ 53 w 77"/>
                  <a:gd name="T43" fmla="*/ 71 h 113"/>
                  <a:gd name="T44" fmla="*/ 47 w 77"/>
                  <a:gd name="T45" fmla="*/ 65 h 113"/>
                  <a:gd name="T46" fmla="*/ 38 w 77"/>
                  <a:gd name="T47" fmla="*/ 63 h 113"/>
                  <a:gd name="T48" fmla="*/ 25 w 77"/>
                  <a:gd name="T49" fmla="*/ 47 h 113"/>
                  <a:gd name="T50" fmla="*/ 42 w 77"/>
                  <a:gd name="T51" fmla="*/ 46 h 113"/>
                  <a:gd name="T52" fmla="*/ 49 w 77"/>
                  <a:gd name="T53" fmla="*/ 43 h 113"/>
                  <a:gd name="T54" fmla="*/ 53 w 77"/>
                  <a:gd name="T55" fmla="*/ 35 h 113"/>
                  <a:gd name="T56" fmla="*/ 53 w 77"/>
                  <a:gd name="T57" fmla="*/ 27 h 113"/>
                  <a:gd name="T58" fmla="*/ 49 w 77"/>
                  <a:gd name="T59" fmla="*/ 20 h 113"/>
                  <a:gd name="T60" fmla="*/ 43 w 77"/>
                  <a:gd name="T61" fmla="*/ 17 h 113"/>
                  <a:gd name="T62" fmla="*/ 34 w 77"/>
                  <a:gd name="T63" fmla="*/ 17 h 113"/>
                  <a:gd name="T64" fmla="*/ 28 w 77"/>
                  <a:gd name="T65" fmla="*/ 20 h 113"/>
                  <a:gd name="T66" fmla="*/ 24 w 77"/>
                  <a:gd name="T67" fmla="*/ 26 h 113"/>
                  <a:gd name="T68" fmla="*/ 2 w 77"/>
                  <a:gd name="T69" fmla="*/ 30 h 113"/>
                  <a:gd name="T70" fmla="*/ 5 w 77"/>
                  <a:gd name="T71" fmla="*/ 17 h 113"/>
                  <a:gd name="T72" fmla="*/ 24 w 77"/>
                  <a:gd name="T73"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113">
                    <a:moveTo>
                      <a:pt x="38" y="0"/>
                    </a:moveTo>
                    <a:lnTo>
                      <a:pt x="53" y="1"/>
                    </a:lnTo>
                    <a:lnTo>
                      <a:pt x="65" y="8"/>
                    </a:lnTo>
                    <a:lnTo>
                      <a:pt x="71" y="14"/>
                    </a:lnTo>
                    <a:lnTo>
                      <a:pt x="74" y="22"/>
                    </a:lnTo>
                    <a:lnTo>
                      <a:pt x="75" y="31"/>
                    </a:lnTo>
                    <a:lnTo>
                      <a:pt x="75" y="35"/>
                    </a:lnTo>
                    <a:lnTo>
                      <a:pt x="73" y="41"/>
                    </a:lnTo>
                    <a:lnTo>
                      <a:pt x="71" y="45"/>
                    </a:lnTo>
                    <a:lnTo>
                      <a:pt x="68" y="48"/>
                    </a:lnTo>
                    <a:lnTo>
                      <a:pt x="63" y="53"/>
                    </a:lnTo>
                    <a:lnTo>
                      <a:pt x="58" y="55"/>
                    </a:lnTo>
                    <a:lnTo>
                      <a:pt x="63" y="58"/>
                    </a:lnTo>
                    <a:lnTo>
                      <a:pt x="69" y="61"/>
                    </a:lnTo>
                    <a:lnTo>
                      <a:pt x="72" y="65"/>
                    </a:lnTo>
                    <a:lnTo>
                      <a:pt x="75" y="70"/>
                    </a:lnTo>
                    <a:lnTo>
                      <a:pt x="76" y="75"/>
                    </a:lnTo>
                    <a:lnTo>
                      <a:pt x="77" y="80"/>
                    </a:lnTo>
                    <a:lnTo>
                      <a:pt x="76" y="90"/>
                    </a:lnTo>
                    <a:lnTo>
                      <a:pt x="72" y="97"/>
                    </a:lnTo>
                    <a:lnTo>
                      <a:pt x="65" y="104"/>
                    </a:lnTo>
                    <a:lnTo>
                      <a:pt x="54" y="111"/>
                    </a:lnTo>
                    <a:lnTo>
                      <a:pt x="38" y="113"/>
                    </a:lnTo>
                    <a:lnTo>
                      <a:pt x="24" y="111"/>
                    </a:lnTo>
                    <a:lnTo>
                      <a:pt x="11" y="105"/>
                    </a:lnTo>
                    <a:lnTo>
                      <a:pt x="6" y="99"/>
                    </a:lnTo>
                    <a:lnTo>
                      <a:pt x="1" y="91"/>
                    </a:lnTo>
                    <a:lnTo>
                      <a:pt x="0" y="81"/>
                    </a:lnTo>
                    <a:lnTo>
                      <a:pt x="1" y="81"/>
                    </a:lnTo>
                    <a:lnTo>
                      <a:pt x="23" y="81"/>
                    </a:lnTo>
                    <a:lnTo>
                      <a:pt x="23" y="86"/>
                    </a:lnTo>
                    <a:lnTo>
                      <a:pt x="24" y="89"/>
                    </a:lnTo>
                    <a:lnTo>
                      <a:pt x="27" y="92"/>
                    </a:lnTo>
                    <a:lnTo>
                      <a:pt x="30" y="94"/>
                    </a:lnTo>
                    <a:lnTo>
                      <a:pt x="33" y="95"/>
                    </a:lnTo>
                    <a:lnTo>
                      <a:pt x="39" y="96"/>
                    </a:lnTo>
                    <a:lnTo>
                      <a:pt x="43" y="95"/>
                    </a:lnTo>
                    <a:lnTo>
                      <a:pt x="47" y="94"/>
                    </a:lnTo>
                    <a:lnTo>
                      <a:pt x="51" y="92"/>
                    </a:lnTo>
                    <a:lnTo>
                      <a:pt x="53" y="89"/>
                    </a:lnTo>
                    <a:lnTo>
                      <a:pt x="55" y="85"/>
                    </a:lnTo>
                    <a:lnTo>
                      <a:pt x="55" y="80"/>
                    </a:lnTo>
                    <a:lnTo>
                      <a:pt x="55" y="75"/>
                    </a:lnTo>
                    <a:lnTo>
                      <a:pt x="53" y="71"/>
                    </a:lnTo>
                    <a:lnTo>
                      <a:pt x="51" y="68"/>
                    </a:lnTo>
                    <a:lnTo>
                      <a:pt x="47" y="65"/>
                    </a:lnTo>
                    <a:lnTo>
                      <a:pt x="43" y="64"/>
                    </a:lnTo>
                    <a:lnTo>
                      <a:pt x="38" y="63"/>
                    </a:lnTo>
                    <a:lnTo>
                      <a:pt x="25" y="63"/>
                    </a:lnTo>
                    <a:lnTo>
                      <a:pt x="25" y="47"/>
                    </a:lnTo>
                    <a:lnTo>
                      <a:pt x="38" y="47"/>
                    </a:lnTo>
                    <a:lnTo>
                      <a:pt x="42" y="46"/>
                    </a:lnTo>
                    <a:lnTo>
                      <a:pt x="46" y="45"/>
                    </a:lnTo>
                    <a:lnTo>
                      <a:pt x="49" y="43"/>
                    </a:lnTo>
                    <a:lnTo>
                      <a:pt x="52" y="40"/>
                    </a:lnTo>
                    <a:lnTo>
                      <a:pt x="53" y="35"/>
                    </a:lnTo>
                    <a:lnTo>
                      <a:pt x="53" y="31"/>
                    </a:lnTo>
                    <a:lnTo>
                      <a:pt x="53" y="27"/>
                    </a:lnTo>
                    <a:lnTo>
                      <a:pt x="52" y="24"/>
                    </a:lnTo>
                    <a:lnTo>
                      <a:pt x="49" y="20"/>
                    </a:lnTo>
                    <a:lnTo>
                      <a:pt x="46" y="18"/>
                    </a:lnTo>
                    <a:lnTo>
                      <a:pt x="43" y="17"/>
                    </a:lnTo>
                    <a:lnTo>
                      <a:pt x="39" y="16"/>
                    </a:lnTo>
                    <a:lnTo>
                      <a:pt x="34" y="17"/>
                    </a:lnTo>
                    <a:lnTo>
                      <a:pt x="31" y="18"/>
                    </a:lnTo>
                    <a:lnTo>
                      <a:pt x="28" y="20"/>
                    </a:lnTo>
                    <a:lnTo>
                      <a:pt x="26" y="23"/>
                    </a:lnTo>
                    <a:lnTo>
                      <a:pt x="24" y="26"/>
                    </a:lnTo>
                    <a:lnTo>
                      <a:pt x="24" y="30"/>
                    </a:lnTo>
                    <a:lnTo>
                      <a:pt x="2" y="30"/>
                    </a:lnTo>
                    <a:lnTo>
                      <a:pt x="2" y="29"/>
                    </a:lnTo>
                    <a:lnTo>
                      <a:pt x="5" y="17"/>
                    </a:lnTo>
                    <a:lnTo>
                      <a:pt x="12" y="8"/>
                    </a:lnTo>
                    <a:lnTo>
                      <a:pt x="24" y="1"/>
                    </a:lnTo>
                    <a:lnTo>
                      <a:pt x="38"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0" name="Rectangle 58"/>
              <p:cNvSpPr>
                <a:spLocks noChangeArrowheads="1"/>
              </p:cNvSpPr>
              <p:nvPr/>
            </p:nvSpPr>
            <p:spPr bwMode="auto">
              <a:xfrm>
                <a:off x="8374062" y="4487863"/>
                <a:ext cx="68263" cy="26987"/>
              </a:xfrm>
              <a:prstGeom prst="rect">
                <a:avLst/>
              </a:prstGeom>
              <a:solidFill>
                <a:schemeClr val="bg1"/>
              </a:solidFill>
              <a:ln w="0">
                <a:noFill/>
                <a:prstDash val="solid"/>
                <a:miter lim="800000"/>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1" name="Freeform 59"/>
              <p:cNvSpPr>
                <a:spLocks noEditPoints="1"/>
              </p:cNvSpPr>
              <p:nvPr/>
            </p:nvSpPr>
            <p:spPr bwMode="auto">
              <a:xfrm>
                <a:off x="6884987" y="4868863"/>
                <a:ext cx="115888" cy="180975"/>
              </a:xfrm>
              <a:custGeom>
                <a:avLst/>
                <a:gdLst>
                  <a:gd name="T0" fmla="*/ 36 w 73"/>
                  <a:gd name="T1" fmla="*/ 18 h 114"/>
                  <a:gd name="T2" fmla="*/ 33 w 73"/>
                  <a:gd name="T3" fmla="*/ 18 h 114"/>
                  <a:gd name="T4" fmla="*/ 30 w 73"/>
                  <a:gd name="T5" fmla="*/ 19 h 114"/>
                  <a:gd name="T6" fmla="*/ 27 w 73"/>
                  <a:gd name="T7" fmla="*/ 21 h 114"/>
                  <a:gd name="T8" fmla="*/ 25 w 73"/>
                  <a:gd name="T9" fmla="*/ 23 h 114"/>
                  <a:gd name="T10" fmla="*/ 22 w 73"/>
                  <a:gd name="T11" fmla="*/ 31 h 114"/>
                  <a:gd name="T12" fmla="*/ 21 w 73"/>
                  <a:gd name="T13" fmla="*/ 42 h 114"/>
                  <a:gd name="T14" fmla="*/ 21 w 73"/>
                  <a:gd name="T15" fmla="*/ 71 h 114"/>
                  <a:gd name="T16" fmla="*/ 22 w 73"/>
                  <a:gd name="T17" fmla="*/ 83 h 114"/>
                  <a:gd name="T18" fmla="*/ 25 w 73"/>
                  <a:gd name="T19" fmla="*/ 90 h 114"/>
                  <a:gd name="T20" fmla="*/ 27 w 73"/>
                  <a:gd name="T21" fmla="*/ 93 h 114"/>
                  <a:gd name="T22" fmla="*/ 30 w 73"/>
                  <a:gd name="T23" fmla="*/ 95 h 114"/>
                  <a:gd name="T24" fmla="*/ 33 w 73"/>
                  <a:gd name="T25" fmla="*/ 96 h 114"/>
                  <a:gd name="T26" fmla="*/ 36 w 73"/>
                  <a:gd name="T27" fmla="*/ 97 h 114"/>
                  <a:gd name="T28" fmla="*/ 37 w 73"/>
                  <a:gd name="T29" fmla="*/ 97 h 114"/>
                  <a:gd name="T30" fmla="*/ 40 w 73"/>
                  <a:gd name="T31" fmla="*/ 96 h 114"/>
                  <a:gd name="T32" fmla="*/ 44 w 73"/>
                  <a:gd name="T33" fmla="*/ 95 h 114"/>
                  <a:gd name="T34" fmla="*/ 46 w 73"/>
                  <a:gd name="T35" fmla="*/ 93 h 114"/>
                  <a:gd name="T36" fmla="*/ 48 w 73"/>
                  <a:gd name="T37" fmla="*/ 90 h 114"/>
                  <a:gd name="T38" fmla="*/ 51 w 73"/>
                  <a:gd name="T39" fmla="*/ 83 h 114"/>
                  <a:gd name="T40" fmla="*/ 52 w 73"/>
                  <a:gd name="T41" fmla="*/ 71 h 114"/>
                  <a:gd name="T42" fmla="*/ 52 w 73"/>
                  <a:gd name="T43" fmla="*/ 42 h 114"/>
                  <a:gd name="T44" fmla="*/ 51 w 73"/>
                  <a:gd name="T45" fmla="*/ 31 h 114"/>
                  <a:gd name="T46" fmla="*/ 48 w 73"/>
                  <a:gd name="T47" fmla="*/ 23 h 114"/>
                  <a:gd name="T48" fmla="*/ 45 w 73"/>
                  <a:gd name="T49" fmla="*/ 20 h 114"/>
                  <a:gd name="T50" fmla="*/ 41 w 73"/>
                  <a:gd name="T51" fmla="*/ 18 h 114"/>
                  <a:gd name="T52" fmla="*/ 36 w 73"/>
                  <a:gd name="T53" fmla="*/ 18 h 114"/>
                  <a:gd name="T54" fmla="*/ 36 w 73"/>
                  <a:gd name="T55" fmla="*/ 18 h 114"/>
                  <a:gd name="T56" fmla="*/ 36 w 73"/>
                  <a:gd name="T57" fmla="*/ 0 h 114"/>
                  <a:gd name="T58" fmla="*/ 36 w 73"/>
                  <a:gd name="T59" fmla="*/ 0 h 114"/>
                  <a:gd name="T60" fmla="*/ 47 w 73"/>
                  <a:gd name="T61" fmla="*/ 1 h 114"/>
                  <a:gd name="T62" fmla="*/ 56 w 73"/>
                  <a:gd name="T63" fmla="*/ 5 h 114"/>
                  <a:gd name="T64" fmla="*/ 64 w 73"/>
                  <a:gd name="T65" fmla="*/ 11 h 114"/>
                  <a:gd name="T66" fmla="*/ 69 w 73"/>
                  <a:gd name="T67" fmla="*/ 20 h 114"/>
                  <a:gd name="T68" fmla="*/ 72 w 73"/>
                  <a:gd name="T69" fmla="*/ 31 h 114"/>
                  <a:gd name="T70" fmla="*/ 73 w 73"/>
                  <a:gd name="T71" fmla="*/ 44 h 114"/>
                  <a:gd name="T72" fmla="*/ 73 w 73"/>
                  <a:gd name="T73" fmla="*/ 69 h 114"/>
                  <a:gd name="T74" fmla="*/ 72 w 73"/>
                  <a:gd name="T75" fmla="*/ 83 h 114"/>
                  <a:gd name="T76" fmla="*/ 69 w 73"/>
                  <a:gd name="T77" fmla="*/ 93 h 114"/>
                  <a:gd name="T78" fmla="*/ 64 w 73"/>
                  <a:gd name="T79" fmla="*/ 102 h 114"/>
                  <a:gd name="T80" fmla="*/ 56 w 73"/>
                  <a:gd name="T81" fmla="*/ 108 h 114"/>
                  <a:gd name="T82" fmla="*/ 48 w 73"/>
                  <a:gd name="T83" fmla="*/ 113 h 114"/>
                  <a:gd name="T84" fmla="*/ 37 w 73"/>
                  <a:gd name="T85" fmla="*/ 114 h 114"/>
                  <a:gd name="T86" fmla="*/ 36 w 73"/>
                  <a:gd name="T87" fmla="*/ 114 h 114"/>
                  <a:gd name="T88" fmla="*/ 26 w 73"/>
                  <a:gd name="T89" fmla="*/ 113 h 114"/>
                  <a:gd name="T90" fmla="*/ 17 w 73"/>
                  <a:gd name="T91" fmla="*/ 108 h 114"/>
                  <a:gd name="T92" fmla="*/ 9 w 73"/>
                  <a:gd name="T93" fmla="*/ 102 h 114"/>
                  <a:gd name="T94" fmla="*/ 4 w 73"/>
                  <a:gd name="T95" fmla="*/ 93 h 114"/>
                  <a:gd name="T96" fmla="*/ 1 w 73"/>
                  <a:gd name="T97" fmla="*/ 83 h 114"/>
                  <a:gd name="T98" fmla="*/ 0 w 73"/>
                  <a:gd name="T99" fmla="*/ 69 h 114"/>
                  <a:gd name="T100" fmla="*/ 0 w 73"/>
                  <a:gd name="T101" fmla="*/ 44 h 114"/>
                  <a:gd name="T102" fmla="*/ 1 w 73"/>
                  <a:gd name="T103" fmla="*/ 31 h 114"/>
                  <a:gd name="T104" fmla="*/ 4 w 73"/>
                  <a:gd name="T105" fmla="*/ 20 h 114"/>
                  <a:gd name="T106" fmla="*/ 9 w 73"/>
                  <a:gd name="T107" fmla="*/ 11 h 114"/>
                  <a:gd name="T108" fmla="*/ 17 w 73"/>
                  <a:gd name="T109" fmla="*/ 5 h 114"/>
                  <a:gd name="T110" fmla="*/ 25 w 73"/>
                  <a:gd name="T111" fmla="*/ 1 h 114"/>
                  <a:gd name="T112" fmla="*/ 36 w 73"/>
                  <a:gd name="T11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 h="114">
                    <a:moveTo>
                      <a:pt x="36" y="18"/>
                    </a:moveTo>
                    <a:lnTo>
                      <a:pt x="33" y="18"/>
                    </a:lnTo>
                    <a:lnTo>
                      <a:pt x="30" y="19"/>
                    </a:lnTo>
                    <a:lnTo>
                      <a:pt x="27" y="21"/>
                    </a:lnTo>
                    <a:lnTo>
                      <a:pt x="25" y="23"/>
                    </a:lnTo>
                    <a:lnTo>
                      <a:pt x="22" y="31"/>
                    </a:lnTo>
                    <a:lnTo>
                      <a:pt x="21" y="42"/>
                    </a:lnTo>
                    <a:lnTo>
                      <a:pt x="21" y="71"/>
                    </a:lnTo>
                    <a:lnTo>
                      <a:pt x="22" y="83"/>
                    </a:lnTo>
                    <a:lnTo>
                      <a:pt x="25" y="90"/>
                    </a:lnTo>
                    <a:lnTo>
                      <a:pt x="27" y="93"/>
                    </a:lnTo>
                    <a:lnTo>
                      <a:pt x="30" y="95"/>
                    </a:lnTo>
                    <a:lnTo>
                      <a:pt x="33" y="96"/>
                    </a:lnTo>
                    <a:lnTo>
                      <a:pt x="36" y="97"/>
                    </a:lnTo>
                    <a:lnTo>
                      <a:pt x="37" y="97"/>
                    </a:lnTo>
                    <a:lnTo>
                      <a:pt x="40" y="96"/>
                    </a:lnTo>
                    <a:lnTo>
                      <a:pt x="44" y="95"/>
                    </a:lnTo>
                    <a:lnTo>
                      <a:pt x="46" y="93"/>
                    </a:lnTo>
                    <a:lnTo>
                      <a:pt x="48" y="90"/>
                    </a:lnTo>
                    <a:lnTo>
                      <a:pt x="51" y="83"/>
                    </a:lnTo>
                    <a:lnTo>
                      <a:pt x="52" y="71"/>
                    </a:lnTo>
                    <a:lnTo>
                      <a:pt x="52" y="42"/>
                    </a:lnTo>
                    <a:lnTo>
                      <a:pt x="51" y="31"/>
                    </a:lnTo>
                    <a:lnTo>
                      <a:pt x="48" y="23"/>
                    </a:lnTo>
                    <a:lnTo>
                      <a:pt x="45" y="20"/>
                    </a:lnTo>
                    <a:lnTo>
                      <a:pt x="41" y="18"/>
                    </a:lnTo>
                    <a:lnTo>
                      <a:pt x="36" y="18"/>
                    </a:lnTo>
                    <a:lnTo>
                      <a:pt x="36" y="18"/>
                    </a:lnTo>
                    <a:close/>
                    <a:moveTo>
                      <a:pt x="36" y="0"/>
                    </a:moveTo>
                    <a:lnTo>
                      <a:pt x="36" y="0"/>
                    </a:lnTo>
                    <a:lnTo>
                      <a:pt x="47" y="1"/>
                    </a:lnTo>
                    <a:lnTo>
                      <a:pt x="56" y="5"/>
                    </a:lnTo>
                    <a:lnTo>
                      <a:pt x="64" y="11"/>
                    </a:lnTo>
                    <a:lnTo>
                      <a:pt x="69" y="20"/>
                    </a:lnTo>
                    <a:lnTo>
                      <a:pt x="72" y="31"/>
                    </a:lnTo>
                    <a:lnTo>
                      <a:pt x="73" y="44"/>
                    </a:lnTo>
                    <a:lnTo>
                      <a:pt x="73" y="69"/>
                    </a:lnTo>
                    <a:lnTo>
                      <a:pt x="72" y="83"/>
                    </a:lnTo>
                    <a:lnTo>
                      <a:pt x="69" y="93"/>
                    </a:lnTo>
                    <a:lnTo>
                      <a:pt x="64" y="102"/>
                    </a:lnTo>
                    <a:lnTo>
                      <a:pt x="56" y="108"/>
                    </a:lnTo>
                    <a:lnTo>
                      <a:pt x="48" y="113"/>
                    </a:lnTo>
                    <a:lnTo>
                      <a:pt x="37" y="114"/>
                    </a:lnTo>
                    <a:lnTo>
                      <a:pt x="36" y="114"/>
                    </a:lnTo>
                    <a:lnTo>
                      <a:pt x="26" y="113"/>
                    </a:lnTo>
                    <a:lnTo>
                      <a:pt x="17" y="108"/>
                    </a:lnTo>
                    <a:lnTo>
                      <a:pt x="9" y="102"/>
                    </a:lnTo>
                    <a:lnTo>
                      <a:pt x="4" y="93"/>
                    </a:lnTo>
                    <a:lnTo>
                      <a:pt x="1" y="83"/>
                    </a:lnTo>
                    <a:lnTo>
                      <a:pt x="0" y="69"/>
                    </a:lnTo>
                    <a:lnTo>
                      <a:pt x="0" y="44"/>
                    </a:lnTo>
                    <a:lnTo>
                      <a:pt x="1" y="31"/>
                    </a:lnTo>
                    <a:lnTo>
                      <a:pt x="4" y="20"/>
                    </a:lnTo>
                    <a:lnTo>
                      <a:pt x="9" y="11"/>
                    </a:lnTo>
                    <a:lnTo>
                      <a:pt x="17" y="5"/>
                    </a:lnTo>
                    <a:lnTo>
                      <a:pt x="25" y="1"/>
                    </a:lnTo>
                    <a:lnTo>
                      <a:pt x="36"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2" name="Freeform 60"/>
              <p:cNvSpPr>
                <a:spLocks/>
              </p:cNvSpPr>
              <p:nvPr/>
            </p:nvSpPr>
            <p:spPr bwMode="auto">
              <a:xfrm>
                <a:off x="7405687" y="4922838"/>
                <a:ext cx="57150" cy="63500"/>
              </a:xfrm>
              <a:custGeom>
                <a:avLst/>
                <a:gdLst>
                  <a:gd name="T0" fmla="*/ 18 w 36"/>
                  <a:gd name="T1" fmla="*/ 0 h 40"/>
                  <a:gd name="T2" fmla="*/ 22 w 36"/>
                  <a:gd name="T3" fmla="*/ 0 h 40"/>
                  <a:gd name="T4" fmla="*/ 27 w 36"/>
                  <a:gd name="T5" fmla="*/ 2 h 40"/>
                  <a:gd name="T6" fmla="*/ 31 w 36"/>
                  <a:gd name="T7" fmla="*/ 4 h 40"/>
                  <a:gd name="T8" fmla="*/ 33 w 36"/>
                  <a:gd name="T9" fmla="*/ 8 h 40"/>
                  <a:gd name="T10" fmla="*/ 35 w 36"/>
                  <a:gd name="T11" fmla="*/ 12 h 40"/>
                  <a:gd name="T12" fmla="*/ 36 w 36"/>
                  <a:gd name="T13" fmla="*/ 17 h 40"/>
                  <a:gd name="T14" fmla="*/ 36 w 36"/>
                  <a:gd name="T15" fmla="*/ 24 h 40"/>
                  <a:gd name="T16" fmla="*/ 35 w 36"/>
                  <a:gd name="T17" fmla="*/ 28 h 40"/>
                  <a:gd name="T18" fmla="*/ 33 w 36"/>
                  <a:gd name="T19" fmla="*/ 33 h 40"/>
                  <a:gd name="T20" fmla="*/ 31 w 36"/>
                  <a:gd name="T21" fmla="*/ 36 h 40"/>
                  <a:gd name="T22" fmla="*/ 28 w 36"/>
                  <a:gd name="T23" fmla="*/ 38 h 40"/>
                  <a:gd name="T24" fmla="*/ 22 w 36"/>
                  <a:gd name="T25" fmla="*/ 40 h 40"/>
                  <a:gd name="T26" fmla="*/ 18 w 36"/>
                  <a:gd name="T27" fmla="*/ 40 h 40"/>
                  <a:gd name="T28" fmla="*/ 13 w 36"/>
                  <a:gd name="T29" fmla="*/ 40 h 40"/>
                  <a:gd name="T30" fmla="*/ 8 w 36"/>
                  <a:gd name="T31" fmla="*/ 38 h 40"/>
                  <a:gd name="T32" fmla="*/ 4 w 36"/>
                  <a:gd name="T33" fmla="*/ 36 h 40"/>
                  <a:gd name="T34" fmla="*/ 2 w 36"/>
                  <a:gd name="T35" fmla="*/ 33 h 40"/>
                  <a:gd name="T36" fmla="*/ 0 w 36"/>
                  <a:gd name="T37" fmla="*/ 28 h 40"/>
                  <a:gd name="T38" fmla="*/ 0 w 36"/>
                  <a:gd name="T39" fmla="*/ 24 h 40"/>
                  <a:gd name="T40" fmla="*/ 0 w 36"/>
                  <a:gd name="T41" fmla="*/ 17 h 40"/>
                  <a:gd name="T42" fmla="*/ 0 w 36"/>
                  <a:gd name="T43" fmla="*/ 12 h 40"/>
                  <a:gd name="T44" fmla="*/ 2 w 36"/>
                  <a:gd name="T45" fmla="*/ 8 h 40"/>
                  <a:gd name="T46" fmla="*/ 4 w 36"/>
                  <a:gd name="T47" fmla="*/ 5 h 40"/>
                  <a:gd name="T48" fmla="*/ 8 w 36"/>
                  <a:gd name="T49" fmla="*/ 2 h 40"/>
                  <a:gd name="T50" fmla="*/ 13 w 36"/>
                  <a:gd name="T51" fmla="*/ 0 h 40"/>
                  <a:gd name="T52" fmla="*/ 18 w 36"/>
                  <a:gd name="T5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0">
                    <a:moveTo>
                      <a:pt x="18" y="0"/>
                    </a:moveTo>
                    <a:lnTo>
                      <a:pt x="22" y="0"/>
                    </a:lnTo>
                    <a:lnTo>
                      <a:pt x="27" y="2"/>
                    </a:lnTo>
                    <a:lnTo>
                      <a:pt x="31" y="4"/>
                    </a:lnTo>
                    <a:lnTo>
                      <a:pt x="33" y="8"/>
                    </a:lnTo>
                    <a:lnTo>
                      <a:pt x="35" y="12"/>
                    </a:lnTo>
                    <a:lnTo>
                      <a:pt x="36" y="17"/>
                    </a:lnTo>
                    <a:lnTo>
                      <a:pt x="36" y="24"/>
                    </a:lnTo>
                    <a:lnTo>
                      <a:pt x="35" y="28"/>
                    </a:lnTo>
                    <a:lnTo>
                      <a:pt x="33" y="33"/>
                    </a:lnTo>
                    <a:lnTo>
                      <a:pt x="31" y="36"/>
                    </a:lnTo>
                    <a:lnTo>
                      <a:pt x="28" y="38"/>
                    </a:lnTo>
                    <a:lnTo>
                      <a:pt x="22" y="40"/>
                    </a:lnTo>
                    <a:lnTo>
                      <a:pt x="18" y="40"/>
                    </a:lnTo>
                    <a:lnTo>
                      <a:pt x="13" y="40"/>
                    </a:lnTo>
                    <a:lnTo>
                      <a:pt x="8" y="38"/>
                    </a:lnTo>
                    <a:lnTo>
                      <a:pt x="4" y="36"/>
                    </a:lnTo>
                    <a:lnTo>
                      <a:pt x="2" y="33"/>
                    </a:lnTo>
                    <a:lnTo>
                      <a:pt x="0" y="28"/>
                    </a:lnTo>
                    <a:lnTo>
                      <a:pt x="0" y="24"/>
                    </a:lnTo>
                    <a:lnTo>
                      <a:pt x="0" y="17"/>
                    </a:lnTo>
                    <a:lnTo>
                      <a:pt x="0" y="12"/>
                    </a:lnTo>
                    <a:lnTo>
                      <a:pt x="2" y="8"/>
                    </a:lnTo>
                    <a:lnTo>
                      <a:pt x="4" y="5"/>
                    </a:lnTo>
                    <a:lnTo>
                      <a:pt x="8" y="2"/>
                    </a:lnTo>
                    <a:lnTo>
                      <a:pt x="13" y="0"/>
                    </a:lnTo>
                    <a:lnTo>
                      <a:pt x="18"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3" name="Freeform 61"/>
              <p:cNvSpPr>
                <a:spLocks/>
              </p:cNvSpPr>
              <p:nvPr/>
            </p:nvSpPr>
            <p:spPr bwMode="auto">
              <a:xfrm>
                <a:off x="7858125" y="4902200"/>
                <a:ext cx="120650" cy="127000"/>
              </a:xfrm>
              <a:custGeom>
                <a:avLst/>
                <a:gdLst>
                  <a:gd name="T0" fmla="*/ 28 w 76"/>
                  <a:gd name="T1" fmla="*/ 0 h 80"/>
                  <a:gd name="T2" fmla="*/ 50 w 76"/>
                  <a:gd name="T3" fmla="*/ 0 h 80"/>
                  <a:gd name="T4" fmla="*/ 50 w 76"/>
                  <a:gd name="T5" fmla="*/ 30 h 80"/>
                  <a:gd name="T6" fmla="*/ 76 w 76"/>
                  <a:gd name="T7" fmla="*/ 30 h 80"/>
                  <a:gd name="T8" fmla="*/ 76 w 76"/>
                  <a:gd name="T9" fmla="*/ 49 h 80"/>
                  <a:gd name="T10" fmla="*/ 50 w 76"/>
                  <a:gd name="T11" fmla="*/ 49 h 80"/>
                  <a:gd name="T12" fmla="*/ 50 w 76"/>
                  <a:gd name="T13" fmla="*/ 80 h 80"/>
                  <a:gd name="T14" fmla="*/ 28 w 76"/>
                  <a:gd name="T15" fmla="*/ 80 h 80"/>
                  <a:gd name="T16" fmla="*/ 28 w 76"/>
                  <a:gd name="T17" fmla="*/ 49 h 80"/>
                  <a:gd name="T18" fmla="*/ 0 w 76"/>
                  <a:gd name="T19" fmla="*/ 49 h 80"/>
                  <a:gd name="T20" fmla="*/ 0 w 76"/>
                  <a:gd name="T21" fmla="*/ 30 h 80"/>
                  <a:gd name="T22" fmla="*/ 28 w 76"/>
                  <a:gd name="T23" fmla="*/ 30 h 80"/>
                  <a:gd name="T24" fmla="*/ 28 w 76"/>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80">
                    <a:moveTo>
                      <a:pt x="28" y="0"/>
                    </a:moveTo>
                    <a:lnTo>
                      <a:pt x="50" y="0"/>
                    </a:lnTo>
                    <a:lnTo>
                      <a:pt x="50" y="30"/>
                    </a:lnTo>
                    <a:lnTo>
                      <a:pt x="76" y="30"/>
                    </a:lnTo>
                    <a:lnTo>
                      <a:pt x="76" y="49"/>
                    </a:lnTo>
                    <a:lnTo>
                      <a:pt x="50" y="49"/>
                    </a:lnTo>
                    <a:lnTo>
                      <a:pt x="50" y="80"/>
                    </a:lnTo>
                    <a:lnTo>
                      <a:pt x="28" y="80"/>
                    </a:lnTo>
                    <a:lnTo>
                      <a:pt x="28" y="49"/>
                    </a:lnTo>
                    <a:lnTo>
                      <a:pt x="0" y="49"/>
                    </a:lnTo>
                    <a:lnTo>
                      <a:pt x="0" y="30"/>
                    </a:lnTo>
                    <a:lnTo>
                      <a:pt x="28" y="30"/>
                    </a:lnTo>
                    <a:lnTo>
                      <a:pt x="28"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124" name="Freeform 62"/>
              <p:cNvSpPr>
                <a:spLocks noEditPoints="1"/>
              </p:cNvSpPr>
              <p:nvPr/>
            </p:nvSpPr>
            <p:spPr bwMode="auto">
              <a:xfrm>
                <a:off x="8351837" y="4927600"/>
                <a:ext cx="109538" cy="79375"/>
              </a:xfrm>
              <a:custGeom>
                <a:avLst/>
                <a:gdLst>
                  <a:gd name="T0" fmla="*/ 0 w 69"/>
                  <a:gd name="T1" fmla="*/ 32 h 50"/>
                  <a:gd name="T2" fmla="*/ 69 w 69"/>
                  <a:gd name="T3" fmla="*/ 32 h 50"/>
                  <a:gd name="T4" fmla="*/ 69 w 69"/>
                  <a:gd name="T5" fmla="*/ 50 h 50"/>
                  <a:gd name="T6" fmla="*/ 0 w 69"/>
                  <a:gd name="T7" fmla="*/ 50 h 50"/>
                  <a:gd name="T8" fmla="*/ 0 w 69"/>
                  <a:gd name="T9" fmla="*/ 32 h 50"/>
                  <a:gd name="T10" fmla="*/ 0 w 69"/>
                  <a:gd name="T11" fmla="*/ 0 h 50"/>
                  <a:gd name="T12" fmla="*/ 69 w 69"/>
                  <a:gd name="T13" fmla="*/ 0 h 50"/>
                  <a:gd name="T14" fmla="*/ 69 w 69"/>
                  <a:gd name="T15" fmla="*/ 17 h 50"/>
                  <a:gd name="T16" fmla="*/ 0 w 69"/>
                  <a:gd name="T17" fmla="*/ 17 h 50"/>
                  <a:gd name="T18" fmla="*/ 0 w 6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50">
                    <a:moveTo>
                      <a:pt x="0" y="32"/>
                    </a:moveTo>
                    <a:lnTo>
                      <a:pt x="69" y="32"/>
                    </a:lnTo>
                    <a:lnTo>
                      <a:pt x="69" y="50"/>
                    </a:lnTo>
                    <a:lnTo>
                      <a:pt x="0" y="50"/>
                    </a:lnTo>
                    <a:lnTo>
                      <a:pt x="0" y="32"/>
                    </a:lnTo>
                    <a:close/>
                    <a:moveTo>
                      <a:pt x="0" y="0"/>
                    </a:moveTo>
                    <a:lnTo>
                      <a:pt x="69" y="0"/>
                    </a:lnTo>
                    <a:lnTo>
                      <a:pt x="69" y="17"/>
                    </a:lnTo>
                    <a:lnTo>
                      <a:pt x="0" y="17"/>
                    </a:lnTo>
                    <a:lnTo>
                      <a:pt x="0"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grpSp>
        <p:grpSp>
          <p:nvGrpSpPr>
            <p:cNvPr id="79" name="Group 22"/>
            <p:cNvGrpSpPr/>
            <p:nvPr/>
          </p:nvGrpSpPr>
          <p:grpSpPr>
            <a:xfrm>
              <a:off x="9099549" y="2667000"/>
              <a:ext cx="1879600" cy="965200"/>
              <a:chOff x="8837612" y="1447800"/>
              <a:chExt cx="1879600" cy="965200"/>
            </a:xfrm>
          </p:grpSpPr>
          <p:sp>
            <p:nvSpPr>
              <p:cNvPr id="80" name="Freeform 63"/>
              <p:cNvSpPr>
                <a:spLocks/>
              </p:cNvSpPr>
              <p:nvPr/>
            </p:nvSpPr>
            <p:spPr bwMode="auto">
              <a:xfrm>
                <a:off x="8837612" y="1447800"/>
                <a:ext cx="1879600" cy="965200"/>
              </a:xfrm>
              <a:custGeom>
                <a:avLst/>
                <a:gdLst>
                  <a:gd name="T0" fmla="*/ 0 w 1184"/>
                  <a:gd name="T1" fmla="*/ 0 h 608"/>
                  <a:gd name="T2" fmla="*/ 151 w 1184"/>
                  <a:gd name="T3" fmla="*/ 5 h 608"/>
                  <a:gd name="T4" fmla="*/ 1165 w 1184"/>
                  <a:gd name="T5" fmla="*/ 496 h 608"/>
                  <a:gd name="T6" fmla="*/ 1176 w 1184"/>
                  <a:gd name="T7" fmla="*/ 503 h 608"/>
                  <a:gd name="T8" fmla="*/ 1182 w 1184"/>
                  <a:gd name="T9" fmla="*/ 514 h 608"/>
                  <a:gd name="T10" fmla="*/ 1184 w 1184"/>
                  <a:gd name="T11" fmla="*/ 527 h 608"/>
                  <a:gd name="T12" fmla="*/ 1180 w 1184"/>
                  <a:gd name="T13" fmla="*/ 540 h 608"/>
                  <a:gd name="T14" fmla="*/ 1157 w 1184"/>
                  <a:gd name="T15" fmla="*/ 590 h 608"/>
                  <a:gd name="T16" fmla="*/ 1148 w 1184"/>
                  <a:gd name="T17" fmla="*/ 599 h 608"/>
                  <a:gd name="T18" fmla="*/ 1137 w 1184"/>
                  <a:gd name="T19" fmla="*/ 606 h 608"/>
                  <a:gd name="T20" fmla="*/ 1125 w 1184"/>
                  <a:gd name="T21" fmla="*/ 608 h 608"/>
                  <a:gd name="T22" fmla="*/ 1112 w 1184"/>
                  <a:gd name="T23" fmla="*/ 605 h 608"/>
                  <a:gd name="T24" fmla="*/ 98 w 1184"/>
                  <a:gd name="T25" fmla="*/ 115 h 608"/>
                  <a:gd name="T26" fmla="*/ 0 w 1184"/>
                  <a:gd name="T27"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4" h="608">
                    <a:moveTo>
                      <a:pt x="0" y="0"/>
                    </a:moveTo>
                    <a:lnTo>
                      <a:pt x="151" y="5"/>
                    </a:lnTo>
                    <a:lnTo>
                      <a:pt x="1165" y="496"/>
                    </a:lnTo>
                    <a:lnTo>
                      <a:pt x="1176" y="503"/>
                    </a:lnTo>
                    <a:lnTo>
                      <a:pt x="1182" y="514"/>
                    </a:lnTo>
                    <a:lnTo>
                      <a:pt x="1184" y="527"/>
                    </a:lnTo>
                    <a:lnTo>
                      <a:pt x="1180" y="540"/>
                    </a:lnTo>
                    <a:lnTo>
                      <a:pt x="1157" y="590"/>
                    </a:lnTo>
                    <a:lnTo>
                      <a:pt x="1148" y="599"/>
                    </a:lnTo>
                    <a:lnTo>
                      <a:pt x="1137" y="606"/>
                    </a:lnTo>
                    <a:lnTo>
                      <a:pt x="1125" y="608"/>
                    </a:lnTo>
                    <a:lnTo>
                      <a:pt x="1112" y="605"/>
                    </a:lnTo>
                    <a:lnTo>
                      <a:pt x="98" y="115"/>
                    </a:lnTo>
                    <a:lnTo>
                      <a:pt x="0"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81" name="Freeform 64"/>
              <p:cNvSpPr>
                <a:spLocks/>
              </p:cNvSpPr>
              <p:nvPr/>
            </p:nvSpPr>
            <p:spPr bwMode="auto">
              <a:xfrm>
                <a:off x="8837612" y="1447800"/>
                <a:ext cx="1854200" cy="965200"/>
              </a:xfrm>
              <a:custGeom>
                <a:avLst/>
                <a:gdLst>
                  <a:gd name="T0" fmla="*/ 0 w 1168"/>
                  <a:gd name="T1" fmla="*/ 0 h 608"/>
                  <a:gd name="T2" fmla="*/ 129 w 1168"/>
                  <a:gd name="T3" fmla="*/ 63 h 608"/>
                  <a:gd name="T4" fmla="*/ 1168 w 1168"/>
                  <a:gd name="T5" fmla="*/ 564 h 608"/>
                  <a:gd name="T6" fmla="*/ 1157 w 1168"/>
                  <a:gd name="T7" fmla="*/ 590 h 608"/>
                  <a:gd name="T8" fmla="*/ 1148 w 1168"/>
                  <a:gd name="T9" fmla="*/ 599 h 608"/>
                  <a:gd name="T10" fmla="*/ 1137 w 1168"/>
                  <a:gd name="T11" fmla="*/ 606 h 608"/>
                  <a:gd name="T12" fmla="*/ 1125 w 1168"/>
                  <a:gd name="T13" fmla="*/ 608 h 608"/>
                  <a:gd name="T14" fmla="*/ 1112 w 1168"/>
                  <a:gd name="T15" fmla="*/ 605 h 608"/>
                  <a:gd name="T16" fmla="*/ 98 w 1168"/>
                  <a:gd name="T17" fmla="*/ 115 h 608"/>
                  <a:gd name="T18" fmla="*/ 0 w 1168"/>
                  <a:gd name="T19"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8" h="608">
                    <a:moveTo>
                      <a:pt x="0" y="0"/>
                    </a:moveTo>
                    <a:lnTo>
                      <a:pt x="129" y="63"/>
                    </a:lnTo>
                    <a:lnTo>
                      <a:pt x="1168" y="564"/>
                    </a:lnTo>
                    <a:lnTo>
                      <a:pt x="1157" y="590"/>
                    </a:lnTo>
                    <a:lnTo>
                      <a:pt x="1148" y="599"/>
                    </a:lnTo>
                    <a:lnTo>
                      <a:pt x="1137" y="606"/>
                    </a:lnTo>
                    <a:lnTo>
                      <a:pt x="1125" y="608"/>
                    </a:lnTo>
                    <a:lnTo>
                      <a:pt x="1112" y="605"/>
                    </a:lnTo>
                    <a:lnTo>
                      <a:pt x="98" y="115"/>
                    </a:lnTo>
                    <a:lnTo>
                      <a:pt x="0" y="0"/>
                    </a:lnTo>
                    <a:close/>
                  </a:path>
                </a:pathLst>
              </a:custGeom>
              <a:solidFill>
                <a:schemeClr val="tx1">
                  <a:alpha val="20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82" name="Freeform 66"/>
              <p:cNvSpPr>
                <a:spLocks/>
              </p:cNvSpPr>
              <p:nvPr/>
            </p:nvSpPr>
            <p:spPr bwMode="auto">
              <a:xfrm>
                <a:off x="8837612" y="1447800"/>
                <a:ext cx="1746250" cy="925512"/>
              </a:xfrm>
              <a:custGeom>
                <a:avLst/>
                <a:gdLst>
                  <a:gd name="T0" fmla="*/ 0 w 1100"/>
                  <a:gd name="T1" fmla="*/ 0 h 583"/>
                  <a:gd name="T2" fmla="*/ 129 w 1100"/>
                  <a:gd name="T3" fmla="*/ 63 h 583"/>
                  <a:gd name="T4" fmla="*/ 1100 w 1100"/>
                  <a:gd name="T5" fmla="*/ 531 h 583"/>
                  <a:gd name="T6" fmla="*/ 1085 w 1100"/>
                  <a:gd name="T7" fmla="*/ 559 h 583"/>
                  <a:gd name="T8" fmla="*/ 1068 w 1100"/>
                  <a:gd name="T9" fmla="*/ 583 h 583"/>
                  <a:gd name="T10" fmla="*/ 98 w 1100"/>
                  <a:gd name="T11" fmla="*/ 115 h 583"/>
                  <a:gd name="T12" fmla="*/ 0 w 1100"/>
                  <a:gd name="T13" fmla="*/ 0 h 583"/>
                </a:gdLst>
                <a:ahLst/>
                <a:cxnLst>
                  <a:cxn ang="0">
                    <a:pos x="T0" y="T1"/>
                  </a:cxn>
                  <a:cxn ang="0">
                    <a:pos x="T2" y="T3"/>
                  </a:cxn>
                  <a:cxn ang="0">
                    <a:pos x="T4" y="T5"/>
                  </a:cxn>
                  <a:cxn ang="0">
                    <a:pos x="T6" y="T7"/>
                  </a:cxn>
                  <a:cxn ang="0">
                    <a:pos x="T8" y="T9"/>
                  </a:cxn>
                  <a:cxn ang="0">
                    <a:pos x="T10" y="T11"/>
                  </a:cxn>
                  <a:cxn ang="0">
                    <a:pos x="T12" y="T13"/>
                  </a:cxn>
                </a:cxnLst>
                <a:rect l="0" t="0" r="r" b="b"/>
                <a:pathLst>
                  <a:path w="1100" h="583">
                    <a:moveTo>
                      <a:pt x="0" y="0"/>
                    </a:moveTo>
                    <a:lnTo>
                      <a:pt x="129" y="63"/>
                    </a:lnTo>
                    <a:lnTo>
                      <a:pt x="1100" y="531"/>
                    </a:lnTo>
                    <a:lnTo>
                      <a:pt x="1085" y="559"/>
                    </a:lnTo>
                    <a:lnTo>
                      <a:pt x="1068" y="583"/>
                    </a:lnTo>
                    <a:lnTo>
                      <a:pt x="98" y="115"/>
                    </a:lnTo>
                    <a:lnTo>
                      <a:pt x="0" y="0"/>
                    </a:lnTo>
                    <a:close/>
                  </a:path>
                </a:pathLst>
              </a:custGeom>
              <a:solidFill>
                <a:srgbClr val="70E7A9"/>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83" name="Freeform 67"/>
              <p:cNvSpPr>
                <a:spLocks/>
              </p:cNvSpPr>
              <p:nvPr/>
            </p:nvSpPr>
            <p:spPr bwMode="auto">
              <a:xfrm>
                <a:off x="8837612" y="1447800"/>
                <a:ext cx="1724025" cy="898525"/>
              </a:xfrm>
              <a:custGeom>
                <a:avLst/>
                <a:gdLst>
                  <a:gd name="T0" fmla="*/ 0 w 1086"/>
                  <a:gd name="T1" fmla="*/ 0 h 566"/>
                  <a:gd name="T2" fmla="*/ 151 w 1086"/>
                  <a:gd name="T3" fmla="*/ 5 h 566"/>
                  <a:gd name="T4" fmla="*/ 1086 w 1086"/>
                  <a:gd name="T5" fmla="*/ 457 h 566"/>
                  <a:gd name="T6" fmla="*/ 1072 w 1086"/>
                  <a:gd name="T7" fmla="*/ 497 h 566"/>
                  <a:gd name="T8" fmla="*/ 1055 w 1086"/>
                  <a:gd name="T9" fmla="*/ 534 h 566"/>
                  <a:gd name="T10" fmla="*/ 1034 w 1086"/>
                  <a:gd name="T11" fmla="*/ 566 h 566"/>
                  <a:gd name="T12" fmla="*/ 98 w 1086"/>
                  <a:gd name="T13" fmla="*/ 115 h 566"/>
                  <a:gd name="T14" fmla="*/ 0 w 1086"/>
                  <a:gd name="T15" fmla="*/ 0 h 5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6" h="566">
                    <a:moveTo>
                      <a:pt x="0" y="0"/>
                    </a:moveTo>
                    <a:lnTo>
                      <a:pt x="151" y="5"/>
                    </a:lnTo>
                    <a:lnTo>
                      <a:pt x="1086" y="457"/>
                    </a:lnTo>
                    <a:lnTo>
                      <a:pt x="1072" y="497"/>
                    </a:lnTo>
                    <a:lnTo>
                      <a:pt x="1055" y="534"/>
                    </a:lnTo>
                    <a:lnTo>
                      <a:pt x="1034" y="566"/>
                    </a:lnTo>
                    <a:lnTo>
                      <a:pt x="98" y="115"/>
                    </a:lnTo>
                    <a:lnTo>
                      <a:pt x="0" y="0"/>
                    </a:lnTo>
                    <a:close/>
                  </a:path>
                </a:pathLst>
              </a:custGeom>
              <a:solidFill>
                <a:schemeClr val="accent4">
                  <a:lumMod val="60000"/>
                  <a:lumOff val="40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84" name="Freeform 68"/>
              <p:cNvSpPr>
                <a:spLocks/>
              </p:cNvSpPr>
              <p:nvPr/>
            </p:nvSpPr>
            <p:spPr bwMode="auto">
              <a:xfrm>
                <a:off x="8837612" y="1447800"/>
                <a:ext cx="1690688" cy="898525"/>
              </a:xfrm>
              <a:custGeom>
                <a:avLst/>
                <a:gdLst>
                  <a:gd name="T0" fmla="*/ 0 w 1065"/>
                  <a:gd name="T1" fmla="*/ 0 h 566"/>
                  <a:gd name="T2" fmla="*/ 129 w 1065"/>
                  <a:gd name="T3" fmla="*/ 63 h 566"/>
                  <a:gd name="T4" fmla="*/ 1065 w 1065"/>
                  <a:gd name="T5" fmla="*/ 514 h 566"/>
                  <a:gd name="T6" fmla="*/ 1050 w 1065"/>
                  <a:gd name="T7" fmla="*/ 542 h 566"/>
                  <a:gd name="T8" fmla="*/ 1034 w 1065"/>
                  <a:gd name="T9" fmla="*/ 566 h 566"/>
                  <a:gd name="T10" fmla="*/ 98 w 1065"/>
                  <a:gd name="T11" fmla="*/ 115 h 566"/>
                  <a:gd name="T12" fmla="*/ 0 w 1065"/>
                  <a:gd name="T13" fmla="*/ 0 h 566"/>
                </a:gdLst>
                <a:ahLst/>
                <a:cxnLst>
                  <a:cxn ang="0">
                    <a:pos x="T0" y="T1"/>
                  </a:cxn>
                  <a:cxn ang="0">
                    <a:pos x="T2" y="T3"/>
                  </a:cxn>
                  <a:cxn ang="0">
                    <a:pos x="T4" y="T5"/>
                  </a:cxn>
                  <a:cxn ang="0">
                    <a:pos x="T6" y="T7"/>
                  </a:cxn>
                  <a:cxn ang="0">
                    <a:pos x="T8" y="T9"/>
                  </a:cxn>
                  <a:cxn ang="0">
                    <a:pos x="T10" y="T11"/>
                  </a:cxn>
                  <a:cxn ang="0">
                    <a:pos x="T12" y="T13"/>
                  </a:cxn>
                </a:cxnLst>
                <a:rect l="0" t="0" r="r" b="b"/>
                <a:pathLst>
                  <a:path w="1065" h="566">
                    <a:moveTo>
                      <a:pt x="0" y="0"/>
                    </a:moveTo>
                    <a:lnTo>
                      <a:pt x="129" y="63"/>
                    </a:lnTo>
                    <a:lnTo>
                      <a:pt x="1065" y="514"/>
                    </a:lnTo>
                    <a:lnTo>
                      <a:pt x="1050" y="542"/>
                    </a:lnTo>
                    <a:lnTo>
                      <a:pt x="1034" y="566"/>
                    </a:lnTo>
                    <a:lnTo>
                      <a:pt x="98" y="115"/>
                    </a:lnTo>
                    <a:lnTo>
                      <a:pt x="0" y="0"/>
                    </a:lnTo>
                    <a:close/>
                  </a:path>
                </a:pathLst>
              </a:custGeom>
              <a:solidFill>
                <a:schemeClr val="accent4">
                  <a:lumMod val="75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85" name="Freeform 69"/>
              <p:cNvSpPr>
                <a:spLocks/>
              </p:cNvSpPr>
              <p:nvPr/>
            </p:nvSpPr>
            <p:spPr bwMode="auto">
              <a:xfrm>
                <a:off x="8837612" y="1447800"/>
                <a:ext cx="239713" cy="182562"/>
              </a:xfrm>
              <a:custGeom>
                <a:avLst/>
                <a:gdLst>
                  <a:gd name="T0" fmla="*/ 0 w 151"/>
                  <a:gd name="T1" fmla="*/ 0 h 115"/>
                  <a:gd name="T2" fmla="*/ 151 w 151"/>
                  <a:gd name="T3" fmla="*/ 5 h 115"/>
                  <a:gd name="T4" fmla="*/ 142 w 151"/>
                  <a:gd name="T5" fmla="*/ 34 h 115"/>
                  <a:gd name="T6" fmla="*/ 129 w 151"/>
                  <a:gd name="T7" fmla="*/ 63 h 115"/>
                  <a:gd name="T8" fmla="*/ 114 w 151"/>
                  <a:gd name="T9" fmla="*/ 89 h 115"/>
                  <a:gd name="T10" fmla="*/ 98 w 151"/>
                  <a:gd name="T11" fmla="*/ 115 h 115"/>
                  <a:gd name="T12" fmla="*/ 0 w 151"/>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151" h="115">
                    <a:moveTo>
                      <a:pt x="0" y="0"/>
                    </a:moveTo>
                    <a:lnTo>
                      <a:pt x="151" y="5"/>
                    </a:lnTo>
                    <a:lnTo>
                      <a:pt x="142" y="34"/>
                    </a:lnTo>
                    <a:lnTo>
                      <a:pt x="129" y="63"/>
                    </a:lnTo>
                    <a:lnTo>
                      <a:pt x="114" y="89"/>
                    </a:lnTo>
                    <a:lnTo>
                      <a:pt x="98" y="115"/>
                    </a:lnTo>
                    <a:lnTo>
                      <a:pt x="0" y="0"/>
                    </a:lnTo>
                    <a:close/>
                  </a:path>
                </a:pathLst>
              </a:custGeom>
              <a:solidFill>
                <a:schemeClr val="accent4">
                  <a:lumMod val="60000"/>
                  <a:lumOff val="40000"/>
                </a:schemeClr>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86" name="Freeform 70"/>
              <p:cNvSpPr>
                <a:spLocks/>
              </p:cNvSpPr>
              <p:nvPr/>
            </p:nvSpPr>
            <p:spPr bwMode="auto">
              <a:xfrm>
                <a:off x="8837612" y="1447800"/>
                <a:ext cx="204788" cy="182562"/>
              </a:xfrm>
              <a:custGeom>
                <a:avLst/>
                <a:gdLst>
                  <a:gd name="T0" fmla="*/ 0 w 129"/>
                  <a:gd name="T1" fmla="*/ 0 h 115"/>
                  <a:gd name="T2" fmla="*/ 129 w 129"/>
                  <a:gd name="T3" fmla="*/ 63 h 115"/>
                  <a:gd name="T4" fmla="*/ 114 w 129"/>
                  <a:gd name="T5" fmla="*/ 89 h 115"/>
                  <a:gd name="T6" fmla="*/ 98 w 129"/>
                  <a:gd name="T7" fmla="*/ 115 h 115"/>
                  <a:gd name="T8" fmla="*/ 0 w 129"/>
                  <a:gd name="T9" fmla="*/ 0 h 115"/>
                </a:gdLst>
                <a:ahLst/>
                <a:cxnLst>
                  <a:cxn ang="0">
                    <a:pos x="T0" y="T1"/>
                  </a:cxn>
                  <a:cxn ang="0">
                    <a:pos x="T2" y="T3"/>
                  </a:cxn>
                  <a:cxn ang="0">
                    <a:pos x="T4" y="T5"/>
                  </a:cxn>
                  <a:cxn ang="0">
                    <a:pos x="T6" y="T7"/>
                  </a:cxn>
                  <a:cxn ang="0">
                    <a:pos x="T8" y="T9"/>
                  </a:cxn>
                </a:cxnLst>
                <a:rect l="0" t="0" r="r" b="b"/>
                <a:pathLst>
                  <a:path w="129" h="115">
                    <a:moveTo>
                      <a:pt x="0" y="0"/>
                    </a:moveTo>
                    <a:lnTo>
                      <a:pt x="129" y="63"/>
                    </a:lnTo>
                    <a:lnTo>
                      <a:pt x="114" y="89"/>
                    </a:lnTo>
                    <a:lnTo>
                      <a:pt x="98" y="115"/>
                    </a:lnTo>
                    <a:lnTo>
                      <a:pt x="0" y="0"/>
                    </a:lnTo>
                    <a:close/>
                  </a:path>
                </a:pathLst>
              </a:custGeom>
              <a:solidFill>
                <a:schemeClr val="accent4"/>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sp>
            <p:nvSpPr>
              <p:cNvPr id="87" name="Freeform 71"/>
              <p:cNvSpPr>
                <a:spLocks/>
              </p:cNvSpPr>
              <p:nvPr/>
            </p:nvSpPr>
            <p:spPr bwMode="auto">
              <a:xfrm>
                <a:off x="8837612" y="1447800"/>
                <a:ext cx="79375" cy="60325"/>
              </a:xfrm>
              <a:custGeom>
                <a:avLst/>
                <a:gdLst>
                  <a:gd name="T0" fmla="*/ 0 w 50"/>
                  <a:gd name="T1" fmla="*/ 0 h 38"/>
                  <a:gd name="T2" fmla="*/ 50 w 50"/>
                  <a:gd name="T3" fmla="*/ 2 h 38"/>
                  <a:gd name="T4" fmla="*/ 43 w 50"/>
                  <a:gd name="T5" fmla="*/ 20 h 38"/>
                  <a:gd name="T6" fmla="*/ 32 w 50"/>
                  <a:gd name="T7" fmla="*/ 38 h 38"/>
                  <a:gd name="T8" fmla="*/ 0 w 50"/>
                  <a:gd name="T9" fmla="*/ 0 h 38"/>
                </a:gdLst>
                <a:ahLst/>
                <a:cxnLst>
                  <a:cxn ang="0">
                    <a:pos x="T0" y="T1"/>
                  </a:cxn>
                  <a:cxn ang="0">
                    <a:pos x="T2" y="T3"/>
                  </a:cxn>
                  <a:cxn ang="0">
                    <a:pos x="T4" y="T5"/>
                  </a:cxn>
                  <a:cxn ang="0">
                    <a:pos x="T6" y="T7"/>
                  </a:cxn>
                  <a:cxn ang="0">
                    <a:pos x="T8" y="T9"/>
                  </a:cxn>
                </a:cxnLst>
                <a:rect l="0" t="0" r="r" b="b"/>
                <a:pathLst>
                  <a:path w="50" h="38">
                    <a:moveTo>
                      <a:pt x="0" y="0"/>
                    </a:moveTo>
                    <a:lnTo>
                      <a:pt x="50" y="2"/>
                    </a:lnTo>
                    <a:lnTo>
                      <a:pt x="43" y="20"/>
                    </a:lnTo>
                    <a:lnTo>
                      <a:pt x="32" y="38"/>
                    </a:lnTo>
                    <a:lnTo>
                      <a:pt x="0" y="0"/>
                    </a:lnTo>
                    <a:close/>
                  </a:path>
                </a:pathLst>
              </a:custGeom>
              <a:solidFill>
                <a:schemeClr val="bg1"/>
              </a:solidFill>
              <a:ln w="0">
                <a:noFill/>
                <a:prstDash val="solid"/>
                <a:round/>
                <a:headEnd/>
                <a:tailEnd/>
              </a:ln>
            </p:spPr>
            <p:txBody>
              <a:bodyPr vert="horz" wrap="square" lIns="68737" tIns="34369" rIns="68737" bIns="34369" numCol="1" anchor="t" anchorCtr="0" compatLnSpc="1">
                <a:prstTxWarp prst="textNoShape">
                  <a:avLst/>
                </a:prstTxWarp>
              </a:bodyPr>
              <a:lstStyle/>
              <a:p>
                <a:pPr defTabSz="685800">
                  <a:buClrTx/>
                </a:pPr>
                <a:endParaRPr lang="en-US" sz="1804" kern="1200">
                  <a:solidFill>
                    <a:prstClr val="black"/>
                  </a:solidFill>
                  <a:latin typeface="Century Gothic" panose="020B0502020202020204"/>
                  <a:ea typeface="+mn-ea"/>
                  <a:cs typeface="+mn-cs"/>
                </a:endParaRPr>
              </a:p>
            </p:txBody>
          </p:sp>
        </p:grpSp>
      </p:grpSp>
      <p:sp>
        <p:nvSpPr>
          <p:cNvPr id="136" name="Rectangle 135"/>
          <p:cNvSpPr/>
          <p:nvPr/>
        </p:nvSpPr>
        <p:spPr>
          <a:xfrm>
            <a:off x="3504370" y="2497706"/>
            <a:ext cx="1018307" cy="723960"/>
          </a:xfrm>
          <a:prstGeom prst="rect">
            <a:avLst/>
          </a:prstGeom>
          <a:solidFill>
            <a:srgbClr val="A2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POLITSEI- JA PIIRIVALVEAMET</a:t>
            </a:r>
            <a:endParaRPr lang="en-US" sz="900" b="1" kern="1200" dirty="0">
              <a:solidFill>
                <a:prstClr val="black"/>
              </a:solidFill>
              <a:latin typeface="Century Gothic" panose="020B0502020202020204"/>
            </a:endParaRPr>
          </a:p>
        </p:txBody>
      </p:sp>
      <p:cxnSp>
        <p:nvCxnSpPr>
          <p:cNvPr id="138" name="Straight Connector 137"/>
          <p:cNvCxnSpPr/>
          <p:nvPr/>
        </p:nvCxnSpPr>
        <p:spPr>
          <a:xfrm flipH="1">
            <a:off x="3219402" y="926665"/>
            <a:ext cx="8521" cy="3353966"/>
          </a:xfrm>
          <a:prstGeom prst="line">
            <a:avLst/>
          </a:prstGeom>
          <a:ln w="28575">
            <a:solidFill>
              <a:schemeClr val="accent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39" name="Rectangle 138"/>
          <p:cNvSpPr/>
          <p:nvPr/>
        </p:nvSpPr>
        <p:spPr>
          <a:xfrm>
            <a:off x="4582098" y="2497706"/>
            <a:ext cx="1018307" cy="723960"/>
          </a:xfrm>
          <a:prstGeom prst="rect">
            <a:avLst/>
          </a:prstGeom>
          <a:solidFill>
            <a:srgbClr val="A2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MAKSU- JA TOLLIAMET</a:t>
            </a:r>
            <a:endParaRPr lang="en-US" sz="900" b="1" kern="1200" dirty="0">
              <a:solidFill>
                <a:prstClr val="black"/>
              </a:solidFill>
              <a:latin typeface="Century Gothic" panose="020B0502020202020204"/>
            </a:endParaRPr>
          </a:p>
        </p:txBody>
      </p:sp>
      <p:sp>
        <p:nvSpPr>
          <p:cNvPr id="140" name="Rectangle 139"/>
          <p:cNvSpPr/>
          <p:nvPr/>
        </p:nvSpPr>
        <p:spPr>
          <a:xfrm>
            <a:off x="5677566" y="2497706"/>
            <a:ext cx="1018307" cy="723960"/>
          </a:xfrm>
          <a:prstGeom prst="rect">
            <a:avLst/>
          </a:prstGeom>
          <a:solidFill>
            <a:srgbClr val="A2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HARIDUS- JA TEADUSAMET</a:t>
            </a:r>
            <a:endParaRPr lang="en-US" sz="900" b="1" kern="1200" dirty="0">
              <a:solidFill>
                <a:prstClr val="black"/>
              </a:solidFill>
              <a:latin typeface="Century Gothic" panose="020B0502020202020204"/>
            </a:endParaRPr>
          </a:p>
        </p:txBody>
      </p:sp>
      <p:sp>
        <p:nvSpPr>
          <p:cNvPr id="141" name="Rectangle 140"/>
          <p:cNvSpPr/>
          <p:nvPr/>
        </p:nvSpPr>
        <p:spPr>
          <a:xfrm>
            <a:off x="6773034" y="2497706"/>
            <a:ext cx="1018307" cy="723960"/>
          </a:xfrm>
          <a:prstGeom prst="rect">
            <a:avLst/>
          </a:prstGeom>
          <a:solidFill>
            <a:srgbClr val="A2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TÖÖ- JA SOTSIAALAMET</a:t>
            </a:r>
            <a:endParaRPr lang="en-US" sz="900" b="1" kern="1200" dirty="0">
              <a:solidFill>
                <a:prstClr val="black"/>
              </a:solidFill>
              <a:latin typeface="Century Gothic" panose="020B0502020202020204"/>
            </a:endParaRPr>
          </a:p>
        </p:txBody>
      </p:sp>
      <p:sp>
        <p:nvSpPr>
          <p:cNvPr id="142" name="Rectangle 141"/>
          <p:cNvSpPr/>
          <p:nvPr/>
        </p:nvSpPr>
        <p:spPr>
          <a:xfrm>
            <a:off x="7868502" y="2497706"/>
            <a:ext cx="1018307" cy="723960"/>
          </a:xfrm>
          <a:prstGeom prst="rect">
            <a:avLst/>
          </a:prstGeom>
          <a:solidFill>
            <a:srgbClr val="A2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 JNE</a:t>
            </a:r>
            <a:endParaRPr lang="en-US" sz="900" b="1" kern="1200" dirty="0">
              <a:solidFill>
                <a:prstClr val="black"/>
              </a:solidFill>
              <a:latin typeface="Century Gothic" panose="020B0502020202020204"/>
            </a:endParaRPr>
          </a:p>
        </p:txBody>
      </p:sp>
      <p:sp>
        <p:nvSpPr>
          <p:cNvPr id="143" name="Rectangle 142"/>
          <p:cNvSpPr/>
          <p:nvPr/>
        </p:nvSpPr>
        <p:spPr>
          <a:xfrm>
            <a:off x="3507232" y="3513795"/>
            <a:ext cx="1727828" cy="7678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RIIGI KINNISVARA AS</a:t>
            </a:r>
            <a:endParaRPr lang="en-US" sz="900" b="1" kern="1200" dirty="0">
              <a:solidFill>
                <a:prstClr val="black"/>
              </a:solidFill>
              <a:latin typeface="Century Gothic" panose="020B0502020202020204"/>
            </a:endParaRPr>
          </a:p>
        </p:txBody>
      </p:sp>
      <p:sp>
        <p:nvSpPr>
          <p:cNvPr id="144" name="Rectangle 143"/>
          <p:cNvSpPr/>
          <p:nvPr/>
        </p:nvSpPr>
        <p:spPr>
          <a:xfrm>
            <a:off x="5329387" y="3512769"/>
            <a:ext cx="1738164" cy="7678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RIIGI TUGITEENUSTE KESKUS</a:t>
            </a:r>
            <a:endParaRPr lang="en-US" sz="900" b="1" kern="1200" dirty="0">
              <a:solidFill>
                <a:prstClr val="black"/>
              </a:solidFill>
              <a:latin typeface="Century Gothic" panose="020B0502020202020204"/>
            </a:endParaRPr>
          </a:p>
        </p:txBody>
      </p:sp>
      <p:sp>
        <p:nvSpPr>
          <p:cNvPr id="145" name="Rectangle 144"/>
          <p:cNvSpPr/>
          <p:nvPr/>
        </p:nvSpPr>
        <p:spPr>
          <a:xfrm>
            <a:off x="7161878" y="3513795"/>
            <a:ext cx="1713066" cy="7678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RIIGI IKT KOMPETENTSIKESKUSED</a:t>
            </a:r>
            <a:endParaRPr lang="en-US" sz="900" b="1" kern="1200" dirty="0">
              <a:solidFill>
                <a:prstClr val="black"/>
              </a:solidFill>
              <a:latin typeface="Century Gothic" panose="020B0502020202020204"/>
            </a:endParaRPr>
          </a:p>
        </p:txBody>
      </p:sp>
      <p:sp>
        <p:nvSpPr>
          <p:cNvPr id="146" name="Freeform 4344"/>
          <p:cNvSpPr>
            <a:spLocks/>
          </p:cNvSpPr>
          <p:nvPr/>
        </p:nvSpPr>
        <p:spPr bwMode="auto">
          <a:xfrm>
            <a:off x="2524100" y="2690577"/>
            <a:ext cx="364811" cy="351947"/>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ln/>
          <a:extLst/>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pPr defTabSz="685800">
              <a:buClrTx/>
            </a:pPr>
            <a:endParaRPr lang="en-US" sz="1350" kern="1200">
              <a:solidFill>
                <a:prstClr val="white"/>
              </a:solidFill>
              <a:latin typeface="Century Gothic" panose="020B0502020202020204"/>
            </a:endParaRPr>
          </a:p>
        </p:txBody>
      </p:sp>
      <p:sp>
        <p:nvSpPr>
          <p:cNvPr id="148" name="Rectangle 147"/>
          <p:cNvSpPr/>
          <p:nvPr/>
        </p:nvSpPr>
        <p:spPr>
          <a:xfrm>
            <a:off x="3504370" y="1732406"/>
            <a:ext cx="5370575" cy="48988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t-EE" sz="900" b="1" kern="1200" dirty="0">
                <a:solidFill>
                  <a:prstClr val="black"/>
                </a:solidFill>
                <a:latin typeface="Century Gothic" panose="020B0502020202020204"/>
              </a:rPr>
              <a:t>ÜHTNE VALITSUSKESKUS</a:t>
            </a:r>
          </a:p>
          <a:p>
            <a:pPr algn="ctr" defTabSz="685800">
              <a:buClrTx/>
            </a:pPr>
            <a:r>
              <a:rPr lang="et-EE" sz="900" kern="1200" dirty="0">
                <a:solidFill>
                  <a:prstClr val="black"/>
                </a:solidFill>
                <a:latin typeface="Century Gothic" panose="020B0502020202020204"/>
              </a:rPr>
              <a:t>(POLIITIKAKUJUNDAMINE JA ÕIGUSLOOME)</a:t>
            </a:r>
            <a:endParaRPr lang="en-US" sz="900" kern="1200" dirty="0">
              <a:solidFill>
                <a:prstClr val="black"/>
              </a:solidFill>
              <a:latin typeface="Century Gothic" panose="020B0502020202020204"/>
            </a:endParaRPr>
          </a:p>
        </p:txBody>
      </p:sp>
      <p:cxnSp>
        <p:nvCxnSpPr>
          <p:cNvPr id="9" name="Straight Connector 8"/>
          <p:cNvCxnSpPr/>
          <p:nvPr/>
        </p:nvCxnSpPr>
        <p:spPr>
          <a:xfrm>
            <a:off x="3510935" y="926758"/>
            <a:ext cx="1" cy="805648"/>
          </a:xfrm>
          <a:prstGeom prst="line">
            <a:avLst/>
          </a:prstGeom>
          <a:ln w="254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8868196" y="926666"/>
            <a:ext cx="11864" cy="805740"/>
          </a:xfrm>
          <a:prstGeom prst="line">
            <a:avLst/>
          </a:prstGeom>
          <a:ln w="254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510935" y="926758"/>
            <a:ext cx="5388578" cy="0"/>
          </a:xfrm>
          <a:prstGeom prst="line">
            <a:avLst/>
          </a:prstGeom>
          <a:ln w="254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65231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p:cTn id="7" dur="500" fill="hold"/>
                                        <p:tgtEl>
                                          <p:spTgt spid="146"/>
                                        </p:tgtEl>
                                        <p:attrNameLst>
                                          <p:attrName>ppt_w</p:attrName>
                                        </p:attrNameLst>
                                      </p:cBhvr>
                                      <p:tavLst>
                                        <p:tav tm="0">
                                          <p:val>
                                            <p:strVal val="4/3*#ppt_w"/>
                                          </p:val>
                                        </p:tav>
                                        <p:tav tm="100000">
                                          <p:val>
                                            <p:strVal val="#ppt_w"/>
                                          </p:val>
                                        </p:tav>
                                      </p:tavLst>
                                    </p:anim>
                                    <p:anim calcmode="lin" valueType="num">
                                      <p:cBhvr>
                                        <p:cTn id="8" dur="500" fill="hold"/>
                                        <p:tgtEl>
                                          <p:spTgt spid="14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b="1" dirty="0"/>
              <a:t>Olulisemad rõhuasetused</a:t>
            </a:r>
          </a:p>
        </p:txBody>
      </p:sp>
      <p:sp>
        <p:nvSpPr>
          <p:cNvPr id="3" name="Sisu kohatäide 2"/>
          <p:cNvSpPr>
            <a:spLocks noGrp="1"/>
          </p:cNvSpPr>
          <p:nvPr>
            <p:ph idx="1"/>
          </p:nvPr>
        </p:nvSpPr>
        <p:spPr>
          <a:xfrm>
            <a:off x="866216" y="1952625"/>
            <a:ext cx="6619244" cy="2833835"/>
          </a:xfrm>
        </p:spPr>
        <p:txBody>
          <a:bodyPr>
            <a:normAutofit lnSpcReduction="10000"/>
          </a:bodyPr>
          <a:lstStyle/>
          <a:p>
            <a:r>
              <a:rPr lang="et-EE" b="1" dirty="0">
                <a:solidFill>
                  <a:schemeClr val="tx1"/>
                </a:solidFill>
              </a:rPr>
              <a:t>Pikaajaline strateegia „Eesti 2035“</a:t>
            </a:r>
            <a:r>
              <a:rPr lang="et-EE" dirty="0">
                <a:solidFill>
                  <a:schemeClr val="tx1"/>
                </a:solidFill>
              </a:rPr>
              <a:t>.</a:t>
            </a:r>
          </a:p>
          <a:p>
            <a:r>
              <a:rPr lang="et-EE" b="1" dirty="0">
                <a:solidFill>
                  <a:schemeClr val="tx1"/>
                </a:solidFill>
              </a:rPr>
              <a:t>Tegevuspõhine eelarvestamine ja riigi teenused korda </a:t>
            </a:r>
            <a:r>
              <a:rPr lang="et-EE" dirty="0">
                <a:solidFill>
                  <a:schemeClr val="tx1"/>
                </a:solidFill>
              </a:rPr>
              <a:t>(sündmuspõhisus, riigimajad, teenuste delegeerimine, teatud teenuste pakkumisest loobumine).</a:t>
            </a:r>
          </a:p>
          <a:p>
            <a:r>
              <a:rPr lang="et-EE" b="1" dirty="0" err="1">
                <a:solidFill>
                  <a:schemeClr val="tx1"/>
                </a:solidFill>
              </a:rPr>
              <a:t>E-riigi</a:t>
            </a:r>
            <a:r>
              <a:rPr lang="et-EE" b="1" dirty="0">
                <a:solidFill>
                  <a:schemeClr val="tx1"/>
                </a:solidFill>
              </a:rPr>
              <a:t> arendamine </a:t>
            </a:r>
            <a:r>
              <a:rPr lang="et-EE" dirty="0">
                <a:solidFill>
                  <a:schemeClr val="tx1"/>
                </a:solidFill>
              </a:rPr>
              <a:t>ning andmehalduse korrastamine (sh </a:t>
            </a:r>
            <a:r>
              <a:rPr lang="et-EE" i="1" dirty="0" err="1">
                <a:solidFill>
                  <a:schemeClr val="tx1"/>
                </a:solidFill>
              </a:rPr>
              <a:t>once-only</a:t>
            </a:r>
            <a:r>
              <a:rPr lang="et-EE" dirty="0">
                <a:solidFill>
                  <a:schemeClr val="tx1"/>
                </a:solidFill>
              </a:rPr>
              <a:t>).</a:t>
            </a:r>
          </a:p>
          <a:p>
            <a:r>
              <a:rPr lang="et-EE" b="1" dirty="0">
                <a:solidFill>
                  <a:schemeClr val="tx1"/>
                </a:solidFill>
              </a:rPr>
              <a:t>Tugevate valdkondlike kompetentsikeskuste loomine </a:t>
            </a:r>
            <a:r>
              <a:rPr lang="et-EE" dirty="0">
                <a:solidFill>
                  <a:schemeClr val="tx1"/>
                </a:solidFill>
              </a:rPr>
              <a:t>(ametite konsolideerimine).</a:t>
            </a:r>
          </a:p>
          <a:p>
            <a:r>
              <a:rPr lang="et-EE" b="1" dirty="0">
                <a:solidFill>
                  <a:schemeClr val="tx1"/>
                </a:solidFill>
              </a:rPr>
              <a:t>Bürokraatia ja halduskoormuse vähendamine </a:t>
            </a:r>
            <a:r>
              <a:rPr lang="et-EE" dirty="0">
                <a:solidFill>
                  <a:schemeClr val="tx1"/>
                </a:solidFill>
              </a:rPr>
              <a:t>(sh Aruandlus 3.0, EMTA 2020, õigusloome kvaliteedi tõstmine).</a:t>
            </a:r>
          </a:p>
          <a:p>
            <a:r>
              <a:rPr lang="et-EE" b="1" dirty="0">
                <a:solidFill>
                  <a:schemeClr val="tx1"/>
                </a:solidFill>
              </a:rPr>
              <a:t>Tugiteenuste korrastamise jätkamine </a:t>
            </a:r>
            <a:r>
              <a:rPr lang="et-EE" dirty="0">
                <a:solidFill>
                  <a:schemeClr val="tx1"/>
                </a:solidFill>
              </a:rPr>
              <a:t>(Riigi Tugiteenuste Keskus, Riigi Kinnisvara AS, IKT asutused jms).</a:t>
            </a:r>
          </a:p>
          <a:p>
            <a:endParaRPr lang="et-EE" dirty="0"/>
          </a:p>
          <a:p>
            <a:endParaRPr lang="et-EE" dirty="0"/>
          </a:p>
        </p:txBody>
      </p:sp>
    </p:spTree>
    <p:extLst>
      <p:ext uri="{BB962C8B-B14F-4D97-AF65-F5344CB8AC3E}">
        <p14:creationId xmlns="" xmlns:p14="http://schemas.microsoft.com/office/powerpoint/2010/main" val="147403491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alkiri 10"/>
          <p:cNvSpPr>
            <a:spLocks noGrp="1"/>
          </p:cNvSpPr>
          <p:nvPr>
            <p:ph type="title"/>
          </p:nvPr>
        </p:nvSpPr>
        <p:spPr/>
        <p:txBody>
          <a:bodyPr/>
          <a:lstStyle/>
          <a:p>
            <a:pPr algn="ctr"/>
            <a:r>
              <a:rPr lang="et-EE" b="1" dirty="0"/>
              <a:t>Aitäh!</a:t>
            </a:r>
          </a:p>
        </p:txBody>
      </p:sp>
    </p:spTree>
    <p:extLst>
      <p:ext uri="{BB962C8B-B14F-4D97-AF65-F5344CB8AC3E}">
        <p14:creationId xmlns="" xmlns:p14="http://schemas.microsoft.com/office/powerpoint/2010/main" val="337369858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38994" y="1152475"/>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fi-FI" sz="3200" b="1" dirty="0">
                <a:solidFill>
                  <a:schemeClr val="dk1"/>
                </a:solidFill>
                <a:latin typeface="Times New Roman"/>
                <a:ea typeface="Times New Roman"/>
                <a:cs typeface="Times New Roman"/>
                <a:sym typeface="Times New Roman"/>
              </a:rPr>
              <a:t>Marko </a:t>
            </a:r>
            <a:r>
              <a:rPr lang="fi-FI" sz="3200" b="1" dirty="0" err="1">
                <a:solidFill>
                  <a:schemeClr val="dk1"/>
                </a:solidFill>
                <a:latin typeface="Times New Roman"/>
                <a:ea typeface="Times New Roman"/>
                <a:cs typeface="Times New Roman"/>
                <a:sym typeface="Times New Roman"/>
              </a:rPr>
              <a:t>Pomerants</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Riigikogu</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põhiseaduskomisjoni</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esimees</a:t>
            </a:r>
            <a:endParaRPr sz="14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59946054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numbri kohatäide 1"/>
          <p:cNvSpPr>
            <a:spLocks noGrp="1"/>
          </p:cNvSpPr>
          <p:nvPr>
            <p:ph type="sldNum" sz="quarter" idx="4294967295"/>
          </p:nvPr>
        </p:nvSpPr>
        <p:spPr>
          <a:xfrm>
            <a:off x="7931151" y="4788694"/>
            <a:ext cx="709613" cy="186929"/>
          </a:xfrm>
          <a:prstGeom prst="rect">
            <a:avLst/>
          </a:prstGeom>
        </p:spPr>
        <p:txBody>
          <a:bodyPr/>
          <a:lstStyle/>
          <a:p>
            <a:pPr>
              <a:defRPr/>
            </a:pPr>
            <a:fld id="{DD811391-6AFA-473E-8CEC-254B6A86BF96}" type="slidenum">
              <a:rPr lang="en-US" smtClean="0"/>
              <a:pPr>
                <a:defRPr/>
              </a:pPr>
              <a:t>217</a:t>
            </a:fld>
            <a:endParaRPr lang="en-US" dirty="0"/>
          </a:p>
        </p:txBody>
      </p:sp>
      <p:pic>
        <p:nvPicPr>
          <p:cNvPr id="3" name="Pilt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5400000">
            <a:off x="2609711" y="195485"/>
            <a:ext cx="4320482" cy="4320481"/>
          </a:xfrm>
          <a:prstGeom prst="rect">
            <a:avLst/>
          </a:prstGeom>
        </p:spPr>
      </p:pic>
      <p:cxnSp>
        <p:nvCxnSpPr>
          <p:cNvPr id="5" name="Sirgkonnektor 4"/>
          <p:cNvCxnSpPr/>
          <p:nvPr/>
        </p:nvCxnSpPr>
        <p:spPr>
          <a:xfrm>
            <a:off x="3491880" y="3219822"/>
            <a:ext cx="25922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irgkonnektor 6"/>
          <p:cNvCxnSpPr/>
          <p:nvPr/>
        </p:nvCxnSpPr>
        <p:spPr>
          <a:xfrm>
            <a:off x="3491880" y="3219822"/>
            <a:ext cx="0" cy="432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irgkonnektor 8"/>
          <p:cNvCxnSpPr/>
          <p:nvPr/>
        </p:nvCxnSpPr>
        <p:spPr>
          <a:xfrm>
            <a:off x="3491880" y="3651870"/>
            <a:ext cx="25922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irgkonnektor 15"/>
          <p:cNvCxnSpPr/>
          <p:nvPr/>
        </p:nvCxnSpPr>
        <p:spPr>
          <a:xfrm>
            <a:off x="6084168" y="3219822"/>
            <a:ext cx="0" cy="432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irgkonnektor 17"/>
          <p:cNvCxnSpPr/>
          <p:nvPr/>
        </p:nvCxnSpPr>
        <p:spPr>
          <a:xfrm>
            <a:off x="8285956" y="3165816"/>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55398315"/>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647700" y="465535"/>
            <a:ext cx="7885113" cy="809625"/>
          </a:xfrm>
        </p:spPr>
        <p:txBody>
          <a:bodyPr/>
          <a:lstStyle/>
          <a:p>
            <a:r>
              <a:rPr lang="et-EE" dirty="0" smtClean="0"/>
              <a:t>Enne õigusloomejuristide vallandamist</a:t>
            </a:r>
            <a:endParaRPr lang="et-EE" dirty="0"/>
          </a:p>
        </p:txBody>
      </p:sp>
      <p:sp>
        <p:nvSpPr>
          <p:cNvPr id="3" name="Slaidinumbri kohatäide 2"/>
          <p:cNvSpPr>
            <a:spLocks noGrp="1"/>
          </p:cNvSpPr>
          <p:nvPr>
            <p:ph type="sldNum" sz="quarter" idx="10"/>
          </p:nvPr>
        </p:nvSpPr>
        <p:spPr/>
        <p:txBody>
          <a:bodyPr/>
          <a:lstStyle/>
          <a:p>
            <a:pPr>
              <a:defRPr/>
            </a:pPr>
            <a:fld id="{726F5453-3A08-4FA9-B376-13B588D73F61}" type="slidenum">
              <a:rPr lang="en-US" smtClean="0"/>
              <a:pPr>
                <a:defRPr/>
              </a:pPr>
              <a:t>218</a:t>
            </a:fld>
            <a:endParaRPr lang="en-US" dirty="0"/>
          </a:p>
        </p:txBody>
      </p:sp>
      <p:sp>
        <p:nvSpPr>
          <p:cNvPr id="4" name="Teksti kohatäide 3"/>
          <p:cNvSpPr>
            <a:spLocks noGrp="1"/>
          </p:cNvSpPr>
          <p:nvPr>
            <p:ph type="body" idx="1"/>
          </p:nvPr>
        </p:nvSpPr>
        <p:spPr/>
        <p:txBody>
          <a:bodyPr/>
          <a:lstStyle/>
          <a:p>
            <a:r>
              <a:rPr lang="et-EE" sz="1800" dirty="0"/>
              <a:t>§ </a:t>
            </a:r>
            <a:r>
              <a:rPr lang="et-EE" sz="1800" dirty="0" smtClean="0">
                <a:solidFill>
                  <a:srgbClr val="FF0000"/>
                </a:solidFill>
              </a:rPr>
              <a:t>83</a:t>
            </a:r>
            <a:r>
              <a:rPr lang="et-EE" sz="1800" baseline="30000" dirty="0" smtClean="0">
                <a:solidFill>
                  <a:srgbClr val="FF0000"/>
                </a:solidFill>
              </a:rPr>
              <a:t>59</a:t>
            </a:r>
            <a:r>
              <a:rPr lang="et-EE" sz="1800" dirty="0" smtClean="0"/>
              <a:t>. Sõjarelva</a:t>
            </a:r>
            <a:r>
              <a:rPr lang="et-EE" sz="1800" dirty="0"/>
              <a:t>, laskemoona ja lahingumoona hävitamine</a:t>
            </a:r>
          </a:p>
          <a:p>
            <a:r>
              <a:rPr lang="et-EE" sz="1800" dirty="0"/>
              <a:t> (1) Sõjarelva, selle olulise osa, laskemoona ja lahingumoona võivad hävitada sõjarelvi omav valitsusasutus ja Kaitseliit.</a:t>
            </a:r>
          </a:p>
          <a:p>
            <a:endParaRPr lang="et-EE" sz="1800" dirty="0"/>
          </a:p>
          <a:p>
            <a:r>
              <a:rPr lang="et-EE" sz="1800" dirty="0"/>
              <a:t> (2) Käesoleva seaduse §</a:t>
            </a:r>
            <a:r>
              <a:rPr lang="et-EE" sz="1800" dirty="0">
                <a:solidFill>
                  <a:srgbClr val="FF0000"/>
                </a:solidFill>
              </a:rPr>
              <a:t> </a:t>
            </a:r>
            <a:r>
              <a:rPr lang="et-EE" sz="1800" dirty="0" smtClean="0">
                <a:solidFill>
                  <a:srgbClr val="FF0000"/>
                </a:solidFill>
              </a:rPr>
              <a:t>83</a:t>
            </a:r>
            <a:r>
              <a:rPr lang="et-EE" sz="1800" baseline="30000" dirty="0" smtClean="0">
                <a:solidFill>
                  <a:srgbClr val="FF0000"/>
                </a:solidFill>
              </a:rPr>
              <a:t>33</a:t>
            </a:r>
            <a:r>
              <a:rPr lang="et-EE" sz="1800" dirty="0" smtClean="0">
                <a:solidFill>
                  <a:srgbClr val="FF0000"/>
                </a:solidFill>
              </a:rPr>
              <a:t> </a:t>
            </a:r>
            <a:r>
              <a:rPr lang="et-EE" sz="1800" dirty="0"/>
              <a:t>lõike 1 punktis 1, 2 või 6 sätestatud tegevusluba omav ettevõtja võib sõjarelva, laskemoona või lahingumoona hävitada ainult tegevusloa andja või Kaitseväe järelevalve all.</a:t>
            </a:r>
          </a:p>
          <a:p>
            <a:endParaRPr lang="et-EE" sz="1800" dirty="0"/>
          </a:p>
          <a:p>
            <a:r>
              <a:rPr lang="et-EE" sz="1800" dirty="0"/>
              <a:t> (3) Sõjarelva, selle olulise osa, laskemoona ja lahingumoona hävitamisega seotud nõuded kehtestab riigikaitse korraldamise valdkonna eest vastutav minister käesoleva seaduse § </a:t>
            </a:r>
            <a:r>
              <a:rPr lang="et-EE" sz="1800" dirty="0" smtClean="0"/>
              <a:t>83</a:t>
            </a:r>
            <a:r>
              <a:rPr lang="et-EE" sz="1800" baseline="30000" dirty="0" smtClean="0"/>
              <a:t>2</a:t>
            </a:r>
            <a:r>
              <a:rPr lang="et-EE" sz="1800" dirty="0" smtClean="0"/>
              <a:t> </a:t>
            </a:r>
            <a:r>
              <a:rPr lang="et-EE" sz="1800" dirty="0"/>
              <a:t>lõikes 3 sätestatud määrusega.</a:t>
            </a:r>
          </a:p>
          <a:p>
            <a:r>
              <a:rPr lang="et-EE" sz="1800" dirty="0"/>
              <a:t>[RT I, 29.06.2018, 3 - jõust. 01.07.2018]</a:t>
            </a:r>
          </a:p>
        </p:txBody>
      </p:sp>
    </p:spTree>
    <p:extLst>
      <p:ext uri="{BB962C8B-B14F-4D97-AF65-F5344CB8AC3E}">
        <p14:creationId xmlns:p14="http://schemas.microsoft.com/office/powerpoint/2010/main" xmlns="" val="3756866400"/>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lgn="ctr"/>
            <a:r>
              <a:rPr lang="et-EE" dirty="0" smtClean="0"/>
              <a:t>Mida ma neist ettepanekutest ise ära ostaks?</a:t>
            </a:r>
            <a:endParaRPr lang="et-EE" dirty="0"/>
          </a:p>
        </p:txBody>
      </p:sp>
      <p:sp>
        <p:nvSpPr>
          <p:cNvPr id="3" name="Slaidinumbri kohatäide 2"/>
          <p:cNvSpPr>
            <a:spLocks noGrp="1"/>
          </p:cNvSpPr>
          <p:nvPr>
            <p:ph type="sldNum" sz="quarter" idx="10"/>
          </p:nvPr>
        </p:nvSpPr>
        <p:spPr/>
        <p:txBody>
          <a:bodyPr/>
          <a:lstStyle/>
          <a:p>
            <a:pPr>
              <a:defRPr/>
            </a:pPr>
            <a:fld id="{726F5453-3A08-4FA9-B376-13B588D73F61}" type="slidenum">
              <a:rPr lang="en-US" smtClean="0"/>
              <a:pPr>
                <a:defRPr/>
              </a:pPr>
              <a:t>219</a:t>
            </a:fld>
            <a:endParaRPr lang="en-US" dirty="0"/>
          </a:p>
        </p:txBody>
      </p:sp>
      <p:sp>
        <p:nvSpPr>
          <p:cNvPr id="4" name="Teksti kohatäide 3"/>
          <p:cNvSpPr>
            <a:spLocks noGrp="1"/>
          </p:cNvSpPr>
          <p:nvPr>
            <p:ph type="body" idx="1"/>
          </p:nvPr>
        </p:nvSpPr>
        <p:spPr/>
        <p:txBody>
          <a:bodyPr/>
          <a:lstStyle/>
          <a:p>
            <a:endParaRPr lang="et-EE" dirty="0"/>
          </a:p>
        </p:txBody>
      </p:sp>
      <p:pic>
        <p:nvPicPr>
          <p:cNvPr id="5" name="Pilt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79711" y="1532135"/>
            <a:ext cx="5112569" cy="2875820"/>
          </a:xfrm>
          <a:prstGeom prst="rect">
            <a:avLst/>
          </a:prstGeom>
        </p:spPr>
      </p:pic>
    </p:spTree>
    <p:extLst>
      <p:ext uri="{BB962C8B-B14F-4D97-AF65-F5344CB8AC3E}">
        <p14:creationId xmlns:p14="http://schemas.microsoft.com/office/powerpoint/2010/main" xmlns="" val="406023912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AFLRA</a:t>
            </a:r>
          </a:p>
        </p:txBody>
      </p:sp>
      <p:sp>
        <p:nvSpPr>
          <p:cNvPr id="3" name="Sisällön paikkamerkki 2"/>
          <p:cNvSpPr>
            <a:spLocks noGrp="1"/>
          </p:cNvSpPr>
          <p:nvPr>
            <p:ph idx="1"/>
          </p:nvPr>
        </p:nvSpPr>
        <p:spPr/>
        <p:txBody>
          <a:bodyPr/>
          <a:lstStyle/>
          <a:p>
            <a:r>
              <a:rPr lang="fi-FI" dirty="0"/>
              <a:t>The Association of </a:t>
            </a:r>
            <a:r>
              <a:rPr lang="fi-FI" dirty="0" err="1"/>
              <a:t>Finnish</a:t>
            </a:r>
            <a:r>
              <a:rPr lang="fi-FI" dirty="0"/>
              <a:t> </a:t>
            </a:r>
            <a:r>
              <a:rPr lang="fi-FI" dirty="0" err="1"/>
              <a:t>Local</a:t>
            </a:r>
            <a:r>
              <a:rPr lang="fi-FI" dirty="0"/>
              <a:t> and </a:t>
            </a:r>
            <a:r>
              <a:rPr lang="fi-FI" dirty="0" err="1"/>
              <a:t>Regional</a:t>
            </a:r>
            <a:r>
              <a:rPr lang="fi-FI" dirty="0"/>
              <a:t> </a:t>
            </a:r>
            <a:r>
              <a:rPr lang="fi-FI" dirty="0" err="1"/>
              <a:t>Authorities</a:t>
            </a:r>
            <a:r>
              <a:rPr lang="fi-FI" dirty="0"/>
              <a:t>, AFLRA, </a:t>
            </a:r>
            <a:r>
              <a:rPr lang="fi-FI" dirty="0" err="1"/>
              <a:t>was</a:t>
            </a:r>
            <a:r>
              <a:rPr lang="fi-FI" dirty="0"/>
              <a:t> </a:t>
            </a:r>
            <a:r>
              <a:rPr lang="fi-FI" dirty="0" err="1"/>
              <a:t>created</a:t>
            </a:r>
            <a:r>
              <a:rPr lang="fi-FI" dirty="0"/>
              <a:t> in 1993, </a:t>
            </a:r>
            <a:r>
              <a:rPr lang="fi-FI" dirty="0" err="1"/>
              <a:t>but</a:t>
            </a:r>
            <a:r>
              <a:rPr lang="fi-FI" dirty="0"/>
              <a:t> </a:t>
            </a:r>
            <a:r>
              <a:rPr lang="fi-FI" dirty="0" err="1"/>
              <a:t>has</a:t>
            </a:r>
            <a:r>
              <a:rPr lang="fi-FI" dirty="0"/>
              <a:t> </a:t>
            </a:r>
            <a:r>
              <a:rPr lang="fi-FI" dirty="0" err="1"/>
              <a:t>it’s</a:t>
            </a:r>
            <a:r>
              <a:rPr lang="fi-FI" dirty="0"/>
              <a:t> </a:t>
            </a:r>
            <a:r>
              <a:rPr lang="fi-FI" dirty="0" err="1"/>
              <a:t>background</a:t>
            </a:r>
            <a:r>
              <a:rPr lang="fi-FI" dirty="0"/>
              <a:t> </a:t>
            </a:r>
            <a:r>
              <a:rPr lang="fi-FI" dirty="0" err="1"/>
              <a:t>from</a:t>
            </a:r>
            <a:r>
              <a:rPr lang="fi-FI" dirty="0"/>
              <a:t> 1912</a:t>
            </a:r>
          </a:p>
          <a:p>
            <a:r>
              <a:rPr lang="fi-FI" dirty="0" err="1"/>
              <a:t>Budget</a:t>
            </a:r>
            <a:r>
              <a:rPr lang="fi-FI" dirty="0"/>
              <a:t> is </a:t>
            </a:r>
            <a:r>
              <a:rPr lang="fi-FI" dirty="0" err="1"/>
              <a:t>about</a:t>
            </a:r>
            <a:r>
              <a:rPr lang="fi-FI" dirty="0"/>
              <a:t> 24 M€, and the </a:t>
            </a:r>
            <a:r>
              <a:rPr lang="fi-FI" dirty="0" err="1"/>
              <a:t>research</a:t>
            </a:r>
            <a:r>
              <a:rPr lang="fi-FI" dirty="0"/>
              <a:t> </a:t>
            </a:r>
            <a:r>
              <a:rPr lang="fi-FI" dirty="0" err="1"/>
              <a:t>budget</a:t>
            </a:r>
            <a:r>
              <a:rPr lang="fi-FI" dirty="0"/>
              <a:t> is </a:t>
            </a:r>
            <a:r>
              <a:rPr lang="fi-FI" dirty="0" err="1"/>
              <a:t>about</a:t>
            </a:r>
            <a:r>
              <a:rPr lang="fi-FI" dirty="0"/>
              <a:t> 3,12 M€</a:t>
            </a:r>
          </a:p>
          <a:p>
            <a:r>
              <a:rPr lang="fi-FI" dirty="0" err="1"/>
              <a:t>Personnel</a:t>
            </a:r>
            <a:r>
              <a:rPr lang="fi-FI" dirty="0"/>
              <a:t> </a:t>
            </a:r>
            <a:r>
              <a:rPr lang="fi-FI" dirty="0" err="1"/>
              <a:t>about</a:t>
            </a:r>
            <a:r>
              <a:rPr lang="fi-FI" dirty="0"/>
              <a:t> 250, of </a:t>
            </a:r>
            <a:r>
              <a:rPr lang="fi-FI" dirty="0" err="1"/>
              <a:t>which</a:t>
            </a:r>
            <a:r>
              <a:rPr lang="fi-FI" dirty="0"/>
              <a:t> 15 in </a:t>
            </a:r>
            <a:r>
              <a:rPr lang="fi-FI" dirty="0" err="1"/>
              <a:t>research</a:t>
            </a:r>
            <a:endParaRPr lang="fi-FI" dirty="0"/>
          </a:p>
          <a:p>
            <a:r>
              <a:rPr lang="fi-FI" dirty="0"/>
              <a:t>Library </a:t>
            </a:r>
            <a:r>
              <a:rPr lang="fi-FI" dirty="0" err="1"/>
              <a:t>since</a:t>
            </a:r>
            <a:r>
              <a:rPr lang="fi-FI" dirty="0"/>
              <a:t> 1944 (1918), 1,2km of </a:t>
            </a:r>
            <a:r>
              <a:rPr lang="fi-FI" dirty="0" err="1"/>
              <a:t>books</a:t>
            </a:r>
            <a:endParaRPr lang="fi-FI" dirty="0"/>
          </a:p>
        </p:txBody>
      </p:sp>
      <p:sp>
        <p:nvSpPr>
          <p:cNvPr id="4" name="Päivämäärän paikkamerkki 3"/>
          <p:cNvSpPr>
            <a:spLocks noGrp="1"/>
          </p:cNvSpPr>
          <p:nvPr>
            <p:ph type="dt" sz="half" idx="10"/>
          </p:nvPr>
        </p:nvSpPr>
        <p:spPr/>
        <p:txBody>
          <a:bodyPr/>
          <a:lstStyle/>
          <a:p>
            <a:pPr algn="r"/>
            <a:fld id="{5E6DC98A-6258-4AB0-B6E1-3934EC140010}" type="datetime1">
              <a:rPr lang="fi-FI" smtClean="0"/>
              <a:pPr algn="r"/>
              <a:t>4.12.2018</a:t>
            </a:fld>
            <a:endParaRPr lang="fi-FI" dirty="0"/>
          </a:p>
        </p:txBody>
      </p:sp>
      <p:sp>
        <p:nvSpPr>
          <p:cNvPr id="5" name="Dian numeron paikkamerkki 4"/>
          <p:cNvSpPr>
            <a:spLocks noGrp="1"/>
          </p:cNvSpPr>
          <p:nvPr>
            <p:ph type="sldNum" sz="quarter" idx="12"/>
          </p:nvPr>
        </p:nvSpPr>
        <p:spPr/>
        <p:txBody>
          <a:bodyPr/>
          <a:lstStyle/>
          <a:p>
            <a:fld id="{529BDC67-9A7E-42C8-BC4E-FBA2E376B5B6}" type="slidenum">
              <a:rPr lang="fi-FI" smtClean="0"/>
              <a:pPr/>
              <a:t>22</a:t>
            </a:fld>
            <a:endParaRPr lang="fi-FI" dirty="0"/>
          </a:p>
        </p:txBody>
      </p:sp>
    </p:spTree>
    <p:extLst>
      <p:ext uri="{BB962C8B-B14F-4D97-AF65-F5344CB8AC3E}">
        <p14:creationId xmlns="" xmlns:p14="http://schemas.microsoft.com/office/powerpoint/2010/main" val="87479484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647700" y="1977685"/>
            <a:ext cx="7885113" cy="864095"/>
          </a:xfrm>
        </p:spPr>
        <p:txBody>
          <a:bodyPr/>
          <a:lstStyle/>
          <a:p>
            <a:pPr algn="ctr"/>
            <a:r>
              <a:rPr lang="et-EE" dirty="0" smtClean="0"/>
              <a:t>Tänan kuulamast!</a:t>
            </a:r>
            <a:endParaRPr lang="et-EE" dirty="0"/>
          </a:p>
        </p:txBody>
      </p:sp>
      <p:sp>
        <p:nvSpPr>
          <p:cNvPr id="3" name="Slaidinumbri kohatäide 2"/>
          <p:cNvSpPr>
            <a:spLocks noGrp="1"/>
          </p:cNvSpPr>
          <p:nvPr>
            <p:ph type="sldNum" sz="quarter" idx="10"/>
          </p:nvPr>
        </p:nvSpPr>
        <p:spPr/>
        <p:txBody>
          <a:bodyPr/>
          <a:lstStyle/>
          <a:p>
            <a:pPr>
              <a:defRPr/>
            </a:pPr>
            <a:fld id="{7FCA6F5E-B35D-482E-9E0D-02355031B50D}" type="slidenum">
              <a:rPr lang="en-US" smtClean="0"/>
              <a:pPr>
                <a:defRPr/>
              </a:pPr>
              <a:t>220</a:t>
            </a:fld>
            <a:endParaRPr lang="en-US" dirty="0"/>
          </a:p>
        </p:txBody>
      </p:sp>
    </p:spTree>
    <p:extLst>
      <p:ext uri="{BB962C8B-B14F-4D97-AF65-F5344CB8AC3E}">
        <p14:creationId xmlns:p14="http://schemas.microsoft.com/office/powerpoint/2010/main" xmlns="" val="2952664223"/>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38994" y="1152475"/>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fi-FI" sz="3600" b="1" dirty="0" err="1">
                <a:solidFill>
                  <a:schemeClr val="dk1"/>
                </a:solidFill>
                <a:latin typeface="Times New Roman"/>
                <a:ea typeface="Times New Roman"/>
                <a:cs typeface="Times New Roman"/>
                <a:sym typeface="Times New Roman"/>
              </a:rPr>
              <a:t>Veiko</a:t>
            </a:r>
            <a:r>
              <a:rPr lang="fi-FI" sz="3600" b="1" dirty="0">
                <a:solidFill>
                  <a:schemeClr val="dk1"/>
                </a:solidFill>
                <a:latin typeface="Times New Roman"/>
                <a:ea typeface="Times New Roman"/>
                <a:cs typeface="Times New Roman"/>
                <a:sym typeface="Times New Roman"/>
              </a:rPr>
              <a:t> </a:t>
            </a:r>
            <a:r>
              <a:rPr lang="fi-FI" sz="3600" b="1" dirty="0" err="1">
                <a:solidFill>
                  <a:schemeClr val="dk1"/>
                </a:solidFill>
                <a:latin typeface="Times New Roman"/>
                <a:ea typeface="Times New Roman"/>
                <a:cs typeface="Times New Roman"/>
                <a:sym typeface="Times New Roman"/>
              </a:rPr>
              <a:t>Spolitis</a:t>
            </a:r>
            <a:r>
              <a:rPr lang="fi-FI" sz="3600" b="1" dirty="0">
                <a:solidFill>
                  <a:schemeClr val="dk1"/>
                </a:solidFill>
                <a:latin typeface="Times New Roman"/>
                <a:ea typeface="Times New Roman"/>
                <a:cs typeface="Times New Roman"/>
                <a:sym typeface="Times New Roman"/>
              </a:rPr>
              <a:t>, </a:t>
            </a:r>
            <a:r>
              <a:rPr lang="fi-FI" sz="3600" b="1" dirty="0" err="1">
                <a:solidFill>
                  <a:schemeClr val="dk1"/>
                </a:solidFill>
                <a:latin typeface="Times New Roman"/>
                <a:ea typeface="Times New Roman"/>
                <a:cs typeface="Times New Roman"/>
                <a:sym typeface="Times New Roman"/>
              </a:rPr>
              <a:t>Läti</a:t>
            </a:r>
            <a:r>
              <a:rPr lang="fi-FI" sz="3600" b="1" dirty="0">
                <a:solidFill>
                  <a:schemeClr val="dk1"/>
                </a:solidFill>
                <a:latin typeface="Times New Roman"/>
                <a:ea typeface="Times New Roman"/>
                <a:cs typeface="Times New Roman"/>
                <a:sym typeface="Times New Roman"/>
              </a:rPr>
              <a:t> </a:t>
            </a:r>
            <a:r>
              <a:rPr lang="fi-FI" sz="3600" b="1" dirty="0" err="1">
                <a:solidFill>
                  <a:schemeClr val="dk1"/>
                </a:solidFill>
                <a:latin typeface="Times New Roman"/>
                <a:ea typeface="Times New Roman"/>
                <a:cs typeface="Times New Roman"/>
                <a:sym typeface="Times New Roman"/>
              </a:rPr>
              <a:t>parlamendi</a:t>
            </a:r>
            <a:r>
              <a:rPr lang="fi-FI" sz="3600" b="1" dirty="0">
                <a:solidFill>
                  <a:schemeClr val="dk1"/>
                </a:solidFill>
                <a:latin typeface="Times New Roman"/>
                <a:ea typeface="Times New Roman"/>
                <a:cs typeface="Times New Roman"/>
                <a:sym typeface="Times New Roman"/>
              </a:rPr>
              <a:t> </a:t>
            </a:r>
            <a:r>
              <a:rPr lang="fi-FI" sz="3600" b="1" dirty="0" err="1">
                <a:solidFill>
                  <a:schemeClr val="dk1"/>
                </a:solidFill>
                <a:latin typeface="Times New Roman"/>
                <a:ea typeface="Times New Roman"/>
                <a:cs typeface="Times New Roman"/>
                <a:sym typeface="Times New Roman"/>
              </a:rPr>
              <a:t>varasem</a:t>
            </a:r>
            <a:r>
              <a:rPr lang="fi-FI" sz="3600" b="1" dirty="0">
                <a:solidFill>
                  <a:schemeClr val="dk1"/>
                </a:solidFill>
                <a:latin typeface="Times New Roman"/>
                <a:ea typeface="Times New Roman"/>
                <a:cs typeface="Times New Roman"/>
                <a:sym typeface="Times New Roman"/>
              </a:rPr>
              <a:t> </a:t>
            </a:r>
            <a:r>
              <a:rPr lang="fi-FI" sz="3600" b="1" dirty="0" err="1">
                <a:solidFill>
                  <a:schemeClr val="dk1"/>
                </a:solidFill>
                <a:latin typeface="Times New Roman"/>
                <a:ea typeface="Times New Roman"/>
                <a:cs typeface="Times New Roman"/>
                <a:sym typeface="Times New Roman"/>
              </a:rPr>
              <a:t>liige</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12448809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0" y="1520964"/>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fi-FI" sz="3600" b="1" dirty="0">
                <a:solidFill>
                  <a:schemeClr val="dk1"/>
                </a:solidFill>
                <a:latin typeface="Times New Roman"/>
                <a:ea typeface="Times New Roman"/>
                <a:cs typeface="Times New Roman"/>
                <a:sym typeface="Times New Roman"/>
              </a:rPr>
              <a:t>	</a:t>
            </a:r>
            <a:r>
              <a:rPr lang="et-EE" sz="3600" b="1" dirty="0" err="1">
                <a:solidFill>
                  <a:schemeClr val="dk1"/>
                </a:solidFill>
                <a:latin typeface="Times New Roman"/>
                <a:ea typeface="Times New Roman"/>
                <a:cs typeface="Times New Roman"/>
                <a:sym typeface="Times New Roman"/>
              </a:rPr>
              <a:t>D</a:t>
            </a:r>
            <a:r>
              <a:rPr lang="fi-FI" sz="3600" b="1" dirty="0" err="1">
                <a:solidFill>
                  <a:schemeClr val="dk1"/>
                </a:solidFill>
                <a:latin typeface="Times New Roman"/>
                <a:ea typeface="Times New Roman"/>
                <a:cs typeface="Times New Roman"/>
                <a:sym typeface="Times New Roman"/>
              </a:rPr>
              <a:t>iskussioon</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75736195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41194" y="1357191"/>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fi-FI" sz="3200" b="1" dirty="0">
                <a:solidFill>
                  <a:schemeClr val="dk1"/>
                </a:solidFill>
                <a:latin typeface="Times New Roman"/>
                <a:ea typeface="Times New Roman"/>
                <a:cs typeface="Times New Roman"/>
                <a:sym typeface="Times New Roman"/>
              </a:rPr>
              <a:t>Marko </a:t>
            </a:r>
            <a:r>
              <a:rPr lang="fi-FI" sz="3200" b="1" dirty="0" err="1">
                <a:solidFill>
                  <a:schemeClr val="dk1"/>
                </a:solidFill>
                <a:latin typeface="Times New Roman"/>
                <a:ea typeface="Times New Roman"/>
                <a:cs typeface="Times New Roman"/>
                <a:sym typeface="Times New Roman"/>
              </a:rPr>
              <a:t>Pomerantsi</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raamatu</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Minu</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ministeeriumid</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esitlus</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autori</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poolt</a:t>
            </a:r>
            <a:endParaRPr sz="14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09194667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5E19CC01-36BC-4B7B-845C-C57830D08E5A}"/>
              </a:ext>
            </a:extLst>
          </p:cNvPr>
          <p:cNvSpPr txBox="1">
            <a:spLocks noGrp="1"/>
          </p:cNvSpPr>
          <p:nvPr>
            <p:ph type="ctrTitle"/>
          </p:nvPr>
        </p:nvSpPr>
        <p:spPr/>
        <p:txBody>
          <a:bodyPr anchorCtr="1"/>
          <a:lstStyle/>
          <a:p>
            <a:pPr lvl="0" algn="ctr"/>
            <a:r>
              <a:rPr lang="et-EE"/>
              <a:t>MINU </a:t>
            </a:r>
            <a:br>
              <a:rPr lang="et-EE"/>
            </a:br>
            <a:r>
              <a:rPr lang="et-EE" sz="2700"/>
              <a:t>MINISTEERIUMID</a:t>
            </a:r>
            <a:endParaRPr lang="et-EE"/>
          </a:p>
        </p:txBody>
      </p:sp>
      <p:sp>
        <p:nvSpPr>
          <p:cNvPr id="3" name="Alapealkiri 2">
            <a:extLst>
              <a:ext uri="{FF2B5EF4-FFF2-40B4-BE49-F238E27FC236}">
                <a16:creationId xmlns="" xmlns:a16="http://schemas.microsoft.com/office/drawing/2014/main" id="{0C427755-323D-45FC-A47A-FC26C5990BE4}"/>
              </a:ext>
            </a:extLst>
          </p:cNvPr>
          <p:cNvSpPr txBox="1">
            <a:spLocks noGrp="1"/>
          </p:cNvSpPr>
          <p:nvPr>
            <p:ph type="subTitle" idx="1"/>
          </p:nvPr>
        </p:nvSpPr>
        <p:spPr/>
        <p:txBody>
          <a:bodyPr/>
          <a:lstStyle/>
          <a:p>
            <a:pPr lvl="0"/>
            <a:r>
              <a:rPr lang="et-EE"/>
              <a:t>Loe, analüüsi, arene!   Marko Pomerants 2018</a:t>
            </a:r>
          </a:p>
        </p:txBody>
      </p:sp>
    </p:spTree>
    <p:extLst>
      <p:ext uri="{BB962C8B-B14F-4D97-AF65-F5344CB8AC3E}">
        <p14:creationId xmlns="" xmlns:p14="http://schemas.microsoft.com/office/powerpoint/2010/main" val="38304381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 xmlns:a16="http://schemas.microsoft.com/office/drawing/2014/main" id="{20587C2D-6361-4016-91A6-91170F95C0DC}"/>
              </a:ext>
            </a:extLst>
          </p:cNvPr>
          <p:cNvPicPr>
            <a:picLocks noChangeAspect="1"/>
          </p:cNvPicPr>
          <p:nvPr/>
        </p:nvPicPr>
        <p:blipFill>
          <a:blip r:embed="rId2"/>
          <a:stretch>
            <a:fillRect/>
          </a:stretch>
        </p:blipFill>
        <p:spPr>
          <a:xfrm>
            <a:off x="2000252" y="120214"/>
            <a:ext cx="5023286" cy="5023286"/>
          </a:xfrm>
          <a:prstGeom prst="rect">
            <a:avLst/>
          </a:prstGeom>
          <a:noFill/>
          <a:ln cap="rnd">
            <a:noFill/>
          </a:ln>
        </p:spPr>
      </p:pic>
    </p:spTree>
    <p:extLst>
      <p:ext uri="{BB962C8B-B14F-4D97-AF65-F5344CB8AC3E}">
        <p14:creationId xmlns="" xmlns:p14="http://schemas.microsoft.com/office/powerpoint/2010/main" val="4237728162"/>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E6CF1808-2F52-45F1-8F0C-207ADB486228}"/>
              </a:ext>
            </a:extLst>
          </p:cNvPr>
          <p:cNvSpPr txBox="1">
            <a:spLocks noGrp="1"/>
          </p:cNvSpPr>
          <p:nvPr>
            <p:ph type="title"/>
          </p:nvPr>
        </p:nvSpPr>
        <p:spPr/>
        <p:txBody>
          <a:bodyPr/>
          <a:lstStyle/>
          <a:p>
            <a:pPr lvl="0"/>
            <a:r>
              <a:rPr lang="et-EE"/>
              <a:t>Kuidas see Teid puudutab?</a:t>
            </a:r>
          </a:p>
        </p:txBody>
      </p:sp>
      <p:sp>
        <p:nvSpPr>
          <p:cNvPr id="3" name="Sisu kohatäide 2">
            <a:extLst>
              <a:ext uri="{FF2B5EF4-FFF2-40B4-BE49-F238E27FC236}">
                <a16:creationId xmlns="" xmlns:a16="http://schemas.microsoft.com/office/drawing/2014/main" id="{F5DD5263-DE60-4CCC-BF1A-BE77C2719A1C}"/>
              </a:ext>
            </a:extLst>
          </p:cNvPr>
          <p:cNvSpPr txBox="1">
            <a:spLocks noGrp="1"/>
          </p:cNvSpPr>
          <p:nvPr>
            <p:ph idx="1"/>
          </p:nvPr>
        </p:nvSpPr>
        <p:spPr/>
        <p:txBody>
          <a:bodyPr/>
          <a:lstStyle/>
          <a:p>
            <a:pPr>
              <a:spcBef>
                <a:spcPts val="525"/>
              </a:spcBef>
            </a:pPr>
            <a:r>
              <a:rPr lang="et-EE" sz="2100"/>
              <a:t>Mis on Sinu põhioskuste pakett?</a:t>
            </a:r>
          </a:p>
        </p:txBody>
      </p:sp>
      <p:pic>
        <p:nvPicPr>
          <p:cNvPr id="4" name="Pilt 3">
            <a:extLst>
              <a:ext uri="{FF2B5EF4-FFF2-40B4-BE49-F238E27FC236}">
                <a16:creationId xmlns="" xmlns:a16="http://schemas.microsoft.com/office/drawing/2014/main" id="{FDDD847B-628B-4E9F-804F-554974E7B859}"/>
              </a:ext>
            </a:extLst>
          </p:cNvPr>
          <p:cNvPicPr>
            <a:picLocks noChangeAspect="1"/>
          </p:cNvPicPr>
          <p:nvPr/>
        </p:nvPicPr>
        <p:blipFill>
          <a:blip r:embed="rId2"/>
          <a:stretch>
            <a:fillRect/>
          </a:stretch>
        </p:blipFill>
        <p:spPr>
          <a:xfrm>
            <a:off x="5163463" y="2010100"/>
            <a:ext cx="3366812" cy="2187469"/>
          </a:xfrm>
          <a:prstGeom prst="rect">
            <a:avLst/>
          </a:prstGeom>
          <a:noFill/>
          <a:ln cap="rnd">
            <a:noFill/>
          </a:ln>
        </p:spPr>
      </p:pic>
    </p:spTree>
    <p:extLst>
      <p:ext uri="{BB962C8B-B14F-4D97-AF65-F5344CB8AC3E}">
        <p14:creationId xmlns="" xmlns:p14="http://schemas.microsoft.com/office/powerpoint/2010/main" val="365550359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3411D20D-A8E0-4B7F-9A1B-134CBB9B5A2D}"/>
              </a:ext>
            </a:extLst>
          </p:cNvPr>
          <p:cNvSpPr txBox="1">
            <a:spLocks noGrp="1"/>
          </p:cNvSpPr>
          <p:nvPr>
            <p:ph type="title"/>
          </p:nvPr>
        </p:nvSpPr>
        <p:spPr/>
        <p:txBody>
          <a:bodyPr/>
          <a:lstStyle/>
          <a:p>
            <a:pPr lvl="0"/>
            <a:r>
              <a:rPr lang="et-EE"/>
              <a:t>Kas Sina töötad ka 24/7?</a:t>
            </a:r>
          </a:p>
        </p:txBody>
      </p:sp>
      <p:sp>
        <p:nvSpPr>
          <p:cNvPr id="3" name="Sisu kohatäide 2">
            <a:extLst>
              <a:ext uri="{FF2B5EF4-FFF2-40B4-BE49-F238E27FC236}">
                <a16:creationId xmlns="" xmlns:a16="http://schemas.microsoft.com/office/drawing/2014/main" id="{221A1511-CDC3-4B5F-8108-F630FD6B4F54}"/>
              </a:ext>
            </a:extLst>
          </p:cNvPr>
          <p:cNvSpPr txBox="1">
            <a:spLocks noGrp="1"/>
          </p:cNvSpPr>
          <p:nvPr>
            <p:ph idx="1"/>
          </p:nvPr>
        </p:nvSpPr>
        <p:spPr/>
        <p:txBody>
          <a:bodyPr/>
          <a:lstStyle/>
          <a:p>
            <a:pPr marL="0" indent="0">
              <a:spcBef>
                <a:spcPts val="600"/>
              </a:spcBef>
              <a:buNone/>
            </a:pPr>
            <a:r>
              <a:rPr lang="et-EE" sz="2400"/>
              <a:t>Miks Sa seda teed, kas Sul on eraelus probleeme?</a:t>
            </a:r>
          </a:p>
        </p:txBody>
      </p:sp>
      <p:pic>
        <p:nvPicPr>
          <p:cNvPr id="4" name="Pilt 3">
            <a:extLst>
              <a:ext uri="{FF2B5EF4-FFF2-40B4-BE49-F238E27FC236}">
                <a16:creationId xmlns="" xmlns:a16="http://schemas.microsoft.com/office/drawing/2014/main" id="{7715D17F-8A7E-411A-868D-4AF267075B64}"/>
              </a:ext>
            </a:extLst>
          </p:cNvPr>
          <p:cNvPicPr>
            <a:picLocks noChangeAspect="1"/>
          </p:cNvPicPr>
          <p:nvPr/>
        </p:nvPicPr>
        <p:blipFill>
          <a:blip r:embed="rId2"/>
          <a:stretch>
            <a:fillRect/>
          </a:stretch>
        </p:blipFill>
        <p:spPr>
          <a:xfrm>
            <a:off x="5506761" y="667441"/>
            <a:ext cx="3243100" cy="1998545"/>
          </a:xfrm>
          <a:prstGeom prst="rect">
            <a:avLst/>
          </a:prstGeom>
          <a:noFill/>
          <a:ln cap="rnd">
            <a:noFill/>
          </a:ln>
        </p:spPr>
      </p:pic>
    </p:spTree>
    <p:extLst>
      <p:ext uri="{BB962C8B-B14F-4D97-AF65-F5344CB8AC3E}">
        <p14:creationId xmlns="" xmlns:p14="http://schemas.microsoft.com/office/powerpoint/2010/main" val="14071491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00EDA2BD-E056-423E-A564-3131FE31348E}"/>
              </a:ext>
            </a:extLst>
          </p:cNvPr>
          <p:cNvSpPr txBox="1">
            <a:spLocks noGrp="1"/>
          </p:cNvSpPr>
          <p:nvPr>
            <p:ph type="title"/>
          </p:nvPr>
        </p:nvSpPr>
        <p:spPr/>
        <p:txBody>
          <a:bodyPr/>
          <a:lstStyle/>
          <a:p>
            <a:pPr lvl="0"/>
            <a:r>
              <a:rPr lang="et-EE"/>
              <a:t>Mida tühjem, seda parem!</a:t>
            </a:r>
          </a:p>
        </p:txBody>
      </p:sp>
      <p:sp>
        <p:nvSpPr>
          <p:cNvPr id="3" name="Teksti kohatäide 2">
            <a:extLst>
              <a:ext uri="{FF2B5EF4-FFF2-40B4-BE49-F238E27FC236}">
                <a16:creationId xmlns="" xmlns:a16="http://schemas.microsoft.com/office/drawing/2014/main" id="{552E70A9-F6FC-412F-B5CE-D04C1A9B7812}"/>
              </a:ext>
            </a:extLst>
          </p:cNvPr>
          <p:cNvSpPr txBox="1">
            <a:spLocks noGrp="1"/>
          </p:cNvSpPr>
          <p:nvPr>
            <p:ph type="body" idx="4294967295"/>
          </p:nvPr>
        </p:nvSpPr>
        <p:spPr>
          <a:xfrm>
            <a:off x="639892" y="3332762"/>
            <a:ext cx="4418726" cy="534931"/>
          </a:xfrm>
        </p:spPr>
        <p:txBody>
          <a:bodyPr anchor="t">
            <a:noAutofit/>
          </a:bodyPr>
          <a:lstStyle/>
          <a:p>
            <a:pPr marL="0" indent="0">
              <a:buNone/>
            </a:pPr>
            <a:r>
              <a:rPr lang="et-EE"/>
              <a:t>Pilt on illustreeriv ja ei vasta kahjuks tegelikkusele!</a:t>
            </a:r>
          </a:p>
        </p:txBody>
      </p:sp>
      <p:pic>
        <p:nvPicPr>
          <p:cNvPr id="4" name="Pilt 4">
            <a:extLst>
              <a:ext uri="{FF2B5EF4-FFF2-40B4-BE49-F238E27FC236}">
                <a16:creationId xmlns="" xmlns:a16="http://schemas.microsoft.com/office/drawing/2014/main" id="{FC82D69E-4CCF-4821-B784-A5B1D25E9183}"/>
              </a:ext>
            </a:extLst>
          </p:cNvPr>
          <p:cNvPicPr>
            <a:picLocks noChangeAspect="1"/>
          </p:cNvPicPr>
          <p:nvPr/>
        </p:nvPicPr>
        <p:blipFill>
          <a:blip r:embed="rId2"/>
          <a:stretch>
            <a:fillRect/>
          </a:stretch>
        </p:blipFill>
        <p:spPr>
          <a:xfrm>
            <a:off x="5480317" y="1110707"/>
            <a:ext cx="3258825" cy="2457372"/>
          </a:xfrm>
          <a:prstGeom prst="rect">
            <a:avLst/>
          </a:prstGeom>
          <a:noFill/>
          <a:ln cap="rnd">
            <a:noFill/>
          </a:ln>
        </p:spPr>
      </p:pic>
      <p:sp>
        <p:nvSpPr>
          <p:cNvPr id="5" name="Teksti kohatäide 3">
            <a:extLst>
              <a:ext uri="{FF2B5EF4-FFF2-40B4-BE49-F238E27FC236}">
                <a16:creationId xmlns="" xmlns:a16="http://schemas.microsoft.com/office/drawing/2014/main" id="{A02F7DFA-E2D9-458E-B31C-BFA6B7CAA6C4}"/>
              </a:ext>
            </a:extLst>
          </p:cNvPr>
          <p:cNvSpPr txBox="1">
            <a:spLocks noGrp="1"/>
          </p:cNvSpPr>
          <p:nvPr>
            <p:ph type="body" idx="4294967295"/>
          </p:nvPr>
        </p:nvSpPr>
        <p:spPr>
          <a:xfrm>
            <a:off x="5680982" y="811088"/>
            <a:ext cx="2857502" cy="3056597"/>
          </a:xfrm>
        </p:spPr>
        <p:txBody>
          <a:bodyPr anchor="t"/>
          <a:lstStyle/>
          <a:p>
            <a:endParaRPr lang="en-GB"/>
          </a:p>
        </p:txBody>
      </p:sp>
    </p:spTree>
    <p:extLst>
      <p:ext uri="{BB962C8B-B14F-4D97-AF65-F5344CB8AC3E}">
        <p14:creationId xmlns="" xmlns:p14="http://schemas.microsoft.com/office/powerpoint/2010/main" val="109506126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1FB5E885-B9AB-4AA8-8306-4D114B559D81}"/>
              </a:ext>
            </a:extLst>
          </p:cNvPr>
          <p:cNvSpPr txBox="1">
            <a:spLocks noGrp="1"/>
          </p:cNvSpPr>
          <p:nvPr>
            <p:ph type="title"/>
          </p:nvPr>
        </p:nvSpPr>
        <p:spPr/>
        <p:txBody>
          <a:bodyPr/>
          <a:lstStyle/>
          <a:p>
            <a:pPr lvl="0"/>
            <a:r>
              <a:rPr lang="et-EE"/>
              <a:t>Kas Sa oskad nimetada erilisi hetki oma elus? </a:t>
            </a:r>
            <a:r>
              <a:rPr lang="et-EE" sz="1500" i="1"/>
              <a:t>Foto: Urmas Sellis/MTÜ Kotkaklubi</a:t>
            </a:r>
            <a:endParaRPr lang="et-EE" sz="1500"/>
          </a:p>
        </p:txBody>
      </p:sp>
      <p:pic>
        <p:nvPicPr>
          <p:cNvPr id="3" name="Sisu kohatäide 3">
            <a:extLst>
              <a:ext uri="{FF2B5EF4-FFF2-40B4-BE49-F238E27FC236}">
                <a16:creationId xmlns="" xmlns:a16="http://schemas.microsoft.com/office/drawing/2014/main" id="{7126BFA9-DDC0-4024-8494-3425F9D421A8}"/>
              </a:ext>
            </a:extLst>
          </p:cNvPr>
          <p:cNvPicPr>
            <a:picLocks noGrp="1" noChangeAspect="1"/>
          </p:cNvPicPr>
          <p:nvPr>
            <p:ph idx="1"/>
          </p:nvPr>
        </p:nvPicPr>
        <p:blipFill>
          <a:blip r:embed="rId2"/>
          <a:stretch>
            <a:fillRect/>
          </a:stretch>
        </p:blipFill>
        <p:spPr>
          <a:xfrm>
            <a:off x="2160538" y="1489838"/>
            <a:ext cx="4460984" cy="3464696"/>
          </a:xfrm>
        </p:spPr>
      </p:pic>
    </p:spTree>
    <p:extLst>
      <p:ext uri="{BB962C8B-B14F-4D97-AF65-F5344CB8AC3E}">
        <p14:creationId xmlns="" xmlns:p14="http://schemas.microsoft.com/office/powerpoint/2010/main" val="2134579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3000" y="357504"/>
            <a:ext cx="6858000" cy="45361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Pyöristetty suorakulmio 2"/>
          <p:cNvSpPr/>
          <p:nvPr/>
        </p:nvSpPr>
        <p:spPr>
          <a:xfrm>
            <a:off x="1607344" y="3357563"/>
            <a:ext cx="3071813" cy="650081"/>
          </a:xfrm>
          <a:prstGeom prst="roundRect">
            <a:avLst/>
          </a:prstGeom>
          <a:solidFill>
            <a:srgbClr val="6B8F00"/>
          </a:solidFill>
          <a:ln w="3175">
            <a:solidFill>
              <a:srgbClr val="002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i-FI" sz="1500" b="1" dirty="0">
                <a:solidFill>
                  <a:prstClr val="white"/>
                </a:solidFill>
                <a:latin typeface="Verdana"/>
              </a:rPr>
              <a:t>Edunvalvonta</a:t>
            </a:r>
            <a:endParaRPr lang="fi-FI" sz="1350" b="1" dirty="0">
              <a:solidFill>
                <a:prstClr val="white"/>
              </a:solidFill>
              <a:latin typeface="Verdana"/>
            </a:endParaRPr>
          </a:p>
        </p:txBody>
      </p:sp>
      <p:sp>
        <p:nvSpPr>
          <p:cNvPr id="4" name="Pyöristetty suorakulmio 3"/>
          <p:cNvSpPr/>
          <p:nvPr/>
        </p:nvSpPr>
        <p:spPr>
          <a:xfrm>
            <a:off x="4464843" y="3357563"/>
            <a:ext cx="3221832" cy="650081"/>
          </a:xfrm>
          <a:prstGeom prst="roundRect">
            <a:avLst/>
          </a:prstGeom>
          <a:solidFill>
            <a:srgbClr val="B5BA05"/>
          </a:solidFill>
          <a:ln w="9525">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i-FI" sz="1350" b="1" dirty="0">
                <a:solidFill>
                  <a:prstClr val="white"/>
                </a:solidFill>
                <a:latin typeface="Verdana"/>
              </a:rPr>
              <a:t>Kehittäminen</a:t>
            </a:r>
          </a:p>
        </p:txBody>
      </p:sp>
      <p:sp>
        <p:nvSpPr>
          <p:cNvPr id="5" name="Pyöristetty suorakulmio 4"/>
          <p:cNvSpPr/>
          <p:nvPr/>
        </p:nvSpPr>
        <p:spPr>
          <a:xfrm>
            <a:off x="1607344" y="4007644"/>
            <a:ext cx="6079331" cy="614363"/>
          </a:xfrm>
          <a:prstGeom prst="roundRect">
            <a:avLst/>
          </a:prstGeom>
          <a:solidFill>
            <a:schemeClr val="accent4">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i-FI" sz="1500" b="1" dirty="0">
                <a:solidFill>
                  <a:prstClr val="white"/>
                </a:solidFill>
                <a:latin typeface="Verdana"/>
              </a:rPr>
              <a:t>Palvelut</a:t>
            </a:r>
            <a:endParaRPr lang="fi-FI" sz="1350" b="1" dirty="0">
              <a:solidFill>
                <a:prstClr val="white"/>
              </a:solidFill>
              <a:latin typeface="Verdana"/>
            </a:endParaRPr>
          </a:p>
        </p:txBody>
      </p:sp>
      <p:sp>
        <p:nvSpPr>
          <p:cNvPr id="6" name="Ellipsi 5"/>
          <p:cNvSpPr/>
          <p:nvPr/>
        </p:nvSpPr>
        <p:spPr>
          <a:xfrm>
            <a:off x="4914900" y="3271837"/>
            <a:ext cx="2378869" cy="90011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i-FI" sz="1350">
              <a:solidFill>
                <a:prstClr val="white"/>
              </a:solidFill>
              <a:latin typeface="Verdana"/>
            </a:endParaRPr>
          </a:p>
        </p:txBody>
      </p:sp>
      <p:cxnSp>
        <p:nvCxnSpPr>
          <p:cNvPr id="8" name="Suora nuoliyhdysviiva 7"/>
          <p:cNvCxnSpPr/>
          <p:nvPr/>
        </p:nvCxnSpPr>
        <p:spPr>
          <a:xfrm flipH="1">
            <a:off x="6900862" y="2971800"/>
            <a:ext cx="600076" cy="55721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44739734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A2AED428-BA3D-4A92-B629-5DE158E10435}"/>
              </a:ext>
            </a:extLst>
          </p:cNvPr>
          <p:cNvSpPr txBox="1">
            <a:spLocks noGrp="1"/>
          </p:cNvSpPr>
          <p:nvPr>
            <p:ph type="title"/>
          </p:nvPr>
        </p:nvSpPr>
        <p:spPr/>
        <p:txBody>
          <a:bodyPr/>
          <a:lstStyle/>
          <a:p>
            <a:pPr lvl="0"/>
            <a:r>
              <a:rPr lang="et-EE" sz="1800"/>
              <a:t>Kui pika aja peale sa ette mõtled?</a:t>
            </a:r>
            <a:br>
              <a:rPr lang="et-EE" sz="1800"/>
            </a:br>
            <a:r>
              <a:rPr lang="et-EE" sz="1800"/>
              <a:t>22. aprillil 2016. Pariisi kliimaleppe allkirjastamine ÜRO-s </a:t>
            </a:r>
            <a:br>
              <a:rPr lang="et-EE" sz="1800"/>
            </a:br>
            <a:r>
              <a:rPr lang="et-EE" sz="1350" i="1"/>
              <a:t>Foto: Meelis Münt/Keskkonnaministeerium</a:t>
            </a:r>
          </a:p>
        </p:txBody>
      </p:sp>
      <p:pic>
        <p:nvPicPr>
          <p:cNvPr id="3" name="Sisu kohatäide 3">
            <a:extLst>
              <a:ext uri="{FF2B5EF4-FFF2-40B4-BE49-F238E27FC236}">
                <a16:creationId xmlns="" xmlns:a16="http://schemas.microsoft.com/office/drawing/2014/main" id="{49A7652F-91A9-45A4-91FA-5E16DE903B98}"/>
              </a:ext>
            </a:extLst>
          </p:cNvPr>
          <p:cNvPicPr>
            <a:picLocks noGrp="1" noChangeAspect="1"/>
          </p:cNvPicPr>
          <p:nvPr>
            <p:ph idx="1"/>
          </p:nvPr>
        </p:nvPicPr>
        <p:blipFill>
          <a:blip r:embed="rId2"/>
          <a:stretch>
            <a:fillRect/>
          </a:stretch>
        </p:blipFill>
        <p:spPr>
          <a:xfrm>
            <a:off x="2146259" y="1666878"/>
            <a:ext cx="4851486" cy="2727721"/>
          </a:xfrm>
        </p:spPr>
      </p:pic>
    </p:spTree>
    <p:extLst>
      <p:ext uri="{BB962C8B-B14F-4D97-AF65-F5344CB8AC3E}">
        <p14:creationId xmlns="" xmlns:p14="http://schemas.microsoft.com/office/powerpoint/2010/main" val="282922080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FB251B87-3B03-43F2-AEAA-F5F3753BD51E}"/>
              </a:ext>
            </a:extLst>
          </p:cNvPr>
          <p:cNvSpPr txBox="1">
            <a:spLocks noGrp="1"/>
          </p:cNvSpPr>
          <p:nvPr>
            <p:ph type="title"/>
          </p:nvPr>
        </p:nvSpPr>
        <p:spPr/>
        <p:txBody>
          <a:bodyPr/>
          <a:lstStyle/>
          <a:p>
            <a:pPr lvl="0"/>
            <a:r>
              <a:rPr lang="et-EE"/>
              <a:t>Kas tuleb tuttav ette?</a:t>
            </a:r>
          </a:p>
        </p:txBody>
      </p:sp>
      <p:sp>
        <p:nvSpPr>
          <p:cNvPr id="3" name="Sisu kohatäide 2">
            <a:extLst>
              <a:ext uri="{FF2B5EF4-FFF2-40B4-BE49-F238E27FC236}">
                <a16:creationId xmlns="" xmlns:a16="http://schemas.microsoft.com/office/drawing/2014/main" id="{A4E0B4F1-D8C6-4F79-8A61-DB91A2D71368}"/>
              </a:ext>
            </a:extLst>
          </p:cNvPr>
          <p:cNvSpPr txBox="1">
            <a:spLocks noGrp="1"/>
          </p:cNvSpPr>
          <p:nvPr>
            <p:ph idx="1"/>
          </p:nvPr>
        </p:nvSpPr>
        <p:spPr/>
        <p:txBody>
          <a:bodyPr/>
          <a:lstStyle/>
          <a:p>
            <a:pPr>
              <a:spcBef>
                <a:spcPts val="750"/>
              </a:spcBef>
            </a:pPr>
            <a:r>
              <a:rPr lang="et-EE" sz="3000"/>
              <a:t>Kõige rohkem on jama omadega!</a:t>
            </a:r>
          </a:p>
        </p:txBody>
      </p:sp>
    </p:spTree>
    <p:extLst>
      <p:ext uri="{BB962C8B-B14F-4D97-AF65-F5344CB8AC3E}">
        <p14:creationId xmlns="" xmlns:p14="http://schemas.microsoft.com/office/powerpoint/2010/main" val="301618107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B599BEAE-1069-4F66-AB85-AEB79B6E42D8}"/>
              </a:ext>
            </a:extLst>
          </p:cNvPr>
          <p:cNvSpPr txBox="1">
            <a:spLocks noGrp="1"/>
          </p:cNvSpPr>
          <p:nvPr>
            <p:ph type="title"/>
          </p:nvPr>
        </p:nvSpPr>
        <p:spPr/>
        <p:txBody>
          <a:bodyPr/>
          <a:lstStyle/>
          <a:p>
            <a:pPr lvl="0"/>
            <a:r>
              <a:rPr lang="et-EE"/>
              <a:t>Sa oled kõigest inimene!</a:t>
            </a:r>
          </a:p>
        </p:txBody>
      </p:sp>
      <p:sp>
        <p:nvSpPr>
          <p:cNvPr id="3" name="Sisu kohatäide 2">
            <a:extLst>
              <a:ext uri="{FF2B5EF4-FFF2-40B4-BE49-F238E27FC236}">
                <a16:creationId xmlns="" xmlns:a16="http://schemas.microsoft.com/office/drawing/2014/main" id="{F847C455-00A1-49B3-B72B-CE209089166C}"/>
              </a:ext>
            </a:extLst>
          </p:cNvPr>
          <p:cNvSpPr txBox="1">
            <a:spLocks noGrp="1"/>
          </p:cNvSpPr>
          <p:nvPr>
            <p:ph idx="1"/>
          </p:nvPr>
        </p:nvSpPr>
        <p:spPr/>
        <p:txBody>
          <a:bodyPr/>
          <a:lstStyle/>
          <a:p>
            <a:pPr>
              <a:spcBef>
                <a:spcPts val="750"/>
              </a:spcBef>
            </a:pPr>
            <a:r>
              <a:rPr lang="et-EE" sz="3000"/>
              <a:t>Lähedastest pole sul lähedasemaid!</a:t>
            </a:r>
          </a:p>
        </p:txBody>
      </p:sp>
    </p:spTree>
    <p:extLst>
      <p:ext uri="{BB962C8B-B14F-4D97-AF65-F5344CB8AC3E}">
        <p14:creationId xmlns="" xmlns:p14="http://schemas.microsoft.com/office/powerpoint/2010/main" val="350858852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 xmlns:a16="http://schemas.microsoft.com/office/drawing/2014/main" id="{F477D5F3-C100-4EF2-B696-DE34D1ABD76E}"/>
              </a:ext>
            </a:extLst>
          </p:cNvPr>
          <p:cNvSpPr txBox="1">
            <a:spLocks noGrp="1"/>
          </p:cNvSpPr>
          <p:nvPr>
            <p:ph type="title"/>
          </p:nvPr>
        </p:nvSpPr>
        <p:spPr/>
        <p:txBody>
          <a:bodyPr/>
          <a:lstStyle/>
          <a:p>
            <a:pPr lvl="0"/>
            <a:r>
              <a:rPr lang="et-EE"/>
              <a:t>Jääge heaks!</a:t>
            </a:r>
          </a:p>
        </p:txBody>
      </p:sp>
    </p:spTree>
    <p:extLst>
      <p:ext uri="{BB962C8B-B14F-4D97-AF65-F5344CB8AC3E}">
        <p14:creationId xmlns="" xmlns:p14="http://schemas.microsoft.com/office/powerpoint/2010/main" val="238006209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191069" y="1466373"/>
            <a:ext cx="8520600" cy="3416400"/>
          </a:xfrm>
          <a:prstGeom prst="rect">
            <a:avLst/>
          </a:prstGeom>
        </p:spPr>
        <p:txBody>
          <a:bodyPr spcFirstLastPara="1" wrap="square" lIns="91425" tIns="91425" rIns="91425" bIns="91425" anchor="t" anchorCtr="0">
            <a:noAutofit/>
          </a:bodyPr>
          <a:lstStyle/>
          <a:p>
            <a:pPr marL="0" lvl="0" indent="0" algn="ctr">
              <a:lnSpc>
                <a:spcPct val="100000"/>
              </a:lnSpc>
              <a:buNone/>
            </a:pPr>
            <a:r>
              <a:rPr lang="fi-FI" sz="3600" b="1" dirty="0">
                <a:solidFill>
                  <a:schemeClr val="dk1"/>
                </a:solidFill>
                <a:latin typeface="Times New Roman"/>
                <a:ea typeface="Times New Roman"/>
                <a:cs typeface="Times New Roman"/>
                <a:sym typeface="Times New Roman"/>
              </a:rPr>
              <a:t>Foorumi </a:t>
            </a:r>
            <a:r>
              <a:rPr lang="fi-FI" sz="3600" b="1" dirty="0" err="1">
                <a:solidFill>
                  <a:schemeClr val="dk1"/>
                </a:solidFill>
                <a:latin typeface="Times New Roman"/>
                <a:ea typeface="Times New Roman"/>
                <a:cs typeface="Times New Roman"/>
                <a:sym typeface="Times New Roman"/>
              </a:rPr>
              <a:t>lõp</a:t>
            </a:r>
            <a:r>
              <a:rPr lang="et-EE" sz="3600" b="1" dirty="0">
                <a:solidFill>
                  <a:schemeClr val="dk1"/>
                </a:solidFill>
                <a:latin typeface="Times New Roman"/>
                <a:ea typeface="Times New Roman"/>
                <a:cs typeface="Times New Roman"/>
                <a:sym typeface="Times New Roman"/>
              </a:rPr>
              <a:t>p</a:t>
            </a:r>
            <a:r>
              <a:rPr lang="fi-FI" sz="3600" b="1" dirty="0">
                <a:solidFill>
                  <a:schemeClr val="dk1"/>
                </a:solidFill>
                <a:latin typeface="Times New Roman"/>
                <a:ea typeface="Times New Roman"/>
                <a:cs typeface="Times New Roman"/>
                <a:sym typeface="Times New Roman"/>
              </a:rPr>
              <a:t>, </a:t>
            </a:r>
            <a:r>
              <a:rPr lang="fi-FI" sz="3600" b="1" dirty="0" err="1">
                <a:solidFill>
                  <a:schemeClr val="dk1"/>
                </a:solidFill>
                <a:latin typeface="Times New Roman"/>
                <a:ea typeface="Times New Roman"/>
                <a:cs typeface="Times New Roman"/>
                <a:sym typeface="Times New Roman"/>
              </a:rPr>
              <a:t>vastuvõtt</a:t>
            </a:r>
            <a:endParaRPr sz="1600" b="1"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900316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7"/>
          <p:cNvSpPr>
            <a:spLocks noChangeArrowheads="1"/>
          </p:cNvSpPr>
          <p:nvPr/>
        </p:nvSpPr>
        <p:spPr bwMode="auto">
          <a:xfrm>
            <a:off x="5459280" y="1647377"/>
            <a:ext cx="2163194" cy="853319"/>
          </a:xfrm>
          <a:prstGeom prst="roundRect">
            <a:avLst>
              <a:gd name="adj" fmla="val 16667"/>
            </a:avLst>
          </a:prstGeom>
          <a:solidFill>
            <a:srgbClr val="FFFF00"/>
          </a:solidFill>
          <a:ln/>
          <a:extLst/>
        </p:spPr>
        <p:style>
          <a:lnRef idx="1">
            <a:schemeClr val="accent3"/>
          </a:lnRef>
          <a:fillRef idx="2">
            <a:schemeClr val="accent3"/>
          </a:fillRef>
          <a:effectRef idx="1">
            <a:schemeClr val="accent3"/>
          </a:effectRef>
          <a:fontRef idx="minor">
            <a:schemeClr val="dk1"/>
          </a:fontRef>
        </p:style>
        <p:txBody>
          <a:bodyPr lIns="27000"/>
          <a:lstStyle/>
          <a:p>
            <a:pPr algn="ctr" defTabSz="342900">
              <a:defRPr/>
            </a:pPr>
            <a:r>
              <a:rPr lang="fi-FI" sz="1050" b="1" dirty="0">
                <a:solidFill>
                  <a:srgbClr val="002E63"/>
                </a:solidFill>
                <a:latin typeface="Verdana"/>
              </a:rPr>
              <a:t>Projekti-/ ohjelmatyön ja liiton toimintasalkun kehittäminen ja tuki</a:t>
            </a:r>
          </a:p>
          <a:p>
            <a:pPr algn="ctr" defTabSz="342900">
              <a:defRPr/>
            </a:pPr>
            <a:r>
              <a:rPr lang="fi-FI" sz="1050" b="1" dirty="0">
                <a:solidFill>
                  <a:srgbClr val="002E63"/>
                </a:solidFill>
                <a:latin typeface="Verdana"/>
              </a:rPr>
              <a:t>  </a:t>
            </a:r>
            <a:r>
              <a:rPr lang="fi-FI" sz="900" dirty="0">
                <a:solidFill>
                  <a:srgbClr val="002E63"/>
                </a:solidFill>
                <a:latin typeface="Verdana"/>
              </a:rPr>
              <a:t>(projektitoimisto)</a:t>
            </a:r>
          </a:p>
        </p:txBody>
      </p:sp>
      <p:sp>
        <p:nvSpPr>
          <p:cNvPr id="35845" name="Rounded Rectangle 5"/>
          <p:cNvSpPr>
            <a:spLocks noChangeArrowheads="1"/>
          </p:cNvSpPr>
          <p:nvPr/>
        </p:nvSpPr>
        <p:spPr bwMode="auto">
          <a:xfrm>
            <a:off x="5490453" y="3106069"/>
            <a:ext cx="2100848" cy="636809"/>
          </a:xfrm>
          <a:prstGeom prst="roundRect">
            <a:avLst>
              <a:gd name="adj" fmla="val 16667"/>
            </a:avLst>
          </a:prstGeom>
          <a:solidFill>
            <a:srgbClr val="FFFF00"/>
          </a:solidFill>
          <a:ln/>
          <a:extLst/>
        </p:spPr>
        <p:style>
          <a:lnRef idx="1">
            <a:schemeClr val="accent3"/>
          </a:lnRef>
          <a:fillRef idx="2">
            <a:schemeClr val="accent3"/>
          </a:fillRef>
          <a:effectRef idx="1">
            <a:schemeClr val="accent3"/>
          </a:effectRef>
          <a:fontRef idx="minor">
            <a:schemeClr val="dk1"/>
          </a:fontRef>
        </p:style>
        <p:txBody>
          <a:bodyPr lIns="27000"/>
          <a:lstStyle/>
          <a:p>
            <a:pPr algn="ctr" defTabSz="342900">
              <a:defRPr/>
            </a:pPr>
            <a:r>
              <a:rPr lang="fi-FI" sz="1050" b="1" dirty="0">
                <a:solidFill>
                  <a:srgbClr val="002E63"/>
                </a:solidFill>
                <a:latin typeface="Verdana"/>
                <a:hlinkClick r:id="rId2"/>
              </a:rPr>
              <a:t>Kuntiin </a:t>
            </a:r>
            <a:r>
              <a:rPr lang="fi-FI" sz="1050" b="1" dirty="0">
                <a:solidFill>
                  <a:srgbClr val="002E63"/>
                </a:solidFill>
                <a:latin typeface="Verdana"/>
                <a:hlinkClick r:id="" action="ppaction://noaction"/>
              </a:rPr>
              <a:t>kohdistuvien </a:t>
            </a:r>
          </a:p>
          <a:p>
            <a:pPr algn="ctr" defTabSz="342900">
              <a:defRPr/>
            </a:pPr>
            <a:r>
              <a:rPr lang="fi-FI" sz="1050" b="1" dirty="0">
                <a:solidFill>
                  <a:srgbClr val="002E63"/>
                </a:solidFill>
                <a:latin typeface="Verdana"/>
                <a:hlinkClick r:id="" action="ppaction://noaction"/>
              </a:rPr>
              <a:t>kyselyjen koordinointi</a:t>
            </a:r>
            <a:endParaRPr lang="fi-FI" sz="1050" b="1" dirty="0">
              <a:solidFill>
                <a:srgbClr val="002E63"/>
              </a:solidFill>
              <a:latin typeface="Verdana"/>
            </a:endParaRPr>
          </a:p>
        </p:txBody>
      </p:sp>
      <p:sp>
        <p:nvSpPr>
          <p:cNvPr id="3" name="Tekstiruutu 2"/>
          <p:cNvSpPr txBox="1"/>
          <p:nvPr/>
        </p:nvSpPr>
        <p:spPr>
          <a:xfrm>
            <a:off x="5853981" y="988569"/>
            <a:ext cx="1742785" cy="553998"/>
          </a:xfrm>
          <a:prstGeom prst="rect">
            <a:avLst/>
          </a:prstGeom>
          <a:noFill/>
        </p:spPr>
        <p:txBody>
          <a:bodyPr wrap="none" rtlCol="0">
            <a:spAutoFit/>
          </a:bodyPr>
          <a:lstStyle/>
          <a:p>
            <a:pPr defTabSz="342900">
              <a:defRPr/>
            </a:pPr>
            <a:r>
              <a:rPr lang="fi-FI" sz="1500" b="1" dirty="0">
                <a:solidFill>
                  <a:srgbClr val="0070C0"/>
                </a:solidFill>
                <a:latin typeface="Verdana"/>
              </a:rPr>
              <a:t>Liiton sisäiset </a:t>
            </a:r>
          </a:p>
          <a:p>
            <a:pPr defTabSz="342900">
              <a:defRPr/>
            </a:pPr>
            <a:r>
              <a:rPr lang="fi-FI" sz="1500" b="1" dirty="0">
                <a:solidFill>
                  <a:srgbClr val="0070C0"/>
                </a:solidFill>
                <a:latin typeface="Verdana"/>
              </a:rPr>
              <a:t>ydintehtävät:</a:t>
            </a:r>
          </a:p>
        </p:txBody>
      </p:sp>
      <p:sp>
        <p:nvSpPr>
          <p:cNvPr id="4" name="Tekstiruutu 3"/>
          <p:cNvSpPr txBox="1"/>
          <p:nvPr/>
        </p:nvSpPr>
        <p:spPr>
          <a:xfrm>
            <a:off x="1896999" y="678320"/>
            <a:ext cx="5317481" cy="323165"/>
          </a:xfrm>
          <a:prstGeom prst="rect">
            <a:avLst/>
          </a:prstGeom>
          <a:noFill/>
        </p:spPr>
        <p:txBody>
          <a:bodyPr wrap="none" rtlCol="0">
            <a:spAutoFit/>
          </a:bodyPr>
          <a:lstStyle/>
          <a:p>
            <a:pPr defTabSz="342900">
              <a:defRPr/>
            </a:pPr>
            <a:r>
              <a:rPr lang="fi-FI" sz="1500" b="1" dirty="0">
                <a:solidFill>
                  <a:srgbClr val="0070C0"/>
                </a:solidFill>
                <a:latin typeface="Verdana"/>
              </a:rPr>
              <a:t>Ulkoiset ydintehtävät </a:t>
            </a:r>
            <a:r>
              <a:rPr lang="fi-FI" sz="900" b="1" dirty="0">
                <a:solidFill>
                  <a:srgbClr val="0070C0"/>
                </a:solidFill>
                <a:latin typeface="Verdana"/>
              </a:rPr>
              <a:t>(edunvalvonta, palvelut ja kehittäminen)</a:t>
            </a:r>
            <a:r>
              <a:rPr lang="fi-FI" sz="1500" b="1" dirty="0">
                <a:solidFill>
                  <a:srgbClr val="0070C0"/>
                </a:solidFill>
                <a:latin typeface="Verdana"/>
              </a:rPr>
              <a:t>:</a:t>
            </a:r>
          </a:p>
        </p:txBody>
      </p:sp>
      <p:sp>
        <p:nvSpPr>
          <p:cNvPr id="5" name="Pyöristetty suorakulmio 4"/>
          <p:cNvSpPr/>
          <p:nvPr/>
        </p:nvSpPr>
        <p:spPr>
          <a:xfrm>
            <a:off x="1523194" y="978851"/>
            <a:ext cx="1709599" cy="643028"/>
          </a:xfrm>
          <a:prstGeom prst="roundRect">
            <a:avLst/>
          </a:prstGeom>
          <a:solidFill>
            <a:srgbClr val="46C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fi-FI" sz="1350" b="1" dirty="0">
                <a:solidFill>
                  <a:srgbClr val="002E63"/>
                </a:solidFill>
                <a:latin typeface="Verdana"/>
                <a:hlinkClick r:id="rId3"/>
              </a:rPr>
              <a:t>Demokratia</a:t>
            </a:r>
            <a:endParaRPr lang="fi-FI" sz="1050" b="1" dirty="0">
              <a:solidFill>
                <a:srgbClr val="002E63"/>
              </a:solidFill>
              <a:latin typeface="Verdana"/>
            </a:endParaRPr>
          </a:p>
          <a:p>
            <a:pPr algn="ctr" defTabSz="342900">
              <a:defRPr/>
            </a:pPr>
            <a:r>
              <a:rPr lang="fi-FI" sz="675" dirty="0">
                <a:solidFill>
                  <a:srgbClr val="002E63"/>
                </a:solidFill>
                <a:latin typeface="Verdana"/>
              </a:rPr>
              <a:t>Edustuksellinen demokratia kuntalaisten osallistuminen, vaalit, käyttäjädemokratia</a:t>
            </a:r>
            <a:endParaRPr lang="fi-FI" sz="600" dirty="0">
              <a:solidFill>
                <a:srgbClr val="002E63"/>
              </a:solidFill>
              <a:latin typeface="Verdana"/>
            </a:endParaRPr>
          </a:p>
        </p:txBody>
      </p:sp>
      <p:sp>
        <p:nvSpPr>
          <p:cNvPr id="23" name="Pyöristetty suorakulmio 22"/>
          <p:cNvSpPr/>
          <p:nvPr/>
        </p:nvSpPr>
        <p:spPr>
          <a:xfrm>
            <a:off x="3514266" y="980579"/>
            <a:ext cx="1678349" cy="643028"/>
          </a:xfrm>
          <a:prstGeom prst="roundRect">
            <a:avLst/>
          </a:prstGeom>
          <a:solidFill>
            <a:srgbClr val="46C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fi-FI" sz="1350" b="1" dirty="0">
                <a:solidFill>
                  <a:srgbClr val="002E63"/>
                </a:solidFill>
                <a:latin typeface="Verdana"/>
                <a:hlinkClick r:id="rId4"/>
              </a:rPr>
              <a:t>Johtaminen</a:t>
            </a:r>
            <a:endParaRPr lang="fi-FI" sz="1200" b="1" dirty="0">
              <a:solidFill>
                <a:srgbClr val="002E63"/>
              </a:solidFill>
              <a:latin typeface="Verdana"/>
            </a:endParaRPr>
          </a:p>
          <a:p>
            <a:pPr algn="ctr" defTabSz="342900">
              <a:defRPr/>
            </a:pPr>
            <a:r>
              <a:rPr lang="fi-FI" sz="788" dirty="0">
                <a:solidFill>
                  <a:srgbClr val="002E63"/>
                </a:solidFill>
                <a:latin typeface="Verdana"/>
              </a:rPr>
              <a:t>Ammatillinen ja poliittinen johtaminen</a:t>
            </a:r>
            <a:endParaRPr lang="fi-FI" sz="788" b="1" dirty="0">
              <a:solidFill>
                <a:srgbClr val="002E63"/>
              </a:solidFill>
              <a:latin typeface="Verdana"/>
            </a:endParaRPr>
          </a:p>
        </p:txBody>
      </p:sp>
      <p:sp>
        <p:nvSpPr>
          <p:cNvPr id="24" name="Pyöristetty suorakulmio 23"/>
          <p:cNvSpPr/>
          <p:nvPr/>
        </p:nvSpPr>
        <p:spPr>
          <a:xfrm>
            <a:off x="1523194" y="1901293"/>
            <a:ext cx="1709599" cy="741977"/>
          </a:xfrm>
          <a:prstGeom prst="roundRect">
            <a:avLst/>
          </a:prstGeom>
          <a:solidFill>
            <a:srgbClr val="46C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fi-FI" sz="1350" b="1" dirty="0">
                <a:solidFill>
                  <a:srgbClr val="002E63"/>
                </a:solidFill>
                <a:latin typeface="Verdana"/>
                <a:hlinkClick r:id="rId5"/>
              </a:rPr>
              <a:t>Kuntakehitys</a:t>
            </a:r>
            <a:endParaRPr lang="fi-FI" sz="1350" b="1" dirty="0">
              <a:solidFill>
                <a:srgbClr val="002E63"/>
              </a:solidFill>
              <a:latin typeface="Verdana"/>
            </a:endParaRPr>
          </a:p>
        </p:txBody>
      </p:sp>
      <p:sp>
        <p:nvSpPr>
          <p:cNvPr id="25" name="Pyöristetty suorakulmio 24"/>
          <p:cNvSpPr/>
          <p:nvPr/>
        </p:nvSpPr>
        <p:spPr>
          <a:xfrm>
            <a:off x="1491798" y="2842475"/>
            <a:ext cx="1708601" cy="792163"/>
          </a:xfrm>
          <a:prstGeom prst="roundRect">
            <a:avLst/>
          </a:prstGeom>
          <a:solidFill>
            <a:srgbClr val="46C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fi-FI" sz="1350" b="1" dirty="0" err="1">
                <a:solidFill>
                  <a:srgbClr val="002E63"/>
                </a:solidFill>
                <a:latin typeface="Verdana"/>
                <a:hlinkClick r:id="rId6"/>
              </a:rPr>
              <a:t>Sote</a:t>
            </a:r>
            <a:r>
              <a:rPr lang="fi-FI" sz="1350" b="1" dirty="0">
                <a:solidFill>
                  <a:srgbClr val="002E63"/>
                </a:solidFill>
                <a:latin typeface="Verdana"/>
                <a:hlinkClick r:id="rId6"/>
              </a:rPr>
              <a:t>- ja maakunta-uudistus</a:t>
            </a:r>
            <a:r>
              <a:rPr lang="fi-FI" sz="1350" b="1" dirty="0">
                <a:solidFill>
                  <a:srgbClr val="002E63"/>
                </a:solidFill>
                <a:latin typeface="Verdana"/>
              </a:rPr>
              <a:t> </a:t>
            </a:r>
          </a:p>
        </p:txBody>
      </p:sp>
      <p:sp>
        <p:nvSpPr>
          <p:cNvPr id="27" name="Pyöristetty suorakulmio 26"/>
          <p:cNvSpPr/>
          <p:nvPr/>
        </p:nvSpPr>
        <p:spPr>
          <a:xfrm>
            <a:off x="3306163" y="3774781"/>
            <a:ext cx="1733390" cy="654104"/>
          </a:xfrm>
          <a:prstGeom prst="roundRect">
            <a:avLst/>
          </a:prstGeom>
          <a:solidFill>
            <a:srgbClr val="46C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fi-FI" sz="1350" b="1" dirty="0">
                <a:solidFill>
                  <a:srgbClr val="002E63"/>
                </a:solidFill>
                <a:latin typeface="Verdana"/>
                <a:hlinkClick r:id="rId7"/>
              </a:rPr>
              <a:t>Kunta-alan tutkimus ja kehittäminen</a:t>
            </a:r>
            <a:endParaRPr lang="fi-FI" sz="1350" b="1" dirty="0">
              <a:solidFill>
                <a:srgbClr val="002E63"/>
              </a:solidFill>
              <a:latin typeface="Verdana"/>
            </a:endParaRPr>
          </a:p>
        </p:txBody>
      </p:sp>
      <p:sp>
        <p:nvSpPr>
          <p:cNvPr id="28" name="Pyöristetty suorakulmio 27"/>
          <p:cNvSpPr/>
          <p:nvPr/>
        </p:nvSpPr>
        <p:spPr>
          <a:xfrm>
            <a:off x="1555587" y="3790109"/>
            <a:ext cx="1644812" cy="652465"/>
          </a:xfrm>
          <a:prstGeom prst="roundRect">
            <a:avLst/>
          </a:prstGeom>
          <a:solidFill>
            <a:srgbClr val="46C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fi-FI" sz="1350" b="1" dirty="0">
                <a:solidFill>
                  <a:srgbClr val="002E63"/>
                </a:solidFill>
                <a:latin typeface="Verdana"/>
                <a:hlinkClick r:id="rId8"/>
              </a:rPr>
              <a:t>Arviointi ja laatu</a:t>
            </a:r>
            <a:endParaRPr lang="fi-FI" sz="1350" b="1" dirty="0">
              <a:solidFill>
                <a:srgbClr val="002E63"/>
              </a:solidFill>
              <a:latin typeface="Verdana"/>
            </a:endParaRPr>
          </a:p>
        </p:txBody>
      </p:sp>
      <p:sp>
        <p:nvSpPr>
          <p:cNvPr id="29" name="Pyöristetty suorakulmio 28"/>
          <p:cNvSpPr/>
          <p:nvPr/>
        </p:nvSpPr>
        <p:spPr>
          <a:xfrm>
            <a:off x="3343649" y="2800640"/>
            <a:ext cx="1716856" cy="833997"/>
          </a:xfrm>
          <a:prstGeom prst="roundRect">
            <a:avLst/>
          </a:prstGeom>
          <a:solidFill>
            <a:srgbClr val="46C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fi-FI" sz="1350" b="1" dirty="0">
                <a:solidFill>
                  <a:srgbClr val="002E63"/>
                </a:solidFill>
                <a:latin typeface="Verdana"/>
                <a:hlinkClick r:id="rId9"/>
              </a:rPr>
              <a:t>Ennakointi ja tulevaisuustyö</a:t>
            </a:r>
            <a:endParaRPr lang="fi-FI" sz="1350" b="1" dirty="0">
              <a:solidFill>
                <a:srgbClr val="002E63"/>
              </a:solidFill>
              <a:latin typeface="Verdana"/>
            </a:endParaRPr>
          </a:p>
        </p:txBody>
      </p:sp>
      <p:sp>
        <p:nvSpPr>
          <p:cNvPr id="7" name="Suorakulmio 6"/>
          <p:cNvSpPr/>
          <p:nvPr/>
        </p:nvSpPr>
        <p:spPr>
          <a:xfrm>
            <a:off x="5634613" y="3790109"/>
            <a:ext cx="2027149" cy="346249"/>
          </a:xfrm>
          <a:prstGeom prst="rect">
            <a:avLst/>
          </a:prstGeom>
        </p:spPr>
        <p:txBody>
          <a:bodyPr wrap="square">
            <a:spAutoFit/>
          </a:bodyPr>
          <a:lstStyle/>
          <a:p>
            <a:pPr defTabSz="342900">
              <a:defRPr/>
            </a:pPr>
            <a:r>
              <a:rPr lang="fi-FI" sz="825" b="1" dirty="0" err="1">
                <a:solidFill>
                  <a:srgbClr val="002E63"/>
                </a:solidFill>
                <a:latin typeface="Verdana"/>
              </a:rPr>
              <a:t>Insaitti</a:t>
            </a:r>
            <a:r>
              <a:rPr lang="fi-FI" sz="825" dirty="0">
                <a:solidFill>
                  <a:srgbClr val="002E63"/>
                </a:solidFill>
                <a:latin typeface="Verdana"/>
              </a:rPr>
              <a:t>: Sisäiset palvelut &gt; Kyselyjen toteuttaminen </a:t>
            </a:r>
          </a:p>
        </p:txBody>
      </p:sp>
      <p:sp>
        <p:nvSpPr>
          <p:cNvPr id="20" name="Suorakulmio 19"/>
          <p:cNvSpPr/>
          <p:nvPr/>
        </p:nvSpPr>
        <p:spPr>
          <a:xfrm>
            <a:off x="5634612" y="2617434"/>
            <a:ext cx="2027149" cy="346249"/>
          </a:xfrm>
          <a:prstGeom prst="rect">
            <a:avLst/>
          </a:prstGeom>
        </p:spPr>
        <p:txBody>
          <a:bodyPr wrap="square">
            <a:spAutoFit/>
          </a:bodyPr>
          <a:lstStyle/>
          <a:p>
            <a:pPr defTabSz="342900">
              <a:defRPr/>
            </a:pPr>
            <a:r>
              <a:rPr lang="fi-FI" sz="825" b="1" dirty="0" err="1">
                <a:solidFill>
                  <a:srgbClr val="002E63"/>
                </a:solidFill>
                <a:latin typeface="Verdana"/>
              </a:rPr>
              <a:t>Insaitti</a:t>
            </a:r>
            <a:r>
              <a:rPr lang="fi-FI" sz="825" dirty="0">
                <a:solidFill>
                  <a:srgbClr val="002E63"/>
                </a:solidFill>
                <a:latin typeface="Verdana"/>
              </a:rPr>
              <a:t>: Kuntaliitto &gt; Kuntaliiton kehittämis-/projektitoiminta</a:t>
            </a:r>
          </a:p>
        </p:txBody>
      </p:sp>
      <p:sp>
        <p:nvSpPr>
          <p:cNvPr id="21" name="Pyöristetty suorakulmio 20"/>
          <p:cNvSpPr/>
          <p:nvPr/>
        </p:nvSpPr>
        <p:spPr>
          <a:xfrm>
            <a:off x="3353877" y="1901293"/>
            <a:ext cx="1709599" cy="741977"/>
          </a:xfrm>
          <a:prstGeom prst="roundRect">
            <a:avLst/>
          </a:prstGeom>
          <a:solidFill>
            <a:srgbClr val="46C9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fi-FI" sz="1350" b="1" dirty="0">
                <a:solidFill>
                  <a:srgbClr val="002E63"/>
                </a:solidFill>
                <a:latin typeface="Verdana"/>
                <a:hlinkClick r:id="rId10"/>
              </a:rPr>
              <a:t>Kokeilu-kulttuuri</a:t>
            </a:r>
            <a:endParaRPr lang="fi-FI" sz="1350" b="1" dirty="0">
              <a:solidFill>
                <a:srgbClr val="002E63"/>
              </a:solidFill>
              <a:latin typeface="Verdana"/>
            </a:endParaRPr>
          </a:p>
        </p:txBody>
      </p:sp>
    </p:spTree>
    <p:extLst>
      <p:ext uri="{BB962C8B-B14F-4D97-AF65-F5344CB8AC3E}">
        <p14:creationId xmlns="" xmlns:p14="http://schemas.microsoft.com/office/powerpoint/2010/main" val="2343840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i 5"/>
          <p:cNvSpPr/>
          <p:nvPr/>
        </p:nvSpPr>
        <p:spPr>
          <a:xfrm>
            <a:off x="1280160" y="856494"/>
            <a:ext cx="6545580" cy="399274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fi-FI" sz="1350" dirty="0">
              <a:solidFill>
                <a:prstClr val="white"/>
              </a:solidFill>
              <a:latin typeface="Verdana"/>
            </a:endParaRPr>
          </a:p>
        </p:txBody>
      </p:sp>
      <p:sp>
        <p:nvSpPr>
          <p:cNvPr id="7" name="AutoShape 6"/>
          <p:cNvSpPr>
            <a:spLocks noChangeArrowheads="1"/>
          </p:cNvSpPr>
          <p:nvPr/>
        </p:nvSpPr>
        <p:spPr bwMode="auto">
          <a:xfrm>
            <a:off x="1547664" y="1329612"/>
            <a:ext cx="5940660" cy="604950"/>
          </a:xfrm>
          <a:prstGeom prst="roundRect">
            <a:avLst>
              <a:gd name="adj" fmla="val 16667"/>
            </a:avLst>
          </a:prstGeom>
          <a:solidFill>
            <a:schemeClr val="tx1"/>
          </a:solidFill>
          <a:ln>
            <a:noFill/>
          </a:ln>
          <a:effectLst/>
        </p:spPr>
        <p:txBody>
          <a:bodyPr wrap="none" anchor="ctr"/>
          <a:lstStyle/>
          <a:p>
            <a:pPr algn="ctr" defTabSz="685800"/>
            <a:r>
              <a:rPr lang="fi-FI" b="1" dirty="0">
                <a:solidFill>
                  <a:prstClr val="white"/>
                </a:solidFill>
                <a:latin typeface="Verdana"/>
              </a:rPr>
              <a:t>Kuntastrategia</a:t>
            </a:r>
            <a:endParaRPr lang="fi-FI" sz="1950" b="1" dirty="0">
              <a:solidFill>
                <a:prstClr val="white"/>
              </a:solidFill>
              <a:latin typeface="Verdana"/>
            </a:endParaRPr>
          </a:p>
          <a:p>
            <a:pPr algn="ctr" defTabSz="685800"/>
            <a:r>
              <a:rPr lang="fi-FI" sz="1350" dirty="0">
                <a:solidFill>
                  <a:prstClr val="white"/>
                </a:solidFill>
                <a:latin typeface="Verdana"/>
              </a:rPr>
              <a:t>visio </a:t>
            </a:r>
            <a:r>
              <a:rPr lang="fi-FI" sz="1350" dirty="0">
                <a:solidFill>
                  <a:prstClr val="white"/>
                </a:solidFill>
                <a:latin typeface="Verdana"/>
                <a:sym typeface="Wingdings" pitchFamily="2" charset="2"/>
              </a:rPr>
              <a:t></a:t>
            </a:r>
            <a:r>
              <a:rPr lang="fi-FI" sz="1350" dirty="0">
                <a:solidFill>
                  <a:prstClr val="white"/>
                </a:solidFill>
                <a:latin typeface="Verdana"/>
              </a:rPr>
              <a:t> strategiset päämäärät </a:t>
            </a:r>
            <a:r>
              <a:rPr lang="fi-FI" sz="1350" dirty="0">
                <a:solidFill>
                  <a:prstClr val="white"/>
                </a:solidFill>
                <a:latin typeface="Verdana"/>
                <a:sym typeface="Wingdings" pitchFamily="2" charset="2"/>
              </a:rPr>
              <a:t>ja</a:t>
            </a:r>
            <a:r>
              <a:rPr lang="fi-FI" sz="1350" dirty="0">
                <a:solidFill>
                  <a:prstClr val="white"/>
                </a:solidFill>
                <a:latin typeface="Verdana"/>
              </a:rPr>
              <a:t> tavoitteet </a:t>
            </a:r>
            <a:r>
              <a:rPr lang="fi-FI" sz="1350" dirty="0">
                <a:solidFill>
                  <a:prstClr val="white"/>
                </a:solidFill>
                <a:latin typeface="Verdana"/>
                <a:sym typeface="Wingdings" pitchFamily="2" charset="2"/>
              </a:rPr>
              <a:t></a:t>
            </a:r>
            <a:r>
              <a:rPr lang="fi-FI" sz="1350" dirty="0">
                <a:solidFill>
                  <a:prstClr val="white"/>
                </a:solidFill>
                <a:latin typeface="Verdana"/>
              </a:rPr>
              <a:t> mittarit</a:t>
            </a:r>
          </a:p>
        </p:txBody>
      </p:sp>
      <p:cxnSp>
        <p:nvCxnSpPr>
          <p:cNvPr id="8" name="Suora nuoliyhdysviiva 7"/>
          <p:cNvCxnSpPr/>
          <p:nvPr/>
        </p:nvCxnSpPr>
        <p:spPr>
          <a:xfrm>
            <a:off x="5347747" y="3405490"/>
            <a:ext cx="10955" cy="792945"/>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uora nuoliyhdysviiva 8"/>
          <p:cNvCxnSpPr/>
          <p:nvPr/>
        </p:nvCxnSpPr>
        <p:spPr>
          <a:xfrm>
            <a:off x="4652485" y="2944554"/>
            <a:ext cx="0" cy="1276024"/>
          </a:xfrm>
          <a:prstGeom prst="straightConnector1">
            <a:avLst/>
          </a:prstGeom>
          <a:ln>
            <a:solidFill>
              <a:schemeClr val="tx1">
                <a:lumMod val="90000"/>
                <a:lumOff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uora nuoliyhdysviiva 9"/>
          <p:cNvCxnSpPr/>
          <p:nvPr/>
        </p:nvCxnSpPr>
        <p:spPr>
          <a:xfrm flipH="1">
            <a:off x="4359588" y="2934748"/>
            <a:ext cx="2" cy="622625"/>
          </a:xfrm>
          <a:prstGeom prst="straightConnector1">
            <a:avLst/>
          </a:prstGeom>
          <a:ln>
            <a:solidFill>
              <a:schemeClr val="accent1">
                <a:lumMod val="90000"/>
                <a:lumOff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uora nuoliyhdysviiva 10"/>
          <p:cNvCxnSpPr/>
          <p:nvPr/>
        </p:nvCxnSpPr>
        <p:spPr>
          <a:xfrm flipH="1">
            <a:off x="4088603" y="2939776"/>
            <a:ext cx="2" cy="127604"/>
          </a:xfrm>
          <a:prstGeom prst="straightConnector1">
            <a:avLst/>
          </a:prstGeom>
          <a:ln>
            <a:solidFill>
              <a:schemeClr val="accent1">
                <a:lumMod val="90000"/>
                <a:lumOff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uora nuoliyhdysviiva 11"/>
          <p:cNvCxnSpPr/>
          <p:nvPr/>
        </p:nvCxnSpPr>
        <p:spPr>
          <a:xfrm flipH="1">
            <a:off x="3341844" y="1854690"/>
            <a:ext cx="1" cy="12019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uora nuoliyhdysviiva 12"/>
          <p:cNvCxnSpPr/>
          <p:nvPr/>
        </p:nvCxnSpPr>
        <p:spPr>
          <a:xfrm flipH="1">
            <a:off x="3596029" y="1885140"/>
            <a:ext cx="4895" cy="16744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uora nuoliyhdysviiva 13"/>
          <p:cNvCxnSpPr/>
          <p:nvPr/>
        </p:nvCxnSpPr>
        <p:spPr>
          <a:xfrm flipH="1">
            <a:off x="3848042" y="1885140"/>
            <a:ext cx="19581" cy="2335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uora nuoliyhdysviiva 14"/>
          <p:cNvCxnSpPr/>
          <p:nvPr/>
        </p:nvCxnSpPr>
        <p:spPr>
          <a:xfrm>
            <a:off x="3067526" y="1892760"/>
            <a:ext cx="0" cy="1307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uora nuoliyhdysviiva 15"/>
          <p:cNvCxnSpPr/>
          <p:nvPr/>
        </p:nvCxnSpPr>
        <p:spPr>
          <a:xfrm>
            <a:off x="5022530" y="3420013"/>
            <a:ext cx="0" cy="162869"/>
          </a:xfrm>
          <a:prstGeom prst="straightConnector1">
            <a:avLst/>
          </a:prstGeom>
          <a:ln>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uora nuoliyhdysviiva 16"/>
          <p:cNvCxnSpPr/>
          <p:nvPr/>
        </p:nvCxnSpPr>
        <p:spPr>
          <a:xfrm>
            <a:off x="5682018" y="4064693"/>
            <a:ext cx="0" cy="155884"/>
          </a:xfrm>
          <a:prstGeom prst="straightConnector1">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Otsikko 1"/>
          <p:cNvSpPr>
            <a:spLocks noGrp="1"/>
          </p:cNvSpPr>
          <p:nvPr>
            <p:ph type="title"/>
          </p:nvPr>
        </p:nvSpPr>
        <p:spPr>
          <a:xfrm>
            <a:off x="107504" y="78349"/>
            <a:ext cx="8928992" cy="278418"/>
          </a:xfrm>
        </p:spPr>
        <p:txBody>
          <a:bodyPr>
            <a:noAutofit/>
          </a:bodyPr>
          <a:lstStyle/>
          <a:p>
            <a:pPr algn="ctr"/>
            <a:r>
              <a:rPr lang="fi-FI" sz="1800" dirty="0">
                <a:solidFill>
                  <a:srgbClr val="0070C0"/>
                </a:solidFill>
              </a:rPr>
              <a:t>Tutkimustiedon hyödyntäminen kunnan strategisessa johtamisessa</a:t>
            </a:r>
          </a:p>
        </p:txBody>
      </p:sp>
      <p:sp>
        <p:nvSpPr>
          <p:cNvPr id="19" name="AutoShape 6"/>
          <p:cNvSpPr>
            <a:spLocks noChangeArrowheads="1"/>
          </p:cNvSpPr>
          <p:nvPr/>
        </p:nvSpPr>
        <p:spPr bwMode="auto">
          <a:xfrm rot="5400000">
            <a:off x="4116904" y="-2475265"/>
            <a:ext cx="736322" cy="6840760"/>
          </a:xfrm>
          <a:prstGeom prst="roundRect">
            <a:avLst>
              <a:gd name="adj" fmla="val 16667"/>
            </a:avLst>
          </a:prstGeom>
          <a:solidFill>
            <a:srgbClr val="DDDDDD"/>
          </a:soli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fi-FI" sz="1350" dirty="0">
              <a:solidFill>
                <a:srgbClr val="002E63"/>
              </a:solidFill>
              <a:latin typeface="Verdana"/>
            </a:endParaRPr>
          </a:p>
        </p:txBody>
      </p:sp>
      <p:sp>
        <p:nvSpPr>
          <p:cNvPr id="20" name="Oval 13"/>
          <p:cNvSpPr>
            <a:spLocks noChangeArrowheads="1"/>
          </p:cNvSpPr>
          <p:nvPr/>
        </p:nvSpPr>
        <p:spPr bwMode="auto">
          <a:xfrm>
            <a:off x="6637581" y="599814"/>
            <a:ext cx="1497778" cy="282281"/>
          </a:xfrm>
          <a:prstGeom prst="ellipse">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defTabSz="685800">
              <a:spcBef>
                <a:spcPct val="50000"/>
              </a:spcBef>
            </a:pPr>
            <a:r>
              <a:rPr lang="fi-FI" sz="800" b="1" dirty="0">
                <a:solidFill>
                  <a:srgbClr val="002E63"/>
                </a:solidFill>
                <a:latin typeface="Verdana"/>
              </a:rPr>
              <a:t>EU:n ja valtion normitus</a:t>
            </a:r>
          </a:p>
        </p:txBody>
      </p:sp>
      <p:sp>
        <p:nvSpPr>
          <p:cNvPr id="21" name="Oval 14"/>
          <p:cNvSpPr>
            <a:spLocks noChangeArrowheads="1"/>
          </p:cNvSpPr>
          <p:nvPr/>
        </p:nvSpPr>
        <p:spPr bwMode="auto">
          <a:xfrm>
            <a:off x="6433659" y="966114"/>
            <a:ext cx="537731" cy="261938"/>
          </a:xfrm>
          <a:prstGeom prst="ellipse">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685800">
              <a:spcBef>
                <a:spcPct val="50000"/>
              </a:spcBef>
            </a:pPr>
            <a:r>
              <a:rPr lang="fi-FI" sz="800" b="1" dirty="0">
                <a:solidFill>
                  <a:srgbClr val="002E63"/>
                </a:solidFill>
                <a:latin typeface="Verdana"/>
              </a:rPr>
              <a:t>Kuntatalous</a:t>
            </a:r>
            <a:endParaRPr lang="fi-FI" sz="675" b="1" dirty="0">
              <a:solidFill>
                <a:srgbClr val="002E63"/>
              </a:solidFill>
              <a:latin typeface="Verdana"/>
            </a:endParaRPr>
          </a:p>
        </p:txBody>
      </p:sp>
      <p:sp>
        <p:nvSpPr>
          <p:cNvPr id="22" name="Oval 15"/>
          <p:cNvSpPr>
            <a:spLocks noChangeArrowheads="1"/>
          </p:cNvSpPr>
          <p:nvPr/>
        </p:nvSpPr>
        <p:spPr bwMode="auto">
          <a:xfrm>
            <a:off x="1395153" y="851232"/>
            <a:ext cx="803590" cy="261938"/>
          </a:xfrm>
          <a:prstGeom prst="ellipse">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685800">
              <a:spcBef>
                <a:spcPct val="50000"/>
              </a:spcBef>
            </a:pPr>
            <a:r>
              <a:rPr lang="fi-FI" sz="800" b="1" dirty="0">
                <a:solidFill>
                  <a:srgbClr val="002E63"/>
                </a:solidFill>
                <a:latin typeface="Verdana"/>
              </a:rPr>
              <a:t>Aluerakenne</a:t>
            </a:r>
            <a:endParaRPr lang="fi-FI" sz="675" b="1" dirty="0">
              <a:solidFill>
                <a:srgbClr val="002E63"/>
              </a:solidFill>
              <a:latin typeface="Verdana"/>
            </a:endParaRPr>
          </a:p>
        </p:txBody>
      </p:sp>
      <p:sp>
        <p:nvSpPr>
          <p:cNvPr id="23" name="Oval 16"/>
          <p:cNvSpPr>
            <a:spLocks noChangeArrowheads="1"/>
          </p:cNvSpPr>
          <p:nvPr/>
        </p:nvSpPr>
        <p:spPr bwMode="auto">
          <a:xfrm>
            <a:off x="1869167" y="1056280"/>
            <a:ext cx="756559" cy="232128"/>
          </a:xfrm>
          <a:prstGeom prst="ellipse">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685800">
              <a:spcBef>
                <a:spcPct val="50000"/>
              </a:spcBef>
            </a:pPr>
            <a:r>
              <a:rPr lang="fi-FI" sz="800" b="1" dirty="0">
                <a:solidFill>
                  <a:srgbClr val="002E63"/>
                </a:solidFill>
                <a:latin typeface="Verdana"/>
              </a:rPr>
              <a:t>Ikärakenne</a:t>
            </a:r>
            <a:endParaRPr lang="fi-FI" sz="675" b="1" dirty="0">
              <a:solidFill>
                <a:srgbClr val="002E63"/>
              </a:solidFill>
              <a:latin typeface="Verdana"/>
            </a:endParaRPr>
          </a:p>
        </p:txBody>
      </p:sp>
      <p:sp>
        <p:nvSpPr>
          <p:cNvPr id="24" name="Oval 17"/>
          <p:cNvSpPr>
            <a:spLocks noChangeArrowheads="1"/>
          </p:cNvSpPr>
          <p:nvPr/>
        </p:nvSpPr>
        <p:spPr bwMode="auto">
          <a:xfrm>
            <a:off x="6773376" y="814146"/>
            <a:ext cx="654230" cy="261938"/>
          </a:xfrm>
          <a:prstGeom prst="ellipse">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685800">
              <a:spcBef>
                <a:spcPct val="50000"/>
              </a:spcBef>
            </a:pPr>
            <a:r>
              <a:rPr lang="fi-FI" sz="800" b="1" dirty="0">
                <a:solidFill>
                  <a:srgbClr val="002E63"/>
                </a:solidFill>
                <a:latin typeface="Verdana"/>
              </a:rPr>
              <a:t>Teknologia</a:t>
            </a:r>
            <a:endParaRPr lang="fi-FI" sz="675" b="1" dirty="0">
              <a:solidFill>
                <a:srgbClr val="002E63"/>
              </a:solidFill>
              <a:latin typeface="Verdana"/>
            </a:endParaRPr>
          </a:p>
        </p:txBody>
      </p:sp>
      <p:sp>
        <p:nvSpPr>
          <p:cNvPr id="25" name="Text Box 25"/>
          <p:cNvSpPr txBox="1">
            <a:spLocks noChangeArrowheads="1"/>
          </p:cNvSpPr>
          <p:nvPr/>
        </p:nvSpPr>
        <p:spPr bwMode="auto">
          <a:xfrm>
            <a:off x="1981216" y="569092"/>
            <a:ext cx="4968552" cy="5847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Verdana" pitchFamily="34" charset="0"/>
              </a:defRPr>
            </a:lvl1pPr>
            <a:lvl2pPr marL="742950" indent="-285750" eaLnBrk="0" hangingPunct="0">
              <a:defRPr sz="1200">
                <a:solidFill>
                  <a:schemeClr val="tx1"/>
                </a:solidFill>
                <a:latin typeface="Verdana" pitchFamily="34" charset="0"/>
              </a:defRPr>
            </a:lvl2pPr>
            <a:lvl3pPr marL="1143000" indent="-228600" eaLnBrk="0" hangingPunct="0">
              <a:defRPr sz="1200">
                <a:solidFill>
                  <a:schemeClr val="tx1"/>
                </a:solidFill>
                <a:latin typeface="Verdana" pitchFamily="34" charset="0"/>
              </a:defRPr>
            </a:lvl3pPr>
            <a:lvl4pPr marL="1600200" indent="-228600" eaLnBrk="0" hangingPunct="0">
              <a:defRPr sz="1200">
                <a:solidFill>
                  <a:schemeClr val="tx1"/>
                </a:solidFill>
                <a:latin typeface="Verdana" pitchFamily="34" charset="0"/>
              </a:defRPr>
            </a:lvl4pPr>
            <a:lvl5pPr marL="2057400" indent="-228600" eaLnBrk="0" hangingPunct="0">
              <a:defRPr sz="1200">
                <a:solidFill>
                  <a:schemeClr val="tx1"/>
                </a:solidFill>
                <a:latin typeface="Verdana" pitchFamily="34" charset="0"/>
              </a:defRPr>
            </a:lvl5pPr>
            <a:lvl6pPr marL="2514600" indent="-228600" algn="ctr" eaLnBrk="0" fontAlgn="base" hangingPunct="0">
              <a:spcBef>
                <a:spcPct val="0"/>
              </a:spcBef>
              <a:spcAft>
                <a:spcPct val="0"/>
              </a:spcAft>
              <a:defRPr sz="1200">
                <a:solidFill>
                  <a:schemeClr val="tx1"/>
                </a:solidFill>
                <a:latin typeface="Verdana" pitchFamily="34" charset="0"/>
              </a:defRPr>
            </a:lvl6pPr>
            <a:lvl7pPr marL="2971800" indent="-228600" algn="ctr" eaLnBrk="0" fontAlgn="base" hangingPunct="0">
              <a:spcBef>
                <a:spcPct val="0"/>
              </a:spcBef>
              <a:spcAft>
                <a:spcPct val="0"/>
              </a:spcAft>
              <a:defRPr sz="1200">
                <a:solidFill>
                  <a:schemeClr val="tx1"/>
                </a:solidFill>
                <a:latin typeface="Verdana" pitchFamily="34" charset="0"/>
              </a:defRPr>
            </a:lvl7pPr>
            <a:lvl8pPr marL="3429000" indent="-228600" algn="ctr" eaLnBrk="0" fontAlgn="base" hangingPunct="0">
              <a:spcBef>
                <a:spcPct val="0"/>
              </a:spcBef>
              <a:spcAft>
                <a:spcPct val="0"/>
              </a:spcAft>
              <a:defRPr sz="1200">
                <a:solidFill>
                  <a:schemeClr val="tx1"/>
                </a:solidFill>
                <a:latin typeface="Verdana" pitchFamily="34" charset="0"/>
              </a:defRPr>
            </a:lvl8pPr>
            <a:lvl9pPr marL="3886200" indent="-228600" algn="ctr" eaLnBrk="0" fontAlgn="base" hangingPunct="0">
              <a:spcBef>
                <a:spcPct val="0"/>
              </a:spcBef>
              <a:spcAft>
                <a:spcPct val="0"/>
              </a:spcAft>
              <a:defRPr sz="1200">
                <a:solidFill>
                  <a:schemeClr val="tx1"/>
                </a:solidFill>
                <a:latin typeface="Verdana" pitchFamily="34" charset="0"/>
              </a:defRPr>
            </a:lvl9pPr>
          </a:lstStyle>
          <a:p>
            <a:pPr algn="ctr" defTabSz="685800" eaLnBrk="1" hangingPunct="1"/>
            <a:r>
              <a:rPr lang="fi-FI" sz="1600" b="1" dirty="0">
                <a:solidFill>
                  <a:srgbClr val="002E63"/>
                </a:solidFill>
              </a:rPr>
              <a:t>Toimintaympäristön muutosvoimien ja </a:t>
            </a:r>
          </a:p>
          <a:p>
            <a:pPr algn="ctr" defTabSz="685800" eaLnBrk="1" hangingPunct="1"/>
            <a:r>
              <a:rPr lang="fi-FI" sz="1600" b="1" dirty="0">
                <a:solidFill>
                  <a:srgbClr val="002E63"/>
                </a:solidFill>
              </a:rPr>
              <a:t>kunnan nykytilan analyysi</a:t>
            </a:r>
          </a:p>
        </p:txBody>
      </p:sp>
      <p:sp>
        <p:nvSpPr>
          <p:cNvPr id="26" name="Oval 32"/>
          <p:cNvSpPr>
            <a:spLocks noChangeArrowheads="1"/>
          </p:cNvSpPr>
          <p:nvPr/>
        </p:nvSpPr>
        <p:spPr bwMode="auto">
          <a:xfrm>
            <a:off x="1162642" y="601503"/>
            <a:ext cx="856144" cy="261938"/>
          </a:xfrm>
          <a:prstGeom prst="ellipse">
            <a:avLst/>
          </a:prstGeom>
          <a:noFill/>
          <a:ln>
            <a:noFill/>
          </a:ln>
          <a:effectLst/>
          <a:extLst>
            <a:ext uri="{909E8E84-426E-40DD-AFC4-6F175D3DCCD1}">
              <a14:hiddenFill xmlns="" xmlns:a14="http://schemas.microsoft.com/office/drawing/2010/main">
                <a:solidFill>
                  <a:schemeClr val="bg2">
                    <a:alpha val="89803"/>
                  </a:schemeClr>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685800">
              <a:spcBef>
                <a:spcPct val="50000"/>
              </a:spcBef>
            </a:pPr>
            <a:r>
              <a:rPr lang="fi-FI" sz="800" b="1" dirty="0">
                <a:solidFill>
                  <a:srgbClr val="002E63"/>
                </a:solidFill>
                <a:latin typeface="Verdana"/>
              </a:rPr>
              <a:t>Globaalitalous</a:t>
            </a:r>
            <a:endParaRPr lang="fi-FI" sz="675" b="1" dirty="0">
              <a:solidFill>
                <a:srgbClr val="002E63"/>
              </a:solidFill>
              <a:latin typeface="Verdana"/>
            </a:endParaRPr>
          </a:p>
        </p:txBody>
      </p:sp>
      <p:sp>
        <p:nvSpPr>
          <p:cNvPr id="27" name="Oval 34"/>
          <p:cNvSpPr>
            <a:spLocks noChangeArrowheads="1"/>
          </p:cNvSpPr>
          <p:nvPr/>
        </p:nvSpPr>
        <p:spPr bwMode="auto">
          <a:xfrm>
            <a:off x="2992839" y="1108218"/>
            <a:ext cx="1392236" cy="261938"/>
          </a:xfrm>
          <a:prstGeom prst="ellipse">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685800">
              <a:spcBef>
                <a:spcPct val="50000"/>
              </a:spcBef>
            </a:pPr>
            <a:r>
              <a:rPr lang="fi-FI" sz="800" b="1" dirty="0">
                <a:solidFill>
                  <a:srgbClr val="002E63"/>
                </a:solidFill>
                <a:latin typeface="Verdana"/>
              </a:rPr>
              <a:t>Kuntalaisten</a:t>
            </a:r>
            <a:r>
              <a:rPr lang="fi-FI" sz="800" dirty="0">
                <a:solidFill>
                  <a:prstClr val="white"/>
                </a:solidFill>
                <a:latin typeface="Verdana"/>
              </a:rPr>
              <a:t> </a:t>
            </a:r>
            <a:r>
              <a:rPr lang="fi-FI" sz="800" b="1" dirty="0">
                <a:solidFill>
                  <a:srgbClr val="002E63"/>
                </a:solidFill>
                <a:latin typeface="Verdana"/>
              </a:rPr>
              <a:t>palvelutarpeet</a:t>
            </a:r>
          </a:p>
        </p:txBody>
      </p:sp>
      <p:sp>
        <p:nvSpPr>
          <p:cNvPr id="28" name="Oval 14"/>
          <p:cNvSpPr>
            <a:spLocks noChangeArrowheads="1"/>
          </p:cNvSpPr>
          <p:nvPr/>
        </p:nvSpPr>
        <p:spPr bwMode="auto">
          <a:xfrm>
            <a:off x="5068720" y="1072190"/>
            <a:ext cx="1305507" cy="261938"/>
          </a:xfrm>
          <a:prstGeom prst="ellipse">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defTabSz="685800">
              <a:spcBef>
                <a:spcPct val="50000"/>
              </a:spcBef>
            </a:pPr>
            <a:r>
              <a:rPr lang="fi-FI" sz="800" b="1" dirty="0">
                <a:solidFill>
                  <a:srgbClr val="002E63"/>
                </a:solidFill>
                <a:latin typeface="Verdana"/>
              </a:rPr>
              <a:t>Sidosryhmien</a:t>
            </a:r>
            <a:r>
              <a:rPr lang="fi-FI" sz="675" dirty="0">
                <a:solidFill>
                  <a:srgbClr val="002E63"/>
                </a:solidFill>
                <a:latin typeface="Verdana"/>
              </a:rPr>
              <a:t> </a:t>
            </a:r>
            <a:r>
              <a:rPr lang="fi-FI" sz="800" b="1" dirty="0">
                <a:solidFill>
                  <a:srgbClr val="002E63"/>
                </a:solidFill>
                <a:latin typeface="Verdana"/>
              </a:rPr>
              <a:t>odotukset</a:t>
            </a:r>
            <a:endParaRPr lang="fi-FI" sz="675" b="1" dirty="0">
              <a:solidFill>
                <a:srgbClr val="002E63"/>
              </a:solidFill>
              <a:latin typeface="Verdana"/>
            </a:endParaRPr>
          </a:p>
        </p:txBody>
      </p:sp>
      <p:sp>
        <p:nvSpPr>
          <p:cNvPr id="29" name="AutoShape 6"/>
          <p:cNvSpPr>
            <a:spLocks noChangeArrowheads="1"/>
          </p:cNvSpPr>
          <p:nvPr/>
        </p:nvSpPr>
        <p:spPr bwMode="auto">
          <a:xfrm>
            <a:off x="1925706" y="2036122"/>
            <a:ext cx="5292589" cy="924554"/>
          </a:xfrm>
          <a:prstGeom prst="roundRect">
            <a:avLst>
              <a:gd name="adj" fmla="val 16667"/>
            </a:avLst>
          </a:prstGeom>
          <a:solidFill>
            <a:schemeClr val="tx1">
              <a:lumMod val="90000"/>
              <a:lumOff val="10000"/>
              <a:alpha val="90000"/>
            </a:schemeClr>
          </a:solidFill>
          <a:ln>
            <a:noFill/>
          </a:ln>
          <a:effectLst/>
        </p:spPr>
        <p:txBody>
          <a:bodyPr wrap="none" anchor="ctr"/>
          <a:lstStyle/>
          <a:p>
            <a:pPr algn="ctr" defTabSz="685800"/>
            <a:r>
              <a:rPr lang="fi-FI" sz="1600" b="1" dirty="0">
                <a:solidFill>
                  <a:prstClr val="white"/>
                </a:solidFill>
                <a:latin typeface="Verdana"/>
              </a:rPr>
              <a:t>Strategian toteuttamisohjelmat </a:t>
            </a:r>
          </a:p>
          <a:p>
            <a:pPr algn="ctr" defTabSz="685800"/>
            <a:r>
              <a:rPr lang="fi-FI" sz="1000" b="1" dirty="0">
                <a:solidFill>
                  <a:prstClr val="white"/>
                </a:solidFill>
                <a:latin typeface="Verdana"/>
              </a:rPr>
              <a:t>poikkihallinnollisissa teemoissa</a:t>
            </a:r>
            <a:r>
              <a:rPr lang="fi-FI" sz="900" dirty="0">
                <a:solidFill>
                  <a:prstClr val="white"/>
                </a:solidFill>
                <a:latin typeface="Verdana"/>
              </a:rPr>
              <a:t>, </a:t>
            </a:r>
          </a:p>
          <a:p>
            <a:pPr algn="ctr" defTabSz="685800"/>
            <a:r>
              <a:rPr lang="fi-FI" sz="900" dirty="0">
                <a:solidFill>
                  <a:prstClr val="white"/>
                </a:solidFill>
                <a:latin typeface="Verdana"/>
              </a:rPr>
              <a:t>esim. palvelujen järjestäminen, kuntalaisten hyvinvointi, omistajapolitiikka, talouden</a:t>
            </a:r>
          </a:p>
          <a:p>
            <a:pPr algn="ctr" defTabSz="685800"/>
            <a:r>
              <a:rPr lang="fi-FI" sz="900" dirty="0">
                <a:solidFill>
                  <a:prstClr val="white"/>
                </a:solidFill>
                <a:latin typeface="Verdana"/>
              </a:rPr>
              <a:t>tasapainottaminen ja tuottavuus, henkilöstö, elinkeinot, maapolitiikka ja elinympäristö</a:t>
            </a:r>
          </a:p>
        </p:txBody>
      </p:sp>
      <p:sp>
        <p:nvSpPr>
          <p:cNvPr id="30" name="AutoShape 6"/>
          <p:cNvSpPr>
            <a:spLocks noChangeArrowheads="1"/>
          </p:cNvSpPr>
          <p:nvPr/>
        </p:nvSpPr>
        <p:spPr bwMode="auto">
          <a:xfrm>
            <a:off x="2573778" y="3068524"/>
            <a:ext cx="3822574" cy="378206"/>
          </a:xfrm>
          <a:prstGeom prst="roundRect">
            <a:avLst>
              <a:gd name="adj" fmla="val 16667"/>
            </a:avLst>
          </a:prstGeom>
          <a:solidFill>
            <a:schemeClr val="tx1">
              <a:lumMod val="75000"/>
              <a:lumOff val="25000"/>
              <a:alpha val="90000"/>
            </a:schemeClr>
          </a:solidFill>
          <a:ln>
            <a:noFill/>
          </a:ln>
          <a:effectLst/>
        </p:spPr>
        <p:txBody>
          <a:bodyPr wrap="none" anchor="ctr"/>
          <a:lstStyle/>
          <a:p>
            <a:pPr algn="ctr" defTabSz="685800"/>
            <a:r>
              <a:rPr lang="fi-FI" sz="1350" b="1" dirty="0">
                <a:solidFill>
                  <a:schemeClr val="bg1"/>
                </a:solidFill>
                <a:latin typeface="Verdana"/>
              </a:rPr>
              <a:t>Kuntakonsernin talousarviotavoitteet</a:t>
            </a:r>
          </a:p>
        </p:txBody>
      </p:sp>
      <p:sp>
        <p:nvSpPr>
          <p:cNvPr id="31" name="AutoShape 6"/>
          <p:cNvSpPr>
            <a:spLocks noChangeArrowheads="1"/>
          </p:cNvSpPr>
          <p:nvPr/>
        </p:nvSpPr>
        <p:spPr bwMode="auto">
          <a:xfrm>
            <a:off x="2837194" y="3584763"/>
            <a:ext cx="3408992" cy="479930"/>
          </a:xfrm>
          <a:prstGeom prst="roundRect">
            <a:avLst>
              <a:gd name="adj" fmla="val 16667"/>
            </a:avLst>
          </a:prstGeom>
          <a:solidFill>
            <a:schemeClr val="tx1">
              <a:lumMod val="50000"/>
              <a:lumOff val="50000"/>
              <a:alpha val="90000"/>
            </a:schemeClr>
          </a:solidFill>
          <a:ln>
            <a:noFill/>
          </a:ln>
          <a:effectLst/>
        </p:spPr>
        <p:txBody>
          <a:bodyPr wrap="none" anchor="ctr"/>
          <a:lstStyle/>
          <a:p>
            <a:pPr algn="ctr" defTabSz="685800"/>
            <a:r>
              <a:rPr lang="fi-FI" sz="1200" b="1" dirty="0">
                <a:solidFill>
                  <a:srgbClr val="002E63"/>
                </a:solidFill>
                <a:latin typeface="Verdana"/>
              </a:rPr>
              <a:t>Toimiala- ja yksikkökohtaiset </a:t>
            </a:r>
          </a:p>
          <a:p>
            <a:pPr algn="ctr" defTabSz="685800"/>
            <a:r>
              <a:rPr lang="fi-FI" sz="1200" b="1" dirty="0">
                <a:solidFill>
                  <a:srgbClr val="002E63"/>
                </a:solidFill>
                <a:latin typeface="Verdana"/>
              </a:rPr>
              <a:t>kehitysohjelmat ja käyttösuunnitelmat</a:t>
            </a:r>
          </a:p>
        </p:txBody>
      </p:sp>
      <p:sp>
        <p:nvSpPr>
          <p:cNvPr id="32" name="AutoShape 6"/>
          <p:cNvSpPr>
            <a:spLocks noChangeArrowheads="1"/>
          </p:cNvSpPr>
          <p:nvPr/>
        </p:nvSpPr>
        <p:spPr bwMode="auto">
          <a:xfrm>
            <a:off x="3113838" y="4225132"/>
            <a:ext cx="2903338" cy="571748"/>
          </a:xfrm>
          <a:prstGeom prst="roundRect">
            <a:avLst>
              <a:gd name="adj" fmla="val 16667"/>
            </a:avLst>
          </a:prstGeom>
          <a:solidFill>
            <a:schemeClr val="tx1">
              <a:lumMod val="25000"/>
              <a:lumOff val="75000"/>
            </a:schemeClr>
          </a:solidFill>
          <a:ln>
            <a:noFill/>
          </a:ln>
          <a:effectLst/>
        </p:spPr>
        <p:txBody>
          <a:bodyPr wrap="none" anchor="ctr"/>
          <a:lstStyle/>
          <a:p>
            <a:pPr algn="ctr" defTabSz="685800"/>
            <a:r>
              <a:rPr lang="fi-FI" sz="1050" b="1" dirty="0">
                <a:solidFill>
                  <a:srgbClr val="002E63"/>
                </a:solidFill>
                <a:latin typeface="Verdana"/>
              </a:rPr>
              <a:t>Yhtiöiden, liikelaitosten ja </a:t>
            </a:r>
          </a:p>
          <a:p>
            <a:pPr algn="ctr" defTabSz="685800"/>
            <a:r>
              <a:rPr lang="fi-FI" sz="1050" b="1" dirty="0">
                <a:solidFill>
                  <a:srgbClr val="002E63"/>
                </a:solidFill>
                <a:latin typeface="Verdana"/>
              </a:rPr>
              <a:t>kuntayhtymien kehitysohjelmat </a:t>
            </a:r>
          </a:p>
          <a:p>
            <a:pPr algn="ctr" defTabSz="685800"/>
            <a:r>
              <a:rPr lang="fi-FI" sz="1050" b="1" dirty="0">
                <a:solidFill>
                  <a:srgbClr val="002E63"/>
                </a:solidFill>
                <a:latin typeface="Verdana"/>
              </a:rPr>
              <a:t>ja toimintasuunnitelmat</a:t>
            </a:r>
          </a:p>
        </p:txBody>
      </p:sp>
    </p:spTree>
    <p:extLst>
      <p:ext uri="{BB962C8B-B14F-4D97-AF65-F5344CB8AC3E}">
        <p14:creationId xmlns="" xmlns:p14="http://schemas.microsoft.com/office/powerpoint/2010/main" val="2691400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85646" y="141480"/>
            <a:ext cx="6121580" cy="857250"/>
          </a:xfrm>
        </p:spPr>
        <p:txBody>
          <a:bodyPr>
            <a:normAutofit fontScale="90000"/>
          </a:bodyPr>
          <a:lstStyle/>
          <a:p>
            <a:r>
              <a:rPr lang="fi-FI" dirty="0">
                <a:solidFill>
                  <a:srgbClr val="0070C0"/>
                </a:solidFill>
              </a:rPr>
              <a:t>Kunnat ovat erilaisia </a:t>
            </a:r>
            <a:br>
              <a:rPr lang="fi-FI" dirty="0">
                <a:solidFill>
                  <a:srgbClr val="0070C0"/>
                </a:solidFill>
              </a:rPr>
            </a:br>
            <a:r>
              <a:rPr lang="fi-FI" dirty="0">
                <a:solidFill>
                  <a:srgbClr val="0070C0"/>
                </a:solidFill>
              </a:rPr>
              <a:t>monessa suhteessa….</a:t>
            </a:r>
          </a:p>
        </p:txBody>
      </p:sp>
      <p:sp>
        <p:nvSpPr>
          <p:cNvPr id="3" name="Sisällön paikkamerkki 2"/>
          <p:cNvSpPr>
            <a:spLocks noGrp="1"/>
          </p:cNvSpPr>
          <p:nvPr>
            <p:ph idx="1"/>
          </p:nvPr>
        </p:nvSpPr>
        <p:spPr>
          <a:xfrm>
            <a:off x="1439652" y="1221600"/>
            <a:ext cx="3780420" cy="3475025"/>
          </a:xfrm>
        </p:spPr>
        <p:txBody>
          <a:bodyPr>
            <a:normAutofit fontScale="70000" lnSpcReduction="20000"/>
          </a:bodyPr>
          <a:lstStyle/>
          <a:p>
            <a:r>
              <a:rPr lang="fi-FI" dirty="0"/>
              <a:t>Kunnan koko: asukasmäärä, pinta-ala, asukastiheys</a:t>
            </a:r>
          </a:p>
          <a:p>
            <a:r>
              <a:rPr lang="fi-FI" dirty="0"/>
              <a:t>Maantieteellinen sijainti</a:t>
            </a:r>
          </a:p>
          <a:p>
            <a:r>
              <a:rPr lang="fi-FI" dirty="0"/>
              <a:t>Väestön ikä- ja koulutusrakenne</a:t>
            </a:r>
          </a:p>
          <a:p>
            <a:r>
              <a:rPr lang="fi-FI" dirty="0"/>
              <a:t>Elinkeinorakenne</a:t>
            </a:r>
          </a:p>
          <a:p>
            <a:r>
              <a:rPr lang="fi-FI" dirty="0"/>
              <a:t>Taloudellinen tilanne</a:t>
            </a:r>
          </a:p>
          <a:p>
            <a:r>
              <a:rPr lang="fi-FI" dirty="0"/>
              <a:t>Kielisuhteet</a:t>
            </a:r>
          </a:p>
          <a:p>
            <a:r>
              <a:rPr lang="fi-FI" dirty="0"/>
              <a:t>Poliittiset voimasuhteet</a:t>
            </a:r>
          </a:p>
          <a:p>
            <a:r>
              <a:rPr lang="fi-FI" dirty="0"/>
              <a:t>Palvelujen tuottamis- ja järjestämistavat</a:t>
            </a:r>
          </a:p>
          <a:p>
            <a:r>
              <a:rPr lang="fi-FI" dirty="0"/>
              <a:t>Toimintakulttuuri</a:t>
            </a:r>
          </a:p>
          <a:p>
            <a:r>
              <a:rPr lang="fi-FI" dirty="0" err="1"/>
              <a:t>jne</a:t>
            </a:r>
            <a:r>
              <a:rPr lang="fi-FI" dirty="0"/>
              <a:t>…</a:t>
            </a:r>
          </a:p>
          <a:p>
            <a:pPr marL="0" indent="0">
              <a:buNone/>
            </a:pPr>
            <a:endParaRPr lang="fi-FI" dirty="0"/>
          </a:p>
        </p:txBody>
      </p:sp>
      <p:sp>
        <p:nvSpPr>
          <p:cNvPr id="6" name="Dian numeron paikkamerkki 5"/>
          <p:cNvSpPr>
            <a:spLocks noGrp="1"/>
          </p:cNvSpPr>
          <p:nvPr>
            <p:ph type="sldNum" sz="quarter" idx="12"/>
          </p:nvPr>
        </p:nvSpPr>
        <p:spPr/>
        <p:txBody>
          <a:bodyPr/>
          <a:lstStyle/>
          <a:p>
            <a:pPr defTabSz="342900"/>
            <a:endParaRPr lang="fi-FI" dirty="0">
              <a:solidFill>
                <a:srgbClr val="002E63"/>
              </a:solidFill>
              <a:latin typeface="Verdana"/>
            </a:endParaRPr>
          </a:p>
        </p:txBody>
      </p:sp>
      <p:pic>
        <p:nvPicPr>
          <p:cNvPr id="7" name="Picture 2" descr="Suomen kartt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90272" y="903763"/>
            <a:ext cx="2602716" cy="40342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62356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77735" y="205979"/>
            <a:ext cx="6106886" cy="773736"/>
          </a:xfrm>
        </p:spPr>
        <p:txBody>
          <a:bodyPr>
            <a:normAutofit fontScale="90000"/>
          </a:bodyPr>
          <a:lstStyle/>
          <a:p>
            <a:pPr algn="ctr"/>
            <a:r>
              <a:rPr lang="fi-FI" dirty="0">
                <a:solidFill>
                  <a:srgbClr val="004A9F"/>
                </a:solidFill>
              </a:rPr>
              <a:t>Kuntaliiton T&amp;K-toiminnan keskeiset periaatteet</a:t>
            </a:r>
          </a:p>
        </p:txBody>
      </p:sp>
      <p:sp>
        <p:nvSpPr>
          <p:cNvPr id="3" name="Sisällön paikkamerkki 2"/>
          <p:cNvSpPr>
            <a:spLocks noGrp="1"/>
          </p:cNvSpPr>
          <p:nvPr>
            <p:ph idx="1"/>
          </p:nvPr>
        </p:nvSpPr>
        <p:spPr>
          <a:xfrm>
            <a:off x="1396093" y="1169364"/>
            <a:ext cx="6433457" cy="3868836"/>
          </a:xfrm>
        </p:spPr>
        <p:txBody>
          <a:bodyPr>
            <a:normAutofit fontScale="55000" lnSpcReduction="20000"/>
          </a:bodyPr>
          <a:lstStyle/>
          <a:p>
            <a:pPr marL="342900" indent="-342900">
              <a:buAutoNum type="arabicPeriod"/>
            </a:pPr>
            <a:r>
              <a:rPr lang="fi-FI" dirty="0"/>
              <a:t>Suunnittelemme ja toteutamme projekteja </a:t>
            </a:r>
            <a:r>
              <a:rPr lang="fi-FI" b="1" dirty="0"/>
              <a:t>kuntalähtöisesti</a:t>
            </a:r>
            <a:r>
              <a:rPr lang="fi-FI" dirty="0"/>
              <a:t> ja tuotamme </a:t>
            </a:r>
            <a:r>
              <a:rPr lang="fi-FI" b="1" dirty="0"/>
              <a:t>lisäarvoa jäsenkunnille</a:t>
            </a:r>
            <a:r>
              <a:rPr lang="fi-FI" dirty="0"/>
              <a:t>.</a:t>
            </a:r>
          </a:p>
          <a:p>
            <a:pPr marL="342900" indent="-342900">
              <a:buAutoNum type="arabicPeriod"/>
            </a:pPr>
            <a:endParaRPr lang="fi-FI" dirty="0"/>
          </a:p>
          <a:p>
            <a:pPr marL="342900" indent="-342900">
              <a:buAutoNum type="arabicPeriod"/>
            </a:pPr>
            <a:r>
              <a:rPr lang="fi-FI" dirty="0"/>
              <a:t>Otamme huomioon </a:t>
            </a:r>
            <a:r>
              <a:rPr lang="fi-FI" b="1" dirty="0"/>
              <a:t>kuntakentän moninaisuuden (</a:t>
            </a:r>
            <a:r>
              <a:rPr lang="fi-FI" b="1" dirty="0" err="1"/>
              <a:t>diversity</a:t>
            </a:r>
            <a:r>
              <a:rPr lang="fi-FI" b="1" dirty="0"/>
              <a:t>)</a:t>
            </a:r>
            <a:r>
              <a:rPr lang="fi-FI" dirty="0"/>
              <a:t>.</a:t>
            </a:r>
          </a:p>
          <a:p>
            <a:pPr marL="342900" indent="-342900">
              <a:buAutoNum type="arabicPeriod"/>
            </a:pPr>
            <a:endParaRPr lang="fi-FI" dirty="0"/>
          </a:p>
          <a:p>
            <a:pPr marL="342900" indent="-342900">
              <a:buAutoNum type="arabicPeriod"/>
            </a:pPr>
            <a:r>
              <a:rPr lang="fi-FI" dirty="0"/>
              <a:t>Toimintaamme  ohjaa liiton </a:t>
            </a:r>
            <a:r>
              <a:rPr lang="fi-FI" b="1" dirty="0"/>
              <a:t>strategia</a:t>
            </a:r>
            <a:r>
              <a:rPr lang="fi-FI" dirty="0"/>
              <a:t> ja vuosittainen strateginen </a:t>
            </a:r>
            <a:r>
              <a:rPr lang="fi-FI" b="1" dirty="0"/>
              <a:t>toimintasuunnitelma</a:t>
            </a:r>
            <a:r>
              <a:rPr lang="fi-FI" dirty="0"/>
              <a:t>: Projektit toimeenpanevat strategiaa ja antavat syötteitä strategian uudistamiseen. </a:t>
            </a:r>
          </a:p>
          <a:p>
            <a:pPr marL="342900" indent="-342900">
              <a:buAutoNum type="arabicPeriod"/>
            </a:pPr>
            <a:endParaRPr lang="fi-FI" dirty="0"/>
          </a:p>
          <a:p>
            <a:pPr marL="342900" indent="-342900">
              <a:buAutoNum type="arabicPeriod"/>
            </a:pPr>
            <a:r>
              <a:rPr lang="fi-FI" dirty="0"/>
              <a:t>Hyödynnämme </a:t>
            </a:r>
            <a:r>
              <a:rPr lang="fi-FI" b="1" dirty="0"/>
              <a:t>verkostoja</a:t>
            </a:r>
            <a:r>
              <a:rPr lang="fi-FI" dirty="0"/>
              <a:t> ja rajapinnat ylittävää yhteistyötä.</a:t>
            </a:r>
          </a:p>
          <a:p>
            <a:pPr marL="342900" indent="-342900">
              <a:buAutoNum type="arabicPeriod"/>
            </a:pPr>
            <a:endParaRPr lang="fi-FI" dirty="0"/>
          </a:p>
          <a:p>
            <a:pPr marL="342900" indent="-342900">
              <a:buAutoNum type="arabicPeriod"/>
            </a:pPr>
            <a:r>
              <a:rPr lang="fi-FI" dirty="0"/>
              <a:t>Tunnistamme </a:t>
            </a:r>
            <a:r>
              <a:rPr lang="fi-FI" b="1" dirty="0"/>
              <a:t>koko Kuntaliittokonsernin </a:t>
            </a:r>
            <a:r>
              <a:rPr lang="fi-FI" dirty="0"/>
              <a:t>voimavarat ja osaamisen.</a:t>
            </a:r>
          </a:p>
          <a:p>
            <a:pPr marL="342900" indent="-342900">
              <a:buAutoNum type="arabicPeriod"/>
            </a:pPr>
            <a:endParaRPr lang="fi-FI" dirty="0"/>
          </a:p>
          <a:p>
            <a:pPr marL="342900" indent="-342900">
              <a:buAutoNum type="arabicPeriod"/>
            </a:pPr>
            <a:r>
              <a:rPr lang="fi-FI" dirty="0"/>
              <a:t>Pidämme yllä ja kehitämme edelleen </a:t>
            </a:r>
            <a:r>
              <a:rPr lang="fi-FI" b="1" dirty="0"/>
              <a:t>osaamistamme</a:t>
            </a:r>
            <a:r>
              <a:rPr lang="fi-FI" dirty="0"/>
              <a:t> aktiivisen T&amp;K-toiminnan kautta.</a:t>
            </a:r>
          </a:p>
          <a:p>
            <a:pPr marL="342900" indent="-342900">
              <a:buAutoNum type="arabicPeriod"/>
            </a:pPr>
            <a:endParaRPr lang="fi-FI" dirty="0"/>
          </a:p>
          <a:p>
            <a:pPr marL="342900" indent="-342900">
              <a:buAutoNum type="arabicPeriod"/>
            </a:pPr>
            <a:r>
              <a:rPr lang="fi-FI" b="1" dirty="0"/>
              <a:t>Kehittämällä investoimme ja teemme tulevaisuutta.</a:t>
            </a:r>
          </a:p>
          <a:p>
            <a:pPr marL="342900" indent="-342900">
              <a:buAutoNum type="arabicPeriod"/>
            </a:pPr>
            <a:endParaRPr lang="fi-FI" dirty="0"/>
          </a:p>
        </p:txBody>
      </p:sp>
      <p:sp>
        <p:nvSpPr>
          <p:cNvPr id="4" name="Päivämäärän paikkamerkki 3"/>
          <p:cNvSpPr>
            <a:spLocks noGrp="1"/>
          </p:cNvSpPr>
          <p:nvPr>
            <p:ph type="dt" sz="half" idx="10"/>
          </p:nvPr>
        </p:nvSpPr>
        <p:spPr/>
        <p:txBody>
          <a:bodyPr/>
          <a:lstStyle/>
          <a:p>
            <a:pPr defTabSz="342900"/>
            <a:fld id="{B996D252-09E6-441D-927E-05DDCB53121F}" type="datetime1">
              <a:rPr lang="fi-FI">
                <a:solidFill>
                  <a:srgbClr val="002E63"/>
                </a:solidFill>
                <a:latin typeface="Verdana"/>
              </a:rPr>
              <a:pPr defTabSz="342900"/>
              <a:t>4.12.2018</a:t>
            </a:fld>
            <a:endParaRPr lang="fi-FI" dirty="0">
              <a:solidFill>
                <a:srgbClr val="002E63"/>
              </a:solidFill>
              <a:latin typeface="Verdana"/>
            </a:endParaRPr>
          </a:p>
        </p:txBody>
      </p:sp>
      <p:sp>
        <p:nvSpPr>
          <p:cNvPr id="5" name="Dian numeron paikkamerkki 4"/>
          <p:cNvSpPr>
            <a:spLocks noGrp="1"/>
          </p:cNvSpPr>
          <p:nvPr>
            <p:ph type="sldNum" sz="quarter" idx="12"/>
          </p:nvPr>
        </p:nvSpPr>
        <p:spPr/>
        <p:txBody>
          <a:bodyPr/>
          <a:lstStyle/>
          <a:p>
            <a:pPr defTabSz="342900"/>
            <a:fld id="{529BDC67-9A7E-42C8-BC4E-FBA2E376B5B6}" type="slidenum">
              <a:rPr lang="fi-FI">
                <a:solidFill>
                  <a:srgbClr val="002E63"/>
                </a:solidFill>
                <a:latin typeface="Verdana"/>
              </a:rPr>
              <a:pPr defTabSz="342900"/>
              <a:t>27</a:t>
            </a:fld>
            <a:endParaRPr lang="fi-FI" dirty="0">
              <a:solidFill>
                <a:srgbClr val="002E63"/>
              </a:solidFill>
              <a:latin typeface="Verdana"/>
            </a:endParaRPr>
          </a:p>
        </p:txBody>
      </p:sp>
    </p:spTree>
    <p:extLst>
      <p:ext uri="{BB962C8B-B14F-4D97-AF65-F5344CB8AC3E}">
        <p14:creationId xmlns="" xmlns:p14="http://schemas.microsoft.com/office/powerpoint/2010/main" val="2211432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p:cNvSpPr txBox="1"/>
          <p:nvPr/>
        </p:nvSpPr>
        <p:spPr>
          <a:xfrm>
            <a:off x="1424925" y="1212784"/>
            <a:ext cx="6433457" cy="3531736"/>
          </a:xfrm>
          <a:prstGeom prst="rect">
            <a:avLst/>
          </a:prstGeom>
          <a:noFill/>
        </p:spPr>
        <p:txBody>
          <a:bodyPr wrap="square" numCol="2" rtlCol="0">
            <a:spAutoFit/>
          </a:bodyPr>
          <a:lstStyle/>
          <a:p>
            <a:pPr defTabSz="342900"/>
            <a:r>
              <a:rPr lang="fi-FI" sz="1500" dirty="0">
                <a:solidFill>
                  <a:srgbClr val="002060"/>
                </a:solidFill>
                <a:latin typeface="Verdana"/>
              </a:rPr>
              <a:t>•	Ajatushautomot </a:t>
            </a:r>
            <a:r>
              <a:rPr lang="fi-FI" sz="1350" dirty="0">
                <a:solidFill>
                  <a:srgbClr val="002060"/>
                </a:solidFill>
                <a:latin typeface="Verdana"/>
              </a:rPr>
              <a:t>(</a:t>
            </a:r>
            <a:r>
              <a:rPr lang="fi-FI" sz="1350" dirty="0" err="1">
                <a:solidFill>
                  <a:srgbClr val="002060"/>
                </a:solidFill>
                <a:latin typeface="Verdana"/>
              </a:rPr>
              <a:t>Demos</a:t>
            </a:r>
            <a:r>
              <a:rPr lang="fi-FI" sz="1350" dirty="0">
                <a:solidFill>
                  <a:srgbClr val="002060"/>
                </a:solidFill>
                <a:latin typeface="Verdana"/>
              </a:rPr>
              <a:t> 	Helsinki, Magma, </a:t>
            </a:r>
            <a:r>
              <a:rPr lang="fi-FI" sz="1350" dirty="0" err="1">
                <a:solidFill>
                  <a:srgbClr val="002060"/>
                </a:solidFill>
                <a:latin typeface="Verdana"/>
              </a:rPr>
              <a:t>Tänk</a:t>
            </a:r>
            <a:r>
              <a:rPr lang="fi-FI" sz="1350" dirty="0">
                <a:solidFill>
                  <a:srgbClr val="002060"/>
                </a:solidFill>
                <a:latin typeface="Verdana"/>
              </a:rPr>
              <a:t> </a:t>
            </a:r>
            <a:r>
              <a:rPr lang="fi-FI" sz="1350" dirty="0" err="1">
                <a:solidFill>
                  <a:srgbClr val="002060"/>
                </a:solidFill>
                <a:latin typeface="Verdana"/>
              </a:rPr>
              <a:t>ym</a:t>
            </a:r>
            <a:r>
              <a:rPr lang="fi-FI" sz="1350" dirty="0">
                <a:solidFill>
                  <a:srgbClr val="002060"/>
                </a:solidFill>
                <a:latin typeface="Verdana"/>
              </a:rPr>
              <a:t>)</a:t>
            </a:r>
          </a:p>
          <a:p>
            <a:pPr defTabSz="342900"/>
            <a:r>
              <a:rPr lang="fi-FI" sz="1500" dirty="0">
                <a:solidFill>
                  <a:srgbClr val="002060"/>
                </a:solidFill>
                <a:latin typeface="Verdana"/>
              </a:rPr>
              <a:t>•	Ammattikorkeakoulut</a:t>
            </a:r>
          </a:p>
          <a:p>
            <a:pPr defTabSz="342900"/>
            <a:r>
              <a:rPr lang="fi-FI" sz="1500" dirty="0">
                <a:solidFill>
                  <a:srgbClr val="002060"/>
                </a:solidFill>
                <a:latin typeface="Verdana"/>
              </a:rPr>
              <a:t>•	ELY–keskukset</a:t>
            </a:r>
          </a:p>
          <a:p>
            <a:pPr defTabSz="342900"/>
            <a:r>
              <a:rPr lang="fi-FI" sz="1500" dirty="0">
                <a:solidFill>
                  <a:srgbClr val="002060"/>
                </a:solidFill>
                <a:latin typeface="Verdana"/>
              </a:rPr>
              <a:t>•	EU</a:t>
            </a:r>
          </a:p>
          <a:p>
            <a:pPr defTabSz="342900"/>
            <a:r>
              <a:rPr lang="fi-FI" sz="1500" dirty="0">
                <a:solidFill>
                  <a:srgbClr val="002060"/>
                </a:solidFill>
                <a:latin typeface="Verdana"/>
              </a:rPr>
              <a:t>•	Kela</a:t>
            </a:r>
          </a:p>
          <a:p>
            <a:pPr defTabSz="342900"/>
            <a:r>
              <a:rPr lang="fi-FI" sz="1500" dirty="0">
                <a:solidFill>
                  <a:srgbClr val="002060"/>
                </a:solidFill>
                <a:latin typeface="Verdana"/>
              </a:rPr>
              <a:t>•	</a:t>
            </a:r>
            <a:r>
              <a:rPr lang="fi-FI" sz="1500" dirty="0" err="1">
                <a:solidFill>
                  <a:srgbClr val="002060"/>
                </a:solidFill>
                <a:latin typeface="Verdana"/>
              </a:rPr>
              <a:t>Keva</a:t>
            </a:r>
            <a:endParaRPr lang="fi-FI" sz="1500" dirty="0">
              <a:solidFill>
                <a:srgbClr val="002060"/>
              </a:solidFill>
              <a:latin typeface="Verdana"/>
            </a:endParaRPr>
          </a:p>
          <a:p>
            <a:pPr defTabSz="342900"/>
            <a:r>
              <a:rPr lang="fi-FI" sz="1500" dirty="0">
                <a:solidFill>
                  <a:srgbClr val="002060"/>
                </a:solidFill>
                <a:latin typeface="Verdana"/>
              </a:rPr>
              <a:t>•	Kirkkohallitus</a:t>
            </a:r>
          </a:p>
          <a:p>
            <a:pPr defTabSz="342900"/>
            <a:r>
              <a:rPr lang="fi-FI" sz="1500" dirty="0">
                <a:solidFill>
                  <a:srgbClr val="002060"/>
                </a:solidFill>
                <a:latin typeface="Verdana"/>
              </a:rPr>
              <a:t>•	Maakuntien liitot</a:t>
            </a:r>
          </a:p>
          <a:p>
            <a:pPr defTabSz="342900"/>
            <a:r>
              <a:rPr lang="fi-FI" sz="1500" dirty="0">
                <a:solidFill>
                  <a:srgbClr val="002060"/>
                </a:solidFill>
                <a:latin typeface="Verdana"/>
              </a:rPr>
              <a:t>•	Media</a:t>
            </a:r>
          </a:p>
          <a:p>
            <a:pPr defTabSz="342900"/>
            <a:r>
              <a:rPr lang="fi-FI" sz="1500" dirty="0">
                <a:solidFill>
                  <a:srgbClr val="002060"/>
                </a:solidFill>
                <a:latin typeface="Verdana"/>
              </a:rPr>
              <a:t>•	Ministeriöt</a:t>
            </a:r>
          </a:p>
          <a:p>
            <a:pPr defTabSz="342900"/>
            <a:r>
              <a:rPr lang="fi-FI" sz="1500" dirty="0">
                <a:solidFill>
                  <a:srgbClr val="002060"/>
                </a:solidFill>
                <a:latin typeface="Verdana"/>
              </a:rPr>
              <a:t>•	Muut järjestöt ja yhdistykset 	</a:t>
            </a:r>
            <a:r>
              <a:rPr lang="fi-FI" sz="1350" dirty="0">
                <a:solidFill>
                  <a:srgbClr val="002060"/>
                </a:solidFill>
                <a:latin typeface="Verdana"/>
              </a:rPr>
              <a:t>(mm. </a:t>
            </a:r>
            <a:r>
              <a:rPr lang="fi-FI" sz="1350" dirty="0" err="1">
                <a:solidFill>
                  <a:srgbClr val="002060"/>
                </a:solidFill>
                <a:latin typeface="Verdana"/>
              </a:rPr>
              <a:t>Soste</a:t>
            </a:r>
            <a:r>
              <a:rPr lang="fi-FI" sz="1350" dirty="0">
                <a:solidFill>
                  <a:srgbClr val="002060"/>
                </a:solidFill>
                <a:latin typeface="Verdana"/>
              </a:rPr>
              <a:t>)</a:t>
            </a:r>
          </a:p>
          <a:p>
            <a:pPr defTabSz="342900"/>
            <a:r>
              <a:rPr lang="fi-FI" sz="1500" dirty="0">
                <a:solidFill>
                  <a:srgbClr val="002060"/>
                </a:solidFill>
                <a:latin typeface="Verdana"/>
              </a:rPr>
              <a:t>•	Pohjoismaiset kuntaliitot</a:t>
            </a:r>
          </a:p>
          <a:p>
            <a:pPr defTabSz="342900"/>
            <a:r>
              <a:rPr lang="fi-FI" sz="1500" dirty="0">
                <a:solidFill>
                  <a:srgbClr val="002060"/>
                </a:solidFill>
                <a:latin typeface="Verdana"/>
              </a:rPr>
              <a:t>•	Sairaanhoitopiirit</a:t>
            </a:r>
          </a:p>
          <a:p>
            <a:pPr defTabSz="342900"/>
            <a:endParaRPr lang="fi-FI" sz="1500" dirty="0">
              <a:solidFill>
                <a:srgbClr val="002060"/>
              </a:solidFill>
              <a:latin typeface="Verdana"/>
            </a:endParaRPr>
          </a:p>
          <a:p>
            <a:pPr defTabSz="342900"/>
            <a:r>
              <a:rPr lang="fi-FI" sz="1500" dirty="0">
                <a:solidFill>
                  <a:srgbClr val="002060"/>
                </a:solidFill>
                <a:latin typeface="Verdana"/>
              </a:rPr>
              <a:t>•	T&amp;K-toiminnan rahoittajat  	</a:t>
            </a:r>
            <a:r>
              <a:rPr lang="fi-FI" sz="1350" dirty="0">
                <a:solidFill>
                  <a:srgbClr val="002060"/>
                </a:solidFill>
                <a:latin typeface="Verdana"/>
              </a:rPr>
              <a:t>(Sitra, SA, Tekes, TSR sekä 	KAKS ym. säätiöt)</a:t>
            </a:r>
          </a:p>
          <a:p>
            <a:pPr defTabSz="342900"/>
            <a:r>
              <a:rPr lang="fi-FI" sz="1500" dirty="0">
                <a:solidFill>
                  <a:srgbClr val="002060"/>
                </a:solidFill>
                <a:latin typeface="Verdana"/>
              </a:rPr>
              <a:t>•	Tilastokeskus</a:t>
            </a:r>
          </a:p>
          <a:p>
            <a:pPr defTabSz="342900"/>
            <a:r>
              <a:rPr lang="fi-FI" sz="1500" dirty="0">
                <a:solidFill>
                  <a:srgbClr val="002060"/>
                </a:solidFill>
                <a:latin typeface="Verdana"/>
              </a:rPr>
              <a:t>•	Tutkimuslaitokset </a:t>
            </a:r>
            <a:r>
              <a:rPr lang="fi-FI" sz="1350" dirty="0">
                <a:solidFill>
                  <a:srgbClr val="002060"/>
                </a:solidFill>
                <a:latin typeface="Verdana"/>
              </a:rPr>
              <a:t>(THL, TTL, 	VATT, VTT, Syke </a:t>
            </a:r>
            <a:r>
              <a:rPr lang="fi-FI" sz="1350" dirty="0" err="1">
                <a:solidFill>
                  <a:srgbClr val="002060"/>
                </a:solidFill>
                <a:latin typeface="Verdana"/>
              </a:rPr>
              <a:t>ym</a:t>
            </a:r>
            <a:r>
              <a:rPr lang="fi-FI" sz="1350" dirty="0">
                <a:solidFill>
                  <a:srgbClr val="002060"/>
                </a:solidFill>
                <a:latin typeface="Verdana"/>
              </a:rPr>
              <a:t>)</a:t>
            </a:r>
            <a:endParaRPr lang="fi-FI" sz="1500" dirty="0">
              <a:solidFill>
                <a:srgbClr val="002060"/>
              </a:solidFill>
              <a:latin typeface="Verdana"/>
            </a:endParaRPr>
          </a:p>
          <a:p>
            <a:pPr defTabSz="342900"/>
            <a:r>
              <a:rPr lang="fi-FI" sz="1500" dirty="0">
                <a:solidFill>
                  <a:srgbClr val="002060"/>
                </a:solidFill>
                <a:latin typeface="Verdana"/>
              </a:rPr>
              <a:t>•	Työ- ja elinkeinoelämän 	järjestöt</a:t>
            </a:r>
          </a:p>
          <a:p>
            <a:pPr defTabSz="342900"/>
            <a:r>
              <a:rPr lang="fi-FI" sz="1500" dirty="0">
                <a:solidFill>
                  <a:srgbClr val="002060"/>
                </a:solidFill>
                <a:latin typeface="Verdana"/>
              </a:rPr>
              <a:t>•	Yliopistot ja yliopisto-	keskukset</a:t>
            </a:r>
          </a:p>
          <a:p>
            <a:pPr marL="128588" indent="-128588" defTabSz="342900">
              <a:buFont typeface="Arial" panose="020B0604020202020204" pitchFamily="34" charset="0"/>
              <a:buChar char="•"/>
            </a:pPr>
            <a:endParaRPr lang="fi-FI" sz="900" dirty="0">
              <a:solidFill>
                <a:srgbClr val="002E63"/>
              </a:solidFill>
              <a:latin typeface="Verdana"/>
            </a:endParaRPr>
          </a:p>
        </p:txBody>
      </p:sp>
      <p:sp>
        <p:nvSpPr>
          <p:cNvPr id="4" name="Otsikko 3"/>
          <p:cNvSpPr>
            <a:spLocks noGrp="1"/>
          </p:cNvSpPr>
          <p:nvPr>
            <p:ph type="title"/>
          </p:nvPr>
        </p:nvSpPr>
        <p:spPr>
          <a:xfrm>
            <a:off x="1302203" y="388193"/>
            <a:ext cx="6433457" cy="665330"/>
          </a:xfrm>
        </p:spPr>
        <p:txBody>
          <a:bodyPr>
            <a:noAutofit/>
          </a:bodyPr>
          <a:lstStyle/>
          <a:p>
            <a:pPr algn="ctr"/>
            <a:r>
              <a:rPr lang="fi-FI" sz="2100" dirty="0">
                <a:solidFill>
                  <a:srgbClr val="0070C0"/>
                </a:solidFill>
                <a:latin typeface="+mn-lt"/>
              </a:rPr>
              <a:t>Kuntien lisäksi muita keskeisiä Kuntaliiton </a:t>
            </a:r>
            <a:br>
              <a:rPr lang="fi-FI" sz="2100" dirty="0">
                <a:solidFill>
                  <a:srgbClr val="0070C0"/>
                </a:solidFill>
                <a:latin typeface="+mn-lt"/>
              </a:rPr>
            </a:br>
            <a:r>
              <a:rPr lang="fi-FI" sz="2100" dirty="0" err="1">
                <a:solidFill>
                  <a:srgbClr val="0070C0"/>
                </a:solidFill>
                <a:latin typeface="+mn-lt"/>
              </a:rPr>
              <a:t>T&amp;K-toiminnan</a:t>
            </a:r>
            <a:r>
              <a:rPr lang="fi-FI" sz="2100" dirty="0">
                <a:solidFill>
                  <a:srgbClr val="0070C0"/>
                </a:solidFill>
                <a:latin typeface="+mn-lt"/>
              </a:rPr>
              <a:t> sidosryhmiä mm:</a:t>
            </a:r>
          </a:p>
        </p:txBody>
      </p:sp>
    </p:spTree>
    <p:extLst>
      <p:ext uri="{BB962C8B-B14F-4D97-AF65-F5344CB8AC3E}">
        <p14:creationId xmlns="" xmlns:p14="http://schemas.microsoft.com/office/powerpoint/2010/main" val="9177393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äivämäärän paikkamerkki 6"/>
          <p:cNvSpPr>
            <a:spLocks noGrp="1"/>
          </p:cNvSpPr>
          <p:nvPr>
            <p:ph type="dt" sz="half" idx="10"/>
          </p:nvPr>
        </p:nvSpPr>
        <p:spPr/>
        <p:txBody>
          <a:bodyPr/>
          <a:lstStyle/>
          <a:p>
            <a:r>
              <a:rPr lang="fi-FI">
                <a:solidFill>
                  <a:srgbClr val="002E63"/>
                </a:solidFill>
              </a:rPr>
              <a:t>[pvm]</a:t>
            </a:r>
          </a:p>
        </p:txBody>
      </p:sp>
      <p:sp>
        <p:nvSpPr>
          <p:cNvPr id="8" name="Alatunnisteen paikkamerkki 7"/>
          <p:cNvSpPr>
            <a:spLocks noGrp="1"/>
          </p:cNvSpPr>
          <p:nvPr>
            <p:ph type="ftr" sz="quarter" idx="11"/>
          </p:nvPr>
        </p:nvSpPr>
        <p:spPr/>
        <p:txBody>
          <a:bodyPr/>
          <a:lstStyle/>
          <a:p>
            <a:r>
              <a:rPr lang="fi-FI" dirty="0">
                <a:solidFill>
                  <a:srgbClr val="002E63"/>
                </a:solidFill>
              </a:rPr>
              <a:t>Etunimi Sukunimi titteli | Tapahtuma</a:t>
            </a:r>
          </a:p>
        </p:txBody>
      </p:sp>
      <p:sp>
        <p:nvSpPr>
          <p:cNvPr id="9" name="Dian numeron paikkamerkki 8"/>
          <p:cNvSpPr>
            <a:spLocks noGrp="1"/>
          </p:cNvSpPr>
          <p:nvPr>
            <p:ph type="sldNum" sz="quarter" idx="12"/>
          </p:nvPr>
        </p:nvSpPr>
        <p:spPr/>
        <p:txBody>
          <a:bodyPr/>
          <a:lstStyle/>
          <a:p>
            <a:fld id="{529BDC67-9A7E-42C8-BC4E-FBA2E376B5B6}" type="slidenum">
              <a:rPr lang="fi-FI" smtClean="0">
                <a:solidFill>
                  <a:srgbClr val="002E63"/>
                </a:solidFill>
              </a:rPr>
              <a:pPr/>
              <a:t>29</a:t>
            </a:fld>
            <a:endParaRPr lang="fi-FI">
              <a:solidFill>
                <a:srgbClr val="002E63"/>
              </a:solidFill>
            </a:endParaRPr>
          </a:p>
        </p:txBody>
      </p:sp>
      <p:sp>
        <p:nvSpPr>
          <p:cNvPr id="11" name="Tekstiruutu 10"/>
          <p:cNvSpPr txBox="1"/>
          <p:nvPr/>
        </p:nvSpPr>
        <p:spPr>
          <a:xfrm>
            <a:off x="611560" y="1437625"/>
            <a:ext cx="7704856" cy="2862322"/>
          </a:xfrm>
          <a:prstGeom prst="rect">
            <a:avLst/>
          </a:prstGeom>
          <a:noFill/>
        </p:spPr>
        <p:txBody>
          <a:bodyPr wrap="square" rtlCol="0">
            <a:spAutoFit/>
          </a:bodyPr>
          <a:lstStyle/>
          <a:p>
            <a:pPr marL="214313" indent="-214313">
              <a:buFont typeface="Arial" panose="020B0604020202020204" pitchFamily="34" charset="0"/>
              <a:buChar char="•"/>
            </a:pPr>
            <a:r>
              <a:rPr lang="fi-FI" sz="2000" dirty="0">
                <a:solidFill>
                  <a:srgbClr val="002E63"/>
                </a:solidFill>
              </a:rPr>
              <a:t>Luottamushenkilöt </a:t>
            </a:r>
            <a:r>
              <a:rPr lang="fi-FI" sz="1400" dirty="0">
                <a:solidFill>
                  <a:srgbClr val="002E63"/>
                </a:solidFill>
              </a:rPr>
              <a:t> (eri toimielimet)</a:t>
            </a:r>
          </a:p>
          <a:p>
            <a:pPr marL="214313" indent="-214313">
              <a:buFont typeface="Arial" panose="020B0604020202020204" pitchFamily="34" charset="0"/>
              <a:buChar char="•"/>
            </a:pPr>
            <a:r>
              <a:rPr lang="fi-FI" sz="2000" dirty="0">
                <a:solidFill>
                  <a:srgbClr val="002E63"/>
                </a:solidFill>
              </a:rPr>
              <a:t>Viranhaltijat </a:t>
            </a:r>
            <a:r>
              <a:rPr lang="fi-FI" sz="1400" dirty="0">
                <a:solidFill>
                  <a:srgbClr val="002E63"/>
                </a:solidFill>
              </a:rPr>
              <a:t>(ylin johto, keskijohto)</a:t>
            </a:r>
            <a:endParaRPr lang="fi-FI" sz="2000" dirty="0">
              <a:solidFill>
                <a:srgbClr val="002E63"/>
              </a:solidFill>
            </a:endParaRPr>
          </a:p>
          <a:p>
            <a:pPr marL="214313" indent="-214313">
              <a:buFont typeface="Arial" panose="020B0604020202020204" pitchFamily="34" charset="0"/>
              <a:buChar char="•"/>
            </a:pPr>
            <a:r>
              <a:rPr lang="fi-FI" sz="2000" dirty="0">
                <a:solidFill>
                  <a:srgbClr val="002E63"/>
                </a:solidFill>
              </a:rPr>
              <a:t>Henkilöstö</a:t>
            </a:r>
          </a:p>
          <a:p>
            <a:pPr marL="214313" indent="-214313">
              <a:buFont typeface="Arial" panose="020B0604020202020204" pitchFamily="34" charset="0"/>
              <a:buChar char="•"/>
            </a:pPr>
            <a:r>
              <a:rPr lang="fi-FI" sz="2000" dirty="0">
                <a:solidFill>
                  <a:srgbClr val="002E63"/>
                </a:solidFill>
              </a:rPr>
              <a:t>Kuntalaiset</a:t>
            </a:r>
          </a:p>
          <a:p>
            <a:pPr marL="214313" indent="-214313">
              <a:buFont typeface="Arial" panose="020B0604020202020204" pitchFamily="34" charset="0"/>
              <a:buChar char="•"/>
            </a:pPr>
            <a:r>
              <a:rPr lang="fi-FI" sz="2000" dirty="0">
                <a:solidFill>
                  <a:srgbClr val="002E63"/>
                </a:solidFill>
              </a:rPr>
              <a:t>Tiedotusvälineet</a:t>
            </a:r>
          </a:p>
          <a:p>
            <a:pPr marL="214313" indent="-214313">
              <a:buFont typeface="Arial" panose="020B0604020202020204" pitchFamily="34" charset="0"/>
              <a:buChar char="•"/>
            </a:pPr>
            <a:r>
              <a:rPr lang="fi-FI" sz="2000" dirty="0">
                <a:solidFill>
                  <a:srgbClr val="002E63"/>
                </a:solidFill>
              </a:rPr>
              <a:t>Yrittäjät</a:t>
            </a:r>
          </a:p>
          <a:p>
            <a:pPr marL="214313" indent="-214313">
              <a:buFont typeface="Arial" panose="020B0604020202020204" pitchFamily="34" charset="0"/>
              <a:buChar char="•"/>
            </a:pPr>
            <a:r>
              <a:rPr lang="fi-FI" sz="2000" dirty="0">
                <a:solidFill>
                  <a:srgbClr val="002E63"/>
                </a:solidFill>
              </a:rPr>
              <a:t>Kansalaisjärjestöt</a:t>
            </a:r>
          </a:p>
          <a:p>
            <a:pPr marL="214313" indent="-214313">
              <a:buFont typeface="Arial" panose="020B0604020202020204" pitchFamily="34" charset="0"/>
              <a:buChar char="•"/>
            </a:pPr>
            <a:r>
              <a:rPr lang="fi-FI" sz="2000" dirty="0">
                <a:solidFill>
                  <a:srgbClr val="002E63"/>
                </a:solidFill>
              </a:rPr>
              <a:t>Naapurikunnat</a:t>
            </a:r>
          </a:p>
          <a:p>
            <a:pPr marL="214313" indent="-214313">
              <a:buFont typeface="Arial" panose="020B0604020202020204" pitchFamily="34" charset="0"/>
              <a:buChar char="•"/>
            </a:pPr>
            <a:r>
              <a:rPr lang="fi-FI" sz="2000" dirty="0">
                <a:solidFill>
                  <a:srgbClr val="002E63"/>
                </a:solidFill>
              </a:rPr>
              <a:t>Muut, mitkä?</a:t>
            </a:r>
          </a:p>
        </p:txBody>
      </p:sp>
      <p:sp>
        <p:nvSpPr>
          <p:cNvPr id="4" name="Otsikko 3"/>
          <p:cNvSpPr>
            <a:spLocks noGrp="1"/>
          </p:cNvSpPr>
          <p:nvPr>
            <p:ph type="title"/>
          </p:nvPr>
        </p:nvSpPr>
        <p:spPr/>
        <p:txBody>
          <a:bodyPr>
            <a:normAutofit/>
          </a:bodyPr>
          <a:lstStyle/>
          <a:p>
            <a:pPr algn="ctr"/>
            <a:r>
              <a:rPr lang="fi-FI" sz="2400" b="1" dirty="0">
                <a:solidFill>
                  <a:srgbClr val="0070C0"/>
                </a:solidFill>
              </a:rPr>
              <a:t>Tutkimustiedon hyödyntämisen kohdejoukkoja kunnissa</a:t>
            </a:r>
          </a:p>
        </p:txBody>
      </p:sp>
      <p:pic>
        <p:nvPicPr>
          <p:cNvPr id="2" name="Kuva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56717" y="1197278"/>
            <a:ext cx="3044958" cy="3087630"/>
          </a:xfrm>
          <a:prstGeom prst="rect">
            <a:avLst/>
          </a:prstGeom>
        </p:spPr>
      </p:pic>
    </p:spTree>
    <p:extLst>
      <p:ext uri="{BB962C8B-B14F-4D97-AF65-F5344CB8AC3E}">
        <p14:creationId xmlns="" xmlns:p14="http://schemas.microsoft.com/office/powerpoint/2010/main" val="1649109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et" sz="3000" b="1" dirty="0">
                <a:solidFill>
                  <a:schemeClr val="dk1"/>
                </a:solidFill>
                <a:latin typeface="Times New Roman"/>
                <a:ea typeface="Times New Roman"/>
                <a:cs typeface="Times New Roman"/>
                <a:sym typeface="Times New Roman"/>
              </a:rPr>
              <a:t>Tiit Land, Tallinna Ülikool rektor</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80944" y="365879"/>
            <a:ext cx="8068064" cy="565572"/>
          </a:xfrm>
        </p:spPr>
        <p:txBody>
          <a:bodyPr>
            <a:noAutofit/>
          </a:bodyPr>
          <a:lstStyle/>
          <a:p>
            <a:pPr algn="ctr"/>
            <a:r>
              <a:rPr lang="fi-FI" sz="2400" b="1" dirty="0">
                <a:solidFill>
                  <a:srgbClr val="0070C0"/>
                </a:solidFill>
              </a:rPr>
              <a:t>Eri yhteyksissä todettua tutkimustiedon hyödyntämisestä</a:t>
            </a:r>
          </a:p>
        </p:txBody>
      </p:sp>
      <p:sp>
        <p:nvSpPr>
          <p:cNvPr id="3" name="Sisällön paikkamerkki 2"/>
          <p:cNvSpPr>
            <a:spLocks noGrp="1"/>
          </p:cNvSpPr>
          <p:nvPr>
            <p:ph idx="1"/>
          </p:nvPr>
        </p:nvSpPr>
        <p:spPr>
          <a:xfrm>
            <a:off x="330672" y="1198022"/>
            <a:ext cx="7337672" cy="3393900"/>
          </a:xfrm>
        </p:spPr>
        <p:txBody>
          <a:bodyPr>
            <a:normAutofit fontScale="92500" lnSpcReduction="20000"/>
          </a:bodyPr>
          <a:lstStyle/>
          <a:p>
            <a:r>
              <a:rPr lang="fi-FI" dirty="0"/>
              <a:t>Tutkijoiden tuottamaa tutkimustietoa arvostetaan, mutta käytännössä tietoa ei pystytä tai haluta hyödyntää.</a:t>
            </a:r>
          </a:p>
          <a:p>
            <a:endParaRPr lang="fi-FI" dirty="0"/>
          </a:p>
          <a:p>
            <a:r>
              <a:rPr lang="fi-FI" dirty="0"/>
              <a:t>Tutkimustiedon hyödyntämiseksi sen tulisi olla:</a:t>
            </a:r>
          </a:p>
          <a:p>
            <a:pPr lvl="1">
              <a:buFont typeface="Wingdings" panose="05000000000000000000" pitchFamily="2" charset="2"/>
              <a:buChar char="§"/>
            </a:pPr>
            <a:r>
              <a:rPr lang="fi-FI" dirty="0"/>
              <a:t>Laadukasta ja uskottavaa</a:t>
            </a:r>
          </a:p>
          <a:p>
            <a:pPr lvl="1">
              <a:buFont typeface="Wingdings" panose="05000000000000000000" pitchFamily="2" charset="2"/>
              <a:buChar char="§"/>
            </a:pPr>
            <a:r>
              <a:rPr lang="fi-FI" dirty="0"/>
              <a:t>Ajankohtaista ja merkittävää</a:t>
            </a:r>
          </a:p>
          <a:p>
            <a:pPr lvl="1">
              <a:buFont typeface="Wingdings" panose="05000000000000000000" pitchFamily="2" charset="2"/>
              <a:buChar char="§"/>
            </a:pPr>
            <a:r>
              <a:rPr lang="fi-FI" dirty="0"/>
              <a:t>Selkeän tiivistelmän, johtopäätöksiä ja kehittämisehdotuksia tai suosituksia sisältävää</a:t>
            </a:r>
          </a:p>
          <a:p>
            <a:pPr lvl="1">
              <a:buFont typeface="Wingdings" panose="05000000000000000000" pitchFamily="2" charset="2"/>
              <a:buChar char="§"/>
            </a:pPr>
            <a:r>
              <a:rPr lang="fi-FI" dirty="0"/>
              <a:t>Riittävän oikea-aikaista, selkokielistä ja tiiviissä muodossa esitettyä</a:t>
            </a:r>
          </a:p>
          <a:p>
            <a:pPr lvl="1"/>
            <a:endParaRPr lang="fi-FI" dirty="0"/>
          </a:p>
          <a:p>
            <a:pPr lvl="1"/>
            <a:endParaRPr lang="fi-FI" dirty="0"/>
          </a:p>
        </p:txBody>
      </p:sp>
      <p:sp>
        <p:nvSpPr>
          <p:cNvPr id="4" name="Päivämäärän paikkamerkki 3"/>
          <p:cNvSpPr>
            <a:spLocks noGrp="1"/>
          </p:cNvSpPr>
          <p:nvPr>
            <p:ph type="dt" sz="half" idx="10"/>
          </p:nvPr>
        </p:nvSpPr>
        <p:spPr/>
        <p:txBody>
          <a:bodyPr/>
          <a:lstStyle/>
          <a:p>
            <a:r>
              <a:rPr lang="fi-FI">
                <a:solidFill>
                  <a:srgbClr val="002E63"/>
                </a:solidFill>
              </a:rPr>
              <a:t>[pvm]</a:t>
            </a:r>
          </a:p>
        </p:txBody>
      </p:sp>
      <p:sp>
        <p:nvSpPr>
          <p:cNvPr id="5" name="Alatunnisteen paikkamerkki 4"/>
          <p:cNvSpPr>
            <a:spLocks noGrp="1"/>
          </p:cNvSpPr>
          <p:nvPr>
            <p:ph type="ftr" sz="quarter" idx="4294967295"/>
          </p:nvPr>
        </p:nvSpPr>
        <p:spPr/>
        <p:txBody>
          <a:bodyPr/>
          <a:lstStyle/>
          <a:p>
            <a:endParaRPr lang="fi-FI" dirty="0">
              <a:solidFill>
                <a:srgbClr val="002E63"/>
              </a:solidFill>
            </a:endParaRPr>
          </a:p>
        </p:txBody>
      </p:sp>
      <p:sp>
        <p:nvSpPr>
          <p:cNvPr id="6" name="Dian numeron paikkamerkki 5"/>
          <p:cNvSpPr>
            <a:spLocks noGrp="1"/>
          </p:cNvSpPr>
          <p:nvPr>
            <p:ph type="sldNum" sz="quarter" idx="12"/>
          </p:nvPr>
        </p:nvSpPr>
        <p:spPr/>
        <p:txBody>
          <a:bodyPr/>
          <a:lstStyle/>
          <a:p>
            <a:fld id="{529BDC67-9A7E-42C8-BC4E-FBA2E376B5B6}" type="slidenum">
              <a:rPr lang="fi-FI" smtClean="0">
                <a:solidFill>
                  <a:srgbClr val="002E63"/>
                </a:solidFill>
              </a:rPr>
              <a:pPr/>
              <a:t>30</a:t>
            </a:fld>
            <a:endParaRPr lang="fi-FI">
              <a:solidFill>
                <a:srgbClr val="002E63"/>
              </a:solidFill>
            </a:endParaRPr>
          </a:p>
        </p:txBody>
      </p:sp>
      <p:pic>
        <p:nvPicPr>
          <p:cNvPr id="7" name="Kuva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35021" y="2787774"/>
            <a:ext cx="1524955" cy="1320556"/>
          </a:xfrm>
          <a:prstGeom prst="rect">
            <a:avLst/>
          </a:prstGeom>
        </p:spPr>
      </p:pic>
    </p:spTree>
    <p:extLst>
      <p:ext uri="{BB962C8B-B14F-4D97-AF65-F5344CB8AC3E}">
        <p14:creationId xmlns="" xmlns:p14="http://schemas.microsoft.com/office/powerpoint/2010/main" val="725251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llipsi 43"/>
          <p:cNvSpPr/>
          <p:nvPr/>
        </p:nvSpPr>
        <p:spPr>
          <a:xfrm>
            <a:off x="3749945" y="830693"/>
            <a:ext cx="1865671" cy="3023430"/>
          </a:xfrm>
          <a:prstGeom prst="ellipse">
            <a:avLst/>
          </a:prstGeom>
          <a:ln>
            <a:prstDash val="dash"/>
          </a:ln>
          <a:effectLst/>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endParaRPr lang="fi-FI" sz="1350" dirty="0">
              <a:solidFill>
                <a:srgbClr val="002E63"/>
              </a:solidFill>
              <a:latin typeface="Verdana"/>
            </a:endParaRPr>
          </a:p>
        </p:txBody>
      </p:sp>
      <p:sp>
        <p:nvSpPr>
          <p:cNvPr id="2" name="Otsikko 1"/>
          <p:cNvSpPr>
            <a:spLocks noGrp="1"/>
          </p:cNvSpPr>
          <p:nvPr>
            <p:ph type="title"/>
          </p:nvPr>
        </p:nvSpPr>
        <p:spPr>
          <a:xfrm>
            <a:off x="539552" y="88047"/>
            <a:ext cx="7920879" cy="474925"/>
          </a:xfrm>
        </p:spPr>
        <p:txBody>
          <a:bodyPr>
            <a:noAutofit/>
          </a:bodyPr>
          <a:lstStyle/>
          <a:p>
            <a:pPr algn="ctr"/>
            <a:r>
              <a:rPr lang="fi-FI" sz="2000" dirty="0">
                <a:solidFill>
                  <a:srgbClr val="0070C0"/>
                </a:solidFill>
              </a:rPr>
              <a:t>Mikä meille on tärkeää? </a:t>
            </a:r>
            <a:endParaRPr lang="fi-FI" sz="1400" b="0" dirty="0">
              <a:solidFill>
                <a:srgbClr val="0070C0"/>
              </a:solidFill>
            </a:endParaRPr>
          </a:p>
        </p:txBody>
      </p:sp>
      <p:sp>
        <p:nvSpPr>
          <p:cNvPr id="4" name="Ellipsi 3"/>
          <p:cNvSpPr/>
          <p:nvPr/>
        </p:nvSpPr>
        <p:spPr>
          <a:xfrm>
            <a:off x="1475656" y="773785"/>
            <a:ext cx="544274" cy="497114"/>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fi-FI" sz="1400" b="1" dirty="0">
                <a:solidFill>
                  <a:srgbClr val="002E63"/>
                </a:solidFill>
                <a:latin typeface="Verdana"/>
              </a:rPr>
              <a:t>1.</a:t>
            </a:r>
          </a:p>
        </p:txBody>
      </p:sp>
      <p:sp>
        <p:nvSpPr>
          <p:cNvPr id="5" name="Tekstiruutu 4"/>
          <p:cNvSpPr txBox="1"/>
          <p:nvPr/>
        </p:nvSpPr>
        <p:spPr>
          <a:xfrm>
            <a:off x="2083910" y="619112"/>
            <a:ext cx="1909749" cy="584775"/>
          </a:xfrm>
          <a:prstGeom prst="rect">
            <a:avLst/>
          </a:prstGeom>
          <a:noFill/>
        </p:spPr>
        <p:txBody>
          <a:bodyPr wrap="square" rtlCol="0">
            <a:spAutoFit/>
          </a:bodyPr>
          <a:lstStyle/>
          <a:p>
            <a:pPr defTabSz="685800">
              <a:defRPr/>
            </a:pPr>
            <a:r>
              <a:rPr lang="fi-FI" sz="1600" b="1" dirty="0">
                <a:solidFill>
                  <a:schemeClr val="accent5"/>
                </a:solidFill>
                <a:latin typeface="Calibri" panose="020F0502020204030204" pitchFamily="34" charset="0"/>
              </a:rPr>
              <a:t>Kunta- ja strategia-lähtöisyys</a:t>
            </a:r>
          </a:p>
        </p:txBody>
      </p:sp>
      <p:sp>
        <p:nvSpPr>
          <p:cNvPr id="6" name="Tekstiruutu 5"/>
          <p:cNvSpPr txBox="1"/>
          <p:nvPr/>
        </p:nvSpPr>
        <p:spPr>
          <a:xfrm>
            <a:off x="5503536" y="769552"/>
            <a:ext cx="3100912" cy="923330"/>
          </a:xfrm>
          <a:prstGeom prst="rect">
            <a:avLst/>
          </a:prstGeom>
          <a:noFill/>
        </p:spPr>
        <p:txBody>
          <a:bodyPr wrap="square" rtlCol="0">
            <a:spAutoFit/>
          </a:bodyPr>
          <a:lstStyle/>
          <a:p>
            <a:pPr marL="214313" indent="-214313" defTabSz="685800">
              <a:buFont typeface="Arial" panose="020B0604020202020204" pitchFamily="34" charset="0"/>
              <a:buChar char="•"/>
              <a:defRPr/>
            </a:pPr>
            <a:r>
              <a:rPr lang="fi-FI" sz="1350" dirty="0">
                <a:solidFill>
                  <a:srgbClr val="002E63"/>
                </a:solidFill>
                <a:latin typeface="Calibri" panose="020F0502020204030204" pitchFamily="34" charset="0"/>
              </a:rPr>
              <a:t>Edellytysten luonti edelläkävijyydelle</a:t>
            </a:r>
          </a:p>
          <a:p>
            <a:pPr marL="214313" indent="-214313" defTabSz="685800">
              <a:buFont typeface="Arial" panose="020B0604020202020204" pitchFamily="34" charset="0"/>
              <a:buChar char="•"/>
              <a:defRPr/>
            </a:pPr>
            <a:r>
              <a:rPr lang="fi-FI" sz="1350" dirty="0">
                <a:solidFill>
                  <a:srgbClr val="002E63"/>
                </a:solidFill>
                <a:latin typeface="Calibri" panose="020F0502020204030204" pitchFamily="34" charset="0"/>
              </a:rPr>
              <a:t>Kumppanuus</a:t>
            </a:r>
          </a:p>
          <a:p>
            <a:pPr marL="214313" indent="-214313" defTabSz="685800">
              <a:buFont typeface="Arial" panose="020B0604020202020204" pitchFamily="34" charset="0"/>
              <a:buChar char="•"/>
              <a:defRPr/>
            </a:pPr>
            <a:r>
              <a:rPr lang="fi-FI" sz="1350" dirty="0">
                <a:solidFill>
                  <a:srgbClr val="002E63"/>
                </a:solidFill>
                <a:latin typeface="Calibri" panose="020F0502020204030204" pitchFamily="34" charset="0"/>
              </a:rPr>
              <a:t>Ennakointi</a:t>
            </a:r>
          </a:p>
          <a:p>
            <a:pPr marL="214313" indent="-214313" defTabSz="685800">
              <a:buFont typeface="Arial" panose="020B0604020202020204" pitchFamily="34" charset="0"/>
              <a:buChar char="•"/>
              <a:defRPr/>
            </a:pPr>
            <a:r>
              <a:rPr lang="fi-FI" sz="1350" dirty="0">
                <a:solidFill>
                  <a:srgbClr val="002E63"/>
                </a:solidFill>
                <a:latin typeface="Calibri" panose="020F0502020204030204" pitchFamily="34" charset="0"/>
              </a:rPr>
              <a:t>Vertaiskehittäminen</a:t>
            </a:r>
          </a:p>
        </p:txBody>
      </p:sp>
      <p:sp>
        <p:nvSpPr>
          <p:cNvPr id="7" name="Ellipsi 6"/>
          <p:cNvSpPr/>
          <p:nvPr/>
        </p:nvSpPr>
        <p:spPr>
          <a:xfrm>
            <a:off x="1482164" y="2244828"/>
            <a:ext cx="541701" cy="49948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fi-FI" sz="1400" b="1" dirty="0">
                <a:solidFill>
                  <a:srgbClr val="002E63"/>
                </a:solidFill>
                <a:latin typeface="Calibri" panose="020F0502020204030204" pitchFamily="34" charset="0"/>
              </a:rPr>
              <a:t>3.</a:t>
            </a:r>
          </a:p>
        </p:txBody>
      </p:sp>
      <p:sp>
        <p:nvSpPr>
          <p:cNvPr id="8" name="Tekstiruutu 7"/>
          <p:cNvSpPr txBox="1"/>
          <p:nvPr/>
        </p:nvSpPr>
        <p:spPr>
          <a:xfrm>
            <a:off x="1985833" y="2074893"/>
            <a:ext cx="1482009" cy="830997"/>
          </a:xfrm>
          <a:prstGeom prst="rect">
            <a:avLst/>
          </a:prstGeom>
          <a:noFill/>
        </p:spPr>
        <p:txBody>
          <a:bodyPr wrap="none" rtlCol="0">
            <a:spAutoFit/>
          </a:bodyPr>
          <a:lstStyle/>
          <a:p>
            <a:pPr defTabSz="685800">
              <a:defRPr/>
            </a:pPr>
            <a:r>
              <a:rPr lang="fi-FI" sz="1600" b="1" dirty="0">
                <a:solidFill>
                  <a:schemeClr val="accent5"/>
                </a:solidFill>
                <a:latin typeface="Calibri" panose="020F0502020204030204" pitchFamily="34" charset="0"/>
              </a:rPr>
              <a:t>Uuteen tietoon</a:t>
            </a:r>
          </a:p>
          <a:p>
            <a:pPr defTabSz="685800">
              <a:defRPr/>
            </a:pPr>
            <a:r>
              <a:rPr lang="fi-FI" sz="1600" b="1" dirty="0">
                <a:solidFill>
                  <a:schemeClr val="accent5"/>
                </a:solidFill>
                <a:latin typeface="Calibri" panose="020F0502020204030204" pitchFamily="34" charset="0"/>
              </a:rPr>
              <a:t>perustuva </a:t>
            </a:r>
          </a:p>
          <a:p>
            <a:pPr defTabSz="685800">
              <a:defRPr/>
            </a:pPr>
            <a:r>
              <a:rPr lang="fi-FI" sz="1600" b="1" dirty="0">
                <a:solidFill>
                  <a:schemeClr val="accent5"/>
                </a:solidFill>
                <a:latin typeface="Calibri" panose="020F0502020204030204" pitchFamily="34" charset="0"/>
              </a:rPr>
              <a:t>kehittäminen</a:t>
            </a:r>
          </a:p>
        </p:txBody>
      </p:sp>
      <p:sp>
        <p:nvSpPr>
          <p:cNvPr id="9" name="Tekstiruutu 8"/>
          <p:cNvSpPr txBox="1"/>
          <p:nvPr/>
        </p:nvSpPr>
        <p:spPr>
          <a:xfrm>
            <a:off x="1600200" y="2797332"/>
            <a:ext cx="1774397" cy="715581"/>
          </a:xfrm>
          <a:prstGeom prst="rect">
            <a:avLst/>
          </a:prstGeom>
          <a:noFill/>
        </p:spPr>
        <p:txBody>
          <a:bodyPr wrap="none" rtlCol="0">
            <a:spAutoFit/>
          </a:bodyPr>
          <a:lstStyle/>
          <a:p>
            <a:pPr defTabSz="685800">
              <a:defRPr/>
            </a:pPr>
            <a:r>
              <a:rPr lang="fi-FI" sz="1350" dirty="0">
                <a:solidFill>
                  <a:srgbClr val="002E63"/>
                </a:solidFill>
                <a:latin typeface="Calibri" panose="020F0502020204030204" pitchFamily="34" charset="0"/>
              </a:rPr>
              <a:t>Korkeakoulut,</a:t>
            </a:r>
          </a:p>
          <a:p>
            <a:pPr defTabSz="685800">
              <a:defRPr/>
            </a:pPr>
            <a:r>
              <a:rPr lang="fi-FI" sz="1350" dirty="0">
                <a:solidFill>
                  <a:srgbClr val="002E63"/>
                </a:solidFill>
                <a:latin typeface="Calibri" panose="020F0502020204030204" pitchFamily="34" charset="0"/>
              </a:rPr>
              <a:t>Kehittäjäorganisaatiot,</a:t>
            </a:r>
          </a:p>
          <a:p>
            <a:pPr defTabSz="685800">
              <a:defRPr/>
            </a:pPr>
            <a:r>
              <a:rPr lang="fi-FI" sz="1350" dirty="0">
                <a:solidFill>
                  <a:srgbClr val="002E63"/>
                </a:solidFill>
                <a:latin typeface="Calibri" panose="020F0502020204030204" pitchFamily="34" charset="0"/>
              </a:rPr>
              <a:t>KV-ulottuvuus</a:t>
            </a:r>
          </a:p>
        </p:txBody>
      </p:sp>
      <p:sp>
        <p:nvSpPr>
          <p:cNvPr id="10" name="Kaari 9"/>
          <p:cNvSpPr/>
          <p:nvPr/>
        </p:nvSpPr>
        <p:spPr>
          <a:xfrm>
            <a:off x="1304818" y="3976449"/>
            <a:ext cx="6440484" cy="2346682"/>
          </a:xfrm>
          <a:prstGeom prst="arc">
            <a:avLst>
              <a:gd name="adj1" fmla="val 10921327"/>
              <a:gd name="adj2" fmla="val 21484165"/>
            </a:avLst>
          </a:prstGeom>
          <a:solidFill>
            <a:schemeClr val="accent1">
              <a:lumMod val="10000"/>
              <a:lumOff val="90000"/>
            </a:schemeClr>
          </a:solidFill>
          <a:ln>
            <a:noFill/>
          </a:ln>
          <a:effectLst>
            <a:outerShdw blurRad="50800" dist="38100" dir="16200000" sx="108000" sy="108000" rotWithShape="0">
              <a:schemeClr val="accent1">
                <a:lumMod val="10000"/>
                <a:lumOff val="90000"/>
                <a:alpha val="79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fi-FI" sz="1350" dirty="0">
              <a:solidFill>
                <a:srgbClr val="002E63"/>
              </a:solidFill>
              <a:latin typeface="Verdana"/>
            </a:endParaRPr>
          </a:p>
        </p:txBody>
      </p:sp>
      <p:sp>
        <p:nvSpPr>
          <p:cNvPr id="11" name="Ellipsi 10"/>
          <p:cNvSpPr/>
          <p:nvPr/>
        </p:nvSpPr>
        <p:spPr>
          <a:xfrm>
            <a:off x="3114075" y="3927388"/>
            <a:ext cx="457200" cy="4572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fi-FI" sz="1400" b="1" dirty="0">
                <a:solidFill>
                  <a:srgbClr val="002E63"/>
                </a:solidFill>
                <a:latin typeface="Calibri" panose="020F0502020204030204" pitchFamily="34" charset="0"/>
              </a:rPr>
              <a:t>2.</a:t>
            </a:r>
          </a:p>
        </p:txBody>
      </p:sp>
      <p:sp>
        <p:nvSpPr>
          <p:cNvPr id="14" name="Tekstiruutu 13"/>
          <p:cNvSpPr txBox="1"/>
          <p:nvPr/>
        </p:nvSpPr>
        <p:spPr>
          <a:xfrm>
            <a:off x="3720467" y="3974690"/>
            <a:ext cx="3371813" cy="754053"/>
          </a:xfrm>
          <a:prstGeom prst="rect">
            <a:avLst/>
          </a:prstGeom>
          <a:noFill/>
        </p:spPr>
        <p:txBody>
          <a:bodyPr wrap="square" rtlCol="0">
            <a:spAutoFit/>
          </a:bodyPr>
          <a:lstStyle/>
          <a:p>
            <a:pPr defTabSz="685800">
              <a:defRPr/>
            </a:pPr>
            <a:r>
              <a:rPr lang="fi-FI" sz="1600" b="1" dirty="0">
                <a:solidFill>
                  <a:schemeClr val="accent5"/>
                </a:solidFill>
                <a:latin typeface="Calibri" panose="020F0502020204030204" pitchFamily="34" charset="0"/>
              </a:rPr>
              <a:t>Tilannekuva</a:t>
            </a:r>
            <a:endParaRPr lang="fi-FI" sz="1500" b="1" dirty="0">
              <a:solidFill>
                <a:schemeClr val="accent5"/>
              </a:solidFill>
              <a:latin typeface="Calibri" panose="020F0502020204030204" pitchFamily="34" charset="0"/>
            </a:endParaRPr>
          </a:p>
          <a:p>
            <a:pPr defTabSz="685800">
              <a:defRPr/>
            </a:pPr>
            <a:r>
              <a:rPr lang="fi-FI" sz="1350" dirty="0">
                <a:solidFill>
                  <a:srgbClr val="002E63"/>
                </a:solidFill>
                <a:latin typeface="Calibri" panose="020F0502020204030204" pitchFamily="34" charset="0"/>
              </a:rPr>
              <a:t>Realistinen ja monipuolinen kuva kuntien tilanteesta</a:t>
            </a:r>
          </a:p>
        </p:txBody>
      </p:sp>
      <p:sp>
        <p:nvSpPr>
          <p:cNvPr id="32" name="Ellipsi 31"/>
          <p:cNvSpPr/>
          <p:nvPr/>
        </p:nvSpPr>
        <p:spPr>
          <a:xfrm>
            <a:off x="4182937" y="1933602"/>
            <a:ext cx="1021842" cy="816454"/>
          </a:xfrm>
          <a:prstGeom prst="ellipse">
            <a:avLst/>
          </a:prstGeom>
          <a:solidFill>
            <a:srgbClr val="00A6D6"/>
          </a:solidFill>
          <a:ln w="9525">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dirty="0">
                <a:solidFill>
                  <a:prstClr val="white"/>
                </a:solidFill>
                <a:latin typeface="Calibri" panose="020F0502020204030204" pitchFamily="34" charset="0"/>
              </a:rPr>
              <a:t>Kuntaliitto</a:t>
            </a:r>
          </a:p>
        </p:txBody>
      </p:sp>
      <p:sp>
        <p:nvSpPr>
          <p:cNvPr id="33" name="Tekstiruutu 32"/>
          <p:cNvSpPr txBox="1"/>
          <p:nvPr/>
        </p:nvSpPr>
        <p:spPr>
          <a:xfrm>
            <a:off x="1403648" y="3888405"/>
            <a:ext cx="1209027" cy="1131079"/>
          </a:xfrm>
          <a:prstGeom prst="rect">
            <a:avLst/>
          </a:prstGeom>
          <a:noFill/>
        </p:spPr>
        <p:txBody>
          <a:bodyPr wrap="square" rtlCol="0">
            <a:spAutoFit/>
          </a:bodyPr>
          <a:lstStyle/>
          <a:p>
            <a:pPr defTabSz="685800">
              <a:defRPr/>
            </a:pPr>
            <a:r>
              <a:rPr lang="fi-FI" sz="1350" b="1" dirty="0">
                <a:solidFill>
                  <a:srgbClr val="002E63"/>
                </a:solidFill>
                <a:latin typeface="Calibri" panose="020F0502020204030204" pitchFamily="34" charset="0"/>
              </a:rPr>
              <a:t>VN &amp; ministeriöt:</a:t>
            </a:r>
          </a:p>
          <a:p>
            <a:pPr defTabSz="685800">
              <a:defRPr/>
            </a:pPr>
            <a:r>
              <a:rPr lang="fi-FI" sz="1350" dirty="0">
                <a:solidFill>
                  <a:srgbClr val="002E63"/>
                </a:solidFill>
                <a:latin typeface="Calibri" panose="020F0502020204030204" pitchFamily="34" charset="0"/>
              </a:rPr>
              <a:t>-rakenteet</a:t>
            </a:r>
          </a:p>
          <a:p>
            <a:pPr defTabSz="685800">
              <a:defRPr/>
            </a:pPr>
            <a:r>
              <a:rPr lang="fi-FI" sz="1350" dirty="0">
                <a:solidFill>
                  <a:srgbClr val="002E63"/>
                </a:solidFill>
                <a:latin typeface="Calibri" panose="020F0502020204030204" pitchFamily="34" charset="0"/>
              </a:rPr>
              <a:t>-resurssit</a:t>
            </a:r>
          </a:p>
          <a:p>
            <a:pPr defTabSz="685800">
              <a:defRPr/>
            </a:pPr>
            <a:r>
              <a:rPr lang="fi-FI" sz="1350" dirty="0">
                <a:solidFill>
                  <a:srgbClr val="002E63"/>
                </a:solidFill>
                <a:latin typeface="Calibri" panose="020F0502020204030204" pitchFamily="34" charset="0"/>
              </a:rPr>
              <a:t>-ohjaus</a:t>
            </a:r>
          </a:p>
        </p:txBody>
      </p:sp>
      <p:sp>
        <p:nvSpPr>
          <p:cNvPr id="34" name="Ellipsi 33"/>
          <p:cNvSpPr/>
          <p:nvPr/>
        </p:nvSpPr>
        <p:spPr>
          <a:xfrm>
            <a:off x="2175387" y="1371494"/>
            <a:ext cx="154859" cy="147590"/>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
        <p:nvSpPr>
          <p:cNvPr id="35" name="Ellipsi 34"/>
          <p:cNvSpPr/>
          <p:nvPr/>
        </p:nvSpPr>
        <p:spPr>
          <a:xfrm>
            <a:off x="2468490" y="1237966"/>
            <a:ext cx="171472" cy="180152"/>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
        <p:nvSpPr>
          <p:cNvPr id="36" name="Ellipsi 35"/>
          <p:cNvSpPr/>
          <p:nvPr/>
        </p:nvSpPr>
        <p:spPr>
          <a:xfrm>
            <a:off x="2736928" y="1214242"/>
            <a:ext cx="380303" cy="35074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
        <p:nvSpPr>
          <p:cNvPr id="37" name="Ellipsi 36"/>
          <p:cNvSpPr/>
          <p:nvPr/>
        </p:nvSpPr>
        <p:spPr>
          <a:xfrm>
            <a:off x="1882285" y="1556054"/>
            <a:ext cx="293102" cy="326413"/>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
        <p:nvSpPr>
          <p:cNvPr id="38" name="Ellipsi 37"/>
          <p:cNvSpPr/>
          <p:nvPr/>
        </p:nvSpPr>
        <p:spPr>
          <a:xfrm>
            <a:off x="2399769" y="1541848"/>
            <a:ext cx="230465" cy="17809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
        <p:nvSpPr>
          <p:cNvPr id="39" name="Ellipsi 38"/>
          <p:cNvSpPr/>
          <p:nvPr/>
        </p:nvSpPr>
        <p:spPr>
          <a:xfrm>
            <a:off x="2726838" y="1633421"/>
            <a:ext cx="249733" cy="249789"/>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
        <p:nvSpPr>
          <p:cNvPr id="40" name="Ellipsi 39"/>
          <p:cNvSpPr/>
          <p:nvPr/>
        </p:nvSpPr>
        <p:spPr>
          <a:xfrm>
            <a:off x="3183047" y="1159035"/>
            <a:ext cx="319256" cy="286255"/>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
        <p:nvSpPr>
          <p:cNvPr id="41" name="Ellipsi 40"/>
          <p:cNvSpPr/>
          <p:nvPr/>
        </p:nvSpPr>
        <p:spPr>
          <a:xfrm>
            <a:off x="3183048" y="1704372"/>
            <a:ext cx="147361" cy="11705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
        <p:nvSpPr>
          <p:cNvPr id="45" name="Ellipsi 44"/>
          <p:cNvSpPr/>
          <p:nvPr/>
        </p:nvSpPr>
        <p:spPr>
          <a:xfrm>
            <a:off x="6424232" y="2212393"/>
            <a:ext cx="457200" cy="457200"/>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fi-FI" sz="1350" b="1" dirty="0">
                <a:solidFill>
                  <a:srgbClr val="002E63"/>
                </a:solidFill>
                <a:latin typeface="Calibri" panose="020F0502020204030204" pitchFamily="34" charset="0"/>
              </a:rPr>
              <a:t>4.</a:t>
            </a:r>
          </a:p>
        </p:txBody>
      </p:sp>
      <p:sp>
        <p:nvSpPr>
          <p:cNvPr id="46" name="Tekstiruutu 45"/>
          <p:cNvSpPr txBox="1"/>
          <p:nvPr/>
        </p:nvSpPr>
        <p:spPr>
          <a:xfrm>
            <a:off x="6950664" y="2144143"/>
            <a:ext cx="1577401" cy="761747"/>
          </a:xfrm>
          <a:prstGeom prst="rect">
            <a:avLst/>
          </a:prstGeom>
          <a:noFill/>
        </p:spPr>
        <p:txBody>
          <a:bodyPr wrap="square" rtlCol="0">
            <a:spAutoFit/>
          </a:bodyPr>
          <a:lstStyle/>
          <a:p>
            <a:pPr defTabSz="685800">
              <a:defRPr/>
            </a:pPr>
            <a:r>
              <a:rPr lang="fi-FI" sz="1500" b="1" dirty="0">
                <a:solidFill>
                  <a:schemeClr val="accent5"/>
                </a:solidFill>
                <a:latin typeface="Calibri" panose="020F0502020204030204" pitchFamily="34" charset="0"/>
              </a:rPr>
              <a:t>Näkyväksi </a:t>
            </a:r>
          </a:p>
          <a:p>
            <a:pPr defTabSz="685800">
              <a:defRPr/>
            </a:pPr>
            <a:r>
              <a:rPr lang="fi-FI" sz="1500" b="1" dirty="0">
                <a:solidFill>
                  <a:schemeClr val="accent5"/>
                </a:solidFill>
                <a:latin typeface="Calibri" panose="020F0502020204030204" pitchFamily="34" charset="0"/>
              </a:rPr>
              <a:t>tekeminen</a:t>
            </a:r>
          </a:p>
          <a:p>
            <a:pPr marL="214313" indent="-214313" defTabSz="685800">
              <a:buFont typeface="Arial" panose="020B0604020202020204" pitchFamily="34" charset="0"/>
              <a:buChar char="•"/>
              <a:defRPr/>
            </a:pPr>
            <a:r>
              <a:rPr lang="fi-FI" sz="1350" dirty="0">
                <a:solidFill>
                  <a:srgbClr val="002E63"/>
                </a:solidFill>
                <a:latin typeface="Calibri" panose="020F0502020204030204" pitchFamily="34" charset="0"/>
              </a:rPr>
              <a:t>Mediayhteydet</a:t>
            </a:r>
          </a:p>
        </p:txBody>
      </p:sp>
      <p:sp>
        <p:nvSpPr>
          <p:cNvPr id="47" name="Tekstiruutu 46"/>
          <p:cNvSpPr txBox="1"/>
          <p:nvPr/>
        </p:nvSpPr>
        <p:spPr>
          <a:xfrm>
            <a:off x="4217566" y="2875348"/>
            <a:ext cx="1728824" cy="461665"/>
          </a:xfrm>
          <a:prstGeom prst="rect">
            <a:avLst/>
          </a:prstGeom>
          <a:noFill/>
        </p:spPr>
        <p:txBody>
          <a:bodyPr wrap="square" rtlCol="0">
            <a:spAutoFit/>
          </a:bodyPr>
          <a:lstStyle/>
          <a:p>
            <a:pPr defTabSz="685800">
              <a:defRPr/>
            </a:pPr>
            <a:r>
              <a:rPr lang="fi-FI" sz="1200" dirty="0">
                <a:solidFill>
                  <a:srgbClr val="002E63"/>
                </a:solidFill>
                <a:latin typeface="Calibri" panose="020F0502020204030204" pitchFamily="34" charset="0"/>
              </a:rPr>
              <a:t>Muut yhteistyökumppanit</a:t>
            </a:r>
          </a:p>
        </p:txBody>
      </p:sp>
      <p:sp>
        <p:nvSpPr>
          <p:cNvPr id="48" name="Tekstiruutu 47"/>
          <p:cNvSpPr txBox="1"/>
          <p:nvPr/>
        </p:nvSpPr>
        <p:spPr>
          <a:xfrm>
            <a:off x="4052177" y="1291598"/>
            <a:ext cx="1331611" cy="784830"/>
          </a:xfrm>
          <a:prstGeom prst="rect">
            <a:avLst/>
          </a:prstGeom>
          <a:noFill/>
        </p:spPr>
        <p:txBody>
          <a:bodyPr wrap="square" rtlCol="0">
            <a:spAutoFit/>
          </a:bodyPr>
          <a:lstStyle/>
          <a:p>
            <a:pPr defTabSz="685800">
              <a:defRPr/>
            </a:pPr>
            <a:r>
              <a:rPr lang="fi-FI" sz="1500" dirty="0">
                <a:solidFill>
                  <a:srgbClr val="002E63"/>
                </a:solidFill>
                <a:latin typeface="Calibri" panose="020F0502020204030204" pitchFamily="34" charset="0"/>
              </a:rPr>
              <a:t>Kunnat ja muut kunta-alan toimijat</a:t>
            </a:r>
          </a:p>
        </p:txBody>
      </p:sp>
      <p:sp>
        <p:nvSpPr>
          <p:cNvPr id="49" name="Tekstiruutu 48"/>
          <p:cNvSpPr txBox="1"/>
          <p:nvPr/>
        </p:nvSpPr>
        <p:spPr>
          <a:xfrm>
            <a:off x="3316871" y="2236477"/>
            <a:ext cx="779381" cy="584775"/>
          </a:xfrm>
          <a:prstGeom prst="rect">
            <a:avLst/>
          </a:prstGeom>
          <a:noFill/>
        </p:spPr>
        <p:txBody>
          <a:bodyPr wrap="none" rtlCol="0">
            <a:spAutoFit/>
          </a:bodyPr>
          <a:lstStyle/>
          <a:p>
            <a:pPr defTabSz="685800">
              <a:defRPr/>
            </a:pPr>
            <a:r>
              <a:rPr lang="fi-FI" sz="1600" b="1" dirty="0">
                <a:solidFill>
                  <a:srgbClr val="002E63"/>
                </a:solidFill>
                <a:latin typeface="Calibri" panose="020F0502020204030204" pitchFamily="34" charset="0"/>
              </a:rPr>
              <a:t>Vuoro-</a:t>
            </a:r>
            <a:endParaRPr lang="fi-FI" sz="1350" b="1" dirty="0">
              <a:solidFill>
                <a:srgbClr val="002E63"/>
              </a:solidFill>
              <a:latin typeface="Calibri" panose="020F0502020204030204" pitchFamily="34" charset="0"/>
            </a:endParaRPr>
          </a:p>
          <a:p>
            <a:pPr defTabSz="685800">
              <a:defRPr/>
            </a:pPr>
            <a:r>
              <a:rPr lang="fi-FI" sz="1600" b="1" dirty="0">
                <a:solidFill>
                  <a:srgbClr val="002E63"/>
                </a:solidFill>
                <a:latin typeface="Calibri" panose="020F0502020204030204" pitchFamily="34" charset="0"/>
              </a:rPr>
              <a:t>puhelu</a:t>
            </a:r>
            <a:endParaRPr lang="fi-FI" sz="1350" b="1" dirty="0">
              <a:solidFill>
                <a:srgbClr val="002E63"/>
              </a:solidFill>
              <a:latin typeface="Calibri" panose="020F0502020204030204" pitchFamily="34" charset="0"/>
            </a:endParaRPr>
          </a:p>
        </p:txBody>
      </p:sp>
      <p:sp>
        <p:nvSpPr>
          <p:cNvPr id="50" name="Tekstiruutu 49"/>
          <p:cNvSpPr txBox="1"/>
          <p:nvPr/>
        </p:nvSpPr>
        <p:spPr>
          <a:xfrm>
            <a:off x="5326573" y="2289955"/>
            <a:ext cx="1368067" cy="584775"/>
          </a:xfrm>
          <a:prstGeom prst="rect">
            <a:avLst/>
          </a:prstGeom>
          <a:noFill/>
        </p:spPr>
        <p:txBody>
          <a:bodyPr wrap="none" rtlCol="0">
            <a:spAutoFit/>
          </a:bodyPr>
          <a:lstStyle/>
          <a:p>
            <a:pPr defTabSz="685800">
              <a:defRPr/>
            </a:pPr>
            <a:r>
              <a:rPr lang="fi-FI" sz="1600" b="1" dirty="0">
                <a:solidFill>
                  <a:srgbClr val="002E63"/>
                </a:solidFill>
                <a:latin typeface="Calibri" panose="020F0502020204030204" pitchFamily="34" charset="0"/>
              </a:rPr>
              <a:t>Sillan-</a:t>
            </a:r>
            <a:endParaRPr lang="fi-FI" sz="1350" b="1" dirty="0">
              <a:solidFill>
                <a:srgbClr val="002E63"/>
              </a:solidFill>
              <a:latin typeface="Calibri" panose="020F0502020204030204" pitchFamily="34" charset="0"/>
            </a:endParaRPr>
          </a:p>
          <a:p>
            <a:pPr defTabSz="685800">
              <a:defRPr/>
            </a:pPr>
            <a:r>
              <a:rPr lang="fi-FI" sz="1600" b="1" dirty="0">
                <a:solidFill>
                  <a:srgbClr val="002E63"/>
                </a:solidFill>
                <a:latin typeface="Calibri" panose="020F0502020204030204" pitchFamily="34" charset="0"/>
              </a:rPr>
              <a:t>rakentaminen</a:t>
            </a:r>
            <a:endParaRPr lang="fi-FI" sz="1350" b="1" dirty="0">
              <a:solidFill>
                <a:srgbClr val="002E63"/>
              </a:solidFill>
              <a:latin typeface="Calibri" panose="020F0502020204030204" pitchFamily="34" charset="0"/>
            </a:endParaRPr>
          </a:p>
        </p:txBody>
      </p:sp>
      <p:sp>
        <p:nvSpPr>
          <p:cNvPr id="54" name="Ellipsi 53"/>
          <p:cNvSpPr/>
          <p:nvPr/>
        </p:nvSpPr>
        <p:spPr>
          <a:xfrm>
            <a:off x="3419171" y="1397313"/>
            <a:ext cx="390059" cy="317482"/>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endParaRPr lang="fi-FI" sz="1350">
              <a:solidFill>
                <a:prstClr val="white"/>
              </a:solidFill>
              <a:latin typeface="Verdana"/>
            </a:endParaRPr>
          </a:p>
        </p:txBody>
      </p:sp>
    </p:spTree>
    <p:extLst>
      <p:ext uri="{BB962C8B-B14F-4D97-AF65-F5344CB8AC3E}">
        <p14:creationId xmlns="" xmlns:p14="http://schemas.microsoft.com/office/powerpoint/2010/main" val="4099007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59632" y="2874895"/>
            <a:ext cx="7779600" cy="857250"/>
          </a:xfrm>
        </p:spPr>
        <p:txBody>
          <a:bodyPr>
            <a:normAutofit fontScale="90000"/>
          </a:bodyPr>
          <a:lstStyle/>
          <a:p>
            <a:pPr algn="ctr"/>
            <a:r>
              <a:rPr lang="fi-FI" b="1" dirty="0"/>
              <a:t>Esimerkkejä </a:t>
            </a:r>
            <a:br>
              <a:rPr lang="fi-FI" b="1" dirty="0"/>
            </a:br>
            <a:r>
              <a:rPr lang="fi-FI" sz="2800" b="1" dirty="0"/>
              <a:t>Kuntaliiton tietopalveluista</a:t>
            </a:r>
          </a:p>
        </p:txBody>
      </p:sp>
    </p:spTree>
    <p:extLst>
      <p:ext uri="{BB962C8B-B14F-4D97-AF65-F5344CB8AC3E}">
        <p14:creationId xmlns="" xmlns:p14="http://schemas.microsoft.com/office/powerpoint/2010/main" val="1165142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47128" y="358674"/>
            <a:ext cx="7920448" cy="464469"/>
          </a:xfrm>
        </p:spPr>
        <p:txBody>
          <a:bodyPr>
            <a:noAutofit/>
          </a:bodyPr>
          <a:lstStyle/>
          <a:p>
            <a:pPr algn="ctr"/>
            <a:r>
              <a:rPr lang="fi-FI" sz="2000" b="1" dirty="0">
                <a:solidFill>
                  <a:schemeClr val="accent5"/>
                </a:solidFill>
              </a:rPr>
              <a:t>Kuntaliitolla tarjolla monenlaista tilastotietoa kunnista, mm:</a:t>
            </a:r>
          </a:p>
        </p:txBody>
      </p:sp>
      <p:sp>
        <p:nvSpPr>
          <p:cNvPr id="3" name="Sisällön paikkamerkki 2"/>
          <p:cNvSpPr>
            <a:spLocks noGrp="1"/>
          </p:cNvSpPr>
          <p:nvPr>
            <p:ph idx="1"/>
          </p:nvPr>
        </p:nvSpPr>
        <p:spPr>
          <a:xfrm>
            <a:off x="395536" y="1131590"/>
            <a:ext cx="6768752" cy="3177876"/>
          </a:xfrm>
        </p:spPr>
        <p:txBody>
          <a:bodyPr>
            <a:normAutofit fontScale="85000" lnSpcReduction="10000"/>
          </a:bodyPr>
          <a:lstStyle/>
          <a:p>
            <a:pPr>
              <a:buFontTx/>
              <a:buChar char="-"/>
            </a:pPr>
            <a:r>
              <a:rPr lang="fi-FI" sz="2000" dirty="0">
                <a:hlinkClick r:id="rId2"/>
              </a:rPr>
              <a:t>Kuntanavigaattori</a:t>
            </a:r>
            <a:r>
              <a:rPr lang="fi-FI" sz="2000" dirty="0"/>
              <a:t> (visualisointia)</a:t>
            </a:r>
          </a:p>
          <a:p>
            <a:pPr>
              <a:buFontTx/>
              <a:buChar char="-"/>
            </a:pPr>
            <a:r>
              <a:rPr lang="fi-FI" sz="2000" dirty="0"/>
              <a:t>Kuntatalouden tilastot / Kuntien tilinpäätökset </a:t>
            </a:r>
            <a:r>
              <a:rPr lang="fi-FI" sz="2000" dirty="0">
                <a:hlinkClick r:id="rId3"/>
              </a:rPr>
              <a:t>Kuntien taloudellisia tunnuslukuja</a:t>
            </a:r>
            <a:endParaRPr lang="fi-FI" sz="2000" dirty="0"/>
          </a:p>
          <a:p>
            <a:pPr>
              <a:buFontTx/>
              <a:buChar char="-"/>
            </a:pPr>
            <a:r>
              <a:rPr lang="fi-FI" sz="2000" dirty="0">
                <a:hlinkClick r:id="rId4"/>
              </a:rPr>
              <a:t>Kuntavaali- ja demokratiatilastoja</a:t>
            </a:r>
            <a:endParaRPr lang="fi-FI" sz="2000" dirty="0"/>
          </a:p>
          <a:p>
            <a:pPr>
              <a:buFontTx/>
              <a:buChar char="-"/>
            </a:pPr>
            <a:r>
              <a:rPr lang="fi-FI" sz="2000" dirty="0">
                <a:hlinkClick r:id="rId5"/>
              </a:rPr>
              <a:t>Kouluikkuna</a:t>
            </a:r>
            <a:endParaRPr lang="fi-FI" sz="2000" dirty="0"/>
          </a:p>
          <a:p>
            <a:pPr>
              <a:buFontTx/>
              <a:buChar char="-"/>
            </a:pPr>
            <a:r>
              <a:rPr lang="fi-FI" sz="2000" dirty="0">
                <a:hlinkClick r:id="rId6"/>
              </a:rPr>
              <a:t>Jakoavain</a:t>
            </a:r>
            <a:r>
              <a:rPr lang="fi-FI" sz="2000" dirty="0"/>
              <a:t> - työkalu maakuntauudistuksen vaikutuksista </a:t>
            </a:r>
          </a:p>
          <a:p>
            <a:pPr>
              <a:buFontTx/>
              <a:buChar char="-"/>
            </a:pPr>
            <a:r>
              <a:rPr lang="fi-FI" sz="2000" dirty="0" err="1">
                <a:hlinkClick r:id="rId7"/>
              </a:rPr>
              <a:t>Sosiaali</a:t>
            </a:r>
            <a:r>
              <a:rPr lang="fi-FI" sz="2000" dirty="0">
                <a:hlinkClick r:id="rId7"/>
              </a:rPr>
              <a:t>- ja terveydenhuollon tilastot ja erillisselvitykset</a:t>
            </a:r>
            <a:endParaRPr lang="fi-FI" sz="2000" dirty="0"/>
          </a:p>
          <a:p>
            <a:pPr>
              <a:buFontTx/>
              <a:buChar char="-"/>
            </a:pPr>
            <a:r>
              <a:rPr lang="fi-FI" sz="2000" dirty="0">
                <a:hlinkClick r:id="rId8"/>
              </a:rPr>
              <a:t>Sähköinen hyvinvointikertomus SHVK</a:t>
            </a:r>
            <a:endParaRPr lang="fi-FI" sz="2000" dirty="0"/>
          </a:p>
          <a:p>
            <a:pPr marL="0" indent="0">
              <a:buNone/>
            </a:pPr>
            <a:endParaRPr lang="fi-FI" sz="1800" dirty="0"/>
          </a:p>
          <a:p>
            <a:pPr marL="0" indent="0">
              <a:buNone/>
            </a:pPr>
            <a:r>
              <a:rPr lang="fi-FI" sz="1800" dirty="0"/>
              <a:t>Tilastotietojen käsittelyn pohjaksi: </a:t>
            </a:r>
            <a:r>
              <a:rPr lang="fi-FI" sz="1800" b="1" dirty="0">
                <a:hlinkClick r:id="rId9"/>
              </a:rPr>
              <a:t>Kuntanumerot ja kuntapohjaiset aluejaot</a:t>
            </a:r>
            <a:endParaRPr lang="fi-FI" sz="1800" b="1" dirty="0"/>
          </a:p>
        </p:txBody>
      </p:sp>
      <p:sp>
        <p:nvSpPr>
          <p:cNvPr id="4" name="Päivämäärän paikkamerkki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DC98A-6258-4AB0-B6E1-3934EC140010}" type="datetime1">
              <a:rPr kumimoji="0" lang="fi-FI" sz="900" b="0" i="0" u="none" strike="noStrike" kern="1200" cap="none" spc="0" normalizeH="0" baseline="0" noProof="0" smtClean="0">
                <a:ln>
                  <a:noFill/>
                </a:ln>
                <a:solidFill>
                  <a:srgbClr val="002E63"/>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4.12.2018</a:t>
            </a:fld>
            <a:endParaRPr kumimoji="0" lang="fi-FI" sz="900" b="0" i="0" u="none" strike="noStrike" kern="1200" cap="none" spc="0" normalizeH="0" baseline="0" noProof="0" dirty="0">
              <a:ln>
                <a:noFill/>
              </a:ln>
              <a:solidFill>
                <a:srgbClr val="002E63"/>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900" b="0" i="0" u="none" strike="noStrike" kern="1200" cap="none" spc="0" normalizeH="0" baseline="0" noProof="0" smtClean="0">
                <a:ln>
                  <a:noFill/>
                </a:ln>
                <a:solidFill>
                  <a:srgbClr val="002E63"/>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900" b="0" i="0" u="none" strike="noStrike" kern="1200" cap="none" spc="0" normalizeH="0" baseline="0" noProof="0" dirty="0">
              <a:ln>
                <a:noFill/>
              </a:ln>
              <a:solidFill>
                <a:srgbClr val="002E63"/>
              </a:solidFill>
              <a:effectLst/>
              <a:uLnTx/>
              <a:uFillTx/>
              <a:latin typeface="Verdana"/>
              <a:ea typeface="+mn-ea"/>
              <a:cs typeface="+mn-cs"/>
            </a:endParaRPr>
          </a:p>
        </p:txBody>
      </p:sp>
      <p:pic>
        <p:nvPicPr>
          <p:cNvPr id="6" name="Kuva 5"/>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660232" y="1972602"/>
            <a:ext cx="2344065" cy="1594888"/>
          </a:xfrm>
          <a:prstGeom prst="rect">
            <a:avLst/>
          </a:prstGeom>
        </p:spPr>
      </p:pic>
    </p:spTree>
    <p:extLst>
      <p:ext uri="{BB962C8B-B14F-4D97-AF65-F5344CB8AC3E}">
        <p14:creationId xmlns="" xmlns:p14="http://schemas.microsoft.com/office/powerpoint/2010/main" val="4198159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539552" y="483518"/>
            <a:ext cx="6586816" cy="4362765"/>
          </a:xfrm>
          <a:prstGeom prst="rect">
            <a:avLst/>
          </a:prstGeom>
        </p:spPr>
      </p:pic>
      <p:sp>
        <p:nvSpPr>
          <p:cNvPr id="3" name="Suorakulmio 2"/>
          <p:cNvSpPr/>
          <p:nvPr/>
        </p:nvSpPr>
        <p:spPr>
          <a:xfrm>
            <a:off x="539552" y="123478"/>
            <a:ext cx="7056784" cy="400110"/>
          </a:xfrm>
          <a:prstGeom prst="rect">
            <a:avLst/>
          </a:prstGeom>
        </p:spPr>
        <p:txBody>
          <a:bodyPr wrap="square">
            <a:spAutoFit/>
          </a:bodyPr>
          <a:lstStyle/>
          <a:p>
            <a:r>
              <a:rPr lang="fi-FI" sz="2000" b="1" dirty="0">
                <a:hlinkClick r:id="rId3"/>
              </a:rPr>
              <a:t>Sähköinen hyvinvointikertomus SHVK</a:t>
            </a:r>
            <a:endParaRPr lang="fi-FI" b="1" dirty="0"/>
          </a:p>
        </p:txBody>
      </p:sp>
      <p:sp>
        <p:nvSpPr>
          <p:cNvPr id="4" name="Tekstiruutu 3"/>
          <p:cNvSpPr txBox="1"/>
          <p:nvPr/>
        </p:nvSpPr>
        <p:spPr>
          <a:xfrm>
            <a:off x="5364088" y="1563638"/>
            <a:ext cx="2696444" cy="307777"/>
          </a:xfrm>
          <a:prstGeom prst="rect">
            <a:avLst/>
          </a:prstGeom>
          <a:noFill/>
        </p:spPr>
        <p:txBody>
          <a:bodyPr wrap="none" rtlCol="0">
            <a:spAutoFit/>
          </a:bodyPr>
          <a:lstStyle/>
          <a:p>
            <a:r>
              <a:rPr lang="fi-FI" sz="1400" dirty="0"/>
              <a:t>www.hyvinvointikertomus.fi</a:t>
            </a:r>
          </a:p>
        </p:txBody>
      </p:sp>
    </p:spTree>
    <p:extLst>
      <p:ext uri="{BB962C8B-B14F-4D97-AF65-F5344CB8AC3E}">
        <p14:creationId xmlns="" xmlns:p14="http://schemas.microsoft.com/office/powerpoint/2010/main" val="2325595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98454-8BE6-47A6-996E-4BFE51C73A93}" type="datetime1">
              <a:rPr kumimoji="0" lang="fi-FI" sz="900" b="0" i="0" u="none" strike="noStrike" kern="1200" cap="none" spc="0" normalizeH="0" baseline="0" noProof="0" smtClean="0">
                <a:ln>
                  <a:noFill/>
                </a:ln>
                <a:solidFill>
                  <a:srgbClr val="002E63"/>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4.12.2018</a:t>
            </a:fld>
            <a:endParaRPr kumimoji="0" lang="fi-FI" sz="900" b="0" i="0" u="none" strike="noStrike" kern="1200" cap="none" spc="0" normalizeH="0" baseline="0" noProof="0" dirty="0">
              <a:ln>
                <a:noFill/>
              </a:ln>
              <a:solidFill>
                <a:srgbClr val="002E63"/>
              </a:solidFill>
              <a:effectLst/>
              <a:uLnTx/>
              <a:uFillTx/>
              <a:latin typeface="Verdana"/>
              <a:ea typeface="+mn-ea"/>
              <a:cs typeface="+mn-cs"/>
            </a:endParaRPr>
          </a:p>
        </p:txBody>
      </p:sp>
      <p:sp>
        <p:nvSpPr>
          <p:cNvPr id="3" name="Dian numeron paikkamerkki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900" b="0" i="0" u="none" strike="noStrike" kern="1200" cap="none" spc="0" normalizeH="0" baseline="0" noProof="0" smtClean="0">
                <a:ln>
                  <a:noFill/>
                </a:ln>
                <a:solidFill>
                  <a:srgbClr val="002E63"/>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900" b="0" i="0" u="none" strike="noStrike" kern="1200" cap="none" spc="0" normalizeH="0" baseline="0" noProof="0">
              <a:ln>
                <a:noFill/>
              </a:ln>
              <a:solidFill>
                <a:srgbClr val="002E63"/>
              </a:solidFill>
              <a:effectLst/>
              <a:uLnTx/>
              <a:uFillTx/>
              <a:latin typeface="Verdana"/>
              <a:ea typeface="+mn-ea"/>
              <a:cs typeface="+mn-cs"/>
            </a:endParaRPr>
          </a:p>
        </p:txBody>
      </p:sp>
      <p:pic>
        <p:nvPicPr>
          <p:cNvPr id="6" name="Kuva 5">
            <a:hlinkClick r:id="rId2"/>
          </p:cNvPr>
          <p:cNvPicPr>
            <a:picLocks noChangeAspect="1"/>
          </p:cNvPicPr>
          <p:nvPr/>
        </p:nvPicPr>
        <p:blipFill>
          <a:blip r:embed="rId3"/>
          <a:stretch>
            <a:fillRect/>
          </a:stretch>
        </p:blipFill>
        <p:spPr>
          <a:xfrm>
            <a:off x="107504" y="495162"/>
            <a:ext cx="2471892" cy="3495496"/>
          </a:xfrm>
          <a:prstGeom prst="rect">
            <a:avLst/>
          </a:prstGeom>
        </p:spPr>
      </p:pic>
      <p:sp>
        <p:nvSpPr>
          <p:cNvPr id="11" name="Tekstiruutu 10"/>
          <p:cNvSpPr txBox="1"/>
          <p:nvPr/>
        </p:nvSpPr>
        <p:spPr>
          <a:xfrm flipH="1">
            <a:off x="5046514" y="4751973"/>
            <a:ext cx="34210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2E63"/>
                </a:solidFill>
                <a:effectLst/>
                <a:uLnTx/>
                <a:uFillTx/>
                <a:latin typeface="Verdana"/>
                <a:ea typeface="+mn-ea"/>
                <a:cs typeface="+mn-cs"/>
                <a:hlinkClick r:id="rId4"/>
              </a:rPr>
              <a:t>www.kuntaliitto.fi/kirjakauppa</a:t>
            </a:r>
            <a:endParaRPr kumimoji="0" lang="fi-FI" sz="1200" b="0" i="0" u="none" strike="noStrike" kern="1200" cap="none" spc="0" normalizeH="0" baseline="0" noProof="0" dirty="0">
              <a:ln>
                <a:noFill/>
              </a:ln>
              <a:solidFill>
                <a:srgbClr val="002E63"/>
              </a:solidFill>
              <a:effectLst/>
              <a:uLnTx/>
              <a:uFillTx/>
              <a:latin typeface="Verdana"/>
              <a:ea typeface="+mn-ea"/>
              <a:cs typeface="+mn-cs"/>
            </a:endParaRPr>
          </a:p>
        </p:txBody>
      </p:sp>
      <p:sp>
        <p:nvSpPr>
          <p:cNvPr id="12" name="Tekstiruutu 11"/>
          <p:cNvSpPr txBox="1"/>
          <p:nvPr/>
        </p:nvSpPr>
        <p:spPr>
          <a:xfrm>
            <a:off x="179513" y="59014"/>
            <a:ext cx="87992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mn-ea"/>
                <a:cs typeface="+mn-cs"/>
              </a:rPr>
              <a:t>Kuntaliitto</a:t>
            </a:r>
            <a:r>
              <a:rPr kumimoji="0" lang="fi-FI" sz="1600" b="1" i="0" u="none" strike="noStrike" kern="1200" cap="none" spc="0" normalizeH="0" noProof="0" dirty="0">
                <a:ln>
                  <a:noFill/>
                </a:ln>
                <a:solidFill>
                  <a:srgbClr val="002E63"/>
                </a:solidFill>
                <a:effectLst/>
                <a:uLnTx/>
                <a:uFillTx/>
                <a:latin typeface="Verdana"/>
                <a:ea typeface="+mn-ea"/>
                <a:cs typeface="+mn-cs"/>
              </a:rPr>
              <a:t> on demokratiatiedon keskus</a:t>
            </a:r>
            <a:r>
              <a:rPr kumimoji="0" lang="fi-FI" sz="1600" b="1" i="0" u="none" strike="noStrike" kern="1200" cap="none" spc="0" normalizeH="0" baseline="0" noProof="0" dirty="0">
                <a:ln>
                  <a:noFill/>
                </a:ln>
                <a:solidFill>
                  <a:srgbClr val="002E63"/>
                </a:solidFill>
                <a:effectLst/>
                <a:uLnTx/>
                <a:uFillTx/>
                <a:latin typeface="Verdana"/>
                <a:ea typeface="+mn-ea"/>
                <a:cs typeface="+mn-cs"/>
              </a:rPr>
              <a:t> – esimerkkejä Uutta kunnista –sarjassa</a:t>
            </a:r>
            <a:r>
              <a:rPr kumimoji="0" lang="fi-FI" sz="1600" b="1" i="0" u="none" strike="noStrike" kern="1200" cap="none" spc="0" normalizeH="0" noProof="0" dirty="0">
                <a:ln>
                  <a:noFill/>
                </a:ln>
                <a:solidFill>
                  <a:srgbClr val="002E63"/>
                </a:solidFill>
                <a:effectLst/>
                <a:uLnTx/>
                <a:uFillTx/>
                <a:latin typeface="Verdana"/>
                <a:ea typeface="+mn-ea"/>
                <a:cs typeface="+mn-cs"/>
              </a:rPr>
              <a:t> julkaistuista </a:t>
            </a:r>
            <a:r>
              <a:rPr kumimoji="0" lang="fi-FI" sz="1600" b="1" i="0" u="none" strike="noStrike" kern="1200" cap="none" spc="0" normalizeH="0" baseline="0" noProof="0" dirty="0">
                <a:ln>
                  <a:noFill/>
                </a:ln>
                <a:solidFill>
                  <a:srgbClr val="002E63"/>
                </a:solidFill>
                <a:effectLst/>
                <a:uLnTx/>
                <a:uFillTx/>
                <a:latin typeface="Verdana"/>
                <a:ea typeface="+mn-ea"/>
                <a:cs typeface="+mn-cs"/>
              </a:rPr>
              <a:t>selvityksistä</a:t>
            </a:r>
          </a:p>
        </p:txBody>
      </p:sp>
      <p:pic>
        <p:nvPicPr>
          <p:cNvPr id="13" name="Kuva 12">
            <a:hlinkClick r:id="rId5"/>
          </p:cNvPr>
          <p:cNvPicPr>
            <a:picLocks noChangeAspect="1"/>
          </p:cNvPicPr>
          <p:nvPr/>
        </p:nvPicPr>
        <p:blipFill>
          <a:blip r:embed="rId6"/>
          <a:stretch>
            <a:fillRect/>
          </a:stretch>
        </p:blipFill>
        <p:spPr>
          <a:xfrm>
            <a:off x="2312500" y="1106715"/>
            <a:ext cx="2324606" cy="3240360"/>
          </a:xfrm>
          <a:prstGeom prst="rect">
            <a:avLst/>
          </a:prstGeom>
        </p:spPr>
      </p:pic>
      <p:pic>
        <p:nvPicPr>
          <p:cNvPr id="14" name="Kuva 13">
            <a:hlinkClick r:id="rId7"/>
          </p:cNvPr>
          <p:cNvPicPr>
            <a:picLocks noChangeAspect="1"/>
          </p:cNvPicPr>
          <p:nvPr/>
        </p:nvPicPr>
        <p:blipFill>
          <a:blip r:embed="rId8"/>
          <a:stretch>
            <a:fillRect/>
          </a:stretch>
        </p:blipFill>
        <p:spPr>
          <a:xfrm>
            <a:off x="6679426" y="749158"/>
            <a:ext cx="2318489" cy="3280583"/>
          </a:xfrm>
          <a:prstGeom prst="rect">
            <a:avLst/>
          </a:prstGeom>
        </p:spPr>
      </p:pic>
      <p:sp>
        <p:nvSpPr>
          <p:cNvPr id="15" name="Tekstiruutu 14"/>
          <p:cNvSpPr txBox="1"/>
          <p:nvPr/>
        </p:nvSpPr>
        <p:spPr>
          <a:xfrm>
            <a:off x="6767193" y="4116243"/>
            <a:ext cx="2002755" cy="461665"/>
          </a:xfrm>
          <a:prstGeom prst="rect">
            <a:avLst/>
          </a:prstGeom>
          <a:solidFill>
            <a:schemeClr val="accent3">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2E63"/>
                </a:solidFill>
                <a:effectLst/>
                <a:uLnTx/>
                <a:uFillTx/>
                <a:latin typeface="Verdana"/>
                <a:ea typeface="+mn-ea"/>
                <a:cs typeface="+mn-cs"/>
                <a:hlinkClick r:id="rId9"/>
              </a:rPr>
              <a:t>Raportti ja tiedote julkistettu 11.9.2018</a:t>
            </a:r>
            <a:endParaRPr kumimoji="0" lang="fi-FI" sz="1200" b="0" i="0" u="none" strike="noStrike" kern="1200" cap="none" spc="0" normalizeH="0" baseline="0" noProof="0" dirty="0">
              <a:ln>
                <a:noFill/>
              </a:ln>
              <a:solidFill>
                <a:srgbClr val="002E63"/>
              </a:solidFill>
              <a:effectLst/>
              <a:uLnTx/>
              <a:uFillTx/>
              <a:latin typeface="Verdana"/>
              <a:ea typeface="+mn-ea"/>
              <a:cs typeface="+mn-cs"/>
            </a:endParaRPr>
          </a:p>
        </p:txBody>
      </p:sp>
      <p:pic>
        <p:nvPicPr>
          <p:cNvPr id="16" name="Kuva 15">
            <a:hlinkClick r:id="rId10"/>
          </p:cNvPr>
          <p:cNvPicPr>
            <a:picLocks noChangeAspect="1"/>
          </p:cNvPicPr>
          <p:nvPr/>
        </p:nvPicPr>
        <p:blipFill>
          <a:blip r:embed="rId11"/>
          <a:stretch>
            <a:fillRect/>
          </a:stretch>
        </p:blipFill>
        <p:spPr>
          <a:xfrm>
            <a:off x="4528804" y="586726"/>
            <a:ext cx="2258924" cy="3205560"/>
          </a:xfrm>
          <a:prstGeom prst="rect">
            <a:avLst/>
          </a:prstGeom>
        </p:spPr>
      </p:pic>
      <p:sp>
        <p:nvSpPr>
          <p:cNvPr id="17" name="Tekstiruutu 16"/>
          <p:cNvSpPr txBox="1"/>
          <p:nvPr/>
        </p:nvSpPr>
        <p:spPr>
          <a:xfrm>
            <a:off x="4735837" y="3896738"/>
            <a:ext cx="1527669" cy="646331"/>
          </a:xfrm>
          <a:prstGeom prst="rect">
            <a:avLst/>
          </a:prstGeom>
          <a:solidFill>
            <a:srgbClr val="EBE65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002E63"/>
                </a:solidFill>
                <a:effectLst/>
                <a:uLnTx/>
                <a:uFillTx/>
                <a:latin typeface="Verdana"/>
                <a:ea typeface="+mn-ea"/>
                <a:cs typeface="+mn-cs"/>
                <a:hlinkClick r:id="rId12"/>
              </a:rPr>
              <a:t>Raportti julkistettu 13.6.2018</a:t>
            </a:r>
            <a:endParaRPr kumimoji="0" lang="fi-FI" sz="1200" b="0" i="0" u="none" strike="noStrike" kern="1200" cap="none" spc="0" normalizeH="0" baseline="0" noProof="0" dirty="0">
              <a:ln>
                <a:noFill/>
              </a:ln>
              <a:solidFill>
                <a:srgbClr val="002E63"/>
              </a:solidFill>
              <a:effectLst/>
              <a:uLnTx/>
              <a:uFillTx/>
              <a:latin typeface="Verdana"/>
              <a:ea typeface="+mn-ea"/>
              <a:cs typeface="+mn-cs"/>
            </a:endParaRPr>
          </a:p>
        </p:txBody>
      </p:sp>
    </p:spTree>
    <p:extLst>
      <p:ext uri="{BB962C8B-B14F-4D97-AF65-F5344CB8AC3E}">
        <p14:creationId xmlns="" xmlns:p14="http://schemas.microsoft.com/office/powerpoint/2010/main" val="12712502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pPr defTabSz="685800"/>
            <a:fld id="{529BDC67-9A7E-42C8-BC4E-FBA2E376B5B6}" type="slidenum">
              <a:rPr lang="fi-FI">
                <a:solidFill>
                  <a:srgbClr val="002E63"/>
                </a:solidFill>
                <a:latin typeface="Verdana"/>
              </a:rPr>
              <a:pPr defTabSz="685800"/>
              <a:t>36</a:t>
            </a:fld>
            <a:endParaRPr lang="fi-FI">
              <a:solidFill>
                <a:srgbClr val="002E63"/>
              </a:solidFill>
              <a:latin typeface="Verdana"/>
            </a:endParaRPr>
          </a:p>
        </p:txBody>
      </p:sp>
      <p:pic>
        <p:nvPicPr>
          <p:cNvPr id="5" name="Kuva 4"/>
          <p:cNvPicPr>
            <a:picLocks noChangeAspect="1"/>
          </p:cNvPicPr>
          <p:nvPr/>
        </p:nvPicPr>
        <p:blipFill>
          <a:blip r:embed="rId2"/>
          <a:stretch>
            <a:fillRect/>
          </a:stretch>
        </p:blipFill>
        <p:spPr>
          <a:xfrm>
            <a:off x="1115616" y="645998"/>
            <a:ext cx="2653311" cy="3764526"/>
          </a:xfrm>
          <a:prstGeom prst="rect">
            <a:avLst/>
          </a:prstGeom>
          <a:ln w="88900" cap="sq" cmpd="thickThin">
            <a:solidFill>
              <a:srgbClr val="000000"/>
            </a:solidFill>
            <a:prstDash val="solid"/>
            <a:miter lim="800000"/>
          </a:ln>
          <a:effectLst>
            <a:innerShdw blurRad="76200">
              <a:srgbClr val="000000"/>
            </a:innerShdw>
          </a:effectLst>
        </p:spPr>
      </p:pic>
      <p:pic>
        <p:nvPicPr>
          <p:cNvPr id="2" name="Kuva 1"/>
          <p:cNvPicPr>
            <a:picLocks noChangeAspect="1"/>
          </p:cNvPicPr>
          <p:nvPr/>
        </p:nvPicPr>
        <p:blipFill>
          <a:blip r:embed="rId3"/>
          <a:stretch>
            <a:fillRect/>
          </a:stretch>
        </p:blipFill>
        <p:spPr>
          <a:xfrm>
            <a:off x="5436096" y="1237732"/>
            <a:ext cx="2664296" cy="2696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kstiruutu 2"/>
          <p:cNvSpPr txBox="1"/>
          <p:nvPr/>
        </p:nvSpPr>
        <p:spPr>
          <a:xfrm>
            <a:off x="4499992" y="4083918"/>
            <a:ext cx="4248473" cy="461665"/>
          </a:xfrm>
          <a:prstGeom prst="rect">
            <a:avLst/>
          </a:prstGeom>
          <a:noFill/>
        </p:spPr>
        <p:txBody>
          <a:bodyPr wrap="square" rtlCol="0">
            <a:spAutoFit/>
          </a:bodyPr>
          <a:lstStyle/>
          <a:p>
            <a:pPr defTabSz="685800"/>
            <a:r>
              <a:rPr lang="fi-FI" sz="1200" dirty="0">
                <a:solidFill>
                  <a:srgbClr val="002E63"/>
                </a:solidFill>
                <a:latin typeface="Verdana"/>
              </a:rPr>
              <a:t>Tiedote 21.3.2017: </a:t>
            </a:r>
            <a:r>
              <a:rPr lang="fi-FI" sz="1200" b="1" dirty="0">
                <a:solidFill>
                  <a:srgbClr val="002E63"/>
                </a:solidFill>
                <a:latin typeface="Verdana"/>
              </a:rPr>
              <a:t>Kunta turvaa kansalaisten arjen tulevaisuudessakin </a:t>
            </a:r>
            <a:r>
              <a:rPr lang="fi-FI" sz="1200" dirty="0">
                <a:solidFill>
                  <a:srgbClr val="002E63"/>
                </a:solidFill>
                <a:latin typeface="Verdana"/>
              </a:rPr>
              <a:t>luettavissa </a:t>
            </a:r>
            <a:r>
              <a:rPr lang="fi-FI" sz="1200" dirty="0">
                <a:solidFill>
                  <a:srgbClr val="002E63"/>
                </a:solidFill>
                <a:latin typeface="Verdana"/>
                <a:hlinkClick r:id="rId4"/>
              </a:rPr>
              <a:t>täällä</a:t>
            </a:r>
            <a:r>
              <a:rPr lang="fi-FI" sz="1200" dirty="0">
                <a:solidFill>
                  <a:srgbClr val="002E63"/>
                </a:solidFill>
                <a:latin typeface="Verdana"/>
              </a:rPr>
              <a:t>.</a:t>
            </a:r>
          </a:p>
        </p:txBody>
      </p:sp>
      <p:sp>
        <p:nvSpPr>
          <p:cNvPr id="6" name="Tekstiruutu 5"/>
          <p:cNvSpPr txBox="1"/>
          <p:nvPr/>
        </p:nvSpPr>
        <p:spPr>
          <a:xfrm>
            <a:off x="323528" y="123478"/>
            <a:ext cx="4190571" cy="369332"/>
          </a:xfrm>
          <a:prstGeom prst="rect">
            <a:avLst/>
          </a:prstGeom>
          <a:noFill/>
        </p:spPr>
        <p:txBody>
          <a:bodyPr wrap="none" rtlCol="0">
            <a:spAutoFit/>
          </a:bodyPr>
          <a:lstStyle/>
          <a:p>
            <a:r>
              <a:rPr lang="fi-FI" b="1" dirty="0">
                <a:solidFill>
                  <a:schemeClr val="accent5"/>
                </a:solidFill>
              </a:rPr>
              <a:t>Kuntaliiton Acta-tutkimussarja</a:t>
            </a:r>
          </a:p>
        </p:txBody>
      </p:sp>
      <p:sp>
        <p:nvSpPr>
          <p:cNvPr id="7" name="Tekstiruutu 6"/>
          <p:cNvSpPr txBox="1"/>
          <p:nvPr/>
        </p:nvSpPr>
        <p:spPr>
          <a:xfrm>
            <a:off x="4355976" y="4741491"/>
            <a:ext cx="3384376" cy="307777"/>
          </a:xfrm>
          <a:prstGeom prst="rect">
            <a:avLst/>
          </a:prstGeom>
          <a:noFill/>
        </p:spPr>
        <p:txBody>
          <a:bodyPr wrap="square" rtlCol="0">
            <a:spAutoFit/>
          </a:bodyPr>
          <a:lstStyle/>
          <a:p>
            <a:r>
              <a:rPr lang="fi-FI" sz="1400" dirty="0"/>
              <a:t>www.kuntaliitto.fi/kirjakauppa</a:t>
            </a:r>
            <a:endParaRPr lang="fi-FI" dirty="0"/>
          </a:p>
        </p:txBody>
      </p:sp>
      <p:sp>
        <p:nvSpPr>
          <p:cNvPr id="8" name="Suorakulmio 7"/>
          <p:cNvSpPr/>
          <p:nvPr/>
        </p:nvSpPr>
        <p:spPr>
          <a:xfrm>
            <a:off x="4644007" y="109625"/>
            <a:ext cx="4479223" cy="923330"/>
          </a:xfrm>
          <a:prstGeom prst="rect">
            <a:avLst/>
          </a:prstGeom>
        </p:spPr>
        <p:txBody>
          <a:bodyPr wrap="square">
            <a:spAutoFit/>
          </a:bodyPr>
          <a:lstStyle/>
          <a:p>
            <a:r>
              <a:rPr lang="fi-FI" sz="1200" b="1" dirty="0">
                <a:latin typeface="Open Sans"/>
                <a:hlinkClick r:id="rId5"/>
              </a:rPr>
              <a:t>ACTA</a:t>
            </a:r>
            <a:r>
              <a:rPr lang="fi-FI" sz="1200" dirty="0">
                <a:latin typeface="Open Sans"/>
              </a:rPr>
              <a:t> on Suomen Kuntaliiton tutkimustoiminnan julkaisusarja. Sarja on tar­­koi­tettu Sinulle, joka haluat perehtyä ilmiöiden taustoihin ja muodostaa itsenäisen käsityksesi asioista. </a:t>
            </a:r>
          </a:p>
          <a:p>
            <a:r>
              <a:rPr lang="fi-FI" sz="1200" dirty="0">
                <a:latin typeface="Open Sans"/>
              </a:rPr>
              <a:t>ACTA-julkaisuja myös </a:t>
            </a:r>
            <a:r>
              <a:rPr lang="fi-FI" sz="1200" dirty="0">
                <a:solidFill>
                  <a:srgbClr val="007BCB"/>
                </a:solidFill>
                <a:latin typeface="Open Sans"/>
                <a:hlinkClick r:id="rId6"/>
              </a:rPr>
              <a:t>sähköisessä muodossa</a:t>
            </a:r>
            <a:r>
              <a:rPr lang="fi-FI" dirty="0">
                <a:latin typeface="Open Sans"/>
              </a:rPr>
              <a:t>. </a:t>
            </a:r>
            <a:endParaRPr lang="fi-FI" dirty="0"/>
          </a:p>
        </p:txBody>
      </p:sp>
    </p:spTree>
    <p:extLst>
      <p:ext uri="{BB962C8B-B14F-4D97-AF65-F5344CB8AC3E}">
        <p14:creationId xmlns="" xmlns:p14="http://schemas.microsoft.com/office/powerpoint/2010/main" val="12823840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algn="r"/>
            <a:r>
              <a:rPr lang="fi-FI"/>
              <a:t>[pvm]</a:t>
            </a:r>
            <a:endParaRPr lang="fi-FI" dirty="0"/>
          </a:p>
        </p:txBody>
      </p:sp>
      <p:sp>
        <p:nvSpPr>
          <p:cNvPr id="3" name="Dian numeron paikkamerkki 2"/>
          <p:cNvSpPr>
            <a:spLocks noGrp="1"/>
          </p:cNvSpPr>
          <p:nvPr>
            <p:ph type="sldNum" sz="quarter" idx="12"/>
          </p:nvPr>
        </p:nvSpPr>
        <p:spPr/>
        <p:txBody>
          <a:bodyPr/>
          <a:lstStyle/>
          <a:p>
            <a:fld id="{529BDC67-9A7E-42C8-BC4E-FBA2E376B5B6}" type="slidenum">
              <a:rPr lang="fi-FI" smtClean="0"/>
              <a:pPr/>
              <a:t>37</a:t>
            </a:fld>
            <a:endParaRPr lang="fi-FI"/>
          </a:p>
        </p:txBody>
      </p:sp>
      <p:pic>
        <p:nvPicPr>
          <p:cNvPr id="5" name="Kuva 4">
            <a:hlinkClick r:id="rId2"/>
          </p:cNvPr>
          <p:cNvPicPr>
            <a:picLocks noChangeAspect="1"/>
          </p:cNvPicPr>
          <p:nvPr/>
        </p:nvPicPr>
        <p:blipFill>
          <a:blip r:embed="rId3"/>
          <a:stretch>
            <a:fillRect/>
          </a:stretch>
        </p:blipFill>
        <p:spPr>
          <a:xfrm>
            <a:off x="179512" y="1203598"/>
            <a:ext cx="2069067" cy="2880320"/>
          </a:xfrm>
          <a:prstGeom prst="rect">
            <a:avLst/>
          </a:prstGeom>
        </p:spPr>
      </p:pic>
      <p:pic>
        <p:nvPicPr>
          <p:cNvPr id="6" name="Kuva 5"/>
          <p:cNvPicPr>
            <a:picLocks noChangeAspect="1"/>
          </p:cNvPicPr>
          <p:nvPr/>
        </p:nvPicPr>
        <p:blipFill>
          <a:blip r:embed="rId4"/>
          <a:stretch>
            <a:fillRect/>
          </a:stretch>
        </p:blipFill>
        <p:spPr>
          <a:xfrm>
            <a:off x="2483768" y="1923678"/>
            <a:ext cx="2376264" cy="2376264"/>
          </a:xfrm>
          <a:prstGeom prst="rect">
            <a:avLst/>
          </a:prstGeom>
        </p:spPr>
      </p:pic>
      <p:pic>
        <p:nvPicPr>
          <p:cNvPr id="7" name="Kuva 6"/>
          <p:cNvPicPr>
            <a:picLocks noChangeAspect="1"/>
          </p:cNvPicPr>
          <p:nvPr/>
        </p:nvPicPr>
        <p:blipFill>
          <a:blip r:embed="rId5"/>
          <a:stretch>
            <a:fillRect/>
          </a:stretch>
        </p:blipFill>
        <p:spPr>
          <a:xfrm>
            <a:off x="4644008" y="826042"/>
            <a:ext cx="2201083" cy="2490114"/>
          </a:xfrm>
          <a:prstGeom prst="rect">
            <a:avLst/>
          </a:prstGeom>
        </p:spPr>
      </p:pic>
      <p:pic>
        <p:nvPicPr>
          <p:cNvPr id="8" name="Kuva 7"/>
          <p:cNvPicPr>
            <a:picLocks noChangeAspect="1"/>
          </p:cNvPicPr>
          <p:nvPr/>
        </p:nvPicPr>
        <p:blipFill>
          <a:blip r:embed="rId6"/>
          <a:stretch>
            <a:fillRect/>
          </a:stretch>
        </p:blipFill>
        <p:spPr>
          <a:xfrm>
            <a:off x="6876256" y="987574"/>
            <a:ext cx="1857375" cy="2590800"/>
          </a:xfrm>
          <a:prstGeom prst="rect">
            <a:avLst/>
          </a:prstGeom>
        </p:spPr>
      </p:pic>
      <p:sp>
        <p:nvSpPr>
          <p:cNvPr id="9" name="Tekstiruutu 8"/>
          <p:cNvSpPr txBox="1"/>
          <p:nvPr/>
        </p:nvSpPr>
        <p:spPr>
          <a:xfrm>
            <a:off x="4355976" y="4741491"/>
            <a:ext cx="3384376" cy="307777"/>
          </a:xfrm>
          <a:prstGeom prst="rect">
            <a:avLst/>
          </a:prstGeom>
          <a:noFill/>
        </p:spPr>
        <p:txBody>
          <a:bodyPr wrap="square" rtlCol="0">
            <a:spAutoFit/>
          </a:bodyPr>
          <a:lstStyle/>
          <a:p>
            <a:r>
              <a:rPr lang="fi-FI" sz="1400" dirty="0"/>
              <a:t>www.kuntaliitto.fi/kirjakauppa</a:t>
            </a:r>
            <a:endParaRPr lang="fi-FI" dirty="0"/>
          </a:p>
        </p:txBody>
      </p:sp>
      <p:sp>
        <p:nvSpPr>
          <p:cNvPr id="4" name="Tekstiruutu 3"/>
          <p:cNvSpPr txBox="1"/>
          <p:nvPr/>
        </p:nvSpPr>
        <p:spPr>
          <a:xfrm>
            <a:off x="539552" y="216228"/>
            <a:ext cx="5971507" cy="369332"/>
          </a:xfrm>
          <a:prstGeom prst="rect">
            <a:avLst/>
          </a:prstGeom>
          <a:noFill/>
        </p:spPr>
        <p:txBody>
          <a:bodyPr wrap="none" rtlCol="0">
            <a:spAutoFit/>
          </a:bodyPr>
          <a:lstStyle/>
          <a:p>
            <a:r>
              <a:rPr lang="fi-FI" b="1" dirty="0">
                <a:solidFill>
                  <a:schemeClr val="accent5"/>
                </a:solidFill>
              </a:rPr>
              <a:t>Esimerkkejä Kuntaliiton julkaisutuotannosta</a:t>
            </a:r>
          </a:p>
        </p:txBody>
      </p:sp>
    </p:spTree>
    <p:extLst>
      <p:ext uri="{BB962C8B-B14F-4D97-AF65-F5344CB8AC3E}">
        <p14:creationId xmlns="" xmlns:p14="http://schemas.microsoft.com/office/powerpoint/2010/main" val="1075390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defTabSz="342900"/>
            <a:r>
              <a:rPr lang="fi-FI">
                <a:solidFill>
                  <a:srgbClr val="002E63"/>
                </a:solidFill>
                <a:latin typeface="Verdana"/>
              </a:rPr>
              <a:t>[pvm]</a:t>
            </a:r>
          </a:p>
        </p:txBody>
      </p:sp>
      <p:sp>
        <p:nvSpPr>
          <p:cNvPr id="4" name="Dian numeron paikkamerkki 3"/>
          <p:cNvSpPr>
            <a:spLocks noGrp="1"/>
          </p:cNvSpPr>
          <p:nvPr>
            <p:ph type="sldNum" sz="quarter" idx="12"/>
          </p:nvPr>
        </p:nvSpPr>
        <p:spPr/>
        <p:txBody>
          <a:bodyPr/>
          <a:lstStyle/>
          <a:p>
            <a:pPr defTabSz="342900"/>
            <a:fld id="{529BDC67-9A7E-42C8-BC4E-FBA2E376B5B6}" type="slidenum">
              <a:rPr lang="fi-FI">
                <a:solidFill>
                  <a:srgbClr val="002E63"/>
                </a:solidFill>
                <a:latin typeface="Verdana"/>
              </a:rPr>
              <a:pPr defTabSz="342900"/>
              <a:t>38</a:t>
            </a:fld>
            <a:endParaRPr lang="fi-FI">
              <a:solidFill>
                <a:srgbClr val="002E63"/>
              </a:solidFill>
              <a:latin typeface="Verdana"/>
            </a:endParaRPr>
          </a:p>
        </p:txBody>
      </p:sp>
      <p:sp>
        <p:nvSpPr>
          <p:cNvPr id="5" name="Otsikko 4"/>
          <p:cNvSpPr>
            <a:spLocks noGrp="1"/>
          </p:cNvSpPr>
          <p:nvPr>
            <p:ph type="title"/>
          </p:nvPr>
        </p:nvSpPr>
        <p:spPr>
          <a:xfrm>
            <a:off x="1363435" y="205979"/>
            <a:ext cx="6335486" cy="520643"/>
          </a:xfrm>
        </p:spPr>
        <p:txBody>
          <a:bodyPr>
            <a:normAutofit/>
          </a:bodyPr>
          <a:lstStyle/>
          <a:p>
            <a:pPr algn="ctr"/>
            <a:r>
              <a:rPr lang="fi-FI" sz="2100" dirty="0">
                <a:solidFill>
                  <a:srgbClr val="0070C0"/>
                </a:solidFill>
                <a:hlinkClick r:id="rId2"/>
              </a:rPr>
              <a:t>Kuntaliiton vuosittainen gradupalkinto</a:t>
            </a:r>
            <a:endParaRPr lang="fi-FI" sz="2100" dirty="0">
              <a:solidFill>
                <a:srgbClr val="0070C0"/>
              </a:solidFill>
            </a:endParaRPr>
          </a:p>
        </p:txBody>
      </p:sp>
      <p:pic>
        <p:nvPicPr>
          <p:cNvPr id="512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813021" y="726622"/>
            <a:ext cx="5510344" cy="3702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Suorakulmio 5"/>
          <p:cNvSpPr/>
          <p:nvPr/>
        </p:nvSpPr>
        <p:spPr>
          <a:xfrm>
            <a:off x="2114550" y="4609402"/>
            <a:ext cx="5682342" cy="473206"/>
          </a:xfrm>
          <a:prstGeom prst="rect">
            <a:avLst/>
          </a:prstGeom>
        </p:spPr>
        <p:txBody>
          <a:bodyPr wrap="square">
            <a:spAutoFit/>
          </a:bodyPr>
          <a:lstStyle/>
          <a:p>
            <a:pPr defTabSz="342900"/>
            <a:r>
              <a:rPr lang="fi-FI" sz="825" dirty="0">
                <a:solidFill>
                  <a:srgbClr val="002E63"/>
                </a:solidFill>
                <a:latin typeface="Verdana"/>
                <a:hlinkClick r:id="rId2"/>
              </a:rPr>
              <a:t>http://www.kunnat.net/fi/asiantuntijapalvelut/tuke/kuntatutkimus/tunnustuspalkinto/Sivut/default.aspx</a:t>
            </a:r>
            <a:endParaRPr lang="fi-FI" sz="825" dirty="0">
              <a:solidFill>
                <a:srgbClr val="002E63"/>
              </a:solidFill>
              <a:latin typeface="Verdana"/>
            </a:endParaRPr>
          </a:p>
          <a:p>
            <a:pPr defTabSz="342900"/>
            <a:endParaRPr lang="fi-FI" sz="825" dirty="0">
              <a:solidFill>
                <a:srgbClr val="002E63"/>
              </a:solidFill>
              <a:latin typeface="Verdana"/>
            </a:endParaRPr>
          </a:p>
        </p:txBody>
      </p:sp>
    </p:spTree>
    <p:extLst>
      <p:ext uri="{BB962C8B-B14F-4D97-AF65-F5344CB8AC3E}">
        <p14:creationId xmlns="" xmlns:p14="http://schemas.microsoft.com/office/powerpoint/2010/main" val="29963017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28750" y="205979"/>
            <a:ext cx="6180364" cy="700257"/>
          </a:xfrm>
        </p:spPr>
        <p:txBody>
          <a:bodyPr>
            <a:noAutofit/>
          </a:bodyPr>
          <a:lstStyle/>
          <a:p>
            <a:pPr algn="ctr"/>
            <a:r>
              <a:rPr lang="fi-FI" sz="2100" dirty="0">
                <a:solidFill>
                  <a:srgbClr val="0070C0"/>
                </a:solidFill>
                <a:hlinkClick r:id="rId2"/>
              </a:rPr>
              <a:t>Kuntaliiton kyselyt myös kehittämistoiminnan tukena</a:t>
            </a:r>
            <a:endParaRPr lang="fi-FI" sz="2100" dirty="0">
              <a:solidFill>
                <a:srgbClr val="0070C0"/>
              </a:solidFill>
            </a:endParaRPr>
          </a:p>
        </p:txBody>
      </p:sp>
      <p:sp>
        <p:nvSpPr>
          <p:cNvPr id="4" name="Päivämäärän paikkamerkki 3"/>
          <p:cNvSpPr>
            <a:spLocks noGrp="1"/>
          </p:cNvSpPr>
          <p:nvPr>
            <p:ph type="dt" sz="half" idx="10"/>
          </p:nvPr>
        </p:nvSpPr>
        <p:spPr/>
        <p:txBody>
          <a:bodyPr/>
          <a:lstStyle/>
          <a:p>
            <a:pPr defTabSz="342900"/>
            <a:r>
              <a:rPr lang="fi-FI">
                <a:solidFill>
                  <a:srgbClr val="002E63"/>
                </a:solidFill>
                <a:latin typeface="Verdana"/>
              </a:rPr>
              <a:t>[pvm]</a:t>
            </a:r>
          </a:p>
        </p:txBody>
      </p:sp>
      <p:sp>
        <p:nvSpPr>
          <p:cNvPr id="6" name="Dian numeron paikkamerkki 5"/>
          <p:cNvSpPr>
            <a:spLocks noGrp="1"/>
          </p:cNvSpPr>
          <p:nvPr>
            <p:ph type="sldNum" sz="quarter" idx="12"/>
          </p:nvPr>
        </p:nvSpPr>
        <p:spPr/>
        <p:txBody>
          <a:bodyPr/>
          <a:lstStyle/>
          <a:p>
            <a:pPr defTabSz="342900"/>
            <a:fld id="{529BDC67-9A7E-42C8-BC4E-FBA2E376B5B6}" type="slidenum">
              <a:rPr lang="fi-FI">
                <a:solidFill>
                  <a:srgbClr val="002E63"/>
                </a:solidFill>
                <a:latin typeface="Verdana"/>
              </a:rPr>
              <a:pPr defTabSz="342900"/>
              <a:t>39</a:t>
            </a:fld>
            <a:endParaRPr lang="fi-FI">
              <a:solidFill>
                <a:srgbClr val="002E63"/>
              </a:solidFill>
              <a:latin typeface="Verdana"/>
            </a:endParaRPr>
          </a:p>
        </p:txBody>
      </p:sp>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62285" y="1134232"/>
            <a:ext cx="6010115" cy="38040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71451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38995"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3000" b="1" dirty="0">
                <a:solidFill>
                  <a:schemeClr val="dk1"/>
                </a:solidFill>
                <a:latin typeface="Times New Roman"/>
                <a:ea typeface="Times New Roman"/>
                <a:cs typeface="Times New Roman"/>
                <a:sym typeface="Times New Roman"/>
              </a:rPr>
              <a:t>Pipi-Liis Siemann, </a:t>
            </a:r>
            <a:r>
              <a:rPr lang="fi-FI" sz="3000" b="1" dirty="0" err="1">
                <a:solidFill>
                  <a:schemeClr val="dk1"/>
                </a:solidFill>
                <a:latin typeface="Times New Roman"/>
                <a:ea typeface="Times New Roman"/>
                <a:cs typeface="Times New Roman"/>
                <a:sym typeface="Times New Roman"/>
              </a:rPr>
              <a:t>Türi</a:t>
            </a:r>
            <a:r>
              <a:rPr lang="fi-FI" sz="3000" b="1" dirty="0">
                <a:solidFill>
                  <a:schemeClr val="dk1"/>
                </a:solidFill>
                <a:latin typeface="Times New Roman"/>
                <a:ea typeface="Times New Roman"/>
                <a:cs typeface="Times New Roman"/>
                <a:sym typeface="Times New Roman"/>
              </a:rPr>
              <a:t> </a:t>
            </a:r>
            <a:r>
              <a:rPr lang="fi-FI" sz="3000" b="1" dirty="0" err="1">
                <a:solidFill>
                  <a:schemeClr val="dk1"/>
                </a:solidFill>
                <a:latin typeface="Times New Roman"/>
                <a:ea typeface="Times New Roman"/>
                <a:cs typeface="Times New Roman"/>
                <a:sym typeface="Times New Roman"/>
              </a:rPr>
              <a:t>vallavanem</a:t>
            </a:r>
            <a:r>
              <a:rPr lang="fi-FI" sz="3000" b="1" dirty="0">
                <a:solidFill>
                  <a:schemeClr val="dk1"/>
                </a:solidFill>
                <a:latin typeface="Times New Roman"/>
                <a:ea typeface="Times New Roman"/>
                <a:cs typeface="Times New Roman"/>
                <a:sym typeface="Times New Roman"/>
              </a:rPr>
              <a:t>, Eesti </a:t>
            </a:r>
            <a:r>
              <a:rPr lang="fi-FI" sz="3000" b="1" dirty="0" err="1">
                <a:solidFill>
                  <a:schemeClr val="dk1"/>
                </a:solidFill>
                <a:latin typeface="Times New Roman"/>
                <a:ea typeface="Times New Roman"/>
                <a:cs typeface="Times New Roman"/>
                <a:sym typeface="Times New Roman"/>
              </a:rPr>
              <a:t>Linnade</a:t>
            </a:r>
            <a:r>
              <a:rPr lang="fi-FI" sz="3000" b="1" dirty="0">
                <a:solidFill>
                  <a:schemeClr val="dk1"/>
                </a:solidFill>
                <a:latin typeface="Times New Roman"/>
                <a:ea typeface="Times New Roman"/>
                <a:cs typeface="Times New Roman"/>
                <a:sym typeface="Times New Roman"/>
              </a:rPr>
              <a:t> ja </a:t>
            </a:r>
            <a:r>
              <a:rPr lang="fi-FI" sz="3000" b="1" dirty="0" err="1">
                <a:solidFill>
                  <a:schemeClr val="dk1"/>
                </a:solidFill>
                <a:latin typeface="Times New Roman"/>
                <a:ea typeface="Times New Roman"/>
                <a:cs typeface="Times New Roman"/>
                <a:sym typeface="Times New Roman"/>
              </a:rPr>
              <a:t>Valdade</a:t>
            </a:r>
            <a:r>
              <a:rPr lang="fi-FI" sz="3000" b="1" dirty="0">
                <a:solidFill>
                  <a:schemeClr val="dk1"/>
                </a:solidFill>
                <a:latin typeface="Times New Roman"/>
                <a:ea typeface="Times New Roman"/>
                <a:cs typeface="Times New Roman"/>
                <a:sym typeface="Times New Roman"/>
              </a:rPr>
              <a:t> </a:t>
            </a:r>
            <a:r>
              <a:rPr lang="fi-FI" sz="3000" b="1" dirty="0" err="1">
                <a:solidFill>
                  <a:schemeClr val="dk1"/>
                </a:solidFill>
                <a:latin typeface="Times New Roman"/>
                <a:ea typeface="Times New Roman"/>
                <a:cs typeface="Times New Roman"/>
                <a:sym typeface="Times New Roman"/>
              </a:rPr>
              <a:t>Liidu</a:t>
            </a:r>
            <a:r>
              <a:rPr lang="fi-FI" sz="3000" b="1" dirty="0">
                <a:solidFill>
                  <a:schemeClr val="dk1"/>
                </a:solidFill>
                <a:latin typeface="Times New Roman"/>
                <a:ea typeface="Times New Roman"/>
                <a:cs typeface="Times New Roman"/>
                <a:sym typeface="Times New Roman"/>
              </a:rPr>
              <a:t> </a:t>
            </a:r>
            <a:r>
              <a:rPr lang="fi-FI" sz="3000" b="1" dirty="0" err="1">
                <a:solidFill>
                  <a:schemeClr val="dk1"/>
                </a:solidFill>
                <a:latin typeface="Times New Roman"/>
                <a:ea typeface="Times New Roman"/>
                <a:cs typeface="Times New Roman"/>
                <a:sym typeface="Times New Roman"/>
              </a:rPr>
              <a:t>juhatuse</a:t>
            </a:r>
            <a:r>
              <a:rPr lang="fi-FI" sz="3000" b="1" dirty="0">
                <a:solidFill>
                  <a:schemeClr val="dk1"/>
                </a:solidFill>
                <a:latin typeface="Times New Roman"/>
                <a:ea typeface="Times New Roman"/>
                <a:cs typeface="Times New Roman"/>
                <a:sym typeface="Times New Roman"/>
              </a:rPr>
              <a:t> </a:t>
            </a:r>
            <a:r>
              <a:rPr lang="fi-FI" sz="3000" b="1" dirty="0" err="1">
                <a:solidFill>
                  <a:schemeClr val="dk1"/>
                </a:solidFill>
                <a:latin typeface="Times New Roman"/>
                <a:ea typeface="Times New Roman"/>
                <a:cs typeface="Times New Roman"/>
                <a:sym typeface="Times New Roman"/>
              </a:rPr>
              <a:t>aseesimees</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9830100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defTabSz="342900"/>
            <a:r>
              <a:rPr lang="fi-FI">
                <a:solidFill>
                  <a:srgbClr val="002E63"/>
                </a:solidFill>
                <a:latin typeface="Verdana"/>
              </a:rPr>
              <a:t>[pvm]</a:t>
            </a:r>
          </a:p>
        </p:txBody>
      </p:sp>
      <p:sp>
        <p:nvSpPr>
          <p:cNvPr id="4" name="Dian numeron paikkamerkki 3"/>
          <p:cNvSpPr>
            <a:spLocks noGrp="1"/>
          </p:cNvSpPr>
          <p:nvPr>
            <p:ph type="sldNum" sz="quarter" idx="12"/>
          </p:nvPr>
        </p:nvSpPr>
        <p:spPr/>
        <p:txBody>
          <a:bodyPr/>
          <a:lstStyle/>
          <a:p>
            <a:pPr defTabSz="342900"/>
            <a:fld id="{529BDC67-9A7E-42C8-BC4E-FBA2E376B5B6}" type="slidenum">
              <a:rPr lang="fi-FI">
                <a:solidFill>
                  <a:srgbClr val="002E63"/>
                </a:solidFill>
                <a:latin typeface="Verdana"/>
              </a:rPr>
              <a:pPr defTabSz="342900"/>
              <a:t>40</a:t>
            </a:fld>
            <a:endParaRPr lang="fi-FI">
              <a:solidFill>
                <a:srgbClr val="002E63"/>
              </a:solidFill>
              <a:latin typeface="Verdana"/>
            </a:endParaRPr>
          </a:p>
        </p:txBody>
      </p:sp>
      <p:sp>
        <p:nvSpPr>
          <p:cNvPr id="5" name="Otsikko 4"/>
          <p:cNvSpPr>
            <a:spLocks noGrp="1"/>
          </p:cNvSpPr>
          <p:nvPr>
            <p:ph type="title"/>
          </p:nvPr>
        </p:nvSpPr>
        <p:spPr>
          <a:xfrm>
            <a:off x="1317615" y="205979"/>
            <a:ext cx="3641371" cy="524067"/>
          </a:xfrm>
        </p:spPr>
        <p:txBody>
          <a:bodyPr>
            <a:normAutofit fontScale="90000"/>
          </a:bodyPr>
          <a:lstStyle/>
          <a:p>
            <a:pPr algn="ctr"/>
            <a:r>
              <a:rPr lang="fi-FI" dirty="0">
                <a:hlinkClick r:id="rId2"/>
              </a:rPr>
              <a:t>Kuntaliiton tilastot</a:t>
            </a:r>
            <a:endParaRPr lang="fi-FI" dirty="0"/>
          </a:p>
        </p:txBody>
      </p:sp>
      <p:pic>
        <p:nvPicPr>
          <p:cNvPr id="6" name="Kuva 5"/>
          <p:cNvPicPr>
            <a:picLocks noChangeAspect="1"/>
          </p:cNvPicPr>
          <p:nvPr/>
        </p:nvPicPr>
        <p:blipFill>
          <a:blip r:embed="rId3"/>
          <a:stretch>
            <a:fillRect/>
          </a:stretch>
        </p:blipFill>
        <p:spPr>
          <a:xfrm>
            <a:off x="1346885" y="943897"/>
            <a:ext cx="4545096" cy="3207774"/>
          </a:xfrm>
          <a:prstGeom prst="rect">
            <a:avLst/>
          </a:prstGeom>
        </p:spPr>
      </p:pic>
      <p:pic>
        <p:nvPicPr>
          <p:cNvPr id="7" name="Kuva 6"/>
          <p:cNvPicPr>
            <a:picLocks noChangeAspect="1"/>
          </p:cNvPicPr>
          <p:nvPr/>
        </p:nvPicPr>
        <p:blipFill>
          <a:blip r:embed="rId4"/>
          <a:stretch>
            <a:fillRect/>
          </a:stretch>
        </p:blipFill>
        <p:spPr>
          <a:xfrm>
            <a:off x="6068961" y="-78646"/>
            <a:ext cx="1887433" cy="4917046"/>
          </a:xfrm>
          <a:prstGeom prst="rect">
            <a:avLst/>
          </a:prstGeom>
        </p:spPr>
      </p:pic>
    </p:spTree>
    <p:extLst>
      <p:ext uri="{BB962C8B-B14F-4D97-AF65-F5344CB8AC3E}">
        <p14:creationId xmlns="" xmlns:p14="http://schemas.microsoft.com/office/powerpoint/2010/main" val="3636849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31640" y="117958"/>
            <a:ext cx="4806534" cy="563582"/>
          </a:xfrm>
        </p:spPr>
        <p:txBody>
          <a:bodyPr>
            <a:noAutofit/>
          </a:bodyPr>
          <a:lstStyle/>
          <a:p>
            <a:pPr algn="ctr"/>
            <a:r>
              <a:rPr lang="fi-FI" sz="2100" dirty="0">
                <a:solidFill>
                  <a:srgbClr val="0070C0"/>
                </a:solidFill>
              </a:rPr>
              <a:t>Kuntaliiton </a:t>
            </a:r>
            <a:r>
              <a:rPr lang="fi-FI" sz="2100" dirty="0" err="1">
                <a:solidFill>
                  <a:srgbClr val="0070C0"/>
                </a:solidFill>
              </a:rPr>
              <a:t>Acta-tutkimussarja</a:t>
            </a:r>
            <a:endParaRPr lang="fi-FI" sz="2100" dirty="0">
              <a:solidFill>
                <a:srgbClr val="0070C0"/>
              </a:solidFill>
            </a:endParaRPr>
          </a:p>
        </p:txBody>
      </p:sp>
      <p:sp>
        <p:nvSpPr>
          <p:cNvPr id="4" name="Suorakulmio 3"/>
          <p:cNvSpPr/>
          <p:nvPr/>
        </p:nvSpPr>
        <p:spPr>
          <a:xfrm>
            <a:off x="1324541" y="696608"/>
            <a:ext cx="4576904" cy="4547399"/>
          </a:xfrm>
          <a:prstGeom prst="rect">
            <a:avLst/>
          </a:prstGeom>
        </p:spPr>
        <p:txBody>
          <a:bodyPr wrap="square">
            <a:spAutoFit/>
          </a:bodyPr>
          <a:lstStyle/>
          <a:p>
            <a:pPr marL="214313" indent="-214313" defTabSz="685800">
              <a:buFont typeface="Arial" panose="020B0604020202020204" pitchFamily="34" charset="0"/>
              <a:buChar char="•"/>
            </a:pPr>
            <a:r>
              <a:rPr lang="fi-FI" sz="1200" dirty="0">
                <a:solidFill>
                  <a:srgbClr val="002E63"/>
                </a:solidFill>
                <a:latin typeface="Verdana"/>
              </a:rPr>
              <a:t>Acta = Kuntaliiton oma tutkimusjulkaisusarja. </a:t>
            </a:r>
          </a:p>
          <a:p>
            <a:pPr marL="214313" indent="-214313" defTabSz="685800">
              <a:buFont typeface="Arial" panose="020B0604020202020204" pitchFamily="34" charset="0"/>
              <a:buChar char="•"/>
            </a:pPr>
            <a:r>
              <a:rPr lang="fi-FI" sz="1200" dirty="0">
                <a:solidFill>
                  <a:srgbClr val="002E63"/>
                </a:solidFill>
                <a:latin typeface="Verdana"/>
              </a:rPr>
              <a:t>Sarjassa on tähän mennessä ilmestynyt jo 261 raporttia. </a:t>
            </a:r>
          </a:p>
          <a:p>
            <a:pPr marL="557213" lvl="1" indent="-214313" defTabSz="685800">
              <a:buFont typeface="Arial" panose="020B0604020202020204" pitchFamily="34" charset="0"/>
              <a:buChar char="•"/>
            </a:pPr>
            <a:r>
              <a:rPr lang="fi-FI" sz="1050" dirty="0">
                <a:solidFill>
                  <a:srgbClr val="002E63"/>
                </a:solidFill>
                <a:latin typeface="Verdana"/>
              </a:rPr>
              <a:t>Ensimmäinen ilmestyi Kaupunkiliiton julkaisuna jo vuonna 1990, ja Kuntaliiton ensimmäinen </a:t>
            </a:r>
            <a:r>
              <a:rPr lang="fi-FI" sz="1050" dirty="0" err="1">
                <a:solidFill>
                  <a:srgbClr val="002E63"/>
                </a:solidFill>
                <a:latin typeface="Verdana"/>
              </a:rPr>
              <a:t>Acta-julkaisu</a:t>
            </a:r>
            <a:r>
              <a:rPr lang="fi-FI" sz="1050" dirty="0">
                <a:solidFill>
                  <a:srgbClr val="002E63"/>
                </a:solidFill>
                <a:latin typeface="Verdana"/>
              </a:rPr>
              <a:t> (nro 23) vuonna 1993.</a:t>
            </a:r>
          </a:p>
          <a:p>
            <a:pPr marL="214313" indent="-214313" defTabSz="685800">
              <a:buFont typeface="Arial" panose="020B0604020202020204" pitchFamily="34" charset="0"/>
              <a:buChar char="•"/>
            </a:pPr>
            <a:endParaRPr lang="fi-FI" sz="1200" dirty="0">
              <a:solidFill>
                <a:srgbClr val="002E63"/>
              </a:solidFill>
              <a:latin typeface="Verdana"/>
            </a:endParaRPr>
          </a:p>
          <a:p>
            <a:pPr marL="214313" indent="-214313" defTabSz="685800">
              <a:buFont typeface="Arial" panose="020B0604020202020204" pitchFamily="34" charset="0"/>
              <a:buChar char="•"/>
            </a:pPr>
            <a:r>
              <a:rPr lang="fi-FI" sz="1200" dirty="0">
                <a:solidFill>
                  <a:srgbClr val="002E63"/>
                </a:solidFill>
                <a:latin typeface="Verdana"/>
              </a:rPr>
              <a:t>Julkaisut tarjoavat ajankohtaista ja soveltamiskelpoista tietoa tutkimus- ja kehittämistyön tueksi. </a:t>
            </a:r>
          </a:p>
          <a:p>
            <a:pPr marL="214313" indent="-214313" defTabSz="685800">
              <a:buFont typeface="Arial" panose="020B0604020202020204" pitchFamily="34" charset="0"/>
              <a:buChar char="•"/>
            </a:pPr>
            <a:endParaRPr lang="fi-FI" sz="1200" dirty="0">
              <a:solidFill>
                <a:srgbClr val="002E63"/>
              </a:solidFill>
              <a:latin typeface="Verdana"/>
            </a:endParaRPr>
          </a:p>
          <a:p>
            <a:pPr marL="214313" indent="-214313" defTabSz="685800">
              <a:buFont typeface="Arial" panose="020B0604020202020204" pitchFamily="34" charset="0"/>
              <a:buChar char="•"/>
            </a:pPr>
            <a:r>
              <a:rPr lang="fi-FI" sz="1200" dirty="0">
                <a:solidFill>
                  <a:srgbClr val="002E63"/>
                </a:solidFill>
                <a:latin typeface="Verdana"/>
              </a:rPr>
              <a:t>Tutkimusten aihepiirit kattavat laajasti ja monipuolisesti kuntien ja kunta-alan teemat kuten johtaminen, demokratia, henkilöstö, palvelut ja talous.</a:t>
            </a:r>
          </a:p>
          <a:p>
            <a:pPr marL="214313" indent="-214313" defTabSz="685800">
              <a:buFont typeface="Arial" panose="020B0604020202020204" pitchFamily="34" charset="0"/>
              <a:buChar char="•"/>
            </a:pPr>
            <a:endParaRPr lang="fi-FI" sz="1200" dirty="0">
              <a:solidFill>
                <a:srgbClr val="002E63"/>
              </a:solidFill>
              <a:latin typeface="Verdana"/>
            </a:endParaRPr>
          </a:p>
          <a:p>
            <a:pPr marL="214313" indent="-214313" defTabSz="685800">
              <a:buFont typeface="Arial" panose="020B0604020202020204" pitchFamily="34" charset="0"/>
              <a:buChar char="•"/>
            </a:pPr>
            <a:r>
              <a:rPr lang="fi-FI" sz="1200" dirty="0">
                <a:solidFill>
                  <a:srgbClr val="002E63"/>
                </a:solidFill>
                <a:latin typeface="Verdana"/>
              </a:rPr>
              <a:t>Jokainen julkaisu sisältää myös ruotsin- ja englanninkielisen tiivistelmän.</a:t>
            </a:r>
          </a:p>
          <a:p>
            <a:pPr marL="214313" indent="-214313" defTabSz="685800">
              <a:buFont typeface="Arial" panose="020B0604020202020204" pitchFamily="34" charset="0"/>
              <a:buChar char="•"/>
            </a:pPr>
            <a:endParaRPr lang="fi-FI" sz="1200" dirty="0">
              <a:solidFill>
                <a:srgbClr val="002E63"/>
              </a:solidFill>
              <a:latin typeface="Verdana"/>
            </a:endParaRPr>
          </a:p>
          <a:p>
            <a:pPr marL="214313" indent="-214313" defTabSz="685800">
              <a:buFont typeface="Arial" panose="020B0604020202020204" pitchFamily="34" charset="0"/>
              <a:buChar char="•"/>
            </a:pPr>
            <a:r>
              <a:rPr lang="fi-FI" sz="1200" dirty="0">
                <a:solidFill>
                  <a:srgbClr val="002E63"/>
                </a:solidFill>
                <a:latin typeface="Verdana"/>
              </a:rPr>
              <a:t>Julkaisut ovat tilattavissa osoitteessa </a:t>
            </a:r>
            <a:r>
              <a:rPr lang="fi-FI" sz="1200" dirty="0">
                <a:solidFill>
                  <a:srgbClr val="002E63"/>
                </a:solidFill>
                <a:latin typeface="Verdana"/>
                <a:hlinkClick r:id="rId2"/>
              </a:rPr>
              <a:t>www.kuntaliitto.fi/kirjakauppa</a:t>
            </a:r>
            <a:r>
              <a:rPr lang="fi-FI" sz="1200" dirty="0">
                <a:solidFill>
                  <a:srgbClr val="002E63"/>
                </a:solidFill>
                <a:latin typeface="Verdana"/>
              </a:rPr>
              <a:t>. Ne on myös ladattavissa ilmaisina </a:t>
            </a:r>
            <a:r>
              <a:rPr lang="fi-FI" sz="1200" dirty="0" err="1">
                <a:solidFill>
                  <a:srgbClr val="002E63"/>
                </a:solidFill>
                <a:latin typeface="Verdana"/>
              </a:rPr>
              <a:t>pdf-raportteina</a:t>
            </a:r>
            <a:r>
              <a:rPr lang="fi-FI" sz="1200" dirty="0">
                <a:solidFill>
                  <a:srgbClr val="002E63"/>
                </a:solidFill>
                <a:latin typeface="Verdana"/>
              </a:rPr>
              <a:t>.</a:t>
            </a:r>
          </a:p>
          <a:p>
            <a:pPr marL="214313" indent="-214313" defTabSz="685800">
              <a:buFont typeface="Arial" panose="020B0604020202020204" pitchFamily="34" charset="0"/>
              <a:buChar char="•"/>
            </a:pPr>
            <a:endParaRPr lang="fi-FI" sz="1200" dirty="0">
              <a:solidFill>
                <a:srgbClr val="002E63"/>
              </a:solidFill>
              <a:latin typeface="Verdana"/>
            </a:endParaRPr>
          </a:p>
          <a:p>
            <a:pPr marL="214313" indent="-214313" defTabSz="685800">
              <a:buFont typeface="Arial" panose="020B0604020202020204" pitchFamily="34" charset="0"/>
              <a:buChar char="•"/>
            </a:pPr>
            <a:r>
              <a:rPr lang="fi-FI" sz="900" dirty="0">
                <a:solidFill>
                  <a:srgbClr val="002E63"/>
                </a:solidFill>
                <a:latin typeface="Verdana"/>
              </a:rPr>
              <a:t>Julkaisujen tilaus: </a:t>
            </a:r>
            <a:r>
              <a:rPr lang="fi-FI" sz="900" dirty="0" err="1">
                <a:solidFill>
                  <a:srgbClr val="002E63"/>
                </a:solidFill>
                <a:latin typeface="Verdana"/>
              </a:rPr>
              <a:t>www.kunnat.net/kirjakauppa</a:t>
            </a:r>
            <a:r>
              <a:rPr lang="fi-FI" sz="900" dirty="0">
                <a:solidFill>
                  <a:srgbClr val="002E63"/>
                </a:solidFill>
                <a:latin typeface="Verdana"/>
              </a:rPr>
              <a:t>, s-posti: </a:t>
            </a:r>
            <a:r>
              <a:rPr lang="fi-FI" sz="900" dirty="0" err="1">
                <a:solidFill>
                  <a:srgbClr val="002E63"/>
                </a:solidFill>
                <a:latin typeface="Verdana"/>
                <a:hlinkClick r:id="rId3"/>
              </a:rPr>
              <a:t>julkaisumyynti@kuntaliitto.fi</a:t>
            </a:r>
            <a:r>
              <a:rPr lang="fi-FI" sz="900" dirty="0">
                <a:solidFill>
                  <a:srgbClr val="002E63"/>
                </a:solidFill>
                <a:latin typeface="Verdana"/>
              </a:rPr>
              <a:t>, p. 09 771 2199.</a:t>
            </a:r>
          </a:p>
        </p:txBody>
      </p:sp>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645869">
            <a:off x="6466141" y="184875"/>
            <a:ext cx="1202949" cy="16976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01445" y="1437623"/>
            <a:ext cx="1141478" cy="1619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20960808">
            <a:off x="6099524" y="3236180"/>
            <a:ext cx="1187037" cy="16817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26399" y="2294182"/>
            <a:ext cx="1066418" cy="15253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Alatunnisteen paikkamerkki 7"/>
          <p:cNvSpPr>
            <a:spLocks noGrp="1"/>
          </p:cNvSpPr>
          <p:nvPr>
            <p:ph type="ftr" sz="quarter" idx="11"/>
          </p:nvPr>
        </p:nvSpPr>
        <p:spPr>
          <a:xfrm>
            <a:off x="5328084" y="4824437"/>
            <a:ext cx="2322000" cy="199800"/>
          </a:xfrm>
        </p:spPr>
        <p:txBody>
          <a:bodyPr/>
          <a:lstStyle/>
          <a:p>
            <a:pPr defTabSz="342900"/>
            <a:r>
              <a:rPr lang="fi-FI" sz="675" dirty="0">
                <a:solidFill>
                  <a:srgbClr val="002E63"/>
                </a:solidFill>
                <a:latin typeface="Verdana"/>
              </a:rPr>
              <a:t>Marianne Pekola-Sjöblom 24.3.2017</a:t>
            </a:r>
          </a:p>
        </p:txBody>
      </p:sp>
    </p:spTree>
    <p:extLst>
      <p:ext uri="{BB962C8B-B14F-4D97-AF65-F5344CB8AC3E}">
        <p14:creationId xmlns="" xmlns:p14="http://schemas.microsoft.com/office/powerpoint/2010/main" val="30179926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93658" y="141023"/>
            <a:ext cx="4644516" cy="718914"/>
          </a:xfrm>
        </p:spPr>
        <p:txBody>
          <a:bodyPr>
            <a:normAutofit fontScale="90000"/>
          </a:bodyPr>
          <a:lstStyle/>
          <a:p>
            <a:pPr algn="ctr"/>
            <a:r>
              <a:rPr lang="fi-FI" sz="2100" dirty="0"/>
              <a:t>Kuntaliiton</a:t>
            </a:r>
            <a:br>
              <a:rPr lang="fi-FI" sz="2100" dirty="0"/>
            </a:br>
            <a:r>
              <a:rPr lang="fi-FI" sz="2100" dirty="0">
                <a:solidFill>
                  <a:srgbClr val="0070C0"/>
                </a:solidFill>
              </a:rPr>
              <a:t> ”Uutta kunnista” –julkaisusarja </a:t>
            </a:r>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165630">
            <a:off x="5447356" y="1808459"/>
            <a:ext cx="1227576" cy="1733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45169" y="141481"/>
            <a:ext cx="1313184" cy="1851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20756994">
            <a:off x="6779416" y="2091546"/>
            <a:ext cx="988346" cy="14002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Sisällön paikkamerkki 2"/>
          <p:cNvSpPr txBox="1">
            <a:spLocks/>
          </p:cNvSpPr>
          <p:nvPr/>
        </p:nvSpPr>
        <p:spPr>
          <a:xfrm>
            <a:off x="1298122" y="914401"/>
            <a:ext cx="4441370" cy="4008107"/>
          </a:xfrm>
          <a:prstGeom prst="rect">
            <a:avLst/>
          </a:prstGeom>
        </p:spPr>
        <p:txBody>
          <a:bodyPr>
            <a:normAutofit fontScale="62500" lnSpcReduction="20000"/>
          </a:bodyPr>
          <a:lst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a:lstStyle>
          <a:p>
            <a:pPr marL="257175" indent="-257175" defTabSz="685800">
              <a:buClr>
                <a:srgbClr val="002E63"/>
              </a:buClr>
            </a:pPr>
            <a:r>
              <a:rPr lang="fi-FI" sz="2325" dirty="0">
                <a:latin typeface="Verdana"/>
              </a:rPr>
              <a:t>​</a:t>
            </a:r>
            <a:r>
              <a:rPr lang="fi-FI" dirty="0">
                <a:latin typeface="Verdana"/>
              </a:rPr>
              <a:t>Vuonna 2014 käyttöön otettu uusi tapa raportoida Kuntaliiton omia kysely-, selvitys- ja faktatietoja. </a:t>
            </a:r>
          </a:p>
          <a:p>
            <a:pPr marL="257175" indent="-257175" defTabSz="685800">
              <a:buClr>
                <a:srgbClr val="002E63"/>
              </a:buClr>
            </a:pPr>
            <a:endParaRPr lang="fi-FI" dirty="0">
              <a:latin typeface="Verdana"/>
            </a:endParaRPr>
          </a:p>
          <a:p>
            <a:pPr marL="257175" indent="-257175" defTabSz="685800">
              <a:buClr>
                <a:srgbClr val="002E63"/>
              </a:buClr>
            </a:pPr>
            <a:r>
              <a:rPr lang="fi-FI" dirty="0">
                <a:latin typeface="Verdana"/>
              </a:rPr>
              <a:t>Tavoitteena esitellä ytimekkäästi uutta selvitystietoa kunnista.</a:t>
            </a:r>
          </a:p>
          <a:p>
            <a:pPr marL="257175" indent="-257175" defTabSz="685800">
              <a:buClr>
                <a:srgbClr val="002E63"/>
              </a:buClr>
            </a:pPr>
            <a:endParaRPr lang="fi-FI" dirty="0">
              <a:latin typeface="Verdana"/>
            </a:endParaRPr>
          </a:p>
          <a:p>
            <a:pPr marL="257175" indent="-257175" defTabSz="685800">
              <a:buClr>
                <a:srgbClr val="002E63"/>
              </a:buClr>
            </a:pPr>
            <a:r>
              <a:rPr lang="fi-FI" dirty="0">
                <a:latin typeface="Verdana"/>
              </a:rPr>
              <a:t>Julkaisujen tekstit pyritään pitämään lyhyinä ja helposti luettavina.</a:t>
            </a:r>
          </a:p>
          <a:p>
            <a:pPr marL="257175" indent="-257175" defTabSz="685800">
              <a:buClr>
                <a:srgbClr val="002E63"/>
              </a:buClr>
            </a:pPr>
            <a:endParaRPr lang="fi-FI" dirty="0">
              <a:latin typeface="Verdana"/>
            </a:endParaRPr>
          </a:p>
          <a:p>
            <a:pPr marL="257175" indent="-257175" defTabSz="685800">
              <a:buClr>
                <a:srgbClr val="002E63"/>
              </a:buClr>
            </a:pPr>
            <a:r>
              <a:rPr lang="fi-FI" dirty="0">
                <a:latin typeface="Verdana"/>
              </a:rPr>
              <a:t>Julkaisun päätulokset pähkinänkuoressa julkaisun etusivulla sinisellä palkin sisällä. </a:t>
            </a:r>
          </a:p>
          <a:p>
            <a:pPr marL="257175" indent="-257175" defTabSz="685800">
              <a:buClr>
                <a:srgbClr val="002E63"/>
              </a:buClr>
            </a:pPr>
            <a:endParaRPr lang="fi-FI" i="1" dirty="0">
              <a:latin typeface="Verdana"/>
            </a:endParaRPr>
          </a:p>
          <a:p>
            <a:pPr marL="257175" indent="-257175" defTabSz="685800">
              <a:buClr>
                <a:srgbClr val="002E63"/>
              </a:buClr>
            </a:pPr>
            <a:r>
              <a:rPr lang="fi-FI" dirty="0">
                <a:latin typeface="Verdana"/>
              </a:rPr>
              <a:t>Ilmestyy pääosin Kuntaliiton verkkokaupassa </a:t>
            </a:r>
            <a:r>
              <a:rPr lang="fi-FI" dirty="0" err="1">
                <a:latin typeface="Verdana"/>
              </a:rPr>
              <a:t>pdf-julkaisuina</a:t>
            </a:r>
            <a:r>
              <a:rPr lang="fi-FI" dirty="0">
                <a:latin typeface="Verdana"/>
              </a:rPr>
              <a:t>, mutta voidaan tarvittaessa myös painattaa.</a:t>
            </a:r>
          </a:p>
          <a:p>
            <a:pPr marL="0" indent="0" defTabSz="685800">
              <a:buClr>
                <a:srgbClr val="002E63"/>
              </a:buClr>
              <a:buNone/>
            </a:pPr>
            <a:endParaRPr lang="fi-FI" sz="1650" dirty="0">
              <a:latin typeface="Verdana"/>
              <a:hlinkClick r:id="rId6"/>
            </a:endParaRPr>
          </a:p>
          <a:p>
            <a:pPr marL="0" indent="0" defTabSz="685800">
              <a:buClr>
                <a:srgbClr val="002E63"/>
              </a:buClr>
              <a:buNone/>
            </a:pPr>
            <a:r>
              <a:rPr lang="fi-FI" sz="2175" dirty="0">
                <a:latin typeface="Verdana"/>
                <a:hlinkClick r:id="rId6"/>
              </a:rPr>
              <a:t>www.kuntaliitto.fi/kirjakauppa</a:t>
            </a:r>
            <a:endParaRPr lang="fi-FI" sz="2175" dirty="0">
              <a:latin typeface="Verdana"/>
            </a:endParaRPr>
          </a:p>
          <a:p>
            <a:pPr marL="0" indent="0" defTabSz="685800">
              <a:buClr>
                <a:srgbClr val="002E63"/>
              </a:buClr>
              <a:buNone/>
            </a:pPr>
            <a:endParaRPr lang="fi-FI" sz="1575" dirty="0">
              <a:latin typeface="Verdana"/>
            </a:endParaRPr>
          </a:p>
          <a:p>
            <a:pPr marL="0" indent="0" defTabSz="685800">
              <a:buClr>
                <a:srgbClr val="002E63"/>
              </a:buClr>
              <a:buNone/>
            </a:pPr>
            <a:endParaRPr lang="fi-FI" sz="1575" dirty="0">
              <a:latin typeface="Verdana"/>
            </a:endParaRPr>
          </a:p>
          <a:p>
            <a:pPr marL="257175" indent="-257175" defTabSz="685800">
              <a:buClr>
                <a:srgbClr val="002E63"/>
              </a:buClr>
            </a:pPr>
            <a:endParaRPr lang="fi-FI" sz="1575" dirty="0">
              <a:latin typeface="Verdana"/>
            </a:endParaRPr>
          </a:p>
          <a:p>
            <a:pPr marL="257175" indent="-257175" defTabSz="685800">
              <a:buClr>
                <a:srgbClr val="002E63"/>
              </a:buClr>
            </a:pPr>
            <a:endParaRPr lang="fi-FI" sz="1650" dirty="0">
              <a:latin typeface="Verdana"/>
            </a:endParaRPr>
          </a:p>
          <a:p>
            <a:pPr marL="257175" indent="-257175" defTabSz="685800">
              <a:buClr>
                <a:srgbClr val="002E63"/>
              </a:buClr>
            </a:pPr>
            <a:endParaRPr lang="fi-FI" sz="1650" dirty="0">
              <a:latin typeface="Verdana"/>
            </a:endParaRPr>
          </a:p>
        </p:txBody>
      </p:sp>
      <p:pic>
        <p:nvPicPr>
          <p:cNvPr id="3074"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246186" y="3175262"/>
            <a:ext cx="1225060" cy="17472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784162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95536" y="1632244"/>
            <a:ext cx="7961552" cy="967262"/>
          </a:xfrm>
        </p:spPr>
        <p:txBody>
          <a:bodyPr>
            <a:normAutofit/>
          </a:bodyPr>
          <a:lstStyle/>
          <a:p>
            <a:pPr algn="ctr"/>
            <a:r>
              <a:rPr lang="fi-FI" sz="2325" dirty="0"/>
              <a:t>ARTTU2-tutkimusohjelma </a:t>
            </a:r>
            <a:br>
              <a:rPr lang="fi-FI" sz="2325" dirty="0"/>
            </a:br>
            <a:r>
              <a:rPr lang="fi-FI" sz="2325" dirty="0"/>
              <a:t>2014-2018</a:t>
            </a:r>
            <a:endParaRPr lang="fi-FI" sz="1800" dirty="0">
              <a:solidFill>
                <a:srgbClr val="00B0F0"/>
              </a:solidFill>
            </a:endParaRPr>
          </a:p>
        </p:txBody>
      </p:sp>
      <p:sp>
        <p:nvSpPr>
          <p:cNvPr id="3" name="Alaotsikko 2"/>
          <p:cNvSpPr>
            <a:spLocks noGrp="1"/>
          </p:cNvSpPr>
          <p:nvPr>
            <p:ph type="subTitle" idx="1"/>
          </p:nvPr>
        </p:nvSpPr>
        <p:spPr>
          <a:xfrm>
            <a:off x="611560" y="2959791"/>
            <a:ext cx="6027327" cy="1433641"/>
          </a:xfrm>
        </p:spPr>
        <p:txBody>
          <a:bodyPr>
            <a:normAutofit fontScale="55000" lnSpcReduction="20000"/>
          </a:bodyPr>
          <a:lstStyle/>
          <a:p>
            <a:endParaRPr lang="fi-FI" dirty="0"/>
          </a:p>
          <a:p>
            <a:endParaRPr lang="fi-FI" dirty="0"/>
          </a:p>
          <a:p>
            <a:endParaRPr lang="fi-FI" dirty="0"/>
          </a:p>
          <a:p>
            <a:r>
              <a:rPr lang="fi-FI" dirty="0"/>
              <a:t>Marianne Pekola-Sjöblom, tutkimuspäällikkö</a:t>
            </a:r>
          </a:p>
          <a:p>
            <a:r>
              <a:rPr lang="fi-FI" dirty="0"/>
              <a:t>p. 050  337 5634, s-posti: marianne.pekola-sjoblom@kuntaliitto.fi</a:t>
            </a:r>
          </a:p>
          <a:p>
            <a:r>
              <a:rPr lang="fi-FI" dirty="0"/>
              <a:t>Twitter: @</a:t>
            </a:r>
            <a:r>
              <a:rPr lang="fi-FI" dirty="0" err="1"/>
              <a:t>M_PekolaSjöblom</a:t>
            </a:r>
            <a:endParaRPr lang="fi-FI" dirty="0"/>
          </a:p>
          <a:p>
            <a:endParaRPr lang="fi-FI" dirty="0"/>
          </a:p>
        </p:txBody>
      </p:sp>
      <p:pic>
        <p:nvPicPr>
          <p:cNvPr id="5" name="Kuva 4"/>
          <p:cNvPicPr>
            <a:picLocks noChangeAspect="1"/>
          </p:cNvPicPr>
          <p:nvPr/>
        </p:nvPicPr>
        <p:blipFill>
          <a:blip r:embed="rId2"/>
          <a:stretch>
            <a:fillRect/>
          </a:stretch>
        </p:blipFill>
        <p:spPr>
          <a:xfrm>
            <a:off x="4972568" y="412549"/>
            <a:ext cx="3294899" cy="860708"/>
          </a:xfrm>
          <a:prstGeom prst="rect">
            <a:avLst/>
          </a:prstGeom>
        </p:spPr>
      </p:pic>
      <p:sp>
        <p:nvSpPr>
          <p:cNvPr id="4" name="Tekstiruutu 3"/>
          <p:cNvSpPr txBox="1"/>
          <p:nvPr/>
        </p:nvSpPr>
        <p:spPr>
          <a:xfrm>
            <a:off x="160707" y="4658752"/>
            <a:ext cx="6365845"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dirty="0">
                <a:ln>
                  <a:noFill/>
                </a:ln>
                <a:solidFill>
                  <a:srgbClr val="002E63"/>
                </a:solidFill>
                <a:effectLst/>
                <a:uLnTx/>
                <a:uFillTx/>
                <a:latin typeface="Verdana"/>
                <a:ea typeface="+mn-ea"/>
                <a:cs typeface="+mn-cs"/>
              </a:rPr>
              <a:t>Lisätietoja verkossa: </a:t>
            </a:r>
            <a:r>
              <a:rPr kumimoji="0" lang="fi-FI" sz="1050" b="1" i="0" u="none" strike="noStrike" kern="1200" cap="none" spc="0" normalizeH="0" baseline="0" noProof="0" dirty="0">
                <a:ln>
                  <a:noFill/>
                </a:ln>
                <a:solidFill>
                  <a:srgbClr val="002E63"/>
                </a:solidFill>
                <a:effectLst/>
                <a:uLnTx/>
                <a:uFillTx/>
                <a:latin typeface="Verdana"/>
                <a:ea typeface="+mn-ea"/>
                <a:cs typeface="+mn-cs"/>
                <a:hlinkClick r:id="rId3"/>
              </a:rPr>
              <a:t>www.kuntaliitto.fi/arttu2</a:t>
            </a:r>
            <a:r>
              <a:rPr kumimoji="0" lang="fi-FI" sz="1050" b="1" i="0" u="none" strike="noStrike" kern="1200" cap="none" spc="0" normalizeH="0" baseline="0" noProof="0" dirty="0">
                <a:ln>
                  <a:noFill/>
                </a:ln>
                <a:solidFill>
                  <a:srgbClr val="002E63"/>
                </a:solidFill>
                <a:effectLst/>
                <a:uLnTx/>
                <a:uFillTx/>
                <a:latin typeface="Verdana"/>
                <a:ea typeface="+mn-ea"/>
                <a:cs typeface="+mn-cs"/>
              </a:rPr>
              <a:t> </a:t>
            </a:r>
            <a:r>
              <a:rPr kumimoji="0" lang="fi-FI" sz="1050" b="1" i="0" u="none" strike="noStrike" kern="1200" cap="none" spc="0" normalizeH="0" baseline="0" noProof="0" dirty="0">
                <a:ln>
                  <a:noFill/>
                </a:ln>
                <a:solidFill>
                  <a:srgbClr val="002E63"/>
                </a:solidFill>
                <a:effectLst/>
                <a:uLnTx/>
                <a:uFillTx/>
                <a:latin typeface="Verdana"/>
                <a:ea typeface="+mn-ea"/>
                <a:cs typeface="+mn-cs"/>
                <a:hlinkClick r:id="rId4"/>
              </a:rPr>
              <a:t>www.kommunforbundet.fi/arttu2</a:t>
            </a:r>
            <a:endParaRPr kumimoji="0" lang="fi-FI" sz="1050" b="1" i="0" u="none" strike="noStrike" kern="1200" cap="none" spc="0" normalizeH="0" baseline="0" noProof="0" dirty="0">
              <a:ln>
                <a:noFill/>
              </a:ln>
              <a:solidFill>
                <a:srgbClr val="002E63"/>
              </a:solidFill>
              <a:effectLst/>
              <a:uLnTx/>
              <a:uFillTx/>
              <a:latin typeface="Verdana"/>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dirty="0">
              <a:ln>
                <a:noFill/>
              </a:ln>
              <a:solidFill>
                <a:srgbClr val="002E63"/>
              </a:solidFill>
              <a:effectLst/>
              <a:uLnTx/>
              <a:uFillTx/>
              <a:latin typeface="Verdana"/>
              <a:ea typeface="+mn-ea"/>
              <a:cs typeface="+mn-cs"/>
            </a:endParaRPr>
          </a:p>
        </p:txBody>
      </p:sp>
    </p:spTree>
    <p:extLst>
      <p:ext uri="{BB962C8B-B14F-4D97-AF65-F5344CB8AC3E}">
        <p14:creationId xmlns="" xmlns:p14="http://schemas.microsoft.com/office/powerpoint/2010/main" val="423221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stretch>
            <a:fillRect/>
          </a:stretch>
        </p:blipFill>
        <p:spPr>
          <a:xfrm>
            <a:off x="34096" y="403766"/>
            <a:ext cx="3313769" cy="4704557"/>
          </a:xfrm>
          <a:prstGeom prst="rect">
            <a:avLst/>
          </a:prstGeom>
        </p:spPr>
      </p:pic>
      <p:pic>
        <p:nvPicPr>
          <p:cNvPr id="3" name="Picture 4" descr="Kslogo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5608" y="2326827"/>
            <a:ext cx="1121755" cy="648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Kuva 5"/>
          <p:cNvPicPr>
            <a:picLocks noChangeAspect="1"/>
          </p:cNvPicPr>
          <p:nvPr/>
        </p:nvPicPr>
        <p:blipFill>
          <a:blip r:embed="rId4"/>
          <a:stretch>
            <a:fillRect/>
          </a:stretch>
        </p:blipFill>
        <p:spPr>
          <a:xfrm>
            <a:off x="3146935" y="529994"/>
            <a:ext cx="3013648" cy="4557985"/>
          </a:xfrm>
          <a:prstGeom prst="rect">
            <a:avLst/>
          </a:prstGeom>
        </p:spPr>
      </p:pic>
      <p:pic>
        <p:nvPicPr>
          <p:cNvPr id="7" name="Kuva 6"/>
          <p:cNvPicPr>
            <a:picLocks noChangeAspect="1"/>
          </p:cNvPicPr>
          <p:nvPr/>
        </p:nvPicPr>
        <p:blipFill>
          <a:blip r:embed="rId5"/>
          <a:stretch>
            <a:fillRect/>
          </a:stretch>
        </p:blipFill>
        <p:spPr>
          <a:xfrm>
            <a:off x="3267038" y="2353410"/>
            <a:ext cx="969348" cy="652329"/>
          </a:xfrm>
          <a:prstGeom prst="rect">
            <a:avLst/>
          </a:prstGeom>
        </p:spPr>
      </p:pic>
      <p:pic>
        <p:nvPicPr>
          <p:cNvPr id="8" name="Kuva 7"/>
          <p:cNvPicPr>
            <a:picLocks noChangeAspect="1"/>
          </p:cNvPicPr>
          <p:nvPr/>
        </p:nvPicPr>
        <p:blipFill>
          <a:blip r:embed="rId6"/>
          <a:stretch>
            <a:fillRect/>
          </a:stretch>
        </p:blipFill>
        <p:spPr>
          <a:xfrm>
            <a:off x="6555779" y="534751"/>
            <a:ext cx="2448272" cy="4413263"/>
          </a:xfrm>
          <a:prstGeom prst="rect">
            <a:avLst/>
          </a:prstGeom>
        </p:spPr>
      </p:pic>
      <p:pic>
        <p:nvPicPr>
          <p:cNvPr id="9" name="Kuva 8"/>
          <p:cNvPicPr>
            <a:picLocks noChangeAspect="1"/>
          </p:cNvPicPr>
          <p:nvPr/>
        </p:nvPicPr>
        <p:blipFill>
          <a:blip r:embed="rId7"/>
          <a:stretch>
            <a:fillRect/>
          </a:stretch>
        </p:blipFill>
        <p:spPr>
          <a:xfrm>
            <a:off x="6012161" y="2557365"/>
            <a:ext cx="1263879" cy="329708"/>
          </a:xfrm>
          <a:prstGeom prst="rect">
            <a:avLst/>
          </a:prstGeom>
        </p:spPr>
      </p:pic>
      <p:sp>
        <p:nvSpPr>
          <p:cNvPr id="10" name="Tekstiruutu 9"/>
          <p:cNvSpPr txBox="1"/>
          <p:nvPr/>
        </p:nvSpPr>
        <p:spPr>
          <a:xfrm>
            <a:off x="539552" y="52526"/>
            <a:ext cx="8165382" cy="369332"/>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2E63"/>
                </a:solidFill>
                <a:effectLst/>
                <a:uLnTx/>
                <a:uFillTx/>
                <a:latin typeface="Verdana"/>
                <a:ea typeface="+mn-ea"/>
                <a:cs typeface="+mn-cs"/>
              </a:rPr>
              <a:t>Kuntaliitolla kuntatutkimusohjelmia vuodesta 1995 alkaen</a:t>
            </a:r>
          </a:p>
        </p:txBody>
      </p:sp>
      <p:sp>
        <p:nvSpPr>
          <p:cNvPr id="11" name="Tekstiruutu 10"/>
          <p:cNvSpPr txBox="1"/>
          <p:nvPr/>
        </p:nvSpPr>
        <p:spPr>
          <a:xfrm>
            <a:off x="146248" y="483519"/>
            <a:ext cx="2323072" cy="830997"/>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F25900"/>
                </a:solidFill>
                <a:effectLst/>
                <a:uLnTx/>
                <a:uFillTx/>
                <a:latin typeface="Verdana"/>
                <a:ea typeface="+mn-ea"/>
                <a:cs typeface="+mn-cs"/>
              </a:rPr>
              <a:t>KuntaSuomi 2004:</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2060"/>
                </a:solidFill>
                <a:effectLst/>
                <a:uLnTx/>
                <a:uFillTx/>
                <a:latin typeface="Verdana"/>
                <a:ea typeface="+mn-ea"/>
                <a:cs typeface="+mn-cs"/>
              </a:rPr>
              <a:t>1995-2004</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2060"/>
                </a:solidFill>
                <a:effectLst/>
                <a:uLnTx/>
                <a:uFillTx/>
                <a:latin typeface="Verdana"/>
                <a:ea typeface="+mn-ea"/>
                <a:cs typeface="+mn-cs"/>
              </a:rPr>
              <a:t>47 kuntaa</a:t>
            </a:r>
          </a:p>
        </p:txBody>
      </p:sp>
      <p:sp>
        <p:nvSpPr>
          <p:cNvPr id="12" name="Tekstiruutu 11"/>
          <p:cNvSpPr txBox="1"/>
          <p:nvPr/>
        </p:nvSpPr>
        <p:spPr>
          <a:xfrm>
            <a:off x="3006766" y="495288"/>
            <a:ext cx="1781257" cy="830997"/>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F25900"/>
                </a:solidFill>
                <a:effectLst/>
                <a:uLnTx/>
                <a:uFillTx/>
                <a:latin typeface="Verdana"/>
                <a:ea typeface="+mn-ea"/>
                <a:cs typeface="+mn-cs"/>
              </a:rPr>
              <a:t>Paras-ARTTU:</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2060"/>
                </a:solidFill>
                <a:effectLst/>
                <a:uLnTx/>
                <a:uFillTx/>
                <a:latin typeface="Verdana"/>
                <a:ea typeface="+mn-ea"/>
                <a:cs typeface="+mn-cs"/>
              </a:rPr>
              <a:t>2008-2012</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2060"/>
                </a:solidFill>
                <a:effectLst/>
                <a:uLnTx/>
                <a:uFillTx/>
                <a:latin typeface="Verdana"/>
                <a:ea typeface="+mn-ea"/>
                <a:cs typeface="+mn-cs"/>
              </a:rPr>
              <a:t>40 kuntaa</a:t>
            </a:r>
          </a:p>
        </p:txBody>
      </p:sp>
      <p:sp>
        <p:nvSpPr>
          <p:cNvPr id="13" name="Tekstiruutu 12"/>
          <p:cNvSpPr txBox="1"/>
          <p:nvPr/>
        </p:nvSpPr>
        <p:spPr>
          <a:xfrm>
            <a:off x="5959653" y="550338"/>
            <a:ext cx="1316386" cy="830997"/>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F25900"/>
                </a:solidFill>
                <a:effectLst/>
                <a:uLnTx/>
                <a:uFillTx/>
                <a:latin typeface="Verdana"/>
                <a:ea typeface="+mn-ea"/>
                <a:cs typeface="+mn-cs"/>
              </a:rPr>
              <a:t>ARTTU2:</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2060"/>
                </a:solidFill>
                <a:effectLst/>
                <a:uLnTx/>
                <a:uFillTx/>
                <a:latin typeface="Verdana"/>
                <a:ea typeface="+mn-ea"/>
                <a:cs typeface="+mn-cs"/>
              </a:rPr>
              <a:t>2015-2018</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2060"/>
                </a:solidFill>
                <a:effectLst/>
                <a:uLnTx/>
                <a:uFillTx/>
                <a:latin typeface="Verdana"/>
                <a:ea typeface="+mn-ea"/>
                <a:cs typeface="+mn-cs"/>
              </a:rPr>
              <a:t>40 kuntaa</a:t>
            </a:r>
          </a:p>
        </p:txBody>
      </p:sp>
      <p:sp>
        <p:nvSpPr>
          <p:cNvPr id="14" name="Tekstiruutu 13"/>
          <p:cNvSpPr txBox="1"/>
          <p:nvPr/>
        </p:nvSpPr>
        <p:spPr>
          <a:xfrm>
            <a:off x="1" y="4923509"/>
            <a:ext cx="995785" cy="230832"/>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srgbClr val="002E63"/>
                </a:solidFill>
                <a:effectLst/>
                <a:uLnTx/>
                <a:uFillTx/>
                <a:latin typeface="Verdana"/>
                <a:ea typeface="+mn-ea"/>
                <a:cs typeface="+mn-cs"/>
              </a:rPr>
              <a:t>MPS 7.3.2018</a:t>
            </a:r>
          </a:p>
        </p:txBody>
      </p:sp>
      <p:sp>
        <p:nvSpPr>
          <p:cNvPr id="15" name="Alanuoli 14"/>
          <p:cNvSpPr/>
          <p:nvPr/>
        </p:nvSpPr>
        <p:spPr>
          <a:xfrm rot="18903553">
            <a:off x="7133623" y="2864188"/>
            <a:ext cx="191698" cy="268243"/>
          </a:xfrm>
          <a:prstGeom prst="downArrow">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prstClr val="white"/>
              </a:solidFill>
              <a:effectLst/>
              <a:uLnTx/>
              <a:uFillTx/>
              <a:latin typeface="Verdana"/>
              <a:ea typeface="+mn-ea"/>
              <a:cs typeface="+mn-cs"/>
            </a:endParaRPr>
          </a:p>
        </p:txBody>
      </p:sp>
      <p:sp>
        <p:nvSpPr>
          <p:cNvPr id="16" name="Tekstiruutu 15"/>
          <p:cNvSpPr txBox="1"/>
          <p:nvPr/>
        </p:nvSpPr>
        <p:spPr>
          <a:xfrm>
            <a:off x="7229473" y="4984319"/>
            <a:ext cx="1931939" cy="18466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600" b="0" i="0" u="none" strike="noStrike" kern="1200" cap="none" spc="0" normalizeH="0" baseline="0" noProof="0" dirty="0">
                <a:ln>
                  <a:noFill/>
                </a:ln>
                <a:solidFill>
                  <a:srgbClr val="002E63"/>
                </a:solidFill>
                <a:effectLst/>
                <a:uLnTx/>
                <a:uFillTx/>
                <a:latin typeface="Verdana"/>
                <a:ea typeface="+mn-ea"/>
                <a:cs typeface="+mn-cs"/>
              </a:rPr>
              <a:t>ARTTU2 / M. Pekola-Sjöblom / syyskuu 2018</a:t>
            </a:r>
          </a:p>
        </p:txBody>
      </p:sp>
      <p:sp>
        <p:nvSpPr>
          <p:cNvPr id="17" name="Alanuoli 16"/>
          <p:cNvSpPr/>
          <p:nvPr/>
        </p:nvSpPr>
        <p:spPr>
          <a:xfrm rot="420755">
            <a:off x="1281197" y="2736816"/>
            <a:ext cx="270154" cy="356286"/>
          </a:xfrm>
          <a:prstGeom prst="downArrow">
            <a:avLst/>
          </a:prstGeom>
          <a:solidFill>
            <a:schemeClr val="accent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prstClr val="white"/>
              </a:solidFill>
              <a:effectLst/>
              <a:uLnTx/>
              <a:uFillTx/>
              <a:latin typeface="Verdana"/>
              <a:ea typeface="+mn-ea"/>
              <a:cs typeface="+mn-cs"/>
            </a:endParaRPr>
          </a:p>
        </p:txBody>
      </p:sp>
      <p:sp>
        <p:nvSpPr>
          <p:cNvPr id="4" name="Tekstiruutu 3"/>
          <p:cNvSpPr txBox="1"/>
          <p:nvPr/>
        </p:nvSpPr>
        <p:spPr>
          <a:xfrm>
            <a:off x="2912208" y="1414482"/>
            <a:ext cx="1537994" cy="584775"/>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0" u="none" strike="noStrike" kern="1200" cap="none" spc="0" normalizeH="0" baseline="0" noProof="0" dirty="0">
                <a:ln>
                  <a:noFill/>
                </a:ln>
                <a:solidFill>
                  <a:srgbClr val="002E63"/>
                </a:solidFill>
                <a:effectLst/>
                <a:uLnTx/>
                <a:uFillTx/>
                <a:latin typeface="Verdana"/>
                <a:ea typeface="+mn-ea"/>
                <a:cs typeface="+mn-cs"/>
              </a:rPr>
              <a:t>Kokkola mukana Uudistusten kielelliset arvioinnit (</a:t>
            </a:r>
            <a:r>
              <a:rPr kumimoji="0" lang="fi-FI" sz="800" b="1" i="0" u="none" strike="noStrike" kern="1200" cap="none" spc="0" normalizeH="0" baseline="0" noProof="0" dirty="0" err="1">
                <a:ln>
                  <a:noFill/>
                </a:ln>
                <a:solidFill>
                  <a:srgbClr val="002E63"/>
                </a:solidFill>
                <a:effectLst/>
                <a:uLnTx/>
                <a:uFillTx/>
                <a:latin typeface="Verdana"/>
                <a:ea typeface="+mn-ea"/>
                <a:cs typeface="+mn-cs"/>
              </a:rPr>
              <a:t>SpråKon</a:t>
            </a:r>
            <a:r>
              <a:rPr kumimoji="0" lang="fi-FI" sz="800" b="1" i="0" u="none" strike="noStrike" kern="1200" cap="none" spc="0" normalizeH="0" baseline="0" noProof="0" dirty="0">
                <a:ln>
                  <a:noFill/>
                </a:ln>
                <a:solidFill>
                  <a:srgbClr val="002E63"/>
                </a:solidFill>
                <a:effectLst/>
                <a:uLnTx/>
                <a:uFillTx/>
                <a:latin typeface="Verdana"/>
                <a:ea typeface="+mn-ea"/>
                <a:cs typeface="+mn-cs"/>
              </a:rPr>
              <a:t>) -erillisprojektissa</a:t>
            </a:r>
          </a:p>
        </p:txBody>
      </p:sp>
    </p:spTree>
    <p:extLst>
      <p:ext uri="{BB962C8B-B14F-4D97-AF65-F5344CB8AC3E}">
        <p14:creationId xmlns="" xmlns:p14="http://schemas.microsoft.com/office/powerpoint/2010/main" val="34935807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529BDC67-9A7E-42C8-BC4E-FBA2E376B5B6}" type="slidenum">
              <a:rPr kumimoji="0" lang="fi-FI" sz="900" b="0" i="0" u="none" strike="noStrike" kern="1200" cap="none" spc="0" normalizeH="0" baseline="0" noProof="0">
                <a:ln>
                  <a:noFill/>
                </a:ln>
                <a:solidFill>
                  <a:srgbClr val="002E63"/>
                </a:solidFill>
                <a:effectLst/>
                <a:uLnTx/>
                <a:uFillTx/>
                <a:latin typeface="Verdana"/>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45</a:t>
            </a:fld>
            <a:endParaRPr kumimoji="0" lang="fi-FI" sz="900" b="0" i="0" u="none" strike="noStrike" kern="1200" cap="none" spc="0" normalizeH="0" baseline="0" noProof="0">
              <a:ln>
                <a:noFill/>
              </a:ln>
              <a:solidFill>
                <a:srgbClr val="002E63"/>
              </a:solidFill>
              <a:effectLst/>
              <a:uLnTx/>
              <a:uFillTx/>
              <a:latin typeface="Verdana"/>
              <a:ea typeface="+mn-ea"/>
              <a:cs typeface="+mn-cs"/>
            </a:endParaRPr>
          </a:p>
        </p:txBody>
      </p:sp>
      <p:sp>
        <p:nvSpPr>
          <p:cNvPr id="4" name="Otsikko 3"/>
          <p:cNvSpPr>
            <a:spLocks noGrp="1"/>
          </p:cNvSpPr>
          <p:nvPr>
            <p:ph type="title"/>
          </p:nvPr>
        </p:nvSpPr>
        <p:spPr>
          <a:xfrm>
            <a:off x="323528" y="179915"/>
            <a:ext cx="5839571" cy="951675"/>
          </a:xfrm>
        </p:spPr>
        <p:txBody>
          <a:bodyPr>
            <a:normAutofit fontScale="90000"/>
          </a:bodyPr>
          <a:lstStyle/>
          <a:p>
            <a:pPr algn="ctr"/>
            <a:r>
              <a:rPr lang="fi-FI" sz="2200" b="1" dirty="0">
                <a:solidFill>
                  <a:schemeClr val="accent5"/>
                </a:solidFill>
              </a:rPr>
              <a:t>ARTTU2-ohjelman tutkimuskunnat </a:t>
            </a:r>
            <a:br>
              <a:rPr lang="fi-FI" sz="2200" b="1" dirty="0">
                <a:solidFill>
                  <a:schemeClr val="accent5"/>
                </a:solidFill>
              </a:rPr>
            </a:br>
            <a:r>
              <a:rPr lang="fi-FI" sz="1800" dirty="0">
                <a:solidFill>
                  <a:schemeClr val="accent5"/>
                </a:solidFill>
              </a:rPr>
              <a:t>(2014-2018)</a:t>
            </a:r>
            <a:r>
              <a:rPr lang="fi-FI" sz="2200" b="1" dirty="0">
                <a:solidFill>
                  <a:schemeClr val="accent1"/>
                </a:solidFill>
              </a:rPr>
              <a:t/>
            </a:r>
            <a:br>
              <a:rPr lang="fi-FI" sz="2200" b="1" dirty="0">
                <a:solidFill>
                  <a:schemeClr val="accent1"/>
                </a:solidFill>
              </a:rPr>
            </a:br>
            <a:r>
              <a:rPr lang="fi-FI" sz="1200" dirty="0">
                <a:solidFill>
                  <a:schemeClr val="accent1"/>
                </a:solidFill>
              </a:rPr>
              <a:t>Yhteensä 40 erikokoista ja –tyyppistä kuntaa eri puolilta Suomea, jotka muodostavat edustavan otoksen maamme kuntakentästä</a:t>
            </a:r>
            <a:r>
              <a:rPr lang="fi-FI" sz="1600" dirty="0">
                <a:solidFill>
                  <a:schemeClr val="accent1"/>
                </a:solidFill>
              </a:rPr>
              <a:t>.</a:t>
            </a:r>
            <a:endParaRPr lang="fi-FI" sz="3100" dirty="0"/>
          </a:p>
        </p:txBody>
      </p:sp>
      <p:graphicFrame>
        <p:nvGraphicFramePr>
          <p:cNvPr id="6" name="Group 4"/>
          <p:cNvGraphicFramePr>
            <a:graphicFrameLocks noGrp="1"/>
          </p:cNvGraphicFramePr>
          <p:nvPr>
            <p:extLst/>
          </p:nvPr>
        </p:nvGraphicFramePr>
        <p:xfrm>
          <a:off x="279939" y="1203599"/>
          <a:ext cx="5544616" cy="2972159"/>
        </p:xfrm>
        <a:graphic>
          <a:graphicData uri="http://schemas.openxmlformats.org/drawingml/2006/table">
            <a:tbl>
              <a:tblPr/>
              <a:tblGrid>
                <a:gridCol w="1596176">
                  <a:extLst>
                    <a:ext uri="{9D8B030D-6E8A-4147-A177-3AD203B41FA5}">
                      <a16:colId xmlns="" xmlns:a16="http://schemas.microsoft.com/office/drawing/2014/main" val="20000"/>
                    </a:ext>
                  </a:extLst>
                </a:gridCol>
                <a:gridCol w="3948440">
                  <a:extLst>
                    <a:ext uri="{9D8B030D-6E8A-4147-A177-3AD203B41FA5}">
                      <a16:colId xmlns="" xmlns:a16="http://schemas.microsoft.com/office/drawing/2014/main" val="20001"/>
                    </a:ext>
                  </a:extLst>
                </a:gridCol>
              </a:tblGrid>
              <a:tr h="392144">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Kuntakoko-</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luokka</a:t>
                      </a:r>
                      <a:endParaRPr kumimoji="0" lang="fi-FI" sz="1100" b="0" i="0" u="none" strike="noStrike" cap="none" normalizeH="0" baseline="0" dirty="0">
                        <a:ln>
                          <a:noFill/>
                        </a:ln>
                        <a:solidFill>
                          <a:schemeClr val="accent1"/>
                        </a:solidFill>
                        <a:effectLst/>
                        <a:latin typeface="+mn-lt"/>
                        <a:ea typeface="Times New Roman" pitchFamily="18"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Kunnat</a:t>
                      </a:r>
                      <a:endParaRPr kumimoji="0" lang="fi-FI" sz="1100" b="0" i="0" u="none" strike="noStrike" cap="none" normalizeH="0" baseline="0" dirty="0">
                        <a:ln>
                          <a:noFill/>
                        </a:ln>
                        <a:solidFill>
                          <a:schemeClr val="accent1"/>
                        </a:solidFill>
                        <a:effectLst/>
                        <a:latin typeface="+mn-lt"/>
                        <a:ea typeface="Times New Roman" pitchFamily="18"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 xmlns:a16="http://schemas.microsoft.com/office/drawing/2014/main" val="10000"/>
                  </a:ext>
                </a:extLst>
              </a:tr>
              <a:tr h="470243">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Alle 5000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as.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a:ln>
                            <a:noFill/>
                          </a:ln>
                          <a:solidFill>
                            <a:schemeClr val="accent1"/>
                          </a:solidFill>
                          <a:effectLst/>
                          <a:latin typeface="+mn-lt"/>
                          <a:ea typeface="Times New Roman" pitchFamily="18" charset="0"/>
                          <a:cs typeface="Arial" charset="0"/>
                        </a:rPr>
                        <a:t>Hirvensalmi, Keitele, Paltamo,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a:ln>
                            <a:noFill/>
                          </a:ln>
                          <a:solidFill>
                            <a:schemeClr val="accent1"/>
                          </a:solidFill>
                          <a:effectLst/>
                          <a:latin typeface="+mn-lt"/>
                          <a:ea typeface="Times New Roman" pitchFamily="18" charset="0"/>
                          <a:cs typeface="Arial" charset="0"/>
                        </a:rPr>
                        <a:t>Petäjävesi, Rautalampi, Vimpeli</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70393">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5000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10 000 as.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kern="1200" cap="none" normalizeH="0" baseline="0" dirty="0">
                          <a:ln>
                            <a:noFill/>
                          </a:ln>
                          <a:solidFill>
                            <a:schemeClr val="accent1"/>
                          </a:solidFill>
                          <a:effectLst/>
                          <a:latin typeface="Verdana"/>
                          <a:ea typeface="Times New Roman" pitchFamily="18" charset="0"/>
                          <a:cs typeface="Arial" charset="0"/>
                        </a:rPr>
                        <a:t>Askola*, </a:t>
                      </a:r>
                      <a:r>
                        <a:rPr kumimoji="0" lang="fi-FI" sz="1100" b="0" i="0" u="none" strike="noStrike" cap="none" normalizeH="0" baseline="0" dirty="0">
                          <a:ln>
                            <a:noFill/>
                          </a:ln>
                          <a:solidFill>
                            <a:schemeClr val="accent1"/>
                          </a:solidFill>
                          <a:effectLst/>
                          <a:latin typeface="+mn-lt"/>
                          <a:ea typeface="Times New Roman" pitchFamily="18" charset="0"/>
                          <a:cs typeface="Arial" charset="0"/>
                        </a:rPr>
                        <a:t>Hattula, Inari, Kemiönsaari,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kern="1200" cap="none" normalizeH="0" baseline="0" dirty="0">
                          <a:ln>
                            <a:noFill/>
                          </a:ln>
                          <a:solidFill>
                            <a:schemeClr val="accent1"/>
                          </a:solidFill>
                          <a:effectLst/>
                          <a:latin typeface="Verdana"/>
                          <a:ea typeface="Times New Roman" pitchFamily="18" charset="0"/>
                          <a:cs typeface="Arial" charset="0"/>
                        </a:rPr>
                        <a:t>Parkano, </a:t>
                      </a:r>
                      <a:r>
                        <a:rPr kumimoji="0" lang="fi-FI" sz="1100" b="0" i="0" u="none" strike="noStrike" cap="none" normalizeH="0" baseline="0" dirty="0">
                          <a:ln>
                            <a:noFill/>
                          </a:ln>
                          <a:solidFill>
                            <a:schemeClr val="accent1"/>
                          </a:solidFill>
                          <a:effectLst/>
                          <a:latin typeface="+mn-lt"/>
                          <a:ea typeface="Times New Roman" pitchFamily="18" charset="0"/>
                          <a:cs typeface="Arial" charset="0"/>
                        </a:rPr>
                        <a:t>Pudasjärvi, </a:t>
                      </a:r>
                      <a:r>
                        <a:rPr kumimoji="0" lang="fi-FI" sz="1100" b="0" i="0" u="none" strike="noStrike" kern="1200" cap="none" normalizeH="0" baseline="0" dirty="0">
                          <a:ln>
                            <a:noFill/>
                          </a:ln>
                          <a:solidFill>
                            <a:schemeClr val="accent1"/>
                          </a:solidFill>
                          <a:effectLst/>
                          <a:latin typeface="Verdana"/>
                          <a:ea typeface="Times New Roman" pitchFamily="18" charset="0"/>
                          <a:cs typeface="Arial" charset="0"/>
                        </a:rPr>
                        <a:t>Säkylä*, </a:t>
                      </a:r>
                      <a:r>
                        <a:rPr kumimoji="0" lang="fi-FI" sz="1100" b="0" i="0" u="none" strike="noStrike" cap="none" normalizeH="0" baseline="0" dirty="0">
                          <a:ln>
                            <a:noFill/>
                          </a:ln>
                          <a:solidFill>
                            <a:schemeClr val="accent1"/>
                          </a:solidFill>
                          <a:effectLst/>
                          <a:latin typeface="+mn-lt"/>
                          <a:ea typeface="Times New Roman" pitchFamily="18" charset="0"/>
                          <a:cs typeface="Arial" charset="0"/>
                        </a:rPr>
                        <a:t>Vöyri</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30544">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10 001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20 000 as.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a:ln>
                            <a:noFill/>
                          </a:ln>
                          <a:solidFill>
                            <a:schemeClr val="accent1"/>
                          </a:solidFill>
                          <a:effectLst/>
                          <a:latin typeface="+mn-lt"/>
                          <a:ea typeface="Times New Roman" pitchFamily="18" charset="0"/>
                          <a:cs typeface="Arial" charset="0"/>
                        </a:rPr>
                        <a:t>Kuusamo, Kankaanpää, Keuruu,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a:ln>
                            <a:noFill/>
                          </a:ln>
                          <a:solidFill>
                            <a:schemeClr val="accent1"/>
                          </a:solidFill>
                          <a:effectLst/>
                          <a:latin typeface="+mn-lt"/>
                          <a:ea typeface="Times New Roman" pitchFamily="18" charset="0"/>
                          <a:cs typeface="Arial" charset="0"/>
                        </a:rPr>
                        <a:t>Liperi, Nivala, Mustasaari, Sipoo</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96916">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20 001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50 000 as.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a:ln>
                            <a:noFill/>
                          </a:ln>
                          <a:solidFill>
                            <a:srgbClr val="002060"/>
                          </a:solidFill>
                          <a:effectLst/>
                          <a:latin typeface="+mn-lt"/>
                          <a:ea typeface="Times New Roman" pitchFamily="18" charset="0"/>
                          <a:cs typeface="Arial" charset="0"/>
                        </a:rPr>
                        <a:t>Hollola, Kokkola, </a:t>
                      </a:r>
                      <a:r>
                        <a:rPr kumimoji="0" lang="fi-FI" sz="1100" b="0" i="0" u="none" strike="noStrike" kern="1200" cap="none" normalizeH="0" baseline="0" dirty="0">
                          <a:ln>
                            <a:noFill/>
                          </a:ln>
                          <a:solidFill>
                            <a:srgbClr val="002060"/>
                          </a:solidFill>
                          <a:effectLst/>
                          <a:latin typeface="Verdana"/>
                          <a:ea typeface="Times New Roman" pitchFamily="18" charset="0"/>
                          <a:cs typeface="Arial" charset="0"/>
                        </a:rPr>
                        <a:t>Kurikka*, </a:t>
                      </a:r>
                      <a:r>
                        <a:rPr kumimoji="0" lang="fi-FI" sz="1100" b="0" i="0" u="none" strike="noStrike" cap="none" normalizeH="0" baseline="0" dirty="0">
                          <a:ln>
                            <a:noFill/>
                          </a:ln>
                          <a:solidFill>
                            <a:srgbClr val="002060"/>
                          </a:solidFill>
                          <a:effectLst/>
                          <a:latin typeface="+mn-lt"/>
                          <a:ea typeface="Times New Roman" pitchFamily="18" charset="0"/>
                          <a:cs typeface="Arial" charset="0"/>
                        </a:rPr>
                        <a:t>Lempäälä,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err="1">
                          <a:ln>
                            <a:noFill/>
                          </a:ln>
                          <a:solidFill>
                            <a:srgbClr val="002060"/>
                          </a:solidFill>
                          <a:effectLst/>
                          <a:latin typeface="+mn-lt"/>
                          <a:ea typeface="Times New Roman" pitchFamily="18" charset="0"/>
                          <a:cs typeface="Arial" charset="0"/>
                        </a:rPr>
                        <a:t>Raasepori</a:t>
                      </a:r>
                      <a:r>
                        <a:rPr kumimoji="0" lang="fi-FI" sz="1100" b="0" i="0" u="none" strike="noStrike" cap="none" normalizeH="0" baseline="0" dirty="0">
                          <a:ln>
                            <a:noFill/>
                          </a:ln>
                          <a:solidFill>
                            <a:srgbClr val="002060"/>
                          </a:solidFill>
                          <a:effectLst/>
                          <a:latin typeface="+mn-lt"/>
                          <a:ea typeface="Times New Roman" pitchFamily="18" charset="0"/>
                          <a:cs typeface="Arial" charset="0"/>
                        </a:rPr>
                        <a:t>, Raisio, Tornio</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58989">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50 001 –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100 000 as.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a:ln>
                            <a:noFill/>
                          </a:ln>
                          <a:solidFill>
                            <a:schemeClr val="accent1"/>
                          </a:solidFill>
                          <a:effectLst/>
                          <a:latin typeface="+mn-lt"/>
                          <a:ea typeface="Times New Roman" pitchFamily="18" charset="0"/>
                          <a:cs typeface="Arial" charset="0"/>
                        </a:rPr>
                        <a:t>Hämeenlinna, Kotka, Lappeenranta,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kern="1200" cap="none" normalizeH="0" baseline="0" dirty="0">
                          <a:ln>
                            <a:noFill/>
                          </a:ln>
                          <a:solidFill>
                            <a:schemeClr val="accent1"/>
                          </a:solidFill>
                          <a:effectLst/>
                          <a:latin typeface="Verdana"/>
                          <a:ea typeface="Times New Roman" pitchFamily="18" charset="0"/>
                          <a:cs typeface="Arial" charset="0"/>
                        </a:rPr>
                        <a:t>Mikkeli,</a:t>
                      </a:r>
                      <a:r>
                        <a:rPr kumimoji="0" lang="fi-FI" sz="1100" b="0" i="0" u="none" strike="noStrike" cap="none" normalizeH="0" baseline="0" dirty="0">
                          <a:ln>
                            <a:noFill/>
                          </a:ln>
                          <a:solidFill>
                            <a:schemeClr val="accent1"/>
                          </a:solidFill>
                          <a:effectLst/>
                          <a:latin typeface="+mn-lt"/>
                          <a:ea typeface="Times New Roman" pitchFamily="18" charset="0"/>
                          <a:cs typeface="Arial" charset="0"/>
                        </a:rPr>
                        <a:t> Salo, Vaasa</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52930">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yli 100 000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1" i="0" u="none" strike="noStrike" cap="none" normalizeH="0" baseline="0" dirty="0">
                          <a:ln>
                            <a:noFill/>
                          </a:ln>
                          <a:solidFill>
                            <a:schemeClr val="accent1"/>
                          </a:solidFill>
                          <a:effectLst/>
                          <a:latin typeface="+mn-lt"/>
                          <a:ea typeface="Times New Roman" pitchFamily="18" charset="0"/>
                          <a:cs typeface="Arial" charset="0"/>
                        </a:rPr>
                        <a:t>as.</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a:ln>
                            <a:noFill/>
                          </a:ln>
                          <a:solidFill>
                            <a:schemeClr val="accent1"/>
                          </a:solidFill>
                          <a:effectLst/>
                          <a:latin typeface="+mn-lt"/>
                          <a:ea typeface="Times New Roman" pitchFamily="18" charset="0"/>
                          <a:cs typeface="Arial" charset="0"/>
                        </a:rPr>
                        <a:t>Espoo, Jyväskylä, Oulu,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i-FI" sz="1100" b="0" i="0" u="none" strike="noStrike" cap="none" normalizeH="0" baseline="0" dirty="0">
                          <a:ln>
                            <a:noFill/>
                          </a:ln>
                          <a:solidFill>
                            <a:schemeClr val="accent1"/>
                          </a:solidFill>
                          <a:effectLst/>
                          <a:latin typeface="+mn-lt"/>
                          <a:ea typeface="Times New Roman" pitchFamily="18" charset="0"/>
                          <a:cs typeface="Arial" charset="0"/>
                        </a:rPr>
                        <a:t>Tampere, Turku, Vantaa</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948265" y="4707479"/>
            <a:ext cx="1448729" cy="3758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kstiruutu 7"/>
          <p:cNvSpPr txBox="1"/>
          <p:nvPr/>
        </p:nvSpPr>
        <p:spPr>
          <a:xfrm>
            <a:off x="179512" y="4341698"/>
            <a:ext cx="5200463" cy="215444"/>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srgbClr val="002E63"/>
                </a:solidFill>
                <a:effectLst/>
                <a:uLnTx/>
                <a:uFillTx/>
                <a:latin typeface="Verdana"/>
                <a:ea typeface="+mn-ea"/>
                <a:cs typeface="+mn-cs"/>
              </a:rPr>
              <a:t>*siirtynyt tutkimuskauden aikana suurempaan kokoluokkaan väestömäärän kasvun seurauksena</a:t>
            </a:r>
          </a:p>
        </p:txBody>
      </p:sp>
      <p:pic>
        <p:nvPicPr>
          <p:cNvPr id="9" name="Kuva 8"/>
          <p:cNvPicPr>
            <a:picLocks noChangeAspect="1"/>
          </p:cNvPicPr>
          <p:nvPr/>
        </p:nvPicPr>
        <p:blipFill>
          <a:blip r:embed="rId3"/>
          <a:stretch>
            <a:fillRect/>
          </a:stretch>
        </p:blipFill>
        <p:spPr>
          <a:xfrm>
            <a:off x="6051664" y="20822"/>
            <a:ext cx="2808312" cy="4594900"/>
          </a:xfrm>
          <a:prstGeom prst="rect">
            <a:avLst/>
          </a:prstGeom>
        </p:spPr>
      </p:pic>
      <p:sp>
        <p:nvSpPr>
          <p:cNvPr id="11" name="Tekstiruutu 10"/>
          <p:cNvSpPr txBox="1"/>
          <p:nvPr/>
        </p:nvSpPr>
        <p:spPr>
          <a:xfrm>
            <a:off x="4114802" y="4875952"/>
            <a:ext cx="1931939" cy="18466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600" b="0" i="0" u="none" strike="noStrike" kern="1200" cap="none" spc="0" normalizeH="0" baseline="0" noProof="0" dirty="0">
                <a:ln>
                  <a:noFill/>
                </a:ln>
                <a:solidFill>
                  <a:srgbClr val="002E63"/>
                </a:solidFill>
                <a:effectLst/>
                <a:uLnTx/>
                <a:uFillTx/>
                <a:latin typeface="Verdana"/>
                <a:ea typeface="+mn-ea"/>
                <a:cs typeface="+mn-cs"/>
              </a:rPr>
              <a:t>ARTTU2 / M. Pekola-Sjöblom / syyskuu 2018</a:t>
            </a:r>
          </a:p>
        </p:txBody>
      </p:sp>
    </p:spTree>
    <p:extLst>
      <p:ext uri="{BB962C8B-B14F-4D97-AF65-F5344CB8AC3E}">
        <p14:creationId xmlns="" xmlns:p14="http://schemas.microsoft.com/office/powerpoint/2010/main" val="764641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Oval 2"/>
          <p:cNvSpPr>
            <a:spLocks noChangeArrowheads="1"/>
          </p:cNvSpPr>
          <p:nvPr/>
        </p:nvSpPr>
        <p:spPr bwMode="auto">
          <a:xfrm>
            <a:off x="1224381" y="879563"/>
            <a:ext cx="6840760" cy="4049971"/>
          </a:xfrm>
          <a:prstGeom prst="ellipse">
            <a:avLst/>
          </a:prstGeom>
          <a:solidFill>
            <a:schemeClr val="accent5">
              <a:lumMod val="60000"/>
              <a:lumOff val="40000"/>
            </a:schemeClr>
          </a:solidFill>
          <a:ln>
            <a:noFill/>
          </a:ln>
          <a:effectLst/>
          <a:extLst/>
        </p:spPr>
        <p:txBody>
          <a:bodyPr wrap="none" lIns="0" tIns="0" rIns="0" bIns="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3882"/>
                </a:solidFill>
                <a:effectLst/>
                <a:uLnTx/>
                <a:uFillTx/>
                <a:latin typeface="Verdana"/>
                <a:ea typeface="+mn-ea"/>
                <a:cs typeface="+mn-cs"/>
              </a:rPr>
              <a:t>  </a:t>
            </a:r>
          </a:p>
        </p:txBody>
      </p:sp>
      <p:sp>
        <p:nvSpPr>
          <p:cNvPr id="140292" name="Oval 8"/>
          <p:cNvSpPr>
            <a:spLocks noChangeArrowheads="1"/>
          </p:cNvSpPr>
          <p:nvPr/>
        </p:nvSpPr>
        <p:spPr bwMode="auto">
          <a:xfrm>
            <a:off x="3864006" y="2946368"/>
            <a:ext cx="1711745" cy="930765"/>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mn-ea"/>
                <a:cs typeface="+mn-cs"/>
              </a:rPr>
              <a:t>Talous</a:t>
            </a:r>
            <a:endParaRPr kumimoji="0" lang="fi-FI" sz="1200" b="1" i="0" u="none" strike="noStrike" kern="1200" cap="none" spc="0" normalizeH="0" baseline="0" noProof="0" dirty="0">
              <a:ln>
                <a:noFill/>
              </a:ln>
              <a:solidFill>
                <a:srgbClr val="002E63"/>
              </a:solidFill>
              <a:effectLst/>
              <a:uLnTx/>
              <a:uFillTx/>
              <a:latin typeface="Verdana"/>
              <a:ea typeface="+mn-ea"/>
              <a:cs typeface="+mn-cs"/>
            </a:endParaRPr>
          </a:p>
          <a:p>
            <a:pPr marL="257168" marR="0" lvl="0" indent="-257168" algn="ctr" defTabSz="685783" rtl="0" eaLnBrk="1" fontAlgn="auto" latinLnBrk="0" hangingPunct="1">
              <a:lnSpc>
                <a:spcPct val="100000"/>
              </a:lnSpc>
              <a:spcBef>
                <a:spcPts val="0"/>
              </a:spcBef>
              <a:spcAft>
                <a:spcPts val="0"/>
              </a:spcAft>
              <a:buClrTx/>
              <a:buSzTx/>
              <a:buFontTx/>
              <a:buNone/>
              <a:tabLst/>
              <a:defRPr/>
            </a:pPr>
            <a:endParaRPr kumimoji="0" lang="fi-FI" sz="750" b="1" i="0" u="none" strike="noStrike" kern="1200" cap="none" spc="0" normalizeH="0" baseline="0" noProof="0" dirty="0">
              <a:ln>
                <a:noFill/>
              </a:ln>
              <a:solidFill>
                <a:srgbClr val="BA5700"/>
              </a:solidFill>
              <a:effectLst/>
              <a:uLnTx/>
              <a:uFillTx/>
              <a:latin typeface="Verdana"/>
              <a:ea typeface="+mn-ea"/>
              <a:cs typeface="+mn-cs"/>
            </a:endParaRPr>
          </a:p>
        </p:txBody>
      </p:sp>
      <p:sp>
        <p:nvSpPr>
          <p:cNvPr id="140296" name="Oval 12"/>
          <p:cNvSpPr>
            <a:spLocks noChangeArrowheads="1"/>
          </p:cNvSpPr>
          <p:nvPr/>
        </p:nvSpPr>
        <p:spPr bwMode="auto">
          <a:xfrm>
            <a:off x="3349222" y="963035"/>
            <a:ext cx="1870850" cy="724101"/>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Yhdyskunta-</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rakenne ja</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elinvoima</a:t>
            </a:r>
            <a:endParaRPr kumimoji="0" lang="fi-FI" sz="900" b="1" i="0" u="none" strike="noStrike" kern="1200" cap="none" spc="0" normalizeH="0" baseline="0" noProof="0" dirty="0">
              <a:ln>
                <a:noFill/>
              </a:ln>
              <a:solidFill>
                <a:srgbClr val="BA5700"/>
              </a:solidFill>
              <a:effectLst/>
              <a:uLnTx/>
              <a:uFillTx/>
              <a:latin typeface="Verdana"/>
              <a:ea typeface="+mn-ea"/>
              <a:cs typeface="+mn-cs"/>
            </a:endParaRPr>
          </a:p>
        </p:txBody>
      </p:sp>
      <p:sp>
        <p:nvSpPr>
          <p:cNvPr id="140297" name="Oval 13"/>
          <p:cNvSpPr>
            <a:spLocks noChangeArrowheads="1"/>
          </p:cNvSpPr>
          <p:nvPr/>
        </p:nvSpPr>
        <p:spPr bwMode="auto">
          <a:xfrm>
            <a:off x="687726" y="2506289"/>
            <a:ext cx="2087755" cy="1190503"/>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E63"/>
                </a:solidFill>
                <a:effectLst/>
                <a:uLnTx/>
                <a:uFillTx/>
                <a:latin typeface="Verdana"/>
                <a:ea typeface="+mn-ea"/>
                <a:cs typeface="+mn-cs"/>
              </a:rPr>
              <a:t>Henkilöstö </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E63"/>
                </a:solidFill>
                <a:effectLst/>
                <a:uLnTx/>
                <a:uFillTx/>
                <a:latin typeface="Verdana"/>
                <a:ea typeface="+mn-ea"/>
                <a:cs typeface="+mn-cs"/>
              </a:rPr>
              <a:t>strategisena </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E63"/>
                </a:solidFill>
                <a:effectLst/>
                <a:uLnTx/>
                <a:uFillTx/>
                <a:latin typeface="Verdana"/>
                <a:ea typeface="+mn-ea"/>
                <a:cs typeface="+mn-cs"/>
              </a:rPr>
              <a:t>resurssina</a:t>
            </a:r>
          </a:p>
        </p:txBody>
      </p:sp>
      <p:sp>
        <p:nvSpPr>
          <p:cNvPr id="140298" name="Oval 14"/>
          <p:cNvSpPr>
            <a:spLocks noChangeArrowheads="1"/>
          </p:cNvSpPr>
          <p:nvPr/>
        </p:nvSpPr>
        <p:spPr bwMode="auto">
          <a:xfrm>
            <a:off x="2183667" y="3570042"/>
            <a:ext cx="1841653" cy="833291"/>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Kuntalaiset</a:t>
            </a:r>
            <a:endParaRPr kumimoji="0" lang="fi-FI" sz="1050" b="1" i="0" u="none" strike="noStrike" kern="1200" cap="none" spc="0" normalizeH="0" baseline="0" noProof="0" dirty="0">
              <a:ln>
                <a:noFill/>
              </a:ln>
              <a:solidFill>
                <a:srgbClr val="003882"/>
              </a:solidFill>
              <a:effectLst/>
              <a:uLnTx/>
              <a:uFillTx/>
              <a:latin typeface="Verdana"/>
              <a:ea typeface="+mn-ea"/>
              <a:cs typeface="+mn-cs"/>
            </a:endParaRPr>
          </a:p>
          <a:p>
            <a:pPr marL="257168" marR="0" lvl="0" indent="-257168" algn="ctr" defTabSz="685783" rtl="0" eaLnBrk="1" fontAlgn="auto" latinLnBrk="0" hangingPunct="1">
              <a:lnSpc>
                <a:spcPct val="100000"/>
              </a:lnSpc>
              <a:spcBef>
                <a:spcPts val="0"/>
              </a:spcBef>
              <a:spcAft>
                <a:spcPts val="0"/>
              </a:spcAft>
              <a:buClrTx/>
              <a:buSzTx/>
              <a:buFontTx/>
              <a:buNone/>
              <a:tabLst/>
              <a:defRPr/>
            </a:pPr>
            <a:endParaRPr kumimoji="0" lang="fi-FI" sz="600" b="0" i="0" u="none" strike="noStrike" kern="1200" cap="none" spc="0" normalizeH="0" baseline="0" noProof="0" dirty="0">
              <a:ln>
                <a:noFill/>
              </a:ln>
              <a:solidFill>
                <a:srgbClr val="003882"/>
              </a:solidFill>
              <a:effectLst/>
              <a:uLnTx/>
              <a:uFillTx/>
              <a:latin typeface="Verdana"/>
              <a:ea typeface="+mn-ea"/>
              <a:cs typeface="+mn-cs"/>
            </a:endParaRPr>
          </a:p>
        </p:txBody>
      </p:sp>
      <p:sp>
        <p:nvSpPr>
          <p:cNvPr id="140299" name="Oval 15"/>
          <p:cNvSpPr>
            <a:spLocks noChangeArrowheads="1"/>
          </p:cNvSpPr>
          <p:nvPr/>
        </p:nvSpPr>
        <p:spPr bwMode="auto">
          <a:xfrm>
            <a:off x="6273939" y="2268681"/>
            <a:ext cx="1466414" cy="799818"/>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E63"/>
                </a:solidFill>
                <a:effectLst/>
                <a:uLnTx/>
                <a:uFillTx/>
                <a:latin typeface="Verdana"/>
                <a:ea typeface="+mn-ea"/>
                <a:cs typeface="+mn-cs"/>
              </a:rPr>
              <a:t>Koulu-/</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E63"/>
                </a:solidFill>
                <a:effectLst/>
                <a:uLnTx/>
                <a:uFillTx/>
                <a:latin typeface="Verdana"/>
                <a:ea typeface="+mn-ea"/>
                <a:cs typeface="+mn-cs"/>
              </a:rPr>
              <a:t>sivistys-</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E63"/>
                </a:solidFill>
                <a:effectLst/>
                <a:uLnTx/>
                <a:uFillTx/>
                <a:latin typeface="Verdana"/>
                <a:ea typeface="+mn-ea"/>
                <a:cs typeface="+mn-cs"/>
              </a:rPr>
              <a:t>palvelut</a:t>
            </a:r>
          </a:p>
          <a:p>
            <a:pPr marL="257168" marR="0" lvl="0" indent="-257168" algn="ctr" defTabSz="685783" rtl="0" eaLnBrk="1" fontAlgn="auto" latinLnBrk="0" hangingPunct="1">
              <a:lnSpc>
                <a:spcPct val="100000"/>
              </a:lnSpc>
              <a:spcBef>
                <a:spcPts val="0"/>
              </a:spcBef>
              <a:spcAft>
                <a:spcPts val="0"/>
              </a:spcAft>
              <a:buClrTx/>
              <a:buSzTx/>
              <a:buFontTx/>
              <a:buNone/>
              <a:tabLst/>
              <a:defRPr/>
            </a:pPr>
            <a:endParaRPr kumimoji="0" lang="fi-FI" sz="788" b="0" i="0" u="none" strike="noStrike" kern="1200" cap="none" spc="0" normalizeH="0" baseline="0" noProof="0" dirty="0">
              <a:ln>
                <a:noFill/>
              </a:ln>
              <a:solidFill>
                <a:srgbClr val="003882"/>
              </a:solidFill>
              <a:effectLst/>
              <a:uLnTx/>
              <a:uFillTx/>
              <a:latin typeface="Verdana"/>
              <a:ea typeface="+mn-ea"/>
              <a:cs typeface="+mn-cs"/>
            </a:endParaRPr>
          </a:p>
        </p:txBody>
      </p:sp>
      <p:sp>
        <p:nvSpPr>
          <p:cNvPr id="20" name="Oval 12"/>
          <p:cNvSpPr>
            <a:spLocks noChangeArrowheads="1"/>
          </p:cNvSpPr>
          <p:nvPr/>
        </p:nvSpPr>
        <p:spPr bwMode="auto">
          <a:xfrm>
            <a:off x="4520453" y="1641647"/>
            <a:ext cx="1635724" cy="1258848"/>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Kuntiin </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kohdistuvien </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uudistusten</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reaaliaikainen </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arviointi</a:t>
            </a:r>
          </a:p>
        </p:txBody>
      </p:sp>
      <p:sp>
        <p:nvSpPr>
          <p:cNvPr id="21" name="Oval 14"/>
          <p:cNvSpPr>
            <a:spLocks noChangeArrowheads="1"/>
          </p:cNvSpPr>
          <p:nvPr/>
        </p:nvSpPr>
        <p:spPr bwMode="auto">
          <a:xfrm>
            <a:off x="5705658" y="3147815"/>
            <a:ext cx="1818670" cy="1014419"/>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Johtaminen ja</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omistajaohjaus</a:t>
            </a:r>
          </a:p>
        </p:txBody>
      </p:sp>
      <p:sp>
        <p:nvSpPr>
          <p:cNvPr id="22" name="Oval 14"/>
          <p:cNvSpPr>
            <a:spLocks noChangeArrowheads="1"/>
          </p:cNvSpPr>
          <p:nvPr/>
        </p:nvSpPr>
        <p:spPr bwMode="auto">
          <a:xfrm>
            <a:off x="3923929" y="3923007"/>
            <a:ext cx="2022764" cy="850559"/>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Demokratia</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3882"/>
                </a:solidFill>
                <a:effectLst/>
                <a:uLnTx/>
                <a:uFillTx/>
                <a:latin typeface="Verdana"/>
                <a:ea typeface="+mn-ea"/>
                <a:cs typeface="+mn-cs"/>
              </a:rPr>
              <a:t>ja päätöksenteko</a:t>
            </a:r>
          </a:p>
        </p:txBody>
      </p:sp>
      <p:sp>
        <p:nvSpPr>
          <p:cNvPr id="23" name="Oval 14"/>
          <p:cNvSpPr>
            <a:spLocks noChangeArrowheads="1"/>
          </p:cNvSpPr>
          <p:nvPr/>
        </p:nvSpPr>
        <p:spPr bwMode="auto">
          <a:xfrm rot="20244344">
            <a:off x="1766404" y="1487036"/>
            <a:ext cx="1613954" cy="869319"/>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dirty="0">
                <a:ln>
                  <a:noFill/>
                </a:ln>
                <a:solidFill>
                  <a:srgbClr val="003882"/>
                </a:solidFill>
                <a:effectLst/>
                <a:uLnTx/>
                <a:uFillTx/>
                <a:latin typeface="Verdana"/>
                <a:ea typeface="+mn-ea"/>
                <a:cs typeface="+mn-cs"/>
              </a:rPr>
              <a:t>Tutkimuskuntien </a:t>
            </a:r>
            <a:endParaRPr kumimoji="0" lang="fi-FI" sz="900" b="1" i="0" u="none" strike="noStrike" kern="1200" cap="none" spc="0" normalizeH="0" baseline="0" noProof="0" dirty="0">
              <a:ln>
                <a:noFill/>
              </a:ln>
              <a:solidFill>
                <a:srgbClr val="003882"/>
              </a:solidFill>
              <a:effectLst/>
              <a:uLnTx/>
              <a:uFillTx/>
              <a:latin typeface="Verdana"/>
              <a:ea typeface="+mn-ea"/>
              <a:cs typeface="+mn-cs"/>
            </a:endParaRP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dirty="0">
                <a:ln>
                  <a:noFill/>
                </a:ln>
                <a:solidFill>
                  <a:srgbClr val="003882"/>
                </a:solidFill>
                <a:effectLst/>
                <a:uLnTx/>
                <a:uFillTx/>
                <a:latin typeface="Verdana"/>
                <a:ea typeface="+mn-ea"/>
                <a:cs typeface="+mn-cs"/>
              </a:rPr>
              <a:t>toimintaympäristö</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675" b="1" i="0" u="none" strike="noStrike" kern="1200" cap="none" spc="0" normalizeH="0" baseline="0" noProof="0" dirty="0">
                <a:ln>
                  <a:noFill/>
                </a:ln>
                <a:solidFill>
                  <a:srgbClr val="003882"/>
                </a:solidFill>
                <a:effectLst/>
                <a:uLnTx/>
                <a:uFillTx/>
                <a:latin typeface="Verdana"/>
                <a:ea typeface="+mn-ea"/>
                <a:cs typeface="+mn-cs"/>
              </a:rPr>
              <a:t> </a:t>
            </a:r>
            <a:endParaRPr kumimoji="0" lang="fi-FI" sz="750" b="1" i="0" u="none" strike="noStrike" kern="1200" cap="none" spc="0" normalizeH="0" baseline="0" noProof="0" dirty="0">
              <a:ln>
                <a:noFill/>
              </a:ln>
              <a:solidFill>
                <a:srgbClr val="003882"/>
              </a:solidFill>
              <a:effectLst/>
              <a:uLnTx/>
              <a:uFillTx/>
              <a:latin typeface="Verdana"/>
              <a:ea typeface="+mn-ea"/>
              <a:cs typeface="+mn-cs"/>
            </a:endParaRPr>
          </a:p>
        </p:txBody>
      </p:sp>
      <p:sp>
        <p:nvSpPr>
          <p:cNvPr id="2" name="Tekstiruutu 1"/>
          <p:cNvSpPr txBox="1"/>
          <p:nvPr/>
        </p:nvSpPr>
        <p:spPr>
          <a:xfrm>
            <a:off x="5814489" y="978910"/>
            <a:ext cx="1107062" cy="646331"/>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2E63"/>
                </a:solidFill>
                <a:effectLst/>
                <a:uLnTx/>
                <a:uFillTx/>
                <a:latin typeface="Verdana"/>
                <a:ea typeface="+mn-ea"/>
                <a:cs typeface="+mn-cs"/>
              </a:rPr>
              <a:t>Kunnan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2E63"/>
                </a:solidFill>
                <a:effectLst/>
                <a:uLnTx/>
                <a:uFillTx/>
                <a:latin typeface="Verdana"/>
                <a:ea typeface="+mn-ea"/>
                <a:cs typeface="+mn-cs"/>
              </a:rPr>
              <a:t>muuttuva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2E63"/>
                </a:solidFill>
                <a:effectLst/>
                <a:uLnTx/>
                <a:uFillTx/>
                <a:latin typeface="Verdana"/>
                <a:ea typeface="+mn-ea"/>
                <a:cs typeface="+mn-cs"/>
              </a:rPr>
              <a:t>rooli </a:t>
            </a:r>
          </a:p>
        </p:txBody>
      </p:sp>
      <p:sp>
        <p:nvSpPr>
          <p:cNvPr id="4" name="Pilvi 3"/>
          <p:cNvSpPr/>
          <p:nvPr/>
        </p:nvSpPr>
        <p:spPr>
          <a:xfrm>
            <a:off x="5705659" y="893981"/>
            <a:ext cx="1426340" cy="810575"/>
          </a:xfrm>
          <a:prstGeom prst="cloud">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Verdana"/>
              <a:ea typeface="+mn-ea"/>
              <a:cs typeface="+mn-cs"/>
            </a:endParaRPr>
          </a:p>
        </p:txBody>
      </p:sp>
      <p:sp>
        <p:nvSpPr>
          <p:cNvPr id="24" name="Pilvi 23"/>
          <p:cNvSpPr/>
          <p:nvPr/>
        </p:nvSpPr>
        <p:spPr>
          <a:xfrm>
            <a:off x="7011354" y="1418196"/>
            <a:ext cx="1281798" cy="792088"/>
          </a:xfrm>
          <a:prstGeom prst="cloud">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Verdana"/>
              <a:ea typeface="+mn-ea"/>
              <a:cs typeface="+mn-cs"/>
            </a:endParaRPr>
          </a:p>
        </p:txBody>
      </p:sp>
      <p:sp>
        <p:nvSpPr>
          <p:cNvPr id="25" name="Tekstiruutu 24"/>
          <p:cNvSpPr txBox="1"/>
          <p:nvPr/>
        </p:nvSpPr>
        <p:spPr>
          <a:xfrm>
            <a:off x="7147395" y="1501381"/>
            <a:ext cx="1006130" cy="577081"/>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dirty="0">
                <a:ln>
                  <a:noFill/>
                </a:ln>
                <a:solidFill>
                  <a:srgbClr val="002E63"/>
                </a:solidFill>
                <a:effectLst/>
                <a:uLnTx/>
                <a:uFillTx/>
                <a:latin typeface="Verdana"/>
                <a:ea typeface="+mn-ea"/>
                <a:cs typeface="+mn-cs"/>
              </a:rPr>
              <a:t>Maakunta-ja </a:t>
            </a:r>
            <a:r>
              <a:rPr kumimoji="0" lang="fi-FI" sz="1050" b="1" i="0" u="none" strike="noStrike" kern="1200" cap="none" spc="0" normalizeH="0" baseline="0" noProof="0" dirty="0" err="1">
                <a:ln>
                  <a:noFill/>
                </a:ln>
                <a:solidFill>
                  <a:srgbClr val="002E63"/>
                </a:solidFill>
                <a:effectLst/>
                <a:uLnTx/>
                <a:uFillTx/>
                <a:latin typeface="Verdana"/>
                <a:ea typeface="+mn-ea"/>
                <a:cs typeface="+mn-cs"/>
              </a:rPr>
              <a:t>sote</a:t>
            </a:r>
            <a:r>
              <a:rPr kumimoji="0" lang="fi-FI" sz="1050" b="1" i="0" u="none" strike="noStrike" kern="1200" cap="none" spc="0" normalizeH="0" baseline="0" noProof="0" dirty="0">
                <a:ln>
                  <a:noFill/>
                </a:ln>
                <a:solidFill>
                  <a:srgbClr val="002E63"/>
                </a:solidFill>
                <a:effectLst/>
                <a:uLnTx/>
                <a:uFillTx/>
                <a:latin typeface="Verdana"/>
                <a:ea typeface="+mn-ea"/>
                <a:cs typeface="+mn-cs"/>
              </a:rPr>
              <a:t>-uudistus</a:t>
            </a:r>
          </a:p>
        </p:txBody>
      </p:sp>
      <p:sp>
        <p:nvSpPr>
          <p:cNvPr id="26" name="Oval 15"/>
          <p:cNvSpPr>
            <a:spLocks noChangeArrowheads="1"/>
          </p:cNvSpPr>
          <p:nvPr/>
        </p:nvSpPr>
        <p:spPr bwMode="auto">
          <a:xfrm>
            <a:off x="2865659" y="2129870"/>
            <a:ext cx="1463609" cy="816498"/>
          </a:xfrm>
          <a:prstGeom prst="ellipse">
            <a:avLst/>
          </a:prstGeom>
          <a:solidFill>
            <a:srgbClr val="47D8FF"/>
          </a:solidFill>
          <a:ln w="9525">
            <a:noFill/>
            <a:round/>
            <a:headEnd/>
            <a:tailEnd/>
          </a:ln>
        </p:spPr>
        <p:txBody>
          <a:bodyPr wrap="none" lIns="0" tIns="0" rIns="0" bIns="0" anchor="ctr"/>
          <a:lstStyle/>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E63"/>
                </a:solidFill>
                <a:effectLst/>
                <a:uLnTx/>
                <a:uFillTx/>
                <a:latin typeface="Verdana"/>
                <a:ea typeface="+mn-ea"/>
                <a:cs typeface="+mn-cs"/>
              </a:rPr>
              <a:t>Sote-</a:t>
            </a:r>
          </a:p>
          <a:p>
            <a:pPr marL="257168" marR="0" lvl="0" indent="-257168" algn="ctr" defTabSz="685783"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2E63"/>
                </a:solidFill>
                <a:effectLst/>
                <a:uLnTx/>
                <a:uFillTx/>
                <a:latin typeface="Verdana"/>
                <a:ea typeface="+mn-ea"/>
                <a:cs typeface="+mn-cs"/>
              </a:rPr>
              <a:t>palvelut</a:t>
            </a:r>
          </a:p>
        </p:txBody>
      </p:sp>
      <p:sp>
        <p:nvSpPr>
          <p:cNvPr id="27" name="Rectangle 10"/>
          <p:cNvSpPr>
            <a:spLocks noChangeArrowheads="1"/>
          </p:cNvSpPr>
          <p:nvPr/>
        </p:nvSpPr>
        <p:spPr bwMode="auto">
          <a:xfrm>
            <a:off x="83877" y="308198"/>
            <a:ext cx="3335996" cy="1000274"/>
          </a:xfrm>
          <a:prstGeom prst="rect">
            <a:avLst/>
          </a:prstGeom>
          <a:noFill/>
          <a:ln w="9525">
            <a:noFill/>
            <a:miter lim="800000"/>
            <a:headEnd/>
            <a:tailEnd/>
          </a:ln>
        </p:spPr>
        <p:txBody>
          <a:bodyPr wrap="square" lIns="0" tIns="0" rIns="0" bIns="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002E63"/>
                </a:solidFill>
                <a:effectLst/>
                <a:uLnTx/>
                <a:uFillTx/>
                <a:latin typeface="Verdana"/>
                <a:ea typeface="+mn-ea"/>
                <a:cs typeface="+mn-cs"/>
              </a:rPr>
              <a:t>Tutkimuskehikko</a:t>
            </a:r>
            <a:r>
              <a:rPr kumimoji="0" lang="fi-FI" sz="2000" b="1" i="0" u="none" strike="noStrike" kern="1200" cap="none" spc="0" normalizeH="0" baseline="0" noProof="0" dirty="0">
                <a:ln>
                  <a:noFill/>
                </a:ln>
                <a:solidFill>
                  <a:srgbClr val="002E63"/>
                </a:solidFill>
                <a:effectLst/>
                <a:uLnTx/>
                <a:uFillTx/>
                <a:latin typeface="Verdana"/>
                <a:ea typeface="+mn-ea"/>
                <a:cs typeface="+mn-cs"/>
              </a:rPr>
              <a:t>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2E63"/>
                </a:solidFill>
                <a:effectLst/>
                <a:uLnTx/>
                <a:uFillTx/>
                <a:latin typeface="Verdana"/>
                <a:ea typeface="+mn-ea"/>
                <a:cs typeface="+mn-cs"/>
              </a:rPr>
              <a:t>2014-2018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dirty="0">
                <a:ln>
                  <a:noFill/>
                </a:ln>
                <a:solidFill>
                  <a:srgbClr val="0070C0"/>
                </a:solidFill>
                <a:effectLst/>
                <a:uLnTx/>
                <a:uFillTx/>
                <a:latin typeface="Verdana"/>
                <a:ea typeface="+mn-ea"/>
                <a:cs typeface="+mn-cs"/>
              </a:rPr>
              <a:t>Osaprojekteja fokusoidummin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fi-FI" sz="1050" b="1" i="0" u="none" strike="noStrike" kern="1200" cap="none" spc="0" normalizeH="0" baseline="0" noProof="0" dirty="0">
                <a:ln>
                  <a:noFill/>
                </a:ln>
                <a:solidFill>
                  <a:srgbClr val="0070C0"/>
                </a:solidFill>
                <a:effectLst/>
                <a:uLnTx/>
                <a:uFillTx/>
                <a:latin typeface="Verdana"/>
                <a:ea typeface="+mn-ea"/>
                <a:cs typeface="+mn-cs"/>
              </a:rPr>
              <a:t>kysymyksin</a:t>
            </a:r>
            <a:endParaRPr kumimoji="0" lang="fi-FI" sz="900" b="0" i="0" u="none" strike="noStrike" kern="1200" cap="none" spc="0" normalizeH="0" baseline="0" noProof="0" dirty="0">
              <a:ln>
                <a:noFill/>
              </a:ln>
              <a:solidFill>
                <a:srgbClr val="0070C0"/>
              </a:solidFill>
              <a:effectLst/>
              <a:uLnTx/>
              <a:uFillTx/>
              <a:latin typeface="Verdana"/>
              <a:ea typeface="+mn-ea"/>
              <a:cs typeface="+mn-cs"/>
            </a:endParaRPr>
          </a:p>
        </p:txBody>
      </p:sp>
      <p:pic>
        <p:nvPicPr>
          <p:cNvPr id="30" name="Kuva 29"/>
          <p:cNvPicPr>
            <a:picLocks noChangeAspect="1"/>
          </p:cNvPicPr>
          <p:nvPr/>
        </p:nvPicPr>
        <p:blipFill>
          <a:blip r:embed="rId3"/>
          <a:stretch>
            <a:fillRect/>
          </a:stretch>
        </p:blipFill>
        <p:spPr>
          <a:xfrm>
            <a:off x="6886155" y="337015"/>
            <a:ext cx="1944216" cy="507877"/>
          </a:xfrm>
          <a:prstGeom prst="rect">
            <a:avLst/>
          </a:prstGeom>
        </p:spPr>
      </p:pic>
      <p:sp>
        <p:nvSpPr>
          <p:cNvPr id="28" name="Tekstiruutu 27"/>
          <p:cNvSpPr txBox="1"/>
          <p:nvPr/>
        </p:nvSpPr>
        <p:spPr>
          <a:xfrm>
            <a:off x="6319850" y="4888399"/>
            <a:ext cx="1931939" cy="18466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600" b="0" i="0" u="none" strike="noStrike" kern="1200" cap="none" spc="0" normalizeH="0" baseline="0" noProof="0" dirty="0">
                <a:ln>
                  <a:noFill/>
                </a:ln>
                <a:solidFill>
                  <a:srgbClr val="002E63"/>
                </a:solidFill>
                <a:effectLst/>
                <a:uLnTx/>
                <a:uFillTx/>
                <a:latin typeface="Verdana"/>
                <a:ea typeface="+mn-ea"/>
                <a:cs typeface="+mn-cs"/>
              </a:rPr>
              <a:t>ARTTU2 / M. Pekola-Sjöblom / syyskuu 2018</a:t>
            </a:r>
          </a:p>
        </p:txBody>
      </p:sp>
    </p:spTree>
    <p:extLst>
      <p:ext uri="{BB962C8B-B14F-4D97-AF65-F5344CB8AC3E}">
        <p14:creationId xmlns="" xmlns:p14="http://schemas.microsoft.com/office/powerpoint/2010/main" val="805929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7" y="71261"/>
            <a:ext cx="8136904" cy="490039"/>
          </a:xfrm>
        </p:spPr>
        <p:txBody>
          <a:bodyPr>
            <a:normAutofit fontScale="90000"/>
          </a:bodyPr>
          <a:lstStyle/>
          <a:p>
            <a:r>
              <a:rPr lang="fi-FI" sz="2400" b="1" dirty="0">
                <a:solidFill>
                  <a:schemeClr val="accent5"/>
                </a:solidFill>
              </a:rPr>
              <a:t>ARTTU2: Monia tutkimustahoja, lukuisia tutkijoita</a:t>
            </a:r>
          </a:p>
        </p:txBody>
      </p:sp>
      <p:sp>
        <p:nvSpPr>
          <p:cNvPr id="4" name="Päivämäärän paikkamerkki 3"/>
          <p:cNvSpPr>
            <a:spLocks noGrp="1"/>
          </p:cNvSpPr>
          <p:nvPr>
            <p:ph type="dt" sz="half"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5E6DC98A-6258-4AB0-B6E1-3934EC140010}" type="datetime1">
              <a:rPr kumimoji="0" lang="fi-FI" sz="900" b="0" i="0" u="none" strike="noStrike" kern="1200" cap="none" spc="0" normalizeH="0" baseline="0" noProof="0">
                <a:ln>
                  <a:noFill/>
                </a:ln>
                <a:solidFill>
                  <a:srgbClr val="002E63"/>
                </a:solidFill>
                <a:effectLst/>
                <a:uLnTx/>
                <a:uFillTx/>
                <a:latin typeface="Verdana"/>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4.12.2018</a:t>
            </a:fld>
            <a:endParaRPr kumimoji="0" lang="fi-FI" sz="900" b="0" i="0" u="none" strike="noStrike" kern="1200" cap="none" spc="0" normalizeH="0" baseline="0" noProof="0" dirty="0">
              <a:ln>
                <a:noFill/>
              </a:ln>
              <a:solidFill>
                <a:srgbClr val="002E63"/>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529BDC67-9A7E-42C8-BC4E-FBA2E376B5B6}" type="slidenum">
              <a:rPr kumimoji="0" lang="fi-FI" sz="900" b="0" i="0" u="none" strike="noStrike" kern="1200" cap="none" spc="0" normalizeH="0" baseline="0" noProof="0">
                <a:ln>
                  <a:noFill/>
                </a:ln>
                <a:solidFill>
                  <a:srgbClr val="002E63"/>
                </a:solidFill>
                <a:effectLst/>
                <a:uLnTx/>
                <a:uFillTx/>
                <a:latin typeface="Verdana"/>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47</a:t>
            </a:fld>
            <a:endParaRPr kumimoji="0" lang="fi-FI" sz="900" b="0" i="0" u="none" strike="noStrike" kern="1200" cap="none" spc="0" normalizeH="0" baseline="0" noProof="0" dirty="0">
              <a:ln>
                <a:noFill/>
              </a:ln>
              <a:solidFill>
                <a:srgbClr val="002E63"/>
              </a:solidFill>
              <a:effectLst/>
              <a:uLnTx/>
              <a:uFillTx/>
              <a:latin typeface="Verdana"/>
              <a:ea typeface="+mn-ea"/>
              <a:cs typeface="+mn-cs"/>
            </a:endParaRPr>
          </a:p>
        </p:txBody>
      </p:sp>
      <p:pic>
        <p:nvPicPr>
          <p:cNvPr id="8" name="Kuva 7"/>
          <p:cNvPicPr>
            <a:picLocks noChangeAspect="1"/>
          </p:cNvPicPr>
          <p:nvPr/>
        </p:nvPicPr>
        <p:blipFill>
          <a:blip r:embed="rId2"/>
          <a:stretch>
            <a:fillRect/>
          </a:stretch>
        </p:blipFill>
        <p:spPr>
          <a:xfrm>
            <a:off x="4463989" y="881377"/>
            <a:ext cx="3175495" cy="3509807"/>
          </a:xfrm>
          <a:prstGeom prst="rect">
            <a:avLst/>
          </a:prstGeom>
        </p:spPr>
      </p:pic>
      <p:pic>
        <p:nvPicPr>
          <p:cNvPr id="6" name="Kuva 5"/>
          <p:cNvPicPr>
            <a:picLocks noChangeAspect="1"/>
          </p:cNvPicPr>
          <p:nvPr/>
        </p:nvPicPr>
        <p:blipFill>
          <a:blip r:embed="rId3"/>
          <a:stretch>
            <a:fillRect/>
          </a:stretch>
        </p:blipFill>
        <p:spPr>
          <a:xfrm>
            <a:off x="3851921" y="4662521"/>
            <a:ext cx="1800200" cy="474034"/>
          </a:xfrm>
          <a:prstGeom prst="rect">
            <a:avLst/>
          </a:prstGeom>
        </p:spPr>
      </p:pic>
      <p:sp>
        <p:nvSpPr>
          <p:cNvPr id="9" name="Sisällön paikkamerkki 2"/>
          <p:cNvSpPr txBox="1">
            <a:spLocks/>
          </p:cNvSpPr>
          <p:nvPr/>
        </p:nvSpPr>
        <p:spPr>
          <a:xfrm>
            <a:off x="251520" y="1203598"/>
            <a:ext cx="7992888" cy="3150615"/>
          </a:xfrm>
          <a:prstGeom prst="rect">
            <a:avLst/>
          </a:prstGeom>
        </p:spPr>
        <p:txBody>
          <a:bodyPr vert="horz" lIns="0" tIns="45720" rIns="0" bIns="45720" rtlCol="0">
            <a:noAutofit/>
          </a:bodyPr>
          <a:lstStyle>
            <a:lvl1pPr marL="342900" indent="-342900" algn="l" defTabSz="914400" rtl="0" eaLnBrk="1" latinLnBrk="0" hangingPunct="1">
              <a:spcBef>
                <a:spcPct val="20000"/>
              </a:spcBef>
              <a:buClr>
                <a:schemeClr val="accent1"/>
              </a:buClr>
              <a:buFont typeface="Arial" pitchFamily="34" charset="0"/>
              <a:buChar char="•"/>
              <a:defRPr sz="2400" kern="1200">
                <a:solidFill>
                  <a:srgbClr val="002E63"/>
                </a:solidFill>
                <a:latin typeface="+mn-lt"/>
                <a:ea typeface="+mn-ea"/>
                <a:cs typeface="+mn-cs"/>
              </a:defRPr>
            </a:lvl1pPr>
            <a:lvl2pPr marL="742950" indent="-285750" algn="l" defTabSz="914400" rtl="0" eaLnBrk="1" latinLnBrk="0" hangingPunct="1">
              <a:spcBef>
                <a:spcPct val="20000"/>
              </a:spcBef>
              <a:buClr>
                <a:schemeClr val="accent1"/>
              </a:buClr>
              <a:buFont typeface="Verdana" pitchFamily="34" charset="0"/>
              <a:buChar char="»"/>
              <a:defRPr sz="2000" kern="1200">
                <a:solidFill>
                  <a:srgbClr val="002E63"/>
                </a:solidFill>
                <a:latin typeface="+mn-lt"/>
                <a:ea typeface="+mn-ea"/>
                <a:cs typeface="+mn-cs"/>
              </a:defRPr>
            </a:lvl2pPr>
            <a:lvl3pPr marL="1144800" indent="-230400" algn="l" defTabSz="914400" rtl="0" eaLnBrk="1" latinLnBrk="0" hangingPunct="1">
              <a:spcBef>
                <a:spcPct val="20000"/>
              </a:spcBef>
              <a:buClr>
                <a:schemeClr val="accent1"/>
              </a:buClr>
              <a:buFont typeface="Arial" pitchFamily="34" charset="0"/>
              <a:buChar char="•"/>
              <a:defRPr sz="1600" kern="1200">
                <a:solidFill>
                  <a:srgbClr val="002E63"/>
                </a:solidFill>
                <a:latin typeface="+mn-lt"/>
                <a:ea typeface="+mn-ea"/>
                <a:cs typeface="+mn-cs"/>
              </a:defRPr>
            </a:lvl3pPr>
            <a:lvl4pPr marL="1602000" indent="-230400" algn="l" defTabSz="914400" rtl="0" eaLnBrk="1" latinLnBrk="0" hangingPunct="1">
              <a:spcBef>
                <a:spcPct val="20000"/>
              </a:spcBef>
              <a:buClr>
                <a:schemeClr val="accent1"/>
              </a:buClr>
              <a:buFont typeface="Arial" pitchFamily="34" charset="0"/>
              <a:buChar char="–"/>
              <a:defRPr sz="1400" kern="1200">
                <a:solidFill>
                  <a:srgbClr val="002E63"/>
                </a:solidFill>
                <a:latin typeface="+mn-lt"/>
                <a:ea typeface="+mn-ea"/>
                <a:cs typeface="+mn-cs"/>
              </a:defRPr>
            </a:lvl4pPr>
            <a:lvl5pPr marL="2059200" indent="-230400" algn="l" defTabSz="914400" rtl="0" eaLnBrk="1" latinLnBrk="0" hangingPunct="1">
              <a:spcBef>
                <a:spcPts val="24"/>
              </a:spcBef>
              <a:buClr>
                <a:schemeClr val="accent1"/>
              </a:buClr>
              <a:buFont typeface="Verdana" pitchFamily="34" charset="0"/>
              <a:buChar char="»"/>
              <a:defRPr sz="1400" kern="1200">
                <a:solidFill>
                  <a:srgbClr val="002E63"/>
                </a:solidFill>
                <a:latin typeface="+mn-lt"/>
                <a:ea typeface="+mn-ea"/>
                <a:cs typeface="+mn-cs"/>
              </a:defRPr>
            </a:lvl5pPr>
            <a:lvl6pPr marL="2327275"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6pPr>
            <a:lvl7pPr marL="2605088"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7pPr>
            <a:lvl8pPr marL="28702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8pPr>
            <a:lvl9pPr marL="3136900" indent="-230400" algn="l" defTabSz="914400" rtl="0" eaLnBrk="1" latinLnBrk="0" hangingPunct="1">
              <a:spcBef>
                <a:spcPts val="24"/>
              </a:spcBef>
              <a:buClr>
                <a:schemeClr val="accent1"/>
              </a:buClr>
              <a:buFont typeface="Arial" pitchFamily="34" charset="0"/>
              <a:buChar char="•"/>
              <a:defRPr sz="1400" kern="1200">
                <a:solidFill>
                  <a:srgbClr val="002E63"/>
                </a:solidFill>
                <a:latin typeface="+mn-lt"/>
                <a:ea typeface="+mn-ea"/>
                <a:cs typeface="+mn-cs"/>
              </a:defRPr>
            </a:lvl9pPr>
          </a:lstStyle>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Itä-Suomen yliopisto</a:t>
            </a:r>
            <a:endParaRPr kumimoji="0" lang="fi-FI" sz="1400" b="0" i="0" u="none" strike="noStrike" kern="1200" cap="none" spc="0" normalizeH="0" baseline="0" noProof="0" dirty="0">
              <a:ln>
                <a:noFill/>
              </a:ln>
              <a:solidFill>
                <a:srgbClr val="002E63"/>
              </a:solidFill>
              <a:effectLst/>
              <a:uLnTx/>
              <a:uFillTx/>
              <a:latin typeface="Verdana"/>
              <a:ea typeface="+mn-ea"/>
              <a:cs typeface="+mn-cs"/>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Lapin yliopisto</a:t>
            </a:r>
            <a:endParaRPr lang="fi-FI" sz="1600" dirty="0">
              <a:latin typeface="Verdana"/>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Oulun yliopisto</a:t>
            </a:r>
            <a:endParaRPr lang="fi-FI" sz="1600" dirty="0">
              <a:latin typeface="Verdana"/>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Tampereen yliopisto</a:t>
            </a:r>
            <a:endParaRPr lang="fi-FI" sz="1600" dirty="0">
              <a:latin typeface="Verdana"/>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Turun yliopisto</a:t>
            </a:r>
            <a:endParaRPr lang="fi-FI" sz="1600" dirty="0">
              <a:latin typeface="Verdana"/>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Työterveyslaitos</a:t>
            </a:r>
            <a:endParaRPr kumimoji="0" lang="fi-FI" sz="1600" b="0" i="0" u="none" strike="noStrike" kern="1200" cap="none" spc="0" normalizeH="0" baseline="0" noProof="0" dirty="0">
              <a:ln>
                <a:noFill/>
              </a:ln>
              <a:solidFill>
                <a:srgbClr val="002E63"/>
              </a:solidFill>
              <a:effectLst/>
              <a:uLnTx/>
              <a:uFillTx/>
              <a:latin typeface="Verdana"/>
              <a:ea typeface="+mn-ea"/>
              <a:cs typeface="+mn-cs"/>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Vaasan yliopisto</a:t>
            </a:r>
            <a:endParaRPr kumimoji="0" lang="fi-FI" sz="1600" b="0" i="0" u="none" strike="noStrike" kern="1200" cap="none" spc="0" normalizeH="0" baseline="0" noProof="0" dirty="0">
              <a:ln>
                <a:noFill/>
              </a:ln>
              <a:solidFill>
                <a:srgbClr val="002E63"/>
              </a:solidFill>
              <a:effectLst/>
              <a:uLnTx/>
              <a:uFillTx/>
              <a:latin typeface="Verdana"/>
              <a:ea typeface="+mn-ea"/>
              <a:cs typeface="+mn-cs"/>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Åbo Akademi</a:t>
            </a:r>
            <a:endParaRPr kumimoji="0" lang="fi-FI" sz="1600" b="0" i="0" u="none" strike="noStrike" kern="1200" cap="none" spc="0" normalizeH="0" baseline="0" noProof="0" dirty="0">
              <a:ln>
                <a:noFill/>
              </a:ln>
              <a:solidFill>
                <a:srgbClr val="002E63"/>
              </a:solidFill>
              <a:effectLst/>
              <a:uLnTx/>
              <a:uFillTx/>
              <a:latin typeface="Verdana"/>
              <a:ea typeface="+mn-ea"/>
              <a:cs typeface="+mn-cs"/>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FCG</a:t>
            </a:r>
            <a:endParaRPr lang="fi-FI" sz="1400" dirty="0">
              <a:latin typeface="Verdana"/>
            </a:endParaRPr>
          </a:p>
          <a:p>
            <a:pPr marL="342892" marR="0" lvl="0" indent="-342892" algn="l" defTabSz="914378" rtl="0" eaLnBrk="1" fontAlgn="auto" latinLnBrk="0" hangingPunct="1">
              <a:lnSpc>
                <a:spcPct val="100000"/>
              </a:lnSpc>
              <a:spcBef>
                <a:spcPct val="20000"/>
              </a:spcBef>
              <a:spcAft>
                <a:spcPts val="0"/>
              </a:spcAft>
              <a:buClr>
                <a:srgbClr val="002E63"/>
              </a:buClr>
              <a:buSzTx/>
              <a:buFont typeface="Arial" pitchFamily="34" charset="0"/>
              <a:buChar char="•"/>
              <a:tabLst/>
              <a:defRPr/>
            </a:pPr>
            <a:r>
              <a:rPr kumimoji="0" lang="fi-FI" sz="1600" b="1" i="0" u="none" strike="noStrike" kern="1200" cap="none" spc="0" normalizeH="0" baseline="0" noProof="0" dirty="0">
                <a:ln>
                  <a:noFill/>
                </a:ln>
                <a:solidFill>
                  <a:srgbClr val="00A6D6"/>
                </a:solidFill>
                <a:effectLst/>
                <a:uLnTx/>
                <a:uFillTx/>
                <a:latin typeface="Verdana"/>
                <a:ea typeface="+mn-ea"/>
                <a:cs typeface="+mn-cs"/>
              </a:rPr>
              <a:t>Kuntaliitto</a:t>
            </a:r>
            <a:endParaRPr kumimoji="0" lang="fi-FI" sz="1400" b="0" i="0" u="none" strike="noStrike" kern="1200" cap="none" spc="0" normalizeH="0" baseline="0" noProof="0" dirty="0">
              <a:ln>
                <a:noFill/>
              </a:ln>
              <a:solidFill>
                <a:srgbClr val="002E63"/>
              </a:solidFill>
              <a:effectLst/>
              <a:uLnTx/>
              <a:uFillTx/>
              <a:latin typeface="Verdana"/>
              <a:ea typeface="+mn-ea"/>
              <a:cs typeface="+mn-cs"/>
            </a:endParaRPr>
          </a:p>
        </p:txBody>
      </p:sp>
      <p:sp>
        <p:nvSpPr>
          <p:cNvPr id="10" name="Tekstiruutu 9"/>
          <p:cNvSpPr txBox="1"/>
          <p:nvPr/>
        </p:nvSpPr>
        <p:spPr>
          <a:xfrm>
            <a:off x="6175444" y="4895380"/>
            <a:ext cx="1931939" cy="18466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600" b="0" i="0" u="none" strike="noStrike" kern="1200" cap="none" spc="0" normalizeH="0" baseline="0" noProof="0" dirty="0">
                <a:ln>
                  <a:noFill/>
                </a:ln>
                <a:solidFill>
                  <a:srgbClr val="002E63"/>
                </a:solidFill>
                <a:effectLst/>
                <a:uLnTx/>
                <a:uFillTx/>
                <a:latin typeface="Verdana"/>
                <a:ea typeface="+mn-ea"/>
                <a:cs typeface="+mn-cs"/>
              </a:rPr>
              <a:t>ARTTU2 / M. Pekola-Sjöblom / syyskuu 2018</a:t>
            </a:r>
          </a:p>
        </p:txBody>
      </p:sp>
    </p:spTree>
    <p:extLst>
      <p:ext uri="{BB962C8B-B14F-4D97-AF65-F5344CB8AC3E}">
        <p14:creationId xmlns="" xmlns:p14="http://schemas.microsoft.com/office/powerpoint/2010/main" val="19967550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23528" y="219007"/>
            <a:ext cx="8208912" cy="556343"/>
          </a:xfrm>
        </p:spPr>
        <p:txBody>
          <a:bodyPr>
            <a:normAutofit/>
          </a:bodyPr>
          <a:lstStyle/>
          <a:p>
            <a:pPr algn="ctr"/>
            <a:r>
              <a:rPr lang="fi-FI" sz="2400" b="1" dirty="0">
                <a:solidFill>
                  <a:schemeClr val="accent5"/>
                </a:solidFill>
              </a:rPr>
              <a:t>ARTTU2: Monia rahoittaja- ja yhteistyötahoja</a:t>
            </a:r>
          </a:p>
        </p:txBody>
      </p:sp>
      <p:sp>
        <p:nvSpPr>
          <p:cNvPr id="3" name="Sisällön paikkamerkki 2"/>
          <p:cNvSpPr>
            <a:spLocks noGrp="1"/>
          </p:cNvSpPr>
          <p:nvPr>
            <p:ph idx="1"/>
          </p:nvPr>
        </p:nvSpPr>
        <p:spPr>
          <a:xfrm>
            <a:off x="323528" y="1203599"/>
            <a:ext cx="5832648" cy="3168352"/>
          </a:xfrm>
        </p:spPr>
        <p:txBody>
          <a:bodyPr>
            <a:normAutofit fontScale="92500" lnSpcReduction="10000"/>
          </a:bodyPr>
          <a:lstStyle/>
          <a:p>
            <a:pPr>
              <a:buFont typeface="Wingdings" panose="05000000000000000000" pitchFamily="2" charset="2"/>
              <a:buChar char="§"/>
            </a:pPr>
            <a:r>
              <a:rPr lang="fi-FI" sz="2000" dirty="0"/>
              <a:t>Kuntaliitto 			</a:t>
            </a:r>
            <a:r>
              <a:rPr lang="fi-FI" sz="1600" dirty="0"/>
              <a:t>(2014-2018)</a:t>
            </a:r>
          </a:p>
          <a:p>
            <a:pPr>
              <a:buFont typeface="Wingdings" panose="05000000000000000000" pitchFamily="2" charset="2"/>
              <a:buChar char="§"/>
            </a:pPr>
            <a:r>
              <a:rPr lang="fi-FI" sz="2000" dirty="0"/>
              <a:t>40 tutkimuskuntaa 		</a:t>
            </a:r>
            <a:r>
              <a:rPr lang="fi-FI" sz="1600" dirty="0"/>
              <a:t>(2015-2018)</a:t>
            </a:r>
          </a:p>
          <a:p>
            <a:pPr>
              <a:buFont typeface="Wingdings" panose="05000000000000000000" pitchFamily="2" charset="2"/>
              <a:buChar char="§"/>
            </a:pPr>
            <a:r>
              <a:rPr lang="fi-FI" sz="2000" dirty="0" err="1"/>
              <a:t>Keva</a:t>
            </a:r>
            <a:r>
              <a:rPr lang="fi-FI" sz="2000" dirty="0"/>
              <a:t> 			</a:t>
            </a:r>
            <a:r>
              <a:rPr lang="fi-FI" sz="1600" dirty="0"/>
              <a:t>(2016-2018)</a:t>
            </a:r>
          </a:p>
          <a:p>
            <a:pPr>
              <a:buFont typeface="Wingdings" panose="05000000000000000000" pitchFamily="2" charset="2"/>
              <a:buChar char="§"/>
            </a:pPr>
            <a:r>
              <a:rPr lang="fi-FI" sz="2000" dirty="0"/>
              <a:t>Valtiovarainministeriö 	</a:t>
            </a:r>
            <a:r>
              <a:rPr lang="fi-FI" sz="1600" dirty="0"/>
              <a:t>(2015-2017)</a:t>
            </a:r>
          </a:p>
          <a:p>
            <a:pPr>
              <a:buFont typeface="Wingdings" panose="05000000000000000000" pitchFamily="2" charset="2"/>
              <a:buChar char="§"/>
            </a:pPr>
            <a:r>
              <a:rPr lang="fi-FI" sz="2000" dirty="0"/>
              <a:t>Ympäristöministeriö 	</a:t>
            </a:r>
            <a:r>
              <a:rPr lang="fi-FI" sz="1600" dirty="0"/>
              <a:t>(2015-2017)</a:t>
            </a:r>
            <a:endParaRPr lang="fi-FI" sz="2000" dirty="0"/>
          </a:p>
          <a:p>
            <a:pPr>
              <a:buFont typeface="Wingdings" panose="05000000000000000000" pitchFamily="2" charset="2"/>
              <a:buChar char="§"/>
            </a:pPr>
            <a:r>
              <a:rPr lang="fi-FI" sz="2000" dirty="0"/>
              <a:t>Opetus- ja kulttuuriministeriö </a:t>
            </a:r>
            <a:r>
              <a:rPr lang="fi-FI" sz="1600" dirty="0"/>
              <a:t>(2017)</a:t>
            </a:r>
          </a:p>
          <a:p>
            <a:pPr>
              <a:buFont typeface="Wingdings" panose="05000000000000000000" pitchFamily="2" charset="2"/>
              <a:buChar char="§"/>
            </a:pPr>
            <a:r>
              <a:rPr lang="fi-FI" sz="2000" dirty="0" err="1"/>
              <a:t>Sosiaali</a:t>
            </a:r>
            <a:r>
              <a:rPr lang="fi-FI" sz="2000" dirty="0"/>
              <a:t>- ja terveysministeriö </a:t>
            </a:r>
            <a:r>
              <a:rPr lang="fi-FI" sz="1600" dirty="0"/>
              <a:t>(2015)</a:t>
            </a:r>
          </a:p>
          <a:p>
            <a:pPr>
              <a:buFont typeface="Wingdings" panose="05000000000000000000" pitchFamily="2" charset="2"/>
              <a:buChar char="§"/>
            </a:pPr>
            <a:r>
              <a:rPr lang="fi-FI" sz="2000" dirty="0"/>
              <a:t>Työsuojelurahasto </a:t>
            </a:r>
            <a:r>
              <a:rPr lang="fi-FI" sz="1600" dirty="0"/>
              <a:t>(epäsuorasti, henkilöstö-tutkimuksen päärahoittajana)</a:t>
            </a:r>
          </a:p>
          <a:p>
            <a:pPr>
              <a:buFont typeface="Wingdings" panose="05000000000000000000" pitchFamily="2" charset="2"/>
              <a:buChar char="§"/>
            </a:pPr>
            <a:r>
              <a:rPr lang="fi-FI" sz="2200" dirty="0"/>
              <a:t>Tutkimusten toteuttajatahot</a:t>
            </a:r>
          </a:p>
          <a:p>
            <a:pPr>
              <a:buFontTx/>
              <a:buChar char="-"/>
            </a:pPr>
            <a:endParaRPr lang="fi-FI" dirty="0"/>
          </a:p>
          <a:p>
            <a:pPr>
              <a:buFontTx/>
              <a:buChar char="-"/>
            </a:pPr>
            <a:endParaRPr lang="fi-FI" dirty="0"/>
          </a:p>
        </p:txBody>
      </p:sp>
      <p:sp>
        <p:nvSpPr>
          <p:cNvPr id="4" name="Päivämäärän paikkamerkki 3"/>
          <p:cNvSpPr>
            <a:spLocks noGrp="1"/>
          </p:cNvSpPr>
          <p:nvPr>
            <p:ph type="dt" sz="half"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5E6DC98A-6258-4AB0-B6E1-3934EC140010}" type="datetime1">
              <a:rPr kumimoji="0" lang="fi-FI" sz="900" b="0" i="0" u="none" strike="noStrike" kern="1200" cap="none" spc="0" normalizeH="0" baseline="0" noProof="0">
                <a:ln>
                  <a:noFill/>
                </a:ln>
                <a:solidFill>
                  <a:srgbClr val="002E63"/>
                </a:solidFill>
                <a:effectLst/>
                <a:uLnTx/>
                <a:uFillTx/>
                <a:latin typeface="Verdana"/>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4.12.2018</a:t>
            </a:fld>
            <a:endParaRPr kumimoji="0" lang="fi-FI" sz="900" b="0" i="0" u="none" strike="noStrike" kern="1200" cap="none" spc="0" normalizeH="0" baseline="0" noProof="0" dirty="0">
              <a:ln>
                <a:noFill/>
              </a:ln>
              <a:solidFill>
                <a:srgbClr val="002E63"/>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529BDC67-9A7E-42C8-BC4E-FBA2E376B5B6}" type="slidenum">
              <a:rPr kumimoji="0" lang="fi-FI" sz="900" b="0" i="0" u="none" strike="noStrike" kern="1200" cap="none" spc="0" normalizeH="0" baseline="0" noProof="0">
                <a:ln>
                  <a:noFill/>
                </a:ln>
                <a:solidFill>
                  <a:srgbClr val="002E63"/>
                </a:solidFill>
                <a:effectLst/>
                <a:uLnTx/>
                <a:uFillTx/>
                <a:latin typeface="Verdana"/>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48</a:t>
            </a:fld>
            <a:endParaRPr kumimoji="0" lang="fi-FI" sz="900" b="0" i="0" u="none" strike="noStrike" kern="1200" cap="none" spc="0" normalizeH="0" baseline="0" noProof="0" dirty="0">
              <a:ln>
                <a:noFill/>
              </a:ln>
              <a:solidFill>
                <a:srgbClr val="002E63"/>
              </a:solidFill>
              <a:effectLst/>
              <a:uLnTx/>
              <a:uFillTx/>
              <a:latin typeface="Verdana"/>
              <a:ea typeface="+mn-ea"/>
              <a:cs typeface="+mn-cs"/>
            </a:endParaRPr>
          </a:p>
        </p:txBody>
      </p:sp>
      <p:pic>
        <p:nvPicPr>
          <p:cNvPr id="7" name="Kuva 6"/>
          <p:cNvPicPr>
            <a:picLocks noChangeAspect="1"/>
          </p:cNvPicPr>
          <p:nvPr/>
        </p:nvPicPr>
        <p:blipFill>
          <a:blip r:embed="rId2"/>
          <a:stretch>
            <a:fillRect/>
          </a:stretch>
        </p:blipFill>
        <p:spPr>
          <a:xfrm>
            <a:off x="7214319" y="1952872"/>
            <a:ext cx="786994" cy="591152"/>
          </a:xfrm>
          <a:prstGeom prst="rect">
            <a:avLst/>
          </a:prstGeom>
        </p:spPr>
      </p:pic>
      <p:pic>
        <p:nvPicPr>
          <p:cNvPr id="8" name="Kuva 7"/>
          <p:cNvPicPr>
            <a:picLocks noChangeAspect="1"/>
          </p:cNvPicPr>
          <p:nvPr/>
        </p:nvPicPr>
        <p:blipFill>
          <a:blip r:embed="rId3"/>
          <a:stretch>
            <a:fillRect/>
          </a:stretch>
        </p:blipFill>
        <p:spPr>
          <a:xfrm>
            <a:off x="6660233" y="2656382"/>
            <a:ext cx="2025916" cy="528249"/>
          </a:xfrm>
          <a:prstGeom prst="rect">
            <a:avLst/>
          </a:prstGeom>
        </p:spPr>
      </p:pic>
      <p:pic>
        <p:nvPicPr>
          <p:cNvPr id="9" name="Kuva 8"/>
          <p:cNvPicPr>
            <a:picLocks noChangeAspect="1"/>
          </p:cNvPicPr>
          <p:nvPr/>
        </p:nvPicPr>
        <p:blipFill>
          <a:blip r:embed="rId4"/>
          <a:stretch>
            <a:fillRect/>
          </a:stretch>
        </p:blipFill>
        <p:spPr>
          <a:xfrm>
            <a:off x="6156177" y="3309778"/>
            <a:ext cx="1762456" cy="607867"/>
          </a:xfrm>
          <a:prstGeom prst="rect">
            <a:avLst/>
          </a:prstGeom>
        </p:spPr>
      </p:pic>
      <p:pic>
        <p:nvPicPr>
          <p:cNvPr id="10" name="Kuva 9"/>
          <p:cNvPicPr>
            <a:picLocks noChangeAspect="1"/>
          </p:cNvPicPr>
          <p:nvPr/>
        </p:nvPicPr>
        <p:blipFill>
          <a:blip r:embed="rId5"/>
          <a:stretch>
            <a:fillRect/>
          </a:stretch>
        </p:blipFill>
        <p:spPr>
          <a:xfrm>
            <a:off x="6084169" y="1878609"/>
            <a:ext cx="1034678" cy="596686"/>
          </a:xfrm>
          <a:prstGeom prst="rect">
            <a:avLst/>
          </a:prstGeom>
        </p:spPr>
      </p:pic>
      <p:pic>
        <p:nvPicPr>
          <p:cNvPr id="11" name="Kuva 10"/>
          <p:cNvPicPr>
            <a:picLocks noChangeAspect="1"/>
          </p:cNvPicPr>
          <p:nvPr/>
        </p:nvPicPr>
        <p:blipFill>
          <a:blip r:embed="rId6"/>
          <a:stretch>
            <a:fillRect/>
          </a:stretch>
        </p:blipFill>
        <p:spPr>
          <a:xfrm>
            <a:off x="8187847" y="3357155"/>
            <a:ext cx="583988" cy="527899"/>
          </a:xfrm>
          <a:prstGeom prst="rect">
            <a:avLst/>
          </a:prstGeom>
        </p:spPr>
      </p:pic>
      <p:pic>
        <p:nvPicPr>
          <p:cNvPr id="12" name="Kuva 11"/>
          <p:cNvPicPr>
            <a:picLocks noChangeAspect="1"/>
          </p:cNvPicPr>
          <p:nvPr/>
        </p:nvPicPr>
        <p:blipFill>
          <a:blip r:embed="rId7"/>
          <a:stretch>
            <a:fillRect/>
          </a:stretch>
        </p:blipFill>
        <p:spPr>
          <a:xfrm>
            <a:off x="6520140" y="1338980"/>
            <a:ext cx="1398493" cy="423228"/>
          </a:xfrm>
          <a:prstGeom prst="rect">
            <a:avLst/>
          </a:prstGeom>
        </p:spPr>
      </p:pic>
      <p:pic>
        <p:nvPicPr>
          <p:cNvPr id="13" name="Kuva 12"/>
          <p:cNvPicPr>
            <a:picLocks noChangeAspect="1"/>
          </p:cNvPicPr>
          <p:nvPr/>
        </p:nvPicPr>
        <p:blipFill>
          <a:blip r:embed="rId8"/>
          <a:stretch>
            <a:fillRect/>
          </a:stretch>
        </p:blipFill>
        <p:spPr>
          <a:xfrm>
            <a:off x="7161180" y="3985442"/>
            <a:ext cx="1026666" cy="386509"/>
          </a:xfrm>
          <a:prstGeom prst="rect">
            <a:avLst/>
          </a:prstGeom>
        </p:spPr>
      </p:pic>
      <p:pic>
        <p:nvPicPr>
          <p:cNvPr id="14" name="Kuva 13"/>
          <p:cNvPicPr>
            <a:picLocks noChangeAspect="1"/>
          </p:cNvPicPr>
          <p:nvPr/>
        </p:nvPicPr>
        <p:blipFill>
          <a:blip r:embed="rId9"/>
          <a:stretch>
            <a:fillRect/>
          </a:stretch>
        </p:blipFill>
        <p:spPr>
          <a:xfrm>
            <a:off x="8187847" y="1062083"/>
            <a:ext cx="666890" cy="1202139"/>
          </a:xfrm>
          <a:prstGeom prst="rect">
            <a:avLst/>
          </a:prstGeom>
        </p:spPr>
      </p:pic>
      <p:sp>
        <p:nvSpPr>
          <p:cNvPr id="15" name="Suorakulmio 14"/>
          <p:cNvSpPr/>
          <p:nvPr/>
        </p:nvSpPr>
        <p:spPr>
          <a:xfrm>
            <a:off x="5984577" y="960188"/>
            <a:ext cx="3051919" cy="3561327"/>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Verdana"/>
              <a:ea typeface="+mn-ea"/>
              <a:cs typeface="+mn-cs"/>
            </a:endParaRPr>
          </a:p>
        </p:txBody>
      </p:sp>
      <p:pic>
        <p:nvPicPr>
          <p:cNvPr id="16" name="Kuva 15"/>
          <p:cNvPicPr>
            <a:picLocks noChangeAspect="1"/>
          </p:cNvPicPr>
          <p:nvPr/>
        </p:nvPicPr>
        <p:blipFill>
          <a:blip r:embed="rId10"/>
          <a:stretch>
            <a:fillRect/>
          </a:stretch>
        </p:blipFill>
        <p:spPr>
          <a:xfrm>
            <a:off x="3779912" y="4570437"/>
            <a:ext cx="1944216" cy="507877"/>
          </a:xfrm>
          <a:prstGeom prst="rect">
            <a:avLst/>
          </a:prstGeom>
        </p:spPr>
      </p:pic>
      <p:sp>
        <p:nvSpPr>
          <p:cNvPr id="17" name="Tekstiruutu 16"/>
          <p:cNvSpPr txBox="1"/>
          <p:nvPr/>
        </p:nvSpPr>
        <p:spPr>
          <a:xfrm>
            <a:off x="5874282" y="4841267"/>
            <a:ext cx="1931939" cy="184666"/>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600" b="0" i="0" u="none" strike="noStrike" kern="1200" cap="none" spc="0" normalizeH="0" baseline="0" noProof="0" dirty="0">
                <a:ln>
                  <a:noFill/>
                </a:ln>
                <a:solidFill>
                  <a:srgbClr val="002E63"/>
                </a:solidFill>
                <a:effectLst/>
                <a:uLnTx/>
                <a:uFillTx/>
                <a:latin typeface="Verdana"/>
                <a:ea typeface="+mn-ea"/>
                <a:cs typeface="+mn-cs"/>
              </a:rPr>
              <a:t>ARTTU2 / M. Pekola-Sjöblom / syyskuu 2018</a:t>
            </a:r>
          </a:p>
        </p:txBody>
      </p:sp>
    </p:spTree>
    <p:extLst>
      <p:ext uri="{BB962C8B-B14F-4D97-AF65-F5344CB8AC3E}">
        <p14:creationId xmlns="" xmlns:p14="http://schemas.microsoft.com/office/powerpoint/2010/main" val="15963433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18304" y="205978"/>
            <a:ext cx="8258536" cy="529568"/>
          </a:xfrm>
        </p:spPr>
        <p:txBody>
          <a:bodyPr>
            <a:normAutofit fontScale="90000"/>
          </a:bodyPr>
          <a:lstStyle/>
          <a:p>
            <a:pPr algn="ctr"/>
            <a:r>
              <a:rPr lang="fi-FI" dirty="0">
                <a:solidFill>
                  <a:schemeClr val="accent5">
                    <a:lumMod val="75000"/>
                  </a:schemeClr>
                </a:solidFill>
              </a:rPr>
              <a:t>Mitä hyötyä ARTTU2-tutkimusohjelmasta?</a:t>
            </a:r>
          </a:p>
        </p:txBody>
      </p:sp>
      <p:sp>
        <p:nvSpPr>
          <p:cNvPr id="3" name="Sisällön paikkamerkki 2"/>
          <p:cNvSpPr>
            <a:spLocks noGrp="1"/>
          </p:cNvSpPr>
          <p:nvPr>
            <p:ph idx="1"/>
          </p:nvPr>
        </p:nvSpPr>
        <p:spPr>
          <a:xfrm>
            <a:off x="422475" y="954910"/>
            <a:ext cx="8154365" cy="3698113"/>
          </a:xfrm>
        </p:spPr>
        <p:txBody>
          <a:bodyPr>
            <a:normAutofit fontScale="92500" lnSpcReduction="20000"/>
          </a:bodyPr>
          <a:lstStyle/>
          <a:p>
            <a:pPr marL="385763" indent="-385763">
              <a:buFont typeface="+mj-lt"/>
              <a:buAutoNum type="arabicPeriod"/>
            </a:pPr>
            <a:r>
              <a:rPr lang="fi-FI" sz="1950" dirty="0"/>
              <a:t>Pitkäjänteistä ja systemaattista vertailutietoa paikalliseen ja kansalliseen päätöksentekoon ja muutosten johtamiseen. </a:t>
            </a:r>
          </a:p>
          <a:p>
            <a:pPr marL="385763" indent="-385763">
              <a:buFont typeface="+mj-lt"/>
              <a:buAutoNum type="arabicPeriod"/>
            </a:pPr>
            <a:r>
              <a:rPr lang="fi-FI" sz="1950" dirty="0"/>
              <a:t>Hyviä käytäntöjä kuntien kehittämistyöhön. </a:t>
            </a:r>
          </a:p>
          <a:p>
            <a:pPr marL="385763" indent="-385763">
              <a:buFont typeface="+mj-lt"/>
              <a:buAutoNum type="arabicPeriod"/>
            </a:pPr>
            <a:r>
              <a:rPr lang="fi-FI" sz="1950" dirty="0"/>
              <a:t>Kuntakentän moninaisuuden näkyväksi tekeminen. </a:t>
            </a:r>
          </a:p>
          <a:p>
            <a:pPr marL="385763" indent="-385763">
              <a:buFont typeface="+mj-lt"/>
              <a:buAutoNum type="arabicPeriod"/>
            </a:pPr>
            <a:r>
              <a:rPr lang="fi-FI" sz="1950" dirty="0"/>
              <a:t>Kuntien, tutkijoiden ja valtakunnan tason toimijoiden  verkostojen vahvistaminen -  tutkimuksen ja käytännön vuoropuhelun edistäminen.</a:t>
            </a:r>
          </a:p>
          <a:p>
            <a:pPr marL="385763" indent="-385763">
              <a:buFont typeface="+mj-lt"/>
              <a:buAutoNum type="arabicPeriod"/>
            </a:pPr>
            <a:r>
              <a:rPr lang="fi-FI" sz="1950" dirty="0"/>
              <a:t>Aiempien uudistusten vaikutusten pidempiaikaista arviointia ja johtopäätöksiä. </a:t>
            </a:r>
          </a:p>
          <a:p>
            <a:pPr marL="385763" indent="-385763">
              <a:buFont typeface="+mj-lt"/>
              <a:buAutoNum type="arabicPeriod"/>
            </a:pPr>
            <a:r>
              <a:rPr lang="fi-FI" sz="1950" dirty="0"/>
              <a:t>Sillanrakennusta eri uudistusten välillä. Ilman laajempaa, koordinoitua ohjelmaa kuntiin kohdistuvien uudistusten tutkimus ja arviointi jää liian satunnaiseksi ja hajanaiseksi. </a:t>
            </a:r>
          </a:p>
          <a:p>
            <a:pPr marL="385763" indent="-385763">
              <a:buFont typeface="+mj-lt"/>
              <a:buAutoNum type="arabicPeriod"/>
            </a:pPr>
            <a:r>
              <a:rPr lang="fi-FI" sz="1950" dirty="0"/>
              <a:t>Tietoa kuntavaalien 2017 tiimoilla käytävään keskusteluun, samaten muihin käynnissä oleviin uudistuksiin.</a:t>
            </a:r>
          </a:p>
        </p:txBody>
      </p:sp>
      <p:sp>
        <p:nvSpPr>
          <p:cNvPr id="4" name="Päivämäärän paikkamerkki 3"/>
          <p:cNvSpPr>
            <a:spLocks noGrp="1"/>
          </p:cNvSpPr>
          <p:nvPr>
            <p:ph type="dt" sz="half" idx="10"/>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825" b="0" i="0" u="none" strike="noStrike" kern="1200" cap="none" spc="0" normalizeH="0" baseline="0" noProof="0">
                <a:ln>
                  <a:noFill/>
                </a:ln>
                <a:solidFill>
                  <a:srgbClr val="002E63"/>
                </a:solidFill>
                <a:effectLst/>
                <a:uLnTx/>
                <a:uFillTx/>
                <a:latin typeface="Verdana"/>
                <a:ea typeface="+mn-ea"/>
                <a:cs typeface="+mn-cs"/>
              </a:rPr>
              <a:t>[pvm]</a:t>
            </a:r>
          </a:p>
        </p:txBody>
      </p:sp>
      <p:sp>
        <p:nvSpPr>
          <p:cNvPr id="6" name="Dian numeron paikkamerkki 5"/>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529BDC67-9A7E-42C8-BC4E-FBA2E376B5B6}" type="slidenum">
              <a:rPr kumimoji="0" lang="fi-FI" sz="825" b="0" i="0" u="none" strike="noStrike" kern="1200" cap="none" spc="0" normalizeH="0" baseline="0" noProof="0">
                <a:ln>
                  <a:noFill/>
                </a:ln>
                <a:solidFill>
                  <a:srgbClr val="002E63"/>
                </a:solidFill>
                <a:effectLst/>
                <a:uLnTx/>
                <a:uFillTx/>
                <a:latin typeface="Verdana"/>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49</a:t>
            </a:fld>
            <a:endParaRPr kumimoji="0" lang="fi-FI" sz="825" b="0" i="0" u="none" strike="noStrike" kern="1200" cap="none" spc="0" normalizeH="0" baseline="0" noProof="0">
              <a:ln>
                <a:noFill/>
              </a:ln>
              <a:solidFill>
                <a:srgbClr val="002E63"/>
              </a:solidFill>
              <a:effectLst/>
              <a:uLnTx/>
              <a:uFillTx/>
              <a:latin typeface="Verdana"/>
              <a:ea typeface="+mn-ea"/>
              <a:cs typeface="+mn-cs"/>
            </a:endParaRPr>
          </a:p>
        </p:txBody>
      </p:sp>
      <p:pic>
        <p:nvPicPr>
          <p:cNvPr id="7" name="Kuva 6"/>
          <p:cNvPicPr>
            <a:picLocks noChangeAspect="1"/>
          </p:cNvPicPr>
          <p:nvPr/>
        </p:nvPicPr>
        <p:blipFill>
          <a:blip r:embed="rId2"/>
          <a:stretch>
            <a:fillRect/>
          </a:stretch>
        </p:blipFill>
        <p:spPr>
          <a:xfrm>
            <a:off x="2773261" y="4559204"/>
            <a:ext cx="1768677" cy="461394"/>
          </a:xfrm>
          <a:prstGeom prst="rect">
            <a:avLst/>
          </a:prstGeom>
        </p:spPr>
      </p:pic>
      <p:sp>
        <p:nvSpPr>
          <p:cNvPr id="8" name="Tekstiruutu 7"/>
          <p:cNvSpPr txBox="1"/>
          <p:nvPr/>
        </p:nvSpPr>
        <p:spPr>
          <a:xfrm>
            <a:off x="7097134" y="4835932"/>
            <a:ext cx="1877437" cy="18466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FI" sz="600" b="1" i="0" u="none" strike="noStrike" kern="1200" cap="none" spc="0" normalizeH="0" baseline="0" noProof="0" dirty="0">
                <a:ln>
                  <a:noFill/>
                </a:ln>
                <a:solidFill>
                  <a:srgbClr val="0070C0"/>
                </a:solidFill>
                <a:effectLst/>
                <a:uLnTx/>
                <a:uFillTx/>
                <a:latin typeface="Verdana"/>
                <a:ea typeface="+mn-ea"/>
                <a:cs typeface="+mn-cs"/>
              </a:rPr>
              <a:t>ARTTU2 / marraskuu 2016 / km &amp; </a:t>
            </a:r>
            <a:r>
              <a:rPr kumimoji="0" lang="fi-FI" sz="600" b="1" i="0" u="none" strike="noStrike" kern="1200" cap="none" spc="0" normalizeH="0" baseline="0" noProof="0" dirty="0" err="1">
                <a:ln>
                  <a:noFill/>
                </a:ln>
                <a:solidFill>
                  <a:srgbClr val="0070C0"/>
                </a:solidFill>
                <a:effectLst/>
                <a:uLnTx/>
                <a:uFillTx/>
                <a:latin typeface="Verdana"/>
                <a:ea typeface="+mn-ea"/>
                <a:cs typeface="+mn-cs"/>
              </a:rPr>
              <a:t>mps</a:t>
            </a:r>
            <a:endParaRPr kumimoji="0" lang="fi-FI" sz="600" b="1" i="0" u="none" strike="noStrike" kern="1200" cap="none" spc="0" normalizeH="0" baseline="0" noProof="0" dirty="0">
              <a:ln>
                <a:noFill/>
              </a:ln>
              <a:solidFill>
                <a:srgbClr val="0070C0"/>
              </a:solidFill>
              <a:effectLst/>
              <a:uLnTx/>
              <a:uFillTx/>
              <a:latin typeface="Verdana"/>
              <a:ea typeface="+mn-ea"/>
              <a:cs typeface="+mn-cs"/>
            </a:endParaRPr>
          </a:p>
        </p:txBody>
      </p:sp>
    </p:spTree>
    <p:extLst>
      <p:ext uri="{BB962C8B-B14F-4D97-AF65-F5344CB8AC3E}">
        <p14:creationId xmlns="" xmlns:p14="http://schemas.microsoft.com/office/powerpoint/2010/main" val="3331244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3000" b="1" dirty="0">
                <a:solidFill>
                  <a:schemeClr val="dk1"/>
                </a:solidFill>
                <a:latin typeface="Times New Roman"/>
                <a:ea typeface="Times New Roman"/>
                <a:cs typeface="Times New Roman"/>
                <a:sym typeface="Times New Roman"/>
              </a:rPr>
              <a:t>Sulev Lääne, MTÜ Polis asepresident, Tallinna Ülikool</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6943494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51522" y="267495"/>
            <a:ext cx="8683684" cy="360040"/>
          </a:xfrm>
        </p:spPr>
        <p:txBody>
          <a:bodyPr>
            <a:noAutofit/>
          </a:bodyPr>
          <a:lstStyle/>
          <a:p>
            <a:pPr algn="ctr"/>
            <a:r>
              <a:rPr lang="fi-FI" sz="2400" b="1" dirty="0">
                <a:solidFill>
                  <a:schemeClr val="accent5"/>
                </a:solidFill>
                <a:ea typeface="Verdana"/>
                <a:cs typeface="Times New Roman"/>
              </a:rPr>
              <a:t>ARTTU2-tutkimusohjelma pähkinänkuoressa</a:t>
            </a:r>
            <a:br>
              <a:rPr lang="fi-FI" sz="2400" b="1" dirty="0">
                <a:solidFill>
                  <a:schemeClr val="accent5"/>
                </a:solidFill>
                <a:ea typeface="Verdana"/>
                <a:cs typeface="Times New Roman"/>
              </a:rPr>
            </a:br>
            <a:r>
              <a:rPr lang="fi-FI" sz="1100" dirty="0">
                <a:solidFill>
                  <a:schemeClr val="accent5"/>
                </a:solidFill>
                <a:ea typeface="Verdana"/>
                <a:cs typeface="Times New Roman"/>
              </a:rPr>
              <a:t>(päivitetty tilanne 15.9.2018)</a:t>
            </a:r>
            <a:endParaRPr lang="sv-SE" sz="1600" dirty="0">
              <a:solidFill>
                <a:schemeClr val="accent5"/>
              </a:solidFill>
            </a:endParaRPr>
          </a:p>
        </p:txBody>
      </p:sp>
      <p:sp>
        <p:nvSpPr>
          <p:cNvPr id="3" name="Suorakulmio 2"/>
          <p:cNvSpPr/>
          <p:nvPr/>
        </p:nvSpPr>
        <p:spPr>
          <a:xfrm>
            <a:off x="429916" y="649276"/>
            <a:ext cx="7598469" cy="3970318"/>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Toimikausi</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syksy 2014 - </a:t>
            </a:r>
            <a:r>
              <a:rPr kumimoji="0" lang="fi-FI" sz="1500" b="0" i="0" u="none" strike="noStrike" kern="1200" cap="none" spc="0" normalizeH="0" baseline="0" noProof="0" dirty="0" err="1">
                <a:ln>
                  <a:noFill/>
                </a:ln>
                <a:solidFill>
                  <a:srgbClr val="002E63"/>
                </a:solidFill>
                <a:effectLst/>
                <a:uLnTx/>
                <a:uFillTx/>
                <a:latin typeface="Verdana"/>
                <a:ea typeface="Verdana"/>
                <a:cs typeface="Times New Roman"/>
              </a:rPr>
              <a:t>kevä</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t 2018</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Tutkimuskuntia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40</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rgbClr val="002E63"/>
                </a:solidFill>
                <a:effectLst/>
                <a:uLnTx/>
                <a:uFillTx/>
                <a:latin typeface="Verdana"/>
                <a:ea typeface="Verdana"/>
                <a:cs typeface="Times New Roman"/>
              </a:rPr>
              <a:t>Kuntien yhdyshenkilöitä</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1-4/kunta, yht. noin 80.*</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Osaprojekteja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11, joiden alla erilaisia osatutkimuksia</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Tutkimustahoja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10</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rgbClr val="002E63"/>
                </a:solidFill>
                <a:effectLst/>
                <a:uLnTx/>
                <a:uFillTx/>
                <a:latin typeface="Verdana"/>
                <a:ea typeface="Verdana"/>
                <a:cs typeface="Times New Roman"/>
              </a:rPr>
              <a:t>Tutkijoita/tutkimusten tekijöitä</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noin 40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Rahoittajatahoja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6 + 40</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Tutkimusrahoitusta</a:t>
            </a:r>
            <a:r>
              <a:rPr kumimoji="0" lang="fi-FI" sz="1600" b="0" i="0" u="none" strike="noStrike" kern="1200" cap="none" spc="0" normalizeH="0" baseline="0" noProof="0" dirty="0">
                <a:ln>
                  <a:noFill/>
                </a:ln>
                <a:solidFill>
                  <a:srgbClr val="002E63"/>
                </a:solidFill>
                <a:effectLst/>
                <a:uLnTx/>
                <a:uFillTx/>
                <a:latin typeface="Verdana"/>
                <a:ea typeface="Verdana"/>
                <a:cs typeface="Times New Roman"/>
              </a:rPr>
              <a:t>		noin 1,5 milj. euroa</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Ilmestyneitä raportteja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a:t>
            </a:r>
            <a:r>
              <a:rPr kumimoji="0" lang="fi-FI" sz="1500" b="0" i="0" u="none" strike="noStrike" kern="1200" cap="none" spc="0" normalizeH="0" baseline="0" noProof="0" dirty="0">
                <a:ln>
                  <a:noFill/>
                </a:ln>
                <a:solidFill>
                  <a:srgbClr val="6B8F00"/>
                </a:solidFill>
                <a:effectLst/>
                <a:uLnTx/>
                <a:uFillTx/>
                <a:latin typeface="Verdana"/>
                <a:ea typeface="Verdana"/>
                <a:cs typeface="Times New Roman"/>
              </a:rPr>
              <a:t>44</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a:t>
            </a:r>
            <a:r>
              <a:rPr kumimoji="0" lang="fi-FI" sz="1500" b="0" i="0" u="none" strike="noStrike" kern="1200" cap="none" spc="0" normalizeH="0" baseline="0" noProof="0" dirty="0">
                <a:ln>
                  <a:noFill/>
                </a:ln>
                <a:solidFill>
                  <a:srgbClr val="6B8F00"/>
                </a:solidFill>
                <a:effectLst/>
                <a:uLnTx/>
                <a:uFillTx/>
                <a:latin typeface="Verdana"/>
                <a:ea typeface="Verdana"/>
                <a:cs typeface="Times New Roman"/>
              </a:rPr>
              <a:t>39</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Uutta Artusta ja </a:t>
            </a:r>
            <a:r>
              <a:rPr kumimoji="0" lang="fi-FI" sz="1500" b="0" i="0" u="none" strike="noStrike" kern="1200" cap="none" spc="0" normalizeH="0" baseline="0" noProof="0" dirty="0">
                <a:ln>
                  <a:noFill/>
                </a:ln>
                <a:solidFill>
                  <a:srgbClr val="6B8F00"/>
                </a:solidFill>
                <a:effectLst/>
                <a:uLnTx/>
                <a:uFillTx/>
                <a:latin typeface="Verdana"/>
                <a:ea typeface="Verdana"/>
                <a:cs typeface="Times New Roman"/>
              </a:rPr>
              <a:t>6</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a:t>
            </a:r>
            <a:r>
              <a:rPr kumimoji="0" lang="fi-FI" sz="1500" b="0" i="0" u="none" strike="noStrike" kern="1200" cap="none" spc="0" normalizeH="0" baseline="0" noProof="0" dirty="0" err="1">
                <a:ln>
                  <a:noFill/>
                </a:ln>
                <a:solidFill>
                  <a:srgbClr val="002E63"/>
                </a:solidFill>
                <a:effectLst/>
                <a:uLnTx/>
                <a:uFillTx/>
                <a:latin typeface="Verdana"/>
                <a:ea typeface="Verdana"/>
                <a:cs typeface="Times New Roman"/>
              </a:rPr>
              <a:t>Actaa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Tulossa olevia raportteja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a:t>
            </a:r>
            <a:r>
              <a:rPr kumimoji="0" lang="fi-FI" sz="1500" b="0" i="0" u="none" strike="noStrike" kern="1200" cap="none" spc="0" normalizeH="0" baseline="0" noProof="0" dirty="0">
                <a:ln>
                  <a:noFill/>
                </a:ln>
                <a:solidFill>
                  <a:srgbClr val="6B8F00"/>
                </a:solidFill>
                <a:effectLst/>
                <a:uLnTx/>
                <a:uFillTx/>
                <a:latin typeface="Verdana"/>
                <a:ea typeface="Verdana"/>
                <a:cs typeface="Times New Roman"/>
              </a:rPr>
              <a:t>10</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a:t>
            </a:r>
            <a:r>
              <a:rPr kumimoji="0" lang="fi-FI" sz="1500" b="0" i="0" u="none" strike="noStrike" kern="1200" cap="none" spc="0" normalizeH="0" baseline="0" noProof="0" dirty="0">
                <a:ln>
                  <a:noFill/>
                </a:ln>
                <a:solidFill>
                  <a:srgbClr val="6B8F00"/>
                </a:solidFill>
                <a:effectLst/>
                <a:uLnTx/>
                <a:uFillTx/>
                <a:latin typeface="Verdana"/>
                <a:ea typeface="Verdana"/>
                <a:cs typeface="Times New Roman"/>
              </a:rPr>
              <a:t>9</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Uutta Artusta ja </a:t>
            </a:r>
            <a:r>
              <a:rPr kumimoji="0" lang="fi-FI" sz="1500" b="0" i="0" u="none" strike="noStrike" kern="1200" cap="none" spc="0" normalizeH="0" baseline="0" noProof="0" dirty="0">
                <a:ln>
                  <a:noFill/>
                </a:ln>
                <a:solidFill>
                  <a:srgbClr val="6B8F00"/>
                </a:solidFill>
                <a:effectLst/>
                <a:uLnTx/>
                <a:uFillTx/>
                <a:latin typeface="Verdana"/>
                <a:ea typeface="Verdana"/>
                <a:cs typeface="Times New Roman"/>
              </a:rPr>
              <a:t>1</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Acta)</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Kyselyitä</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a:t>
            </a:r>
            <a:r>
              <a:rPr kumimoji="0" lang="fi-FI" sz="1400" b="0" i="0" u="none" strike="noStrike" kern="1200" cap="none" spc="0" normalizeH="0" baseline="0" noProof="0" dirty="0">
                <a:ln>
                  <a:noFill/>
                </a:ln>
                <a:solidFill>
                  <a:srgbClr val="002E63"/>
                </a:solidFill>
                <a:effectLst/>
                <a:uLnTx/>
                <a:uFillTx/>
                <a:latin typeface="Verdana"/>
                <a:ea typeface="Verdana"/>
                <a:cs typeface="Times New Roman"/>
              </a:rPr>
              <a:t>14</a:t>
            </a:r>
            <a:endParaRPr kumimoji="0" lang="fi-FI" sz="1350" b="0" i="0" u="none" strike="noStrike" kern="1200" cap="none" spc="0" normalizeH="0" baseline="0" noProof="0" dirty="0">
              <a:ln>
                <a:noFill/>
              </a:ln>
              <a:solidFill>
                <a:srgbClr val="002E63"/>
              </a:solidFill>
              <a:effectLst/>
              <a:uLnTx/>
              <a:uFillTx/>
              <a:latin typeface="Verdana"/>
              <a:ea typeface="Verdana"/>
              <a:cs typeface="Times New Roman"/>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Kyselyvastaajia</a:t>
            </a:r>
            <a:r>
              <a:rPr kumimoji="0" lang="fi-FI" sz="1350" b="0" i="0" u="none" strike="noStrike" kern="1200" cap="none" spc="0" normalizeH="0" baseline="0" noProof="0" dirty="0">
                <a:ln>
                  <a:noFill/>
                </a:ln>
                <a:solidFill>
                  <a:srgbClr val="002E63"/>
                </a:solidFill>
                <a:effectLst/>
                <a:uLnTx/>
                <a:uFillTx/>
                <a:latin typeface="Verdana"/>
                <a:ea typeface="Verdana"/>
                <a:cs typeface="Times New Roman"/>
              </a:rPr>
              <a:t>			</a:t>
            </a:r>
            <a:r>
              <a:rPr kumimoji="0" lang="fi-FI" sz="1400" b="0" i="0" u="none" strike="noStrike" kern="1200" cap="none" spc="0" normalizeH="0" baseline="0" noProof="0" dirty="0">
                <a:ln>
                  <a:noFill/>
                </a:ln>
                <a:solidFill>
                  <a:srgbClr val="002E63"/>
                </a:solidFill>
                <a:effectLst/>
                <a:uLnTx/>
                <a:uFillTx/>
                <a:latin typeface="Verdana"/>
                <a:ea typeface="Verdana"/>
                <a:cs typeface="Times New Roman"/>
              </a:rPr>
              <a:t>runsaat 41 000</a:t>
            </a:r>
            <a:endParaRPr kumimoji="0" lang="fi-FI" sz="1350" b="0" i="0" u="none" strike="noStrike" kern="1200" cap="none" spc="0" normalizeH="0" baseline="0" noProof="0" dirty="0">
              <a:ln>
                <a:noFill/>
              </a:ln>
              <a:solidFill>
                <a:srgbClr val="002E63"/>
              </a:solidFill>
              <a:effectLst/>
              <a:uLnTx/>
              <a:uFillTx/>
              <a:latin typeface="Verdana"/>
              <a:ea typeface="Verdana"/>
              <a:cs typeface="Times New Roman"/>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Kuntaseminaareja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8 (ensimmäinen 9.12.2014)</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002E63"/>
                </a:solidFill>
                <a:effectLst/>
                <a:uLnTx/>
                <a:uFillTx/>
                <a:latin typeface="Verdana"/>
                <a:ea typeface="Verdana"/>
                <a:cs typeface="Times New Roman"/>
              </a:rPr>
              <a:t>Uutiskirjeitä</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18 (ja vielä tulee muutama)</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rgbClr val="002E63"/>
                </a:solidFill>
                <a:effectLst/>
                <a:uLnTx/>
                <a:uFillTx/>
                <a:latin typeface="Verdana"/>
                <a:ea typeface="Verdana"/>
                <a:cs typeface="Times New Roman"/>
              </a:rPr>
              <a:t>Mediatiedotteita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a:t>
            </a:r>
            <a:r>
              <a:rPr kumimoji="0" lang="fi-FI" sz="1500" b="1" i="0" u="none" strike="noStrike" kern="1200" cap="none" spc="0" normalizeH="0" baseline="0" noProof="0" dirty="0">
                <a:ln>
                  <a:noFill/>
                </a:ln>
                <a:solidFill>
                  <a:srgbClr val="002E63"/>
                </a:solidFill>
                <a:effectLst/>
                <a:uLnTx/>
                <a:uFillTx/>
                <a:latin typeface="Verdana"/>
                <a:ea typeface="Verdana"/>
                <a:cs typeface="Times New Roman"/>
              </a:rPr>
              <a:t>&amp; kuntauutisia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noin 50</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rgbClr val="002E63"/>
                </a:solidFill>
                <a:effectLst/>
                <a:uLnTx/>
                <a:uFillTx/>
                <a:latin typeface="Verdana"/>
                <a:ea typeface="Verdana"/>
                <a:cs typeface="Times New Roman"/>
              </a:rPr>
              <a:t>Kolumneja ja blogeja</a:t>
            </a:r>
            <a:r>
              <a:rPr kumimoji="0" lang="fi-FI" sz="1500" b="0" i="0" u="none" strike="noStrike" kern="1200" cap="none" spc="0" normalizeH="0" baseline="0" noProof="0" dirty="0">
                <a:ln>
                  <a:noFill/>
                </a:ln>
                <a:solidFill>
                  <a:srgbClr val="002E63"/>
                </a:solidFill>
                <a:effectLst/>
                <a:uLnTx/>
                <a:uFillTx/>
                <a:latin typeface="Verdana"/>
                <a:ea typeface="Verdana"/>
                <a:cs typeface="Times New Roman"/>
              </a:rPr>
              <a:t>		noin 15</a:t>
            </a:r>
            <a:r>
              <a:rPr kumimoji="0" lang="fi-FI" sz="1350" b="0" i="0" u="none" strike="noStrike" kern="1200" cap="none" spc="0" normalizeH="0" baseline="0" noProof="0" dirty="0">
                <a:ln>
                  <a:noFill/>
                </a:ln>
                <a:solidFill>
                  <a:srgbClr val="002E63"/>
                </a:solidFill>
                <a:effectLst/>
                <a:uLnTx/>
                <a:uFillTx/>
                <a:latin typeface="Verdana"/>
                <a:ea typeface="Verdana"/>
                <a:cs typeface="Times New Roman"/>
              </a:rPr>
              <a:t> </a:t>
            </a:r>
          </a:p>
        </p:txBody>
      </p:sp>
      <p:pic>
        <p:nvPicPr>
          <p:cNvPr id="4" name="Kuva 3"/>
          <p:cNvPicPr>
            <a:picLocks noChangeAspect="1"/>
          </p:cNvPicPr>
          <p:nvPr/>
        </p:nvPicPr>
        <p:blipFill>
          <a:blip r:embed="rId2"/>
          <a:stretch>
            <a:fillRect/>
          </a:stretch>
        </p:blipFill>
        <p:spPr>
          <a:xfrm>
            <a:off x="7092280" y="4697893"/>
            <a:ext cx="1639966" cy="426757"/>
          </a:xfrm>
          <a:prstGeom prst="rect">
            <a:avLst/>
          </a:prstGeom>
        </p:spPr>
      </p:pic>
    </p:spTree>
    <p:extLst>
      <p:ext uri="{BB962C8B-B14F-4D97-AF65-F5344CB8AC3E}">
        <p14:creationId xmlns="" xmlns:p14="http://schemas.microsoft.com/office/powerpoint/2010/main" val="38609768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3200" b="1" dirty="0">
                <a:solidFill>
                  <a:schemeClr val="dk1"/>
                </a:solidFill>
                <a:latin typeface="Times New Roman"/>
                <a:ea typeface="Times New Roman"/>
                <a:cs typeface="Times New Roman"/>
                <a:sym typeface="Times New Roman"/>
              </a:rPr>
              <a:t>Garri </a:t>
            </a:r>
            <a:r>
              <a:rPr lang="fi-FI" sz="3200" b="1" dirty="0" err="1">
                <a:solidFill>
                  <a:schemeClr val="dk1"/>
                </a:solidFill>
                <a:latin typeface="Times New Roman"/>
                <a:ea typeface="Times New Roman"/>
                <a:cs typeface="Times New Roman"/>
                <a:sym typeface="Times New Roman"/>
              </a:rPr>
              <a:t>Raagmaa</a:t>
            </a:r>
            <a:r>
              <a:rPr lang="fi-FI" sz="3200" b="1" dirty="0">
                <a:solidFill>
                  <a:schemeClr val="dk1"/>
                </a:solidFill>
                <a:latin typeface="Times New Roman"/>
                <a:ea typeface="Times New Roman"/>
                <a:cs typeface="Times New Roman"/>
                <a:sym typeface="Times New Roman"/>
              </a:rPr>
              <a:t>, TÜ Pärnu </a:t>
            </a:r>
            <a:r>
              <a:rPr lang="fi-FI" sz="3200" b="1" dirty="0" err="1">
                <a:solidFill>
                  <a:schemeClr val="dk1"/>
                </a:solidFill>
                <a:latin typeface="Times New Roman"/>
                <a:ea typeface="Times New Roman"/>
                <a:cs typeface="Times New Roman"/>
                <a:sym typeface="Times New Roman"/>
              </a:rPr>
              <a:t>Kolledži</a:t>
            </a:r>
            <a:r>
              <a:rPr lang="fi-FI" sz="3200" b="1" dirty="0">
                <a:solidFill>
                  <a:schemeClr val="dk1"/>
                </a:solidFill>
                <a:latin typeface="Times New Roman"/>
                <a:ea typeface="Times New Roman"/>
                <a:cs typeface="Times New Roman"/>
                <a:sym typeface="Times New Roman"/>
              </a:rPr>
              <a:t> </a:t>
            </a:r>
            <a:r>
              <a:rPr lang="fi-FI" sz="3200" b="1" dirty="0" err="1">
                <a:solidFill>
                  <a:schemeClr val="dk1"/>
                </a:solidFill>
                <a:latin typeface="Times New Roman"/>
                <a:ea typeface="Times New Roman"/>
                <a:cs typeface="Times New Roman"/>
                <a:sym typeface="Times New Roman"/>
              </a:rPr>
              <a:t>direktor</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000128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dmin\Pictures\ZIP\2015-09-06_Coleen Saaremaal\20150905_11223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4624" y="-182555"/>
            <a:ext cx="12013504" cy="532605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ctrTitle"/>
          </p:nvPr>
        </p:nvSpPr>
        <p:spPr>
          <a:xfrm>
            <a:off x="179512" y="4299942"/>
            <a:ext cx="8352928" cy="918102"/>
          </a:xfrm>
        </p:spPr>
        <p:txBody>
          <a:bodyPr/>
          <a:lstStyle/>
          <a:p>
            <a:r>
              <a:rPr lang="et-EE" sz="4000" b="0" i="1" dirty="0">
                <a:solidFill>
                  <a:srgbClr val="FFFF00"/>
                </a:solidFill>
              </a:rPr>
              <a:t>Edgar Kant ja </a:t>
            </a:r>
            <a:r>
              <a:rPr lang="et-EE" sz="4000" b="0" i="1" dirty="0" err="1">
                <a:solidFill>
                  <a:srgbClr val="FFFF00"/>
                </a:solidFill>
              </a:rPr>
              <a:t>Walter</a:t>
            </a:r>
            <a:r>
              <a:rPr lang="et-EE" sz="4000" b="0" i="1" dirty="0">
                <a:solidFill>
                  <a:srgbClr val="FFFF00"/>
                </a:solidFill>
              </a:rPr>
              <a:t> </a:t>
            </a:r>
            <a:r>
              <a:rPr lang="et-EE" sz="4000" b="0" i="1" dirty="0" err="1" smtClean="0">
                <a:solidFill>
                  <a:srgbClr val="FFFF00"/>
                </a:solidFill>
              </a:rPr>
              <a:t>Christaller</a:t>
            </a:r>
            <a:r>
              <a:rPr lang="et-EE" sz="4000" b="0" i="1" dirty="0" smtClean="0">
                <a:solidFill>
                  <a:srgbClr val="FFFF00"/>
                </a:solidFill>
              </a:rPr>
              <a:t> </a:t>
            </a:r>
            <a:r>
              <a:rPr lang="et-EE" sz="4000" b="0" i="1" dirty="0">
                <a:solidFill>
                  <a:srgbClr val="FFFF00"/>
                </a:solidFill>
              </a:rPr>
              <a:t>haldusest ehk miks geograafia on oluline</a:t>
            </a:r>
          </a:p>
        </p:txBody>
      </p:sp>
      <p:sp>
        <p:nvSpPr>
          <p:cNvPr id="6" name="Rectangle 6"/>
          <p:cNvSpPr txBox="1">
            <a:spLocks noChangeArrowheads="1"/>
          </p:cNvSpPr>
          <p:nvPr/>
        </p:nvSpPr>
        <p:spPr bwMode="auto">
          <a:xfrm>
            <a:off x="6300193" y="573528"/>
            <a:ext cx="2016745"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r" rtl="0" fontAlgn="base">
              <a:spcBef>
                <a:spcPct val="20000"/>
              </a:spcBef>
              <a:spcAft>
                <a:spcPct val="0"/>
              </a:spcAft>
              <a:buNone/>
              <a:defRPr sz="3200">
                <a:solidFill>
                  <a:schemeClr val="tx1">
                    <a:lumMod val="65000"/>
                    <a:lumOff val="35000"/>
                  </a:schemeClr>
                </a:solidFill>
                <a:latin typeface="+mn-lt"/>
                <a:ea typeface="+mn-ea"/>
                <a:cs typeface="+mn-cs"/>
              </a:defRPr>
            </a:lvl1pPr>
            <a:lvl2pPr marL="457200" indent="0" algn="ctr" rtl="0" fontAlgn="base">
              <a:spcBef>
                <a:spcPct val="20000"/>
              </a:spcBef>
              <a:spcAft>
                <a:spcPct val="0"/>
              </a:spcAft>
              <a:buNone/>
              <a:defRPr sz="2800">
                <a:solidFill>
                  <a:schemeClr val="accent6">
                    <a:lumMod val="75000"/>
                  </a:schemeClr>
                </a:solidFill>
                <a:latin typeface="+mn-lt"/>
              </a:defRPr>
            </a:lvl2pPr>
            <a:lvl3pPr marL="914400" indent="0" algn="ctr" rtl="0" fontAlgn="base">
              <a:spcBef>
                <a:spcPct val="20000"/>
              </a:spcBef>
              <a:spcAft>
                <a:spcPct val="0"/>
              </a:spcAft>
              <a:buNone/>
              <a:defRPr sz="2400">
                <a:solidFill>
                  <a:srgbClr val="C00000"/>
                </a:solidFill>
                <a:latin typeface="+mn-lt"/>
              </a:defRPr>
            </a:lvl3pPr>
            <a:lvl4pPr marL="1371600" indent="0" algn="ctr" rtl="0" fontAlgn="base">
              <a:spcBef>
                <a:spcPct val="20000"/>
              </a:spcBef>
              <a:spcAft>
                <a:spcPct val="0"/>
              </a:spcAft>
              <a:buNone/>
              <a:defRPr sz="2000">
                <a:solidFill>
                  <a:schemeClr val="tx1"/>
                </a:solidFill>
                <a:latin typeface="+mn-lt"/>
              </a:defRPr>
            </a:lvl4pPr>
            <a:lvl5pPr marL="1828800" indent="0" algn="ctr" rtl="0" fontAlgn="base">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nSpc>
                <a:spcPct val="80000"/>
              </a:lnSpc>
            </a:pPr>
            <a:r>
              <a:rPr lang="et-EE" sz="1600" b="0" i="1" kern="0" dirty="0" smtClean="0">
                <a:solidFill>
                  <a:schemeClr val="accent2">
                    <a:lumMod val="60000"/>
                    <a:lumOff val="40000"/>
                  </a:schemeClr>
                </a:solidFill>
              </a:rPr>
              <a:t>TARTU ÜLIKOOL </a:t>
            </a:r>
          </a:p>
          <a:p>
            <a:pPr>
              <a:lnSpc>
                <a:spcPct val="80000"/>
              </a:lnSpc>
            </a:pPr>
            <a:r>
              <a:rPr lang="en-GB" sz="1600" b="0" i="1" kern="0" dirty="0" smtClean="0">
                <a:solidFill>
                  <a:schemeClr val="accent2">
                    <a:lumMod val="60000"/>
                    <a:lumOff val="40000"/>
                  </a:schemeClr>
                </a:solidFill>
              </a:rPr>
              <a:t>Garri </a:t>
            </a:r>
            <a:r>
              <a:rPr lang="en-GB" sz="1600" b="0" i="1" kern="0" dirty="0" err="1" smtClean="0">
                <a:solidFill>
                  <a:schemeClr val="accent2">
                    <a:lumMod val="60000"/>
                    <a:lumOff val="40000"/>
                  </a:schemeClr>
                </a:solidFill>
              </a:rPr>
              <a:t>Raagmaa</a:t>
            </a:r>
            <a:r>
              <a:rPr lang="et-EE" sz="1600" b="0" i="1" kern="0" dirty="0" smtClean="0">
                <a:solidFill>
                  <a:schemeClr val="accent2">
                    <a:lumMod val="60000"/>
                    <a:lumOff val="40000"/>
                  </a:schemeClr>
                </a:solidFill>
              </a:rPr>
              <a:t>  </a:t>
            </a:r>
          </a:p>
          <a:p>
            <a:pPr>
              <a:lnSpc>
                <a:spcPct val="80000"/>
              </a:lnSpc>
            </a:pPr>
            <a:r>
              <a:rPr lang="en-GB" sz="1600" b="0" i="1" kern="0" dirty="0" smtClean="0">
                <a:solidFill>
                  <a:schemeClr val="accent2">
                    <a:lumMod val="60000"/>
                    <a:lumOff val="40000"/>
                  </a:schemeClr>
                </a:solidFill>
              </a:rPr>
              <a:t>&lt;garri@ut.ee&gt;  </a:t>
            </a:r>
            <a:endParaRPr lang="et-EE" sz="1600" b="0" i="1" kern="0" dirty="0" smtClean="0">
              <a:solidFill>
                <a:schemeClr val="accent2">
                  <a:lumMod val="60000"/>
                  <a:lumOff val="40000"/>
                </a:schemeClr>
              </a:solidFill>
            </a:endParaRPr>
          </a:p>
          <a:p>
            <a:pPr>
              <a:lnSpc>
                <a:spcPct val="80000"/>
              </a:lnSpc>
            </a:pPr>
            <a:r>
              <a:rPr lang="en-GB" sz="1600" b="0" i="1" kern="0" dirty="0" smtClean="0">
                <a:solidFill>
                  <a:schemeClr val="accent2">
                    <a:lumMod val="60000"/>
                    <a:lumOff val="40000"/>
                  </a:schemeClr>
                </a:solidFill>
              </a:rPr>
              <a:t>5278899</a:t>
            </a:r>
            <a:endParaRPr lang="en-GB" sz="1600" b="0" i="1" kern="0" dirty="0">
              <a:solidFill>
                <a:schemeClr val="accent2">
                  <a:lumMod val="60000"/>
                  <a:lumOff val="40000"/>
                </a:schemeClr>
              </a:solidFill>
            </a:endParaRPr>
          </a:p>
        </p:txBody>
      </p:sp>
    </p:spTree>
    <p:extLst>
      <p:ext uri="{BB962C8B-B14F-4D97-AF65-F5344CB8AC3E}">
        <p14:creationId xmlns="" xmlns:p14="http://schemas.microsoft.com/office/powerpoint/2010/main" val="2807248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8520" y="-51837"/>
            <a:ext cx="9360470" cy="5269881"/>
          </a:xfrm>
          <a:prstGeom prst="rect">
            <a:avLst/>
          </a:prstGeom>
          <a:solidFill>
            <a:schemeClr val="tx1"/>
          </a:solidFill>
          <a:ln w="9525">
            <a:noFill/>
            <a:miter lim="800000"/>
            <a:headEnd/>
            <a:tailEnd/>
          </a:ln>
          <a:effectLst/>
        </p:spPr>
        <p:txBody>
          <a:bodyPr wrap="none" anchor="ctr"/>
          <a:lstStyle/>
          <a:p>
            <a:endParaRPr lang="en-GB">
              <a:solidFill>
                <a:schemeClr val="bg1"/>
              </a:solidFill>
            </a:endParaRPr>
          </a:p>
        </p:txBody>
      </p:sp>
      <p:pic>
        <p:nvPicPr>
          <p:cNvPr id="21" name="Picture 2" descr="C:\Users\Admin\Documents\_Teadus\Christaller_model_1.jpg"/>
          <p:cNvPicPr>
            <a:picLocks noChangeAspect="1" noChangeArrowheads="1"/>
          </p:cNvPicPr>
          <p:nvPr/>
        </p:nvPicPr>
        <p:blipFill>
          <a:blip r:embed="rId2" cstate="print"/>
          <a:srcRect/>
          <a:stretch>
            <a:fillRect/>
          </a:stretch>
        </p:blipFill>
        <p:spPr bwMode="auto">
          <a:xfrm>
            <a:off x="2051720" y="2073746"/>
            <a:ext cx="2868319" cy="2065190"/>
          </a:xfrm>
          <a:prstGeom prst="rect">
            <a:avLst/>
          </a:prstGeom>
          <a:noFill/>
        </p:spPr>
      </p:pic>
      <p:sp>
        <p:nvSpPr>
          <p:cNvPr id="35843" name="Oval 3"/>
          <p:cNvSpPr>
            <a:spLocks noChangeArrowheads="1"/>
          </p:cNvSpPr>
          <p:nvPr/>
        </p:nvSpPr>
        <p:spPr bwMode="auto">
          <a:xfrm>
            <a:off x="-6350" y="786408"/>
            <a:ext cx="6029325" cy="4199335"/>
          </a:xfrm>
          <a:prstGeom prst="ellipse">
            <a:avLst/>
          </a:prstGeom>
          <a:noFill/>
          <a:ln w="9525">
            <a:solidFill>
              <a:srgbClr val="000000"/>
            </a:solidFill>
            <a:round/>
            <a:headEnd/>
            <a:tailEnd/>
          </a:ln>
        </p:spPr>
        <p:txBody>
          <a:bodyPr/>
          <a:lstStyle/>
          <a:p>
            <a:endParaRPr lang="en-GB">
              <a:solidFill>
                <a:schemeClr val="bg1"/>
              </a:solidFill>
            </a:endParaRPr>
          </a:p>
        </p:txBody>
      </p:sp>
      <p:sp>
        <p:nvSpPr>
          <p:cNvPr id="35844" name="Oval 4"/>
          <p:cNvSpPr>
            <a:spLocks noChangeArrowheads="1"/>
          </p:cNvSpPr>
          <p:nvPr/>
        </p:nvSpPr>
        <p:spPr bwMode="auto">
          <a:xfrm>
            <a:off x="785813" y="1656160"/>
            <a:ext cx="4264025" cy="2800350"/>
          </a:xfrm>
          <a:prstGeom prst="ellipse">
            <a:avLst/>
          </a:prstGeom>
          <a:noFill/>
          <a:ln w="9525">
            <a:solidFill>
              <a:srgbClr val="000000"/>
            </a:solidFill>
            <a:prstDash val="sysDot"/>
            <a:round/>
            <a:headEnd/>
            <a:tailEnd/>
          </a:ln>
        </p:spPr>
        <p:txBody>
          <a:bodyPr/>
          <a:lstStyle/>
          <a:p>
            <a:endParaRPr lang="en-GB">
              <a:solidFill>
                <a:schemeClr val="bg1"/>
              </a:solidFill>
            </a:endParaRPr>
          </a:p>
        </p:txBody>
      </p:sp>
      <p:sp>
        <p:nvSpPr>
          <p:cNvPr id="35846" name="Rectangle 6"/>
          <p:cNvSpPr>
            <a:spLocks noGrp="1" noChangeArrowheads="1"/>
          </p:cNvSpPr>
          <p:nvPr>
            <p:ph type="title"/>
          </p:nvPr>
        </p:nvSpPr>
        <p:spPr>
          <a:xfrm>
            <a:off x="0" y="141480"/>
            <a:ext cx="7416824" cy="571500"/>
          </a:xfrm>
        </p:spPr>
        <p:txBody>
          <a:bodyPr>
            <a:normAutofit fontScale="90000"/>
          </a:bodyPr>
          <a:lstStyle/>
          <a:p>
            <a:r>
              <a:rPr lang="et-EE" b="0" dirty="0" smtClean="0">
                <a:solidFill>
                  <a:schemeClr val="bg1"/>
                </a:solidFill>
                <a:latin typeface="+mn-lt"/>
                <a:cs typeface="Times New Roman" pitchFamily="18" charset="0"/>
              </a:rPr>
              <a:t>Keskused ja nende </a:t>
            </a:r>
            <a:r>
              <a:rPr lang="et-EE" dirty="0" smtClean="0">
                <a:solidFill>
                  <a:schemeClr val="bg1"/>
                </a:solidFill>
                <a:latin typeface="+mn-lt"/>
              </a:rPr>
              <a:t>hierarhia</a:t>
            </a:r>
            <a:endParaRPr lang="en-GB" b="0" dirty="0" smtClean="0">
              <a:solidFill>
                <a:schemeClr val="bg1"/>
              </a:solidFill>
              <a:latin typeface="+mn-lt"/>
              <a:cs typeface="Times New Roman" pitchFamily="18" charset="0"/>
            </a:endParaRPr>
          </a:p>
        </p:txBody>
      </p:sp>
      <p:sp>
        <p:nvSpPr>
          <p:cNvPr id="35847" name="Oval 7"/>
          <p:cNvSpPr>
            <a:spLocks noChangeArrowheads="1"/>
          </p:cNvSpPr>
          <p:nvPr/>
        </p:nvSpPr>
        <p:spPr bwMode="auto">
          <a:xfrm>
            <a:off x="3087688" y="2856310"/>
            <a:ext cx="735012" cy="500063"/>
          </a:xfrm>
          <a:prstGeom prst="ellipse">
            <a:avLst/>
          </a:prstGeom>
          <a:solidFill>
            <a:srgbClr val="808080">
              <a:alpha val="47000"/>
            </a:srgbClr>
          </a:solidFill>
          <a:ln w="9525">
            <a:solidFill>
              <a:srgbClr val="000000"/>
            </a:solidFill>
            <a:round/>
            <a:headEnd/>
            <a:tailEnd/>
          </a:ln>
        </p:spPr>
        <p:txBody>
          <a:bodyPr/>
          <a:lstStyle/>
          <a:p>
            <a:endParaRPr lang="en-GB">
              <a:solidFill>
                <a:schemeClr val="bg1"/>
              </a:solidFill>
            </a:endParaRPr>
          </a:p>
        </p:txBody>
      </p:sp>
      <p:sp>
        <p:nvSpPr>
          <p:cNvPr id="35848" name="Oval 8"/>
          <p:cNvSpPr>
            <a:spLocks noChangeArrowheads="1"/>
          </p:cNvSpPr>
          <p:nvPr/>
        </p:nvSpPr>
        <p:spPr bwMode="auto">
          <a:xfrm>
            <a:off x="3382963" y="3056335"/>
            <a:ext cx="146050" cy="100013"/>
          </a:xfrm>
          <a:prstGeom prst="ellipse">
            <a:avLst/>
          </a:prstGeom>
          <a:solidFill>
            <a:srgbClr val="C0C0C0"/>
          </a:solidFill>
          <a:ln w="9525">
            <a:solidFill>
              <a:srgbClr val="000000"/>
            </a:solidFill>
            <a:round/>
            <a:headEnd/>
            <a:tailEnd/>
          </a:ln>
        </p:spPr>
        <p:txBody>
          <a:bodyPr/>
          <a:lstStyle/>
          <a:p>
            <a:endParaRPr lang="en-GB">
              <a:solidFill>
                <a:schemeClr val="bg1"/>
              </a:solidFill>
            </a:endParaRPr>
          </a:p>
        </p:txBody>
      </p:sp>
      <p:sp>
        <p:nvSpPr>
          <p:cNvPr id="35849" name="Text Box 9"/>
          <p:cNvSpPr txBox="1">
            <a:spLocks noChangeArrowheads="1"/>
          </p:cNvSpPr>
          <p:nvPr/>
        </p:nvSpPr>
        <p:spPr bwMode="auto">
          <a:xfrm>
            <a:off x="4902850" y="3200401"/>
            <a:ext cx="2909510" cy="700088"/>
          </a:xfrm>
          <a:prstGeom prst="rect">
            <a:avLst/>
          </a:prstGeom>
          <a:noFill/>
          <a:ln w="9525">
            <a:noFill/>
            <a:miter lim="800000"/>
            <a:headEnd/>
            <a:tailEnd/>
          </a:ln>
        </p:spPr>
        <p:txBody>
          <a:bodyPr/>
          <a:lstStyle/>
          <a:p>
            <a:pPr algn="ctr" eaLnBrk="0" hangingPunct="0"/>
            <a:r>
              <a:rPr lang="et-EE" sz="2000" b="1" dirty="0" smtClean="0">
                <a:solidFill>
                  <a:schemeClr val="bg1"/>
                </a:solidFill>
              </a:rPr>
              <a:t>LINNAREGIOON </a:t>
            </a:r>
            <a:r>
              <a:rPr lang="et-EE" sz="2000" dirty="0" smtClean="0">
                <a:solidFill>
                  <a:schemeClr val="bg1"/>
                </a:solidFill>
                <a:latin typeface="Arial" pitchFamily="34" charset="0"/>
              </a:rPr>
              <a:t>=</a:t>
            </a:r>
            <a:r>
              <a:rPr lang="en-US" sz="1400" dirty="0" smtClean="0">
                <a:solidFill>
                  <a:schemeClr val="bg1"/>
                </a:solidFill>
                <a:latin typeface="Arial" pitchFamily="34" charset="0"/>
              </a:rPr>
              <a:t> </a:t>
            </a:r>
            <a:r>
              <a:rPr lang="et-EE" sz="1400" dirty="0" smtClean="0">
                <a:solidFill>
                  <a:schemeClr val="bg1"/>
                </a:solidFill>
                <a:latin typeface="Arial" pitchFamily="34" charset="0"/>
              </a:rPr>
              <a:t>  </a:t>
            </a:r>
            <a:endParaRPr lang="et-EE" sz="1400" dirty="0">
              <a:solidFill>
                <a:schemeClr val="bg1"/>
              </a:solidFill>
              <a:latin typeface="Arial" pitchFamily="34" charset="0"/>
            </a:endParaRPr>
          </a:p>
          <a:p>
            <a:pPr algn="ctr" eaLnBrk="0" hangingPunct="0"/>
            <a:r>
              <a:rPr lang="et-EE" sz="1800" dirty="0">
                <a:solidFill>
                  <a:schemeClr val="bg1"/>
                </a:solidFill>
              </a:rPr>
              <a:t>l</a:t>
            </a:r>
            <a:r>
              <a:rPr lang="et-EE" sz="1800" dirty="0" smtClean="0">
                <a:solidFill>
                  <a:schemeClr val="bg1"/>
                </a:solidFill>
                <a:latin typeface="Arial" pitchFamily="34" charset="0"/>
              </a:rPr>
              <a:t>inn +</a:t>
            </a:r>
            <a:r>
              <a:rPr lang="en-US" sz="1800" dirty="0" smtClean="0">
                <a:solidFill>
                  <a:schemeClr val="bg1"/>
                </a:solidFill>
                <a:latin typeface="Arial" pitchFamily="34" charset="0"/>
              </a:rPr>
              <a:t> </a:t>
            </a:r>
            <a:r>
              <a:rPr lang="en-US" sz="1800" dirty="0" err="1" smtClean="0">
                <a:solidFill>
                  <a:schemeClr val="bg1"/>
                </a:solidFill>
                <a:latin typeface="Arial" pitchFamily="34" charset="0"/>
              </a:rPr>
              <a:t>eeslinna</a:t>
            </a:r>
            <a:r>
              <a:rPr lang="et-EE" sz="1800" dirty="0">
                <a:solidFill>
                  <a:schemeClr val="bg1"/>
                </a:solidFill>
                <a:latin typeface="Arial" pitchFamily="34" charset="0"/>
              </a:rPr>
              <a:t>d</a:t>
            </a:r>
            <a:endParaRPr lang="en-US" sz="1800" dirty="0">
              <a:solidFill>
                <a:schemeClr val="bg1"/>
              </a:solidFill>
              <a:latin typeface="Arial" pitchFamily="34" charset="0"/>
            </a:endParaRPr>
          </a:p>
        </p:txBody>
      </p:sp>
      <p:sp>
        <p:nvSpPr>
          <p:cNvPr id="35850" name="Text Box 10"/>
          <p:cNvSpPr txBox="1">
            <a:spLocks noChangeArrowheads="1"/>
          </p:cNvSpPr>
          <p:nvPr/>
        </p:nvSpPr>
        <p:spPr bwMode="auto">
          <a:xfrm>
            <a:off x="1447800" y="1085850"/>
            <a:ext cx="2940050" cy="500063"/>
          </a:xfrm>
          <a:prstGeom prst="rect">
            <a:avLst/>
          </a:prstGeom>
          <a:noFill/>
          <a:ln w="9525">
            <a:noFill/>
            <a:miter lim="800000"/>
            <a:headEnd/>
            <a:tailEnd/>
          </a:ln>
        </p:spPr>
        <p:txBody>
          <a:bodyPr/>
          <a:lstStyle/>
          <a:p>
            <a:pPr eaLnBrk="0" hangingPunct="0"/>
            <a:r>
              <a:rPr lang="en-US" sz="1600" dirty="0" err="1">
                <a:solidFill>
                  <a:schemeClr val="bg1"/>
                </a:solidFill>
                <a:latin typeface="Arial" pitchFamily="34" charset="0"/>
              </a:rPr>
              <a:t>Ääremaa</a:t>
            </a:r>
            <a:r>
              <a:rPr lang="et-EE" sz="1600" dirty="0">
                <a:solidFill>
                  <a:schemeClr val="bg1"/>
                </a:solidFill>
                <a:latin typeface="Arial" pitchFamily="34" charset="0"/>
              </a:rPr>
              <a:t>, </a:t>
            </a:r>
            <a:r>
              <a:rPr lang="en-US" sz="1600" dirty="0" err="1">
                <a:solidFill>
                  <a:schemeClr val="bg1"/>
                </a:solidFill>
                <a:latin typeface="Arial" pitchFamily="34" charset="0"/>
              </a:rPr>
              <a:t>perifeeria</a:t>
            </a:r>
            <a:r>
              <a:rPr lang="en-US" sz="1600" dirty="0">
                <a:solidFill>
                  <a:schemeClr val="bg1"/>
                </a:solidFill>
                <a:latin typeface="Arial" pitchFamily="34" charset="0"/>
              </a:rPr>
              <a:t> </a:t>
            </a:r>
          </a:p>
          <a:p>
            <a:pPr eaLnBrk="0" hangingPunct="0"/>
            <a:r>
              <a:rPr lang="en-US" sz="1600" dirty="0">
                <a:solidFill>
                  <a:schemeClr val="bg1"/>
                </a:solidFill>
                <a:latin typeface="Arial" pitchFamily="34" charset="0"/>
              </a:rPr>
              <a:t>(</a:t>
            </a:r>
            <a:r>
              <a:rPr lang="en-US" sz="1600" dirty="0" err="1">
                <a:solidFill>
                  <a:schemeClr val="bg1"/>
                </a:solidFill>
                <a:latin typeface="Arial" pitchFamily="34" charset="0"/>
              </a:rPr>
              <a:t>keskuse</a:t>
            </a:r>
            <a:r>
              <a:rPr lang="en-US" sz="1600" dirty="0">
                <a:solidFill>
                  <a:schemeClr val="bg1"/>
                </a:solidFill>
                <a:latin typeface="Arial" pitchFamily="34" charset="0"/>
              </a:rPr>
              <a:t> </a:t>
            </a:r>
            <a:r>
              <a:rPr lang="en-US" sz="1600" dirty="0" err="1">
                <a:solidFill>
                  <a:schemeClr val="bg1"/>
                </a:solidFill>
                <a:latin typeface="Arial" pitchFamily="34" charset="0"/>
              </a:rPr>
              <a:t>rekreatiivne</a:t>
            </a:r>
            <a:r>
              <a:rPr lang="en-US" sz="1600" dirty="0">
                <a:solidFill>
                  <a:schemeClr val="bg1"/>
                </a:solidFill>
                <a:latin typeface="Arial" pitchFamily="34" charset="0"/>
              </a:rPr>
              <a:t> </a:t>
            </a:r>
            <a:r>
              <a:rPr lang="en-US" sz="1600" dirty="0" err="1">
                <a:solidFill>
                  <a:schemeClr val="bg1"/>
                </a:solidFill>
                <a:latin typeface="Arial" pitchFamily="34" charset="0"/>
              </a:rPr>
              <a:t>tagamaa</a:t>
            </a:r>
            <a:r>
              <a:rPr lang="en-US" sz="1600" dirty="0">
                <a:solidFill>
                  <a:schemeClr val="bg1"/>
                </a:solidFill>
                <a:latin typeface="Arial" pitchFamily="34" charset="0"/>
              </a:rPr>
              <a:t>)</a:t>
            </a:r>
          </a:p>
        </p:txBody>
      </p:sp>
      <p:sp>
        <p:nvSpPr>
          <p:cNvPr id="35851" name="Text Box 11"/>
          <p:cNvSpPr txBox="1">
            <a:spLocks noChangeArrowheads="1"/>
          </p:cNvSpPr>
          <p:nvPr/>
        </p:nvSpPr>
        <p:spPr bwMode="auto">
          <a:xfrm>
            <a:off x="128588" y="2282075"/>
            <a:ext cx="2362200" cy="514350"/>
          </a:xfrm>
          <a:prstGeom prst="rect">
            <a:avLst/>
          </a:prstGeom>
          <a:noFill/>
          <a:ln w="9525">
            <a:noFill/>
            <a:miter lim="800000"/>
            <a:headEnd/>
            <a:tailEnd/>
          </a:ln>
        </p:spPr>
        <p:txBody>
          <a:bodyPr lIns="18000" tIns="18000" bIns="36000"/>
          <a:lstStyle/>
          <a:p>
            <a:pPr eaLnBrk="0" hangingPunct="0"/>
            <a:r>
              <a:rPr lang="en-US" sz="2400" dirty="0">
                <a:solidFill>
                  <a:schemeClr val="bg1"/>
                </a:solidFill>
                <a:latin typeface="Arial Black" pitchFamily="34" charset="0"/>
              </a:rPr>
              <a:t>TAGAMAA</a:t>
            </a:r>
          </a:p>
          <a:p>
            <a:pPr eaLnBrk="0" hangingPunct="0"/>
            <a:r>
              <a:rPr lang="et-EE" sz="1400" dirty="0">
                <a:solidFill>
                  <a:schemeClr val="bg1"/>
                </a:solidFill>
                <a:latin typeface="Arial" pitchFamily="34" charset="0"/>
              </a:rPr>
              <a:t>maapiirkonnad</a:t>
            </a:r>
            <a:endParaRPr lang="en-US" sz="1400" dirty="0">
              <a:solidFill>
                <a:schemeClr val="bg1"/>
              </a:solidFill>
              <a:latin typeface="Arial" pitchFamily="34" charset="0"/>
            </a:endParaRPr>
          </a:p>
        </p:txBody>
      </p:sp>
      <p:sp>
        <p:nvSpPr>
          <p:cNvPr id="35852" name="Text Box 12"/>
          <p:cNvSpPr txBox="1">
            <a:spLocks noChangeArrowheads="1"/>
          </p:cNvSpPr>
          <p:nvPr/>
        </p:nvSpPr>
        <p:spPr bwMode="auto">
          <a:xfrm>
            <a:off x="3567763" y="1565389"/>
            <a:ext cx="2513062" cy="685651"/>
          </a:xfrm>
          <a:prstGeom prst="rect">
            <a:avLst/>
          </a:prstGeom>
          <a:noFill/>
          <a:ln w="9525">
            <a:noFill/>
            <a:miter lim="800000"/>
            <a:headEnd/>
            <a:tailEnd/>
          </a:ln>
        </p:spPr>
        <p:txBody>
          <a:bodyPr/>
          <a:lstStyle/>
          <a:p>
            <a:pPr eaLnBrk="0" hangingPunct="0"/>
            <a:r>
              <a:rPr lang="en-US" sz="2000" dirty="0">
                <a:solidFill>
                  <a:schemeClr val="bg1"/>
                </a:solidFill>
                <a:latin typeface="Arial Black" pitchFamily="34" charset="0"/>
              </a:rPr>
              <a:t>KESKUS</a:t>
            </a:r>
            <a:r>
              <a:rPr lang="en-US" sz="2000" dirty="0">
                <a:solidFill>
                  <a:schemeClr val="bg1"/>
                </a:solidFill>
                <a:latin typeface="Arial" pitchFamily="34" charset="0"/>
              </a:rPr>
              <a:t>(</a:t>
            </a:r>
            <a:r>
              <a:rPr lang="en-US" sz="2000" dirty="0" err="1">
                <a:solidFill>
                  <a:schemeClr val="bg1"/>
                </a:solidFill>
                <a:latin typeface="Arial" pitchFamily="34" charset="0"/>
              </a:rPr>
              <a:t>linn</a:t>
            </a:r>
            <a:r>
              <a:rPr lang="en-US" sz="2000" dirty="0" smtClean="0">
                <a:solidFill>
                  <a:schemeClr val="bg1"/>
                </a:solidFill>
                <a:latin typeface="Arial" pitchFamily="34" charset="0"/>
              </a:rPr>
              <a:t>)</a:t>
            </a:r>
            <a:endParaRPr lang="en-US" sz="2000" dirty="0">
              <a:solidFill>
                <a:schemeClr val="bg1"/>
              </a:solidFill>
            </a:endParaRPr>
          </a:p>
        </p:txBody>
      </p:sp>
      <p:sp>
        <p:nvSpPr>
          <p:cNvPr id="35853" name="Line 13"/>
          <p:cNvSpPr>
            <a:spLocks noChangeShapeType="1"/>
          </p:cNvSpPr>
          <p:nvPr/>
        </p:nvSpPr>
        <p:spPr bwMode="auto">
          <a:xfrm flipV="1">
            <a:off x="3491880" y="1815666"/>
            <a:ext cx="1152128" cy="1188132"/>
          </a:xfrm>
          <a:prstGeom prst="line">
            <a:avLst/>
          </a:prstGeom>
          <a:noFill/>
          <a:ln w="31750">
            <a:solidFill>
              <a:srgbClr val="000000"/>
            </a:solidFill>
            <a:round/>
            <a:headEnd type="stealth"/>
            <a:tailEnd/>
          </a:ln>
        </p:spPr>
        <p:txBody>
          <a:bodyPr/>
          <a:lstStyle/>
          <a:p>
            <a:endParaRPr lang="et-EE">
              <a:solidFill>
                <a:schemeClr val="bg1"/>
              </a:solidFill>
            </a:endParaRPr>
          </a:p>
        </p:txBody>
      </p:sp>
      <p:sp>
        <p:nvSpPr>
          <p:cNvPr id="35854" name="Freeform 14"/>
          <p:cNvSpPr>
            <a:spLocks/>
          </p:cNvSpPr>
          <p:nvPr/>
        </p:nvSpPr>
        <p:spPr bwMode="auto">
          <a:xfrm>
            <a:off x="1187624" y="1707654"/>
            <a:ext cx="2209800" cy="1371600"/>
          </a:xfrm>
          <a:custGeom>
            <a:avLst/>
            <a:gdLst>
              <a:gd name="T0" fmla="*/ 0 w 1152"/>
              <a:gd name="T1" fmla="*/ 2147483647 h 616"/>
              <a:gd name="T2" fmla="*/ 2147483647 w 1152"/>
              <a:gd name="T3" fmla="*/ 2147483647 h 616"/>
              <a:gd name="T4" fmla="*/ 2147483647 w 1152"/>
              <a:gd name="T5" fmla="*/ 2147483647 h 616"/>
              <a:gd name="T6" fmla="*/ 2147483647 w 1152"/>
              <a:gd name="T7" fmla="*/ 2147483647 h 6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2" h="616">
                <a:moveTo>
                  <a:pt x="0" y="88"/>
                </a:moveTo>
                <a:cubicBezTo>
                  <a:pt x="204" y="44"/>
                  <a:pt x="408" y="0"/>
                  <a:pt x="576" y="40"/>
                </a:cubicBezTo>
                <a:cubicBezTo>
                  <a:pt x="744" y="80"/>
                  <a:pt x="912" y="232"/>
                  <a:pt x="1008" y="328"/>
                </a:cubicBezTo>
                <a:cubicBezTo>
                  <a:pt x="1104" y="424"/>
                  <a:pt x="1128" y="520"/>
                  <a:pt x="1152" y="616"/>
                </a:cubicBezTo>
              </a:path>
            </a:pathLst>
          </a:custGeom>
          <a:noFill/>
          <a:ln w="57150" cmpd="sng">
            <a:solidFill>
              <a:srgbClr val="FF0000"/>
            </a:solidFill>
            <a:round/>
            <a:headEnd type="none" w="med" len="med"/>
            <a:tailEnd type="triangle" w="med" len="med"/>
          </a:ln>
          <a:effectLst/>
        </p:spPr>
        <p:txBody>
          <a:bodyPr/>
          <a:lstStyle/>
          <a:p>
            <a:endParaRPr lang="et-EE">
              <a:solidFill>
                <a:schemeClr val="bg1"/>
              </a:solidFill>
            </a:endParaRPr>
          </a:p>
        </p:txBody>
      </p:sp>
      <p:sp>
        <p:nvSpPr>
          <p:cNvPr id="35855" name="Freeform 15"/>
          <p:cNvSpPr>
            <a:spLocks/>
          </p:cNvSpPr>
          <p:nvPr/>
        </p:nvSpPr>
        <p:spPr bwMode="auto">
          <a:xfrm flipV="1">
            <a:off x="1187624" y="3200401"/>
            <a:ext cx="2209800" cy="559481"/>
          </a:xfrm>
          <a:custGeom>
            <a:avLst/>
            <a:gdLst>
              <a:gd name="T0" fmla="*/ 0 w 1152"/>
              <a:gd name="T1" fmla="*/ 2147483647 h 616"/>
              <a:gd name="T2" fmla="*/ 2147483647 w 1152"/>
              <a:gd name="T3" fmla="*/ 2147483647 h 616"/>
              <a:gd name="T4" fmla="*/ 2147483647 w 1152"/>
              <a:gd name="T5" fmla="*/ 2147483647 h 616"/>
              <a:gd name="T6" fmla="*/ 2147483647 w 1152"/>
              <a:gd name="T7" fmla="*/ 2147483647 h 6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2" h="616">
                <a:moveTo>
                  <a:pt x="0" y="88"/>
                </a:moveTo>
                <a:cubicBezTo>
                  <a:pt x="204" y="44"/>
                  <a:pt x="408" y="0"/>
                  <a:pt x="576" y="40"/>
                </a:cubicBezTo>
                <a:cubicBezTo>
                  <a:pt x="744" y="80"/>
                  <a:pt x="912" y="232"/>
                  <a:pt x="1008" y="328"/>
                </a:cubicBezTo>
                <a:cubicBezTo>
                  <a:pt x="1104" y="424"/>
                  <a:pt x="1128" y="520"/>
                  <a:pt x="1152" y="616"/>
                </a:cubicBezTo>
              </a:path>
            </a:pathLst>
          </a:custGeom>
          <a:noFill/>
          <a:ln w="57150" cmpd="sng">
            <a:solidFill>
              <a:srgbClr val="FF0000"/>
            </a:solidFill>
            <a:round/>
            <a:headEnd type="none" w="med" len="med"/>
            <a:tailEnd type="triangle" w="med" len="med"/>
          </a:ln>
          <a:effectLst/>
        </p:spPr>
        <p:txBody>
          <a:bodyPr/>
          <a:lstStyle/>
          <a:p>
            <a:endParaRPr lang="et-EE">
              <a:solidFill>
                <a:schemeClr val="bg1"/>
              </a:solidFill>
            </a:endParaRPr>
          </a:p>
        </p:txBody>
      </p:sp>
      <p:sp>
        <p:nvSpPr>
          <p:cNvPr id="35856" name="Freeform 16"/>
          <p:cNvSpPr>
            <a:spLocks/>
          </p:cNvSpPr>
          <p:nvPr/>
        </p:nvSpPr>
        <p:spPr bwMode="auto">
          <a:xfrm>
            <a:off x="3581400" y="3028950"/>
            <a:ext cx="838200" cy="333375"/>
          </a:xfrm>
          <a:custGeom>
            <a:avLst/>
            <a:gdLst>
              <a:gd name="T0" fmla="*/ 0 w 1152"/>
              <a:gd name="T1" fmla="*/ 2147483647 h 616"/>
              <a:gd name="T2" fmla="*/ 2147483647 w 1152"/>
              <a:gd name="T3" fmla="*/ 2147483647 h 616"/>
              <a:gd name="T4" fmla="*/ 2147483647 w 1152"/>
              <a:gd name="T5" fmla="*/ 2147483647 h 616"/>
              <a:gd name="T6" fmla="*/ 2147483647 w 1152"/>
              <a:gd name="T7" fmla="*/ 2147483647 h 6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2" h="616">
                <a:moveTo>
                  <a:pt x="0" y="88"/>
                </a:moveTo>
                <a:cubicBezTo>
                  <a:pt x="204" y="44"/>
                  <a:pt x="408" y="0"/>
                  <a:pt x="576" y="40"/>
                </a:cubicBezTo>
                <a:cubicBezTo>
                  <a:pt x="744" y="80"/>
                  <a:pt x="912" y="232"/>
                  <a:pt x="1008" y="328"/>
                </a:cubicBezTo>
                <a:cubicBezTo>
                  <a:pt x="1104" y="424"/>
                  <a:pt x="1128" y="520"/>
                  <a:pt x="1152" y="616"/>
                </a:cubicBezTo>
              </a:path>
            </a:pathLst>
          </a:custGeom>
          <a:noFill/>
          <a:ln w="57150" cmpd="sng">
            <a:solidFill>
              <a:srgbClr val="FFFF00"/>
            </a:solidFill>
            <a:round/>
            <a:headEnd type="none" w="med" len="med"/>
            <a:tailEnd type="triangle" w="med" len="med"/>
          </a:ln>
          <a:effectLst/>
        </p:spPr>
        <p:txBody>
          <a:bodyPr/>
          <a:lstStyle/>
          <a:p>
            <a:endParaRPr lang="et-EE">
              <a:solidFill>
                <a:schemeClr val="bg1"/>
              </a:solidFill>
            </a:endParaRPr>
          </a:p>
        </p:txBody>
      </p:sp>
      <p:sp>
        <p:nvSpPr>
          <p:cNvPr id="35857" name="Freeform 17"/>
          <p:cNvSpPr>
            <a:spLocks/>
          </p:cNvSpPr>
          <p:nvPr/>
        </p:nvSpPr>
        <p:spPr bwMode="auto">
          <a:xfrm flipH="1" flipV="1">
            <a:off x="2590800" y="2800350"/>
            <a:ext cx="762000" cy="352425"/>
          </a:xfrm>
          <a:custGeom>
            <a:avLst/>
            <a:gdLst>
              <a:gd name="T0" fmla="*/ 0 w 1152"/>
              <a:gd name="T1" fmla="*/ 2147483647 h 616"/>
              <a:gd name="T2" fmla="*/ 2147483647 w 1152"/>
              <a:gd name="T3" fmla="*/ 2147483647 h 616"/>
              <a:gd name="T4" fmla="*/ 2147483647 w 1152"/>
              <a:gd name="T5" fmla="*/ 2147483647 h 616"/>
              <a:gd name="T6" fmla="*/ 2147483647 w 1152"/>
              <a:gd name="T7" fmla="*/ 2147483647 h 6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2" h="616">
                <a:moveTo>
                  <a:pt x="0" y="88"/>
                </a:moveTo>
                <a:cubicBezTo>
                  <a:pt x="204" y="44"/>
                  <a:pt x="408" y="0"/>
                  <a:pt x="576" y="40"/>
                </a:cubicBezTo>
                <a:cubicBezTo>
                  <a:pt x="744" y="80"/>
                  <a:pt x="912" y="232"/>
                  <a:pt x="1008" y="328"/>
                </a:cubicBezTo>
                <a:cubicBezTo>
                  <a:pt x="1104" y="424"/>
                  <a:pt x="1128" y="520"/>
                  <a:pt x="1152" y="616"/>
                </a:cubicBezTo>
              </a:path>
            </a:pathLst>
          </a:custGeom>
          <a:noFill/>
          <a:ln w="57150" cmpd="sng">
            <a:solidFill>
              <a:srgbClr val="FFFF00"/>
            </a:solidFill>
            <a:round/>
            <a:headEnd type="none" w="med" len="med"/>
            <a:tailEnd type="triangle" w="med" len="med"/>
          </a:ln>
          <a:effectLst/>
        </p:spPr>
        <p:txBody>
          <a:bodyPr/>
          <a:lstStyle/>
          <a:p>
            <a:endParaRPr lang="et-EE">
              <a:solidFill>
                <a:schemeClr val="bg1"/>
              </a:solidFill>
            </a:endParaRPr>
          </a:p>
        </p:txBody>
      </p:sp>
      <p:sp>
        <p:nvSpPr>
          <p:cNvPr id="35858" name="Line 18"/>
          <p:cNvSpPr>
            <a:spLocks noChangeShapeType="1"/>
          </p:cNvSpPr>
          <p:nvPr/>
        </p:nvSpPr>
        <p:spPr bwMode="auto">
          <a:xfrm>
            <a:off x="5076056" y="4593442"/>
            <a:ext cx="838200" cy="0"/>
          </a:xfrm>
          <a:prstGeom prst="line">
            <a:avLst/>
          </a:prstGeom>
          <a:noFill/>
          <a:ln w="38100">
            <a:solidFill>
              <a:srgbClr val="FF0000"/>
            </a:solidFill>
            <a:round/>
            <a:headEnd/>
            <a:tailEnd type="triangle" w="med" len="med"/>
          </a:ln>
          <a:effectLst/>
        </p:spPr>
        <p:txBody>
          <a:bodyPr/>
          <a:lstStyle/>
          <a:p>
            <a:endParaRPr lang="et-EE">
              <a:solidFill>
                <a:schemeClr val="bg1"/>
              </a:solidFill>
            </a:endParaRPr>
          </a:p>
        </p:txBody>
      </p:sp>
      <p:sp>
        <p:nvSpPr>
          <p:cNvPr id="35859" name="Line 19"/>
          <p:cNvSpPr>
            <a:spLocks noChangeShapeType="1"/>
          </p:cNvSpPr>
          <p:nvPr/>
        </p:nvSpPr>
        <p:spPr bwMode="auto">
          <a:xfrm>
            <a:off x="5076056" y="4746758"/>
            <a:ext cx="838200" cy="0"/>
          </a:xfrm>
          <a:prstGeom prst="line">
            <a:avLst/>
          </a:prstGeom>
          <a:noFill/>
          <a:ln w="38100">
            <a:solidFill>
              <a:srgbClr val="FFFF00"/>
            </a:solidFill>
            <a:round/>
            <a:headEnd/>
            <a:tailEnd type="triangle" w="med" len="med"/>
          </a:ln>
          <a:effectLst/>
        </p:spPr>
        <p:txBody>
          <a:bodyPr/>
          <a:lstStyle/>
          <a:p>
            <a:endParaRPr lang="et-EE">
              <a:solidFill>
                <a:schemeClr val="bg1"/>
              </a:solidFill>
            </a:endParaRPr>
          </a:p>
        </p:txBody>
      </p:sp>
      <p:sp>
        <p:nvSpPr>
          <p:cNvPr id="35860" name="Text Box 20"/>
          <p:cNvSpPr txBox="1">
            <a:spLocks noChangeArrowheads="1"/>
          </p:cNvSpPr>
          <p:nvPr/>
        </p:nvSpPr>
        <p:spPr bwMode="auto">
          <a:xfrm>
            <a:off x="5990456" y="4608258"/>
            <a:ext cx="1981200" cy="461665"/>
          </a:xfrm>
          <a:prstGeom prst="rect">
            <a:avLst/>
          </a:prstGeom>
          <a:noFill/>
          <a:ln w="9525">
            <a:noFill/>
            <a:miter lim="800000"/>
            <a:headEnd/>
            <a:tailEnd/>
          </a:ln>
          <a:effectLst/>
        </p:spPr>
        <p:txBody>
          <a:bodyPr>
            <a:spAutoFit/>
          </a:bodyPr>
          <a:lstStyle/>
          <a:p>
            <a:pPr>
              <a:spcBef>
                <a:spcPct val="50000"/>
              </a:spcBef>
            </a:pPr>
            <a:r>
              <a:rPr lang="et-EE" sz="2400" dirty="0">
                <a:solidFill>
                  <a:schemeClr val="bg1"/>
                </a:solidFill>
                <a:latin typeface="Arial" pitchFamily="34" charset="0"/>
              </a:rPr>
              <a:t>Rändevood</a:t>
            </a:r>
            <a:endParaRPr lang="en-GB" sz="2400" dirty="0">
              <a:solidFill>
                <a:schemeClr val="bg1"/>
              </a:solidFill>
              <a:latin typeface="Arial" pitchFamily="34" charset="0"/>
            </a:endParaRPr>
          </a:p>
        </p:txBody>
      </p:sp>
      <p:pic>
        <p:nvPicPr>
          <p:cNvPr id="22" name="Picture 3" descr="C:\Users\Admin\Documents\KURSUS_MMG\GEO QPIK\christaller.jpg"/>
          <p:cNvPicPr>
            <a:picLocks noChangeAspect="1" noChangeArrowheads="1"/>
          </p:cNvPicPr>
          <p:nvPr/>
        </p:nvPicPr>
        <p:blipFill>
          <a:blip r:embed="rId3" cstate="print"/>
          <a:srcRect/>
          <a:stretch>
            <a:fillRect/>
          </a:stretch>
        </p:blipFill>
        <p:spPr bwMode="auto">
          <a:xfrm>
            <a:off x="6080824" y="620793"/>
            <a:ext cx="2783378" cy="2574844"/>
          </a:xfrm>
          <a:prstGeom prst="rect">
            <a:avLst/>
          </a:prstGeom>
          <a:noFill/>
        </p:spPr>
      </p:pic>
      <p:sp>
        <p:nvSpPr>
          <p:cNvPr id="24" name="Text Box 9"/>
          <p:cNvSpPr txBox="1">
            <a:spLocks noChangeArrowheads="1"/>
          </p:cNvSpPr>
          <p:nvPr/>
        </p:nvSpPr>
        <p:spPr bwMode="auto">
          <a:xfrm>
            <a:off x="1401730" y="4113853"/>
            <a:ext cx="3078162" cy="700088"/>
          </a:xfrm>
          <a:prstGeom prst="rect">
            <a:avLst/>
          </a:prstGeom>
          <a:noFill/>
          <a:ln w="9525">
            <a:noFill/>
            <a:miter lim="800000"/>
            <a:headEnd/>
            <a:tailEnd/>
          </a:ln>
        </p:spPr>
        <p:txBody>
          <a:bodyPr/>
          <a:lstStyle/>
          <a:p>
            <a:pPr algn="ctr" eaLnBrk="0" hangingPunct="0"/>
            <a:r>
              <a:rPr lang="et-EE" sz="1800" b="1" dirty="0" smtClean="0">
                <a:solidFill>
                  <a:schemeClr val="bg1"/>
                </a:solidFill>
              </a:rPr>
              <a:t>LINNAVÄLI =</a:t>
            </a:r>
            <a:r>
              <a:rPr lang="en-US" sz="1800" b="1" dirty="0" smtClean="0">
                <a:solidFill>
                  <a:schemeClr val="bg1"/>
                </a:solidFill>
              </a:rPr>
              <a:t> </a:t>
            </a:r>
            <a:r>
              <a:rPr lang="et-EE" sz="1800" b="1" dirty="0" smtClean="0">
                <a:solidFill>
                  <a:schemeClr val="bg1"/>
                </a:solidFill>
              </a:rPr>
              <a:t>  </a:t>
            </a:r>
            <a:endParaRPr lang="et-EE" sz="1800" b="1" dirty="0">
              <a:solidFill>
                <a:schemeClr val="bg1"/>
              </a:solidFill>
            </a:endParaRPr>
          </a:p>
          <a:p>
            <a:pPr algn="ctr" eaLnBrk="0" hangingPunct="0"/>
            <a:r>
              <a:rPr lang="et-EE" sz="1800" b="1" dirty="0">
                <a:solidFill>
                  <a:schemeClr val="bg1"/>
                </a:solidFill>
              </a:rPr>
              <a:t>l</a:t>
            </a:r>
            <a:r>
              <a:rPr lang="et-EE" sz="1800" b="1" dirty="0" smtClean="0">
                <a:solidFill>
                  <a:schemeClr val="bg1"/>
                </a:solidFill>
              </a:rPr>
              <a:t>inn +</a:t>
            </a:r>
            <a:r>
              <a:rPr lang="en-US" sz="1800" b="1" dirty="0" smtClean="0">
                <a:solidFill>
                  <a:schemeClr val="bg1"/>
                </a:solidFill>
              </a:rPr>
              <a:t> </a:t>
            </a:r>
            <a:r>
              <a:rPr lang="et-EE" sz="1800" b="1" dirty="0" smtClean="0">
                <a:solidFill>
                  <a:schemeClr val="bg1"/>
                </a:solidFill>
              </a:rPr>
              <a:t>e</a:t>
            </a:r>
            <a:r>
              <a:rPr lang="en-US" sz="1800" b="1" dirty="0" err="1" smtClean="0">
                <a:solidFill>
                  <a:schemeClr val="bg1"/>
                </a:solidFill>
              </a:rPr>
              <a:t>eslinn</a:t>
            </a:r>
            <a:r>
              <a:rPr lang="et-EE" sz="1800" b="1" dirty="0" smtClean="0">
                <a:solidFill>
                  <a:schemeClr val="bg1"/>
                </a:solidFill>
              </a:rPr>
              <a:t>ad + </a:t>
            </a:r>
            <a:r>
              <a:rPr lang="et-EE" sz="1800" b="1" dirty="0" err="1" smtClean="0">
                <a:solidFill>
                  <a:schemeClr val="bg1"/>
                </a:solidFill>
              </a:rPr>
              <a:t>rekretaiivne</a:t>
            </a:r>
            <a:r>
              <a:rPr lang="et-EE" sz="1800" b="1" dirty="0" smtClean="0">
                <a:solidFill>
                  <a:schemeClr val="bg1"/>
                </a:solidFill>
              </a:rPr>
              <a:t> tagamaa</a:t>
            </a:r>
            <a:endParaRPr lang="en-US" sz="1800" b="1" dirty="0">
              <a:solidFill>
                <a:schemeClr val="bg1"/>
              </a:solidFill>
            </a:endParaRPr>
          </a:p>
        </p:txBody>
      </p:sp>
      <p:sp>
        <p:nvSpPr>
          <p:cNvPr id="27" name="Line 13"/>
          <p:cNvSpPr>
            <a:spLocks noChangeShapeType="1"/>
          </p:cNvSpPr>
          <p:nvPr/>
        </p:nvSpPr>
        <p:spPr bwMode="auto">
          <a:xfrm>
            <a:off x="4644008" y="3195638"/>
            <a:ext cx="504056" cy="166688"/>
          </a:xfrm>
          <a:prstGeom prst="line">
            <a:avLst/>
          </a:prstGeom>
          <a:noFill/>
          <a:ln w="31750">
            <a:solidFill>
              <a:srgbClr val="000000"/>
            </a:solidFill>
            <a:round/>
            <a:headEnd type="stealth"/>
            <a:tailEnd/>
          </a:ln>
        </p:spPr>
        <p:txBody>
          <a:bodyPr/>
          <a:lstStyle/>
          <a:p>
            <a:endParaRPr lang="et-EE">
              <a:solidFill>
                <a:schemeClr val="bg1"/>
              </a:solidFill>
            </a:endParaRPr>
          </a:p>
        </p:txBody>
      </p:sp>
      <p:sp>
        <p:nvSpPr>
          <p:cNvPr id="28" name="Line 19"/>
          <p:cNvSpPr>
            <a:spLocks noChangeShapeType="1"/>
          </p:cNvSpPr>
          <p:nvPr/>
        </p:nvSpPr>
        <p:spPr bwMode="auto">
          <a:xfrm>
            <a:off x="5076056" y="4885257"/>
            <a:ext cx="838200" cy="0"/>
          </a:xfrm>
          <a:prstGeom prst="line">
            <a:avLst/>
          </a:prstGeom>
          <a:noFill/>
          <a:ln w="38100">
            <a:solidFill>
              <a:srgbClr val="00B050"/>
            </a:solidFill>
            <a:prstDash val="sysDash"/>
            <a:round/>
            <a:headEnd/>
            <a:tailEnd type="triangle" w="med" len="med"/>
          </a:ln>
          <a:effectLst/>
        </p:spPr>
        <p:txBody>
          <a:bodyPr/>
          <a:lstStyle/>
          <a:p>
            <a:endParaRPr lang="et-EE">
              <a:solidFill>
                <a:schemeClr val="bg1"/>
              </a:solidFill>
            </a:endParaRPr>
          </a:p>
        </p:txBody>
      </p:sp>
      <p:sp>
        <p:nvSpPr>
          <p:cNvPr id="2" name="Vabakuju 1"/>
          <p:cNvSpPr/>
          <p:nvPr/>
        </p:nvSpPr>
        <p:spPr>
          <a:xfrm>
            <a:off x="395537" y="3003798"/>
            <a:ext cx="2833439" cy="250894"/>
          </a:xfrm>
          <a:custGeom>
            <a:avLst/>
            <a:gdLst>
              <a:gd name="connsiteX0" fmla="*/ 2581275 w 2581275"/>
              <a:gd name="connsiteY0" fmla="*/ 9525 h 182878"/>
              <a:gd name="connsiteX1" fmla="*/ 1857375 w 2581275"/>
              <a:gd name="connsiteY1" fmla="*/ 180975 h 182878"/>
              <a:gd name="connsiteX2" fmla="*/ 666750 w 2581275"/>
              <a:gd name="connsiteY2" fmla="*/ 95250 h 182878"/>
              <a:gd name="connsiteX3" fmla="*/ 0 w 2581275"/>
              <a:gd name="connsiteY3" fmla="*/ 0 h 182878"/>
            </a:gdLst>
            <a:ahLst/>
            <a:cxnLst>
              <a:cxn ang="0">
                <a:pos x="connsiteX0" y="connsiteY0"/>
              </a:cxn>
              <a:cxn ang="0">
                <a:pos x="connsiteX1" y="connsiteY1"/>
              </a:cxn>
              <a:cxn ang="0">
                <a:pos x="connsiteX2" y="connsiteY2"/>
              </a:cxn>
              <a:cxn ang="0">
                <a:pos x="connsiteX3" y="connsiteY3"/>
              </a:cxn>
            </a:cxnLst>
            <a:rect l="l" t="t" r="r" b="b"/>
            <a:pathLst>
              <a:path w="2581275" h="182878">
                <a:moveTo>
                  <a:pt x="2581275" y="9525"/>
                </a:moveTo>
                <a:cubicBezTo>
                  <a:pt x="2378868" y="88106"/>
                  <a:pt x="2176462" y="166688"/>
                  <a:pt x="1857375" y="180975"/>
                </a:cubicBezTo>
                <a:cubicBezTo>
                  <a:pt x="1538288" y="195262"/>
                  <a:pt x="976313" y="125413"/>
                  <a:pt x="666750" y="95250"/>
                </a:cubicBezTo>
                <a:cubicBezTo>
                  <a:pt x="357187" y="65087"/>
                  <a:pt x="178593" y="32543"/>
                  <a:pt x="0" y="0"/>
                </a:cubicBezTo>
              </a:path>
            </a:pathLst>
          </a:custGeom>
          <a:noFill/>
          <a:ln w="50800">
            <a:solidFill>
              <a:srgbClr val="00B050"/>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bg1"/>
              </a:solidFill>
            </a:endParaRPr>
          </a:p>
        </p:txBody>
      </p:sp>
      <p:sp>
        <p:nvSpPr>
          <p:cNvPr id="30" name="Vabakuju 29"/>
          <p:cNvSpPr/>
          <p:nvPr/>
        </p:nvSpPr>
        <p:spPr>
          <a:xfrm flipH="1" flipV="1">
            <a:off x="3822700" y="2285293"/>
            <a:ext cx="1469380" cy="272126"/>
          </a:xfrm>
          <a:custGeom>
            <a:avLst/>
            <a:gdLst>
              <a:gd name="connsiteX0" fmla="*/ 2581275 w 2581275"/>
              <a:gd name="connsiteY0" fmla="*/ 9525 h 182878"/>
              <a:gd name="connsiteX1" fmla="*/ 1857375 w 2581275"/>
              <a:gd name="connsiteY1" fmla="*/ 180975 h 182878"/>
              <a:gd name="connsiteX2" fmla="*/ 666750 w 2581275"/>
              <a:gd name="connsiteY2" fmla="*/ 95250 h 182878"/>
              <a:gd name="connsiteX3" fmla="*/ 0 w 2581275"/>
              <a:gd name="connsiteY3" fmla="*/ 0 h 182878"/>
            </a:gdLst>
            <a:ahLst/>
            <a:cxnLst>
              <a:cxn ang="0">
                <a:pos x="connsiteX0" y="connsiteY0"/>
              </a:cxn>
              <a:cxn ang="0">
                <a:pos x="connsiteX1" y="connsiteY1"/>
              </a:cxn>
              <a:cxn ang="0">
                <a:pos x="connsiteX2" y="connsiteY2"/>
              </a:cxn>
              <a:cxn ang="0">
                <a:pos x="connsiteX3" y="connsiteY3"/>
              </a:cxn>
            </a:cxnLst>
            <a:rect l="l" t="t" r="r" b="b"/>
            <a:pathLst>
              <a:path w="2581275" h="182878">
                <a:moveTo>
                  <a:pt x="2581275" y="9525"/>
                </a:moveTo>
                <a:cubicBezTo>
                  <a:pt x="2378868" y="88106"/>
                  <a:pt x="2176462" y="166688"/>
                  <a:pt x="1857375" y="180975"/>
                </a:cubicBezTo>
                <a:cubicBezTo>
                  <a:pt x="1538288" y="195262"/>
                  <a:pt x="976313" y="125413"/>
                  <a:pt x="666750" y="95250"/>
                </a:cubicBezTo>
                <a:cubicBezTo>
                  <a:pt x="357187" y="65087"/>
                  <a:pt x="178593" y="32543"/>
                  <a:pt x="0" y="0"/>
                </a:cubicBezTo>
              </a:path>
            </a:pathLst>
          </a:custGeom>
          <a:noFill/>
          <a:ln w="50800">
            <a:solidFill>
              <a:srgbClr val="00B050"/>
            </a:solidFill>
            <a:prstDash val="sysDash"/>
            <a:tailEnd type="triangle"/>
          </a:ln>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solidFill>
                <a:schemeClr val="bg1"/>
              </a:solidFill>
            </a:endParaRPr>
          </a:p>
        </p:txBody>
      </p:sp>
      <p:sp>
        <p:nvSpPr>
          <p:cNvPr id="25" name="Oval 5"/>
          <p:cNvSpPr>
            <a:spLocks noChangeArrowheads="1"/>
          </p:cNvSpPr>
          <p:nvPr/>
        </p:nvSpPr>
        <p:spPr bwMode="auto">
          <a:xfrm>
            <a:off x="2070001" y="2106216"/>
            <a:ext cx="2794000" cy="2000250"/>
          </a:xfrm>
          <a:prstGeom prst="ellipse">
            <a:avLst/>
          </a:prstGeom>
          <a:solidFill>
            <a:srgbClr val="FFFF00">
              <a:alpha val="12000"/>
            </a:srgbClr>
          </a:solidFill>
          <a:ln w="9525">
            <a:solidFill>
              <a:srgbClr val="000000"/>
            </a:solidFill>
            <a:prstDash val="dash"/>
            <a:round/>
            <a:headEnd/>
            <a:tailEnd/>
          </a:ln>
        </p:spPr>
        <p:txBody>
          <a:bodyPr/>
          <a:lstStyle/>
          <a:p>
            <a:endParaRPr lang="en-GB">
              <a:solidFill>
                <a:schemeClr val="bg1"/>
              </a:solidFill>
            </a:endParaRPr>
          </a:p>
        </p:txBody>
      </p:sp>
    </p:spTree>
    <p:extLst>
      <p:ext uri="{BB962C8B-B14F-4D97-AF65-F5344CB8AC3E}">
        <p14:creationId xmlns="" xmlns:p14="http://schemas.microsoft.com/office/powerpoint/2010/main" val="274333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BUUEhIUFRUUFxkYFRQYFRYVFxgVHBQWFx0WGBYYHCYgGBkjGxYSIC8gJCcpLSwtFx4xNTAqNSYrLCkBCQoKDgwOGg8PGi0kHyQsLCspKioyLCwsNTQuLCwsLDAvLCwsLCwsLC8uLCwwLCksLCwtLCwsLCwsLCwsLCwsLP/AABEIANwA5QMBIgACEQEDEQH/xAAbAAEAAgMBAQAAAAAAAAAAAAAABQYDBAcBAv/EAEoQAAIBAgQDBQIJCQUIAgMAAAECAwARBAUSIQYxQRMiUWFxMoEHFBUjQlKRobFTVGJygpKT0dIkM8HT8BZDY2Sio7LhlPElNMP/xAAaAQADAQEBAQAAAAAAAAAAAAAAAgMBBAUG/8QALhEAAgECAwYGAgMBAQAAAAAAAQIAAxESITEEEyJBUfAyYYGRwdFxobHh8UIF/9oADAMBAAIRAxEAPwDuNKUohFKUohFKUohFKUohFKUohFL14a5hxPx9ioca6RlVSJraCoOobG5J338rUyqW0l6NBqxss6hSojD5tMyK3xSTcA/3kXUX6sDWX5Sm/NJP4kP9dbgPl7icpcDLP2MkqVG/KU35pJ/Eh/rrz5Sm/NJP4kP9dGA+XuJm8Hn7H6knelcqzj4Q8WmLZQAixvp7EqrXsd7tzufI9RXUoXuoNrXANvDblQyFdZ11aDUgC3OfdKUpJCKUpRCKUpRCKUpRCKUpRCKUpRCKUpRCKUpRCKUpRCKUpRCKUpRCYcXiljRnc2VQST5CoTKsiSUnE4iJDLIwdQwBMaAAIvrYA+tZMX/acQIucUBDS+DSWusfoPaPuqcFVPAtuZk1YlsQOQy+/r3ntqUpUpSKUpRCQefcPJKO1SNO3QhkcgXJU3CnxB5b1JZZjhNEsi7ahcjqDyKnzBuK2jUFHbD4sryixO48BOOY8tS2PqDVBxLbppJuxDAk5afUnaV4K9qcpFKUohFKUohFKUohFKUohFKUohFKUohFKV8yPYEnoL0Qn1Suc5f8KjviQpgBjdtKhbmTc2HM2J5bbVcflxvzXE/uJ/XVN20evTagQH5yVpUV8un81xP7if10+XT+a4n9xP66zdtIb1e7yVqPznMuxjuo1SMQsa/Wc7D3DmfIVoZnxQYoXk+K4juKT3lUL7yGNh7qqnB/FkmLzBe3VSdD9npFgh5k2ubkgWvTKls25Sy0nq02enyl8yfLuxiCk6mJLSN1ZzuT/rwrepSpkkm5iKoUWEV8s4G52r6rnXwi8TvDiY4gbLo1keLFiN/QAfbWquI2l6FE1nwA2nQUxCnkwPvrJXFcVxu4AKNYjcHzrr+VY3tYI5Nu+isbbi5UEj3G4pnTDK7TspoAG+s260s3y4TQsl7E7q31XG6sPQ2rdrw0gJBuJxkBhYzQyXMTLFdhaRCUkXwddj7jzHrUhXPOLuLGwWObsUBLRr2oa+km5sRbrba9WTK+KzNCkgw2Iswv3VVlvyNjqFxcHpVGS+a6RjSelSD1NDzk/Sor5dP5rif3E/rp8un81xP7if10u7aS3q93krXl6i/lw/muJ/cT+uqPnXwmzx4llSJVjjNijr3zbncg90+laKbTooUzXJCcp02lY8PLqRWtbUAbHmLi+9ZKnJxSlKIRSlKIRSlKIRUfnWY9lHdRqkc6I18XPL3DmfSt8moPK1+MTHEsO4t0w48rkNJ+0dh5Dzp0A1Ogk3Y+FdTMGTcC4eBkl0apVG7XJXX1YKdh1qxgV7SlJJNzLFmbU3/MUpSsiz4liDAhgCCLEEXBB5gjwqpYvJo8vlTEwRhY/YnW5NlZh3he9gDb7quFYMXAroyuAVYEMDytanRsJz05xXxFCqm0yq196xYzGpEuqRwq+JP+r1TMDxO8SHDQoZ5EYpE43Ux32Jt4Cw8POpDCcKyTOJcc/aEezED3B62/AfaasaIQ8ZsP2ZzDaC4tTFz+h6/UxzcQT4tymCXSg9qZh+F+X3n0rSzf4N4ZMOzTTsJRd2xB9kdTcE7r5k3/AAq7QwKihVUKo5ACwFV4f/kJP+Tib3YiRT98KkftEeAoD3yXJefXvylKatTcVCbty6D0lJyT4OYQ8EmJxBeOYjskETxhzbUFdm9kEDYfS6GrjNwxLh2MmBkI6mBjdD6X/wAd/OrBmWWpPE0UgurD0II3DA9GBsQfEVH5FmL6mw2IPz8QuG5CWK9llHn0YdD6isFQ2uvqDK7QzVyN4fwRlaYMs4vRm7PEKYJRsQ2yk+RPK/n9pqw3rTzLKIp10yoG8DyYeh6VUswwmJwnzUErSpIrWS15EUW1Mvha4Fxtc8q0IlU8OR6HT3nMXqUhxZjqNfUfU3MRkEWYYh5ZVvFH83GVJBdgbs1xzUG6j31aMNhVjRURQqqAFUcgB0qJ4czzDyRrHF3Cgt2TbMLeH1vXn41N3qdW4NiLTop1C6DiuP1PaUpUo8VCZvwhhsQzO8Q7QiwkFwQbbMQNiRtzqboa0EjMTQxGhkbkOOaSKzi0kR7OQfpADceRFj76kqg80HYTpiBsjkRz+FvoOfCx2v4GpsGncDxDQyNMnwnUT2lKVOVilKUQilKr/GvETYPDh0UMzMEW/sjYm5tz5cq0C5sI6IXYKNTM+eTs5XDRmzyi7sPoRD2m9T7I9TUrh8OqKqqLKoAA8ABaqZ8HWeHEtiGkUdrdSXHIqQQFA+iBY7edXenfLhiNRam5D6/EUpXy5Njbw2qcJilxiKbFgD4V9xTBhdSCPKuI4fjKTUxdjqJJN/G+9SXDOdYnFYkwwyFA6nW3gotv67ge+ujc+c9GtsJp02cG9hedEzni2KAlB85JyEa+PgT09OflUX8l4zGb4h+xiNvml5kc9x09/wBlTGT8Ow4ZbgAt9KRrXPoT7I9K+8fxJh4lYtPCCAbKZFBJtsOdaGC5Uhc9frpPDNNnzqnLoPk85GZpk64REnwyAGC+sdZIj7Wo9SLXv03qxYXECRFdTdWAIPkarPDfwhQY1hEEkSQj2Chdbde+twB5taqtgOPTBK8AS+H7RlXciRELEd0jbbmBatdHIs/iE6dmoNUYmiMrZ+X+/Ek8NxiMxnODuIkLvqYMdUsSnaNPqlh7R8Abc9r9DAqKFUAKoAUDYADYACq/k8mX4ZbQmKPxJuHP6xbvX9akv9o8N+Xj/erKoubIpAkkdRmzC8kqgeLolWDt9fZyYfvxyWJ35FGA3KP7JHv6Vuf7R4b8vH+9Xh4iw35eP94VNVdTexjGohFriQ3CPHIxiTu6iJYdJ56joKElifVW5eVSmR4dnLYmQWeW2hfqQjdV9TcsfM+Vc4xPE8Axp7PDIsLSKJdNwZVVjYlfZ5961t+RNdcLAC5NgOZqlXCvhFryj7PVplTV9JFZzwvDiO8Rok6SLs1/P63v+2okZlisFtiFM8I/3q+0B+l/7+2rDgM2in19jIH7NtLFdwGte1+R91bhFIKhXhcXHQyLUgTiQ2PUfPWamXZtFOuqJww6jkR6jmK3BVczLhBS3a4ZjBL4rsp9QOXu28jUbFxnJGzQz6O1Q2Zl3vt4cr/6sKDTUi6H05ytBatRsGHPqNP6l1pVXwHGiNMsbkd86VP6R5A+tWiplSNZepSekbMJixOHWRGRhdWBBHkajOH8QyhsPIbvBYA/WjPsP9mx8xUxVN49zr4m8E0agynWu/smOwuGtvzKke+mTO6yIpNUcYNfj+tZcqVX+DeJzjYS7IFdG0sBcg7XBF/wqwUhFjYyjoUYq2sUpSsiRWtmOXRzxmOVA6HmD+IPQ+dbNKJoJBuJW8lwCYKdoFUCOa7xN11ADVGx5mw3HvqyVHZ5lxmiIXaRTribwcbj3HkfWsmU5iJole1juGXqrjZl+2qNxDF7yQY4yGN75ibteV7Spyk5rx98HsOmTFRu0bE3ZAAUZi25H1TzPhUhkHD8OBSFdLk40aHxGvQyuU1qi6QCoazAEG9wOfSc43a2Bl/Z/wDMfyr6lyrtsvWIHS3ZIUb6sihWRvcwU10rbACetv18RW2mqzGnfKwy9TC8F4S92h1nxkeSU/8AWxrfw2TQR/3cMSfqxov4CvjIcz+MYdJCNLG4kX6sikq6n0YMKkKkzPezEwULqBIrLspw+Bhbs1WNACztzJt1ZuZ/1aoHC8KQ2fGyxfOHVMsV7KuxZQQObbAnzPlUzjB8YnEP+6hKvN+k/NI/QbMf2fGpXE4cOjITYMpUn1BH+NMWI11Osym7AnAbDTLvvORHDPFsGNS8Zs4Hfia2pf6h5j7qm7VTslyGLLsYsardMQlo5GsXEqC7JqtsHXvAeKmrlWVQobg05QQkji1nlqhuIuKsPg1vM3eIusa7u3TYdB5mwqZJqp5tlceZYlo3HzOGBVnGzNOy+wr9FjUgnoWYA8jRSVS3Hpzg5IHDrNZuFop448dHDpmcJP2Ra6MSA+kjbcg8/HpU7jsthzDDKH1aHAYaWKkG3W2xI32NxUjgsGIokjUkiNFQE87KoUX+yo3Cf2fEmP8A3c5LxeCyWu6eV/bH7VMGv4dRmIVHYkYzcaZ995SHyH4OI4BIrySOC90KySRELYCzBGAJvff8Klf9jYej4kemKn/rqdr4llCqWYgBQSSeQAFyTSmtUY3vAU1A0kHhssggxEaibEmRgzKjTzSKVUAEspYi3eHPrXNPhHymXDY15gCYpzqVh0aw1KfA339DXTOGojKXxbizT2EQPNMOvsDyLXLn9YeFaXHm3xY+Ew36dOf2VVLmoFvHpbUdlBqKPSc34IyifF4uJwrCOJ1d5CDp7rBgoPUkgbV3OvAte1BmxTo2jaDWa5i9VriPL0xsyYZhdY/nJWHNRuFQHoW/AVMZtmAhiZ7XOwVerOTZVHqax5LlpijJc3lkOuVvFz0HkOQ9K1eEYvacmNg4Cm1s799Z95PksWFj7OFdK3ud7knxJPM1vUpU5Qkk3MUpSiZFKUohFQbn4tir/wC6xLAH9Ce2x9HA+0VOVpZvhFkhdXNltfV9UjcN6gi/up0IBsdDJupIy1Gk3K9qlcP/AAjwyFY5SUa1u0NgjEdfEX86tQzaH8tH++v86CjA6Srqadg4sfORfHCXwUm17aT/ANYH+NSWUPfDxG97xpv+yKiOMMxjbByBJEYnTsGUn216XreyTMYhhoh2qbRqCCwBHdHME1Uqd0MuZ/gTkDDfnPkP5MqsvFow2Zvhoo2IxEsWoOCgSRmCO6gjvqy6GBFhe/nVyzXMOxj1AanYhY0+s7bAenU+QNRuf/E2CzzMhbDkSIysusFTq0i3MEi2n/7qEyDjOLF428imPs427IMQVHV3Y8g2mw8hfxpmwtY20GfnOhaVVkZkzHXpLblOX9jHpJ1OSWkf6znmf8B4ACt6q3Fx/hGxAhWUHYkykhYxboGa2ony2qaw2ZxSG0csbm17K6sbeNgeXKoujg3YTEK2ssY9IyFMihtLBlBF7OOTDzHjWjiM3YcrD76gc94mAndb+wdPvHP76r2O4k1DY060ydZ69DYWIBI1k9mHHbwtyVx1B2+wjl9lTXB2ZYeXDgYa6hCdaMburMSxLH6VyWOrrXHMzxxJ51s8CZ20GYRWPdlYROPEMbD7G0n3Hxp3QYcp1bTsVLd3XxCd5rRzjAdrFZTZ1IeNvqyKbg+nQ+RNbMmJVfaZQfMgfjUTHxhhjiGw5lCyKQAGICtcA91uR58udQQNe6jSfPNhIsZv5Vj+2iDW0tcq6dVdTZl9xB+6qRxTxaWxpwDxkxM8WpowWkZCiu0egc9RIBI+jfY1IZ5xVFgMYRZnEyhpEW3dcbBxfbvKLEfog+snlWLwLu2JjeLtJdOtmYBwAoULYm67KNhV0wqS1r5ZeRg9OoKYLZX59f8AZPINttqq3Hp7uHHQzCrB8rQ/lov4i/zqs8b46N0h0yIwEoLaWDWFvAGs2dTvBlIbSy7o5y414a1PliD8tF++v86q3FXwgQx6oYyWcgAyLYql+ZBv3mAvyqIRibTrQGpcILnykxD/AGrE6+cOHJCfpzdW9F5DzJqdrUyqJFhjEVtGkaSOoIvf33v7626Ha5y0k0UqM9ecUpSkjxSlKIRSlKIRWvjinZP2myaTr/Vsb/detioLMf7TOIB/dx2ec+JvdYvfzPkKdFuYjvhGWvKVvhT4O0DJiJWLLuyQso5EnTrJ9raxtYVcf9n8N+bw/wANP5VvgV7WmoxORlKjNVsamZErXE+TwJhJWWCJSALEIqkHUBsQKy8P5JA2FhZoImYxqSTGhJNupI3rY4ta2Cm/VH3sorJw0tsHAP8Ahr+FVxNudefxOPAu/tb/AJ+ZDcXtgcLhz2sEV5AVRERFdj4hgO6Bz1dPurSyXhGHB4qNyxkSZWRGYABXIvpPQ6l1AennWbirhqHG42KJgQwid5ZFNmCexGovcbsWPL6PnVkxOVB8P2JY7KoD9QygaX9QQDWllCrcm51+J0LUqKGVMh06/wC6SOh4GwqYkTpEFNmBSwMZv10EWBHlapqLBIpuqIp5XCgG3htWvk+NaSPvgCRGKSActYtcjyIIYeRFb9RdmJsxgmEi4nEeOkaHHzA3sza1Pirb/jqHuqu/Hq7ZxpwfHjohdhHKl9EltgOqt4qfu5+vIcz4Ex0DWbDSOOjRgyKfO67j3gVdalxafR0NsFSmFJsRIifEXqU4JwDTZhh1UX0yB28kQ6ifuA9SK9y/gbHTNpXDSL+lIDGo87va/uBPlXVOAuFocH2qhxJiBpEzWI03UOqJf6Nje/UjysMZrDKT2jaURSAczLBjOH8PK2uXDwyMQAWeJGaw5C5F6hU+DfBjEPM0YYMRpi0hYksAPYXZtxffbflVqrRzjMOyjuo1SMdMafWc8h6dSfAGpI7+FSZ8+4UC7CVPiPhBMbjPm37Ps41ErBdQvfuoBcd7Tc+Qt41K4SfCYSSPBNpDdmCjOF792Ye19a6nbzFqmcqy8Qxhb6mJLO/VnO7N9v2C1Vnjbgr40/bg3aKMBYbWEmly+ktfa4LAW6mqIUZsLGw6x3q1mpBTnblLWMFH+TT90fyqr8dYRFjhKoo+dF7KASLHbYVYsmxUckEbxf3ZQaRvcC1tJvvcWsfMVBcfj5qE+Ey7eOxooXFUCc20gbkmWEZdF+Sj/cX+VVDif4N1nkeaJ9DEXMekWZgOhuNN7Dxq7ihqIcg3nbTdqRuhsZoZBOjYaPsxZVULp6qVABU+YItUhUGL4fFW27LEk/sz2v8AY4H2ipwUOLG40MijFvFrzilKUkeKUpRCKUrUzTNI8PE0sraVXmeZudgAOpNE0Ak2E+M4zIQxFramNlRerOdgo99fOS5cYYgGN3Yl5G8XY3J9Og8hUJkOcx4/EtKp7sAtHGws12G8pH/SPfVrqjcIw+8mabBzjFrZAd9+8UpSpx5CcZLfBTei/wDmtbPDz3wkJ/4a/gK1eIsYjRyQawHdbHrpB8fdWHL5x8V+LRSKJhEVRjcDVpPe232O9qvrSt5xNzU3m8tlh+Z98MjtXxGJ5iWQpGf+DFeNSPIt2jftCp+tXLMCsEMcSezGoUe4Wv6nn762b1NzdriaosJDY8fF51nBtHKQkw6A8kl8rGynyI8KmawzIksbKbMrAqbG/iCLjrzqBwXE0UJ+LYiZVljbQC1++tgUckCwJUre9t71p4h5jvv0mIpxWUXvn99/macmfR5k64aFjouWxN+6dCNbsh4625kfRv41b1W3KqvwvwBBhCJD87N+UPJSeehenqbmrTemrFL2TQTEDWu2s9qm8XcQx4HFxTEks6FJYlHeeMXZHBO11e458pD5Vcb1oZ1kkWKiMcyalPI8mU/WU9DS0mVW4tOc1wSMtZlyzG9tBHLbT2iK+m97alDWvte1+daGXH4xOZ+ccd0g8+QeUepGkeQPjUA3FOHIiwEMrfQgMxFhpVdJ0n6xtpva12qx5nneHwMQ7RwiqAEQbsQBYBV5nlzp8NslGZ0/EKlN1Ixiw1z77MlRXpqCwvG2EaJHbERIXUNoaRNa3F9JAPMUPG2E6Slv1I5X/wDFTSbp+hm416zFg/7LjGi5Q4omSLwWYC8kf7Q74HiHrB8IB/s8Y8ZV/Bq+swx8eNTsY1xCvcNFMcPIqxyr3lcsygAXFrdQSOte8XwGWKOMMnaB1Y72sNJuRztuRtV0yqKWyPP7kKiF6bKgvLKg2Fe1rYTHI+ytcgbjr61s1yTqIIyM081y4TRFCSDsVYc1cbhh5g1hyPMTLF39pEJSVfBxz9x2I9akSKrmeY5MFOuIZrRy/NyjmSQCVcLzJG4PkaovEMPtJFWxgqL3yPfl/EslK08qzeLExiSFwynbqCD4EHcGtypypBBsYpSlEyKieKMhGMw5iLaTcMrWvZhyuOo51LUrQbZxlYqQw1lH4G4e+J4iZJGvKVXRbZWjvuVv11bHwtV4qJz/AArFVljHzkBLqPrLbvJ71+8Ct/BYtZY1kQ3VwCPfTvmA0Rqz1Khx6/H9TPSlKnNnD+LMwlgzHEB77uWXzQi6keVrD3Vr5DnzNjYCX0gSKWJ5BQdyfK1dkzvhrD4sAYiJX0+ydww9GFjWDL+DMJCjJHh0s/tE3Zj+029dAqi1jPUP/oHdYQOK1vKeNk0jkumPxAViSoXsGUAm9lPZ8hXnyDiOmYT++PDn/wDnWhJw9PhSXwTlk5mBzce4k/yPma3cq4ujlbs5QYZRsUfa58ifwNjTENa6EEfgX9RPBWoL4XFj+cvQyvcL8GYyHEPK+KMaNIzGMWcyAsTqdfYUnntvv0qJzXg6XGY2d4GUxmWxdmtZrDUAOoBJG1X/AD/MGRViit20x0p+iPpSHyUffat3LcAsMSxpyUW8yerHzJuaGqseNtTpOnZqzUHIp+t+/X2kfhMmgHzQkkZo1UMPjEwI22JUPtf0tWz8gxeMv/yJ/wCuqlxvwriJcYuJw2pdEQ1FH0yEq57qeLFTtfbberllOLSWGN43LqyizH2j0736V73Hjele4UMGvfXykgFZiComL5Bi8Zf/AJE/9dY58nhVSzNIFUEsTiJ7BQNybycrVK1SfhIy6fECCGKUASuV7G1tRCs5dnv7KheVuZHPa2UyzsAWtB1VRcKJB4vgQYaVMR2mvDCRGNgdYQsCCehF7XP3Ves44aw2MUGaNXNu7INnA57ON7b3tyrJlWAPxOKKdRcRKki3uLhAp391anDMzRl8LKe9DvGT9OE+yfO3I+6tubXU5j+JStXeqwFXMEZfn+5u5PkUeHhWJACEFgxC6iLk7kDfnUjavmSQKCSQABckmwA9arGN4vaRjFgozI/LtCO4PPz9TYetIqPUN/cxHqJTGftJ/H5lHCuqVwo6X5k+AHM1xTG8Vv8AGpmLGxkYi+3dv3f+m1dPwHCJZ+1xj9tJ0X6A93X05etfXEPwf4XFkM6lHAADxkKdI5AixBt6U4KJkDc/qdewbS1NyziwI9Zz7hLP5ZcxgVCSCx1fqaTe/lXZqgOGuCsPgbmJWLsLGRzqa3gLAAD0FT9TdsRldqris4IGgtFUz4QcmOKMEUZ+duxAPs6LDUzEchcKKtuKxKxozubKoJJ8hUZkWGZi2IkBDy+yp+hED3V9TzPmaEy4jONarU3GDX47ymtwVwy2CgKu4Z3bU1r6RtYAX5+tWKlKQm5uZR3LsWbUxSlKyJFKUohPCKg8Afi+JaE7RzEyQ+Ab6cf294etTtR2eYAywnSbOhDxt4Ou493MHyNOhGh0MnUU+Iaju0kaVAZHxnh8SwRXAlIuUII3HMK1rNbfl0qfvSkEGxlSpXUW/MUpSsmRUZneUQTITMosoJ18mUfreHkdqkXcAEkgAC5J5AeNVfFZvHjpVw0EgeP28QRfdARZBe19Rte3SqU74rg284lRSUPDeROVLiYLYlYzPEQVXUSZVhDEggfRB52F/dVsyfiGHED5tu91Q7MPd1HmKklQAWHIVC5xwpFMda3il5iRNjfxI6+ux86q1RKh4xbzHzOdaT0hwG46H4P3Ju9VvFf2Gcyj/wDWnb54dIZSbCYeCNsG8DY+Na6Z1icGdOLTtI+QnTe363/ux9asGHxcWJjOllkRgQw57EWKsp5ehpcJp5nMHp3rKLUWploRyOs3L1A4X57MJH+hhkEK+HavaSQ+oXsR7zWzk2Bkw8Txlu0RCew37/Z2uI2J2JU3UG/IC9R2X45MDhV+MsBNIWlkUd5jI5LsNuguFvy7o3rFXULmdBGZgLFshLNeqXxVnkaTxvC2qeIkMALqUIN1Yj/Dlc1kMuLxwso+LwN9L6bL+J91h5mp7Ksghw6aUUbizMbFm9T4eXKqKFom7ZnoPmQYtXFkyHU/A+ZAYPJJsaFlxU3zZGpI4zYWPj0H3n0q1YLAJEgSNQqjoPxJ6nzNVrCZtHgJnw8zhIye0gY3sFY7pte1jff1q1RShgCpBBFwQbgjxB60lZmJty5StGjhUORmeZ+590pel6hLxSvL1B5xxZBDqjEitOBZYgbkudgD0G5Gx6VoBJsIWNiQNJ7mJ+MTiAf3cZDznoTzSL3ncjwAqcrQybLuxisTqdiWkb60h5n/AAHkK36ZyNBoJOmD4jqe7RSlKSUilKUQilKUQisWLw4kjZCbB1KkjnYgjb7ay0ohpObZJ8GMseJDyTAIhurRkhybG3Md376uwyh/zqf/ALX+XUnSqGoxj16jV2xP9SN+SX/Op/8Atf5dPkl/zqf/ALX+XUlSsxnsCQ3a9kyBzbhx5YXj+NTd9SO92en0OlAbehqo8HcLS4XHocQQl0fRY6g5tYrfpsdVj4V0yo/O8t7aIhdnUho2+q43Hu6HyNMr3yOhl1rPSpMic5IUrSyjMO2iD2sdw6/VcGzL9tbtTIINjJqQwuJ8sgIsQCDzB3qsZrwsI9U+FcwOoLFR7BAF7W6em48qtNeOtwQdweYpkqMhyivTV/EJynD8fNJu5ufsHuHSpDg/NYsTjmDxqz9mWVjvYqQOXLkRv5VDZ78E+JSVjhSrxMSVBfSygn2TfY25XvVr+D7gNsFqlmYNM402XdUW9yL9SSB9lWLqBwz2tofZnpGwHlLoBSva1sxxywxNI/JRfzJ6AeZNh765wL5CeOSALmUDjvheXE45ewIZjGCyk2CAGwN/A35eVWXJuEuxgRDPMGVQG0SMq38h0Fb2RYFlVpJbdrMdT/oi3dQeSj/GpWqs5XhB0jms9akEfQafEivkH/mMT/GP8qfIP/MYn+Mf5VK0pN43WR3SdJFfIP8AzGJ/jH+VULG/BpiGxZKuDGz6u1Zu+ATc3HMt59fKupUrd406NnqHZySnOfKLYWr6pSpycUpSiEUpSiEUpSiEUpSiEUpSiEUpSiEUpSiEg3/s+LDcosTs3gs45Hy1Db1FTYrWzLALNE0bcmHPqD0YeYNjUblPECaRFPIiTqdDIzBSzD6SgncMLH31U8S35jWSQENhGhzHz9ycpSlSlYpSlEINQUn9pxQXnFhjdvBprbD9gb+pFbWd5iY0Cx2MsjBIx4MfpEeCi5rPleXrDEsa72G7dWbqx8STVF4Ri58pFuNsPLn8CbYr2lKnLRSlKIRSlKIRSlKIRSlKIRSlKIRSlKIRSlKIRSlKIRSlKIRSlKITw1y3irgbFy413jXWkrXD6gAosBZrm4t5dBXU68plYqcpehXaibrIjDYDFKir8Yiawtcwkk+pEg/CsvxbFfl4f4Df5lSdK3GfL2E5SgOefuZGfFsV+Xh/gN/mV8SYbF2Np4b22+Zbn/EqWpRjPl7CZux5+5nIOGsjxi5ijNHIGV7yyMDYr9LvHZrjl6114Ur2hmxTsr1zWIJFopSlJOeKUpRCKUpRCKUpRCKUpRCKUpRCf//Z"/>
          <p:cNvSpPr>
            <a:spLocks noChangeAspect="1" noChangeArrowheads="1"/>
          </p:cNvSpPr>
          <p:nvPr/>
        </p:nvSpPr>
        <p:spPr bwMode="auto">
          <a:xfrm>
            <a:off x="155575" y="-108347"/>
            <a:ext cx="3048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sp>
        <p:nvSpPr>
          <p:cNvPr id="5" name="AutoShape 4" descr="data:image/jpeg;base64,/9j/4AAQSkZJRgABAQAAAQABAAD/2wCEAAkGBhQSEBUUEhIUFRUUFxkYFRQYFRYVFxgVHBQWFx0WGBYYHCYgGBkjGxYSIC8gJCcpLSwtFx4xNTAqNSYrLCkBCQoKDgwOGg8PGi0kHyQsLCspKioyLCwsNTQuLCwsLDAvLCwsLCwsLC8uLCwwLCksLCwtLCwsLCwsLCwsLCwsLP/AABEIANwA5QMBIgACEQEDEQH/xAAbAAEAAgMBAQAAAAAAAAAAAAAABQYDBAcBAv/EAEoQAAIBAgQDBQIJCQUIAgMAAAECAwARBAUSIQYxQRMiUWFxMoEHFBUjQlKRobFTVGJygpKT0dIkM8HT8BZDY2Sio7LhlPElNMP/xAAaAQADAQEBAQAAAAAAAAAAAAAAAgMBBAUG/8QALhEAAgECAwYGAgMBAQAAAAAAAQIAAxESITEEEyJBUfAyYYGRwdFxobHh8UIF/9oADAMBAAIRAxEAPwDuNKUohFKUohFKUohFKUohFKUohFL14a5hxPx9ioca6RlVSJraCoOobG5J338rUyqW0l6NBqxss6hSojD5tMyK3xSTcA/3kXUX6sDWX5Sm/NJP4kP9dbgPl7icpcDLP2MkqVG/KU35pJ/Eh/rrz5Sm/NJP4kP9dGA+XuJm8Hn7H6knelcqzj4Q8WmLZQAixvp7EqrXsd7tzufI9RXUoXuoNrXANvDblQyFdZ11aDUgC3OfdKUpJCKUpRCKUpRCKUpRCKUpRCKUpRCKUpRCKUpRCKUpRCKUpRCKUpRCYcXiljRnc2VQST5CoTKsiSUnE4iJDLIwdQwBMaAAIvrYA+tZMX/acQIucUBDS+DSWusfoPaPuqcFVPAtuZk1YlsQOQy+/r3ntqUpUpSKUpRCQefcPJKO1SNO3QhkcgXJU3CnxB5b1JZZjhNEsi7ahcjqDyKnzBuK2jUFHbD4sryixO48BOOY8tS2PqDVBxLbppJuxDAk5afUnaV4K9qcpFKUohFKUohFKUohFKUohFKUohFKUohFKV8yPYEnoL0Qn1Suc5f8KjviQpgBjdtKhbmTc2HM2J5bbVcflxvzXE/uJ/XVN20evTagQH5yVpUV8un81xP7if10+XT+a4n9xP66zdtIb1e7yVqPznMuxjuo1SMQsa/Wc7D3DmfIVoZnxQYoXk+K4juKT3lUL7yGNh7qqnB/FkmLzBe3VSdD9npFgh5k2ubkgWvTKls25Sy0nq02enyl8yfLuxiCk6mJLSN1ZzuT/rwrepSpkkm5iKoUWEV8s4G52r6rnXwi8TvDiY4gbLo1keLFiN/QAfbWquI2l6FE1nwA2nQUxCnkwPvrJXFcVxu4AKNYjcHzrr+VY3tYI5Nu+isbbi5UEj3G4pnTDK7TspoAG+s260s3y4TQsl7E7q31XG6sPQ2rdrw0gJBuJxkBhYzQyXMTLFdhaRCUkXwddj7jzHrUhXPOLuLGwWObsUBLRr2oa+km5sRbrba9WTK+KzNCkgw2Iswv3VVlvyNjqFxcHpVGS+a6RjSelSD1NDzk/Sor5dP5rif3E/rp8un81xP7if10u7aS3q93krXl6i/lw/muJ/cT+uqPnXwmzx4llSJVjjNijr3zbncg90+laKbTooUzXJCcp02lY8PLqRWtbUAbHmLi+9ZKnJxSlKIRSlKIRSlKIRUfnWY9lHdRqkc6I18XPL3DmfSt8moPK1+MTHEsO4t0w48rkNJ+0dh5Dzp0A1Ogk3Y+FdTMGTcC4eBkl0apVG7XJXX1YKdh1qxgV7SlJJNzLFmbU3/MUpSsiz4liDAhgCCLEEXBB5gjwqpYvJo8vlTEwRhY/YnW5NlZh3he9gDb7quFYMXAroyuAVYEMDytanRsJz05xXxFCqm0yq196xYzGpEuqRwq+JP+r1TMDxO8SHDQoZ5EYpE43Ux32Jt4Cw8POpDCcKyTOJcc/aEezED3B62/AfaasaIQ8ZsP2ZzDaC4tTFz+h6/UxzcQT4tymCXSg9qZh+F+X3n0rSzf4N4ZMOzTTsJRd2xB9kdTcE7r5k3/AAq7QwKihVUKo5ACwFV4f/kJP+Tib3YiRT98KkftEeAoD3yXJefXvylKatTcVCbty6D0lJyT4OYQ8EmJxBeOYjskETxhzbUFdm9kEDYfS6GrjNwxLh2MmBkI6mBjdD6X/wAd/OrBmWWpPE0UgurD0II3DA9GBsQfEVH5FmL6mw2IPz8QuG5CWK9llHn0YdD6isFQ2uvqDK7QzVyN4fwRlaYMs4vRm7PEKYJRsQ2yk+RPK/n9pqw3rTzLKIp10yoG8DyYeh6VUswwmJwnzUErSpIrWS15EUW1Mvha4Fxtc8q0IlU8OR6HT3nMXqUhxZjqNfUfU3MRkEWYYh5ZVvFH83GVJBdgbs1xzUG6j31aMNhVjRURQqqAFUcgB0qJ4czzDyRrHF3Cgt2TbMLeH1vXn41N3qdW4NiLTop1C6DiuP1PaUpUo8VCZvwhhsQzO8Q7QiwkFwQbbMQNiRtzqboa0EjMTQxGhkbkOOaSKzi0kR7OQfpADceRFj76kqg80HYTpiBsjkRz+FvoOfCx2v4GpsGncDxDQyNMnwnUT2lKVOVilKUQilKr/GvETYPDh0UMzMEW/sjYm5tz5cq0C5sI6IXYKNTM+eTs5XDRmzyi7sPoRD2m9T7I9TUrh8OqKqqLKoAA8ABaqZ8HWeHEtiGkUdrdSXHIqQQFA+iBY7edXenfLhiNRam5D6/EUpXy5Njbw2qcJilxiKbFgD4V9xTBhdSCPKuI4fjKTUxdjqJJN/G+9SXDOdYnFYkwwyFA6nW3gotv67ge+ujc+c9GtsJp02cG9hedEzni2KAlB85JyEa+PgT09OflUX8l4zGb4h+xiNvml5kc9x09/wBlTGT8Ow4ZbgAt9KRrXPoT7I9K+8fxJh4lYtPCCAbKZFBJtsOdaGC5Uhc9frpPDNNnzqnLoPk85GZpk64REnwyAGC+sdZIj7Wo9SLXv03qxYXECRFdTdWAIPkarPDfwhQY1hEEkSQj2Chdbde+twB5taqtgOPTBK8AS+H7RlXciRELEd0jbbmBatdHIs/iE6dmoNUYmiMrZ+X+/Ek8NxiMxnODuIkLvqYMdUsSnaNPqlh7R8Abc9r9DAqKFUAKoAUDYADYACq/k8mX4ZbQmKPxJuHP6xbvX9akv9o8N+Xj/erKoubIpAkkdRmzC8kqgeLolWDt9fZyYfvxyWJ35FGA3KP7JHv6Vuf7R4b8vH+9Xh4iw35eP94VNVdTexjGohFriQ3CPHIxiTu6iJYdJ56joKElifVW5eVSmR4dnLYmQWeW2hfqQjdV9TcsfM+Vc4xPE8Axp7PDIsLSKJdNwZVVjYlfZ5961t+RNdcLAC5NgOZqlXCvhFryj7PVplTV9JFZzwvDiO8Rok6SLs1/P63v+2okZlisFtiFM8I/3q+0B+l/7+2rDgM2in19jIH7NtLFdwGte1+R91bhFIKhXhcXHQyLUgTiQ2PUfPWamXZtFOuqJww6jkR6jmK3BVczLhBS3a4ZjBL4rsp9QOXu28jUbFxnJGzQz6O1Q2Zl3vt4cr/6sKDTUi6H05ytBatRsGHPqNP6l1pVXwHGiNMsbkd86VP6R5A+tWiplSNZepSekbMJixOHWRGRhdWBBHkajOH8QyhsPIbvBYA/WjPsP9mx8xUxVN49zr4m8E0agynWu/smOwuGtvzKke+mTO6yIpNUcYNfj+tZcqVX+DeJzjYS7IFdG0sBcg7XBF/wqwUhFjYyjoUYq2sUpSsiRWtmOXRzxmOVA6HmD+IPQ+dbNKJoJBuJW8lwCYKdoFUCOa7xN11ADVGx5mw3HvqyVHZ5lxmiIXaRTribwcbj3HkfWsmU5iJole1juGXqrjZl+2qNxDF7yQY4yGN75ibteV7Spyk5rx98HsOmTFRu0bE3ZAAUZi25H1TzPhUhkHD8OBSFdLk40aHxGvQyuU1qi6QCoazAEG9wOfSc43a2Bl/Z/wDMfyr6lyrtsvWIHS3ZIUb6sihWRvcwU10rbACetv18RW2mqzGnfKwy9TC8F4S92h1nxkeSU/8AWxrfw2TQR/3cMSfqxov4CvjIcz+MYdJCNLG4kX6sikq6n0YMKkKkzPezEwULqBIrLspw+Bhbs1WNACztzJt1ZuZ/1aoHC8KQ2fGyxfOHVMsV7KuxZQQObbAnzPlUzjB8YnEP+6hKvN+k/NI/QbMf2fGpXE4cOjITYMpUn1BH+NMWI11Osym7AnAbDTLvvORHDPFsGNS8Zs4Hfia2pf6h5j7qm7VTslyGLLsYsardMQlo5GsXEqC7JqtsHXvAeKmrlWVQobg05QQkji1nlqhuIuKsPg1vM3eIusa7u3TYdB5mwqZJqp5tlceZYlo3HzOGBVnGzNOy+wr9FjUgnoWYA8jRSVS3Hpzg5IHDrNZuFop448dHDpmcJP2Ra6MSA+kjbcg8/HpU7jsthzDDKH1aHAYaWKkG3W2xI32NxUjgsGIokjUkiNFQE87KoUX+yo3Cf2fEmP8A3c5LxeCyWu6eV/bH7VMGv4dRmIVHYkYzcaZ995SHyH4OI4BIrySOC90KySRELYCzBGAJvff8Klf9jYej4kemKn/rqdr4llCqWYgBQSSeQAFyTSmtUY3vAU1A0kHhssggxEaibEmRgzKjTzSKVUAEspYi3eHPrXNPhHymXDY15gCYpzqVh0aw1KfA339DXTOGojKXxbizT2EQPNMOvsDyLXLn9YeFaXHm3xY+Ew36dOf2VVLmoFvHpbUdlBqKPSc34IyifF4uJwrCOJ1d5CDp7rBgoPUkgbV3OvAte1BmxTo2jaDWa5i9VriPL0xsyYZhdY/nJWHNRuFQHoW/AVMZtmAhiZ7XOwVerOTZVHqax5LlpijJc3lkOuVvFz0HkOQ9K1eEYvacmNg4Cm1s799Z95PksWFj7OFdK3ud7knxJPM1vUpU5Qkk3MUpSiZFKUohFQbn4tir/wC6xLAH9Ce2x9HA+0VOVpZvhFkhdXNltfV9UjcN6gi/up0IBsdDJupIy1Gk3K9qlcP/AAjwyFY5SUa1u0NgjEdfEX86tQzaH8tH++v86CjA6Srqadg4sfORfHCXwUm17aT/ANYH+NSWUPfDxG97xpv+yKiOMMxjbByBJEYnTsGUn216XreyTMYhhoh2qbRqCCwBHdHME1Uqd0MuZ/gTkDDfnPkP5MqsvFow2Zvhoo2IxEsWoOCgSRmCO6gjvqy6GBFhe/nVyzXMOxj1AanYhY0+s7bAenU+QNRuf/E2CzzMhbDkSIysusFTq0i3MEi2n/7qEyDjOLF428imPs427IMQVHV3Y8g2mw8hfxpmwtY20GfnOhaVVkZkzHXpLblOX9jHpJ1OSWkf6znmf8B4ACt6q3Fx/hGxAhWUHYkykhYxboGa2ony2qaw2ZxSG0csbm17K6sbeNgeXKoujg3YTEK2ssY9IyFMihtLBlBF7OOTDzHjWjiM3YcrD76gc94mAndb+wdPvHP76r2O4k1DY060ydZ69DYWIBI1k9mHHbwtyVx1B2+wjl9lTXB2ZYeXDgYa6hCdaMburMSxLH6VyWOrrXHMzxxJ51s8CZ20GYRWPdlYROPEMbD7G0n3Hxp3QYcp1bTsVLd3XxCd5rRzjAdrFZTZ1IeNvqyKbg+nQ+RNbMmJVfaZQfMgfjUTHxhhjiGw5lCyKQAGICtcA91uR58udQQNe6jSfPNhIsZv5Vj+2iDW0tcq6dVdTZl9xB+6qRxTxaWxpwDxkxM8WpowWkZCiu0egc9RIBI+jfY1IZ5xVFgMYRZnEyhpEW3dcbBxfbvKLEfog+snlWLwLu2JjeLtJdOtmYBwAoULYm67KNhV0wqS1r5ZeRg9OoKYLZX59f8AZPINttqq3Hp7uHHQzCrB8rQ/lov4i/zqs8b46N0h0yIwEoLaWDWFvAGs2dTvBlIbSy7o5y414a1PliD8tF++v86q3FXwgQx6oYyWcgAyLYql+ZBv3mAvyqIRibTrQGpcILnykxD/AGrE6+cOHJCfpzdW9F5DzJqdrUyqJFhjEVtGkaSOoIvf33v7626Ha5y0k0UqM9ecUpSkjxSlKIRSlKIRWvjinZP2myaTr/Vsb/detioLMf7TOIB/dx2ec+JvdYvfzPkKdFuYjvhGWvKVvhT4O0DJiJWLLuyQso5EnTrJ9raxtYVcf9n8N+bw/wANP5VvgV7WmoxORlKjNVsamZErXE+TwJhJWWCJSALEIqkHUBsQKy8P5JA2FhZoImYxqSTGhJNupI3rY4ta2Cm/VH3sorJw0tsHAP8Ahr+FVxNudefxOPAu/tb/AJ+ZDcXtgcLhz2sEV5AVRERFdj4hgO6Bz1dPurSyXhGHB4qNyxkSZWRGYABXIvpPQ6l1AennWbirhqHG42KJgQwid5ZFNmCexGovcbsWPL6PnVkxOVB8P2JY7KoD9QygaX9QQDWllCrcm51+J0LUqKGVMh06/wC6SOh4GwqYkTpEFNmBSwMZv10EWBHlapqLBIpuqIp5XCgG3htWvk+NaSPvgCRGKSActYtcjyIIYeRFb9RdmJsxgmEi4nEeOkaHHzA3sza1Pirb/jqHuqu/Hq7ZxpwfHjohdhHKl9EltgOqt4qfu5+vIcz4Ex0DWbDSOOjRgyKfO67j3gVdalxafR0NsFSmFJsRIifEXqU4JwDTZhh1UX0yB28kQ6ifuA9SK9y/gbHTNpXDSL+lIDGo87va/uBPlXVOAuFocH2qhxJiBpEzWI03UOqJf6Nje/UjysMZrDKT2jaURSAczLBjOH8PK2uXDwyMQAWeJGaw5C5F6hU+DfBjEPM0YYMRpi0hYksAPYXZtxffbflVqrRzjMOyjuo1SMdMafWc8h6dSfAGpI7+FSZ8+4UC7CVPiPhBMbjPm37Ps41ErBdQvfuoBcd7Tc+Qt41K4SfCYSSPBNpDdmCjOF792Ye19a6nbzFqmcqy8Qxhb6mJLO/VnO7N9v2C1Vnjbgr40/bg3aKMBYbWEmly+ktfa4LAW6mqIUZsLGw6x3q1mpBTnblLWMFH+TT90fyqr8dYRFjhKoo+dF7KASLHbYVYsmxUckEbxf3ZQaRvcC1tJvvcWsfMVBcfj5qE+Ey7eOxooXFUCc20gbkmWEZdF+Sj/cX+VVDif4N1nkeaJ9DEXMekWZgOhuNN7Dxq7ihqIcg3nbTdqRuhsZoZBOjYaPsxZVULp6qVABU+YItUhUGL4fFW27LEk/sz2v8AY4H2ipwUOLG40MijFvFrzilKUkeKUpRCKUrUzTNI8PE0sraVXmeZudgAOpNE0Ak2E+M4zIQxFramNlRerOdgo99fOS5cYYgGN3Yl5G8XY3J9Og8hUJkOcx4/EtKp7sAtHGws12G8pH/SPfVrqjcIw+8mabBzjFrZAd9+8UpSpx5CcZLfBTei/wDmtbPDz3wkJ/4a/gK1eIsYjRyQawHdbHrpB8fdWHL5x8V+LRSKJhEVRjcDVpPe232O9qvrSt5xNzU3m8tlh+Z98MjtXxGJ5iWQpGf+DFeNSPIt2jftCp+tXLMCsEMcSezGoUe4Wv6nn762b1NzdriaosJDY8fF51nBtHKQkw6A8kl8rGynyI8KmawzIksbKbMrAqbG/iCLjrzqBwXE0UJ+LYiZVljbQC1++tgUckCwJUre9t71p4h5jvv0mIpxWUXvn99/macmfR5k64aFjouWxN+6dCNbsh4625kfRv41b1W3KqvwvwBBhCJD87N+UPJSeehenqbmrTemrFL2TQTEDWu2s9qm8XcQx4HFxTEks6FJYlHeeMXZHBO11e458pD5Vcb1oZ1kkWKiMcyalPI8mU/WU9DS0mVW4tOc1wSMtZlyzG9tBHLbT2iK+m97alDWvte1+daGXH4xOZ+ccd0g8+QeUepGkeQPjUA3FOHIiwEMrfQgMxFhpVdJ0n6xtpva12qx5nneHwMQ7RwiqAEQbsQBYBV5nlzp8NslGZ0/EKlN1Ixiw1z77MlRXpqCwvG2EaJHbERIXUNoaRNa3F9JAPMUPG2E6Slv1I5X/wDFTSbp+hm416zFg/7LjGi5Q4omSLwWYC8kf7Q74HiHrB8IB/s8Y8ZV/Bq+swx8eNTsY1xCvcNFMcPIqxyr3lcsygAXFrdQSOte8XwGWKOMMnaB1Y72sNJuRztuRtV0yqKWyPP7kKiF6bKgvLKg2Fe1rYTHI+ytcgbjr61s1yTqIIyM081y4TRFCSDsVYc1cbhh5g1hyPMTLF39pEJSVfBxz9x2I9akSKrmeY5MFOuIZrRy/NyjmSQCVcLzJG4PkaovEMPtJFWxgqL3yPfl/EslK08qzeLExiSFwynbqCD4EHcGtypypBBsYpSlEyKieKMhGMw5iLaTcMrWvZhyuOo51LUrQbZxlYqQw1lH4G4e+J4iZJGvKVXRbZWjvuVv11bHwtV4qJz/AArFVljHzkBLqPrLbvJ71+8Ct/BYtZY1kQ3VwCPfTvmA0Rqz1Khx6/H9TPSlKnNnD+LMwlgzHEB77uWXzQi6keVrD3Vr5DnzNjYCX0gSKWJ5BQdyfK1dkzvhrD4sAYiJX0+ydww9GFjWDL+DMJCjJHh0s/tE3Zj+029dAqi1jPUP/oHdYQOK1vKeNk0jkumPxAViSoXsGUAm9lPZ8hXnyDiOmYT++PDn/wDnWhJw9PhSXwTlk5mBzce4k/yPma3cq4ujlbs5QYZRsUfa58ifwNjTENa6EEfgX9RPBWoL4XFj+cvQyvcL8GYyHEPK+KMaNIzGMWcyAsTqdfYUnntvv0qJzXg6XGY2d4GUxmWxdmtZrDUAOoBJG1X/AD/MGRViit20x0p+iPpSHyUffat3LcAsMSxpyUW8yerHzJuaGqseNtTpOnZqzUHIp+t+/X2kfhMmgHzQkkZo1UMPjEwI22JUPtf0tWz8gxeMv/yJ/wCuqlxvwriJcYuJw2pdEQ1FH0yEq57qeLFTtfbberllOLSWGN43LqyizH2j0736V73Hjele4UMGvfXykgFZiComL5Bi8Zf/AJE/9dY58nhVSzNIFUEsTiJ7BQNybycrVK1SfhIy6fECCGKUASuV7G1tRCs5dnv7KheVuZHPa2UyzsAWtB1VRcKJB4vgQYaVMR2mvDCRGNgdYQsCCehF7XP3Ves44aw2MUGaNXNu7INnA57ON7b3tyrJlWAPxOKKdRcRKki3uLhAp391anDMzRl8LKe9DvGT9OE+yfO3I+6tubXU5j+JStXeqwFXMEZfn+5u5PkUeHhWJACEFgxC6iLk7kDfnUjavmSQKCSQABckmwA9arGN4vaRjFgozI/LtCO4PPz9TYetIqPUN/cxHqJTGftJ/H5lHCuqVwo6X5k+AHM1xTG8Vv8AGpmLGxkYi+3dv3f+m1dPwHCJZ+1xj9tJ0X6A93X05etfXEPwf4XFkM6lHAADxkKdI5AixBt6U4KJkDc/qdewbS1NyziwI9Zz7hLP5ZcxgVCSCx1fqaTe/lXZqgOGuCsPgbmJWLsLGRzqa3gLAAD0FT9TdsRldqris4IGgtFUz4QcmOKMEUZ+duxAPs6LDUzEchcKKtuKxKxozubKoJJ8hUZkWGZi2IkBDy+yp+hED3V9TzPmaEy4jONarU3GDX47ymtwVwy2CgKu4Z3bU1r6RtYAX5+tWKlKQm5uZR3LsWbUxSlKyJFKUohPCKg8Afi+JaE7RzEyQ+Ab6cf294etTtR2eYAywnSbOhDxt4Ou493MHyNOhGh0MnUU+Iaju0kaVAZHxnh8SwRXAlIuUII3HMK1rNbfl0qfvSkEGxlSpXUW/MUpSsmRUZneUQTITMosoJ18mUfreHkdqkXcAEkgAC5J5AeNVfFZvHjpVw0EgeP28QRfdARZBe19Rte3SqU74rg284lRSUPDeROVLiYLYlYzPEQVXUSZVhDEggfRB52F/dVsyfiGHED5tu91Q7MPd1HmKklQAWHIVC5xwpFMda3il5iRNjfxI6+ux86q1RKh4xbzHzOdaT0hwG46H4P3Ju9VvFf2Gcyj/wDWnb54dIZSbCYeCNsG8DY+Na6Z1icGdOLTtI+QnTe363/ux9asGHxcWJjOllkRgQw57EWKsp5ehpcJp5nMHp3rKLUWploRyOs3L1A4X57MJH+hhkEK+HavaSQ+oXsR7zWzk2Bkw8Txlu0RCew37/Z2uI2J2JU3UG/IC9R2X45MDhV+MsBNIWlkUd5jI5LsNuguFvy7o3rFXULmdBGZgLFshLNeqXxVnkaTxvC2qeIkMALqUIN1Yj/Dlc1kMuLxwso+LwN9L6bL+J91h5mp7Ksghw6aUUbizMbFm9T4eXKqKFom7ZnoPmQYtXFkyHU/A+ZAYPJJsaFlxU3zZGpI4zYWPj0H3n0q1YLAJEgSNQqjoPxJ6nzNVrCZtHgJnw8zhIye0gY3sFY7pte1jff1q1RShgCpBBFwQbgjxB60lZmJty5StGjhUORmeZ+590pel6hLxSvL1B5xxZBDqjEitOBZYgbkudgD0G5Gx6VoBJsIWNiQNJ7mJ+MTiAf3cZDznoTzSL3ncjwAqcrQybLuxisTqdiWkb60h5n/AAHkK36ZyNBoJOmD4jqe7RSlKSUilKUQilKUQisWLw4kjZCbB1KkjnYgjb7ay0ohpObZJ8GMseJDyTAIhurRkhybG3Md376uwyh/zqf/ALX+XUnSqGoxj16jV2xP9SN+SX/Op/8Atf5dPkl/zqf/ALX+XUlSsxnsCQ3a9kyBzbhx5YXj+NTd9SO92en0OlAbehqo8HcLS4XHocQQl0fRY6g5tYrfpsdVj4V0yo/O8t7aIhdnUho2+q43Hu6HyNMr3yOhl1rPSpMic5IUrSyjMO2iD2sdw6/VcGzL9tbtTIINjJqQwuJ8sgIsQCDzB3qsZrwsI9U+FcwOoLFR7BAF7W6em48qtNeOtwQdweYpkqMhyivTV/EJynD8fNJu5ufsHuHSpDg/NYsTjmDxqz9mWVjvYqQOXLkRv5VDZ78E+JSVjhSrxMSVBfSygn2TfY25XvVr+D7gNsFqlmYNM402XdUW9yL9SSB9lWLqBwz2tofZnpGwHlLoBSva1sxxywxNI/JRfzJ6AeZNh765wL5CeOSALmUDjvheXE45ewIZjGCyk2CAGwN/A35eVWXJuEuxgRDPMGVQG0SMq38h0Fb2RYFlVpJbdrMdT/oi3dQeSj/GpWqs5XhB0jms9akEfQafEivkH/mMT/GP8qfIP/MYn+Mf5VK0pN43WR3SdJFfIP8AzGJ/jH+VULG/BpiGxZKuDGz6u1Zu+ATc3HMt59fKupUrd406NnqHZySnOfKLYWr6pSpycUpSiEUpSiEUpSiEUpSiEUpSiEUpSiEUpSiEg3/s+LDcosTs3gs45Hy1Db1FTYrWzLALNE0bcmHPqD0YeYNjUblPECaRFPIiTqdDIzBSzD6SgncMLH31U8S35jWSQENhGhzHz9ycpSlSlYpSlEINQUn9pxQXnFhjdvBprbD9gb+pFbWd5iY0Cx2MsjBIx4MfpEeCi5rPleXrDEsa72G7dWbqx8STVF4Ri58pFuNsPLn8CbYr2lKnLRSlKIRSlKIRSlKIRSlKIRSlKIRSlKIRSlKIRSlKIRSlKIRSlKITw1y3irgbFy413jXWkrXD6gAosBZrm4t5dBXU68plYqcpehXaibrIjDYDFKir8Yiawtcwkk+pEg/CsvxbFfl4f4Df5lSdK3GfL2E5SgOefuZGfFsV+Xh/gN/mV8SYbF2Np4b22+Zbn/EqWpRjPl7CZux5+5nIOGsjxi5ijNHIGV7yyMDYr9LvHZrjl6114Ur2hmxTsr1zWIJFopSlJOeKUpRCKUpRCKUpRCKUpRCKUpRCf//Z"/>
          <p:cNvSpPr>
            <a:spLocks noChangeAspect="1" noChangeArrowheads="1"/>
          </p:cNvSpPr>
          <p:nvPr/>
        </p:nvSpPr>
        <p:spPr bwMode="auto">
          <a:xfrm>
            <a:off x="307975" y="5953"/>
            <a:ext cx="3048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75782" name="Picture 6" descr="http://upload.wikimedia.org/wikipedia/commons/6/63/Christaller_model_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286500" y="3068393"/>
            <a:ext cx="2857500" cy="2057401"/>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skfandra.files.wordpress.com/2008/06/christaller.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98580"/>
            <a:ext cx="9210646" cy="609735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580203" y="4097093"/>
            <a:ext cx="9607198" cy="378042"/>
          </a:xfrm>
        </p:spPr>
        <p:txBody>
          <a:bodyPr/>
          <a:lstStyle/>
          <a:p>
            <a:r>
              <a:rPr lang="et-EE" sz="3200" dirty="0" err="1" smtClean="0"/>
              <a:t>Das</a:t>
            </a:r>
            <a:r>
              <a:rPr lang="et-EE" sz="3200" dirty="0" smtClean="0"/>
              <a:t> </a:t>
            </a:r>
            <a:r>
              <a:rPr lang="et-EE" sz="3200" dirty="0" err="1" smtClean="0"/>
              <a:t>System</a:t>
            </a:r>
            <a:r>
              <a:rPr lang="et-EE" sz="3200" dirty="0" smtClean="0"/>
              <a:t> </a:t>
            </a:r>
            <a:r>
              <a:rPr lang="et-EE" sz="3200" dirty="0" err="1" smtClean="0"/>
              <a:t>der</a:t>
            </a:r>
            <a:r>
              <a:rPr lang="et-EE" sz="3200" dirty="0" smtClean="0"/>
              <a:t> </a:t>
            </a:r>
            <a:r>
              <a:rPr lang="et-EE" sz="3200" dirty="0" err="1" smtClean="0"/>
              <a:t>zetralen</a:t>
            </a:r>
            <a:r>
              <a:rPr lang="et-EE" sz="3200" dirty="0" smtClean="0"/>
              <a:t> </a:t>
            </a:r>
            <a:r>
              <a:rPr lang="et-EE" sz="3200" dirty="0" err="1" smtClean="0"/>
              <a:t>Orte</a:t>
            </a:r>
            <a:r>
              <a:rPr lang="et-EE" sz="3200" dirty="0" smtClean="0"/>
              <a:t> in </a:t>
            </a:r>
            <a:r>
              <a:rPr lang="et-EE" sz="3200" dirty="0" err="1" smtClean="0"/>
              <a:t>Süd-Deutschland</a:t>
            </a:r>
            <a:endParaRPr lang="et-EE" sz="3200" dirty="0"/>
          </a:p>
        </p:txBody>
      </p:sp>
      <p:sp>
        <p:nvSpPr>
          <p:cNvPr id="7" name="TextBox 6"/>
          <p:cNvSpPr txBox="1"/>
          <p:nvPr/>
        </p:nvSpPr>
        <p:spPr>
          <a:xfrm>
            <a:off x="3561207" y="4903541"/>
            <a:ext cx="2088232" cy="307777"/>
          </a:xfrm>
          <a:prstGeom prst="rect">
            <a:avLst/>
          </a:prstGeom>
          <a:noFill/>
        </p:spPr>
        <p:txBody>
          <a:bodyPr wrap="square" rtlCol="0">
            <a:spAutoFit/>
          </a:bodyPr>
          <a:lstStyle/>
          <a:p>
            <a:r>
              <a:rPr lang="et-EE" sz="1400" i="1" dirty="0" smtClean="0"/>
              <a:t>Allikas: </a:t>
            </a:r>
            <a:r>
              <a:rPr lang="et-EE" sz="1400" i="1" dirty="0" err="1" smtClean="0"/>
              <a:t>Christaller</a:t>
            </a:r>
            <a:r>
              <a:rPr lang="et-EE" sz="1400" i="1" dirty="0" smtClean="0"/>
              <a:t> 1933</a:t>
            </a:r>
            <a:endParaRPr lang="en-GB" sz="1400" i="1" dirty="0"/>
          </a:p>
        </p:txBody>
      </p:sp>
    </p:spTree>
    <p:extLst>
      <p:ext uri="{BB962C8B-B14F-4D97-AF65-F5344CB8AC3E}">
        <p14:creationId xmlns="" xmlns:p14="http://schemas.microsoft.com/office/powerpoint/2010/main" val="16633537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2389"/>
            <a:ext cx="9296400" cy="45160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7411" name="Text Box 2"/>
          <p:cNvSpPr txBox="1">
            <a:spLocks noChangeArrowheads="1"/>
          </p:cNvSpPr>
          <p:nvPr/>
        </p:nvSpPr>
        <p:spPr bwMode="auto">
          <a:xfrm>
            <a:off x="13364" y="4473652"/>
            <a:ext cx="9144000" cy="135421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buFontTx/>
              <a:buAutoNum type="arabicPeriod"/>
            </a:pPr>
            <a:r>
              <a:rPr lang="et-EE" sz="1600" dirty="0"/>
              <a:t>Täislinn</a:t>
            </a:r>
            <a:r>
              <a:rPr lang="en-US" sz="1600" dirty="0"/>
              <a:t>; </a:t>
            </a:r>
            <a:r>
              <a:rPr lang="en-US" sz="1600" b="1" dirty="0"/>
              <a:t>2.</a:t>
            </a:r>
            <a:r>
              <a:rPr lang="en-US" sz="1600" dirty="0"/>
              <a:t> </a:t>
            </a:r>
            <a:r>
              <a:rPr lang="et-EE" sz="1600" dirty="0"/>
              <a:t>Väikelinnad</a:t>
            </a:r>
            <a:r>
              <a:rPr lang="en-US" sz="1600" dirty="0"/>
              <a:t>; </a:t>
            </a:r>
            <a:r>
              <a:rPr lang="en-US" sz="1600" b="1" dirty="0"/>
              <a:t>3.</a:t>
            </a:r>
            <a:r>
              <a:rPr lang="en-US" sz="1600" dirty="0"/>
              <a:t> </a:t>
            </a:r>
            <a:r>
              <a:rPr lang="et-EE" sz="1600" dirty="0"/>
              <a:t>Maalinn</a:t>
            </a:r>
            <a:r>
              <a:rPr lang="en-US" sz="1600" dirty="0"/>
              <a:t>;</a:t>
            </a:r>
            <a:r>
              <a:rPr lang="en-US" sz="1600" b="1" dirty="0"/>
              <a:t> 4.</a:t>
            </a:r>
            <a:r>
              <a:rPr lang="en-US" sz="1600" dirty="0"/>
              <a:t> </a:t>
            </a:r>
            <a:r>
              <a:rPr lang="et-EE" sz="1600" dirty="0"/>
              <a:t>Alev</a:t>
            </a:r>
            <a:r>
              <a:rPr lang="en-US" sz="1600" dirty="0"/>
              <a:t>    </a:t>
            </a:r>
            <a:endParaRPr lang="et-EE" sz="1600" dirty="0"/>
          </a:p>
          <a:p>
            <a:pPr>
              <a:spcBef>
                <a:spcPct val="50000"/>
              </a:spcBef>
              <a:buFontTx/>
              <a:buAutoNum type="arabicPeriod"/>
            </a:pPr>
            <a:r>
              <a:rPr lang="et-EE" sz="1600" dirty="0"/>
              <a:t>Tagamaad: I – Täislinna teenuste kaugeim piir, II &amp; III linnateenuste </a:t>
            </a:r>
            <a:r>
              <a:rPr lang="et-EE" sz="1600" dirty="0" err="1"/>
              <a:t>välis</a:t>
            </a:r>
            <a:r>
              <a:rPr lang="et-EE" sz="1600" dirty="0"/>
              <a:t>- ja vahepiir</a:t>
            </a:r>
            <a:endParaRPr lang="en-US" sz="1600" dirty="0"/>
          </a:p>
          <a:p>
            <a:pPr>
              <a:spcBef>
                <a:spcPct val="50000"/>
              </a:spcBef>
            </a:pPr>
            <a:endParaRPr lang="en-US" sz="1400" dirty="0"/>
          </a:p>
          <a:p>
            <a:pPr>
              <a:spcBef>
                <a:spcPct val="50000"/>
              </a:spcBef>
            </a:pPr>
            <a:endParaRPr lang="en-US" sz="1400" b="1" dirty="0"/>
          </a:p>
        </p:txBody>
      </p:sp>
      <p:sp>
        <p:nvSpPr>
          <p:cNvPr id="17412" name="Rectangle 3"/>
          <p:cNvSpPr>
            <a:spLocks noGrp="1" noChangeArrowheads="1"/>
          </p:cNvSpPr>
          <p:nvPr>
            <p:ph type="title" idx="4294967295"/>
          </p:nvPr>
        </p:nvSpPr>
        <p:spPr>
          <a:xfrm>
            <a:off x="179512" y="195934"/>
            <a:ext cx="3043238" cy="263128"/>
          </a:xfrm>
          <a:solidFill>
            <a:schemeClr val="bg1"/>
          </a:solidFill>
        </p:spPr>
        <p:txBody>
          <a:bodyPr/>
          <a:lstStyle/>
          <a:p>
            <a:pPr eaLnBrk="1" hangingPunct="1"/>
            <a:r>
              <a:rPr lang="et-EE" sz="2000" b="1" dirty="0" smtClean="0">
                <a:solidFill>
                  <a:schemeClr val="tx1"/>
                </a:solidFill>
              </a:rPr>
              <a:t>Eesti keskuskohad</a:t>
            </a:r>
            <a:endParaRPr lang="en-US" sz="1600" dirty="0" smtClean="0">
              <a:solidFill>
                <a:schemeClr val="tx1"/>
              </a:solidFill>
            </a:endParaRPr>
          </a:p>
        </p:txBody>
      </p:sp>
      <p:sp>
        <p:nvSpPr>
          <p:cNvPr id="17413" name="Rectangle 4"/>
          <p:cNvSpPr>
            <a:spLocks noChangeArrowheads="1"/>
          </p:cNvSpPr>
          <p:nvPr/>
        </p:nvSpPr>
        <p:spPr bwMode="auto">
          <a:xfrm>
            <a:off x="7236297" y="4473653"/>
            <a:ext cx="1619354" cy="30777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t-EE" sz="1400" i="1" dirty="0" smtClean="0"/>
              <a:t>Allikas: </a:t>
            </a:r>
            <a:r>
              <a:rPr lang="en-US" sz="1400" i="1" dirty="0" smtClean="0"/>
              <a:t>Kant 1934</a:t>
            </a:r>
            <a:endParaRPr lang="en-US" sz="1400" i="1" dirty="0"/>
          </a:p>
        </p:txBody>
      </p:sp>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1619672" y="2843050"/>
            <a:ext cx="1440160" cy="143282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113437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9144000" cy="469820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idx="4294967295"/>
          </p:nvPr>
        </p:nvSpPr>
        <p:spPr>
          <a:xfrm>
            <a:off x="0" y="8983"/>
            <a:ext cx="3563888" cy="540060"/>
          </a:xfrm>
          <a:solidFill>
            <a:schemeClr val="bg1"/>
          </a:solidFill>
          <a:extLst>
            <a:ext uri="{91240B29-F687-4F45-9708-019B960494DF}">
              <a14:hiddenLine xmlns="" xmlns:a14="http://schemas.microsoft.com/office/drawing/2010/main" w="12700" cmpd="sng">
                <a:solidFill>
                  <a:schemeClr val="tx1"/>
                </a:solidFill>
                <a:miter lim="800000"/>
                <a:headEnd/>
                <a:tailEnd/>
              </a14:hiddenLine>
            </a:ext>
          </a:extLst>
        </p:spPr>
        <p:txBody>
          <a:bodyPr/>
          <a:lstStyle/>
          <a:p>
            <a:pPr eaLnBrk="1" hangingPunct="1"/>
            <a:r>
              <a:rPr lang="et-EE" sz="2400" b="1" dirty="0" smtClean="0">
                <a:solidFill>
                  <a:schemeClr val="tx1"/>
                </a:solidFill>
              </a:rPr>
              <a:t>Kaugus Eesti linnadest</a:t>
            </a:r>
            <a:br>
              <a:rPr lang="et-EE" sz="2400" b="1" dirty="0" smtClean="0">
                <a:solidFill>
                  <a:schemeClr val="tx1"/>
                </a:solidFill>
              </a:rPr>
            </a:br>
            <a:r>
              <a:rPr lang="et-EE" sz="2400" b="1" dirty="0" smtClean="0">
                <a:solidFill>
                  <a:schemeClr val="tx1"/>
                </a:solidFill>
              </a:rPr>
              <a:t>1934</a:t>
            </a:r>
            <a:endParaRPr lang="en-US" sz="1800" dirty="0" smtClean="0">
              <a:solidFill>
                <a:schemeClr val="tx1"/>
              </a:solidFill>
            </a:endParaRPr>
          </a:p>
        </p:txBody>
      </p:sp>
      <p:sp>
        <p:nvSpPr>
          <p:cNvPr id="18436" name="Text Box 3"/>
          <p:cNvSpPr txBox="1">
            <a:spLocks noChangeArrowheads="1"/>
          </p:cNvSpPr>
          <p:nvPr/>
        </p:nvSpPr>
        <p:spPr bwMode="auto">
          <a:xfrm>
            <a:off x="0" y="4662487"/>
            <a:ext cx="9144000" cy="70788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t-EE" sz="2000" b="1" u="sng" dirty="0"/>
              <a:t>1. Suur-Tallinn;</a:t>
            </a:r>
            <a:r>
              <a:rPr lang="en-US" sz="2000" dirty="0"/>
              <a:t>  2. Tartu;  3. </a:t>
            </a:r>
            <a:r>
              <a:rPr lang="en-US" sz="2000" dirty="0" err="1"/>
              <a:t>Narva</a:t>
            </a:r>
            <a:r>
              <a:rPr lang="en-US" sz="2000" dirty="0"/>
              <a:t>;  4. </a:t>
            </a:r>
            <a:r>
              <a:rPr lang="en-US" sz="2000" dirty="0" err="1"/>
              <a:t>Pärnu</a:t>
            </a:r>
            <a:r>
              <a:rPr lang="en-US" sz="2000" dirty="0"/>
              <a:t>; 5. </a:t>
            </a:r>
            <a:r>
              <a:rPr lang="en-US" sz="2000" dirty="0" err="1"/>
              <a:t>Viljandi</a:t>
            </a:r>
            <a:r>
              <a:rPr lang="en-US" sz="2000" dirty="0"/>
              <a:t>;  6. </a:t>
            </a:r>
            <a:r>
              <a:rPr lang="en-US" sz="2000" dirty="0" err="1"/>
              <a:t>Rakvere</a:t>
            </a:r>
            <a:r>
              <a:rPr lang="en-US" sz="2000" dirty="0"/>
              <a:t>;  7. </a:t>
            </a:r>
            <a:r>
              <a:rPr lang="en-US" sz="2000" dirty="0" err="1"/>
              <a:t>Valga</a:t>
            </a:r>
            <a:r>
              <a:rPr lang="en-US" sz="2000" dirty="0"/>
              <a:t>;  8. V</a:t>
            </a:r>
            <a:r>
              <a:rPr lang="et-EE" sz="2000" dirty="0"/>
              <a:t>õ</a:t>
            </a:r>
            <a:r>
              <a:rPr lang="en-US" sz="2000" dirty="0" err="1"/>
              <a:t>ru</a:t>
            </a:r>
            <a:r>
              <a:rPr lang="en-US" sz="2000" dirty="0"/>
              <a:t>;  9. </a:t>
            </a:r>
            <a:r>
              <a:rPr lang="en-US" sz="2000" dirty="0" err="1"/>
              <a:t>Petseri</a:t>
            </a:r>
            <a:r>
              <a:rPr lang="en-US" sz="2000" dirty="0"/>
              <a:t>;  10. </a:t>
            </a:r>
            <a:r>
              <a:rPr lang="en-US" sz="2000" dirty="0" err="1"/>
              <a:t>Haapsalu</a:t>
            </a:r>
            <a:endParaRPr lang="en-US" sz="2000" dirty="0"/>
          </a:p>
        </p:txBody>
      </p:sp>
      <p:sp>
        <p:nvSpPr>
          <p:cNvPr id="6" name="Rectangle 4"/>
          <p:cNvSpPr>
            <a:spLocks noChangeArrowheads="1"/>
          </p:cNvSpPr>
          <p:nvPr/>
        </p:nvSpPr>
        <p:spPr bwMode="auto">
          <a:xfrm>
            <a:off x="4355977" y="4299942"/>
            <a:ext cx="1619354" cy="30777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t-EE" sz="1400" i="1" dirty="0" smtClean="0"/>
              <a:t>Allikas: </a:t>
            </a:r>
            <a:r>
              <a:rPr lang="en-US" sz="1400" i="1" dirty="0" smtClean="0"/>
              <a:t>Kant 1934</a:t>
            </a:r>
            <a:endParaRPr lang="en-US" sz="1400" i="1" dirty="0"/>
          </a:p>
        </p:txBody>
      </p:sp>
    </p:spTree>
    <p:extLst>
      <p:ext uri="{BB962C8B-B14F-4D97-AF65-F5344CB8AC3E}">
        <p14:creationId xmlns="" xmlns:p14="http://schemas.microsoft.com/office/powerpoint/2010/main" val="3068363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dirty="0" smtClean="0"/>
              <a:t>Eesti keskuste tasandid</a:t>
            </a:r>
            <a:endParaRPr lang="et-EE" dirty="0"/>
          </a:p>
        </p:txBody>
      </p:sp>
      <p:sp>
        <p:nvSpPr>
          <p:cNvPr id="3" name="Content Placeholder 2"/>
          <p:cNvSpPr>
            <a:spLocks noGrp="1"/>
          </p:cNvSpPr>
          <p:nvPr>
            <p:ph idx="1"/>
          </p:nvPr>
        </p:nvSpPr>
        <p:spPr>
          <a:xfrm>
            <a:off x="815008" y="789553"/>
            <a:ext cx="8100392" cy="4030265"/>
          </a:xfrm>
        </p:spPr>
        <p:txBody>
          <a:bodyPr/>
          <a:lstStyle/>
          <a:p>
            <a:r>
              <a:rPr lang="et-EE" dirty="0"/>
              <a:t>Eluküla </a:t>
            </a:r>
            <a:r>
              <a:rPr lang="et-EE" dirty="0" smtClean="0"/>
              <a:t>- 0</a:t>
            </a:r>
            <a:endParaRPr lang="et-EE" dirty="0"/>
          </a:p>
          <a:p>
            <a:r>
              <a:rPr lang="et-EE" dirty="0" smtClean="0"/>
              <a:t>Küla/kogukonnakeskus - 1</a:t>
            </a:r>
            <a:endParaRPr lang="et-EE" dirty="0"/>
          </a:p>
          <a:p>
            <a:r>
              <a:rPr lang="et-EE" dirty="0" smtClean="0"/>
              <a:t>Majandikeskus - 2</a:t>
            </a:r>
            <a:endParaRPr lang="et-EE" dirty="0"/>
          </a:p>
          <a:p>
            <a:r>
              <a:rPr lang="et-EE" dirty="0"/>
              <a:t>Kohalik </a:t>
            </a:r>
            <a:r>
              <a:rPr lang="et-EE" dirty="0" smtClean="0"/>
              <a:t>kesksus - 3</a:t>
            </a:r>
            <a:endParaRPr lang="et-EE" dirty="0"/>
          </a:p>
          <a:p>
            <a:r>
              <a:rPr lang="et-EE" dirty="0"/>
              <a:t>Tööstus-/</a:t>
            </a:r>
            <a:r>
              <a:rPr lang="et-EE" dirty="0" smtClean="0"/>
              <a:t>eriasula - X</a:t>
            </a:r>
            <a:endParaRPr lang="et-EE" dirty="0"/>
          </a:p>
          <a:p>
            <a:r>
              <a:rPr lang="et-EE" dirty="0" smtClean="0"/>
              <a:t>Maakonnalinn - 4</a:t>
            </a:r>
            <a:endParaRPr lang="et-EE" dirty="0"/>
          </a:p>
          <a:p>
            <a:r>
              <a:rPr lang="et-EE" dirty="0"/>
              <a:t>Tartu &amp; </a:t>
            </a:r>
            <a:r>
              <a:rPr lang="et-EE" dirty="0" smtClean="0"/>
              <a:t>Pärnu - 5</a:t>
            </a:r>
            <a:endParaRPr lang="et-EE" dirty="0"/>
          </a:p>
          <a:p>
            <a:r>
              <a:rPr lang="et-EE" dirty="0" smtClean="0"/>
              <a:t>Tallinn - 6</a:t>
            </a:r>
            <a:endParaRPr lang="et-EE" dirty="0"/>
          </a:p>
        </p:txBody>
      </p:sp>
    </p:spTree>
    <p:extLst>
      <p:ext uri="{BB962C8B-B14F-4D97-AF65-F5344CB8AC3E}">
        <p14:creationId xmlns="" xmlns:p14="http://schemas.microsoft.com/office/powerpoint/2010/main" val="24011399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255"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3"/>
          <p:cNvSpPr>
            <a:spLocks noChangeArrowheads="1"/>
          </p:cNvSpPr>
          <p:nvPr/>
        </p:nvSpPr>
        <p:spPr bwMode="auto">
          <a:xfrm>
            <a:off x="1" y="99897"/>
            <a:ext cx="2808287"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t-EE" sz="3200"/>
              <a:t>Eesti keskused </a:t>
            </a:r>
          </a:p>
          <a:p>
            <a:r>
              <a:rPr lang="en-US" sz="3200"/>
              <a:t>19</a:t>
            </a:r>
            <a:r>
              <a:rPr lang="et-EE" sz="3200"/>
              <a:t>70</a:t>
            </a:r>
            <a:endParaRPr lang="en-US" sz="3200"/>
          </a:p>
        </p:txBody>
      </p:sp>
    </p:spTree>
    <p:extLst>
      <p:ext uri="{BB962C8B-B14F-4D97-AF65-F5344CB8AC3E}">
        <p14:creationId xmlns="" xmlns:p14="http://schemas.microsoft.com/office/powerpoint/2010/main" val="11292321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32132" cy="616208"/>
          </a:xfrm>
        </p:spPr>
        <p:txBody>
          <a:bodyPr/>
          <a:lstStyle/>
          <a:p>
            <a:r>
              <a:rPr lang="et-EE" sz="4400" dirty="0">
                <a:latin typeface="+mn-lt"/>
              </a:rPr>
              <a:t>Eesti tööjõuareaalid, 31.12.2011</a:t>
            </a:r>
          </a:p>
        </p:txBody>
      </p:sp>
      <p:sp>
        <p:nvSpPr>
          <p:cNvPr id="3" name="Content Placeholder 2"/>
          <p:cNvSpPr>
            <a:spLocks noGrp="1"/>
          </p:cNvSpPr>
          <p:nvPr>
            <p:ph idx="1"/>
          </p:nvPr>
        </p:nvSpPr>
        <p:spPr/>
        <p:txBody>
          <a:bodyPr/>
          <a:lstStyle/>
          <a:p>
            <a:endParaRPr lang="et-EE"/>
          </a:p>
        </p:txBody>
      </p:sp>
      <p:pic>
        <p:nvPicPr>
          <p:cNvPr id="1034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616208"/>
            <a:ext cx="9132132" cy="45093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7221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3000" b="1" dirty="0">
                <a:solidFill>
                  <a:schemeClr val="dk1"/>
                </a:solidFill>
                <a:latin typeface="Times New Roman"/>
                <a:ea typeface="Times New Roman"/>
                <a:cs typeface="Times New Roman"/>
                <a:sym typeface="Times New Roman"/>
              </a:rPr>
              <a:t>Eiki Nestor, Riigikogu esimees</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8008126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40481"/>
            <a:ext cx="8229600" cy="533400"/>
          </a:xfrm>
        </p:spPr>
        <p:txBody>
          <a:bodyPr>
            <a:noAutofit/>
          </a:bodyPr>
          <a:lstStyle/>
          <a:p>
            <a:pPr>
              <a:defRPr/>
            </a:pPr>
            <a:r>
              <a:rPr lang="et-EE" sz="3600" dirty="0" smtClean="0">
                <a:latin typeface="+mn-lt"/>
              </a:rPr>
              <a:t>Keskused ja nende tagamaad 2013</a:t>
            </a:r>
            <a:endParaRPr lang="en-GB" sz="3600" dirty="0">
              <a:latin typeface="+mn-lt"/>
            </a:endParaRPr>
          </a:p>
        </p:txBody>
      </p:sp>
      <p:pic>
        <p:nvPicPr>
          <p:cNvPr id="54275"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573882"/>
            <a:ext cx="9166225" cy="45696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276" name="Rectangle 8"/>
          <p:cNvSpPr>
            <a:spLocks noChangeArrowheads="1"/>
          </p:cNvSpPr>
          <p:nvPr/>
        </p:nvSpPr>
        <p:spPr bwMode="auto">
          <a:xfrm>
            <a:off x="4067176" y="4569619"/>
            <a:ext cx="185018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t-EE" sz="2000" i="1"/>
              <a:t>(Ahas jt. 2013)</a:t>
            </a:r>
            <a:endParaRPr lang="en-GB" sz="2000" i="1"/>
          </a:p>
        </p:txBody>
      </p:sp>
    </p:spTree>
    <p:extLst>
      <p:ext uri="{BB962C8B-B14F-4D97-AF65-F5344CB8AC3E}">
        <p14:creationId xmlns="" xmlns:p14="http://schemas.microsoft.com/office/powerpoint/2010/main" val="5382510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64783"/>
            <a:ext cx="9144002" cy="50787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Pealkiri 1"/>
          <p:cNvSpPr>
            <a:spLocks noGrp="1"/>
          </p:cNvSpPr>
          <p:nvPr>
            <p:ph type="title"/>
          </p:nvPr>
        </p:nvSpPr>
        <p:spPr>
          <a:xfrm>
            <a:off x="-5477" y="141481"/>
            <a:ext cx="3683965" cy="1350149"/>
          </a:xfrm>
        </p:spPr>
        <p:txBody>
          <a:bodyPr/>
          <a:lstStyle/>
          <a:p>
            <a:pPr algn="l"/>
            <a:r>
              <a:rPr lang="et-EE" sz="3600" b="1" dirty="0"/>
              <a:t>Vähemalt 5000 elanikuga </a:t>
            </a:r>
            <a:r>
              <a:rPr lang="et-EE" sz="3600" b="1" dirty="0" err="1" smtClean="0"/>
              <a:t>toi-mepiirkon-</a:t>
            </a:r>
            <a:r>
              <a:rPr lang="et-EE" sz="3600" b="1" dirty="0" smtClean="0"/>
              <a:t/>
            </a:r>
            <a:br>
              <a:rPr lang="et-EE" sz="3600" b="1" dirty="0" smtClean="0"/>
            </a:br>
            <a:r>
              <a:rPr lang="et-EE" sz="3600" b="1" dirty="0" smtClean="0"/>
              <a:t>nad</a:t>
            </a:r>
            <a:endParaRPr lang="et-EE" sz="3600" dirty="0"/>
          </a:p>
        </p:txBody>
      </p:sp>
    </p:spTree>
    <p:extLst>
      <p:ext uri="{BB962C8B-B14F-4D97-AF65-F5344CB8AC3E}">
        <p14:creationId xmlns="" xmlns:p14="http://schemas.microsoft.com/office/powerpoint/2010/main" val="27960604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939" y="141084"/>
            <a:ext cx="9092618" cy="50024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Pealkiri 1"/>
          <p:cNvSpPr txBox="1">
            <a:spLocks/>
          </p:cNvSpPr>
          <p:nvPr/>
        </p:nvSpPr>
        <p:spPr bwMode="auto">
          <a:xfrm>
            <a:off x="0" y="1"/>
            <a:ext cx="3851920" cy="13296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accent2"/>
                </a:solidFill>
                <a:latin typeface="+mj-lt"/>
                <a:ea typeface="+mj-ea"/>
                <a:cs typeface="+mj-cs"/>
              </a:defRPr>
            </a:lvl1pPr>
            <a:lvl2pPr algn="ctr" rtl="0" fontAlgn="base">
              <a:spcBef>
                <a:spcPct val="0"/>
              </a:spcBef>
              <a:spcAft>
                <a:spcPct val="0"/>
              </a:spcAft>
              <a:defRPr sz="4400">
                <a:solidFill>
                  <a:schemeClr val="accent2"/>
                </a:solidFill>
                <a:latin typeface="Arial" pitchFamily="34" charset="0"/>
              </a:defRPr>
            </a:lvl2pPr>
            <a:lvl3pPr algn="ctr" rtl="0" fontAlgn="base">
              <a:spcBef>
                <a:spcPct val="0"/>
              </a:spcBef>
              <a:spcAft>
                <a:spcPct val="0"/>
              </a:spcAft>
              <a:defRPr sz="4400">
                <a:solidFill>
                  <a:schemeClr val="accent2"/>
                </a:solidFill>
                <a:latin typeface="Arial" pitchFamily="34" charset="0"/>
              </a:defRPr>
            </a:lvl3pPr>
            <a:lvl4pPr algn="ctr" rtl="0" fontAlgn="base">
              <a:spcBef>
                <a:spcPct val="0"/>
              </a:spcBef>
              <a:spcAft>
                <a:spcPct val="0"/>
              </a:spcAft>
              <a:defRPr sz="4400">
                <a:solidFill>
                  <a:schemeClr val="accent2"/>
                </a:solidFill>
                <a:latin typeface="Arial" pitchFamily="34" charset="0"/>
              </a:defRPr>
            </a:lvl4pPr>
            <a:lvl5pPr algn="ctr" rtl="0" fontAlgn="base">
              <a:spcBef>
                <a:spcPct val="0"/>
              </a:spcBef>
              <a:spcAft>
                <a:spcPct val="0"/>
              </a:spcAft>
              <a:defRPr sz="4400">
                <a:solidFill>
                  <a:schemeClr val="accent2"/>
                </a:solidFill>
                <a:latin typeface="Arial" pitchFamily="34" charset="0"/>
              </a:defRPr>
            </a:lvl5pPr>
            <a:lvl6pPr marL="457200" algn="ctr" rtl="0" fontAlgn="base">
              <a:spcBef>
                <a:spcPct val="0"/>
              </a:spcBef>
              <a:spcAft>
                <a:spcPct val="0"/>
              </a:spcAft>
              <a:defRPr sz="4400">
                <a:solidFill>
                  <a:schemeClr val="accent2"/>
                </a:solidFill>
                <a:latin typeface="Arial" pitchFamily="34" charset="0"/>
              </a:defRPr>
            </a:lvl6pPr>
            <a:lvl7pPr marL="914400" algn="ctr" rtl="0" fontAlgn="base">
              <a:spcBef>
                <a:spcPct val="0"/>
              </a:spcBef>
              <a:spcAft>
                <a:spcPct val="0"/>
              </a:spcAft>
              <a:defRPr sz="4400">
                <a:solidFill>
                  <a:schemeClr val="accent2"/>
                </a:solidFill>
                <a:latin typeface="Arial" pitchFamily="34" charset="0"/>
              </a:defRPr>
            </a:lvl7pPr>
            <a:lvl8pPr marL="1371600" algn="ctr" rtl="0" fontAlgn="base">
              <a:spcBef>
                <a:spcPct val="0"/>
              </a:spcBef>
              <a:spcAft>
                <a:spcPct val="0"/>
              </a:spcAft>
              <a:defRPr sz="4400">
                <a:solidFill>
                  <a:schemeClr val="accent2"/>
                </a:solidFill>
                <a:latin typeface="Arial" pitchFamily="34" charset="0"/>
              </a:defRPr>
            </a:lvl8pPr>
            <a:lvl9pPr marL="1828800" algn="ctr" rtl="0" fontAlgn="base">
              <a:spcBef>
                <a:spcPct val="0"/>
              </a:spcBef>
              <a:spcAft>
                <a:spcPct val="0"/>
              </a:spcAft>
              <a:defRPr sz="4400">
                <a:solidFill>
                  <a:schemeClr val="accent2"/>
                </a:solidFill>
                <a:latin typeface="Arial" pitchFamily="34" charset="0"/>
              </a:defRPr>
            </a:lvl9pPr>
          </a:lstStyle>
          <a:p>
            <a:pPr algn="l"/>
            <a:r>
              <a:rPr lang="et-EE" sz="3600" b="1" kern="0" dirty="0" smtClean="0"/>
              <a:t>Vähemalt 10000 elanikuga toime-piirkonnad</a:t>
            </a:r>
            <a:endParaRPr lang="et-EE" sz="3600" kern="0" dirty="0"/>
          </a:p>
        </p:txBody>
      </p:sp>
    </p:spTree>
    <p:extLst>
      <p:ext uri="{BB962C8B-B14F-4D97-AF65-F5344CB8AC3E}">
        <p14:creationId xmlns="" xmlns:p14="http://schemas.microsoft.com/office/powerpoint/2010/main" val="41494990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8520" y="-14580"/>
            <a:ext cx="9721080" cy="53078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44208" y="4731990"/>
            <a:ext cx="1754006" cy="307777"/>
          </a:xfrm>
          <a:prstGeom prst="rect">
            <a:avLst/>
          </a:prstGeom>
        </p:spPr>
        <p:txBody>
          <a:bodyPr wrap="none">
            <a:spAutoFit/>
          </a:bodyPr>
          <a:lstStyle/>
          <a:p>
            <a:r>
              <a:rPr lang="et-EE" sz="1400" b="0" i="1" dirty="0" smtClean="0"/>
              <a:t>Allikas: Eesti 2030+</a:t>
            </a:r>
            <a:endParaRPr lang="en-GB" sz="1400" b="0" i="1" dirty="0"/>
          </a:p>
        </p:txBody>
      </p:sp>
      <p:sp>
        <p:nvSpPr>
          <p:cNvPr id="2" name="Ristkülik 1"/>
          <p:cNvSpPr/>
          <p:nvPr/>
        </p:nvSpPr>
        <p:spPr>
          <a:xfrm>
            <a:off x="398" y="627534"/>
            <a:ext cx="2771403" cy="1569660"/>
          </a:xfrm>
          <a:prstGeom prst="rect">
            <a:avLst/>
          </a:prstGeom>
          <a:ln>
            <a:noFill/>
          </a:ln>
        </p:spPr>
        <p:txBody>
          <a:bodyPr wrap="square">
            <a:spAutoFit/>
          </a:bodyPr>
          <a:lstStyle/>
          <a:p>
            <a:r>
              <a:rPr lang="et-EE" sz="2400" dirty="0" smtClean="0">
                <a:solidFill>
                  <a:srgbClr val="FFFF00"/>
                </a:solidFill>
              </a:rPr>
              <a:t>Haldusreform oleks pidanud arvestama toimealadega</a:t>
            </a:r>
            <a:endParaRPr lang="et-EE" sz="2400" dirty="0">
              <a:solidFill>
                <a:srgbClr val="FFFF00"/>
              </a:solidFill>
            </a:endParaRPr>
          </a:p>
        </p:txBody>
      </p:sp>
    </p:spTree>
    <p:extLst>
      <p:ext uri="{BB962C8B-B14F-4D97-AF65-F5344CB8AC3E}">
        <p14:creationId xmlns="" xmlns:p14="http://schemas.microsoft.com/office/powerpoint/2010/main" val="24896500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t-EE" sz="4000"/>
              <a:t>Neoliberaalsus vs. polütsentraalsus</a:t>
            </a:r>
            <a:endParaRPr lang="en-US" sz="4000"/>
          </a:p>
        </p:txBody>
      </p:sp>
      <p:pic>
        <p:nvPicPr>
          <p:cNvPr id="8397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857251"/>
            <a:ext cx="5410200" cy="1964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3972"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7400" y="2805112"/>
            <a:ext cx="7086600" cy="2338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3973" name="Text Box 5"/>
          <p:cNvSpPr txBox="1">
            <a:spLocks noChangeArrowheads="1"/>
          </p:cNvSpPr>
          <p:nvPr/>
        </p:nvSpPr>
        <p:spPr bwMode="auto">
          <a:xfrm>
            <a:off x="5410200" y="914401"/>
            <a:ext cx="37338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2000">
                <a:solidFill>
                  <a:srgbClr val="FF0000"/>
                </a:solidFill>
              </a:rPr>
              <a:t>Neoliberaalne lähenemine lood</a:t>
            </a:r>
            <a:r>
              <a:rPr lang="et-EE" sz="2000">
                <a:solidFill>
                  <a:srgbClr val="FF0000"/>
                </a:solidFill>
              </a:rPr>
              <a:t>ab</a:t>
            </a:r>
            <a:r>
              <a:rPr lang="en-US" sz="2000">
                <a:solidFill>
                  <a:srgbClr val="FF0000"/>
                </a:solidFill>
              </a:rPr>
              <a:t>, et keskusest</a:t>
            </a:r>
          </a:p>
          <a:p>
            <a:pPr eaLnBrk="0" hangingPunct="0"/>
            <a:r>
              <a:rPr lang="en-US" sz="2000">
                <a:solidFill>
                  <a:srgbClr val="FF0000"/>
                </a:solidFill>
              </a:rPr>
              <a:t>nõrgub kasv välja perifeeriasse</a:t>
            </a:r>
          </a:p>
          <a:p>
            <a:pPr eaLnBrk="0" hangingPunct="0">
              <a:spcBef>
                <a:spcPct val="50000"/>
              </a:spcBef>
            </a:pPr>
            <a:endParaRPr lang="en-US" sz="2000">
              <a:solidFill>
                <a:srgbClr val="FF0000"/>
              </a:solidFill>
            </a:endParaRPr>
          </a:p>
        </p:txBody>
      </p:sp>
      <p:sp>
        <p:nvSpPr>
          <p:cNvPr id="83974" name="Text Box 6"/>
          <p:cNvSpPr txBox="1">
            <a:spLocks noChangeArrowheads="1"/>
          </p:cNvSpPr>
          <p:nvPr/>
        </p:nvSpPr>
        <p:spPr bwMode="auto">
          <a:xfrm>
            <a:off x="152400" y="3257551"/>
            <a:ext cx="2590800" cy="2400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t-EE" sz="2000">
                <a:solidFill>
                  <a:srgbClr val="FF0000"/>
                </a:solidFill>
              </a:rPr>
              <a:t>Polütsentraalsus r</a:t>
            </a:r>
            <a:r>
              <a:rPr lang="en-US" sz="2000">
                <a:solidFill>
                  <a:srgbClr val="FF0000"/>
                </a:solidFill>
              </a:rPr>
              <a:t>õhutab koostööd, oskamise levimist</a:t>
            </a:r>
            <a:r>
              <a:rPr lang="et-EE" sz="2000">
                <a:solidFill>
                  <a:srgbClr val="FF0000"/>
                </a:solidFill>
              </a:rPr>
              <a:t>:</a:t>
            </a:r>
            <a:endParaRPr lang="en-US" sz="2000">
              <a:solidFill>
                <a:srgbClr val="FF0000"/>
              </a:solidFill>
            </a:endParaRPr>
          </a:p>
          <a:p>
            <a:pPr eaLnBrk="0" hangingPunct="0"/>
            <a:r>
              <a:rPr lang="en-US" sz="2000">
                <a:solidFill>
                  <a:srgbClr val="FF0000"/>
                </a:solidFill>
              </a:rPr>
              <a:t>linnaregioonide spetsialiseerumist ja</a:t>
            </a:r>
          </a:p>
          <a:p>
            <a:pPr eaLnBrk="0" hangingPunct="0"/>
            <a:r>
              <a:rPr lang="en-US" sz="2000">
                <a:solidFill>
                  <a:srgbClr val="FF0000"/>
                </a:solidFill>
              </a:rPr>
              <a:t>innovatsiooni</a:t>
            </a:r>
          </a:p>
          <a:p>
            <a:pPr eaLnBrk="0" hangingPunct="0">
              <a:spcBef>
                <a:spcPct val="50000"/>
              </a:spcBef>
            </a:pPr>
            <a:endParaRPr lang="en-US" sz="2000">
              <a:solidFill>
                <a:srgbClr val="FF0000"/>
              </a:solidFill>
            </a:endParaRPr>
          </a:p>
        </p:txBody>
      </p:sp>
    </p:spTree>
    <p:extLst>
      <p:ext uri="{BB962C8B-B14F-4D97-AF65-F5344CB8AC3E}">
        <p14:creationId xmlns="" xmlns:p14="http://schemas.microsoft.com/office/powerpoint/2010/main" val="37296835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pic>
        <p:nvPicPr>
          <p:cNvPr id="5122" name="Picture 2" descr="http://statistikaamet.files.wordpress.com/2013/03/rahvastikumuutus_1989_2011_tsoonid.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63372"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Multiply 4"/>
          <p:cNvSpPr/>
          <p:nvPr/>
        </p:nvSpPr>
        <p:spPr>
          <a:xfrm>
            <a:off x="683568" y="1275606"/>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Multiply 6"/>
          <p:cNvSpPr/>
          <p:nvPr/>
        </p:nvSpPr>
        <p:spPr>
          <a:xfrm>
            <a:off x="4932040" y="2409732"/>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ultiply 7"/>
          <p:cNvSpPr/>
          <p:nvPr/>
        </p:nvSpPr>
        <p:spPr>
          <a:xfrm>
            <a:off x="4932040" y="1221600"/>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ltiply 8"/>
          <p:cNvSpPr/>
          <p:nvPr/>
        </p:nvSpPr>
        <p:spPr>
          <a:xfrm>
            <a:off x="6012160" y="545967"/>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ltiply 9"/>
          <p:cNvSpPr/>
          <p:nvPr/>
        </p:nvSpPr>
        <p:spPr>
          <a:xfrm>
            <a:off x="5652120" y="3273828"/>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y 10"/>
          <p:cNvSpPr/>
          <p:nvPr/>
        </p:nvSpPr>
        <p:spPr>
          <a:xfrm>
            <a:off x="6156176" y="1559505"/>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y 11"/>
          <p:cNvSpPr/>
          <p:nvPr/>
        </p:nvSpPr>
        <p:spPr>
          <a:xfrm>
            <a:off x="7206912" y="2922789"/>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y 12"/>
          <p:cNvSpPr/>
          <p:nvPr/>
        </p:nvSpPr>
        <p:spPr>
          <a:xfrm>
            <a:off x="7350224" y="545967"/>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ultiply 13"/>
          <p:cNvSpPr/>
          <p:nvPr/>
        </p:nvSpPr>
        <p:spPr>
          <a:xfrm>
            <a:off x="3491880" y="1248045"/>
            <a:ext cx="1224136" cy="70207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48406" y="141481"/>
            <a:ext cx="3171467" cy="1323439"/>
          </a:xfrm>
          <a:prstGeom prst="rect">
            <a:avLst/>
          </a:prstGeom>
        </p:spPr>
        <p:txBody>
          <a:bodyPr wrap="square">
            <a:spAutoFit/>
          </a:bodyPr>
          <a:lstStyle/>
          <a:p>
            <a:r>
              <a:rPr lang="et-EE" sz="4000" b="0" dirty="0" smtClean="0">
                <a:solidFill>
                  <a:srgbClr val="0070C0"/>
                </a:solidFill>
              </a:rPr>
              <a:t>Ärakukkuvad keskused</a:t>
            </a:r>
            <a:endParaRPr lang="en-GB" sz="4000" b="0" dirty="0">
              <a:solidFill>
                <a:srgbClr val="0070C0"/>
              </a:solidFill>
            </a:endParaRPr>
          </a:p>
        </p:txBody>
      </p:sp>
    </p:spTree>
    <p:extLst>
      <p:ext uri="{BB962C8B-B14F-4D97-AF65-F5344CB8AC3E}">
        <p14:creationId xmlns="" xmlns:p14="http://schemas.microsoft.com/office/powerpoint/2010/main" val="7577132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7419"/>
            <a:ext cx="8591550" cy="594122"/>
          </a:xfrm>
        </p:spPr>
        <p:txBody>
          <a:bodyPr/>
          <a:lstStyle/>
          <a:p>
            <a:r>
              <a:rPr lang="et-EE" dirty="0" smtClean="0"/>
              <a:t>Kokkuvõte</a:t>
            </a:r>
            <a:endParaRPr lang="et-EE" dirty="0"/>
          </a:p>
        </p:txBody>
      </p:sp>
      <p:sp>
        <p:nvSpPr>
          <p:cNvPr id="3" name="Content Placeholder 2"/>
          <p:cNvSpPr>
            <a:spLocks noGrp="1"/>
          </p:cNvSpPr>
          <p:nvPr>
            <p:ph idx="1"/>
          </p:nvPr>
        </p:nvSpPr>
        <p:spPr>
          <a:xfrm>
            <a:off x="107950" y="465516"/>
            <a:ext cx="9036050" cy="4461960"/>
          </a:xfrm>
        </p:spPr>
        <p:txBody>
          <a:bodyPr/>
          <a:lstStyle/>
          <a:p>
            <a:r>
              <a:rPr lang="et-EE" dirty="0" smtClean="0"/>
              <a:t>Keskuskohtade teooria kirjeldab elu ennast</a:t>
            </a:r>
          </a:p>
          <a:p>
            <a:pPr lvl="1"/>
            <a:r>
              <a:rPr lang="et-EE" dirty="0" smtClean="0"/>
              <a:t>Seda on laialdase kasutatud halduse optimeerimisel ja </a:t>
            </a:r>
            <a:r>
              <a:rPr lang="et-EE" dirty="0" err="1" smtClean="0"/>
              <a:t>ruumiplanerimisel</a:t>
            </a:r>
            <a:endParaRPr lang="et-EE" dirty="0" smtClean="0"/>
          </a:p>
          <a:p>
            <a:r>
              <a:rPr lang="et-EE" dirty="0" smtClean="0"/>
              <a:t>Keskuste roll ajas muutub: suuremad saavad tänu kasvanud mobiilsusele enam rolli</a:t>
            </a:r>
          </a:p>
          <a:p>
            <a:pPr lvl="1"/>
            <a:r>
              <a:rPr lang="et-EE" dirty="0" smtClean="0"/>
              <a:t>Mõistlik päevaränne ei ole siiski üle 30-40 min ühes suunas</a:t>
            </a:r>
          </a:p>
          <a:p>
            <a:pPr lvl="1"/>
            <a:r>
              <a:rPr lang="et-EE" dirty="0" smtClean="0"/>
              <a:t>Selles ruumis toimub ja inimeste suhtlus ja sotsiaalkapitali ja identiteedi kujunemine.</a:t>
            </a:r>
          </a:p>
          <a:p>
            <a:r>
              <a:rPr lang="et-EE" dirty="0" smtClean="0"/>
              <a:t>Eestis kasutati seda varsti 100 aastast teooriat esimesena maailmas halduse uuendamisel</a:t>
            </a:r>
          </a:p>
          <a:p>
            <a:pPr lvl="1"/>
            <a:r>
              <a:rPr lang="et-EE" dirty="0" smtClean="0"/>
              <a:t>Piinlik, et seda 2017. reformis eirati.</a:t>
            </a:r>
            <a:endParaRPr lang="et-EE" dirty="0"/>
          </a:p>
        </p:txBody>
      </p:sp>
    </p:spTree>
    <p:extLst>
      <p:ext uri="{BB962C8B-B14F-4D97-AF65-F5344CB8AC3E}">
        <p14:creationId xmlns="" xmlns:p14="http://schemas.microsoft.com/office/powerpoint/2010/main" val="42244851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978801"/>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400" b="1" dirty="0">
                <a:solidFill>
                  <a:schemeClr val="dk1"/>
                </a:solidFill>
                <a:latin typeface="Times New Roman"/>
                <a:ea typeface="Times New Roman"/>
                <a:cs typeface="Times New Roman"/>
                <a:sym typeface="Times New Roman"/>
              </a:rPr>
              <a:t>Rivo </a:t>
            </a:r>
            <a:r>
              <a:rPr lang="fi-FI" sz="2400" b="1" dirty="0" err="1">
                <a:solidFill>
                  <a:schemeClr val="dk1"/>
                </a:solidFill>
                <a:latin typeface="Times New Roman"/>
                <a:ea typeface="Times New Roman"/>
                <a:cs typeface="Times New Roman"/>
                <a:sym typeface="Times New Roman"/>
              </a:rPr>
              <a:t>Noorkõiv</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Geomedia</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Sulev</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Lääne</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Kersten</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Kattai</a:t>
            </a:r>
            <a:r>
              <a:rPr lang="fi-FI" sz="2400" b="1" dirty="0">
                <a:solidFill>
                  <a:schemeClr val="dk1"/>
                </a:solidFill>
                <a:latin typeface="Times New Roman"/>
                <a:ea typeface="Times New Roman"/>
                <a:cs typeface="Times New Roman"/>
                <a:sym typeface="Times New Roman"/>
              </a:rPr>
              <a:t>, Georg </a:t>
            </a:r>
            <a:r>
              <a:rPr lang="fi-FI" sz="2400" b="1" dirty="0" err="1">
                <a:solidFill>
                  <a:schemeClr val="dk1"/>
                </a:solidFill>
                <a:latin typeface="Times New Roman"/>
                <a:ea typeface="Times New Roman"/>
                <a:cs typeface="Times New Roman"/>
                <a:sym typeface="Times New Roman"/>
              </a:rPr>
              <a:t>Sootla</a:t>
            </a:r>
            <a:r>
              <a:rPr lang="fi-FI" sz="2400" b="1" dirty="0">
                <a:solidFill>
                  <a:schemeClr val="dk1"/>
                </a:solidFill>
                <a:latin typeface="Times New Roman"/>
                <a:ea typeface="Times New Roman"/>
                <a:cs typeface="Times New Roman"/>
                <a:sym typeface="Times New Roman"/>
              </a:rPr>
              <a:t> (Tallinna </a:t>
            </a:r>
            <a:r>
              <a:rPr lang="fi-FI" sz="2400" b="1" dirty="0" err="1">
                <a:solidFill>
                  <a:schemeClr val="dk1"/>
                </a:solidFill>
                <a:latin typeface="Times New Roman"/>
                <a:ea typeface="Times New Roman"/>
                <a:cs typeface="Times New Roman"/>
                <a:sym typeface="Times New Roman"/>
              </a:rPr>
              <a:t>Ülikool</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Veiko</a:t>
            </a:r>
            <a:r>
              <a:rPr lang="fi-FI" sz="2400" b="1" dirty="0">
                <a:solidFill>
                  <a:schemeClr val="dk1"/>
                </a:solidFill>
                <a:latin typeface="Times New Roman"/>
                <a:ea typeface="Times New Roman"/>
                <a:cs typeface="Times New Roman"/>
                <a:sym typeface="Times New Roman"/>
              </a:rPr>
              <a:t> Sepp (Tartu </a:t>
            </a:r>
            <a:r>
              <a:rPr lang="fi-FI" sz="2400" b="1" dirty="0" err="1">
                <a:solidFill>
                  <a:schemeClr val="dk1"/>
                </a:solidFill>
                <a:latin typeface="Times New Roman"/>
                <a:ea typeface="Times New Roman"/>
                <a:cs typeface="Times New Roman"/>
                <a:sym typeface="Times New Roman"/>
              </a:rPr>
              <a:t>Ülikool</a:t>
            </a:r>
            <a:r>
              <a:rPr lang="fi-FI" sz="2400" b="1" dirty="0">
                <a:solidFill>
                  <a:schemeClr val="dk1"/>
                </a:solidFill>
                <a:latin typeface="Times New Roman"/>
                <a:ea typeface="Times New Roman"/>
                <a:cs typeface="Times New Roman"/>
                <a:sym typeface="Times New Roman"/>
              </a:rPr>
              <a:t>) ja </a:t>
            </a:r>
            <a:r>
              <a:rPr lang="fi-FI" sz="2400" b="1" dirty="0" err="1">
                <a:solidFill>
                  <a:schemeClr val="dk1"/>
                </a:solidFill>
                <a:latin typeface="Times New Roman"/>
                <a:ea typeface="Times New Roman"/>
                <a:cs typeface="Times New Roman"/>
                <a:sym typeface="Times New Roman"/>
              </a:rPr>
              <a:t>Mikk</a:t>
            </a:r>
            <a:r>
              <a:rPr lang="fi-FI" sz="2400" b="1" dirty="0">
                <a:solidFill>
                  <a:schemeClr val="dk1"/>
                </a:solidFill>
                <a:latin typeface="Times New Roman"/>
                <a:ea typeface="Times New Roman"/>
                <a:cs typeface="Times New Roman"/>
                <a:sym typeface="Times New Roman"/>
              </a:rPr>
              <a:t> Lõhmus (</a:t>
            </a:r>
            <a:r>
              <a:rPr lang="fi-FI" sz="2400" b="1" dirty="0" err="1">
                <a:solidFill>
                  <a:schemeClr val="dk1"/>
                </a:solidFill>
                <a:latin typeface="Times New Roman"/>
                <a:ea typeface="Times New Roman"/>
                <a:cs typeface="Times New Roman"/>
                <a:sym typeface="Times New Roman"/>
              </a:rPr>
              <a:t>Lääne-Nigula</a:t>
            </a:r>
            <a:r>
              <a:rPr lang="fi-FI" sz="2400" b="1" dirty="0">
                <a:solidFill>
                  <a:schemeClr val="dk1"/>
                </a:solidFill>
                <a:latin typeface="Times New Roman"/>
                <a:ea typeface="Times New Roman"/>
                <a:cs typeface="Times New Roman"/>
                <a:sym typeface="Times New Roman"/>
              </a:rPr>
              <a:t> </a:t>
            </a:r>
            <a:r>
              <a:rPr lang="fi-FI" sz="2400" b="1" dirty="0" err="1">
                <a:solidFill>
                  <a:schemeClr val="dk1"/>
                </a:solidFill>
                <a:latin typeface="Times New Roman"/>
                <a:ea typeface="Times New Roman"/>
                <a:cs typeface="Times New Roman"/>
                <a:sym typeface="Times New Roman"/>
              </a:rPr>
              <a:t>vald</a:t>
            </a:r>
            <a:r>
              <a:rPr lang="fi-FI" sz="2400" b="1" dirty="0">
                <a:solidFill>
                  <a:schemeClr val="dk1"/>
                </a:solidFill>
                <a:latin typeface="Times New Roman"/>
                <a:ea typeface="Times New Roman"/>
                <a:cs typeface="Times New Roman"/>
                <a:sym typeface="Times New Roman"/>
              </a:rPr>
              <a:t>)</a:t>
            </a:r>
            <a:endParaRPr sz="14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8298981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277634" y="1005576"/>
            <a:ext cx="6534726" cy="2052228"/>
          </a:xfrm>
        </p:spPr>
        <p:txBody>
          <a:bodyPr/>
          <a:lstStyle/>
          <a:p>
            <a:r>
              <a:rPr lang="en-US" b="1" noProof="0" dirty="0">
                <a:solidFill>
                  <a:srgbClr val="000066"/>
                </a:solidFill>
              </a:rPr>
              <a:t/>
            </a:r>
            <a:br>
              <a:rPr lang="en-US" b="1" noProof="0" dirty="0">
                <a:solidFill>
                  <a:srgbClr val="000066"/>
                </a:solidFill>
              </a:rPr>
            </a:br>
            <a:r>
              <a:rPr lang="en-US" b="1" dirty="0">
                <a:solidFill>
                  <a:srgbClr val="000066"/>
                </a:solidFill>
              </a:rPr>
              <a:t/>
            </a:r>
            <a:br>
              <a:rPr lang="en-US" b="1" dirty="0">
                <a:solidFill>
                  <a:srgbClr val="000066"/>
                </a:solidFill>
              </a:rPr>
            </a:br>
            <a:r>
              <a:rPr lang="en-US" sz="2400" b="1" dirty="0">
                <a:solidFill>
                  <a:srgbClr val="000066"/>
                </a:solidFill>
              </a:rPr>
              <a:t/>
            </a:r>
            <a:br>
              <a:rPr lang="en-US" sz="2400" b="1" dirty="0">
                <a:solidFill>
                  <a:srgbClr val="000066"/>
                </a:solidFill>
              </a:rPr>
            </a:br>
            <a:r>
              <a:rPr lang="et-EE" sz="2700" b="1" dirty="0">
                <a:solidFill>
                  <a:srgbClr val="000066"/>
                </a:solidFill>
                <a:latin typeface="Arial" pitchFamily="34" charset="0"/>
                <a:cs typeface="Arial" pitchFamily="34" charset="0"/>
              </a:rPr>
              <a:t>Kohaliku omavalitsuse analüüs, toimimine ja areng teadlaste ja praktikute aspektist</a:t>
            </a:r>
            <a:r>
              <a:rPr lang="et-EE" sz="2700" dirty="0">
                <a:solidFill>
                  <a:srgbClr val="000066"/>
                </a:solidFill>
                <a:latin typeface="Arial" pitchFamily="34" charset="0"/>
                <a:cs typeface="Arial" pitchFamily="34" charset="0"/>
              </a:rPr>
              <a:t/>
            </a:r>
            <a:br>
              <a:rPr lang="et-EE" sz="2700" dirty="0">
                <a:solidFill>
                  <a:srgbClr val="000066"/>
                </a:solidFill>
                <a:latin typeface="Arial" pitchFamily="34" charset="0"/>
                <a:cs typeface="Arial" pitchFamily="34" charset="0"/>
              </a:rPr>
            </a:br>
            <a:r>
              <a:rPr lang="et-EE" sz="2700" b="1" dirty="0">
                <a:solidFill>
                  <a:srgbClr val="000066"/>
                </a:solidFill>
                <a:latin typeface="Arial" pitchFamily="34" charset="0"/>
                <a:cs typeface="Arial" pitchFamily="34" charset="0"/>
              </a:rPr>
              <a:t> </a:t>
            </a:r>
            <a:r>
              <a:rPr lang="et-EE" sz="1500" b="1" dirty="0">
                <a:solidFill>
                  <a:srgbClr val="000066"/>
                </a:solidFill>
                <a:latin typeface="Arial" pitchFamily="34" charset="0"/>
                <a:cs typeface="Arial" pitchFamily="34" charset="0"/>
              </a:rPr>
              <a:t>Foorum </a:t>
            </a:r>
            <a:r>
              <a:rPr lang="en-US" sz="1500" b="1" dirty="0">
                <a:solidFill>
                  <a:srgbClr val="000066"/>
                </a:solidFill>
                <a:latin typeface="Arial" pitchFamily="34" charset="0"/>
                <a:cs typeface="Arial" pitchFamily="34" charset="0"/>
              </a:rPr>
              <a:t/>
            </a:r>
            <a:br>
              <a:rPr lang="en-US" sz="1500" b="1" dirty="0">
                <a:solidFill>
                  <a:srgbClr val="000066"/>
                </a:solidFill>
                <a:latin typeface="Arial" pitchFamily="34" charset="0"/>
                <a:cs typeface="Arial" pitchFamily="34" charset="0"/>
              </a:rPr>
            </a:br>
            <a:r>
              <a:rPr lang="et-EE" sz="1500" b="1" dirty="0">
                <a:solidFill>
                  <a:srgbClr val="000066"/>
                </a:solidFill>
                <a:latin typeface="Arial" pitchFamily="34" charset="0"/>
                <a:cs typeface="Arial" pitchFamily="34" charset="0"/>
              </a:rPr>
              <a:t>“Riik, kohalik omavalitsus ja poliitika läbi analüüsi prisma”</a:t>
            </a:r>
            <a:r>
              <a:rPr lang="et-EE" sz="1500" b="1" dirty="0">
                <a:solidFill>
                  <a:srgbClr val="000066"/>
                </a:solidFill>
              </a:rPr>
              <a:t/>
            </a:r>
            <a:br>
              <a:rPr lang="et-EE" sz="1500" b="1" dirty="0">
                <a:solidFill>
                  <a:srgbClr val="000066"/>
                </a:solidFill>
              </a:rPr>
            </a:br>
            <a:r>
              <a:rPr lang="en-US" b="1" dirty="0">
                <a:solidFill>
                  <a:srgbClr val="000066"/>
                </a:solidFill>
              </a:rPr>
              <a:t/>
            </a:r>
            <a:br>
              <a:rPr lang="en-US" b="1" dirty="0">
                <a:solidFill>
                  <a:srgbClr val="000066"/>
                </a:solidFill>
              </a:rPr>
            </a:br>
            <a:r>
              <a:rPr lang="en-US" sz="2100" b="1" dirty="0">
                <a:solidFill>
                  <a:srgbClr val="000066"/>
                </a:solidFill>
              </a:rPr>
              <a:t>Rivo Noorkõiv</a:t>
            </a:r>
            <a:r>
              <a:rPr lang="en-US" sz="1800" b="1" dirty="0">
                <a:solidFill>
                  <a:srgbClr val="000066"/>
                </a:solidFill>
              </a:rPr>
              <a:t/>
            </a:r>
            <a:br>
              <a:rPr lang="en-US" sz="1800" b="1" dirty="0">
                <a:solidFill>
                  <a:srgbClr val="000066"/>
                </a:solidFill>
              </a:rPr>
            </a:br>
            <a:r>
              <a:rPr lang="en-US" sz="1800" b="1" dirty="0">
                <a:solidFill>
                  <a:srgbClr val="000066"/>
                </a:solidFill>
              </a:rPr>
              <a:t/>
            </a:r>
            <a:br>
              <a:rPr lang="en-US" sz="1800" b="1" dirty="0">
                <a:solidFill>
                  <a:srgbClr val="000066"/>
                </a:solidFill>
              </a:rPr>
            </a:br>
            <a:r>
              <a:rPr lang="et-EE" sz="1800" b="1" dirty="0">
                <a:solidFill>
                  <a:srgbClr val="000066"/>
                </a:solidFill>
              </a:rPr>
              <a:t> Tallinna Ülikool </a:t>
            </a:r>
            <a:r>
              <a:rPr lang="en-US" sz="1800" b="1" dirty="0">
                <a:solidFill>
                  <a:srgbClr val="000066"/>
                </a:solidFill>
              </a:rPr>
              <a:t>4.12.2018</a:t>
            </a:r>
            <a:r>
              <a:rPr lang="en-US" sz="1800" dirty="0"/>
              <a:t/>
            </a:r>
            <a:br>
              <a:rPr lang="en-US" sz="1800" dirty="0"/>
            </a:br>
            <a:endParaRPr lang="et-EE" sz="1800" b="1" dirty="0">
              <a:solidFill>
                <a:srgbClr val="000066"/>
              </a:solidFill>
              <a:latin typeface="Arial Rounded MT Bold" pitchFamily="34" charset="0"/>
            </a:endParaRPr>
          </a:p>
        </p:txBody>
      </p:sp>
    </p:spTree>
    <p:extLst>
      <p:ext uri="{BB962C8B-B14F-4D97-AF65-F5344CB8AC3E}">
        <p14:creationId xmlns="" xmlns:p14="http://schemas.microsoft.com/office/powerpoint/2010/main" val="399606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b="1" dirty="0">
                <a:solidFill>
                  <a:srgbClr val="000066"/>
                </a:solidFill>
              </a:rPr>
              <a:t>Koostöö kui arengu võti</a:t>
            </a:r>
          </a:p>
        </p:txBody>
      </p:sp>
      <p:sp>
        <p:nvSpPr>
          <p:cNvPr id="3" name="Sisu kohatäide 2"/>
          <p:cNvSpPr>
            <a:spLocks noGrp="1"/>
          </p:cNvSpPr>
          <p:nvPr>
            <p:ph idx="1"/>
          </p:nvPr>
        </p:nvSpPr>
        <p:spPr>
          <a:xfrm>
            <a:off x="1485900" y="951571"/>
            <a:ext cx="6160294" cy="3635909"/>
          </a:xfrm>
        </p:spPr>
        <p:txBody>
          <a:bodyPr/>
          <a:lstStyle/>
          <a:p>
            <a:r>
              <a:rPr lang="et-EE" sz="1950" dirty="0">
                <a:solidFill>
                  <a:srgbClr val="000066"/>
                </a:solidFill>
              </a:rPr>
              <a:t>Töögrupp koosseisus: Sulev Lääne, Kersten Kattai</a:t>
            </a:r>
            <a:r>
              <a:rPr lang="en-US" sz="1950" dirty="0">
                <a:solidFill>
                  <a:srgbClr val="000066"/>
                </a:solidFill>
              </a:rPr>
              <a:t>,</a:t>
            </a:r>
            <a:r>
              <a:rPr lang="et-EE" sz="1950" dirty="0">
                <a:solidFill>
                  <a:srgbClr val="000066"/>
                </a:solidFill>
              </a:rPr>
              <a:t> Georg Sootla (Tallinna Ülikool), Veiko Sepp (Tartu Ülikool), Mikk Lõhmus (Lääne-Nigula vallavalitsus) ja Rivo Noorkõiv (OÜ Geomedia)</a:t>
            </a:r>
            <a:r>
              <a:rPr lang="en-US" sz="1950" dirty="0">
                <a:solidFill>
                  <a:srgbClr val="000066"/>
                </a:solidFill>
              </a:rPr>
              <a:t>.</a:t>
            </a:r>
            <a:endParaRPr lang="et-EE" sz="1950" dirty="0">
              <a:solidFill>
                <a:srgbClr val="000066"/>
              </a:solidFill>
            </a:endParaRPr>
          </a:p>
          <a:p>
            <a:r>
              <a:rPr lang="et-EE" sz="1950" dirty="0">
                <a:solidFill>
                  <a:srgbClr val="000066"/>
                </a:solidFill>
              </a:rPr>
              <a:t>Koostamisel aruanne „</a:t>
            </a:r>
            <a:r>
              <a:rPr lang="et-EE" sz="1950" dirty="0" err="1">
                <a:solidFill>
                  <a:srgbClr val="000066"/>
                </a:solidFill>
              </a:rPr>
              <a:t>Peamised väljakutsed ja</a:t>
            </a:r>
            <a:r>
              <a:rPr lang="et-EE" sz="1950" dirty="0">
                <a:solidFill>
                  <a:srgbClr val="000066"/>
                </a:solidFill>
              </a:rPr>
              <a:t> poliitikasoovitused kohaliku omavalitsuse ja regionaaltasandi arengus“. </a:t>
            </a:r>
          </a:p>
          <a:p>
            <a:r>
              <a:rPr lang="et-EE" sz="1950" dirty="0">
                <a:solidFill>
                  <a:srgbClr val="000066"/>
                </a:solidFill>
              </a:rPr>
              <a:t>Arutelu Riigikogu maaelukomisjoni 23.10.2018 istungil, arutelu Riigikogu riigireformi arengu</a:t>
            </a:r>
            <a:r>
              <a:rPr lang="en-US" sz="1950" dirty="0">
                <a:solidFill>
                  <a:srgbClr val="000066"/>
                </a:solidFill>
              </a:rPr>
              <a:t>-</a:t>
            </a:r>
            <a:r>
              <a:rPr lang="et-EE" sz="1950" dirty="0">
                <a:solidFill>
                  <a:srgbClr val="000066"/>
                </a:solidFill>
              </a:rPr>
              <a:t>suundade väljatöötamise probleemkomisjonis (19.11.2018), fookusgrupp KOV juhtide ja KOV liitude esindajatega </a:t>
            </a:r>
            <a:r>
              <a:rPr lang="en-US" sz="1950" dirty="0">
                <a:solidFill>
                  <a:srgbClr val="000066"/>
                </a:solidFill>
              </a:rPr>
              <a:t>(</a:t>
            </a:r>
            <a:r>
              <a:rPr lang="et-EE" sz="1950" dirty="0">
                <a:solidFill>
                  <a:srgbClr val="000066"/>
                </a:solidFill>
              </a:rPr>
              <a:t>1.11.2018</a:t>
            </a:r>
            <a:r>
              <a:rPr lang="en-US" sz="1950" dirty="0">
                <a:solidFill>
                  <a:srgbClr val="000066"/>
                </a:solidFill>
              </a:rPr>
              <a:t>).</a:t>
            </a:r>
            <a:endParaRPr lang="et-EE" sz="1950" dirty="0">
              <a:solidFill>
                <a:srgbClr val="000066"/>
              </a:solidFill>
            </a:endParaRPr>
          </a:p>
          <a:p>
            <a:endParaRPr lang="et-EE" dirty="0">
              <a:solidFill>
                <a:srgbClr val="000066"/>
              </a:solidFill>
            </a:endParaRPr>
          </a:p>
          <a:p>
            <a:endParaRPr lang="en-US" dirty="0"/>
          </a:p>
        </p:txBody>
      </p:sp>
      <p:sp>
        <p:nvSpPr>
          <p:cNvPr id="4" name="Jaluse kohatäide 3"/>
          <p:cNvSpPr>
            <a:spLocks noGrp="1"/>
          </p:cNvSpPr>
          <p:nvPr>
            <p:ph type="ftr" idx="11"/>
          </p:nvPr>
        </p:nvSpPr>
        <p:spPr/>
        <p:txBody>
          <a:bodyPr/>
          <a:lstStyle/>
          <a:p>
            <a:pPr>
              <a:defRPr/>
            </a:pPr>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3000" b="1" dirty="0">
                <a:solidFill>
                  <a:schemeClr val="dk1"/>
                </a:solidFill>
                <a:latin typeface="Times New Roman"/>
                <a:ea typeface="Times New Roman"/>
                <a:cs typeface="Times New Roman"/>
                <a:sym typeface="Times New Roman"/>
              </a:rPr>
              <a:t>Jüri Ratas, peaminister (videotervitus)</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37215755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485900" y="204787"/>
            <a:ext cx="6160294" cy="584765"/>
          </a:xfrm>
        </p:spPr>
        <p:txBody>
          <a:bodyPr/>
          <a:lstStyle/>
          <a:p>
            <a:r>
              <a:rPr lang="et" dirty="0">
                <a:solidFill>
                  <a:srgbClr val="000066"/>
                </a:solidFill>
              </a:rPr>
              <a:t>Rahvastikupotensiaal</a:t>
            </a:r>
          </a:p>
        </p:txBody>
      </p:sp>
      <p:sp>
        <p:nvSpPr>
          <p:cNvPr id="39939" name="Content Placeholder 2"/>
          <p:cNvSpPr>
            <a:spLocks noGrp="1"/>
          </p:cNvSpPr>
          <p:nvPr>
            <p:ph idx="1"/>
          </p:nvPr>
        </p:nvSpPr>
        <p:spPr>
          <a:xfrm>
            <a:off x="1493658" y="735547"/>
            <a:ext cx="6152536" cy="3851933"/>
          </a:xfrm>
        </p:spPr>
        <p:txBody>
          <a:bodyPr/>
          <a:lstStyle/>
          <a:p>
            <a:endParaRPr lang="et-EE" dirty="0"/>
          </a:p>
        </p:txBody>
      </p:sp>
      <p:sp>
        <p:nvSpPr>
          <p:cNvPr id="39940" name="Footer Placeholder 3"/>
          <p:cNvSpPr>
            <a:spLocks noGrp="1"/>
          </p:cNvSpPr>
          <p:nvPr>
            <p:ph type="ftr" sz="quarter" idx="11"/>
          </p:nvPr>
        </p:nvSpPr>
        <p:spPr>
          <a:noFill/>
          <a:ln>
            <a:miter lim="800000"/>
            <a:headEnd/>
            <a:tailEnd/>
          </a:ln>
        </p:spPr>
        <p:txBody>
          <a:bodyPr/>
          <a:lstStyle/>
          <a:p>
            <a:endParaRPr lang="en-US">
              <a:latin typeface="Arial" pitchFamily="34" charset="0"/>
            </a:endParaRPr>
          </a:p>
        </p:txBody>
      </p:sp>
      <p:pic>
        <p:nvPicPr>
          <p:cNvPr id="39941" name="Picture 2" descr="Rivo_Kaart_1_rahvastiku_paiknemine"/>
          <p:cNvPicPr>
            <a:picLocks noChangeAspect="1" noChangeArrowheads="1"/>
          </p:cNvPicPr>
          <p:nvPr/>
        </p:nvPicPr>
        <p:blipFill>
          <a:blip r:embed="rId2" cstate="print"/>
          <a:srcRect/>
          <a:stretch>
            <a:fillRect/>
          </a:stretch>
        </p:blipFill>
        <p:spPr bwMode="auto">
          <a:xfrm>
            <a:off x="1871700" y="619041"/>
            <a:ext cx="6129300" cy="44075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descr="https://kukkur.swedbank.ee/wordpress/wp-content/uploads/2017/12/regskp181220171.png"/>
          <p:cNvPicPr/>
          <p:nvPr/>
        </p:nvPicPr>
        <p:blipFill>
          <a:blip r:embed="rId2" cstate="print"/>
          <a:srcRect/>
          <a:stretch>
            <a:fillRect/>
          </a:stretch>
        </p:blipFill>
        <p:spPr bwMode="auto">
          <a:xfrm>
            <a:off x="1331640" y="141480"/>
            <a:ext cx="6480720" cy="44284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stkülik 1"/>
          <p:cNvSpPr/>
          <p:nvPr/>
        </p:nvSpPr>
        <p:spPr>
          <a:xfrm>
            <a:off x="1494693" y="250033"/>
            <a:ext cx="2753092" cy="917972"/>
          </a:xfrm>
          <a:prstGeom prst="rect">
            <a:avLst/>
          </a:prstGeom>
          <a:solidFill>
            <a:schemeClr val="accent1">
              <a:lumMod val="20000"/>
              <a:lumOff val="8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650" dirty="0">
                <a:solidFill>
                  <a:schemeClr val="tx1"/>
                </a:solidFill>
              </a:rPr>
              <a:t>Mõistlikum, demokraatlikum ja säästlikum riigivalitsemine</a:t>
            </a:r>
          </a:p>
        </p:txBody>
      </p:sp>
      <p:sp>
        <p:nvSpPr>
          <p:cNvPr id="3" name="Ristkülik 2"/>
          <p:cNvSpPr/>
          <p:nvPr/>
        </p:nvSpPr>
        <p:spPr>
          <a:xfrm>
            <a:off x="4687400" y="250033"/>
            <a:ext cx="2855302" cy="917972"/>
          </a:xfrm>
          <a:prstGeom prst="rect">
            <a:avLst/>
          </a:prstGeom>
          <a:solidFill>
            <a:schemeClr val="accent1">
              <a:lumMod val="20000"/>
              <a:lumOff val="8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800" dirty="0">
                <a:solidFill>
                  <a:schemeClr val="tx1"/>
                </a:solidFill>
              </a:rPr>
              <a:t>Tasakaalustatum kohalik ja regionaalne areng</a:t>
            </a:r>
          </a:p>
        </p:txBody>
      </p:sp>
      <p:sp>
        <p:nvSpPr>
          <p:cNvPr id="4" name="Ristkülik 3"/>
          <p:cNvSpPr/>
          <p:nvPr/>
        </p:nvSpPr>
        <p:spPr>
          <a:xfrm>
            <a:off x="2195879" y="1375172"/>
            <a:ext cx="2051906" cy="917972"/>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500" dirty="0">
                <a:solidFill>
                  <a:schemeClr val="tx1"/>
                </a:solidFill>
              </a:rPr>
              <a:t>KOV suurem roll ühiskonnaelu korraldamisel</a:t>
            </a:r>
          </a:p>
        </p:txBody>
      </p:sp>
      <p:sp>
        <p:nvSpPr>
          <p:cNvPr id="5" name="Ristkülik 4"/>
          <p:cNvSpPr/>
          <p:nvPr/>
        </p:nvSpPr>
        <p:spPr>
          <a:xfrm>
            <a:off x="4674211" y="1375172"/>
            <a:ext cx="2051905" cy="917972"/>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500" dirty="0">
                <a:solidFill>
                  <a:schemeClr val="tx1"/>
                </a:solidFill>
              </a:rPr>
              <a:t>Kõigi KOV üksuste parem kohaliku elu korraldamise võimekus</a:t>
            </a:r>
          </a:p>
        </p:txBody>
      </p:sp>
      <p:sp>
        <p:nvSpPr>
          <p:cNvPr id="6" name="Ristkülik 5"/>
          <p:cNvSpPr/>
          <p:nvPr/>
        </p:nvSpPr>
        <p:spPr>
          <a:xfrm>
            <a:off x="3553192" y="2459833"/>
            <a:ext cx="2050806" cy="5941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350" dirty="0">
                <a:solidFill>
                  <a:schemeClr val="tx1"/>
                </a:solidFill>
              </a:rPr>
              <a:t>Suurem demokraatlik vastutus</a:t>
            </a:r>
          </a:p>
        </p:txBody>
      </p:sp>
      <p:sp>
        <p:nvSpPr>
          <p:cNvPr id="7" name="Ristkülik 6"/>
          <p:cNvSpPr/>
          <p:nvPr/>
        </p:nvSpPr>
        <p:spPr>
          <a:xfrm>
            <a:off x="5813914" y="2463403"/>
            <a:ext cx="2053004" cy="5941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350" dirty="0">
                <a:solidFill>
                  <a:schemeClr val="tx1"/>
                </a:solidFill>
              </a:rPr>
              <a:t>Suurem territoriaalne kooskõla asustussüsteemiga</a:t>
            </a:r>
          </a:p>
        </p:txBody>
      </p:sp>
      <p:sp>
        <p:nvSpPr>
          <p:cNvPr id="8" name="Ristkülik 7"/>
          <p:cNvSpPr/>
          <p:nvPr/>
        </p:nvSpPr>
        <p:spPr>
          <a:xfrm>
            <a:off x="1277083" y="2463403"/>
            <a:ext cx="2053004" cy="5941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275" dirty="0">
                <a:solidFill>
                  <a:schemeClr val="tx1"/>
                </a:solidFill>
              </a:rPr>
              <a:t>Suuremad valikuvõimalused kohaliku elu korraldamisel</a:t>
            </a:r>
          </a:p>
        </p:txBody>
      </p:sp>
      <p:cxnSp>
        <p:nvCxnSpPr>
          <p:cNvPr id="10" name="Sirgkonnektor 9"/>
          <p:cNvCxnSpPr/>
          <p:nvPr/>
        </p:nvCxnSpPr>
        <p:spPr>
          <a:xfrm>
            <a:off x="1494693" y="1275160"/>
            <a:ext cx="6048009" cy="0"/>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irgkonnektor 11"/>
          <p:cNvCxnSpPr/>
          <p:nvPr/>
        </p:nvCxnSpPr>
        <p:spPr>
          <a:xfrm>
            <a:off x="1330936" y="4137422"/>
            <a:ext cx="6050207"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3" name="Ristkülik 12"/>
          <p:cNvSpPr/>
          <p:nvPr/>
        </p:nvSpPr>
        <p:spPr>
          <a:xfrm>
            <a:off x="1330937" y="4354117"/>
            <a:ext cx="1188060" cy="70246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125" dirty="0">
                <a:solidFill>
                  <a:srgbClr val="002060"/>
                </a:solidFill>
              </a:rPr>
              <a:t>Muudatused KOV rahastamis-korralduses</a:t>
            </a:r>
          </a:p>
        </p:txBody>
      </p:sp>
      <p:sp>
        <p:nvSpPr>
          <p:cNvPr id="14" name="Ristkülik 13"/>
          <p:cNvSpPr/>
          <p:nvPr/>
        </p:nvSpPr>
        <p:spPr>
          <a:xfrm>
            <a:off x="2640991" y="4356497"/>
            <a:ext cx="1161683" cy="7000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125" dirty="0">
                <a:solidFill>
                  <a:srgbClr val="002060"/>
                </a:solidFill>
              </a:rPr>
              <a:t>Muudatused KOV ülesannetes</a:t>
            </a:r>
          </a:p>
        </p:txBody>
      </p:sp>
      <p:sp>
        <p:nvSpPr>
          <p:cNvPr id="15" name="Ristkülik 14"/>
          <p:cNvSpPr/>
          <p:nvPr/>
        </p:nvSpPr>
        <p:spPr>
          <a:xfrm>
            <a:off x="3902687" y="4354117"/>
            <a:ext cx="1350718" cy="70246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050" dirty="0">
                <a:solidFill>
                  <a:srgbClr val="002060"/>
                </a:solidFill>
              </a:rPr>
              <a:t>Muudatused KOV professionaalse võimekuse nõuetes või soovitustes</a:t>
            </a:r>
          </a:p>
        </p:txBody>
      </p:sp>
      <p:sp>
        <p:nvSpPr>
          <p:cNvPr id="16" name="Ristkülik 15"/>
          <p:cNvSpPr/>
          <p:nvPr/>
        </p:nvSpPr>
        <p:spPr>
          <a:xfrm>
            <a:off x="5375397" y="4354116"/>
            <a:ext cx="1194655" cy="67984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125" dirty="0">
                <a:solidFill>
                  <a:srgbClr val="002060"/>
                </a:solidFill>
              </a:rPr>
              <a:t>Muudatused KOV teostamise vormides: koostöö</a:t>
            </a:r>
          </a:p>
        </p:txBody>
      </p:sp>
      <p:sp>
        <p:nvSpPr>
          <p:cNvPr id="17" name="Ristkülik 16"/>
          <p:cNvSpPr/>
          <p:nvPr/>
        </p:nvSpPr>
        <p:spPr>
          <a:xfrm>
            <a:off x="6672263" y="4354116"/>
            <a:ext cx="1194655" cy="679847"/>
          </a:xfrm>
          <a:prstGeom prst="rect">
            <a:avLst/>
          </a:prstGeom>
          <a:solidFill>
            <a:srgbClr val="FACAFC"/>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975" dirty="0">
                <a:solidFill>
                  <a:srgbClr val="000066"/>
                </a:solidFill>
              </a:rPr>
              <a:t>Muudatused KOV haldus-territoriaalses korralduses: piirid</a:t>
            </a:r>
          </a:p>
        </p:txBody>
      </p:sp>
      <p:sp>
        <p:nvSpPr>
          <p:cNvPr id="18" name="Ristkülik 17"/>
          <p:cNvSpPr/>
          <p:nvPr/>
        </p:nvSpPr>
        <p:spPr>
          <a:xfrm>
            <a:off x="1277084" y="3219451"/>
            <a:ext cx="1378194" cy="70246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050" dirty="0">
                <a:solidFill>
                  <a:schemeClr val="tx1"/>
                </a:solidFill>
              </a:rPr>
              <a:t>KOV finantsauto-noomia kasv</a:t>
            </a:r>
          </a:p>
        </p:txBody>
      </p:sp>
      <p:sp>
        <p:nvSpPr>
          <p:cNvPr id="19" name="Ristkülik 18"/>
          <p:cNvSpPr/>
          <p:nvPr/>
        </p:nvSpPr>
        <p:spPr>
          <a:xfrm>
            <a:off x="5586413" y="3165873"/>
            <a:ext cx="2280505" cy="86439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200" dirty="0">
                <a:solidFill>
                  <a:schemeClr val="tx1"/>
                </a:solidFill>
              </a:rPr>
              <a:t>Teenuste osutamiseks ja korraldamiseks piisava rahvastikuga sidusate valdade-linnade moodustumine</a:t>
            </a:r>
          </a:p>
        </p:txBody>
      </p:sp>
      <p:sp>
        <p:nvSpPr>
          <p:cNvPr id="20" name="Ristkülik 19"/>
          <p:cNvSpPr/>
          <p:nvPr/>
        </p:nvSpPr>
        <p:spPr>
          <a:xfrm>
            <a:off x="2735507" y="3219451"/>
            <a:ext cx="1377095" cy="70246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200" dirty="0">
                <a:solidFill>
                  <a:schemeClr val="tx1"/>
                </a:solidFill>
              </a:rPr>
              <a:t>Strateegilise ja korraldusliku juhtimise tugevnemine</a:t>
            </a:r>
          </a:p>
        </p:txBody>
      </p:sp>
      <p:sp>
        <p:nvSpPr>
          <p:cNvPr id="21" name="Ristkülik 20"/>
          <p:cNvSpPr/>
          <p:nvPr/>
        </p:nvSpPr>
        <p:spPr>
          <a:xfrm>
            <a:off x="4189535" y="3219451"/>
            <a:ext cx="1300163" cy="70246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a:defRPr/>
            </a:pPr>
            <a:r>
              <a:rPr lang="et-EE" sz="1200" dirty="0">
                <a:solidFill>
                  <a:schemeClr val="tx1"/>
                </a:solidFill>
              </a:rPr>
              <a:t>KOV teostamise subsidiaarsuse suurenemine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485900" y="204787"/>
            <a:ext cx="6160294" cy="530759"/>
          </a:xfrm>
        </p:spPr>
        <p:txBody>
          <a:bodyPr/>
          <a:lstStyle/>
          <a:p>
            <a:r>
              <a:rPr lang="et" dirty="0">
                <a:solidFill>
                  <a:srgbClr val="000066"/>
                </a:solidFill>
              </a:rPr>
              <a:t>KOV</a:t>
            </a:r>
            <a:r>
              <a:rPr lang="en-US" dirty="0">
                <a:solidFill>
                  <a:srgbClr val="000066"/>
                </a:solidFill>
              </a:rPr>
              <a:t> </a:t>
            </a:r>
            <a:r>
              <a:rPr lang="et" dirty="0">
                <a:solidFill>
                  <a:srgbClr val="000066"/>
                </a:solidFill>
              </a:rPr>
              <a:t>ühinemis</a:t>
            </a:r>
            <a:r>
              <a:rPr lang="en-US" dirty="0" err="1">
                <a:solidFill>
                  <a:srgbClr val="000066"/>
                </a:solidFill>
              </a:rPr>
              <a:t>ed</a:t>
            </a:r>
            <a:endParaRPr lang="et" dirty="0">
              <a:solidFill>
                <a:srgbClr val="000066"/>
              </a:solidFill>
            </a:endParaRPr>
          </a:p>
        </p:txBody>
      </p:sp>
      <p:sp>
        <p:nvSpPr>
          <p:cNvPr id="3" name="Sisu kohatäide 2"/>
          <p:cNvSpPr>
            <a:spLocks noGrp="1"/>
          </p:cNvSpPr>
          <p:nvPr>
            <p:ph idx="1"/>
          </p:nvPr>
        </p:nvSpPr>
        <p:spPr/>
        <p:txBody>
          <a:bodyPr/>
          <a:lstStyle/>
          <a:p>
            <a:endParaRPr lang="en-US"/>
          </a:p>
        </p:txBody>
      </p:sp>
      <p:graphicFrame>
        <p:nvGraphicFramePr>
          <p:cNvPr id="4" name="Sisu kohatäide 3"/>
          <p:cNvGraphicFramePr>
            <a:graphicFrameLocks/>
          </p:cNvGraphicFramePr>
          <p:nvPr/>
        </p:nvGraphicFramePr>
        <p:xfrm>
          <a:off x="1439652" y="681540"/>
          <a:ext cx="6264697" cy="4095174"/>
        </p:xfrm>
        <a:graphic>
          <a:graphicData uri="http://schemas.openxmlformats.org/drawingml/2006/table">
            <a:tbl>
              <a:tblPr/>
              <a:tblGrid>
                <a:gridCol w="1998222">
                  <a:extLst>
                    <a:ext uri="{9D8B030D-6E8A-4147-A177-3AD203B41FA5}">
                      <a16:colId xmlns="" xmlns:a16="http://schemas.microsoft.com/office/drawing/2014/main" val="20000"/>
                    </a:ext>
                  </a:extLst>
                </a:gridCol>
                <a:gridCol w="1530968">
                  <a:extLst>
                    <a:ext uri="{9D8B030D-6E8A-4147-A177-3AD203B41FA5}">
                      <a16:colId xmlns="" xmlns:a16="http://schemas.microsoft.com/office/drawing/2014/main" val="20001"/>
                    </a:ext>
                  </a:extLst>
                </a:gridCol>
                <a:gridCol w="2735507">
                  <a:extLst>
                    <a:ext uri="{9D8B030D-6E8A-4147-A177-3AD203B41FA5}">
                      <a16:colId xmlns="" xmlns:a16="http://schemas.microsoft.com/office/drawing/2014/main" val="20002"/>
                    </a:ext>
                  </a:extLst>
                </a:gridCol>
              </a:tblGrid>
              <a:tr h="327848">
                <a:tc>
                  <a:txBody>
                    <a:bodyPr/>
                    <a:lstStyle/>
                    <a:p>
                      <a:pPr algn="ctr"/>
                      <a:r>
                        <a:rPr lang="et-EE" sz="1700" b="1" noProof="0" dirty="0">
                          <a:latin typeface="Times New Roman"/>
                          <a:cs typeface="Times New Roman"/>
                        </a:rPr>
                        <a:t>KOV profiil</a:t>
                      </a:r>
                      <a:endParaRPr lang="et-EE" sz="1700" noProof="0"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et-EE" sz="1700" b="1" noProof="0">
                          <a:latin typeface="Times New Roman"/>
                          <a:cs typeface="Times New Roman"/>
                        </a:rPr>
                        <a:t>Enne ühinemisi</a:t>
                      </a:r>
                      <a:endParaRPr lang="et-EE" sz="1700" noProof="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r>
                        <a:rPr lang="et-EE" sz="1700" b="1" noProof="0" dirty="0">
                          <a:latin typeface="Times New Roman"/>
                          <a:cs typeface="Times New Roman"/>
                        </a:rPr>
                        <a:t>Peale ühinemisi</a:t>
                      </a:r>
                      <a:endParaRPr lang="et-EE" sz="1700" noProof="0"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0"/>
                  </a:ext>
                </a:extLst>
              </a:tr>
              <a:tr h="449452">
                <a:tc>
                  <a:txBody>
                    <a:bodyPr/>
                    <a:lstStyle/>
                    <a:p>
                      <a:pPr algn="ctr"/>
                      <a:r>
                        <a:rPr lang="et-EE" sz="1700" b="1" dirty="0">
                          <a:latin typeface="Times New Roman"/>
                          <a:cs typeface="Times New Roman"/>
                        </a:rPr>
                        <a:t>Alla 5000 elanikuga</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t-EE" sz="1700" b="1">
                          <a:latin typeface="Times New Roman"/>
                          <a:ea typeface="Times New Roman"/>
                          <a:cs typeface="Times New Roman"/>
                        </a:rPr>
                        <a:t>169 KOVi</a:t>
                      </a:r>
                      <a:endParaRPr lang="en-US" sz="1700" b="1" dirty="0">
                        <a:latin typeface="Consolas"/>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t-EE" sz="1700" b="1" dirty="0">
                          <a:latin typeface="Times New Roman"/>
                          <a:cs typeface="Times New Roman"/>
                        </a:rPr>
                        <a:t>15 KOVi</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02920">
                <a:tc>
                  <a:txBody>
                    <a:bodyPr/>
                    <a:lstStyle/>
                    <a:p>
                      <a:pPr algn="ctr"/>
                      <a:r>
                        <a:rPr lang="et-EE" sz="1700" b="1" dirty="0">
                          <a:latin typeface="Times New Roman"/>
                          <a:cs typeface="Times New Roman"/>
                        </a:rPr>
                        <a:t>5000-11 000 elanikuga</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t-EE" sz="1700" b="1" dirty="0">
                          <a:latin typeface="Times New Roman"/>
                          <a:cs typeface="Times New Roman"/>
                        </a:rPr>
                        <a:t>28 KOVi</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t-EE" sz="1700" b="1">
                          <a:latin typeface="Times New Roman"/>
                          <a:cs typeface="Times New Roman"/>
                        </a:rPr>
                        <a:t>36 KOVi </a:t>
                      </a:r>
                      <a:endParaRPr lang="en-US" sz="1700" b="1">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74178">
                <a:tc>
                  <a:txBody>
                    <a:bodyPr/>
                    <a:lstStyle/>
                    <a:p>
                      <a:pPr algn="ctr"/>
                      <a:r>
                        <a:rPr lang="et-EE" sz="1700" b="1" dirty="0">
                          <a:latin typeface="Times New Roman"/>
                          <a:cs typeface="Times New Roman"/>
                        </a:rPr>
                        <a:t>Enam kui 11 000 elanikuga</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t-EE" sz="1700" b="1" dirty="0">
                          <a:latin typeface="Times New Roman"/>
                          <a:cs typeface="Times New Roman"/>
                        </a:rPr>
                        <a:t>16 KOVi</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t-EE" sz="1700" b="1" dirty="0">
                          <a:latin typeface="Times New Roman"/>
                          <a:ea typeface="Times New Roman"/>
                          <a:cs typeface="Times New Roman"/>
                        </a:rPr>
                        <a:t>28 KOVi</a:t>
                      </a:r>
                      <a:endParaRPr lang="en-US" sz="1700" b="1" dirty="0">
                        <a:latin typeface="Consolas"/>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02920">
                <a:tc>
                  <a:txBody>
                    <a:bodyPr/>
                    <a:lstStyle/>
                    <a:p>
                      <a:pPr algn="ctr"/>
                      <a:r>
                        <a:rPr lang="et-EE" sz="1700" b="1">
                          <a:latin typeface="Times New Roman"/>
                          <a:cs typeface="Times New Roman"/>
                        </a:rPr>
                        <a:t>Keskmine elanike arv</a:t>
                      </a:r>
                      <a:endParaRPr lang="en-US" sz="1700" b="1">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t-EE" sz="1700" b="1" dirty="0">
                          <a:latin typeface="Times New Roman"/>
                          <a:cs typeface="Times New Roman"/>
                        </a:rPr>
                        <a:t>6349</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t-EE" sz="1700" b="1">
                          <a:latin typeface="Times New Roman"/>
                          <a:ea typeface="Times New Roman"/>
                          <a:cs typeface="Times New Roman"/>
                        </a:rPr>
                        <a:t>17 118</a:t>
                      </a:r>
                      <a:endParaRPr lang="en-US" sz="1700" b="1">
                        <a:latin typeface="Consolas"/>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02920">
                <a:tc>
                  <a:txBody>
                    <a:bodyPr/>
                    <a:lstStyle/>
                    <a:p>
                      <a:pPr algn="ctr"/>
                      <a:r>
                        <a:rPr lang="et-EE" sz="1700" b="1">
                          <a:latin typeface="Times New Roman"/>
                          <a:cs typeface="Times New Roman"/>
                        </a:rPr>
                        <a:t>Elanike arvu mediaan</a:t>
                      </a:r>
                      <a:endParaRPr lang="en-US" sz="1700" b="1">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t-EE" sz="1700" b="1" dirty="0">
                          <a:latin typeface="Times New Roman"/>
                          <a:cs typeface="Times New Roman"/>
                        </a:rPr>
                        <a:t>1887</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t-EE" sz="1700" b="1">
                          <a:latin typeface="Times New Roman"/>
                          <a:ea typeface="Times New Roman"/>
                          <a:cs typeface="Times New Roman"/>
                        </a:rPr>
                        <a:t>7865</a:t>
                      </a:r>
                      <a:endParaRPr lang="en-US" sz="1700" b="1">
                        <a:latin typeface="Consolas"/>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49452">
                <a:tc>
                  <a:txBody>
                    <a:bodyPr/>
                    <a:lstStyle/>
                    <a:p>
                      <a:pPr algn="ctr"/>
                      <a:r>
                        <a:rPr lang="et-EE" sz="1700" b="1">
                          <a:latin typeface="Times New Roman"/>
                          <a:cs typeface="Times New Roman"/>
                        </a:rPr>
                        <a:t>Keskmine pindala</a:t>
                      </a:r>
                      <a:endParaRPr lang="en-US" sz="1700" b="1">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t-EE" sz="1700" b="1" dirty="0">
                          <a:latin typeface="Times New Roman"/>
                          <a:cs typeface="Times New Roman"/>
                        </a:rPr>
                        <a:t>204 km</a:t>
                      </a:r>
                      <a:r>
                        <a:rPr lang="et-EE" sz="1700" b="1" baseline="30000" dirty="0">
                          <a:latin typeface="Times New Roman"/>
                          <a:cs typeface="Times New Roman"/>
                        </a:rPr>
                        <a:t>2</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t-EE" sz="1700" b="1" dirty="0">
                          <a:latin typeface="Times New Roman"/>
                          <a:ea typeface="Times New Roman"/>
                          <a:cs typeface="Times New Roman"/>
                        </a:rPr>
                        <a:t>550 km</a:t>
                      </a:r>
                      <a:r>
                        <a:rPr lang="et-EE" sz="1700" b="1" baseline="30000" dirty="0">
                          <a:latin typeface="Times New Roman"/>
                          <a:ea typeface="Times New Roman"/>
                          <a:cs typeface="Times New Roman"/>
                        </a:rPr>
                        <a:t>2</a:t>
                      </a:r>
                      <a:endParaRPr lang="en-US" sz="1700" b="1" dirty="0">
                        <a:latin typeface="Consolas"/>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49452">
                <a:tc>
                  <a:txBody>
                    <a:bodyPr/>
                    <a:lstStyle/>
                    <a:p>
                      <a:pPr algn="ctr"/>
                      <a:r>
                        <a:rPr lang="et-EE" sz="1700" b="1">
                          <a:latin typeface="Times New Roman"/>
                          <a:cs typeface="Times New Roman"/>
                        </a:rPr>
                        <a:t>Pindala mediaan</a:t>
                      </a:r>
                      <a:endParaRPr lang="en-US" sz="1700" b="1">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t-EE" sz="1700" b="1" dirty="0">
                          <a:latin typeface="Times New Roman"/>
                          <a:cs typeface="Times New Roman"/>
                        </a:rPr>
                        <a:t>180 km</a:t>
                      </a:r>
                      <a:r>
                        <a:rPr lang="et-EE" sz="1700" b="1" baseline="30000" dirty="0">
                          <a:latin typeface="Times New Roman"/>
                          <a:cs typeface="Times New Roman"/>
                        </a:rPr>
                        <a:t>2</a:t>
                      </a:r>
                      <a:endParaRPr lang="en-US" sz="1700" b="1" dirty="0">
                        <a:latin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t-EE" sz="1700" b="1" dirty="0">
                          <a:latin typeface="Times New Roman"/>
                          <a:ea typeface="Times New Roman"/>
                          <a:cs typeface="Times New Roman"/>
                        </a:rPr>
                        <a:t>512 km</a:t>
                      </a:r>
                      <a:r>
                        <a:rPr lang="et-EE" sz="1700" b="1" baseline="30000" dirty="0">
                          <a:latin typeface="Times New Roman"/>
                          <a:ea typeface="Times New Roman"/>
                          <a:cs typeface="Times New Roman"/>
                        </a:rPr>
                        <a:t>2</a:t>
                      </a:r>
                      <a:endParaRPr lang="en-US" sz="1700" b="1" dirty="0">
                        <a:latin typeface="Consolas"/>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3"/>
          <p:cNvSpPr>
            <a:spLocks noGrp="1"/>
          </p:cNvSpPr>
          <p:nvPr>
            <p:ph type="title"/>
          </p:nvPr>
        </p:nvSpPr>
        <p:spPr>
          <a:xfrm>
            <a:off x="1662708" y="273844"/>
            <a:ext cx="3241477" cy="444305"/>
          </a:xfrm>
        </p:spPr>
        <p:txBody>
          <a:bodyPr>
            <a:noAutofit/>
          </a:bodyPr>
          <a:lstStyle/>
          <a:p>
            <a:r>
              <a:rPr lang="et-EE" sz="2100" b="1" dirty="0"/>
              <a:t>Kohaliku autonoomia indeks Euroopa riikides</a:t>
            </a:r>
          </a:p>
        </p:txBody>
      </p:sp>
      <p:sp>
        <p:nvSpPr>
          <p:cNvPr id="5" name="Sisu kohatäide 4"/>
          <p:cNvSpPr>
            <a:spLocks noGrp="1"/>
          </p:cNvSpPr>
          <p:nvPr>
            <p:ph sz="half" idx="1"/>
          </p:nvPr>
        </p:nvSpPr>
        <p:spPr>
          <a:xfrm>
            <a:off x="1521484" y="931653"/>
            <a:ext cx="3188000" cy="3868947"/>
          </a:xfrm>
        </p:spPr>
        <p:txBody>
          <a:bodyPr>
            <a:normAutofit fontScale="62500" lnSpcReduction="20000"/>
          </a:bodyPr>
          <a:lstStyle/>
          <a:p>
            <a:pPr marL="0" indent="0">
              <a:spcBef>
                <a:spcPts val="0"/>
              </a:spcBef>
              <a:spcAft>
                <a:spcPts val="450"/>
              </a:spcAft>
              <a:buNone/>
            </a:pPr>
            <a:r>
              <a:rPr lang="et-EE" dirty="0"/>
              <a:t>Indikaatorid: </a:t>
            </a:r>
          </a:p>
          <a:p>
            <a:pPr marL="0">
              <a:spcBef>
                <a:spcPts val="0"/>
              </a:spcBef>
              <a:spcAft>
                <a:spcPts val="450"/>
              </a:spcAft>
            </a:pPr>
            <a:r>
              <a:rPr lang="et-EE" dirty="0"/>
              <a:t>õigus otsustada KOV täidetavate ülesannete ampluaa üle; </a:t>
            </a:r>
          </a:p>
          <a:p>
            <a:pPr marL="0">
              <a:spcBef>
                <a:spcPts val="0"/>
              </a:spcBef>
              <a:spcAft>
                <a:spcPts val="450"/>
              </a:spcAft>
            </a:pPr>
            <a:r>
              <a:rPr lang="et-EE" dirty="0"/>
              <a:t>KOV vastutus tema poolt täidetavate ülesannete osa;</a:t>
            </a:r>
          </a:p>
          <a:p>
            <a:pPr marL="0">
              <a:spcBef>
                <a:spcPts val="0"/>
              </a:spcBef>
              <a:spcAft>
                <a:spcPts val="450"/>
              </a:spcAft>
            </a:pPr>
            <a:r>
              <a:rPr lang="et-EE" dirty="0"/>
              <a:t>võimalus kujundada poliitikat (teha valikuid) KOV poolt täidetavates ülesannetes; </a:t>
            </a:r>
          </a:p>
          <a:p>
            <a:pPr marL="0">
              <a:spcBef>
                <a:spcPts val="0"/>
              </a:spcBef>
              <a:spcAft>
                <a:spcPts val="450"/>
              </a:spcAft>
            </a:pPr>
            <a:r>
              <a:rPr lang="et-EE" dirty="0"/>
              <a:t>fiskaalautonoomia kohalike maksude osas; </a:t>
            </a:r>
          </a:p>
          <a:p>
            <a:pPr marL="0">
              <a:spcBef>
                <a:spcPts val="0"/>
              </a:spcBef>
              <a:spcAft>
                <a:spcPts val="450"/>
              </a:spcAft>
            </a:pPr>
            <a:r>
              <a:rPr lang="et-EE" dirty="0"/>
              <a:t>riigi poolt eraldatavate </a:t>
            </a:r>
            <a:r>
              <a:rPr lang="et-EE" dirty="0" err="1"/>
              <a:t>üldotstarbeliste</a:t>
            </a:r>
            <a:r>
              <a:rPr lang="et-EE" dirty="0"/>
              <a:t> toetuse osakaal sissetulekutest; </a:t>
            </a:r>
          </a:p>
          <a:p>
            <a:pPr marL="0">
              <a:spcBef>
                <a:spcPts val="0"/>
              </a:spcBef>
              <a:spcAft>
                <a:spcPts val="450"/>
              </a:spcAft>
            </a:pPr>
            <a:r>
              <a:rPr lang="et-EE" dirty="0"/>
              <a:t>omatulude osakaal tuludes;</a:t>
            </a:r>
          </a:p>
          <a:p>
            <a:pPr marL="0">
              <a:spcBef>
                <a:spcPts val="0"/>
              </a:spcBef>
              <a:spcAft>
                <a:spcPts val="450"/>
              </a:spcAft>
            </a:pPr>
            <a:r>
              <a:rPr lang="et-EE" dirty="0"/>
              <a:t>laenuvõtmise õigus; </a:t>
            </a:r>
          </a:p>
          <a:p>
            <a:pPr marL="0">
              <a:spcBef>
                <a:spcPts val="0"/>
              </a:spcBef>
              <a:spcAft>
                <a:spcPts val="450"/>
              </a:spcAft>
            </a:pPr>
            <a:r>
              <a:rPr lang="et-EE" dirty="0"/>
              <a:t>organisatsiooniline autonoomia; </a:t>
            </a:r>
          </a:p>
          <a:p>
            <a:pPr marL="0">
              <a:spcBef>
                <a:spcPts val="0"/>
              </a:spcBef>
              <a:spcAft>
                <a:spcPts val="450"/>
              </a:spcAft>
            </a:pPr>
            <a:r>
              <a:rPr lang="et-EE" dirty="0"/>
              <a:t>kohaliku autonoomia õiguslik kaitse; </a:t>
            </a:r>
          </a:p>
          <a:p>
            <a:pPr marL="0">
              <a:spcBef>
                <a:spcPts val="0"/>
              </a:spcBef>
              <a:spcAft>
                <a:spcPts val="450"/>
              </a:spcAft>
            </a:pPr>
            <a:r>
              <a:rPr lang="et-EE" dirty="0"/>
              <a:t>administratiivne järelevalve (keskvõimu poolt); </a:t>
            </a:r>
          </a:p>
          <a:p>
            <a:pPr marL="0">
              <a:spcBef>
                <a:spcPts val="0"/>
              </a:spcBef>
              <a:spcAft>
                <a:spcPts val="450"/>
              </a:spcAft>
            </a:pPr>
            <a:r>
              <a:rPr lang="et-EE" dirty="0"/>
              <a:t>ligipääs kesk- või regionaaltasandi poliitika kujundamisse. </a:t>
            </a:r>
          </a:p>
        </p:txBody>
      </p:sp>
      <p:graphicFrame>
        <p:nvGraphicFramePr>
          <p:cNvPr id="7" name="Sisu kohatäide 6"/>
          <p:cNvGraphicFramePr>
            <a:graphicFrameLocks noGrp="1"/>
          </p:cNvGraphicFramePr>
          <p:nvPr>
            <p:ph sz="half" idx="2"/>
            <p:extLst/>
          </p:nvPr>
        </p:nvGraphicFramePr>
        <p:xfrm>
          <a:off x="4614862" y="171451"/>
          <a:ext cx="3197498" cy="47648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41391818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endParaRPr lang="et-EE" sz="2475" dirty="0">
              <a:solidFill>
                <a:srgbClr val="000066"/>
              </a:solidFill>
            </a:endParaRPr>
          </a:p>
        </p:txBody>
      </p:sp>
      <p:graphicFrame>
        <p:nvGraphicFramePr>
          <p:cNvPr id="4" name="Sisu kohatäide 3"/>
          <p:cNvGraphicFramePr>
            <a:graphicFrameLocks noGrp="1"/>
          </p:cNvGraphicFramePr>
          <p:nvPr>
            <p:ph idx="1"/>
            <p:extLst/>
          </p:nvPr>
        </p:nvGraphicFramePr>
        <p:xfrm>
          <a:off x="1447549" y="897565"/>
          <a:ext cx="6553451" cy="4002296"/>
        </p:xfrm>
        <a:graphic>
          <a:graphicData uri="http://schemas.openxmlformats.org/drawingml/2006/chart">
            <c:chart xmlns:c="http://schemas.openxmlformats.org/drawingml/2006/chart" xmlns:r="http://schemas.openxmlformats.org/officeDocument/2006/relationships" r:id="rId2"/>
          </a:graphicData>
        </a:graphic>
      </p:graphicFrame>
      <p:sp>
        <p:nvSpPr>
          <p:cNvPr id="5" name="Allanool 4"/>
          <p:cNvSpPr/>
          <p:nvPr/>
        </p:nvSpPr>
        <p:spPr>
          <a:xfrm>
            <a:off x="5058054" y="2247714"/>
            <a:ext cx="363474" cy="7338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 xmlns:p14="http://schemas.microsoft.com/office/powerpoint/2010/main" val="21425527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385646" y="195486"/>
            <a:ext cx="6160294" cy="848916"/>
          </a:xfrm>
        </p:spPr>
        <p:txBody>
          <a:bodyPr/>
          <a:lstStyle/>
          <a:p>
            <a:endParaRPr lang="et-EE" sz="2400" dirty="0">
              <a:solidFill>
                <a:srgbClr val="000066"/>
              </a:solidFill>
            </a:endParaRPr>
          </a:p>
        </p:txBody>
      </p:sp>
      <p:graphicFrame>
        <p:nvGraphicFramePr>
          <p:cNvPr id="4" name="Sisu kohatäide 3"/>
          <p:cNvGraphicFramePr>
            <a:graphicFrameLocks noGrp="1"/>
          </p:cNvGraphicFramePr>
          <p:nvPr>
            <p:ph idx="1"/>
            <p:extLst/>
          </p:nvPr>
        </p:nvGraphicFramePr>
        <p:xfrm>
          <a:off x="1439652" y="789552"/>
          <a:ext cx="6378346" cy="3942438"/>
        </p:xfrm>
        <a:graphic>
          <a:graphicData uri="http://schemas.openxmlformats.org/drawingml/2006/chart">
            <c:chart xmlns:c="http://schemas.openxmlformats.org/drawingml/2006/chart" xmlns:r="http://schemas.openxmlformats.org/officeDocument/2006/relationships" r:id="rId3"/>
          </a:graphicData>
        </a:graphic>
      </p:graphicFrame>
      <p:sp>
        <p:nvSpPr>
          <p:cNvPr id="5" name="Allanool 4"/>
          <p:cNvSpPr/>
          <p:nvPr/>
        </p:nvSpPr>
        <p:spPr>
          <a:xfrm>
            <a:off x="7434318" y="2733768"/>
            <a:ext cx="363474" cy="7338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 xmlns:p14="http://schemas.microsoft.com/office/powerpoint/2010/main" val="29754393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1485900" y="204787"/>
            <a:ext cx="6160294" cy="638771"/>
          </a:xfrm>
        </p:spPr>
        <p:txBody>
          <a:bodyPr/>
          <a:lstStyle/>
          <a:p>
            <a:pPr algn="ctr"/>
            <a:r>
              <a:rPr lang="et-EE" sz="2700" dirty="0">
                <a:solidFill>
                  <a:srgbClr val="000066"/>
                </a:solidFill>
              </a:rPr>
              <a:t>Haldusreformiga edasiliikumise teemad</a:t>
            </a:r>
          </a:p>
        </p:txBody>
      </p:sp>
      <p:graphicFrame>
        <p:nvGraphicFramePr>
          <p:cNvPr id="5" name="Sisu kohatäide 4"/>
          <p:cNvGraphicFramePr>
            <a:graphicFrameLocks noGrp="1"/>
          </p:cNvGraphicFramePr>
          <p:nvPr>
            <p:ph idx="1"/>
            <p:extLst/>
          </p:nvPr>
        </p:nvGraphicFramePr>
        <p:xfrm>
          <a:off x="1385646" y="843558"/>
          <a:ext cx="6372708" cy="4158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1774419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solidFill>
                  <a:srgbClr val="000066"/>
                </a:solidFill>
              </a:rPr>
              <a:t>Kuidas mõõta KOV positsiooni  edenemist?</a:t>
            </a:r>
          </a:p>
        </p:txBody>
      </p:sp>
      <p:sp>
        <p:nvSpPr>
          <p:cNvPr id="3" name="Sisu kohatäide 2"/>
          <p:cNvSpPr>
            <a:spLocks noGrp="1"/>
          </p:cNvSpPr>
          <p:nvPr>
            <p:ph idx="1"/>
          </p:nvPr>
        </p:nvSpPr>
        <p:spPr>
          <a:xfrm>
            <a:off x="1485900" y="1275606"/>
            <a:ext cx="6326460" cy="3311873"/>
          </a:xfrm>
        </p:spPr>
        <p:txBody>
          <a:bodyPr/>
          <a:lstStyle/>
          <a:p>
            <a:pPr marL="385763" indent="-385763">
              <a:buFont typeface="+mj-lt"/>
              <a:buAutoNum type="arabicPeriod"/>
            </a:pPr>
            <a:r>
              <a:rPr lang="et-EE" dirty="0">
                <a:solidFill>
                  <a:srgbClr val="000066"/>
                </a:solidFill>
              </a:rPr>
              <a:t>Kohalike omavalitsuste osakaal valitsussektori kuludes</a:t>
            </a:r>
          </a:p>
          <a:p>
            <a:pPr marL="385763" indent="-385763">
              <a:buFont typeface="+mj-lt"/>
              <a:buAutoNum type="arabicPeriod"/>
            </a:pPr>
            <a:r>
              <a:rPr lang="et-EE" dirty="0">
                <a:solidFill>
                  <a:srgbClr val="000066"/>
                </a:solidFill>
              </a:rPr>
              <a:t>Kohalike omavalitsuse teenistujate ja riigiteenistujate suhe</a:t>
            </a:r>
          </a:p>
          <a:p>
            <a:pPr marL="385763" indent="-385763">
              <a:buFont typeface="+mj-lt"/>
              <a:buAutoNum type="arabicPeriod"/>
            </a:pPr>
            <a:r>
              <a:rPr lang="et-EE" dirty="0">
                <a:solidFill>
                  <a:srgbClr val="000066"/>
                </a:solidFill>
              </a:rPr>
              <a:t>Kohalike maksude osakaal nende tuludes</a:t>
            </a:r>
          </a:p>
          <a:p>
            <a:pPr marL="385763" indent="-385763">
              <a:buFont typeface="+mj-lt"/>
              <a:buAutoNum type="arabicPeriod"/>
            </a:pPr>
            <a:r>
              <a:rPr lang="et-EE" dirty="0">
                <a:solidFill>
                  <a:srgbClr val="000066"/>
                </a:solidFill>
              </a:rPr>
              <a:t>Elanike rahulolu kohaliku demokraatiaga ja teenuste osutamisega</a:t>
            </a:r>
          </a:p>
        </p:txBody>
      </p:sp>
    </p:spTree>
    <p:extLst>
      <p:ext uri="{BB962C8B-B14F-4D97-AF65-F5344CB8AC3E}">
        <p14:creationId xmlns="" xmlns:p14="http://schemas.microsoft.com/office/powerpoint/2010/main" val="28049728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eomedia slaidide taust [avaleht]"/>
          <p:cNvPicPr>
            <a:picLocks noChangeAspect="1" noChangeArrowheads="1"/>
          </p:cNvPicPr>
          <p:nvPr/>
        </p:nvPicPr>
        <p:blipFill>
          <a:blip r:embed="rId2" cstate="print"/>
          <a:srcRect/>
          <a:stretch>
            <a:fillRect/>
          </a:stretch>
        </p:blipFill>
        <p:spPr bwMode="auto">
          <a:xfrm>
            <a:off x="1143001" y="0"/>
            <a:ext cx="6993731" cy="5263754"/>
          </a:xfrm>
          <a:prstGeom prst="rect">
            <a:avLst/>
          </a:prstGeom>
          <a:noFill/>
          <a:ln w="9525">
            <a:noFill/>
            <a:miter lim="800000"/>
            <a:headEnd/>
            <a:tailEnd/>
          </a:ln>
        </p:spPr>
      </p:pic>
      <p:sp>
        <p:nvSpPr>
          <p:cNvPr id="19459" name="Rectangle 3"/>
          <p:cNvSpPr>
            <a:spLocks noChangeArrowheads="1"/>
          </p:cNvSpPr>
          <p:nvPr/>
        </p:nvSpPr>
        <p:spPr bwMode="auto">
          <a:xfrm>
            <a:off x="1143000" y="1415653"/>
            <a:ext cx="6858000" cy="1156097"/>
          </a:xfrm>
          <a:prstGeom prst="rect">
            <a:avLst/>
          </a:prstGeom>
          <a:noFill/>
          <a:ln w="9525">
            <a:noFill/>
            <a:miter lim="800000"/>
            <a:headEnd/>
            <a:tailEnd/>
          </a:ln>
          <a:effectLst/>
        </p:spPr>
        <p:txBody>
          <a:bodyPr lIns="68483" tIns="34244" rIns="68483" bIns="34244" anchor="ctr"/>
          <a:lstStyle/>
          <a:p>
            <a:endParaRPr lang="et-EE" sz="3300" b="1">
              <a:solidFill>
                <a:srgbClr val="1F2F71"/>
              </a:solidFill>
              <a:latin typeface="Times New Roman" pitchFamily="18" charset="0"/>
            </a:endParaRPr>
          </a:p>
        </p:txBody>
      </p:sp>
      <p:sp>
        <p:nvSpPr>
          <p:cNvPr id="19460" name="Text Box 4"/>
          <p:cNvSpPr txBox="1">
            <a:spLocks noChangeArrowheads="1"/>
          </p:cNvSpPr>
          <p:nvPr/>
        </p:nvSpPr>
        <p:spPr bwMode="auto">
          <a:xfrm>
            <a:off x="1277634" y="1924050"/>
            <a:ext cx="6723366" cy="1454151"/>
          </a:xfrm>
          <a:prstGeom prst="rect">
            <a:avLst/>
          </a:prstGeom>
          <a:noFill/>
          <a:ln w="9525">
            <a:noFill/>
            <a:miter lim="800000"/>
            <a:headEnd/>
            <a:tailEnd/>
          </a:ln>
          <a:effectLst/>
        </p:spPr>
        <p:txBody>
          <a:bodyPr wrap="square" lIns="68483" tIns="34244" rIns="68483" bIns="34244">
            <a:spAutoFit/>
          </a:bodyPr>
          <a:lstStyle/>
          <a:p>
            <a:pPr algn="ctr" eaLnBrk="0" hangingPunct="0">
              <a:spcBef>
                <a:spcPct val="50000"/>
              </a:spcBef>
            </a:pPr>
            <a:r>
              <a:rPr lang="en-US" sz="2700" b="1" dirty="0">
                <a:solidFill>
                  <a:srgbClr val="1F2F71"/>
                </a:solidFill>
                <a:latin typeface="Arial Rounded MT Bold" pitchFamily="34" charset="0"/>
              </a:rPr>
              <a:t>  </a:t>
            </a:r>
            <a:r>
              <a:rPr lang="et-EE" sz="2700" b="1" dirty="0">
                <a:solidFill>
                  <a:srgbClr val="1F2F71"/>
                </a:solidFill>
                <a:latin typeface="Arial Rounded MT Bold" pitchFamily="34" charset="0"/>
              </a:rPr>
              <a:t>TÄNA</a:t>
            </a:r>
            <a:r>
              <a:rPr lang="en-US" sz="2700" b="1" dirty="0">
                <a:solidFill>
                  <a:srgbClr val="1F2F71"/>
                </a:solidFill>
                <a:latin typeface="Arial Rounded MT Bold" pitchFamily="34" charset="0"/>
              </a:rPr>
              <a:t>N</a:t>
            </a:r>
            <a:r>
              <a:rPr lang="et-EE" sz="2700" b="1" dirty="0">
                <a:solidFill>
                  <a:srgbClr val="1F2F71"/>
                </a:solidFill>
                <a:latin typeface="Arial Rounded MT Bold" pitchFamily="34" charset="0"/>
              </a:rPr>
              <a:t> </a:t>
            </a:r>
            <a:r>
              <a:rPr lang="en-US" sz="2700" b="1" dirty="0">
                <a:solidFill>
                  <a:srgbClr val="1F2F71"/>
                </a:solidFill>
                <a:latin typeface="Arial Rounded MT Bold" pitchFamily="34" charset="0"/>
              </a:rPr>
              <a:t>KAASA MÕTLEMAST</a:t>
            </a:r>
            <a:r>
              <a:rPr lang="et-EE" sz="2700" b="1" dirty="0">
                <a:solidFill>
                  <a:srgbClr val="1F2F71"/>
                </a:solidFill>
                <a:latin typeface="Arial Rounded MT Bold" pitchFamily="34" charset="0"/>
              </a:rPr>
              <a:t>!</a:t>
            </a:r>
          </a:p>
          <a:p>
            <a:pPr algn="ctr" eaLnBrk="0" hangingPunct="0">
              <a:spcBef>
                <a:spcPct val="50000"/>
              </a:spcBef>
            </a:pPr>
            <a:r>
              <a:rPr lang="et-EE" sz="2400" b="1" dirty="0">
                <a:solidFill>
                  <a:srgbClr val="1F2F71"/>
                </a:solidFill>
                <a:latin typeface="Arial Rounded MT Bold" pitchFamily="34" charset="0"/>
              </a:rPr>
              <a:t>	</a:t>
            </a:r>
          </a:p>
          <a:p>
            <a:pPr algn="ctr" eaLnBrk="0" hangingPunct="0">
              <a:spcBef>
                <a:spcPct val="50000"/>
              </a:spcBef>
            </a:pPr>
            <a:endParaRPr lang="et-EE" sz="1800" b="1" dirty="0">
              <a:solidFill>
                <a:srgbClr val="1F2F71"/>
              </a:solidFill>
              <a:latin typeface="Arial Rounded MT Bold" pitchFamily="34" charset="0"/>
            </a:endParaRPr>
          </a:p>
        </p:txBody>
      </p:sp>
      <p:pic>
        <p:nvPicPr>
          <p:cNvPr id="19461" name="Picture 5" descr="Kuresaare.ee">
            <a:hlinkClick r:id="rId3"/>
          </p:cNvPr>
          <p:cNvPicPr>
            <a:picLocks noChangeAspect="1" noChangeArrowheads="1"/>
          </p:cNvPicPr>
          <p:nvPr/>
        </p:nvPicPr>
        <p:blipFill>
          <a:blip r:embed="rId4"/>
          <a:srcRect/>
          <a:stretch>
            <a:fillRect/>
          </a:stretch>
        </p:blipFill>
        <p:spPr bwMode="auto">
          <a:xfrm>
            <a:off x="3875485" y="3178969"/>
            <a:ext cx="1645444" cy="585788"/>
          </a:xfrm>
          <a:prstGeom prst="rect">
            <a:avLst/>
          </a:prstGeom>
          <a:noFill/>
          <a:ln w="9525">
            <a:noFill/>
            <a:miter lim="800000"/>
            <a:headEnd/>
            <a:tailEnd/>
          </a:ln>
        </p:spPr>
      </p:pic>
      <p:pic>
        <p:nvPicPr>
          <p:cNvPr id="19462" name="Picture 6" descr="Kuresaare.ee">
            <a:hlinkClick r:id="rId3"/>
          </p:cNvPr>
          <p:cNvPicPr>
            <a:picLocks noChangeAspect="1" noChangeArrowheads="1"/>
          </p:cNvPicPr>
          <p:nvPr/>
        </p:nvPicPr>
        <p:blipFill>
          <a:blip r:embed="rId4"/>
          <a:srcRect/>
          <a:stretch>
            <a:fillRect/>
          </a:stretch>
        </p:blipFill>
        <p:spPr bwMode="auto">
          <a:xfrm>
            <a:off x="1259682" y="34528"/>
            <a:ext cx="1516856" cy="585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457864"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800" b="1" dirty="0" err="1">
                <a:solidFill>
                  <a:schemeClr val="dk1"/>
                </a:solidFill>
                <a:latin typeface="Times New Roman"/>
                <a:ea typeface="Times New Roman"/>
                <a:cs typeface="Times New Roman"/>
                <a:sym typeface="Times New Roman"/>
              </a:rPr>
              <a:t>Aivar</a:t>
            </a:r>
            <a:r>
              <a:rPr lang="fi-FI" sz="2800" b="1" dirty="0">
                <a:solidFill>
                  <a:schemeClr val="dk1"/>
                </a:solidFill>
                <a:latin typeface="Times New Roman"/>
                <a:ea typeface="Times New Roman"/>
                <a:cs typeface="Times New Roman"/>
                <a:sym typeface="Times New Roman"/>
              </a:rPr>
              <a:t> Kokk, </a:t>
            </a:r>
            <a:r>
              <a:rPr lang="fi-FI" sz="2800" b="1" dirty="0" err="1">
                <a:solidFill>
                  <a:schemeClr val="dk1"/>
                </a:solidFill>
                <a:latin typeface="Times New Roman"/>
                <a:ea typeface="Times New Roman"/>
                <a:cs typeface="Times New Roman"/>
                <a:sym typeface="Times New Roman"/>
              </a:rPr>
              <a:t>Riigikogu</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kohaliku</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omavalitsuse</a:t>
            </a:r>
            <a:r>
              <a:rPr lang="fi-FI" sz="2800" b="1" dirty="0">
                <a:solidFill>
                  <a:schemeClr val="dk1"/>
                </a:solidFill>
                <a:latin typeface="Times New Roman"/>
                <a:ea typeface="Times New Roman"/>
                <a:cs typeface="Times New Roman"/>
                <a:sym typeface="Times New Roman"/>
              </a:rPr>
              <a:t> ja </a:t>
            </a:r>
            <a:r>
              <a:rPr lang="fi-FI" sz="2800" b="1" dirty="0" err="1">
                <a:solidFill>
                  <a:schemeClr val="dk1"/>
                </a:solidFill>
                <a:latin typeface="Times New Roman"/>
                <a:ea typeface="Times New Roman"/>
                <a:cs typeface="Times New Roman"/>
                <a:sym typeface="Times New Roman"/>
              </a:rPr>
              <a:t>regionaalpoliitika</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toetusrühma</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esimees</a:t>
            </a:r>
            <a:endParaRPr sz="16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6909488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fi-FI" sz="2800" b="1" dirty="0" err="1">
                <a:solidFill>
                  <a:schemeClr val="dk1"/>
                </a:solidFill>
                <a:latin typeface="Times New Roman"/>
                <a:ea typeface="Times New Roman"/>
                <a:cs typeface="Times New Roman"/>
                <a:sym typeface="Times New Roman"/>
              </a:rPr>
              <a:t>Mart</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Uusjärv</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Rahandusministeeriumi</a:t>
            </a:r>
            <a:r>
              <a:rPr lang="fi-FI" sz="2800" b="1" dirty="0">
                <a:solidFill>
                  <a:schemeClr val="dk1"/>
                </a:solidFill>
                <a:latin typeface="Times New Roman"/>
                <a:ea typeface="Times New Roman"/>
                <a:cs typeface="Times New Roman"/>
                <a:sym typeface="Times New Roman"/>
              </a:rPr>
              <a:t> </a:t>
            </a:r>
            <a:r>
              <a:rPr lang="fi-FI" sz="2800" b="1" dirty="0" err="1">
                <a:solidFill>
                  <a:schemeClr val="dk1"/>
                </a:solidFill>
                <a:latin typeface="Times New Roman"/>
                <a:ea typeface="Times New Roman"/>
                <a:cs typeface="Times New Roman"/>
                <a:sym typeface="Times New Roman"/>
              </a:rPr>
              <a:t>regionaalhalduspoliitika</a:t>
            </a:r>
            <a:r>
              <a:rPr lang="fi-FI" sz="2800" b="1" dirty="0">
                <a:solidFill>
                  <a:schemeClr val="dk1"/>
                </a:solidFill>
                <a:latin typeface="Times New Roman"/>
                <a:ea typeface="Times New Roman"/>
                <a:cs typeface="Times New Roman"/>
                <a:sym typeface="Times New Roman"/>
              </a:rPr>
              <a:t> osakonna </a:t>
            </a:r>
            <a:r>
              <a:rPr lang="fi-FI" sz="2800" b="1" dirty="0" err="1">
                <a:solidFill>
                  <a:schemeClr val="dk1"/>
                </a:solidFill>
                <a:latin typeface="Times New Roman"/>
                <a:ea typeface="Times New Roman"/>
                <a:cs typeface="Times New Roman"/>
                <a:sym typeface="Times New Roman"/>
              </a:rPr>
              <a:t>juhataja</a:t>
            </a:r>
            <a:endParaRPr sz="16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16190659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864807" y="2192743"/>
            <a:ext cx="5630530" cy="1353446"/>
          </a:xfrm>
        </p:spPr>
        <p:txBody>
          <a:bodyPr/>
          <a:lstStyle/>
          <a:p>
            <a:pPr algn="ctr"/>
            <a:r>
              <a:rPr lang="et-EE" sz="2406" dirty="0">
                <a:solidFill>
                  <a:srgbClr val="0084D1"/>
                </a:solidFill>
                <a:latin typeface="Arial Narrow" panose="020B0606020202030204" pitchFamily="34" charset="0"/>
              </a:rPr>
              <a:t>KOV areng Rahandusministeeriumi aspektist</a:t>
            </a:r>
            <a:endParaRPr lang="en-US" sz="2406" dirty="0">
              <a:solidFill>
                <a:srgbClr val="0084D1"/>
              </a:solidFill>
              <a:latin typeface="Arial Narrow" panose="020B0606020202030204" pitchFamily="34" charset="0"/>
            </a:endParaRPr>
          </a:p>
        </p:txBody>
      </p:sp>
      <p:sp>
        <p:nvSpPr>
          <p:cNvPr id="9" name="Subtitle 8"/>
          <p:cNvSpPr>
            <a:spLocks noGrp="1"/>
          </p:cNvSpPr>
          <p:nvPr>
            <p:ph type="subTitle" idx="1"/>
          </p:nvPr>
        </p:nvSpPr>
        <p:spPr/>
        <p:txBody>
          <a:bodyPr/>
          <a:lstStyle/>
          <a:p>
            <a:r>
              <a:rPr lang="et-EE" sz="1504" dirty="0">
                <a:solidFill>
                  <a:schemeClr val="tx1"/>
                </a:solidFill>
                <a:latin typeface="Arial Narrow" panose="020B0606020202030204" pitchFamily="34" charset="0"/>
              </a:rPr>
              <a:t>Mart Uusjärv</a:t>
            </a:r>
            <a:endParaRPr lang="fi-FI" sz="1504" dirty="0">
              <a:solidFill>
                <a:schemeClr val="tx1"/>
              </a:solidFill>
              <a:latin typeface="Arial Narrow" panose="020B0606020202030204" pitchFamily="34" charset="0"/>
            </a:endParaRPr>
          </a:p>
          <a:p>
            <a:r>
              <a:rPr lang="et-EE" sz="1504" dirty="0">
                <a:solidFill>
                  <a:schemeClr val="tx1"/>
                </a:solidFill>
                <a:latin typeface="Arial Narrow" panose="020B0606020202030204" pitchFamily="34" charset="0"/>
              </a:rPr>
              <a:t>Rahandusmin</a:t>
            </a:r>
            <a:r>
              <a:rPr lang="en-US" sz="1504" dirty="0" err="1">
                <a:solidFill>
                  <a:schemeClr val="tx1"/>
                </a:solidFill>
                <a:latin typeface="Arial Narrow" panose="020B0606020202030204" pitchFamily="34" charset="0"/>
              </a:rPr>
              <a:t>isteeriumi</a:t>
            </a:r>
            <a:r>
              <a:rPr lang="et-EE" sz="1504" dirty="0">
                <a:solidFill>
                  <a:schemeClr val="tx1"/>
                </a:solidFill>
                <a:latin typeface="Arial Narrow" panose="020B0606020202030204" pitchFamily="34" charset="0"/>
              </a:rPr>
              <a:t> regionaalhalduspoliitika osakonna juhataja</a:t>
            </a:r>
          </a:p>
          <a:p>
            <a:r>
              <a:rPr lang="et-EE" sz="1504" dirty="0">
                <a:solidFill>
                  <a:schemeClr val="tx1"/>
                </a:solidFill>
                <a:latin typeface="Arial Narrow" panose="020B0606020202030204" pitchFamily="34" charset="0"/>
              </a:rPr>
              <a:t>04.12.2018</a:t>
            </a:r>
            <a:endParaRPr lang="fi-FI" sz="1504" dirty="0">
              <a:solidFill>
                <a:schemeClr val="tx1"/>
              </a:solidFill>
              <a:latin typeface="Arial Narrow" panose="020B0606020202030204" pitchFamily="34" charset="0"/>
            </a:endParaRPr>
          </a:p>
        </p:txBody>
      </p:sp>
    </p:spTree>
    <p:extLst>
      <p:ext uri="{BB962C8B-B14F-4D97-AF65-F5344CB8AC3E}">
        <p14:creationId xmlns="" xmlns:p14="http://schemas.microsoft.com/office/powerpoint/2010/main" val="35147859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lgn="ctr"/>
            <a:r>
              <a:rPr lang="et-EE" b="0" dirty="0">
                <a:solidFill>
                  <a:srgbClr val="0084D1"/>
                </a:solidFill>
                <a:latin typeface="Arial Narrow" panose="020B0606020202030204" pitchFamily="34" charset="0"/>
              </a:rPr>
              <a:t>Peamised teemad</a:t>
            </a:r>
            <a:endParaRPr lang="et-EE" dirty="0"/>
          </a:p>
        </p:txBody>
      </p:sp>
      <p:sp>
        <p:nvSpPr>
          <p:cNvPr id="3" name="Sisu kohatäide 2"/>
          <p:cNvSpPr>
            <a:spLocks noGrp="1"/>
          </p:cNvSpPr>
          <p:nvPr>
            <p:ph idx="1"/>
          </p:nvPr>
        </p:nvSpPr>
        <p:spPr/>
        <p:txBody>
          <a:bodyPr/>
          <a:lstStyle/>
          <a:p>
            <a:pPr marL="343769" indent="-343769">
              <a:lnSpc>
                <a:spcPct val="100000"/>
              </a:lnSpc>
              <a:spcAft>
                <a:spcPts val="1353"/>
              </a:spcAft>
              <a:buFont typeface="+mj-lt"/>
              <a:buAutoNum type="arabicPeriod"/>
            </a:pPr>
            <a:r>
              <a:rPr lang="et-EE" sz="1805" dirty="0">
                <a:solidFill>
                  <a:schemeClr val="tx1"/>
                </a:solidFill>
                <a:latin typeface="Arial Narrow" panose="020B0606020202030204" pitchFamily="34" charset="0"/>
                <a:ea typeface="+mj-ea"/>
              </a:rPr>
              <a:t>KOV otsustusõiguse suurendamine.</a:t>
            </a:r>
          </a:p>
          <a:p>
            <a:pPr marL="343769" indent="-343769">
              <a:lnSpc>
                <a:spcPct val="100000"/>
              </a:lnSpc>
              <a:spcAft>
                <a:spcPts val="1353"/>
              </a:spcAft>
              <a:buFont typeface="+mj-lt"/>
              <a:buAutoNum type="arabicPeriod"/>
            </a:pPr>
            <a:r>
              <a:rPr lang="et-EE" sz="1805" dirty="0">
                <a:solidFill>
                  <a:schemeClr val="tx1"/>
                </a:solidFill>
                <a:latin typeface="Arial Narrow" panose="020B0606020202030204" pitchFamily="34" charset="0"/>
                <a:ea typeface="+mj-ea"/>
              </a:rPr>
              <a:t>KOV finantsautonoomia suurendamine.</a:t>
            </a:r>
          </a:p>
          <a:p>
            <a:pPr marL="343769" indent="-343769">
              <a:lnSpc>
                <a:spcPct val="100000"/>
              </a:lnSpc>
              <a:spcAft>
                <a:spcPts val="1353"/>
              </a:spcAft>
              <a:buFont typeface="+mj-lt"/>
              <a:buAutoNum type="arabicPeriod"/>
            </a:pPr>
            <a:r>
              <a:rPr lang="et-EE" sz="1805" dirty="0" err="1">
                <a:solidFill>
                  <a:schemeClr val="tx1"/>
                </a:solidFill>
                <a:latin typeface="Arial Narrow" panose="020B0606020202030204" pitchFamily="34" charset="0"/>
                <a:ea typeface="+mj-ea"/>
              </a:rPr>
              <a:t>KOV-ide</a:t>
            </a:r>
            <a:r>
              <a:rPr lang="et-EE" sz="1805" dirty="0">
                <a:solidFill>
                  <a:schemeClr val="tx1"/>
                </a:solidFill>
                <a:latin typeface="Arial Narrow" panose="020B0606020202030204" pitchFamily="34" charset="0"/>
                <a:ea typeface="+mj-ea"/>
              </a:rPr>
              <a:t> omavahelise koostöö tugevdamine.</a:t>
            </a:r>
            <a:endParaRPr lang="et-EE" sz="1805" dirty="0">
              <a:solidFill>
                <a:srgbClr val="0084D1"/>
              </a:solidFill>
              <a:latin typeface="Arial Narrow" panose="020B0606020202030204" pitchFamily="34" charset="0"/>
              <a:ea typeface="+mj-ea"/>
            </a:endParaRPr>
          </a:p>
        </p:txBody>
      </p:sp>
    </p:spTree>
    <p:extLst>
      <p:ext uri="{BB962C8B-B14F-4D97-AF65-F5344CB8AC3E}">
        <p14:creationId xmlns="" xmlns:p14="http://schemas.microsoft.com/office/powerpoint/2010/main" val="21692876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6" name="Straight Connector 46">
            <a:extLst>
              <a:ext uri="{FF2B5EF4-FFF2-40B4-BE49-F238E27FC236}">
                <a16:creationId xmlns="" xmlns:a16="http://schemas.microsoft.com/office/drawing/2014/main" id="{DFDA47BC-3069-47F5-8257-24B3B1F76A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925389"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6" name="Pilt 25"/>
          <p:cNvPicPr>
            <a:picLocks noChangeAspect="1"/>
          </p:cNvPicPr>
          <p:nvPr/>
        </p:nvPicPr>
        <p:blipFill rotWithShape="1">
          <a:blip r:embed="rId2"/>
          <a:srcRect l="21455" r="17350" b="4"/>
          <a:stretch/>
        </p:blipFill>
        <p:spPr>
          <a:xfrm>
            <a:off x="4661280" y="892241"/>
            <a:ext cx="1469916" cy="1675341"/>
          </a:xfrm>
          <a:prstGeom prst="rect">
            <a:avLst/>
          </a:prstGeom>
        </p:spPr>
      </p:pic>
      <p:sp>
        <p:nvSpPr>
          <p:cNvPr id="57" name="Rectangle 48">
            <a:extLst>
              <a:ext uri="{FF2B5EF4-FFF2-40B4-BE49-F238E27FC236}">
                <a16:creationId xmlns="" xmlns:a16="http://schemas.microsoft.com/office/drawing/2014/main" id="{7AE95D8F-9825-4222-8846-E3461598CC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1398396" y="3475159"/>
            <a:ext cx="6348834"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37801" fontAlgn="base" hangingPunct="0">
              <a:lnSpc>
                <a:spcPct val="110000"/>
              </a:lnSpc>
              <a:spcBef>
                <a:spcPct val="0"/>
              </a:spcBef>
              <a:spcAft>
                <a:spcPct val="0"/>
              </a:spcAft>
              <a:buSzPct val="100000"/>
            </a:pPr>
            <a:endParaRPr lang="en-US" sz="1353" kern="1200">
              <a:solidFill>
                <a:prstClr val="white"/>
              </a:solidFill>
              <a:latin typeface="Roboto Condensed"/>
              <a:ea typeface="Microsoft YaHei"/>
            </a:endParaRPr>
          </a:p>
        </p:txBody>
      </p:sp>
      <p:sp>
        <p:nvSpPr>
          <p:cNvPr id="4" name="Title 3"/>
          <p:cNvSpPr>
            <a:spLocks noGrp="1"/>
          </p:cNvSpPr>
          <p:nvPr>
            <p:ph type="title"/>
          </p:nvPr>
        </p:nvSpPr>
        <p:spPr>
          <a:xfrm>
            <a:off x="1481355" y="3567478"/>
            <a:ext cx="6182915" cy="697835"/>
          </a:xfrm>
        </p:spPr>
        <p:txBody>
          <a:bodyPr vert="horz" wrap="square" lIns="68755" tIns="34378" rIns="68755" bIns="34378" numCol="1" rtlCol="0" anchor="b" anchorCtr="0" compatLnSpc="1">
            <a:prstTxWarp prst="textNoShape">
              <a:avLst/>
            </a:prstTxWarp>
            <a:normAutofit/>
          </a:bodyPr>
          <a:lstStyle/>
          <a:p>
            <a:pPr algn="ctr" defTabSz="687537" hangingPunct="1">
              <a:lnSpc>
                <a:spcPct val="90000"/>
              </a:lnSpc>
            </a:pPr>
            <a:r>
              <a:rPr lang="en-US" sz="2181" b="0" dirty="0">
                <a:solidFill>
                  <a:srgbClr val="FFFFFF"/>
                </a:solidFill>
                <a:latin typeface="Arial Narrow" panose="020B0606020202030204" pitchFamily="34" charset="0"/>
                <a:cs typeface="+mj-cs"/>
              </a:rPr>
              <a:t>Kas </a:t>
            </a:r>
            <a:r>
              <a:rPr lang="en-US" sz="2181" b="0" dirty="0" err="1">
                <a:solidFill>
                  <a:srgbClr val="FFFFFF"/>
                </a:solidFill>
                <a:latin typeface="Arial Narrow" panose="020B0606020202030204" pitchFamily="34" charset="0"/>
                <a:cs typeface="+mj-cs"/>
              </a:rPr>
              <a:t>läheme</a:t>
            </a:r>
            <a:r>
              <a:rPr lang="en-US" sz="2181" b="0" dirty="0">
                <a:solidFill>
                  <a:srgbClr val="FFFFFF"/>
                </a:solidFill>
                <a:latin typeface="Arial Narrow" panose="020B0606020202030204" pitchFamily="34" charset="0"/>
                <a:cs typeface="+mj-cs"/>
              </a:rPr>
              <a:t> </a:t>
            </a:r>
            <a:r>
              <a:rPr lang="en-US" sz="2181" b="0" dirty="0" err="1">
                <a:solidFill>
                  <a:srgbClr val="FFFFFF"/>
                </a:solidFill>
                <a:latin typeface="Arial Narrow" panose="020B0606020202030204" pitchFamily="34" charset="0"/>
                <a:cs typeface="+mj-cs"/>
              </a:rPr>
              <a:t>päriselt</a:t>
            </a:r>
            <a:r>
              <a:rPr lang="en-US" sz="2181" b="0" dirty="0">
                <a:solidFill>
                  <a:srgbClr val="FFFFFF"/>
                </a:solidFill>
                <a:latin typeface="Arial Narrow" panose="020B0606020202030204" pitchFamily="34" charset="0"/>
                <a:cs typeface="+mj-cs"/>
              </a:rPr>
              <a:t> </a:t>
            </a:r>
            <a:r>
              <a:rPr lang="en-US" sz="2181" b="0" dirty="0" err="1">
                <a:solidFill>
                  <a:srgbClr val="FFFFFF"/>
                </a:solidFill>
                <a:latin typeface="Arial Narrow" panose="020B0606020202030204" pitchFamily="34" charset="0"/>
                <a:cs typeface="+mj-cs"/>
              </a:rPr>
              <a:t>detsentraliseerimise</a:t>
            </a:r>
            <a:r>
              <a:rPr lang="en-US" sz="2181" b="0" dirty="0">
                <a:solidFill>
                  <a:srgbClr val="FFFFFF"/>
                </a:solidFill>
                <a:latin typeface="Arial Narrow" panose="020B0606020202030204" pitchFamily="34" charset="0"/>
                <a:cs typeface="+mj-cs"/>
              </a:rPr>
              <a:t> teed?</a:t>
            </a:r>
            <a:br>
              <a:rPr lang="en-US" sz="2181" b="0" dirty="0">
                <a:solidFill>
                  <a:srgbClr val="FFFFFF"/>
                </a:solidFill>
                <a:latin typeface="Arial Narrow" panose="020B0606020202030204" pitchFamily="34" charset="0"/>
                <a:cs typeface="+mj-cs"/>
              </a:rPr>
            </a:br>
            <a:endParaRPr lang="en-US" sz="2181" b="0" dirty="0">
              <a:solidFill>
                <a:srgbClr val="FFFFFF"/>
              </a:solidFill>
              <a:latin typeface="Arial Narrow" panose="020B0606020202030204" pitchFamily="34" charset="0"/>
              <a:cs typeface="+mj-cs"/>
            </a:endParaRPr>
          </a:p>
        </p:txBody>
      </p:sp>
      <p:pic>
        <p:nvPicPr>
          <p:cNvPr id="28" name="Pilt 27"/>
          <p:cNvPicPr>
            <a:picLocks noChangeAspect="1"/>
          </p:cNvPicPr>
          <p:nvPr/>
        </p:nvPicPr>
        <p:blipFill rotWithShape="1">
          <a:blip r:embed="rId3"/>
          <a:srcRect l="35828" r="6954" b="-3"/>
          <a:stretch/>
        </p:blipFill>
        <p:spPr>
          <a:xfrm>
            <a:off x="1366189" y="1004337"/>
            <a:ext cx="1476078" cy="1451149"/>
          </a:xfrm>
          <a:prstGeom prst="rect">
            <a:avLst/>
          </a:prstGeom>
        </p:spPr>
      </p:pic>
      <p:pic>
        <p:nvPicPr>
          <p:cNvPr id="27" name="Pilt 26"/>
          <p:cNvPicPr>
            <a:picLocks noChangeAspect="1"/>
          </p:cNvPicPr>
          <p:nvPr/>
        </p:nvPicPr>
        <p:blipFill rotWithShape="1">
          <a:blip r:embed="rId4"/>
          <a:srcRect l="19215" r="5162" b="-3"/>
          <a:stretch/>
        </p:blipFill>
        <p:spPr>
          <a:xfrm>
            <a:off x="3014675" y="1006309"/>
            <a:ext cx="1468976" cy="1447205"/>
          </a:xfrm>
          <a:prstGeom prst="rect">
            <a:avLst/>
          </a:prstGeom>
        </p:spPr>
      </p:pic>
      <p:cxnSp>
        <p:nvCxnSpPr>
          <p:cNvPr id="58" name="Straight Connector 50">
            <a:extLst>
              <a:ext uri="{FF2B5EF4-FFF2-40B4-BE49-F238E27FC236}">
                <a16:creationId xmlns="" xmlns:a16="http://schemas.microsoft.com/office/drawing/2014/main" id="{942B920A-73AD-402A-8EEF-B88E1A9398B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572935"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59" name="Straight Connector 52">
            <a:extLst>
              <a:ext uri="{FF2B5EF4-FFF2-40B4-BE49-F238E27FC236}">
                <a16:creationId xmlns="" xmlns:a16="http://schemas.microsoft.com/office/drawing/2014/main" id="{00C9EB70-BC82-414A-BF8D-AD7FC672761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220482"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5" name="Pilt 24"/>
          <p:cNvPicPr>
            <a:picLocks noChangeAspect="1"/>
          </p:cNvPicPr>
          <p:nvPr/>
        </p:nvPicPr>
        <p:blipFill rotWithShape="1">
          <a:blip r:embed="rId5"/>
          <a:srcRect l="15891" r="26273" b="-1"/>
          <a:stretch/>
        </p:blipFill>
        <p:spPr>
          <a:xfrm>
            <a:off x="6308827" y="907935"/>
            <a:ext cx="1469917" cy="1677424"/>
          </a:xfrm>
          <a:prstGeom prst="rect">
            <a:avLst/>
          </a:prstGeom>
        </p:spPr>
      </p:pic>
      <p:cxnSp>
        <p:nvCxnSpPr>
          <p:cNvPr id="55" name="Straight Connector 54">
            <a:extLst>
              <a:ext uri="{FF2B5EF4-FFF2-40B4-BE49-F238E27FC236}">
                <a16:creationId xmlns="" xmlns:a16="http://schemas.microsoft.com/office/drawing/2014/main" id="{3217665F-0036-444A-8D4A-33AF36A36A4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415056" y="4304018"/>
            <a:ext cx="4313888"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172531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012" y="297708"/>
            <a:ext cx="6497264" cy="432558"/>
          </a:xfrm>
        </p:spPr>
        <p:txBody>
          <a:bodyPr/>
          <a:lstStyle/>
          <a:p>
            <a:pPr algn="ctr"/>
            <a:r>
              <a:rPr lang="et-EE" sz="2406" b="0" dirty="0">
                <a:solidFill>
                  <a:srgbClr val="0084D1"/>
                </a:solidFill>
                <a:latin typeface="Arial Narrow" panose="020B0606020202030204" pitchFamily="34" charset="0"/>
              </a:rPr>
              <a:t>KOV finantsautonoomia suurendamine</a:t>
            </a:r>
            <a:endParaRPr lang="en-US" sz="2406" b="0" dirty="0">
              <a:solidFill>
                <a:srgbClr val="0084D1"/>
              </a:solidFill>
              <a:latin typeface="Arial Narrow" panose="020B0606020202030204" pitchFamily="34" charset="0"/>
            </a:endParaRPr>
          </a:p>
        </p:txBody>
      </p:sp>
      <p:sp>
        <p:nvSpPr>
          <p:cNvPr id="6" name="TextBox 5"/>
          <p:cNvSpPr txBox="1"/>
          <p:nvPr/>
        </p:nvSpPr>
        <p:spPr>
          <a:xfrm>
            <a:off x="1648231" y="1055722"/>
            <a:ext cx="5820532" cy="3671133"/>
          </a:xfrm>
          <a:prstGeom prst="rect">
            <a:avLst/>
          </a:prstGeom>
          <a:noFill/>
        </p:spPr>
        <p:txBody>
          <a:bodyPr wrap="square" rtlCol="0">
            <a:spAutoFit/>
          </a:bodyPr>
          <a:lstStyle/>
          <a:p>
            <a:pPr marL="257827" indent="-257827" defTabSz="337801" fontAlgn="base" hangingPunct="0">
              <a:lnSpc>
                <a:spcPct val="110000"/>
              </a:lnSpc>
              <a:spcBef>
                <a:spcPct val="0"/>
              </a:spcBef>
              <a:spcAft>
                <a:spcPts val="1805"/>
              </a:spcAft>
              <a:buSzPct val="100000"/>
              <a:buFont typeface="+mj-lt"/>
              <a:buAutoNum type="arabicPeriod"/>
            </a:pPr>
            <a:r>
              <a:rPr lang="et-EE" sz="1805" kern="1200" dirty="0" err="1">
                <a:solidFill>
                  <a:prstClr val="black"/>
                </a:solidFill>
                <a:latin typeface="Arial Narrow" panose="020B0606020202030204" pitchFamily="34" charset="0"/>
                <a:ea typeface="Microsoft YaHei" panose="020B0503020204020204" pitchFamily="34" charset="-122"/>
                <a:cs typeface="+mn-cs"/>
              </a:rPr>
              <a:t>KOV-idele</a:t>
            </a:r>
            <a:r>
              <a:rPr lang="et-EE" sz="1805" kern="1200" dirty="0">
                <a:solidFill>
                  <a:prstClr val="black"/>
                </a:solidFill>
                <a:latin typeface="Arial Narrow" panose="020B0606020202030204" pitchFamily="34" charset="0"/>
                <a:ea typeface="Microsoft YaHei" panose="020B0503020204020204" pitchFamily="34" charset="-122"/>
                <a:cs typeface="+mn-cs"/>
              </a:rPr>
              <a:t> eraldatavatelt sihtotstarbelistelt toetustelt „siltide“ võtmine ning vahendite suunamine KOV tulubaasi ja tasandusfondi.</a:t>
            </a:r>
          </a:p>
          <a:p>
            <a:pPr marL="257827" indent="-257827" defTabSz="337801" fontAlgn="base" hangingPunct="0">
              <a:lnSpc>
                <a:spcPct val="110000"/>
              </a:lnSpc>
              <a:spcBef>
                <a:spcPct val="0"/>
              </a:spcBef>
              <a:spcAft>
                <a:spcPts val="1805"/>
              </a:spcAft>
              <a:buSzPct val="100000"/>
              <a:buFont typeface="+mj-lt"/>
              <a:buAutoNum type="arabicPeriod"/>
            </a:pPr>
            <a:r>
              <a:rPr lang="et-EE" sz="1805" kern="1200" dirty="0">
                <a:solidFill>
                  <a:prstClr val="black"/>
                </a:solidFill>
                <a:latin typeface="Arial Narrow" panose="020B0606020202030204" pitchFamily="34" charset="0"/>
                <a:ea typeface="Microsoft YaHei" panose="020B0503020204020204" pitchFamily="34" charset="-122"/>
                <a:cs typeface="+mn-cs"/>
              </a:rPr>
              <a:t>Kas kohalike maksude nimekiri on täna piisav? </a:t>
            </a:r>
          </a:p>
          <a:p>
            <a:pPr marL="257827" indent="-257827" defTabSz="337801" fontAlgn="base" hangingPunct="0">
              <a:lnSpc>
                <a:spcPct val="110000"/>
              </a:lnSpc>
              <a:spcBef>
                <a:spcPct val="0"/>
              </a:spcBef>
              <a:spcAft>
                <a:spcPts val="1805"/>
              </a:spcAft>
              <a:buSzPct val="100000"/>
              <a:buFont typeface="+mj-lt"/>
              <a:buAutoNum type="arabicPeriod"/>
            </a:pPr>
            <a:r>
              <a:rPr lang="et-EE" sz="1805" kern="1200" dirty="0">
                <a:solidFill>
                  <a:prstClr val="black"/>
                </a:solidFill>
                <a:latin typeface="Arial Narrow" panose="020B0606020202030204" pitchFamily="34" charset="0"/>
                <a:ea typeface="Microsoft YaHei" panose="020B0503020204020204" pitchFamily="34" charset="-122"/>
                <a:cs typeface="+mn-cs"/>
              </a:rPr>
              <a:t>Kuidas suurendada KOV motivatsiooni tegelemaks ettevõtluskeskkonna arendamisega?</a:t>
            </a:r>
          </a:p>
          <a:p>
            <a:pPr marL="257827" indent="-257827" defTabSz="337801" fontAlgn="base" hangingPunct="0">
              <a:lnSpc>
                <a:spcPct val="110000"/>
              </a:lnSpc>
              <a:spcBef>
                <a:spcPct val="0"/>
              </a:spcBef>
              <a:spcAft>
                <a:spcPts val="1805"/>
              </a:spcAft>
              <a:buSzPct val="100000"/>
              <a:buFont typeface="+mj-lt"/>
              <a:buAutoNum type="arabicPeriod"/>
            </a:pPr>
            <a:r>
              <a:rPr lang="et-EE" sz="1805" kern="1200" dirty="0">
                <a:solidFill>
                  <a:prstClr val="black"/>
                </a:solidFill>
                <a:latin typeface="Arial Narrow" panose="020B0606020202030204" pitchFamily="34" charset="0"/>
                <a:ea typeface="Microsoft YaHei" panose="020B0503020204020204" pitchFamily="34" charset="-122"/>
                <a:cs typeface="+mn-cs"/>
              </a:rPr>
              <a:t>Kas saame vähendada </a:t>
            </a:r>
            <a:r>
              <a:rPr lang="et-EE" sz="1805" kern="1200" dirty="0" err="1">
                <a:solidFill>
                  <a:prstClr val="black"/>
                </a:solidFill>
                <a:latin typeface="Arial Narrow" panose="020B0606020202030204" pitchFamily="34" charset="0"/>
                <a:ea typeface="Microsoft YaHei" panose="020B0503020204020204" pitchFamily="34" charset="-122"/>
                <a:cs typeface="+mn-cs"/>
              </a:rPr>
              <a:t>KOV-idele</a:t>
            </a:r>
            <a:r>
              <a:rPr lang="et-EE" sz="1805" kern="1200" dirty="0">
                <a:solidFill>
                  <a:prstClr val="black"/>
                </a:solidFill>
                <a:latin typeface="Arial Narrow" panose="020B0606020202030204" pitchFamily="34" charset="0"/>
                <a:ea typeface="Microsoft YaHei" panose="020B0503020204020204" pitchFamily="34" charset="-122"/>
                <a:cs typeface="+mn-cs"/>
              </a:rPr>
              <a:t> suunatud EL toetusrahade meetmete killustatust ehk viia </a:t>
            </a:r>
            <a:r>
              <a:rPr lang="et-EE" sz="1805" kern="1200" dirty="0" err="1">
                <a:solidFill>
                  <a:prstClr val="black"/>
                </a:solidFill>
                <a:latin typeface="Arial Narrow" panose="020B0606020202030204" pitchFamily="34" charset="0"/>
                <a:ea typeface="Microsoft YaHei" panose="020B0503020204020204" pitchFamily="34" charset="-122"/>
                <a:cs typeface="+mn-cs"/>
              </a:rPr>
              <a:t>valdkondlikke</a:t>
            </a:r>
            <a:r>
              <a:rPr lang="et-EE" sz="1805" kern="1200" dirty="0">
                <a:solidFill>
                  <a:prstClr val="black"/>
                </a:solidFill>
                <a:latin typeface="Arial Narrow" panose="020B0606020202030204" pitchFamily="34" charset="0"/>
                <a:ea typeface="Microsoft YaHei" panose="020B0503020204020204" pitchFamily="34" charset="-122"/>
                <a:cs typeface="+mn-cs"/>
              </a:rPr>
              <a:t> meetmeid kokku?</a:t>
            </a:r>
          </a:p>
          <a:p>
            <a:pPr marL="257827" indent="-257827" defTabSz="337801" fontAlgn="base" hangingPunct="0">
              <a:lnSpc>
                <a:spcPct val="110000"/>
              </a:lnSpc>
              <a:spcBef>
                <a:spcPct val="0"/>
              </a:spcBef>
              <a:spcAft>
                <a:spcPts val="451"/>
              </a:spcAft>
              <a:buSzPct val="100000"/>
              <a:buFont typeface="+mj-lt"/>
              <a:buAutoNum type="arabicPeriod"/>
            </a:pPr>
            <a:endParaRPr lang="et-EE" sz="1353" kern="1200" dirty="0">
              <a:solidFill>
                <a:prstClr val="black"/>
              </a:solidFill>
              <a:ea typeface="Microsoft YaHei" panose="020B0503020204020204" pitchFamily="34" charset="-122"/>
              <a:cs typeface="+mn-cs"/>
            </a:endParaRPr>
          </a:p>
        </p:txBody>
      </p:sp>
    </p:spTree>
    <p:extLst>
      <p:ext uri="{BB962C8B-B14F-4D97-AF65-F5344CB8AC3E}">
        <p14:creationId xmlns="" xmlns:p14="http://schemas.microsoft.com/office/powerpoint/2010/main" val="20847897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pPr algn="ctr"/>
            <a:r>
              <a:rPr lang="et-EE" b="0" dirty="0">
                <a:solidFill>
                  <a:srgbClr val="0084D1"/>
                </a:solidFill>
                <a:latin typeface="Arial Narrow" panose="020B0606020202030204" pitchFamily="34" charset="0"/>
              </a:rPr>
              <a:t>KOV koostöö tugevdamine</a:t>
            </a:r>
            <a:endParaRPr lang="et-EE" dirty="0"/>
          </a:p>
        </p:txBody>
      </p:sp>
      <p:sp>
        <p:nvSpPr>
          <p:cNvPr id="3" name="Sisu kohatäide 2"/>
          <p:cNvSpPr>
            <a:spLocks noGrp="1"/>
          </p:cNvSpPr>
          <p:nvPr>
            <p:ph idx="1"/>
          </p:nvPr>
        </p:nvSpPr>
        <p:spPr/>
        <p:txBody>
          <a:bodyPr/>
          <a:lstStyle/>
          <a:p>
            <a:pPr marL="343769" indent="-343769">
              <a:lnSpc>
                <a:spcPct val="100000"/>
              </a:lnSpc>
              <a:spcAft>
                <a:spcPts val="1805"/>
              </a:spcAft>
              <a:buFont typeface="+mj-lt"/>
              <a:buAutoNum type="arabicPeriod"/>
            </a:pPr>
            <a:r>
              <a:rPr lang="et-EE" sz="1805" dirty="0">
                <a:solidFill>
                  <a:schemeClr val="tx1"/>
                </a:solidFill>
                <a:latin typeface="Arial Narrow" panose="020B0606020202030204" pitchFamily="34" charset="0"/>
                <a:ea typeface="+mj-ea"/>
              </a:rPr>
              <a:t>Rohkem KOV koostööd ülesannete täitmisel (läbi KOV </a:t>
            </a:r>
            <a:r>
              <a:rPr lang="et-EE" sz="1805" dirty="0" err="1">
                <a:solidFill>
                  <a:schemeClr val="tx1"/>
                </a:solidFill>
                <a:latin typeface="Arial Narrow" panose="020B0606020202030204" pitchFamily="34" charset="0"/>
                <a:ea typeface="+mj-ea"/>
              </a:rPr>
              <a:t>ühisasutuste</a:t>
            </a:r>
            <a:r>
              <a:rPr lang="et-EE" sz="1805" dirty="0">
                <a:solidFill>
                  <a:schemeClr val="tx1"/>
                </a:solidFill>
                <a:latin typeface="Arial Narrow" panose="020B0606020202030204" pitchFamily="34" charset="0"/>
                <a:ea typeface="+mj-ea"/>
              </a:rPr>
              <a:t>, läbi regionaalsete liitude).</a:t>
            </a:r>
          </a:p>
          <a:p>
            <a:pPr marL="343769" indent="-343769">
              <a:lnSpc>
                <a:spcPct val="100000"/>
              </a:lnSpc>
              <a:spcAft>
                <a:spcPts val="1805"/>
              </a:spcAft>
              <a:buFont typeface="+mj-lt"/>
              <a:buAutoNum type="arabicPeriod"/>
            </a:pPr>
            <a:r>
              <a:rPr lang="et-EE" sz="1805" dirty="0">
                <a:solidFill>
                  <a:schemeClr val="tx1"/>
                </a:solidFill>
                <a:latin typeface="Arial Narrow" panose="020B0606020202030204" pitchFamily="34" charset="0"/>
                <a:ea typeface="+mj-ea"/>
              </a:rPr>
              <a:t>KOV tugiteenuste </a:t>
            </a:r>
            <a:r>
              <a:rPr lang="en-US" sz="1805" dirty="0" err="1">
                <a:solidFill>
                  <a:schemeClr val="tx1"/>
                </a:solidFill>
                <a:latin typeface="Arial Narrow" panose="020B0606020202030204" pitchFamily="34" charset="0"/>
                <a:ea typeface="+mj-ea"/>
              </a:rPr>
              <a:t>võimalik</a:t>
            </a:r>
            <a:r>
              <a:rPr lang="en-US" sz="1805" dirty="0">
                <a:solidFill>
                  <a:schemeClr val="tx1"/>
                </a:solidFill>
                <a:latin typeface="Arial Narrow" panose="020B0606020202030204" pitchFamily="34" charset="0"/>
                <a:ea typeface="+mj-ea"/>
              </a:rPr>
              <a:t> </a:t>
            </a:r>
            <a:r>
              <a:rPr lang="et-EE" sz="1805" dirty="0">
                <a:solidFill>
                  <a:schemeClr val="tx1"/>
                </a:solidFill>
                <a:latin typeface="Arial Narrow" panose="020B0606020202030204" pitchFamily="34" charset="0"/>
                <a:ea typeface="+mj-ea"/>
              </a:rPr>
              <a:t>konsolideerimine (raamatupidamine, IT töökoha haldus).</a:t>
            </a:r>
          </a:p>
          <a:p>
            <a:pPr marL="343769" indent="-343769">
              <a:lnSpc>
                <a:spcPct val="100000"/>
              </a:lnSpc>
              <a:spcAft>
                <a:spcPts val="1805"/>
              </a:spcAft>
              <a:buFont typeface="+mj-lt"/>
              <a:buAutoNum type="arabicPeriod"/>
            </a:pPr>
            <a:r>
              <a:rPr lang="et-EE" sz="1805" dirty="0">
                <a:solidFill>
                  <a:schemeClr val="tx1"/>
                </a:solidFill>
                <a:latin typeface="Arial Narrow" panose="020B0606020202030204" pitchFamily="34" charset="0"/>
              </a:rPr>
              <a:t>Üleriigilis</a:t>
            </a:r>
            <a:r>
              <a:rPr lang="en-US" sz="1805" dirty="0">
                <a:solidFill>
                  <a:schemeClr val="tx1"/>
                </a:solidFill>
                <a:latin typeface="Arial Narrow" panose="020B0606020202030204" pitchFamily="34" charset="0"/>
              </a:rPr>
              <a:t>s</a:t>
            </a:r>
            <a:r>
              <a:rPr lang="et-EE" sz="1805" dirty="0">
                <a:solidFill>
                  <a:schemeClr val="tx1"/>
                </a:solidFill>
                <a:latin typeface="Arial Narrow" panose="020B0606020202030204" pitchFamily="34" charset="0"/>
              </a:rPr>
              <a:t>e KOV liitu uute võimalike kompetentside loomine (KOV IT, koolitused, õpetajate palgaläbirääkimised).</a:t>
            </a:r>
          </a:p>
          <a:p>
            <a:pPr marL="343769" indent="-343769">
              <a:lnSpc>
                <a:spcPct val="100000"/>
              </a:lnSpc>
              <a:spcAft>
                <a:spcPts val="1353"/>
              </a:spcAft>
              <a:buFont typeface="+mj-lt"/>
              <a:buAutoNum type="arabicPeriod"/>
            </a:pPr>
            <a:endParaRPr lang="et-EE" sz="1805" dirty="0">
              <a:solidFill>
                <a:schemeClr val="tx1"/>
              </a:solidFill>
              <a:latin typeface="Arial Narrow" panose="020B0606020202030204" pitchFamily="34" charset="0"/>
              <a:ea typeface="+mj-ea"/>
            </a:endParaRPr>
          </a:p>
          <a:p>
            <a:pPr marL="343769" indent="-343769">
              <a:lnSpc>
                <a:spcPct val="100000"/>
              </a:lnSpc>
              <a:spcAft>
                <a:spcPts val="0"/>
              </a:spcAft>
              <a:buFont typeface="+mj-lt"/>
              <a:buAutoNum type="arabicPeriod"/>
            </a:pPr>
            <a:endParaRPr lang="et-EE" sz="1805" dirty="0">
              <a:solidFill>
                <a:srgbClr val="0084D1"/>
              </a:solidFill>
              <a:latin typeface="Arial Narrow" panose="020B0606020202030204" pitchFamily="34" charset="0"/>
              <a:ea typeface="+mj-ea"/>
            </a:endParaRPr>
          </a:p>
        </p:txBody>
      </p:sp>
    </p:spTree>
    <p:extLst>
      <p:ext uri="{BB962C8B-B14F-4D97-AF65-F5344CB8AC3E}">
        <p14:creationId xmlns="" xmlns:p14="http://schemas.microsoft.com/office/powerpoint/2010/main" val="19269328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lt 4" descr="A close up of a sign&#10;&#10;Description automatically generated"/>
          <p:cNvPicPr>
            <a:picLocks noChangeAspect="1"/>
          </p:cNvPicPr>
          <p:nvPr/>
        </p:nvPicPr>
        <p:blipFill>
          <a:blip r:embed="rId2"/>
          <a:stretch>
            <a:fillRect/>
          </a:stretch>
        </p:blipFill>
        <p:spPr>
          <a:xfrm>
            <a:off x="1545699" y="937547"/>
            <a:ext cx="6052601" cy="3268404"/>
          </a:xfrm>
          <a:prstGeom prst="rect">
            <a:avLst/>
          </a:prstGeom>
        </p:spPr>
      </p:pic>
    </p:spTree>
    <p:extLst>
      <p:ext uri="{BB962C8B-B14F-4D97-AF65-F5344CB8AC3E}">
        <p14:creationId xmlns="" xmlns:p14="http://schemas.microsoft.com/office/powerpoint/2010/main" val="11352959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t-EE" dirty="0">
                <a:solidFill>
                  <a:srgbClr val="0084D1"/>
                </a:solidFill>
                <a:latin typeface="Arial Narrow" panose="020B0606020202030204" pitchFamily="34" charset="0"/>
              </a:rPr>
              <a:t>Aitäh!</a:t>
            </a:r>
            <a:endParaRPr lang="en-US" dirty="0">
              <a:solidFill>
                <a:srgbClr val="0084D1"/>
              </a:solidFill>
              <a:latin typeface="Arial Narrow" panose="020B0606020202030204" pitchFamily="34" charset="0"/>
            </a:endParaRPr>
          </a:p>
        </p:txBody>
      </p:sp>
      <p:sp>
        <p:nvSpPr>
          <p:cNvPr id="5" name="Subtitle 4"/>
          <p:cNvSpPr>
            <a:spLocks noGrp="1"/>
          </p:cNvSpPr>
          <p:nvPr>
            <p:ph type="subTitle" idx="1"/>
          </p:nvPr>
        </p:nvSpPr>
        <p:spPr/>
        <p:txBody>
          <a:bodyPr/>
          <a:lstStyle/>
          <a:p>
            <a:endParaRPr lang="et-EE" b="1" dirty="0">
              <a:latin typeface="Arial" pitchFamily="34" charset="0"/>
              <a:cs typeface="Arial" pitchFamily="34" charset="0"/>
            </a:endParaRPr>
          </a:p>
          <a:p>
            <a:r>
              <a:rPr lang="et-EE" dirty="0">
                <a:solidFill>
                  <a:srgbClr val="0084D1"/>
                </a:solidFill>
                <a:latin typeface="Arial Narrow" panose="020B0606020202030204" pitchFamily="34" charset="0"/>
              </a:rPr>
              <a:t>mart.uusjarv@fin.ee</a:t>
            </a:r>
            <a:endParaRPr lang="en-US" dirty="0">
              <a:solidFill>
                <a:srgbClr val="0084D1"/>
              </a:solidFill>
              <a:latin typeface="Arial Narrow" panose="020B0606020202030204" pitchFamily="34" charset="0"/>
            </a:endParaRPr>
          </a:p>
        </p:txBody>
      </p:sp>
    </p:spTree>
    <p:extLst>
      <p:ext uri="{BB962C8B-B14F-4D97-AF65-F5344CB8AC3E}">
        <p14:creationId xmlns="" xmlns:p14="http://schemas.microsoft.com/office/powerpoint/2010/main" val="23091282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25347" y="1027423"/>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sv-SE" sz="2800" b="1" dirty="0">
                <a:solidFill>
                  <a:schemeClr val="dk1"/>
                </a:solidFill>
                <a:latin typeface="Times New Roman"/>
                <a:ea typeface="Times New Roman"/>
                <a:cs typeface="Times New Roman"/>
                <a:sym typeface="Times New Roman"/>
              </a:rPr>
              <a:t>Jüri Võigemast, Eesti Linnade ja Valdade Liidu direktor</a:t>
            </a:r>
            <a:endParaRPr sz="1600"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6848945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Pealkiri 1">
            <a:extLst>
              <a:ext uri="{FF2B5EF4-FFF2-40B4-BE49-F238E27FC236}">
                <a16:creationId xmlns="" xmlns:a16="http://schemas.microsoft.com/office/drawing/2014/main" id="{913E652F-6789-4965-A410-88E7F1D8053D}"/>
              </a:ext>
            </a:extLst>
          </p:cNvPr>
          <p:cNvSpPr>
            <a:spLocks noGrp="1"/>
          </p:cNvSpPr>
          <p:nvPr>
            <p:ph type="title"/>
          </p:nvPr>
        </p:nvSpPr>
        <p:spPr>
          <a:xfrm>
            <a:off x="1494235" y="1869282"/>
            <a:ext cx="6210300" cy="1127522"/>
          </a:xfrm>
        </p:spPr>
        <p:txBody>
          <a:bodyPr/>
          <a:lstStyle/>
          <a:p>
            <a:pPr algn="ctr"/>
            <a:r>
              <a:rPr lang="et-EE" altLang="et-EE" sz="2400">
                <a:solidFill>
                  <a:srgbClr val="002060"/>
                </a:solidFill>
                <a:latin typeface="Calibri" panose="020F0502020204030204" pitchFamily="34" charset="0"/>
                <a:cs typeface="Calibri" panose="020F0502020204030204" pitchFamily="34" charset="0"/>
              </a:rPr>
              <a:t/>
            </a:r>
            <a:br>
              <a:rPr lang="et-EE" altLang="et-EE" sz="2400">
                <a:solidFill>
                  <a:srgbClr val="002060"/>
                </a:solidFill>
                <a:latin typeface="Calibri" panose="020F0502020204030204" pitchFamily="34" charset="0"/>
                <a:cs typeface="Calibri" panose="020F0502020204030204" pitchFamily="34" charset="0"/>
              </a:rPr>
            </a:br>
            <a:r>
              <a:rPr lang="et-EE" altLang="et-EE" sz="2400">
                <a:solidFill>
                  <a:srgbClr val="002060"/>
                </a:solidFill>
                <a:latin typeface="Calibri" panose="020F0502020204030204" pitchFamily="34" charset="0"/>
                <a:cs typeface="Calibri" panose="020F0502020204030204" pitchFamily="34" charset="0"/>
              </a:rPr>
              <a:t/>
            </a:r>
            <a:br>
              <a:rPr lang="et-EE" altLang="et-EE" sz="2400">
                <a:solidFill>
                  <a:srgbClr val="002060"/>
                </a:solidFill>
                <a:latin typeface="Calibri" panose="020F0502020204030204" pitchFamily="34" charset="0"/>
                <a:cs typeface="Calibri" panose="020F0502020204030204" pitchFamily="34" charset="0"/>
              </a:rPr>
            </a:br>
            <a:r>
              <a:rPr lang="et-EE" altLang="et-EE" sz="2400">
                <a:solidFill>
                  <a:srgbClr val="002060"/>
                </a:solidFill>
                <a:latin typeface="Calibri" panose="020F0502020204030204" pitchFamily="34" charset="0"/>
                <a:cs typeface="Calibri" panose="020F0502020204030204" pitchFamily="34" charset="0"/>
              </a:rPr>
              <a:t/>
            </a:r>
            <a:br>
              <a:rPr lang="et-EE" altLang="et-EE" sz="2400">
                <a:solidFill>
                  <a:srgbClr val="002060"/>
                </a:solidFill>
                <a:latin typeface="Calibri" panose="020F0502020204030204" pitchFamily="34" charset="0"/>
                <a:cs typeface="Calibri" panose="020F0502020204030204" pitchFamily="34" charset="0"/>
              </a:rPr>
            </a:br>
            <a:r>
              <a:rPr lang="et-EE" altLang="et-EE" sz="2400">
                <a:solidFill>
                  <a:srgbClr val="0070C0"/>
                </a:solidFill>
                <a:latin typeface="Calibri" panose="020F0502020204030204" pitchFamily="34" charset="0"/>
                <a:cs typeface="Calibri" panose="020F0502020204030204" pitchFamily="34" charset="0"/>
              </a:rPr>
              <a:t>Riik, kohalik omavalitsus ja poliitika läbi analüüsi prisma</a:t>
            </a:r>
            <a:r>
              <a:rPr lang="et-EE" altLang="et-EE" sz="2400">
                <a:solidFill>
                  <a:srgbClr val="002060"/>
                </a:solidFill>
                <a:latin typeface="Calibri" panose="020F0502020204030204" pitchFamily="34" charset="0"/>
                <a:cs typeface="Calibri" panose="020F0502020204030204" pitchFamily="34" charset="0"/>
              </a:rPr>
              <a:t/>
            </a:r>
            <a:br>
              <a:rPr lang="et-EE" altLang="et-EE" sz="2400">
                <a:solidFill>
                  <a:srgbClr val="002060"/>
                </a:solidFill>
                <a:latin typeface="Calibri" panose="020F0502020204030204" pitchFamily="34" charset="0"/>
                <a:cs typeface="Calibri" panose="020F0502020204030204" pitchFamily="34" charset="0"/>
              </a:rPr>
            </a:br>
            <a:r>
              <a:rPr lang="et-EE" altLang="et-EE">
                <a:solidFill>
                  <a:srgbClr val="002060"/>
                </a:solidFill>
                <a:latin typeface="Calibri" panose="020F0502020204030204" pitchFamily="34" charset="0"/>
                <a:cs typeface="Calibri" panose="020F0502020204030204" pitchFamily="34" charset="0"/>
              </a:rPr>
              <a:t>.</a:t>
            </a:r>
            <a:r>
              <a:rPr lang="et-EE" altLang="et-EE" sz="2400">
                <a:solidFill>
                  <a:srgbClr val="002060"/>
                </a:solidFill>
                <a:latin typeface="Calibri" panose="020F0502020204030204" pitchFamily="34" charset="0"/>
                <a:cs typeface="Calibri" panose="020F0502020204030204" pitchFamily="34" charset="0"/>
              </a:rPr>
              <a:t/>
            </a:r>
            <a:br>
              <a:rPr lang="et-EE" altLang="et-EE" sz="2400">
                <a:solidFill>
                  <a:srgbClr val="002060"/>
                </a:solidFill>
                <a:latin typeface="Calibri" panose="020F0502020204030204" pitchFamily="34" charset="0"/>
                <a:cs typeface="Calibri" panose="020F0502020204030204" pitchFamily="34" charset="0"/>
              </a:rPr>
            </a:br>
            <a:r>
              <a:rPr lang="et-EE" altLang="et-EE" sz="2400">
                <a:solidFill>
                  <a:srgbClr val="002060"/>
                </a:solidFill>
                <a:latin typeface="Calibri" panose="020F0502020204030204" pitchFamily="34" charset="0"/>
                <a:cs typeface="Calibri" panose="020F0502020204030204" pitchFamily="34" charset="0"/>
              </a:rPr>
              <a:t>Kohaliku omavalitsuse areng ja </a:t>
            </a:r>
            <a:br>
              <a:rPr lang="et-EE" altLang="et-EE" sz="2400">
                <a:solidFill>
                  <a:srgbClr val="002060"/>
                </a:solidFill>
                <a:latin typeface="Calibri" panose="020F0502020204030204" pitchFamily="34" charset="0"/>
                <a:cs typeface="Calibri" panose="020F0502020204030204" pitchFamily="34" charset="0"/>
              </a:rPr>
            </a:br>
            <a:r>
              <a:rPr lang="et-EE" altLang="et-EE" sz="2400">
                <a:solidFill>
                  <a:srgbClr val="002060"/>
                </a:solidFill>
                <a:latin typeface="Calibri" panose="020F0502020204030204" pitchFamily="34" charset="0"/>
                <a:cs typeface="Calibri" panose="020F0502020204030204" pitchFamily="34" charset="0"/>
              </a:rPr>
              <a:t>Eesti Linnade ja Valdade Liidu vaade</a:t>
            </a:r>
          </a:p>
        </p:txBody>
      </p:sp>
      <p:sp>
        <p:nvSpPr>
          <p:cNvPr id="2051" name="Teksti kohatäide 3">
            <a:extLst>
              <a:ext uri="{FF2B5EF4-FFF2-40B4-BE49-F238E27FC236}">
                <a16:creationId xmlns="" xmlns:a16="http://schemas.microsoft.com/office/drawing/2014/main" id="{30D53CDC-5868-4B1C-86BC-AF1158D395F9}"/>
              </a:ext>
            </a:extLst>
          </p:cNvPr>
          <p:cNvSpPr>
            <a:spLocks noGrp="1"/>
          </p:cNvSpPr>
          <p:nvPr>
            <p:ph type="body" sz="half" idx="2"/>
          </p:nvPr>
        </p:nvSpPr>
        <p:spPr>
          <a:xfrm>
            <a:off x="1709738" y="3327798"/>
            <a:ext cx="5832872" cy="1301353"/>
          </a:xfrm>
        </p:spPr>
        <p:txBody>
          <a:bodyPr/>
          <a:lstStyle/>
          <a:p>
            <a:pPr algn="r"/>
            <a:r>
              <a:rPr lang="et-EE" altLang="et-EE" sz="2100">
                <a:solidFill>
                  <a:srgbClr val="0070C0"/>
                </a:solidFill>
                <a:latin typeface="Calibri" panose="020F0502020204030204" pitchFamily="34" charset="0"/>
                <a:cs typeface="Calibri" panose="020F0502020204030204" pitchFamily="34" charset="0"/>
              </a:rPr>
              <a:t>Foorum Tallinna Ülikoolis 04.12.2018</a:t>
            </a:r>
          </a:p>
          <a:p>
            <a:pPr algn="r"/>
            <a:r>
              <a:rPr lang="et-EE" altLang="et-EE" sz="2100">
                <a:solidFill>
                  <a:srgbClr val="0070C0"/>
                </a:solidFill>
                <a:latin typeface="Calibri" panose="020F0502020204030204" pitchFamily="34" charset="0"/>
                <a:cs typeface="Calibri" panose="020F0502020204030204" pitchFamily="34" charset="0"/>
              </a:rPr>
              <a:t>Jüri Võigemast</a:t>
            </a:r>
          </a:p>
          <a:p>
            <a:pPr algn="r"/>
            <a:r>
              <a:rPr lang="et-EE" altLang="et-EE" sz="2100">
                <a:solidFill>
                  <a:srgbClr val="0070C0"/>
                </a:solidFill>
                <a:latin typeface="Calibri" panose="020F0502020204030204" pitchFamily="34" charset="0"/>
                <a:cs typeface="Calibri" panose="020F0502020204030204" pitchFamily="34" charset="0"/>
              </a:rPr>
              <a:t>ELVL tegevdirektor</a:t>
            </a:r>
          </a:p>
          <a:p>
            <a:pPr algn="r"/>
            <a:endParaRPr lang="et-EE" altLang="et-EE" sz="2100">
              <a:solidFill>
                <a:srgbClr val="0070C0"/>
              </a:solidFill>
              <a:latin typeface="Calibri" panose="020F0502020204030204" pitchFamily="34" charset="0"/>
              <a:cs typeface="Calibri" panose="020F0502020204030204" pitchFamily="34" charset="0"/>
            </a:endParaRPr>
          </a:p>
        </p:txBody>
      </p:sp>
      <p:pic>
        <p:nvPicPr>
          <p:cNvPr id="2052" name="Picture 2" descr="C:\Users\jyri\Documents\Eelarveläbirääkimised 2018\ELVL aprill 2018\Uus logo ELVL 17.04.2018 a.JPG">
            <a:extLst>
              <a:ext uri="{FF2B5EF4-FFF2-40B4-BE49-F238E27FC236}">
                <a16:creationId xmlns="" xmlns:a16="http://schemas.microsoft.com/office/drawing/2014/main" id="{01BF18FA-2C03-4A59-82AF-2BFF6E21BBBD}"/>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71663" y="546497"/>
            <a:ext cx="1079897" cy="632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Picture 3" descr="C:\Users\jyri\Documents\Eelarveläbirääkimised 2018\ELVL aprill 2018\Uus logo ELVL 17.04.2018 b.JPG">
            <a:extLst>
              <a:ext uri="{FF2B5EF4-FFF2-40B4-BE49-F238E27FC236}">
                <a16:creationId xmlns="" xmlns:a16="http://schemas.microsoft.com/office/drawing/2014/main" id="{9E1DE0D0-06D0-4BB1-A6B9-2BE7E936629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964657" y="696516"/>
            <a:ext cx="4131469" cy="494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000" dirty="0">
              <a:solidFill>
                <a:schemeClr val="dk1"/>
              </a:solidFill>
              <a:latin typeface="Times New Roman"/>
              <a:ea typeface="Times New Roman"/>
              <a:cs typeface="Times New Roman"/>
              <a:sym typeface="Times New Roman"/>
            </a:endParaRPr>
          </a:p>
          <a:p>
            <a:pPr marL="0" lvl="0" indent="0" algn="ctr">
              <a:lnSpc>
                <a:spcPct val="100000"/>
              </a:lnSpc>
              <a:buClr>
                <a:schemeClr val="dk1"/>
              </a:buClr>
              <a:buSzPts val="1100"/>
              <a:buNone/>
            </a:pPr>
            <a:r>
              <a:rPr lang="et-EE" sz="3000" b="1" dirty="0" err="1">
                <a:solidFill>
                  <a:schemeClr val="dk1"/>
                </a:solidFill>
                <a:latin typeface="Times New Roman"/>
                <a:ea typeface="Times New Roman"/>
                <a:cs typeface="Times New Roman"/>
                <a:sym typeface="Times New Roman"/>
              </a:rPr>
              <a:t>Raimonds</a:t>
            </a:r>
            <a:r>
              <a:rPr lang="et-EE" sz="3000" b="1" dirty="0">
                <a:solidFill>
                  <a:schemeClr val="dk1"/>
                </a:solidFill>
                <a:latin typeface="Times New Roman"/>
                <a:ea typeface="Times New Roman"/>
                <a:cs typeface="Times New Roman"/>
                <a:sym typeface="Times New Roman"/>
              </a:rPr>
              <a:t> </a:t>
            </a:r>
            <a:r>
              <a:rPr lang="et-EE" sz="3000" b="1" dirty="0" err="1">
                <a:solidFill>
                  <a:schemeClr val="dk1"/>
                </a:solidFill>
                <a:latin typeface="Times New Roman"/>
                <a:ea typeface="Times New Roman"/>
                <a:cs typeface="Times New Roman"/>
                <a:sym typeface="Times New Roman"/>
              </a:rPr>
              <a:t>Jansons</a:t>
            </a:r>
            <a:r>
              <a:rPr lang="et-EE" sz="3000" b="1" dirty="0">
                <a:solidFill>
                  <a:schemeClr val="dk1"/>
                </a:solidFill>
                <a:latin typeface="Times New Roman"/>
                <a:ea typeface="Times New Roman"/>
                <a:cs typeface="Times New Roman"/>
                <a:sym typeface="Times New Roman"/>
              </a:rPr>
              <a:t>, Läti Vabariigi suursaadik</a:t>
            </a:r>
            <a:endParaRPr dirty="0"/>
          </a:p>
        </p:txBody>
      </p:sp>
      <p:pic>
        <p:nvPicPr>
          <p:cNvPr id="69" name="Shape 69"/>
          <p:cNvPicPr preferRelativeResize="0"/>
          <p:nvPr/>
        </p:nvPicPr>
        <p:blipFill>
          <a:blip r:embed="rId3">
            <a:alphaModFix/>
          </a:blip>
          <a:stretch>
            <a:fillRect/>
          </a:stretch>
        </p:blipFill>
        <p:spPr>
          <a:xfrm>
            <a:off x="2885414" y="2860675"/>
            <a:ext cx="3665500" cy="1409475"/>
          </a:xfrm>
          <a:prstGeom prst="rect">
            <a:avLst/>
          </a:prstGeom>
          <a:noFill/>
          <a:ln>
            <a:noFill/>
          </a:ln>
        </p:spPr>
      </p:pic>
      <p:pic>
        <p:nvPicPr>
          <p:cNvPr id="5" name="Picture 2" descr="Pildiotsingu lÃ¤ti 100 tulemu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20147" y="2735623"/>
            <a:ext cx="1659578" cy="165957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Shape 112"/>
          <p:cNvPicPr preferRelativeResize="0"/>
          <p:nvPr/>
        </p:nvPicPr>
        <p:blipFill>
          <a:blip r:embed="rId5">
            <a:alphaModFix/>
          </a:blip>
          <a:stretch>
            <a:fillRect/>
          </a:stretch>
        </p:blipFill>
        <p:spPr>
          <a:xfrm>
            <a:off x="854857" y="2735623"/>
            <a:ext cx="1487400" cy="1520276"/>
          </a:xfrm>
          <a:prstGeom prst="rect">
            <a:avLst/>
          </a:prstGeom>
          <a:noFill/>
          <a:ln>
            <a:noFill/>
          </a:ln>
        </p:spPr>
      </p:pic>
    </p:spTree>
    <p:extLst>
      <p:ext uri="{BB962C8B-B14F-4D97-AF65-F5344CB8AC3E}">
        <p14:creationId xmlns="" xmlns:p14="http://schemas.microsoft.com/office/powerpoint/2010/main" val="24249183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istkülik 2">
            <a:extLst>
              <a:ext uri="{FF2B5EF4-FFF2-40B4-BE49-F238E27FC236}">
                <a16:creationId xmlns="" xmlns:a16="http://schemas.microsoft.com/office/drawing/2014/main" id="{0A840F98-1F07-4702-930B-C1F59ABC7277}"/>
              </a:ext>
            </a:extLst>
          </p:cNvPr>
          <p:cNvSpPr>
            <a:spLocks noChangeArrowheads="1"/>
          </p:cNvSpPr>
          <p:nvPr/>
        </p:nvSpPr>
        <p:spPr bwMode="auto">
          <a:xfrm>
            <a:off x="1322785" y="1762125"/>
            <a:ext cx="2917031" cy="323850"/>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3075" name="Pealkiri 1">
            <a:extLst>
              <a:ext uri="{FF2B5EF4-FFF2-40B4-BE49-F238E27FC236}">
                <a16:creationId xmlns="" xmlns:a16="http://schemas.microsoft.com/office/drawing/2014/main" id="{90FD296E-234E-461A-9DA7-BC97A1CB4C21}"/>
              </a:ext>
            </a:extLst>
          </p:cNvPr>
          <p:cNvSpPr>
            <a:spLocks noGrp="1"/>
          </p:cNvSpPr>
          <p:nvPr>
            <p:ph type="title"/>
          </p:nvPr>
        </p:nvSpPr>
        <p:spPr>
          <a:xfrm>
            <a:off x="1601391" y="250032"/>
            <a:ext cx="5828109" cy="170260"/>
          </a:xfrm>
        </p:spPr>
        <p:txBody>
          <a:bodyPr/>
          <a:lstStyle/>
          <a:p>
            <a:r>
              <a:rPr lang="et-EE" altLang="et-EE"/>
              <a:t>.</a:t>
            </a:r>
          </a:p>
        </p:txBody>
      </p:sp>
      <p:sp>
        <p:nvSpPr>
          <p:cNvPr id="3076" name="Sisu kohatäide 2">
            <a:extLst>
              <a:ext uri="{FF2B5EF4-FFF2-40B4-BE49-F238E27FC236}">
                <a16:creationId xmlns="" xmlns:a16="http://schemas.microsoft.com/office/drawing/2014/main" id="{CD924901-CE00-48AD-9E4E-702AB274561B}"/>
              </a:ext>
            </a:extLst>
          </p:cNvPr>
          <p:cNvSpPr>
            <a:spLocks noGrp="1"/>
          </p:cNvSpPr>
          <p:nvPr>
            <p:ph idx="1"/>
          </p:nvPr>
        </p:nvSpPr>
        <p:spPr>
          <a:xfrm>
            <a:off x="1656160" y="573882"/>
            <a:ext cx="5828109" cy="4050506"/>
          </a:xfrm>
        </p:spPr>
        <p:txBody>
          <a:bodyPr/>
          <a:lstStyle/>
          <a:p>
            <a:pPr marL="0" indent="0">
              <a:buNone/>
            </a:pPr>
            <a:r>
              <a:rPr lang="et-EE" altLang="et-EE" b="1">
                <a:solidFill>
                  <a:srgbClr val="002060"/>
                </a:solidFill>
                <a:latin typeface="Calibri" panose="020F0502020204030204" pitchFamily="34" charset="0"/>
                <a:cs typeface="Calibri" panose="020F0502020204030204" pitchFamily="34" charset="0"/>
              </a:rPr>
              <a:t>Riik, kohalik omavalitsus ja poliitika läbi analüüsi prisma*</a:t>
            </a:r>
            <a:br>
              <a:rPr lang="et-EE" altLang="et-EE" b="1">
                <a:solidFill>
                  <a:srgbClr val="002060"/>
                </a:solidFill>
                <a:latin typeface="Calibri" panose="020F0502020204030204" pitchFamily="34" charset="0"/>
                <a:cs typeface="Calibri" panose="020F0502020204030204" pitchFamily="34" charset="0"/>
              </a:rPr>
            </a:br>
            <a:r>
              <a:rPr lang="et-EE" altLang="et-EE" sz="750" b="1">
                <a:solidFill>
                  <a:srgbClr val="002060"/>
                </a:solidFill>
                <a:latin typeface="Calibri" panose="020F0502020204030204" pitchFamily="34" charset="0"/>
                <a:cs typeface="Calibri" panose="020F0502020204030204" pitchFamily="34" charset="0"/>
              </a:rPr>
              <a:t>.</a:t>
            </a:r>
          </a:p>
          <a:p>
            <a:pPr marL="0" indent="0">
              <a:buNone/>
            </a:pPr>
            <a:r>
              <a:rPr lang="et-EE" altLang="et-EE" sz="1800" b="1">
                <a:solidFill>
                  <a:srgbClr val="0070C0"/>
                </a:solidFill>
                <a:latin typeface="Calibri" panose="020F0502020204030204" pitchFamily="34" charset="0"/>
                <a:cs typeface="Calibri" panose="020F0502020204030204" pitchFamily="34" charset="0"/>
              </a:rPr>
              <a:t>I OSA: </a:t>
            </a:r>
            <a:r>
              <a:rPr lang="et-EE" altLang="et-EE" sz="1800" b="1">
                <a:solidFill>
                  <a:srgbClr val="002060"/>
                </a:solidFill>
                <a:latin typeface="Calibri" panose="020F0502020204030204" pitchFamily="34" charset="0"/>
                <a:cs typeface="Calibri" panose="020F0502020204030204" pitchFamily="34" charset="0"/>
              </a:rPr>
              <a:t>HALDUSREFORM NING </a:t>
            </a:r>
            <a:r>
              <a:rPr lang="et-EE" altLang="et-EE" sz="1800" b="1">
                <a:solidFill>
                  <a:srgbClr val="C00000"/>
                </a:solidFill>
                <a:latin typeface="Calibri" panose="020F0502020204030204" pitchFamily="34" charset="0"/>
                <a:cs typeface="Calibri" panose="020F0502020204030204" pitchFamily="34" charset="0"/>
              </a:rPr>
              <a:t>KOHALIK OMAVALITSUS KUI ANALÜÜSI OBJEKT</a:t>
            </a:r>
            <a:endParaRPr lang="et-EE" altLang="et-EE" sz="1800">
              <a:solidFill>
                <a:srgbClr val="C00000"/>
              </a:solidFill>
              <a:latin typeface="Calibri" panose="020F0502020204030204" pitchFamily="34" charset="0"/>
              <a:cs typeface="Calibri" panose="020F0502020204030204" pitchFamily="34" charset="0"/>
            </a:endParaRPr>
          </a:p>
          <a:p>
            <a:pPr marL="0" indent="0">
              <a:buNone/>
            </a:pPr>
            <a:r>
              <a:rPr lang="et-EE" altLang="et-EE" sz="1800" b="1">
                <a:solidFill>
                  <a:srgbClr val="0070C0"/>
                </a:solidFill>
                <a:latin typeface="Calibri" panose="020F0502020204030204" pitchFamily="34" charset="0"/>
                <a:cs typeface="Calibri" panose="020F0502020204030204" pitchFamily="34" charset="0"/>
              </a:rPr>
              <a:t>II OS A: RIIGIREFORM NING RIIK KUI </a:t>
            </a:r>
            <a:r>
              <a:rPr lang="et-EE" altLang="et-EE" sz="1800" b="1">
                <a:solidFill>
                  <a:srgbClr val="002060"/>
                </a:solidFill>
                <a:latin typeface="Calibri" panose="020F0502020204030204" pitchFamily="34" charset="0"/>
                <a:cs typeface="Calibri" panose="020F0502020204030204" pitchFamily="34" charset="0"/>
              </a:rPr>
              <a:t>ANALÜÜSI OBJEKT</a:t>
            </a:r>
          </a:p>
          <a:p>
            <a:pPr marL="0" indent="0">
              <a:buNone/>
            </a:pPr>
            <a:r>
              <a:rPr lang="et-EE" altLang="et-EE" sz="750" b="1">
                <a:solidFill>
                  <a:srgbClr val="0070C0"/>
                </a:solidFill>
                <a:latin typeface="Calibri" panose="020F0502020204030204" pitchFamily="34" charset="0"/>
                <a:cs typeface="Calibri" panose="020F0502020204030204" pitchFamily="34" charset="0"/>
              </a:rPr>
              <a:t>.</a:t>
            </a:r>
          </a:p>
          <a:p>
            <a:pPr marL="0" indent="0">
              <a:buNone/>
            </a:pPr>
            <a:r>
              <a:rPr lang="et-EE" altLang="et-EE" sz="1800">
                <a:solidFill>
                  <a:srgbClr val="0070C0"/>
                </a:solidFill>
                <a:latin typeface="Calibri" panose="020F0502020204030204" pitchFamily="34" charset="0"/>
                <a:cs typeface="Calibri" panose="020F0502020204030204" pitchFamily="34" charset="0"/>
              </a:rPr>
              <a:t>*Foorumi läbiviimine toimub Tallinna Ülikooli uuringufondi rahastatud projekti TF1118  </a:t>
            </a:r>
          </a:p>
          <a:p>
            <a:pPr marL="0" indent="0">
              <a:buNone/>
            </a:pPr>
            <a:r>
              <a:rPr lang="et-EE" altLang="et-EE" sz="1800">
                <a:solidFill>
                  <a:srgbClr val="0070C0"/>
                </a:solidFill>
                <a:latin typeface="Calibri" panose="020F0502020204030204" pitchFamily="34" charset="0"/>
                <a:cs typeface="Calibri" panose="020F0502020204030204" pitchFamily="34" charset="0"/>
              </a:rPr>
              <a:t>(Riigi ja kohaliku omavalitsuse </a:t>
            </a:r>
            <a:r>
              <a:rPr lang="et-EE" altLang="et-EE" sz="1800">
                <a:solidFill>
                  <a:srgbClr val="002060"/>
                </a:solidFill>
                <a:latin typeface="Calibri" panose="020F0502020204030204" pitchFamily="34" charset="0"/>
                <a:cs typeface="Calibri" panose="020F0502020204030204" pitchFamily="34" charset="0"/>
              </a:rPr>
              <a:t>uurimisvaldkonna tugevdamine</a:t>
            </a:r>
            <a:r>
              <a:rPr lang="et-EE" altLang="et-EE" sz="1800">
                <a:solidFill>
                  <a:srgbClr val="0070C0"/>
                </a:solidFill>
                <a:latin typeface="Calibri" panose="020F0502020204030204" pitchFamily="34" charset="0"/>
                <a:cs typeface="Calibri" panose="020F0502020204030204" pitchFamily="34" charset="0"/>
              </a:rPr>
              <a:t> ning selle raames kogumiku „Eesti kohalik omavalitsus ja liidud 100. Loomine ja areng” koostamine) raames.</a:t>
            </a:r>
          </a:p>
          <a:p>
            <a:pPr marL="0" indent="0">
              <a:buNone/>
            </a:pPr>
            <a:endParaRPr lang="et-EE" altLang="et-EE" sz="1800" b="1">
              <a:solidFill>
                <a:srgbClr val="0070C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istkülik 2">
            <a:extLst>
              <a:ext uri="{FF2B5EF4-FFF2-40B4-BE49-F238E27FC236}">
                <a16:creationId xmlns="" xmlns:a16="http://schemas.microsoft.com/office/drawing/2014/main" id="{4D6F2C96-2250-42DE-BD6A-115741A70884}"/>
              </a:ext>
            </a:extLst>
          </p:cNvPr>
          <p:cNvSpPr>
            <a:spLocks noChangeArrowheads="1"/>
          </p:cNvSpPr>
          <p:nvPr/>
        </p:nvSpPr>
        <p:spPr bwMode="auto">
          <a:xfrm>
            <a:off x="3167063" y="697706"/>
            <a:ext cx="4804172" cy="323850"/>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4099" name="Ristkülik 2">
            <a:extLst>
              <a:ext uri="{FF2B5EF4-FFF2-40B4-BE49-F238E27FC236}">
                <a16:creationId xmlns="" xmlns:a16="http://schemas.microsoft.com/office/drawing/2014/main" id="{EA3491F5-18FF-42C8-A9ED-F1CD156032D9}"/>
              </a:ext>
            </a:extLst>
          </p:cNvPr>
          <p:cNvSpPr>
            <a:spLocks noChangeArrowheads="1"/>
          </p:cNvSpPr>
          <p:nvPr/>
        </p:nvSpPr>
        <p:spPr bwMode="auto">
          <a:xfrm>
            <a:off x="1277541" y="4137423"/>
            <a:ext cx="4804172" cy="325040"/>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4100" name="Sisu kohatäide 2">
            <a:extLst>
              <a:ext uri="{FF2B5EF4-FFF2-40B4-BE49-F238E27FC236}">
                <a16:creationId xmlns="" xmlns:a16="http://schemas.microsoft.com/office/drawing/2014/main" id="{378EA939-B28D-469C-A0B7-D5FB5194FE5E}"/>
              </a:ext>
            </a:extLst>
          </p:cNvPr>
          <p:cNvSpPr>
            <a:spLocks noGrp="1"/>
          </p:cNvSpPr>
          <p:nvPr>
            <p:ph idx="1"/>
          </p:nvPr>
        </p:nvSpPr>
        <p:spPr>
          <a:xfrm>
            <a:off x="1656160" y="627460"/>
            <a:ext cx="5828109" cy="4050506"/>
          </a:xfrm>
        </p:spPr>
        <p:txBody>
          <a:bodyPr/>
          <a:lstStyle/>
          <a:p>
            <a:pPr marL="0" indent="0">
              <a:buNone/>
            </a:pPr>
            <a:r>
              <a:rPr lang="et-EE" altLang="et-EE">
                <a:solidFill>
                  <a:srgbClr val="C00000"/>
                </a:solidFill>
                <a:latin typeface="Calibri" panose="020F0502020204030204" pitchFamily="34" charset="0"/>
                <a:cs typeface="Calibri" panose="020F0502020204030204" pitchFamily="34" charset="0"/>
              </a:rPr>
              <a:t>Foorum on teadaolevalt esimene kord***, kus riigi- ja omavalitsuse poliitikud ning praktikud ning valdkonna teadlased ja eksperdid ühiselt vaagivad haldus- ja riigireformi aktuaalseid teemasid. </a:t>
            </a:r>
          </a:p>
          <a:p>
            <a:pPr marL="0" indent="0">
              <a:buNone/>
            </a:pPr>
            <a:r>
              <a:rPr lang="et-EE" altLang="et-EE">
                <a:solidFill>
                  <a:srgbClr val="002060"/>
                </a:solidFill>
                <a:latin typeface="Calibri" panose="020F0502020204030204" pitchFamily="34" charset="0"/>
                <a:cs typeface="Calibri" panose="020F0502020204030204" pitchFamily="34" charset="0"/>
              </a:rPr>
              <a:t>Esinejatelt oodatakse võimalusel 3-5 valdkonna põhiprobleemi väljatoomist ning sobivusel nende osas ka lahendusteede esitamist.</a:t>
            </a:r>
          </a:p>
          <a:p>
            <a:pPr marL="0" indent="0">
              <a:buNone/>
            </a:pPr>
            <a:r>
              <a:rPr lang="et-EE" altLang="et-EE">
                <a:solidFill>
                  <a:srgbClr val="002060"/>
                </a:solidFill>
                <a:latin typeface="Calibri" panose="020F0502020204030204" pitchFamily="34" charset="0"/>
                <a:cs typeface="Calibri" panose="020F0502020204030204" pitchFamily="34" charset="0"/>
              </a:rPr>
              <a:t>*** </a:t>
            </a:r>
            <a:r>
              <a:rPr lang="et-EE" altLang="et-EE" i="1">
                <a:solidFill>
                  <a:srgbClr val="002060"/>
                </a:solidFill>
                <a:latin typeface="Calibri" panose="020F0502020204030204" pitchFamily="34" charset="0"/>
                <a:cs typeface="Calibri" panose="020F0502020204030204" pitchFamily="34" charset="0"/>
              </a:rPr>
              <a:t>Mõistagi ei arutata neid teemasid esimest korda</a:t>
            </a:r>
          </a:p>
          <a:p>
            <a:pPr marL="0" indent="0">
              <a:buNone/>
            </a:pPr>
            <a:r>
              <a:rPr lang="et-EE" altLang="et-EE" sz="1800"/>
              <a:t> </a:t>
            </a:r>
          </a:p>
          <a:p>
            <a:pPr marL="0" indent="0">
              <a:buNone/>
            </a:pPr>
            <a:endParaRPr lang="et-EE" altLang="et-EE" sz="1800" b="1">
              <a:solidFill>
                <a:srgbClr val="0070C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isu kohatäide 2">
            <a:extLst>
              <a:ext uri="{FF2B5EF4-FFF2-40B4-BE49-F238E27FC236}">
                <a16:creationId xmlns="" xmlns:a16="http://schemas.microsoft.com/office/drawing/2014/main" id="{CEA107C5-165B-4A02-A7AE-0FA7693454F8}"/>
              </a:ext>
            </a:extLst>
          </p:cNvPr>
          <p:cNvSpPr>
            <a:spLocks noGrp="1"/>
          </p:cNvSpPr>
          <p:nvPr>
            <p:ph idx="1"/>
          </p:nvPr>
        </p:nvSpPr>
        <p:spPr>
          <a:xfrm>
            <a:off x="1656160" y="1006079"/>
            <a:ext cx="5828109" cy="3084909"/>
          </a:xfrm>
        </p:spPr>
        <p:txBody>
          <a:bodyPr/>
          <a:lstStyle/>
          <a:p>
            <a:pPr marL="0" indent="0">
              <a:buNone/>
            </a:pPr>
            <a:r>
              <a:rPr lang="et-EE" altLang="et-EE" b="1">
                <a:solidFill>
                  <a:srgbClr val="002060"/>
                </a:solidFill>
                <a:latin typeface="Calibri" panose="020F0502020204030204" pitchFamily="34" charset="0"/>
                <a:cs typeface="Calibri" panose="020F0502020204030204" pitchFamily="34" charset="0"/>
              </a:rPr>
              <a:t>Miks me neid teemasid arutame?</a:t>
            </a:r>
            <a:br>
              <a:rPr lang="et-EE" altLang="et-EE" b="1">
                <a:solidFill>
                  <a:srgbClr val="002060"/>
                </a:solidFill>
                <a:latin typeface="Calibri" panose="020F0502020204030204" pitchFamily="34" charset="0"/>
                <a:cs typeface="Calibri" panose="020F0502020204030204" pitchFamily="34" charset="0"/>
              </a:rPr>
            </a:br>
            <a:r>
              <a:rPr lang="et-EE" altLang="et-EE" b="1">
                <a:solidFill>
                  <a:srgbClr val="0070C0"/>
                </a:solidFill>
                <a:latin typeface="Calibri" panose="020F0502020204030204" pitchFamily="34" charset="0"/>
                <a:cs typeface="Calibri" panose="020F0502020204030204" pitchFamily="34" charset="0"/>
              </a:rPr>
              <a:t/>
            </a:r>
            <a:br>
              <a:rPr lang="et-EE" altLang="et-EE" b="1">
                <a:solidFill>
                  <a:srgbClr val="0070C0"/>
                </a:solidFill>
                <a:latin typeface="Calibri" panose="020F0502020204030204" pitchFamily="34" charset="0"/>
                <a:cs typeface="Calibri" panose="020F0502020204030204" pitchFamily="34" charset="0"/>
              </a:rPr>
            </a:br>
            <a:r>
              <a:rPr lang="et-EE" altLang="et-EE" b="1">
                <a:solidFill>
                  <a:srgbClr val="0070C0"/>
                </a:solidFill>
                <a:latin typeface="Calibri" panose="020F0502020204030204" pitchFamily="34" charset="0"/>
                <a:cs typeface="Calibri" panose="020F0502020204030204" pitchFamily="34" charset="0"/>
              </a:rPr>
              <a:t>* Asjakohane oleks leida võimalusi, mis avaks täiendavaid arenguvõimalusi, looks , täiendaks ja rakendaks arengupotentsiaali …</a:t>
            </a:r>
            <a:br>
              <a:rPr lang="et-EE" altLang="et-EE" b="1">
                <a:solidFill>
                  <a:srgbClr val="0070C0"/>
                </a:solidFill>
                <a:latin typeface="Calibri" panose="020F0502020204030204" pitchFamily="34" charset="0"/>
                <a:cs typeface="Calibri" panose="020F0502020204030204" pitchFamily="34" charset="0"/>
              </a:rPr>
            </a:br>
            <a:endParaRPr lang="et-EE" altLang="et-EE">
              <a:solidFill>
                <a:srgbClr val="0070C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istkülik 2">
            <a:extLst>
              <a:ext uri="{FF2B5EF4-FFF2-40B4-BE49-F238E27FC236}">
                <a16:creationId xmlns="" xmlns:a16="http://schemas.microsoft.com/office/drawing/2014/main" id="{65CA8C0E-8606-4F77-9886-A7AAD64BE4F0}"/>
              </a:ext>
            </a:extLst>
          </p:cNvPr>
          <p:cNvSpPr>
            <a:spLocks noChangeArrowheads="1"/>
          </p:cNvSpPr>
          <p:nvPr/>
        </p:nvSpPr>
        <p:spPr bwMode="auto">
          <a:xfrm>
            <a:off x="1168003" y="2895600"/>
            <a:ext cx="4804172" cy="323850"/>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6147" name="Ristkülik 2">
            <a:extLst>
              <a:ext uri="{FF2B5EF4-FFF2-40B4-BE49-F238E27FC236}">
                <a16:creationId xmlns="" xmlns:a16="http://schemas.microsoft.com/office/drawing/2014/main" id="{8EEF99FC-9A9A-482C-BF6B-DCCA12CE3B4E}"/>
              </a:ext>
            </a:extLst>
          </p:cNvPr>
          <p:cNvSpPr>
            <a:spLocks noChangeArrowheads="1"/>
          </p:cNvSpPr>
          <p:nvPr/>
        </p:nvSpPr>
        <p:spPr bwMode="auto">
          <a:xfrm>
            <a:off x="1184672" y="1924050"/>
            <a:ext cx="4804172" cy="323850"/>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6148" name="Ristkülik 2">
            <a:extLst>
              <a:ext uri="{FF2B5EF4-FFF2-40B4-BE49-F238E27FC236}">
                <a16:creationId xmlns="" xmlns:a16="http://schemas.microsoft.com/office/drawing/2014/main" id="{4ED7BD3E-8946-416F-AA1B-1C30106BCA26}"/>
              </a:ext>
            </a:extLst>
          </p:cNvPr>
          <p:cNvSpPr>
            <a:spLocks noChangeArrowheads="1"/>
          </p:cNvSpPr>
          <p:nvPr/>
        </p:nvSpPr>
        <p:spPr bwMode="auto">
          <a:xfrm>
            <a:off x="1189435" y="1168004"/>
            <a:ext cx="4804172" cy="323850"/>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8195" name="Sisu kohatäide 2">
            <a:extLst>
              <a:ext uri="{FF2B5EF4-FFF2-40B4-BE49-F238E27FC236}">
                <a16:creationId xmlns="" xmlns:a16="http://schemas.microsoft.com/office/drawing/2014/main" id="{4FB05883-1AF1-4A52-A97B-D8BE3D8E040D}"/>
              </a:ext>
            </a:extLst>
          </p:cNvPr>
          <p:cNvSpPr>
            <a:spLocks noGrp="1"/>
          </p:cNvSpPr>
          <p:nvPr>
            <p:ph idx="1"/>
          </p:nvPr>
        </p:nvSpPr>
        <p:spPr>
          <a:xfrm>
            <a:off x="1494235" y="519113"/>
            <a:ext cx="6210300" cy="4050506"/>
          </a:xfrm>
        </p:spPr>
        <p:txBody>
          <a:bodyPr/>
          <a:lstStyle/>
          <a:p>
            <a:pPr marL="0" indent="0">
              <a:buNone/>
              <a:defRPr/>
            </a:pPr>
            <a:r>
              <a:rPr lang="et-EE" altLang="et-EE" sz="2100" b="1" dirty="0">
                <a:solidFill>
                  <a:srgbClr val="002060"/>
                </a:solidFill>
                <a:latin typeface="Calibri" panose="020F0502020204030204" pitchFamily="34" charset="0"/>
                <a:cs typeface="Calibri" panose="020F0502020204030204" pitchFamily="34" charset="0"/>
              </a:rPr>
              <a:t>Meil on võimalik vaadata pikki protsesse, ehk:</a:t>
            </a:r>
          </a:p>
          <a:p>
            <a:pPr>
              <a:defRPr/>
            </a:pPr>
            <a:r>
              <a:rPr lang="et-EE" altLang="et-EE" sz="1950" b="1" dirty="0">
                <a:solidFill>
                  <a:srgbClr val="0070C0"/>
                </a:solidFill>
                <a:latin typeface="Calibri" panose="020F0502020204030204" pitchFamily="34" charset="0"/>
                <a:cs typeface="Calibri" panose="020F0502020204030204" pitchFamily="34" charset="0"/>
              </a:rPr>
              <a:t>Millised on olnud ja millised on meie tegevuste aluspõhimõtted veerand sajandi jooksul (n PS; Harta; kodanikuühiskond …).</a:t>
            </a:r>
            <a:r>
              <a:rPr lang="et-EE" altLang="et-EE" sz="1950" b="1" dirty="0">
                <a:solidFill>
                  <a:srgbClr val="FF0000"/>
                </a:solidFill>
                <a:latin typeface="Calibri" panose="020F0502020204030204" pitchFamily="34" charset="0"/>
                <a:cs typeface="Calibri" panose="020F0502020204030204" pitchFamily="34" charset="0"/>
              </a:rPr>
              <a:t> </a:t>
            </a:r>
            <a:r>
              <a:rPr lang="et-EE" altLang="et-EE" sz="1950" b="1" dirty="0">
                <a:solidFill>
                  <a:srgbClr val="C00000"/>
                </a:solidFill>
                <a:latin typeface="Calibri" panose="020F0502020204030204" pitchFamily="34" charset="0"/>
                <a:cs typeface="Calibri" panose="020F0502020204030204" pitchFamily="34" charset="0"/>
              </a:rPr>
              <a:t>Millised edaspidi.</a:t>
            </a:r>
          </a:p>
          <a:p>
            <a:pPr>
              <a:defRPr/>
            </a:pPr>
            <a:r>
              <a:rPr lang="et-EE" altLang="et-EE" sz="1950" b="1" dirty="0">
                <a:solidFill>
                  <a:srgbClr val="0070C0"/>
                </a:solidFill>
                <a:latin typeface="Calibri" panose="020F0502020204030204" pitchFamily="34" charset="0"/>
                <a:cs typeface="Calibri" panose="020F0502020204030204" pitchFamily="34" charset="0"/>
              </a:rPr>
              <a:t>Millised me välja näeme täna ja millised olime veerand sajandit tagasi (n KOKS; haldusreform; keskvalitsuse ja KOV suhted, KOV ühistegevus …). </a:t>
            </a:r>
            <a:r>
              <a:rPr lang="et-EE" altLang="et-EE" sz="1950" b="1" dirty="0">
                <a:solidFill>
                  <a:srgbClr val="C00000"/>
                </a:solidFill>
                <a:latin typeface="Calibri" panose="020F0502020204030204" pitchFamily="34" charset="0"/>
                <a:cs typeface="Calibri" panose="020F0502020204030204" pitchFamily="34" charset="0"/>
              </a:rPr>
              <a:t>Millised edaspidi</a:t>
            </a:r>
          </a:p>
          <a:p>
            <a:pPr>
              <a:defRPr/>
            </a:pPr>
            <a:r>
              <a:rPr lang="et-EE" altLang="et-EE" sz="1950" b="1" dirty="0">
                <a:solidFill>
                  <a:srgbClr val="0070C0"/>
                </a:solidFill>
                <a:latin typeface="Calibri" panose="020F0502020204030204" pitchFamily="34" charset="0"/>
                <a:cs typeface="Calibri" panose="020F0502020204030204" pitchFamily="34" charset="0"/>
              </a:rPr>
              <a:t>Millised küsimused on meil olnud aktuaalsed juba ammu ja millistele püüame leida lahendusi tänases päevas (n ülesanded; ülesannete jaotus; finantsid; enesekorraldusõigus …). </a:t>
            </a:r>
            <a:r>
              <a:rPr lang="et-EE" altLang="et-EE" sz="1950" b="1" dirty="0">
                <a:solidFill>
                  <a:srgbClr val="C00000"/>
                </a:solidFill>
                <a:latin typeface="Calibri" panose="020F0502020204030204" pitchFamily="34" charset="0"/>
                <a:cs typeface="Calibri" panose="020F0502020204030204" pitchFamily="34" charset="0"/>
              </a:rPr>
              <a:t>Milliseid edaspidi, kaasaegseid ja kaasajas, perspektiiviga tulevikku </a:t>
            </a:r>
          </a:p>
          <a:p>
            <a:pPr marL="0" indent="0">
              <a:buNone/>
              <a:defRPr/>
            </a:pPr>
            <a:endParaRPr lang="et-EE" altLang="et-EE" sz="18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istkülik 2">
            <a:extLst>
              <a:ext uri="{FF2B5EF4-FFF2-40B4-BE49-F238E27FC236}">
                <a16:creationId xmlns="" xmlns:a16="http://schemas.microsoft.com/office/drawing/2014/main" id="{5E8980D7-9D06-4380-8EC3-304A1E3883AF}"/>
              </a:ext>
            </a:extLst>
          </p:cNvPr>
          <p:cNvSpPr>
            <a:spLocks noChangeArrowheads="1"/>
          </p:cNvSpPr>
          <p:nvPr/>
        </p:nvSpPr>
        <p:spPr bwMode="auto">
          <a:xfrm>
            <a:off x="1356123" y="2518173"/>
            <a:ext cx="291703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7171" name="Pealkiri 1">
            <a:extLst>
              <a:ext uri="{FF2B5EF4-FFF2-40B4-BE49-F238E27FC236}">
                <a16:creationId xmlns="" xmlns:a16="http://schemas.microsoft.com/office/drawing/2014/main" id="{4B712D5F-9BD7-4A68-BBA9-584B902E35AF}"/>
              </a:ext>
            </a:extLst>
          </p:cNvPr>
          <p:cNvSpPr>
            <a:spLocks noGrp="1"/>
          </p:cNvSpPr>
          <p:nvPr>
            <p:ph type="title"/>
          </p:nvPr>
        </p:nvSpPr>
        <p:spPr>
          <a:xfrm>
            <a:off x="1560910" y="681037"/>
            <a:ext cx="6103144" cy="3519488"/>
          </a:xfrm>
        </p:spPr>
        <p:txBody>
          <a:bodyPr/>
          <a:lstStyle/>
          <a:p>
            <a:pPr algn="l"/>
            <a:r>
              <a:rPr lang="et-EE" altLang="et-EE" sz="2700" b="1">
                <a:solidFill>
                  <a:srgbClr val="0070C0"/>
                </a:solidFill>
                <a:latin typeface="Calibri" panose="020F0502020204030204" pitchFamily="34" charset="0"/>
                <a:cs typeface="Calibri" panose="020F0502020204030204" pitchFamily="34" charset="0"/>
              </a:rPr>
              <a:t>Millest täna räägiksin:</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Organisatsioonist</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Liidu tegevussuunad 2018-2021</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Mis on käsil, igapäevaselt, kogu aeg</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Tänases hetkes</a:t>
            </a:r>
          </a:p>
        </p:txBody>
      </p:sp>
      <p:sp>
        <p:nvSpPr>
          <p:cNvPr id="3" name="Pealkiri 1">
            <a:extLst>
              <a:ext uri="{FF2B5EF4-FFF2-40B4-BE49-F238E27FC236}">
                <a16:creationId xmlns="" xmlns:a16="http://schemas.microsoft.com/office/drawing/2014/main" id="{351A8A6C-9045-4888-995F-B4DED11606A8}"/>
              </a:ext>
            </a:extLst>
          </p:cNvPr>
          <p:cNvSpPr txBox="1">
            <a:spLocks/>
          </p:cNvSpPr>
          <p:nvPr/>
        </p:nvSpPr>
        <p:spPr bwMode="auto">
          <a:xfrm>
            <a:off x="1670448" y="209550"/>
            <a:ext cx="5993606" cy="5881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istkülik 2">
            <a:extLst>
              <a:ext uri="{FF2B5EF4-FFF2-40B4-BE49-F238E27FC236}">
                <a16:creationId xmlns="" xmlns:a16="http://schemas.microsoft.com/office/drawing/2014/main" id="{B9C4787F-E4C2-47EA-8450-8FC1AD0C60DD}"/>
              </a:ext>
            </a:extLst>
          </p:cNvPr>
          <p:cNvSpPr>
            <a:spLocks noChangeArrowheads="1"/>
          </p:cNvSpPr>
          <p:nvPr/>
        </p:nvSpPr>
        <p:spPr bwMode="auto">
          <a:xfrm>
            <a:off x="1331119" y="2265760"/>
            <a:ext cx="2917031" cy="326231"/>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8195" name="Pealkiri 1">
            <a:extLst>
              <a:ext uri="{FF2B5EF4-FFF2-40B4-BE49-F238E27FC236}">
                <a16:creationId xmlns="" xmlns:a16="http://schemas.microsoft.com/office/drawing/2014/main" id="{336308CD-E8EF-4C1A-BDD7-49F14A9F5967}"/>
              </a:ext>
            </a:extLst>
          </p:cNvPr>
          <p:cNvSpPr>
            <a:spLocks noGrp="1"/>
          </p:cNvSpPr>
          <p:nvPr>
            <p:ph type="title"/>
          </p:nvPr>
        </p:nvSpPr>
        <p:spPr>
          <a:xfrm>
            <a:off x="1560910" y="681037"/>
            <a:ext cx="6454378" cy="3519488"/>
          </a:xfrm>
        </p:spPr>
        <p:txBody>
          <a:bodyPr/>
          <a:lstStyle/>
          <a:p>
            <a:pPr algn="l"/>
            <a:r>
              <a:rPr lang="et-EE" altLang="et-EE" sz="2700" b="1">
                <a:solidFill>
                  <a:srgbClr val="0070C0"/>
                </a:solidFill>
                <a:latin typeface="Calibri" panose="020F0502020204030204" pitchFamily="34" charset="0"/>
                <a:cs typeface="Calibri" panose="020F0502020204030204" pitchFamily="34" charset="0"/>
              </a:rPr>
              <a:t>Organisatsioon</a:t>
            </a:r>
          </a:p>
        </p:txBody>
      </p:sp>
      <p:sp>
        <p:nvSpPr>
          <p:cNvPr id="3" name="Pealkiri 1">
            <a:extLst>
              <a:ext uri="{FF2B5EF4-FFF2-40B4-BE49-F238E27FC236}">
                <a16:creationId xmlns="" xmlns:a16="http://schemas.microsoft.com/office/drawing/2014/main" id="{46525C1E-B2DF-425B-8DD0-73DCD92768B6}"/>
              </a:ext>
            </a:extLst>
          </p:cNvPr>
          <p:cNvSpPr txBox="1">
            <a:spLocks/>
          </p:cNvSpPr>
          <p:nvPr/>
        </p:nvSpPr>
        <p:spPr bwMode="auto">
          <a:xfrm>
            <a:off x="1670448" y="209550"/>
            <a:ext cx="5993606" cy="5881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istkülik 2">
            <a:extLst>
              <a:ext uri="{FF2B5EF4-FFF2-40B4-BE49-F238E27FC236}">
                <a16:creationId xmlns="" xmlns:a16="http://schemas.microsoft.com/office/drawing/2014/main" id="{CF52A206-D47B-4AE8-96DD-E591B67CB3EB}"/>
              </a:ext>
            </a:extLst>
          </p:cNvPr>
          <p:cNvSpPr>
            <a:spLocks noChangeArrowheads="1"/>
          </p:cNvSpPr>
          <p:nvPr/>
        </p:nvSpPr>
        <p:spPr bwMode="auto">
          <a:xfrm>
            <a:off x="1322785" y="2571750"/>
            <a:ext cx="2917031" cy="433388"/>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9219" name="Pealkiri 1">
            <a:extLst>
              <a:ext uri="{FF2B5EF4-FFF2-40B4-BE49-F238E27FC236}">
                <a16:creationId xmlns="" xmlns:a16="http://schemas.microsoft.com/office/drawing/2014/main" id="{5705743A-7F99-4A90-B420-0D29846C2035}"/>
              </a:ext>
            </a:extLst>
          </p:cNvPr>
          <p:cNvSpPr>
            <a:spLocks noGrp="1"/>
          </p:cNvSpPr>
          <p:nvPr>
            <p:ph type="title"/>
          </p:nvPr>
        </p:nvSpPr>
        <p:spPr>
          <a:xfrm>
            <a:off x="1494235" y="1869282"/>
            <a:ext cx="6210300" cy="1127522"/>
          </a:xfrm>
        </p:spPr>
        <p:txBody>
          <a:bodyPr/>
          <a:lstStyle/>
          <a:p>
            <a:pPr algn="ctr"/>
            <a:r>
              <a:rPr lang="et-EE" altLang="et-EE" sz="2400">
                <a:solidFill>
                  <a:srgbClr val="0070C0"/>
                </a:solidFill>
                <a:latin typeface="Calibri" panose="020F0502020204030204" pitchFamily="34" charset="0"/>
                <a:cs typeface="Calibri" panose="020F0502020204030204" pitchFamily="34" charset="0"/>
              </a:rPr>
              <a:t>Üleriigilise kohaliku omavalitsuste liidu üldkoosolek  toimus 27. veebruaril 2018</a:t>
            </a:r>
            <a:endParaRPr lang="et-EE" altLang="et-EE" sz="2400">
              <a:solidFill>
                <a:srgbClr val="002060"/>
              </a:solidFill>
              <a:latin typeface="Calibri" panose="020F0502020204030204" pitchFamily="34" charset="0"/>
              <a:cs typeface="Calibri" panose="020F0502020204030204" pitchFamily="34" charset="0"/>
            </a:endParaRPr>
          </a:p>
        </p:txBody>
      </p:sp>
      <p:sp>
        <p:nvSpPr>
          <p:cNvPr id="9220" name="Teksti kohatäide 3">
            <a:extLst>
              <a:ext uri="{FF2B5EF4-FFF2-40B4-BE49-F238E27FC236}">
                <a16:creationId xmlns="" xmlns:a16="http://schemas.microsoft.com/office/drawing/2014/main" id="{FAF1F168-9AB3-4A4C-8A37-BDFFB6AAEA75}"/>
              </a:ext>
            </a:extLst>
          </p:cNvPr>
          <p:cNvSpPr>
            <a:spLocks noGrp="1"/>
          </p:cNvSpPr>
          <p:nvPr>
            <p:ph type="body" sz="half" idx="2"/>
          </p:nvPr>
        </p:nvSpPr>
        <p:spPr>
          <a:xfrm>
            <a:off x="1709738" y="3327798"/>
            <a:ext cx="5832872" cy="1301353"/>
          </a:xfrm>
        </p:spPr>
        <p:txBody>
          <a:bodyPr/>
          <a:lstStyle/>
          <a:p>
            <a:pPr algn="r"/>
            <a:endParaRPr lang="et-EE" altLang="et-EE" sz="2100">
              <a:solidFill>
                <a:srgbClr val="0070C0"/>
              </a:solidFill>
              <a:latin typeface="Calibri" panose="020F0502020204030204" pitchFamily="34" charset="0"/>
              <a:cs typeface="Calibri" panose="020F0502020204030204" pitchFamily="34" charset="0"/>
            </a:endParaRPr>
          </a:p>
        </p:txBody>
      </p:sp>
      <p:pic>
        <p:nvPicPr>
          <p:cNvPr id="9221" name="Picture 2" descr="C:\Users\jyri\Documents\Eelarveläbirääkimised 2018\ELVL aprill 2018\Uus logo ELVL 17.04.2018 a.JPG">
            <a:extLst>
              <a:ext uri="{FF2B5EF4-FFF2-40B4-BE49-F238E27FC236}">
                <a16:creationId xmlns="" xmlns:a16="http://schemas.microsoft.com/office/drawing/2014/main" id="{37F16AAF-7CD8-49E8-8971-32082BB47049}"/>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71663" y="546497"/>
            <a:ext cx="1079897" cy="632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2" name="Picture 3" descr="C:\Users\jyri\Documents\Eelarveläbirääkimised 2018\ELVL aprill 2018\Uus logo ELVL 17.04.2018 b.JPG">
            <a:extLst>
              <a:ext uri="{FF2B5EF4-FFF2-40B4-BE49-F238E27FC236}">
                <a16:creationId xmlns="" xmlns:a16="http://schemas.microsoft.com/office/drawing/2014/main" id="{DFA818D7-D632-4A3B-BA3E-AFB163BC693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964657" y="696516"/>
            <a:ext cx="4131469" cy="4941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istkülik 2">
            <a:extLst>
              <a:ext uri="{FF2B5EF4-FFF2-40B4-BE49-F238E27FC236}">
                <a16:creationId xmlns="" xmlns:a16="http://schemas.microsoft.com/office/drawing/2014/main" id="{91907995-785A-47D1-99E9-7BCA5349A97D}"/>
              </a:ext>
            </a:extLst>
          </p:cNvPr>
          <p:cNvSpPr>
            <a:spLocks noChangeArrowheads="1"/>
          </p:cNvSpPr>
          <p:nvPr/>
        </p:nvSpPr>
        <p:spPr bwMode="auto">
          <a:xfrm>
            <a:off x="1331119" y="2371725"/>
            <a:ext cx="2917031" cy="415529"/>
          </a:xfrm>
          <a:prstGeom prst="rect">
            <a:avLst/>
          </a:prstGeom>
          <a:gradFill rotWithShape="1">
            <a:gsLst>
              <a:gs pos="0">
                <a:srgbClr val="FFFF80"/>
              </a:gs>
              <a:gs pos="50000">
                <a:srgbClr val="FFFFB3"/>
              </a:gs>
              <a:gs pos="100000">
                <a:srgbClr val="FFFFDA"/>
              </a:gs>
            </a:gsLst>
            <a:lin ang="10800000" scaled="1"/>
          </a:gra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0243" name="Pealkiri 1">
            <a:extLst>
              <a:ext uri="{FF2B5EF4-FFF2-40B4-BE49-F238E27FC236}">
                <a16:creationId xmlns="" xmlns:a16="http://schemas.microsoft.com/office/drawing/2014/main" id="{894EB99C-437F-4279-A10C-94BC7FAB08DB}"/>
              </a:ext>
            </a:extLst>
          </p:cNvPr>
          <p:cNvSpPr>
            <a:spLocks noGrp="1"/>
          </p:cNvSpPr>
          <p:nvPr>
            <p:ph type="title"/>
          </p:nvPr>
        </p:nvSpPr>
        <p:spPr>
          <a:xfrm>
            <a:off x="1659732" y="813197"/>
            <a:ext cx="5993606" cy="3519488"/>
          </a:xfrm>
        </p:spPr>
        <p:txBody>
          <a:bodyPr/>
          <a:lstStyle/>
          <a:p>
            <a:pPr algn="l"/>
            <a:r>
              <a:rPr lang="et-EE" altLang="et-EE" sz="2700" b="1">
                <a:solidFill>
                  <a:srgbClr val="0070C0"/>
                </a:solidFill>
                <a:latin typeface="Calibri" panose="020F0502020204030204" pitchFamily="34" charset="0"/>
                <a:cs typeface="Calibri" panose="020F0502020204030204" pitchFamily="34" charset="0"/>
              </a:rPr>
              <a:t>Üldkoosoleku toimumise ajaks 27.02.2018 oli Liiduga liitumise otsuse ja oma esindajad Liidu üldkoosolekule ja Liidu volikogu koosseisu nimetanud </a:t>
            </a:r>
            <a:r>
              <a:rPr lang="et-EE" altLang="et-EE" sz="2700" b="1">
                <a:solidFill>
                  <a:srgbClr val="002060"/>
                </a:solidFill>
                <a:latin typeface="Calibri" panose="020F0502020204030204" pitchFamily="34" charset="0"/>
                <a:cs typeface="Calibri" panose="020F0502020204030204" pitchFamily="34" charset="0"/>
              </a:rPr>
              <a:t>72 </a:t>
            </a:r>
            <a:r>
              <a:rPr lang="et-EE" altLang="et-EE" sz="2700" b="1">
                <a:solidFill>
                  <a:srgbClr val="0070C0"/>
                </a:solidFill>
                <a:latin typeface="Calibri" panose="020F0502020204030204" pitchFamily="34" charset="0"/>
                <a:cs typeface="Calibri" panose="020F0502020204030204" pitchFamily="34" charset="0"/>
              </a:rPr>
              <a:t>linna ja valda.</a:t>
            </a:r>
            <a:br>
              <a:rPr lang="et-EE" altLang="et-EE" sz="2700" b="1">
                <a:solidFill>
                  <a:srgbClr val="0070C0"/>
                </a:solidFill>
                <a:latin typeface="Calibri" panose="020F0502020204030204" pitchFamily="34" charset="0"/>
                <a:cs typeface="Calibri" panose="020F0502020204030204" pitchFamily="34" charset="0"/>
              </a:rPr>
            </a:br>
            <a:r>
              <a:rPr lang="et-EE" altLang="et-EE" sz="2700" b="1">
                <a:solidFill>
                  <a:srgbClr val="0070C0"/>
                </a:solidFill>
                <a:latin typeface="Calibri" panose="020F0502020204030204" pitchFamily="34" charset="0"/>
                <a:cs typeface="Calibri" panose="020F0502020204030204" pitchFamily="34" charset="0"/>
              </a:rPr>
              <a:t>Tänaseks on liitunud 74 linna ja valda, kus elab </a:t>
            </a:r>
            <a:r>
              <a:rPr lang="et-EE" altLang="et-EE" sz="2700" b="1">
                <a:solidFill>
                  <a:srgbClr val="002060"/>
                </a:solidFill>
                <a:latin typeface="Calibri" panose="020F0502020204030204" pitchFamily="34" charset="0"/>
                <a:cs typeface="Calibri" panose="020F0502020204030204" pitchFamily="34" charset="0"/>
              </a:rPr>
              <a:t>98,6</a:t>
            </a:r>
            <a:r>
              <a:rPr lang="et-EE" altLang="et-EE" sz="2700" b="1">
                <a:solidFill>
                  <a:srgbClr val="0070C0"/>
                </a:solidFill>
                <a:latin typeface="Calibri" panose="020F0502020204030204" pitchFamily="34" charset="0"/>
                <a:cs typeface="Calibri" panose="020F0502020204030204" pitchFamily="34" charset="0"/>
              </a:rPr>
              <a:t>% elanikest</a:t>
            </a:r>
          </a:p>
        </p:txBody>
      </p:sp>
      <p:sp>
        <p:nvSpPr>
          <p:cNvPr id="3" name="Pealkiri 1">
            <a:extLst>
              <a:ext uri="{FF2B5EF4-FFF2-40B4-BE49-F238E27FC236}">
                <a16:creationId xmlns="" xmlns:a16="http://schemas.microsoft.com/office/drawing/2014/main" id="{CA7A8E6F-E3A5-4978-AD33-793F34E9BD12}"/>
              </a:ext>
            </a:extLst>
          </p:cNvPr>
          <p:cNvSpPr txBox="1">
            <a:spLocks/>
          </p:cNvSpPr>
          <p:nvPr/>
        </p:nvSpPr>
        <p:spPr bwMode="auto">
          <a:xfrm>
            <a:off x="1659732" y="225029"/>
            <a:ext cx="5993606" cy="5881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2100" b="1" dirty="0">
              <a:solidFill>
                <a:srgbClr val="00206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jyri\Documents\Eelarveläbirääkimised 2018\ELL veebruar 2018\ELL üldkoosolek ja volikogu 27.02.2018\270218_192.JPG">
            <a:extLst>
              <a:ext uri="{FF2B5EF4-FFF2-40B4-BE49-F238E27FC236}">
                <a16:creationId xmlns="" xmlns:a16="http://schemas.microsoft.com/office/drawing/2014/main" id="{B4B24F95-7FAC-4128-94C6-42FDD5D8BD3D}"/>
              </a:ext>
            </a:extLst>
          </p:cNvPr>
          <p:cNvPicPr>
            <a:picLocks noGrp="1" noChangeAspect="1" noChangeArrowheads="1"/>
          </p:cNvPicPr>
          <p:nvPr>
            <p:ph type="pic" idx="1"/>
          </p:nvPr>
        </p:nvPicPr>
        <p:blipFill>
          <a:blip r:embed="rId2">
            <a:extLst>
              <a:ext uri="{28A0092B-C50C-407E-A947-70E740481C1C}">
                <a14:useLocalDpi xmlns="" xmlns:a14="http://schemas.microsoft.com/office/drawing/2010/main" val="0"/>
              </a:ext>
            </a:extLst>
          </a:blip>
          <a:srcRect l="5556" r="5556"/>
          <a:stretch>
            <a:fillRect/>
          </a:stretch>
        </p:blipFill>
        <p:spPr>
          <a:xfrm>
            <a:off x="2087166" y="735807"/>
            <a:ext cx="5123259" cy="3842147"/>
          </a:xfrm>
        </p:spPr>
      </p:pic>
      <p:sp>
        <p:nvSpPr>
          <p:cNvPr id="11267" name="Pealkiri 1">
            <a:extLst>
              <a:ext uri="{FF2B5EF4-FFF2-40B4-BE49-F238E27FC236}">
                <a16:creationId xmlns="" xmlns:a16="http://schemas.microsoft.com/office/drawing/2014/main" id="{D2E763DE-34B8-48EA-8082-963E0B0A546B}"/>
              </a:ext>
            </a:extLst>
          </p:cNvPr>
          <p:cNvSpPr>
            <a:spLocks noGrp="1"/>
          </p:cNvSpPr>
          <p:nvPr>
            <p:ph type="title"/>
          </p:nvPr>
        </p:nvSpPr>
        <p:spPr>
          <a:xfrm>
            <a:off x="4680348" y="3975498"/>
            <a:ext cx="2430065" cy="425053"/>
          </a:xfrm>
        </p:spPr>
        <p:txBody>
          <a:bodyPr/>
          <a:lstStyle/>
          <a:p>
            <a:r>
              <a:rPr lang="et-EE" altLang="et-EE" b="0">
                <a:solidFill>
                  <a:schemeClr val="bg1"/>
                </a:solidFill>
                <a:latin typeface="Calibri" panose="020F0502020204030204" pitchFamily="34" charset="0"/>
                <a:cs typeface="Calibri" panose="020F0502020204030204" pitchFamily="34" charset="0"/>
              </a:rPr>
              <a:t>Liidu üldkoosolek 27.02.3018</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 xmlns:a16="http://schemas.microsoft.com/office/drawing/2014/main" id="{B75E34AD-4A6E-4522-B908-53782D368A5B}"/>
              </a:ext>
            </a:extLst>
          </p:cNvPr>
          <p:cNvSpPr>
            <a:spLocks noGrp="1" noChangeArrowheads="1"/>
          </p:cNvSpPr>
          <p:nvPr>
            <p:ph type="title"/>
          </p:nvPr>
        </p:nvSpPr>
        <p:spPr>
          <a:xfrm>
            <a:off x="1925242" y="1329928"/>
            <a:ext cx="5887640" cy="3367088"/>
          </a:xfrm>
        </p:spPr>
        <p:txBody>
          <a:bodyPr vert="horz" wrap="square" lIns="0" tIns="0" rIns="0" bIns="0" numCol="1" anchor="ctr" anchorCtr="0" compatLnSpc="1">
            <a:prstTxWarp prst="textNoShape">
              <a:avLst/>
            </a:prstTxWarp>
          </a:bodyPr>
          <a:lstStyle/>
          <a:p>
            <a:pPr algn="l"/>
            <a:r>
              <a:rPr lang="et-EE" altLang="et-EE" sz="2100"/>
              <a:t> </a:t>
            </a:r>
            <a:br>
              <a:rPr lang="et-EE" altLang="et-EE" sz="2100"/>
            </a:br>
            <a:endParaRPr lang="et-EE" altLang="et-EE" sz="2100" b="1">
              <a:solidFill>
                <a:srgbClr val="002060"/>
              </a:solidFill>
              <a:latin typeface="Calibri" panose="020F0502020204030204" pitchFamily="34" charset="0"/>
              <a:cs typeface="Calibri" panose="020F0502020204030204" pitchFamily="34" charset="0"/>
            </a:endParaRPr>
          </a:p>
        </p:txBody>
      </p:sp>
      <p:sp>
        <p:nvSpPr>
          <p:cNvPr id="31747" name="Ovaal 1">
            <a:extLst>
              <a:ext uri="{FF2B5EF4-FFF2-40B4-BE49-F238E27FC236}">
                <a16:creationId xmlns="" xmlns:a16="http://schemas.microsoft.com/office/drawing/2014/main" id="{AAFDE557-114C-484B-B77A-ECDB3D8F1047}"/>
              </a:ext>
            </a:extLst>
          </p:cNvPr>
          <p:cNvSpPr>
            <a:spLocks noChangeArrowheads="1"/>
          </p:cNvSpPr>
          <p:nvPr/>
        </p:nvSpPr>
        <p:spPr bwMode="auto">
          <a:xfrm>
            <a:off x="1494235" y="1221581"/>
            <a:ext cx="6265069" cy="2862263"/>
          </a:xfrm>
          <a:prstGeom prst="ellipse">
            <a:avLst/>
          </a:prstGeom>
          <a:gradFill flip="none" rotWithShape="1">
            <a:gsLst>
              <a:gs pos="0">
                <a:srgbClr val="C1EDFF">
                  <a:shade val="30000"/>
                  <a:satMod val="115000"/>
                </a:srgbClr>
              </a:gs>
              <a:gs pos="50000">
                <a:srgbClr val="C1EDFF">
                  <a:shade val="67500"/>
                  <a:satMod val="115000"/>
                </a:srgbClr>
              </a:gs>
              <a:gs pos="100000">
                <a:srgbClr val="C1EDFF">
                  <a:shade val="100000"/>
                  <a:satMod val="115000"/>
                </a:srgbClr>
              </a:gs>
            </a:gsLst>
            <a:lin ang="5400000" scaled="1"/>
            <a:tileRect/>
          </a:gradFill>
          <a:ln w="9525" algn="ctr">
            <a:solidFill>
              <a:schemeClr val="tx1"/>
            </a:solidFill>
            <a:round/>
            <a:headEnd/>
            <a:tailEnd/>
          </a:ln>
          <a:scene3d>
            <a:camera prst="obliqueTopLeft"/>
            <a:lightRig rig="threePt" dir="t"/>
          </a:scene3d>
        </p:spPr>
        <p:txBody>
          <a:bodyPr/>
          <a:lstStyle>
            <a:lvl1pPr>
              <a:spcBef>
                <a:spcPts val="800"/>
              </a:spcBef>
              <a:buClr>
                <a:srgbClr val="000000"/>
              </a:buClr>
              <a:buSzPct val="100000"/>
              <a:buFont typeface="Times New Roman" pitchFamily="18" charset="0"/>
              <a:buChar char="•"/>
              <a:defRPr sz="3200">
                <a:solidFill>
                  <a:srgbClr val="000000"/>
                </a:solidFill>
                <a:latin typeface="Times New Roman" pitchFamily="18" charset="0"/>
                <a:ea typeface="Lucida Sans Unicode" pitchFamily="34" charset="0"/>
                <a:cs typeface="Lucida Sans Unicode" pitchFamily="34" charset="0"/>
              </a:defRPr>
            </a:lvl1pPr>
            <a:lvl2pPr marL="742950" indent="-285750">
              <a:spcBef>
                <a:spcPts val="700"/>
              </a:spcBef>
              <a:buClr>
                <a:srgbClr val="000000"/>
              </a:buClr>
              <a:buSzPct val="100000"/>
              <a:buFont typeface="Times New Roman" pitchFamily="18" charset="0"/>
              <a:buChar char="–"/>
              <a:defRPr sz="2800">
                <a:solidFill>
                  <a:srgbClr val="000000"/>
                </a:solidFill>
                <a:latin typeface="Times New Roman" pitchFamily="18" charset="0"/>
                <a:ea typeface="Lucida Sans Unicode" pitchFamily="34" charset="0"/>
                <a:cs typeface="Lucida Sans Unicode" pitchFamily="34" charset="0"/>
              </a:defRPr>
            </a:lvl2pPr>
            <a:lvl3pPr marL="1143000" indent="-228600">
              <a:spcBef>
                <a:spcPts val="600"/>
              </a:spcBef>
              <a:buClr>
                <a:srgbClr val="000000"/>
              </a:buClr>
              <a:buSzPct val="100000"/>
              <a:buFont typeface="Times New Roman" pitchFamily="18" charset="0"/>
              <a:buChar char="•"/>
              <a:defRPr sz="2400">
                <a:solidFill>
                  <a:srgbClr val="000000"/>
                </a:solidFill>
                <a:latin typeface="Times New Roman" pitchFamily="18" charset="0"/>
                <a:ea typeface="Lucida Sans Unicode" pitchFamily="34" charset="0"/>
                <a:cs typeface="Lucida Sans Unicode" pitchFamily="34" charset="0"/>
              </a:defRPr>
            </a:lvl3pPr>
            <a:lvl4pPr marL="1600200" indent="-228600">
              <a:spcBef>
                <a:spcPts val="500"/>
              </a:spcBef>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4pPr>
            <a:lvl5pPr marL="2057400" indent="-228600">
              <a:spcBef>
                <a:spcPts val="500"/>
              </a:spcBef>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Lucida Sans Unicode" pitchFamily="34" charset="0"/>
                <a:cs typeface="Lucida Sans Unicode" pitchFamily="34" charset="0"/>
              </a:defRPr>
            </a:lvl9pPr>
          </a:lstStyle>
          <a:p>
            <a:pPr>
              <a:spcBef>
                <a:spcPct val="0"/>
              </a:spcBef>
              <a:buClrTx/>
              <a:buSzTx/>
              <a:buFontTx/>
              <a:buNone/>
              <a:defRPr/>
            </a:pPr>
            <a:endParaRPr lang="et-EE" altLang="et-EE" sz="1800">
              <a:solidFill>
                <a:schemeClr val="bg1"/>
              </a:solidFill>
            </a:endParaRPr>
          </a:p>
        </p:txBody>
      </p:sp>
      <p:sp>
        <p:nvSpPr>
          <p:cNvPr id="4" name="Rectangle 2">
            <a:extLst>
              <a:ext uri="{FF2B5EF4-FFF2-40B4-BE49-F238E27FC236}">
                <a16:creationId xmlns="" xmlns:a16="http://schemas.microsoft.com/office/drawing/2014/main" id="{849F15F2-D95B-435E-87B5-B743B30769FF}"/>
              </a:ext>
            </a:extLst>
          </p:cNvPr>
          <p:cNvSpPr txBox="1">
            <a:spLocks noChangeArrowheads="1"/>
          </p:cNvSpPr>
          <p:nvPr/>
        </p:nvSpPr>
        <p:spPr bwMode="auto">
          <a:xfrm>
            <a:off x="4604148" y="251223"/>
            <a:ext cx="3078956" cy="4310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r">
              <a:defRPr/>
            </a:pPr>
            <a:endParaRPr lang="et-EE" altLang="et-EE" sz="1800" b="1" dirty="0">
              <a:solidFill>
                <a:srgbClr val="0070C0"/>
              </a:solidFill>
              <a:latin typeface="Calibri" panose="020F0502020204030204" pitchFamily="34" charset="0"/>
              <a:cs typeface="Calibri" panose="020F0502020204030204" pitchFamily="34" charset="0"/>
            </a:endParaRPr>
          </a:p>
          <a:p>
            <a:pPr algn="r">
              <a:defRPr/>
            </a:pPr>
            <a:endParaRPr lang="et-EE" altLang="et-EE" sz="1800" b="1" dirty="0">
              <a:solidFill>
                <a:srgbClr val="0070C0"/>
              </a:solidFill>
              <a:latin typeface="Calibri" panose="020F0502020204030204" pitchFamily="34" charset="0"/>
              <a:cs typeface="Calibri" panose="020F0502020204030204" pitchFamily="34" charset="0"/>
            </a:endParaRPr>
          </a:p>
          <a:p>
            <a:pPr>
              <a:defRPr/>
            </a:pPr>
            <a:r>
              <a:rPr lang="et-EE" altLang="et-EE" sz="1800" b="1" dirty="0">
                <a:solidFill>
                  <a:srgbClr val="0070C0"/>
                </a:solidFill>
                <a:latin typeface="Calibri" panose="020F0502020204030204" pitchFamily="34" charset="0"/>
                <a:cs typeface="Calibri" panose="020F0502020204030204" pitchFamily="34" charset="0"/>
              </a:rPr>
              <a:t>Üldkoosolek, volikogu, juhatus</a:t>
            </a:r>
            <a:r>
              <a:rPr lang="et-EE" altLang="et-EE" sz="1800" b="1" dirty="0">
                <a:latin typeface="Calibri" panose="020F0502020204030204" pitchFamily="34" charset="0"/>
                <a:cs typeface="Calibri" panose="020F0502020204030204" pitchFamily="34" charset="0"/>
              </a:rPr>
              <a:t/>
            </a:r>
            <a:br>
              <a:rPr lang="et-EE" altLang="et-EE" sz="1800" b="1" dirty="0">
                <a:latin typeface="Calibri" panose="020F0502020204030204" pitchFamily="34" charset="0"/>
                <a:cs typeface="Calibri" panose="020F0502020204030204" pitchFamily="34" charset="0"/>
              </a:rPr>
            </a:br>
            <a:r>
              <a:rPr lang="et-EE" altLang="et-EE" sz="2100" dirty="0"/>
              <a:t> </a:t>
            </a:r>
            <a:br>
              <a:rPr lang="et-EE" altLang="et-EE" sz="2100" dirty="0"/>
            </a:br>
            <a:endParaRPr lang="et-EE" altLang="et-EE" sz="2100" b="1" dirty="0">
              <a:solidFill>
                <a:srgbClr val="002060"/>
              </a:solidFill>
              <a:latin typeface="Calibri" pitchFamily="34" charset="0"/>
              <a:cs typeface="Calibri" pitchFamily="34" charset="0"/>
            </a:endParaRPr>
          </a:p>
        </p:txBody>
      </p:sp>
      <p:sp>
        <p:nvSpPr>
          <p:cNvPr id="12293" name="Ovaal 4">
            <a:extLst>
              <a:ext uri="{FF2B5EF4-FFF2-40B4-BE49-F238E27FC236}">
                <a16:creationId xmlns="" xmlns:a16="http://schemas.microsoft.com/office/drawing/2014/main" id="{BE702A12-9922-4120-9824-B3A93D1E4624}"/>
              </a:ext>
            </a:extLst>
          </p:cNvPr>
          <p:cNvSpPr>
            <a:spLocks noChangeArrowheads="1"/>
          </p:cNvSpPr>
          <p:nvPr/>
        </p:nvSpPr>
        <p:spPr bwMode="auto">
          <a:xfrm>
            <a:off x="2087166" y="1221581"/>
            <a:ext cx="5076825" cy="1782366"/>
          </a:xfrm>
          <a:prstGeom prst="ellipse">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12294" name="Ovaal 5">
            <a:extLst>
              <a:ext uri="{FF2B5EF4-FFF2-40B4-BE49-F238E27FC236}">
                <a16:creationId xmlns="" xmlns:a16="http://schemas.microsoft.com/office/drawing/2014/main" id="{2BFC9613-A416-4B08-AD40-081EEF52A4C8}"/>
              </a:ext>
            </a:extLst>
          </p:cNvPr>
          <p:cNvSpPr>
            <a:spLocks noChangeArrowheads="1"/>
          </p:cNvSpPr>
          <p:nvPr/>
        </p:nvSpPr>
        <p:spPr bwMode="auto">
          <a:xfrm>
            <a:off x="3448050" y="1221581"/>
            <a:ext cx="2218135" cy="695325"/>
          </a:xfrm>
          <a:prstGeom prst="ellipse">
            <a:avLst/>
          </a:prstGeom>
          <a:gradFill rotWithShape="1">
            <a:gsLst>
              <a:gs pos="0">
                <a:srgbClr val="006A96"/>
              </a:gs>
              <a:gs pos="50000">
                <a:srgbClr val="009AD9"/>
              </a:gs>
              <a:gs pos="100000">
                <a:srgbClr val="00B8FF"/>
              </a:gs>
            </a:gsLst>
            <a:lin ang="16200000" scaled="1"/>
          </a:gradFill>
          <a:ln w="9525" algn="ctr">
            <a:solidFill>
              <a:schemeClr val="tx1"/>
            </a:solidFill>
            <a:round/>
            <a:headEnd/>
            <a:tailEnd/>
          </a:ln>
        </p:spPr>
        <p:txBody>
          <a:bodyPr/>
          <a:lstStyle>
            <a:lvl1pPr eaLnBrk="0" hangingPunct="0">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cs typeface="Lucida Sans Unicode" panose="020B0602030504020204" pitchFamily="34" charset="0"/>
              </a:defRPr>
            </a:lvl1pPr>
            <a:lvl2pPr marL="742950" indent="-285750" eaLnBrk="0" hangingPunct="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cs typeface="Lucida Sans Unicode" panose="020B0602030504020204" pitchFamily="34" charset="0"/>
              </a:defRPr>
            </a:lvl2pPr>
            <a:lvl3pPr marL="1143000" indent="-228600" eaLnBrk="0" hangingPunct="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cs typeface="Lucida Sans Unicode" panose="020B0602030504020204" pitchFamily="34" charset="0"/>
              </a:defRPr>
            </a:lvl3pPr>
            <a:lvl4pPr marL="16002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4pPr>
            <a:lvl5pPr marL="2057400" indent="-228600" eaLnBrk="0" hangingPunct="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cs typeface="Lucida Sans Unicode" panose="020B0602030504020204" pitchFamily="34" charset="0"/>
              </a:defRPr>
            </a:lvl9pPr>
          </a:lstStyle>
          <a:p>
            <a:pPr eaLnBrk="1" hangingPunct="1">
              <a:spcBef>
                <a:spcPct val="0"/>
              </a:spcBef>
              <a:buClrTx/>
              <a:buSzTx/>
              <a:buFontTx/>
              <a:buNone/>
            </a:pPr>
            <a:endParaRPr lang="et-EE" altLang="et-EE" sz="1800">
              <a:solidFill>
                <a:schemeClr val="bg1"/>
              </a:solidFill>
            </a:endParaRPr>
          </a:p>
        </p:txBody>
      </p:sp>
      <p:sp>
        <p:nvSpPr>
          <p:cNvPr id="7" name="Rectangle 2">
            <a:extLst>
              <a:ext uri="{FF2B5EF4-FFF2-40B4-BE49-F238E27FC236}">
                <a16:creationId xmlns="" xmlns:a16="http://schemas.microsoft.com/office/drawing/2014/main" id="{7A214E3C-D68C-4AE8-A8C5-CB7489D951CB}"/>
              </a:ext>
            </a:extLst>
          </p:cNvPr>
          <p:cNvSpPr txBox="1">
            <a:spLocks noChangeArrowheads="1"/>
          </p:cNvSpPr>
          <p:nvPr/>
        </p:nvSpPr>
        <p:spPr bwMode="auto">
          <a:xfrm>
            <a:off x="3776663" y="1353741"/>
            <a:ext cx="1551385" cy="4321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lgn="l">
              <a:defRPr/>
            </a:pPr>
            <a:endParaRPr lang="et-EE" altLang="et-EE" sz="1800" b="1" dirty="0">
              <a:solidFill>
                <a:srgbClr val="0070C0"/>
              </a:solidFill>
              <a:latin typeface="Calibri" panose="020F0502020204030204" pitchFamily="34" charset="0"/>
              <a:cs typeface="Calibri" panose="020F0502020204030204" pitchFamily="34" charset="0"/>
            </a:endParaRPr>
          </a:p>
          <a:p>
            <a:pPr algn="l">
              <a:defRPr/>
            </a:pPr>
            <a:endParaRPr lang="et-EE" altLang="et-EE" sz="1800" b="1" dirty="0">
              <a:solidFill>
                <a:srgbClr val="0070C0"/>
              </a:solidFill>
              <a:latin typeface="Calibri" panose="020F0502020204030204" pitchFamily="34" charset="0"/>
              <a:cs typeface="Calibri" panose="020F0502020204030204" pitchFamily="34" charset="0"/>
            </a:endParaRPr>
          </a:p>
          <a:p>
            <a:pPr>
              <a:defRPr/>
            </a:pPr>
            <a:r>
              <a:rPr lang="et-EE" altLang="et-EE" sz="2400" b="1" dirty="0">
                <a:solidFill>
                  <a:srgbClr val="333399"/>
                </a:solidFill>
                <a:latin typeface="Calibri" panose="020F0502020204030204" pitchFamily="34" charset="0"/>
                <a:cs typeface="Calibri" panose="020F0502020204030204" pitchFamily="34" charset="0"/>
              </a:rPr>
              <a:t>Juhatus </a:t>
            </a:r>
            <a:r>
              <a:rPr lang="et-EE" altLang="et-EE" sz="2400" b="1" dirty="0">
                <a:solidFill>
                  <a:srgbClr val="FF0000"/>
                </a:solidFill>
                <a:latin typeface="Calibri" panose="020F0502020204030204" pitchFamily="34" charset="0"/>
                <a:cs typeface="Calibri" panose="020F0502020204030204" pitchFamily="34" charset="0"/>
              </a:rPr>
              <a:t>13</a:t>
            </a:r>
            <a:br>
              <a:rPr lang="et-EE" altLang="et-EE" sz="2400" b="1" dirty="0">
                <a:solidFill>
                  <a:srgbClr val="FF0000"/>
                </a:solidFill>
                <a:latin typeface="Calibri" panose="020F0502020204030204" pitchFamily="34" charset="0"/>
                <a:cs typeface="Calibri" panose="020F0502020204030204" pitchFamily="34" charset="0"/>
              </a:rPr>
            </a:br>
            <a:r>
              <a:rPr lang="et-EE" altLang="et-EE" sz="2100" dirty="0"/>
              <a:t> </a:t>
            </a:r>
            <a:br>
              <a:rPr lang="et-EE" altLang="et-EE" sz="2100" dirty="0"/>
            </a:br>
            <a:endParaRPr lang="et-EE" altLang="et-EE" sz="2100" b="1" dirty="0">
              <a:solidFill>
                <a:srgbClr val="002060"/>
              </a:solidFill>
              <a:latin typeface="Calibri" pitchFamily="34" charset="0"/>
              <a:cs typeface="Calibri" pitchFamily="34" charset="0"/>
            </a:endParaRPr>
          </a:p>
        </p:txBody>
      </p:sp>
      <p:sp>
        <p:nvSpPr>
          <p:cNvPr id="8" name="Rectangle 2">
            <a:extLst>
              <a:ext uri="{FF2B5EF4-FFF2-40B4-BE49-F238E27FC236}">
                <a16:creationId xmlns="" xmlns:a16="http://schemas.microsoft.com/office/drawing/2014/main" id="{1AE50B30-66A7-4562-A0F2-BD01E168E7B4}"/>
              </a:ext>
            </a:extLst>
          </p:cNvPr>
          <p:cNvSpPr txBox="1">
            <a:spLocks noChangeArrowheads="1"/>
          </p:cNvSpPr>
          <p:nvPr/>
        </p:nvSpPr>
        <p:spPr bwMode="auto">
          <a:xfrm>
            <a:off x="3640932" y="2175272"/>
            <a:ext cx="1832372" cy="4321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defRPr/>
            </a:pPr>
            <a:endParaRPr lang="et-EE" altLang="et-EE" sz="1800" b="1" dirty="0">
              <a:solidFill>
                <a:srgbClr val="0070C0"/>
              </a:solidFill>
              <a:latin typeface="Calibri" panose="020F0502020204030204" pitchFamily="34" charset="0"/>
              <a:cs typeface="Calibri" panose="020F0502020204030204" pitchFamily="34" charset="0"/>
            </a:endParaRPr>
          </a:p>
          <a:p>
            <a:pPr>
              <a:defRPr/>
            </a:pPr>
            <a:endParaRPr lang="et-EE" altLang="et-EE" sz="1800" b="1" dirty="0">
              <a:solidFill>
                <a:srgbClr val="0070C0"/>
              </a:solidFill>
              <a:latin typeface="Calibri" panose="020F0502020204030204" pitchFamily="34" charset="0"/>
              <a:cs typeface="Calibri" panose="020F0502020204030204" pitchFamily="34" charset="0"/>
            </a:endParaRPr>
          </a:p>
          <a:p>
            <a:pPr>
              <a:defRPr/>
            </a:pPr>
            <a:r>
              <a:rPr lang="et-EE" altLang="et-EE" sz="2400" b="1" dirty="0">
                <a:solidFill>
                  <a:srgbClr val="0070C0"/>
                </a:solidFill>
                <a:latin typeface="Calibri" panose="020F0502020204030204" pitchFamily="34" charset="0"/>
                <a:cs typeface="Calibri" panose="020F0502020204030204" pitchFamily="34" charset="0"/>
              </a:rPr>
              <a:t>Volikogu 121</a:t>
            </a:r>
            <a:r>
              <a:rPr lang="et-EE" altLang="et-EE" sz="2400" b="1" dirty="0">
                <a:latin typeface="Calibri" panose="020F0502020204030204" pitchFamily="34" charset="0"/>
                <a:cs typeface="Calibri" panose="020F0502020204030204" pitchFamily="34" charset="0"/>
              </a:rPr>
              <a:t/>
            </a:r>
            <a:br>
              <a:rPr lang="et-EE" altLang="et-EE" sz="2400" b="1" dirty="0">
                <a:latin typeface="Calibri" panose="020F0502020204030204" pitchFamily="34" charset="0"/>
                <a:cs typeface="Calibri" panose="020F0502020204030204" pitchFamily="34" charset="0"/>
              </a:rPr>
            </a:br>
            <a:r>
              <a:rPr lang="et-EE" altLang="et-EE" sz="2100" dirty="0"/>
              <a:t> </a:t>
            </a:r>
            <a:br>
              <a:rPr lang="et-EE" altLang="et-EE" sz="2100" dirty="0"/>
            </a:br>
            <a:endParaRPr lang="et-EE" altLang="et-EE" sz="2100" b="1" dirty="0">
              <a:solidFill>
                <a:srgbClr val="002060"/>
              </a:solidFill>
              <a:latin typeface="Calibri" pitchFamily="34" charset="0"/>
              <a:cs typeface="Calibri" pitchFamily="34" charset="0"/>
            </a:endParaRPr>
          </a:p>
        </p:txBody>
      </p:sp>
      <p:sp>
        <p:nvSpPr>
          <p:cNvPr id="9" name="Rectangle 2">
            <a:extLst>
              <a:ext uri="{FF2B5EF4-FFF2-40B4-BE49-F238E27FC236}">
                <a16:creationId xmlns="" xmlns:a16="http://schemas.microsoft.com/office/drawing/2014/main" id="{82B43032-771A-4ABE-B4B6-79F0C6503E8E}"/>
              </a:ext>
            </a:extLst>
          </p:cNvPr>
          <p:cNvSpPr txBox="1">
            <a:spLocks noChangeArrowheads="1"/>
          </p:cNvSpPr>
          <p:nvPr/>
        </p:nvSpPr>
        <p:spPr bwMode="auto">
          <a:xfrm>
            <a:off x="3448050" y="3112294"/>
            <a:ext cx="2312194" cy="4310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Lucida Sans Unicode" pitchFamily="34" charset="0"/>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Lucida Sans Unicode" pitchFamily="34" charset="0"/>
                <a:cs typeface="Lucida Sans Unicode" pitchFamily="34" charset="0"/>
              </a:defRPr>
            </a:lvl5pPr>
            <a:lvl6pPr marL="4572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a:lstStyle>
          <a:p>
            <a:pPr>
              <a:defRPr/>
            </a:pPr>
            <a:endParaRPr lang="et-EE" altLang="et-EE" sz="1800" b="1" dirty="0">
              <a:solidFill>
                <a:srgbClr val="0070C0"/>
              </a:solidFill>
              <a:latin typeface="Calibri" panose="020F0502020204030204" pitchFamily="34" charset="0"/>
              <a:cs typeface="Calibri" panose="020F0502020204030204" pitchFamily="34" charset="0"/>
            </a:endParaRPr>
          </a:p>
          <a:p>
            <a:pPr>
              <a:defRPr/>
            </a:pPr>
            <a:endParaRPr lang="et-EE" altLang="et-EE" sz="1800" b="1" dirty="0">
              <a:solidFill>
                <a:srgbClr val="0070C0"/>
              </a:solidFill>
              <a:latin typeface="Calibri" panose="020F0502020204030204" pitchFamily="34" charset="0"/>
              <a:cs typeface="Calibri" panose="020F0502020204030204" pitchFamily="34" charset="0"/>
            </a:endParaRPr>
          </a:p>
          <a:p>
            <a:pPr>
              <a:defRPr/>
            </a:pPr>
            <a:r>
              <a:rPr lang="et-EE" altLang="et-EE" sz="2400" b="1" dirty="0">
                <a:solidFill>
                  <a:srgbClr val="0070C0"/>
                </a:solidFill>
                <a:latin typeface="Calibri" panose="020F0502020204030204" pitchFamily="34" charset="0"/>
                <a:cs typeface="Calibri" panose="020F0502020204030204" pitchFamily="34" charset="0"/>
              </a:rPr>
              <a:t>Üldkoosolek 242</a:t>
            </a:r>
            <a:r>
              <a:rPr lang="et-EE" altLang="et-EE" sz="2400" b="1" dirty="0">
                <a:latin typeface="Calibri" panose="020F0502020204030204" pitchFamily="34" charset="0"/>
                <a:cs typeface="Calibri" panose="020F0502020204030204" pitchFamily="34" charset="0"/>
              </a:rPr>
              <a:t/>
            </a:r>
            <a:br>
              <a:rPr lang="et-EE" altLang="et-EE" sz="2400" b="1" dirty="0">
                <a:latin typeface="Calibri" panose="020F0502020204030204" pitchFamily="34" charset="0"/>
                <a:cs typeface="Calibri" panose="020F0502020204030204" pitchFamily="34" charset="0"/>
              </a:rPr>
            </a:br>
            <a:r>
              <a:rPr lang="et-EE" altLang="et-EE" sz="2100" dirty="0"/>
              <a:t> </a:t>
            </a:r>
            <a:br>
              <a:rPr lang="et-EE" altLang="et-EE" sz="2100" dirty="0"/>
            </a:br>
            <a:endParaRPr lang="et-EE" altLang="et-EE" sz="2100" b="1" dirty="0">
              <a:solidFill>
                <a:srgbClr val="002060"/>
              </a:solidFill>
              <a:latin typeface="Calibri" pitchFamily="34" charset="0"/>
              <a:cs typeface="Calibri" pitchFamily="34" charset="0"/>
            </a:endParaRPr>
          </a:p>
        </p:txBody>
      </p:sp>
    </p:spTree>
  </p:cSld>
  <p:clrMapOvr>
    <a:masterClrMapping/>
  </p:clrMapOvr>
  <p:transition spd="slow">
    <p:circle/>
  </p:transition>
  <p:timing>
    <p:tnLst>
      <p:par>
        <p:cT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30.jpe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Custom 1">
      <a:dk1>
        <a:srgbClr val="41A179"/>
      </a:dk1>
      <a:lt1>
        <a:srgbClr val="FEFFFF"/>
      </a:lt1>
      <a:dk2>
        <a:srgbClr val="2E2E33"/>
      </a:dk2>
      <a:lt2>
        <a:srgbClr val="F3F3F3"/>
      </a:lt2>
      <a:accent1>
        <a:srgbClr val="0B162F"/>
      </a:accent1>
      <a:accent2>
        <a:srgbClr val="41A179"/>
      </a:accent2>
      <a:accent3>
        <a:srgbClr val="8EC29E"/>
      </a:accent3>
      <a:accent4>
        <a:srgbClr val="BBDAC7"/>
      </a:accent4>
      <a:accent5>
        <a:srgbClr val="1B2443"/>
      </a:accent5>
      <a:accent6>
        <a:srgbClr val="1B3356"/>
      </a:accent6>
      <a:hlink>
        <a:srgbClr val="E7F9F1"/>
      </a:hlink>
      <a:folHlink>
        <a:srgbClr val="B50020"/>
      </a:folHlink>
    </a:clrScheme>
    <a:fontScheme name="Test">
      <a:majorFont>
        <a:latin typeface="Atlas Grotesk"/>
        <a:ea typeface=""/>
        <a:cs typeface=""/>
      </a:majorFont>
      <a:minorFont>
        <a:latin typeface="Atlas Grotes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Hurmur-presentation-template-3to4" id="{6FC1B015-E2A6-0347-8A23-AFA9C48A9783}" vid="{BD8204C1-D22C-BF47-A186-2364E76FBE86}"/>
    </a:ext>
  </a:extLst>
</a:theme>
</file>

<file path=ppt/theme/theme1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B8502691-933B-45FE-8764-BA278511EF27}"/>
    </a:ext>
  </a:extLst>
</a:theme>
</file>

<file path=ppt/theme/theme12.xml><?xml version="1.0" encoding="utf-8"?>
<a:theme xmlns:a="http://schemas.openxmlformats.org/drawingml/2006/main" name="Tsiteerita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untaliitto suomenkielinen">
  <a:themeElements>
    <a:clrScheme name="Kuntaliitto">
      <a:dk1>
        <a:srgbClr val="002E63"/>
      </a:dk1>
      <a:lt1>
        <a:sysClr val="window" lastClr="FFFFFF"/>
      </a:lt1>
      <a:dk2>
        <a:srgbClr val="000000"/>
      </a:dk2>
      <a:lt2>
        <a:srgbClr val="EEECE1"/>
      </a:lt2>
      <a:accent1>
        <a:srgbClr val="002E63"/>
      </a:accent1>
      <a:accent2>
        <a:srgbClr val="00A6D6"/>
      </a:accent2>
      <a:accent3>
        <a:srgbClr val="6B8F00"/>
      </a:accent3>
      <a:accent4>
        <a:srgbClr val="B5BA05"/>
      </a:accent4>
      <a:accent5>
        <a:srgbClr val="F25900"/>
      </a:accent5>
      <a:accent6>
        <a:srgbClr val="E0AD12"/>
      </a:accent6>
      <a:hlink>
        <a:srgbClr val="0000FF"/>
      </a:hlink>
      <a:folHlink>
        <a:srgbClr val="800080"/>
      </a:folHlink>
    </a:clrScheme>
    <a:fontScheme name="Kuntaliitt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tint val="100000"/>
                <a:shade val="100000"/>
                <a:satMod val="130000"/>
              </a:schemeClr>
            </a:gs>
            <a:gs pos="100000">
              <a:schemeClr val="accent1">
                <a:tint val="50000"/>
                <a:shade val="100000"/>
                <a:satMod val="350000"/>
              </a:schemeClr>
            </a:gs>
          </a:gsLst>
          <a:lin ang="16200000" scaled="0"/>
        </a:gradFill>
        <a:ln w="95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MS 295">
      <a:srgbClr val="002E63"/>
    </a:custClr>
    <a:custClr name="PMS Process Cyan">
      <a:srgbClr val="00A6D6"/>
    </a:custClr>
    <a:custClr name="PMS 1655">
      <a:srgbClr val="F25900"/>
    </a:custClr>
    <a:custClr name="PMS 124">
      <a:srgbClr val="E0AD12"/>
    </a:custClr>
    <a:custClr name="PMS 603">
      <a:srgbClr val="EBE657"/>
    </a:custClr>
    <a:custClr name="PMS 2583">
      <a:srgbClr val="9E4DAB"/>
    </a:custClr>
    <a:custClr name="PMS 200">
      <a:srgbClr val="BA122B"/>
    </a:custClr>
    <a:custClr name="PMS 377">
      <a:srgbClr val="6B8F00"/>
    </a:custClr>
    <a:custClr name="PMS 390">
      <a:srgbClr val="B5BA05"/>
    </a:custClr>
    <a:custClr name="PMS 1525">
      <a:srgbClr val="BA5700"/>
    </a:custClr>
    <a:custClr name="PMS 729">
      <a:srgbClr val="C48F5E"/>
    </a:custClr>
    <a:custClr name="PMS Warm Gray 6">
      <a:srgbClr val="ADA194"/>
    </a:custClr>
    <a:custClr name="PMS 651">
      <a:srgbClr val="A1ADC7"/>
    </a:custClr>
    <a:custClr name="PMS 2905">
      <a:srgbClr val="9EC9E3"/>
    </a:custClr>
    <a:custClr name="PMS 660">
      <a:srgbClr val="426BBA"/>
    </a:custClr>
  </a:custClrLst>
  <a:extLst>
    <a:ext uri="{05A4C25C-085E-4340-85A3-A5531E510DB2}">
      <thm15:themeFamily xmlns="" xmlns:thm15="http://schemas.microsoft.com/office/thememl/2012/main" name="KuntaliittoOnnistuvaSuomi_suomiruotsi2018.potx" id="{69278285-79B7-4ED1-9B08-E75CD127BCC9}" vid="{1D5B8906-D3E4-4DD0-B7B4-3E928E23EB1E}"/>
    </a:ext>
  </a:ext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
      <a:dk1>
        <a:srgbClr val="000000"/>
      </a:dk1>
      <a:lt1>
        <a:srgbClr val="DDDDDD"/>
      </a:lt1>
      <a:dk2>
        <a:srgbClr val="482400"/>
      </a:dk2>
      <a:lt2>
        <a:srgbClr val="808080"/>
      </a:lt2>
      <a:accent1>
        <a:srgbClr val="DFD6C3"/>
      </a:accent1>
      <a:accent2>
        <a:srgbClr val="D69B80"/>
      </a:accent2>
      <a:accent3>
        <a:srgbClr val="EBEBEB"/>
      </a:accent3>
      <a:accent4>
        <a:srgbClr val="000000"/>
      </a:accent4>
      <a:accent5>
        <a:srgbClr val="ECE8DE"/>
      </a:accent5>
      <a:accent6>
        <a:srgbClr val="C28C73"/>
      </a:accent6>
      <a:hlink>
        <a:srgbClr val="993300"/>
      </a:hlink>
      <a:folHlink>
        <a:srgbClr val="66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allinnaYlikool">
  <a:themeElements>
    <a:clrScheme name="TallinnaÜlikoo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LU Esitlus">
  <a:themeElements>
    <a:clrScheme name="TLY">
      <a:dk1>
        <a:sysClr val="windowText" lastClr="000000"/>
      </a:dk1>
      <a:lt1>
        <a:sysClr val="window" lastClr="FFFFFF"/>
      </a:lt1>
      <a:dk2>
        <a:srgbClr val="44546A"/>
      </a:dk2>
      <a:lt2>
        <a:srgbClr val="E7E6E6"/>
      </a:lt2>
      <a:accent1>
        <a:srgbClr val="CF003A"/>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LY">
      <a:majorFont>
        <a:latin typeface="Minion Pro Med Cond Disp"/>
        <a:ea typeface=""/>
        <a:cs typeface=""/>
      </a:majorFont>
      <a:minorFont>
        <a:latin typeface="Minion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Roboto Condensed"/>
        <a:ea typeface="Microsoft YaHei"/>
        <a:cs typeface=""/>
      </a:majorFont>
      <a:minorFont>
        <a:latin typeface="Roboto Condensed"/>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Roboto Condensed" panose="02000000000000000000" pitchFamily="2"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11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Roboto Condensed" panose="02000000000000000000" pitchFamily="2"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Override1.xml><?xml version="1.0" encoding="utf-8"?>
<a:themeOverride xmlns:a="http://schemas.openxmlformats.org/drawingml/2006/main">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themeOverride>
</file>

<file path=docProps/app.xml><?xml version="1.0" encoding="utf-8"?>
<Properties xmlns="http://schemas.openxmlformats.org/officeDocument/2006/extended-properties" xmlns:vt="http://schemas.openxmlformats.org/officeDocument/2006/docPropsVTypes">
  <TotalTime>893</TotalTime>
  <Words>6819</Words>
  <Application>Microsoft Office PowerPoint</Application>
  <PresentationFormat>On-screen Show (16:9)</PresentationFormat>
  <Paragraphs>1272</Paragraphs>
  <Slides>234</Slides>
  <Notes>58</Notes>
  <HiddenSlides>0</HiddenSlides>
  <MMClips>0</MMClips>
  <ScaleCrop>false</ScaleCrop>
  <HeadingPairs>
    <vt:vector size="4" baseType="variant">
      <vt:variant>
        <vt:lpstr>Theme</vt:lpstr>
      </vt:variant>
      <vt:variant>
        <vt:i4>12</vt:i4>
      </vt:variant>
      <vt:variant>
        <vt:lpstr>Slide Titles</vt:lpstr>
      </vt:variant>
      <vt:variant>
        <vt:i4>234</vt:i4>
      </vt:variant>
    </vt:vector>
  </HeadingPairs>
  <TitlesOfParts>
    <vt:vector size="246" baseType="lpstr">
      <vt:lpstr>Simple Light</vt:lpstr>
      <vt:lpstr>Kuntaliitto suomenkielinen</vt:lpstr>
      <vt:lpstr>2_Default Design</vt:lpstr>
      <vt:lpstr>Default Design</vt:lpstr>
      <vt:lpstr>1_Default Design</vt:lpstr>
      <vt:lpstr>TallinnaYlikool</vt:lpstr>
      <vt:lpstr>TLU Esitlus</vt:lpstr>
      <vt:lpstr>Office Theme</vt:lpstr>
      <vt:lpstr>Thatch</vt:lpstr>
      <vt:lpstr>1_Office Theme</vt:lpstr>
      <vt:lpstr>Ion Boardroom</vt:lpstr>
      <vt:lpstr>Tsiteeritav</vt:lpstr>
      <vt:lpstr>    Riik, kohalik omavalitsus ja poliitika läbi analüüsi prisma*  *Pühendatud Eesti Vabariigi ja Läti Vabariigi 100. sünnipäevale Foorum Tallinna Ülikoolis 04.12.2018</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COORDINATION OF LOCAL GOVERNMENT DEVELOPMENT: ANALYSES AND PRACTICES BETWEEN STATE, UNIVERSITIES AND MUNICIPALITIES –CASE KUNTALIITTO</vt:lpstr>
      <vt:lpstr>AFLRA</vt:lpstr>
      <vt:lpstr>Slide 23</vt:lpstr>
      <vt:lpstr>Slide 24</vt:lpstr>
      <vt:lpstr>Tutkimustiedon hyödyntäminen kunnan strategisessa johtamisessa</vt:lpstr>
      <vt:lpstr>Kunnat ovat erilaisia  monessa suhteessa….</vt:lpstr>
      <vt:lpstr>Kuntaliiton T&amp;K-toiminnan keskeiset periaatteet</vt:lpstr>
      <vt:lpstr>Kuntien lisäksi muita keskeisiä Kuntaliiton  T&amp;K-toiminnan sidosryhmiä mm:</vt:lpstr>
      <vt:lpstr>Tutkimustiedon hyödyntämisen kohdejoukkoja kunnissa</vt:lpstr>
      <vt:lpstr>Eri yhteyksissä todettua tutkimustiedon hyödyntämisestä</vt:lpstr>
      <vt:lpstr>Mikä meille on tärkeää? </vt:lpstr>
      <vt:lpstr>Esimerkkejä  Kuntaliiton tietopalveluista</vt:lpstr>
      <vt:lpstr>Kuntaliitolla tarjolla monenlaista tilastotietoa kunnista, mm:</vt:lpstr>
      <vt:lpstr>Slide 34</vt:lpstr>
      <vt:lpstr>Slide 35</vt:lpstr>
      <vt:lpstr>Slide 36</vt:lpstr>
      <vt:lpstr>Slide 37</vt:lpstr>
      <vt:lpstr>Kuntaliiton vuosittainen gradupalkinto</vt:lpstr>
      <vt:lpstr>Kuntaliiton kyselyt myös kehittämistoiminnan tukena</vt:lpstr>
      <vt:lpstr>Kuntaliiton tilastot</vt:lpstr>
      <vt:lpstr>Kuntaliiton Acta-tutkimussarja</vt:lpstr>
      <vt:lpstr>Kuntaliiton  ”Uutta kunnista” –julkaisusarja </vt:lpstr>
      <vt:lpstr>ARTTU2-tutkimusohjelma  2014-2018</vt:lpstr>
      <vt:lpstr>Slide 44</vt:lpstr>
      <vt:lpstr>ARTTU2-ohjelman tutkimuskunnat  (2014-2018) Yhteensä 40 erikokoista ja –tyyppistä kuntaa eri puolilta Suomea, jotka muodostavat edustavan otoksen maamme kuntakentästä.</vt:lpstr>
      <vt:lpstr>Slide 46</vt:lpstr>
      <vt:lpstr>ARTTU2: Monia tutkimustahoja, lukuisia tutkijoita</vt:lpstr>
      <vt:lpstr>ARTTU2: Monia rahoittaja- ja yhteistyötahoja</vt:lpstr>
      <vt:lpstr>Mitä hyötyä ARTTU2-tutkimusohjelmasta?</vt:lpstr>
      <vt:lpstr>ARTTU2-tutkimusohjelma pähkinänkuoressa (päivitetty tilanne 15.9.2018)</vt:lpstr>
      <vt:lpstr>Slide 51</vt:lpstr>
      <vt:lpstr>Edgar Kant ja Walter Christaller haldusest ehk miks geograafia on oluline</vt:lpstr>
      <vt:lpstr>Keskused ja nende hierarhia</vt:lpstr>
      <vt:lpstr>Das System der zetralen Orte in Süd-Deutschland</vt:lpstr>
      <vt:lpstr>Eesti keskuskohad</vt:lpstr>
      <vt:lpstr>Kaugus Eesti linnadest 1934</vt:lpstr>
      <vt:lpstr>Eesti keskuste tasandid</vt:lpstr>
      <vt:lpstr>Slide 58</vt:lpstr>
      <vt:lpstr>Eesti tööjõuareaalid, 31.12.2011</vt:lpstr>
      <vt:lpstr>Keskused ja nende tagamaad 2013</vt:lpstr>
      <vt:lpstr>Vähemalt 5000 elanikuga toi-mepiirkon- nad</vt:lpstr>
      <vt:lpstr>Slide 62</vt:lpstr>
      <vt:lpstr>Slide 63</vt:lpstr>
      <vt:lpstr>Neoliberaalsus vs. polütsentraalsus</vt:lpstr>
      <vt:lpstr>Slide 65</vt:lpstr>
      <vt:lpstr>Kokkuvõte</vt:lpstr>
      <vt:lpstr>Slide 67</vt:lpstr>
      <vt:lpstr>   Kohaliku omavalitsuse analüüs, toimimine ja areng teadlaste ja praktikute aspektist  Foorum  “Riik, kohalik omavalitsus ja poliitika läbi analüüsi prisma”  Rivo Noorkõiv   Tallinna Ülikool 4.12.2018 </vt:lpstr>
      <vt:lpstr>Koostöö kui arengu võti</vt:lpstr>
      <vt:lpstr>Rahvastikupotensiaal</vt:lpstr>
      <vt:lpstr>Slide 71</vt:lpstr>
      <vt:lpstr>Slide 72</vt:lpstr>
      <vt:lpstr>KOV ühinemised</vt:lpstr>
      <vt:lpstr>Kohaliku autonoomia indeks Euroopa riikides</vt:lpstr>
      <vt:lpstr>Slide 75</vt:lpstr>
      <vt:lpstr>Slide 76</vt:lpstr>
      <vt:lpstr>Haldusreformiga edasiliikumise teemad</vt:lpstr>
      <vt:lpstr>Kuidas mõõta KOV positsiooni  edenemist?</vt:lpstr>
      <vt:lpstr>Slide 79</vt:lpstr>
      <vt:lpstr>Slide 80</vt:lpstr>
      <vt:lpstr>KOV areng Rahandusministeeriumi aspektist</vt:lpstr>
      <vt:lpstr>Peamised teemad</vt:lpstr>
      <vt:lpstr>Kas läheme päriselt detsentraliseerimise teed? </vt:lpstr>
      <vt:lpstr>KOV finantsautonoomia suurendamine</vt:lpstr>
      <vt:lpstr>KOV koostöö tugevdamine</vt:lpstr>
      <vt:lpstr>Slide 86</vt:lpstr>
      <vt:lpstr>Aitäh!</vt:lpstr>
      <vt:lpstr>Slide 88</vt:lpstr>
      <vt:lpstr>   Riik, kohalik omavalitsus ja poliitika läbi analüüsi prisma . Kohaliku omavalitsuse areng ja  Eesti Linnade ja Valdade Liidu vaade</vt:lpstr>
      <vt:lpstr>.</vt:lpstr>
      <vt:lpstr>Slide 91</vt:lpstr>
      <vt:lpstr>Slide 92</vt:lpstr>
      <vt:lpstr>Slide 93</vt:lpstr>
      <vt:lpstr>Millest täna räägiksin:  Organisatsioonist Liidu tegevussuunad 2018-2021 Mis on käsil, igapäevaselt, kogu aeg Tänases hetkes</vt:lpstr>
      <vt:lpstr>Organisatsioon</vt:lpstr>
      <vt:lpstr>Üleriigilise kohaliku omavalitsuste liidu üldkoosolek  toimus 27. veebruaril 2018</vt:lpstr>
      <vt:lpstr>Üldkoosoleku toimumise ajaks 27.02.2018 oli Liiduga liitumise otsuse ja oma esindajad Liidu üldkoosolekule ja Liidu volikogu koosseisu nimetanud 72 linna ja valda. Tänaseks on liitunud 74 linna ja valda, kus elab 98,6% elanikest</vt:lpstr>
      <vt:lpstr>Liidu üldkoosolek 27.02.3018</vt:lpstr>
      <vt:lpstr>  </vt:lpstr>
      <vt:lpstr>* Võeti vastu põhikirja muudatused  * Kinnitati liidu tegevussuunad aastateks 2018-2021  * Valiti uus juhatus (13 liiget)</vt:lpstr>
      <vt:lpstr>Eesti Linnade ja Valdade Liidu juhatus: . Taavi Aas, Tallinna linnapea; juhatuse esimees Anti Allas, Võru linnapea   Mihkel Juhkami, Rakvere Linnavolikoguesimees; aseesimees Urmas Klaas, Tartu linnapea   Margus Lepik, Valga vallavanem                                           Priit Lomp, Kastre vallavanem                          Kurmet Müürsepp, Antsla abivallavanem    Anneli Ott, Võru Linnavolikogu liige     Georg Pelisaar, Põlva vallavanem                                           Pipi-Liis Siemann, Türi vallavanem; aseesimees Siim Suursild, Pärnu abilinnapea                                          Tarmo Tammiste, Narva linnapea                                 Mart Võrklaev, Rae vallavanem</vt:lpstr>
      <vt:lpstr>Liidu tegevussuunad 2018-2021</vt:lpstr>
      <vt:lpstr>Eesti Linnade ja Valdade Liidu tegevussuunad 2018-2021 (Kinnitatud üldkoosoleku poolt Tallinnas 27.02.2018)  http://www.ell.ee/juhtimine/alusdokumendid/elvl-tegevussuunad-2018-2021/</vt:lpstr>
      <vt:lpstr>Omavalitsusliidu seisukohtade kujunemine  Liidu seisukohad, tegevussuunad ja tegevuskavad kujunevad liidu liikmete seisukohtade ja ettepanekute alusel.  </vt:lpstr>
      <vt:lpstr>EESMÄRGID Omavalitsussüsteemi arengu osas; Omavalitsuste ülesannete osas; Rahvusvahelise koostöö osas;  TEGEVUSED I Omavalitsuspoliitika II  Kohalike omavalitsuste finantsautonoomia tagamine III  Kohalike omavalitsuste õiguslik kaitse IV Rahvusvaheline koostöö V IKT arendamine, kohalike omavalitsuste informeerituse tagamine, liidu tegevuse tutvustamine</vt:lpstr>
      <vt:lpstr>TEGEVUSED I Omavalitsuspoliitika  Liikmete  ühishuvi  on  kohaliku  omavalitsuse  osakaalu,  otsustusõiguse  ja   vastutuse  suurendamine  ühiskonnaelu  juhtimisel  ja  korraldamisel,  kohalike  omavalitsuste  poolt  osutatavate  avalike  teenuste  kättesaadavuse  parandamine  ja  kvaliteedi  tõstmine. </vt:lpstr>
      <vt:lpstr>II  Kohalike omavalitsuste finantsautonoomia tagamine . Omavalitsuste rahalised vahendid peavad olema vastavuses nende poolt täidetavate  ülesannetega. Selleks:  1. Leida keskvalitsusega konsensus põhimõttelistes arengusuundades ning saavutada kokkulepped 2. Eelarveläbirääkimiste osas: osaleda sarnaselt ministeeriumidega võrdväärse partnerina eelarveläbirääkimistel Valitsus-komisjoniga</vt:lpstr>
      <vt:lpstr> III  Kohalike omavalitsuste õiguslik kaitse  Tagada kohalike omavalitsuste järjepidev  osaluse võimalus riigi õigusloomes, mille protsessis lähtutaks Euroopa kohaliku omavalitsuse harta põhimõttest ja väärtusest ning Eesti Vabariigi põhiseadusest.  . Selleks: Jätkata õigusloome valdkonnas EIS-i vahendusel kohalike omavalitsuste huvide õiguslikku kaitset. </vt:lpstr>
      <vt:lpstr>IV Rahvusvaheline koostöö Liikmete ühishuvi on kohalike omavalitsuste osalus ja huvide  esindatus  Euroopa  Liidu  ja Euroopa Nõukogu institutsioonides ning koostöö teiste  riikide kohalike omavalitsuste organisatsioonidega.   Selleks:   Osaleda ning esindada liikmete ühishuve  Euroopa Liidu Regioonide Komitee (CdR), Euroopa Nõukogu Kohalike ja Piirkondlike Omavalitsuste Kongressi (CLRAE) ning Euroopa Kohalike ja Piirkondlike Omavalitsuste Nõukogu (CEMR) juhtorganites, komiteedes, komisjonides ja töögruppides</vt:lpstr>
      <vt:lpstr>V IKT arendamine, kohalike omavalitsuste informeerituse tagamine, liidu tegevuse tutvustamine  Liit arendab edasi oma büroo IT võimekust, abistamaks liikmeid IKT süsteemide korrastamisel ja arendamisel, tagamaks liikmetele paremaid võimalusi osaleda koosolekutel ja ühisüritustel. Kohalike omavalitsuste informeerituse tagamisel ja liidu tegevuse tutvustamisel on oluline hoida liidu vahendatav informatsioon operatiivne ja lihtsalt kättesaadav. </vt:lpstr>
      <vt:lpstr>Mis on käsil, igapäevaselt, kogu aeg</vt:lpstr>
      <vt:lpstr>Vabariigi Valitsuse ja Eesti Linnade ja Valdade Liidu eelarveläbirääkimised riigi eelarvestrateegia 2018-2021; 2019-2022 ning 2018 ja 2019. aasta riigieelarve küsimustes</vt:lpstr>
      <vt:lpstr>Alates aastast 1994 töötatakse omavalitsusliitudes iga-aastaselt läbi, lepitakse kokku ja esitatakse ettepanekud eelarveläbirääkimisteks Valitsuskomisjoniga:  Sh Keskpikk perspektiiv ehk riigi eelarvestrateegia (RES) perspektiiv järgmiseks neljaks aastaks ( … 2018-2021; 2019-2022); Sh Järgmine aasta (… 2018; 2019) </vt:lpstr>
      <vt:lpstr>Eelarveläbirääkimised aastal 2018  * Eelarveläbirääkimiste vaheprotokoll 09. aprill 2018; * Fiskaalse mõjuga ettepanekud 10. mai 2018 * Muud ettepanekud 15. juuni 2018 * Läbi räägiti ja ette valmistati eelarveläbirääkimiste lõpp-protokoll - septembri lõpp  2018.  Lõpp-protokoll on 2019. aasta riigieelarve eelnõu lisa, mis on esitatud Riigikogule koos 2019 aasta riigieelarve eelnõuga  St: 2019. aasta riigieelarve seaduse eelnõu 700 SE https://www.riigikogu.ee/tegevus/eelnoud/eelnou/575520bc-666f-465a-a368-ac29bbf587f6/2019.%20aasta%20riigieelarve%20seadus</vt:lpstr>
      <vt:lpstr> 2018. aastal toimunud eelarveläbirääkimiste dokumendis fikseeriti: . Läbirääkimiste lähtealused Läbirääkimiste käik ja tulemused  I Rahanduse valdkond; II Haridus- ja noorsootöö valdkond; III Töö-, sotsiaal- ja tervise valdkond; IV Kultuuri ja spordi valdkond; V Maa- ja keskkonnavaldkond; VI Teehoiu ja transpordi valdkond; VI IKT valdkond; VII VIII Muud küsimused  </vt:lpstr>
      <vt:lpstr>Kohalike omavalitsuste põhinäitajad.  (E/A läbirääkimiste lõpp-protokoll september 2018)</vt:lpstr>
      <vt:lpstr>Murdepunktid - riigieelarve puhastulude ja kohalike omavalitsuste tulubaasi muutus aastatel  2000 kuni 2017</vt:lpstr>
      <vt:lpstr>Tänases hetkes</vt:lpstr>
      <vt:lpstr>Slide 119</vt:lpstr>
      <vt:lpstr>Slide 120</vt:lpstr>
      <vt:lpstr>Slide 121</vt:lpstr>
      <vt:lpstr>Slide 122</vt:lpstr>
      <vt:lpstr>Slide 123</vt:lpstr>
      <vt:lpstr>Slide 124</vt:lpstr>
      <vt:lpstr>Allikaid</vt:lpstr>
      <vt:lpstr>Euroopa kohaliku omavalitsuse vabaduste harta (1953) printsiibid</vt:lpstr>
      <vt:lpstr>Euroopa kohaliku omavalitsuse harta alla kirjutamine</vt:lpstr>
      <vt:lpstr>Harta tähtsusest</vt:lpstr>
      <vt:lpstr>Harta ratifitseerimisest</vt:lpstr>
      <vt:lpstr>Harta ja meie Põhiseaduse võrdlus</vt:lpstr>
      <vt:lpstr>Harta ja meie Põhiseaduse võrdlus</vt:lpstr>
      <vt:lpstr>Euroopa kohaliku omavalitsuse harta  </vt:lpstr>
      <vt:lpstr>Euroopa kohaliku omavalitsuse harta</vt:lpstr>
      <vt:lpstr>Euroopa kohaliku omavalitsuse harta meie põhiseaduslikes institutsioonides</vt:lpstr>
      <vt:lpstr>Harta tähtsusest (3 monitooringut)</vt:lpstr>
      <vt:lpstr>Eesti pöördumine CLRAE poole</vt:lpstr>
      <vt:lpstr>CLRAE monitooringu vastustest</vt:lpstr>
      <vt:lpstr>CLRAE järgnevast tegevusest</vt:lpstr>
      <vt:lpstr>Valitsuskomisjoni ja Eesti Linnade ja Valdade Liidu 2019. aasta riigieelarve läbirääkimiste lõpp-protokoll </vt:lpstr>
      <vt:lpstr>CLRAE 2010. aasta monitooringust</vt:lpstr>
      <vt:lpstr>CLRAE soovitab Euroopa Nõukogu Ministrite Komiteel kutsuda Eesti ametivõime üles</vt:lpstr>
      <vt:lpstr>CLRAE soovitab Euroopa Nõukogu Ministrite Komiteel kutsuda Eesti ametivõime üles</vt:lpstr>
      <vt:lpstr>CLRAE soovitab Euroopa Nõukogu Ministrite Komiteel kutsuda Eesti ametivõime üles</vt:lpstr>
      <vt:lpstr>Slide 144</vt:lpstr>
      <vt:lpstr>Slide 145</vt:lpstr>
      <vt:lpstr>Slide 146</vt:lpstr>
      <vt:lpstr>Kas Eesti vajab kohaliku omavalitsuse arengu aluseid ja strateegiat</vt:lpstr>
      <vt:lpstr>Slide 148</vt:lpstr>
      <vt:lpstr>Sissejuhatus</vt:lpstr>
      <vt:lpstr>Meie analüüsid</vt:lpstr>
      <vt:lpstr>Omavalitsuslikud ülesanded</vt:lpstr>
      <vt:lpstr>Kui suurendada KOV ülesannete osakaalu,</vt:lpstr>
      <vt:lpstr>Omavalitsuste koostöö</vt:lpstr>
      <vt:lpstr>Ettevõtluskeskkond</vt:lpstr>
      <vt:lpstr>Kohaliku omavalitsuse tulevik</vt:lpstr>
      <vt:lpstr>Milline näeb ümbritsev maailm ja omavalitsuste koht välja 25-30 aasta pärast</vt:lpstr>
      <vt:lpstr>Oluline võti – 8 tees</vt:lpstr>
      <vt:lpstr>Slide 158</vt:lpstr>
      <vt:lpstr>Ma tänan teid head kolleegid:</vt:lpstr>
      <vt:lpstr>Tänan tähelepanu eest.</vt:lpstr>
      <vt:lpstr>Slide 161</vt:lpstr>
      <vt:lpstr>Slide 162</vt:lpstr>
      <vt:lpstr>Slide 163</vt:lpstr>
      <vt:lpstr>Slide 164</vt:lpstr>
      <vt:lpstr>Slide 165</vt:lpstr>
      <vt:lpstr>Slide 166</vt:lpstr>
      <vt:lpstr>Slide 167</vt:lpstr>
      <vt:lpstr>Slide 168</vt:lpstr>
      <vt:lpstr>Nüüdisriiklus ja kodakondsus riigireformis</vt:lpstr>
      <vt:lpstr>Tänane huvikese</vt:lpstr>
      <vt:lpstr>Muutuste kontekst</vt:lpstr>
      <vt:lpstr>Modernne riigivõim</vt:lpstr>
      <vt:lpstr>Teisenev riigivõim</vt:lpstr>
      <vt:lpstr>Uusliberaalne valitsemine: UK 30 a</vt:lpstr>
      <vt:lpstr>Põhivoolupoliitika</vt:lpstr>
      <vt:lpstr>Teadmisdemokraatia</vt:lpstr>
      <vt:lpstr>Eesti algatusi</vt:lpstr>
      <vt:lpstr>Järeldusi</vt:lpstr>
      <vt:lpstr>TÄNAN!    Küsimusi?</vt:lpstr>
      <vt:lpstr>Slide 180</vt:lpstr>
      <vt:lpstr>Lõimumine haridussüsteemi kaudu</vt:lpstr>
      <vt:lpstr>Slide 182</vt:lpstr>
      <vt:lpstr>Slide 183</vt:lpstr>
      <vt:lpstr>Slide 184</vt:lpstr>
      <vt:lpstr>Slide 185</vt:lpstr>
      <vt:lpstr>Slide 186</vt:lpstr>
      <vt:lpstr>Slide 187</vt:lpstr>
      <vt:lpstr>Slide 188</vt:lpstr>
      <vt:lpstr>Slide 189</vt:lpstr>
      <vt:lpstr>RIIK, OMAVALITSUS, TULEVIK  </vt:lpstr>
      <vt:lpstr>Teha mõtestatumalt ja efektiivsemalt!</vt:lpstr>
      <vt:lpstr>Probleeme ja tüüpvigu arengukavandamisel avalikus sektoris</vt:lpstr>
      <vt:lpstr>Probleeme ja tüüpvigu </vt:lpstr>
      <vt:lpstr>Slide 194</vt:lpstr>
      <vt:lpstr>Slide 195</vt:lpstr>
      <vt:lpstr>Slide 196</vt:lpstr>
      <vt:lpstr>Riigireform ja inimõigused</vt:lpstr>
      <vt:lpstr>Kas riigi retoorikas on inimõigused tähtsad?</vt:lpstr>
      <vt:lpstr>Järg: inimõiguste osakaal riigi retoorikas</vt:lpstr>
      <vt:lpstr>Inimõiguste osakaal riigi retoorikas</vt:lpstr>
      <vt:lpstr>Kas riiki on vaja “reformida” inimõiguste paremaks tagamiseks?</vt:lpstr>
      <vt:lpstr>Kas riiki on vaja “reformida” inimõiguste tagamiseks</vt:lpstr>
      <vt:lpstr>ÜRO rändekompakt</vt:lpstr>
      <vt:lpstr>Inimõigused ja julgeolek</vt:lpstr>
      <vt:lpstr>Inimõigused ja julgeolek</vt:lpstr>
      <vt:lpstr>Mõned järeldused</vt:lpstr>
      <vt:lpstr>Tänan!</vt:lpstr>
      <vt:lpstr>Slide 208</vt:lpstr>
      <vt:lpstr>Riigireform Rahandusministeeriumi vaatest</vt:lpstr>
      <vt:lpstr>Riigireformi lähtekohad</vt:lpstr>
      <vt:lpstr>Tulemuslikkus tähtsam kui kuluefektiivsus</vt:lpstr>
      <vt:lpstr>Riigireformi põhisuunad</vt:lpstr>
      <vt:lpstr>Slide 213</vt:lpstr>
      <vt:lpstr>Olulisemad rõhuasetused</vt:lpstr>
      <vt:lpstr>Aitäh!</vt:lpstr>
      <vt:lpstr>Slide 216</vt:lpstr>
      <vt:lpstr>Slide 217</vt:lpstr>
      <vt:lpstr>Enne õigusloomejuristide vallandamist</vt:lpstr>
      <vt:lpstr>Mida ma neist ettepanekutest ise ära ostaks?</vt:lpstr>
      <vt:lpstr>Tänan kuulamast!</vt:lpstr>
      <vt:lpstr>Slide 221</vt:lpstr>
      <vt:lpstr>Slide 222</vt:lpstr>
      <vt:lpstr>Slide 223</vt:lpstr>
      <vt:lpstr>MINU  MINISTEERIUMID</vt:lpstr>
      <vt:lpstr>Slide 225</vt:lpstr>
      <vt:lpstr>Kuidas see Teid puudutab?</vt:lpstr>
      <vt:lpstr>Kas Sina töötad ka 24/7?</vt:lpstr>
      <vt:lpstr>Mida tühjem, seda parem!</vt:lpstr>
      <vt:lpstr>Kas Sa oskad nimetada erilisi hetki oma elus? Foto: Urmas Sellis/MTÜ Kotkaklubi</vt:lpstr>
      <vt:lpstr>Kui pika aja peale sa ette mõtled? 22. aprillil 2016. Pariisi kliimaleppe allkirjastamine ÜRO-s  Foto: Meelis Münt/Keskkonnaministeerium</vt:lpstr>
      <vt:lpstr>Kas tuleb tuttav ette?</vt:lpstr>
      <vt:lpstr>Sa oled kõigest inimene!</vt:lpstr>
      <vt:lpstr>Jääge heaks!</vt:lpstr>
      <vt:lpstr>Slide 234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Riik ja omavalitsus täna ning vaade tulevikku 10 teesi - mis edasi? Pühendatud Eesti Vabariigi 100. juubelile</dc:title>
  <dc:creator>Sulev Lääne</dc:creator>
  <cp:lastModifiedBy>Probook</cp:lastModifiedBy>
  <cp:revision>33</cp:revision>
  <dcterms:modified xsi:type="dcterms:W3CDTF">2018-12-04T11:29:00Z</dcterms:modified>
</cp:coreProperties>
</file>