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12192000" cy="6858000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4">
            <a:extLst>
              <a:ext uri="{FF2B5EF4-FFF2-40B4-BE49-F238E27FC236}">
                <a16:creationId xmlns:a16="http://schemas.microsoft.com/office/drawing/2014/main" id="{C77E9FBD-1AD4-4123-A07A-52622F666E63}"/>
              </a:ext>
            </a:extLst>
          </p:cNvPr>
          <p:cNvGrpSpPr>
            <a:grpSpLocks/>
          </p:cNvGrpSpPr>
          <p:nvPr/>
        </p:nvGrpSpPr>
        <p:grpSpPr bwMode="auto">
          <a:xfrm>
            <a:off x="0" y="-30162"/>
            <a:ext cx="12090400" cy="6889751"/>
            <a:chOff x="0" y="-30477"/>
            <a:chExt cx="9067800" cy="6889273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8BC2DA1A-C026-40CE-9F39-611A25EBF5AB}"/>
                </a:ext>
              </a:extLst>
            </p:cNvPr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E06E917-39BB-483C-92BD-41232AFDEC01}"/>
                </a:ext>
              </a:extLst>
            </p:cNvPr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B1D7B3E4-30BA-42F3-A71F-92975DF0A008}"/>
                </a:ext>
              </a:extLst>
            </p:cNvPr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F839AAA-A798-46F9-AA22-F18FF9CC12FA}"/>
                </a:ext>
              </a:extLst>
            </p:cNvPr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558908A-54AF-4EAA-B48F-2F884EBB14E0}"/>
                </a:ext>
              </a:extLst>
            </p:cNvPr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552AE7B-87A5-40DC-9BC0-DC8370431A95}"/>
                </a:ext>
              </a:extLst>
            </p:cNvPr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F5FA8D75-11DD-4F47-97DC-F480129CE5E7}"/>
                </a:ext>
              </a:extLst>
            </p:cNvPr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F3A91C26-B34D-4FA9-8132-78583DAC4763}"/>
                </a:ext>
              </a:extLst>
            </p:cNvPr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74890162-96AF-46B5-9756-B72FFAF1BE3B}"/>
                </a:ext>
              </a:extLst>
            </p:cNvPr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5D959E72-0DCD-4500-9774-7F22FEEE93C7}"/>
                </a:ext>
              </a:extLst>
            </p:cNvPr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10050BB-86C4-45DB-9483-39AB4A005188}"/>
                </a:ext>
              </a:extLst>
            </p:cNvPr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BB8A153C-22C7-454F-ABDA-F53AC557BBF5}"/>
                </a:ext>
              </a:extLst>
            </p:cNvPr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8DB4E0AE-A1C3-47F3-87CF-742552A0082D}"/>
                </a:ext>
              </a:extLst>
            </p:cNvPr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736DD726-31D3-4075-BD2A-5FEAD74FFA7C}"/>
                </a:ext>
              </a:extLst>
            </p:cNvPr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5F2DE5AC-DBD3-45C6-B9A6-2828071570B1}"/>
                </a:ext>
              </a:extLst>
            </p:cNvPr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B0917C9F-137B-4931-83E4-010B8AAE245C}"/>
                </a:ext>
              </a:extLst>
            </p:cNvPr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5FDA3913-2CDD-4303-AC0B-9CD97E694E78}"/>
                </a:ext>
              </a:extLst>
            </p:cNvPr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E473C62-F8F1-4865-AA56-D6FAE8A6C63E}"/>
                </a:ext>
              </a:extLst>
            </p:cNvPr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B60C0703-99DB-4340-8736-048267E3C99D}"/>
                </a:ext>
              </a:extLst>
            </p:cNvPr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8716539-3B6A-4356-96FC-7F46F8B93589}"/>
                </a:ext>
              </a:extLst>
            </p:cNvPr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E4229B5-E37C-4AEF-91D0-1C4044431988}"/>
                </a:ext>
              </a:extLst>
            </p:cNvPr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03767940-1589-4550-AD04-04A59454DD53}"/>
                </a:ext>
              </a:extLst>
            </p:cNvPr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21666F3-7281-433D-BA02-4D49107CF1FC}"/>
                </a:ext>
              </a:extLst>
            </p:cNvPr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9C9B0D34-3081-4AB4-8B96-856455C23B8D}"/>
                </a:ext>
              </a:extLst>
            </p:cNvPr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5FBB2E0-2D97-4C9A-9E18-A62C49517808}"/>
                </a:ext>
              </a:extLst>
            </p:cNvPr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42C103A-67EA-4881-A556-D7D09FC5FA1E}"/>
                </a:ext>
              </a:extLst>
            </p:cNvPr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28F06DA6-37D8-43F6-BCD5-A8328ACA645C}"/>
                </a:ext>
              </a:extLst>
            </p:cNvPr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8433A1EF-0ACE-4084-9C2A-68D033A9391D}"/>
                </a:ext>
              </a:extLst>
            </p:cNvPr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ACAC3159-F3C3-4A7C-A881-1CDEB01A0787}"/>
                </a:ext>
              </a:extLst>
            </p:cNvPr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32AE952-6B45-40F4-B988-7D747DDBFADF}"/>
                </a:ext>
              </a:extLst>
            </p:cNvPr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A5DFB74-A7AF-4CD6-8B3E-2099D7EDDB43}"/>
                </a:ext>
              </a:extLst>
            </p:cNvPr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1595F37C-6408-434F-B85F-3904C0F5F348}"/>
                </a:ext>
              </a:extLst>
            </p:cNvPr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E050D4EB-19AB-43D9-9D32-B06A8B1D7F51}"/>
                </a:ext>
              </a:extLst>
            </p:cNvPr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EBF62C8C-498F-4DDB-ACCE-BF8FB8C400E9}"/>
                </a:ext>
              </a:extLst>
            </p:cNvPr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3F5E51B3-8565-4A90-9809-91191AFF043C}"/>
                </a:ext>
              </a:extLst>
            </p:cNvPr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A5882178-7CFE-42E1-94C6-4AD1078A74BE}"/>
                </a:ext>
              </a:extLst>
            </p:cNvPr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434C5A7D-61A9-4C22-9DB7-BD0E093C7F8E}"/>
                </a:ext>
              </a:extLst>
            </p:cNvPr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8C837486-5955-4A7C-B0CA-28C922593333}"/>
                </a:ext>
              </a:extLst>
            </p:cNvPr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CE599D2-50A4-4E25-93C2-F32847BC59EB}"/>
                </a:ext>
              </a:extLst>
            </p:cNvPr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1F556C0-0B3B-4700-AA2F-845D1A09B5E8}"/>
                </a:ext>
              </a:extLst>
            </p:cNvPr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6A402B73-9FCA-4E43-A5AE-60A73DC7C6B9}"/>
                </a:ext>
              </a:extLst>
            </p:cNvPr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010C111-8192-4634-9B2A-0B2CEF463AA7}"/>
                </a:ext>
              </a:extLst>
            </p:cNvPr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CEBDEB53-8DCF-4541-9C32-2C04611C3E60}"/>
                </a:ext>
              </a:extLst>
            </p:cNvPr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632CD5A2-554C-466F-9B26-20C9BAF3626B}"/>
                </a:ext>
              </a:extLst>
            </p:cNvPr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733B14B-E854-436B-9392-66B1FBFE5E74}"/>
                </a:ext>
              </a:extLst>
            </p:cNvPr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04295BA5-B6FB-4BB7-AC20-4456258BB33A}"/>
                </a:ext>
              </a:extLst>
            </p:cNvPr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9203890-EE51-4C02-940D-2AA376D74938}"/>
                </a:ext>
              </a:extLst>
            </p:cNvPr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9BC94E96-0921-4BC5-A158-649A6ECDD2E8}"/>
                </a:ext>
              </a:extLst>
            </p:cNvPr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ECFEFAB-3B08-4030-8269-96F656511C70}"/>
                </a:ext>
              </a:extLst>
            </p:cNvPr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95E2C0F8-19E4-4567-B99D-1652BF3F0C9C}"/>
                </a:ext>
              </a:extLst>
            </p:cNvPr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5F30AF9D-113F-4447-A066-C5AB951FAA04}"/>
                </a:ext>
              </a:extLst>
            </p:cNvPr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352F0090-305E-45A2-834E-F3641E106B55}"/>
                </a:ext>
              </a:extLst>
            </p:cNvPr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AFEBB283-54B1-404A-B3F5-68C15CE131D0}"/>
                </a:ext>
              </a:extLst>
            </p:cNvPr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38C0538-8CC3-4C20-9563-ADB13F0AEA23}"/>
                </a:ext>
              </a:extLst>
            </p:cNvPr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200DF91-7345-40B0-A0D0-C5BFC8862B0F}"/>
                </a:ext>
              </a:extLst>
            </p:cNvPr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161DDA31-4C79-44B5-B257-D69879F9559B}"/>
                </a:ext>
              </a:extLst>
            </p:cNvPr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4678895D-3516-429B-801E-B06AF21A639C}"/>
                </a:ext>
              </a:extLst>
            </p:cNvPr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44B62CB-8796-4958-8122-8BFD2175FC35}"/>
                </a:ext>
              </a:extLst>
            </p:cNvPr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0FBA9AEC-6283-4A3B-83B6-AD44107FBED9}"/>
                </a:ext>
              </a:extLst>
            </p:cNvPr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54A6B4AD-AF6F-43C7-B2EA-6C4597311A4C}"/>
                </a:ext>
              </a:extLst>
            </p:cNvPr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A8240DB-231A-420D-B293-3651E2864934}"/>
                </a:ext>
              </a:extLst>
            </p:cNvPr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AFA14281-6F8D-4452-A849-195EC428FE85}"/>
                </a:ext>
              </a:extLst>
            </p:cNvPr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E700C093-6CD1-4B0A-8027-D1B4C478D94B}"/>
                </a:ext>
              </a:extLst>
            </p:cNvPr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1E2851D6-A01E-42BC-A616-15CC3136F079}"/>
                </a:ext>
              </a:extLst>
            </p:cNvPr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BC886A28-0ADC-4985-9713-54D34FD64B92}"/>
                </a:ext>
              </a:extLst>
            </p:cNvPr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1DE839A-5627-4E2E-B9A8-590653846785}"/>
                </a:ext>
              </a:extLst>
            </p:cNvPr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4379F689-8CF3-4DB8-979E-9CC3F3E9CF78}"/>
                </a:ext>
              </a:extLst>
            </p:cNvPr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FF901FBF-8D92-4513-98C9-D1EB8F5E008D}"/>
                </a:ext>
              </a:extLst>
            </p:cNvPr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8211CFEA-1FE2-47FF-81DB-2744CCC1A855}"/>
                </a:ext>
              </a:extLst>
            </p:cNvPr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28A195A-38EE-4076-B196-E9D138FA3C03}"/>
                </a:ext>
              </a:extLst>
            </p:cNvPr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4DE9B9D6-E21B-431A-8971-FABCC9CA4E7C}"/>
                </a:ext>
              </a:extLst>
            </p:cNvPr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C122BA15-9856-41F6-BAB6-86D30A3FCFE8}"/>
                </a:ext>
              </a:extLst>
            </p:cNvPr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8D0F563-7908-435F-9CA7-B66A38971C2B}"/>
                </a:ext>
              </a:extLst>
            </p:cNvPr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23DCD63-7C2B-4A9A-A317-9424E043D60C}"/>
                </a:ext>
              </a:extLst>
            </p:cNvPr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1DC2F9E7-C042-42B3-BC4C-30B2DA4573C5}"/>
                </a:ext>
              </a:extLst>
            </p:cNvPr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1EBCFC0-22E9-4CDA-88BF-582066D96C0A}"/>
                </a:ext>
              </a:extLst>
            </p:cNvPr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5C50AD-CB28-4FEF-851F-087BBBA5F86B}"/>
                </a:ext>
              </a:extLst>
            </p:cNvPr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9D158EF7-4D34-4CD7-B739-E5AAB1ACB365}"/>
                </a:ext>
              </a:extLst>
            </p:cNvPr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3A8AF87-65BA-452E-8AB4-E23A546A2563}"/>
                </a:ext>
              </a:extLst>
            </p:cNvPr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66BD30B5-1B54-421F-8BF7-5F71BAE59214}"/>
                </a:ext>
              </a:extLst>
            </p:cNvPr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1EA4A12A-7071-45D1-860C-1E295489D302}"/>
                </a:ext>
              </a:extLst>
            </p:cNvPr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71726B80-8997-45D8-901D-3D4137E98A70}"/>
                </a:ext>
              </a:extLst>
            </p:cNvPr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191BA8DF-09AF-429D-9AB7-249FE9B3C2F5}"/>
                </a:ext>
              </a:extLst>
            </p:cNvPr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80FC9758-F29E-4EE4-8D45-F5FED440B0F7}"/>
              </a:ext>
            </a:extLst>
          </p:cNvPr>
          <p:cNvSpPr/>
          <p:nvPr/>
        </p:nvSpPr>
        <p:spPr>
          <a:xfrm>
            <a:off x="0" y="1905000"/>
            <a:ext cx="6604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>
              <a:solidFill>
                <a:prstClr val="white"/>
              </a:solidFill>
            </a:endParaRPr>
          </a:p>
        </p:txBody>
      </p:sp>
      <p:grpSp>
        <p:nvGrpSpPr>
          <p:cNvPr id="89" name="Group 93">
            <a:extLst>
              <a:ext uri="{FF2B5EF4-FFF2-40B4-BE49-F238E27FC236}">
                <a16:creationId xmlns:a16="http://schemas.microsoft.com/office/drawing/2014/main" id="{74AF8F16-F12F-4ACE-943F-BF427306AF26}"/>
              </a:ext>
            </a:extLst>
          </p:cNvPr>
          <p:cNvGrpSpPr>
            <a:grpSpLocks/>
          </p:cNvGrpSpPr>
          <p:nvPr/>
        </p:nvGrpSpPr>
        <p:grpSpPr bwMode="auto">
          <a:xfrm>
            <a:off x="0" y="2057401"/>
            <a:ext cx="6402917" cy="2820988"/>
            <a:chOff x="0" y="2057400"/>
            <a:chExt cx="4801394" cy="2820988"/>
          </a:xfrm>
        </p:grpSpPr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C457E288-4BDC-4BD2-BE84-621636BFE1E2}"/>
                </a:ext>
              </a:extLst>
            </p:cNvPr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81C94FF6-7A11-49C1-A4CF-5CB8AFBB7408}"/>
                </a:ext>
              </a:extLst>
            </p:cNvPr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DB67C7C2-AEA1-4201-9B2C-BD2BCBB702A4}"/>
                </a:ext>
              </a:extLst>
            </p:cNvPr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130426"/>
            <a:ext cx="58928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733800"/>
            <a:ext cx="58928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3" name="Date Placeholder 3">
            <a:extLst>
              <a:ext uri="{FF2B5EF4-FFF2-40B4-BE49-F238E27FC236}">
                <a16:creationId xmlns:a16="http://schemas.microsoft.com/office/drawing/2014/main" id="{563A6325-57AC-4C99-AD5A-120C51451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4" name="Footer Placeholder 4">
            <a:extLst>
              <a:ext uri="{FF2B5EF4-FFF2-40B4-BE49-F238E27FC236}">
                <a16:creationId xmlns:a16="http://schemas.microsoft.com/office/drawing/2014/main" id="{EC4E492A-1EBA-4D75-B011-2E287B980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5" name="Slide Number Placeholder 5">
            <a:extLst>
              <a:ext uri="{FF2B5EF4-FFF2-40B4-BE49-F238E27FC236}">
                <a16:creationId xmlns:a16="http://schemas.microsoft.com/office/drawing/2014/main" id="{E4FA0172-A1C5-4B99-8D0F-97DAB1A54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8155C1-DC84-4EBC-B856-9C6E8A09287E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854466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FE030-2219-468C-A5B3-F452A963A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3D1A3-288F-4463-9511-99E8B6AFF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903D8-BA20-4958-9A8D-46B887937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79E36-B617-417E-BE8A-03035C4FA59A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112400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3EB83-4548-42C2-9D52-6374B89E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BA9772-3863-424F-A21D-1AD57DB3A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6AEC57-D7FB-489F-926C-B7A5552A7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24B64-66BA-4299-9894-22DECB4CD228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395905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/>
            </a:lvl1pPr>
            <a:lvl2pPr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D518F0-C3E4-4166-B1FB-105F0E384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8EAB5-CBDD-4A0C-B418-A8D561936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BEDEB6-7F8A-4262-9073-6206F2F2DF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F199E-4F58-4A87-8116-4986C50114EB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6831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>
            <a:extLst>
              <a:ext uri="{FF2B5EF4-FFF2-40B4-BE49-F238E27FC236}">
                <a16:creationId xmlns:a16="http://schemas.microsoft.com/office/drawing/2014/main" id="{DC41BEDC-4CA3-4F65-863D-D39A1159E739}"/>
              </a:ext>
            </a:extLst>
          </p:cNvPr>
          <p:cNvGrpSpPr>
            <a:grpSpLocks/>
          </p:cNvGrpSpPr>
          <p:nvPr/>
        </p:nvGrpSpPr>
        <p:grpSpPr bwMode="auto">
          <a:xfrm>
            <a:off x="0" y="-30164"/>
            <a:ext cx="12090400" cy="4846639"/>
            <a:chOff x="1" y="-30477"/>
            <a:chExt cx="9067799" cy="4526277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CFBB2F56-932F-4AC3-9D8C-F89B9008482F}"/>
                </a:ext>
              </a:extLst>
            </p:cNvPr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772F203E-B6C9-494F-AE7B-7D25C72FB090}"/>
                </a:ext>
              </a:extLst>
            </p:cNvPr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EF47067-17E3-4234-AE22-05B3A4283548}"/>
                </a:ext>
              </a:extLst>
            </p:cNvPr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552820B6-EBAD-48E8-B618-476127E9F736}"/>
                </a:ext>
              </a:extLst>
            </p:cNvPr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684D2CA4-A40B-4B5B-ABC3-9C0964E9B85B}"/>
                </a:ext>
              </a:extLst>
            </p:cNvPr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B8673595-0E52-4AC4-BF62-486C0B095EA7}"/>
                </a:ext>
              </a:extLst>
            </p:cNvPr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B90B9F05-D7C8-43A6-B944-CD65856BA492}"/>
                </a:ext>
              </a:extLst>
            </p:cNvPr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71DB492-B51B-4C73-9F8B-E66812773649}"/>
                </a:ext>
              </a:extLst>
            </p:cNvPr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387AAB8-3D12-413B-BAF9-7966FBE3C546}"/>
                </a:ext>
              </a:extLst>
            </p:cNvPr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92C64D68-54DB-4018-B49B-4067D7C46806}"/>
                </a:ext>
              </a:extLst>
            </p:cNvPr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02AE14D-0E2F-43CF-A306-FD196AED6119}"/>
                </a:ext>
              </a:extLst>
            </p:cNvPr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D4CBC07-9156-45D2-8E5C-95CACA526B22}"/>
                </a:ext>
              </a:extLst>
            </p:cNvPr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4521353A-77B4-404A-9D59-AE1B6134BD2E}"/>
                </a:ext>
              </a:extLst>
            </p:cNvPr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63DDBC66-C06A-476A-B9A6-5754FCF3CE24}"/>
                </a:ext>
              </a:extLst>
            </p:cNvPr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3AF7BCBD-11F1-4DFB-9EA0-BC9211F1FF6F}"/>
                </a:ext>
              </a:extLst>
            </p:cNvPr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32A881B7-1DB8-4935-BA6E-A134FE806250}"/>
                </a:ext>
              </a:extLst>
            </p:cNvPr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D5632827-63B9-45E2-A8C2-81A4EED65D88}"/>
                </a:ext>
              </a:extLst>
            </p:cNvPr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46E9A65-1C5A-4CE3-B019-12F3FC1536A9}"/>
                </a:ext>
              </a:extLst>
            </p:cNvPr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1E555189-355D-4F01-8343-C697EC1B5414}"/>
                </a:ext>
              </a:extLst>
            </p:cNvPr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5FE47DDC-7477-44DF-B32F-D8B8F2B25D75}"/>
                </a:ext>
              </a:extLst>
            </p:cNvPr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0020739-48B0-4CED-ACC8-4CA2039F848B}"/>
                </a:ext>
              </a:extLst>
            </p:cNvPr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E7C7AB8-2172-4E4E-B2A2-2FD4AFD850C0}"/>
                </a:ext>
              </a:extLst>
            </p:cNvPr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96B7F97D-4EE7-4AF3-B243-EE3B08239E1E}"/>
                </a:ext>
              </a:extLst>
            </p:cNvPr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B48C5CA3-9C2C-44A7-BF6E-DE195D829F8E}"/>
                </a:ext>
              </a:extLst>
            </p:cNvPr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31FF5F9-B393-48AE-A845-98C66A6E39A8}"/>
                </a:ext>
              </a:extLst>
            </p:cNvPr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2C92D806-A6C6-4D46-81AF-B2BDEDD49827}"/>
                </a:ext>
              </a:extLst>
            </p:cNvPr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B0FD848-D8A1-4FFB-A59D-97FF1F264C75}"/>
                </a:ext>
              </a:extLst>
            </p:cNvPr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2A2A4BDA-94F7-44D2-A95A-AF8631DC0125}"/>
                </a:ext>
              </a:extLst>
            </p:cNvPr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09B8E848-112E-4A0D-B45F-89DAEE644A22}"/>
                </a:ext>
              </a:extLst>
            </p:cNvPr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AA48E00-B71B-4CA8-A9BF-FD7FDBD9150C}"/>
                </a:ext>
              </a:extLst>
            </p:cNvPr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80E831A-9A83-443B-A22A-B91F8DEFB74B}"/>
                </a:ext>
              </a:extLst>
            </p:cNvPr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DDB856D-A0EB-48EE-92E2-05BAD7973C48}"/>
                </a:ext>
              </a:extLst>
            </p:cNvPr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F32C5CC-EBA5-48DE-A1EB-7D88B686B3AC}"/>
                </a:ext>
              </a:extLst>
            </p:cNvPr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AF48F31D-FE00-492D-B664-C3C576893BEE}"/>
                </a:ext>
              </a:extLst>
            </p:cNvPr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D816DD85-970F-4DA9-8A7A-3BAA0EA7E82C}"/>
                </a:ext>
              </a:extLst>
            </p:cNvPr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55670592-8FB0-4325-BC43-CF8DDADCDB5A}"/>
                </a:ext>
              </a:extLst>
            </p:cNvPr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A4418FE-82C8-4BB7-A182-BA633DA0AA60}"/>
                </a:ext>
              </a:extLst>
            </p:cNvPr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AC26C79-0616-40A8-9278-A39AEF29AECE}"/>
                </a:ext>
              </a:extLst>
            </p:cNvPr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ABEB0F3D-56C5-49C2-A7D0-7C7F1CD1DE15}"/>
                </a:ext>
              </a:extLst>
            </p:cNvPr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1FA9015B-AAEA-4269-8A42-389C15AA482F}"/>
                </a:ext>
              </a:extLst>
            </p:cNvPr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A0776A8B-CE5B-4F2B-98F6-81A9ACC41B7F}"/>
                </a:ext>
              </a:extLst>
            </p:cNvPr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7FA08DFA-3A4D-4F45-9850-908C04E6A09B}"/>
                </a:ext>
              </a:extLst>
            </p:cNvPr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5A6A2647-6A58-49D0-B651-5625F77B85CA}"/>
                </a:ext>
              </a:extLst>
            </p:cNvPr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B93146C6-04E8-4513-AF88-5D34348D149A}"/>
                </a:ext>
              </a:extLst>
            </p:cNvPr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9C139A75-B96A-42B3-9BE7-8C151A2B9E20}"/>
                </a:ext>
              </a:extLst>
            </p:cNvPr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C81DFD73-282C-40DC-AB15-AC429C04A2AA}"/>
                </a:ext>
              </a:extLst>
            </p:cNvPr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5046EE4E-64FD-40FA-809F-91FDB17A811F}"/>
                </a:ext>
              </a:extLst>
            </p:cNvPr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F5B11B29-5DF8-48F9-8D67-43E993927BD7}"/>
                </a:ext>
              </a:extLst>
            </p:cNvPr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9F5881FC-94B4-4319-AC70-6F001F2DBFA5}"/>
                </a:ext>
              </a:extLst>
            </p:cNvPr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252EADA4-60F3-4C97-85A9-6E3AE8C48E09}"/>
                </a:ext>
              </a:extLst>
            </p:cNvPr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0C22E439-E3CA-4D2D-96D2-B301E6A8459C}"/>
                </a:ext>
              </a:extLst>
            </p:cNvPr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E09CE96-3CCB-4001-9265-DA4CE04E2738}"/>
                </a:ext>
              </a:extLst>
            </p:cNvPr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BC6B9884-E955-4C6F-8B5C-A6263FFE5F8D}"/>
                </a:ext>
              </a:extLst>
            </p:cNvPr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32C8A024-3C9D-4C96-B7D5-9743C372C2C7}"/>
                </a:ext>
              </a:extLst>
            </p:cNvPr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C212BC7E-5D7D-499C-96A3-86C5689FE1D9}"/>
                </a:ext>
              </a:extLst>
            </p:cNvPr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D2BB754-6ECB-4AAD-A734-025F8B569EA1}"/>
                </a:ext>
              </a:extLst>
            </p:cNvPr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8E4F0643-19E3-49EA-81E1-5AA17ABE2504}"/>
                </a:ext>
              </a:extLst>
            </p:cNvPr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42C522BF-3566-474D-93A5-8A90668AC24F}"/>
                </a:ext>
              </a:extLst>
            </p:cNvPr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09CDFBE-C9C0-4803-A62E-3A2BC3741365}"/>
                </a:ext>
              </a:extLst>
            </p:cNvPr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E5EB8362-F0C3-452B-A43F-6A030984AEAB}"/>
                </a:ext>
              </a:extLst>
            </p:cNvPr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7B66EED8-71EB-480A-8C1D-E817DCFC6A41}"/>
                </a:ext>
              </a:extLst>
            </p:cNvPr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C4A28328-11DD-4705-B6CC-BAA0A3B5257D}"/>
                </a:ext>
              </a:extLst>
            </p:cNvPr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40FCC1E0-0E64-44C5-AD17-E9F490D764D9}"/>
                </a:ext>
              </a:extLst>
            </p:cNvPr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6DB2FE38-496C-4914-A48B-8FED660E8EEF}"/>
                </a:ext>
              </a:extLst>
            </p:cNvPr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6BD38F70-E480-4B08-BE9C-9E8632B4F7C1}"/>
                </a:ext>
              </a:extLst>
            </p:cNvPr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5F83C0CA-A281-4534-8BBD-95CF83B8B205}"/>
                </a:ext>
              </a:extLst>
            </p:cNvPr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551F7EB1-18B6-4346-83F1-D8278493F941}"/>
                </a:ext>
              </a:extLst>
            </p:cNvPr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4EC889E8-3D16-49F9-A2BA-C5491D7B2EC6}"/>
                </a:ext>
              </a:extLst>
            </p:cNvPr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9F258CA9-775D-4592-B187-D0DA52B688AC}"/>
                </a:ext>
              </a:extLst>
            </p:cNvPr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C03213EF-4C87-4F8D-B980-C43CD42FD92B}"/>
                </a:ext>
              </a:extLst>
            </p:cNvPr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16C52B31-1FBF-4C50-9EB1-C6D56B00B922}"/>
                </a:ext>
              </a:extLst>
            </p:cNvPr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DAC80360-52DE-44BB-A5D7-4F4B125B92B9}"/>
                </a:ext>
              </a:extLst>
            </p:cNvPr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A381D932-1700-4977-82D0-437168903234}"/>
                </a:ext>
              </a:extLst>
            </p:cNvPr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617BAB32-5515-47EB-941C-C66EC6A88EC1}"/>
                </a:ext>
              </a:extLst>
            </p:cNvPr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7EFA678F-0B72-400E-9023-061002F538A6}"/>
                </a:ext>
              </a:extLst>
            </p:cNvPr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6B9FD1A2-252E-4B49-9B20-789EFD1FC103}"/>
                </a:ext>
              </a:extLst>
            </p:cNvPr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09E296F-1396-4005-A56C-B33143080467}"/>
                </a:ext>
              </a:extLst>
            </p:cNvPr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5EB900AB-FDD9-4C48-AA83-7BC3AD624685}"/>
                </a:ext>
              </a:extLst>
            </p:cNvPr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92EAF2E1-49C0-4F86-BA21-A7092E90CA93}"/>
                </a:ext>
              </a:extLst>
            </p:cNvPr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2682141-E531-47CD-9B5A-F0DC1452BAE6}"/>
                </a:ext>
              </a:extLst>
            </p:cNvPr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FA9C16C5-DA66-4742-A1F4-0D6CB0B2CCDF}"/>
                </a:ext>
              </a:extLst>
            </p:cNvPr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F8C7D13D-9856-4128-AD08-1D0BDB2E0195}"/>
                </a:ext>
              </a:extLst>
            </p:cNvPr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595B9683-6B5F-4A50-8FCC-627F80EDA4CB}"/>
                </a:ext>
              </a:extLst>
            </p:cNvPr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>
            <a:extLst>
              <a:ext uri="{FF2B5EF4-FFF2-40B4-BE49-F238E27FC236}">
                <a16:creationId xmlns:a16="http://schemas.microsoft.com/office/drawing/2014/main" id="{FAF2758B-341C-4A41-A747-5F7B5CCFDFDF}"/>
              </a:ext>
            </a:extLst>
          </p:cNvPr>
          <p:cNvSpPr/>
          <p:nvPr/>
        </p:nvSpPr>
        <p:spPr>
          <a:xfrm>
            <a:off x="0" y="4311651"/>
            <a:ext cx="12192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>
              <a:solidFill>
                <a:prstClr val="white"/>
              </a:solidFill>
            </a:endParaRP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0B3DF848-FD2C-4359-BAB0-A642378DA255}"/>
              </a:ext>
            </a:extLst>
          </p:cNvPr>
          <p:cNvCxnSpPr/>
          <p:nvPr/>
        </p:nvCxnSpPr>
        <p:spPr>
          <a:xfrm>
            <a:off x="0" y="4387851"/>
            <a:ext cx="12192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11BDBEB-766B-47A4-848E-969EC297EFDC}"/>
              </a:ext>
            </a:extLst>
          </p:cNvPr>
          <p:cNvCxnSpPr/>
          <p:nvPr/>
        </p:nvCxnSpPr>
        <p:spPr>
          <a:xfrm>
            <a:off x="0" y="6138864"/>
            <a:ext cx="12192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621365"/>
            <a:ext cx="110744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609600" y="4463568"/>
            <a:ext cx="1107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1" name="Date Placeholder 1">
            <a:extLst>
              <a:ext uri="{FF2B5EF4-FFF2-40B4-BE49-F238E27FC236}">
                <a16:creationId xmlns:a16="http://schemas.microsoft.com/office/drawing/2014/main" id="{14CF7D94-B57E-45B8-857D-21489AB20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" name="Footer Placeholder 90">
            <a:extLst>
              <a:ext uri="{FF2B5EF4-FFF2-40B4-BE49-F238E27FC236}">
                <a16:creationId xmlns:a16="http://schemas.microsoft.com/office/drawing/2014/main" id="{CF8F8E29-0E44-48E4-8EDD-07E950A2C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3" name="Slide Number Placeholder 91">
            <a:extLst>
              <a:ext uri="{FF2B5EF4-FFF2-40B4-BE49-F238E27FC236}">
                <a16:creationId xmlns:a16="http://schemas.microsoft.com/office/drawing/2014/main" id="{FBD32F3D-0F5C-42AE-9927-F80C9A08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2FE1-92F7-4AC5-B53E-13D834E38FC3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7809855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4E82037-2FC2-408B-A0EC-025D1947E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DFAC8E4-56C6-405E-BD5E-278BBBBB0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6F6F563-D942-42DB-B8BD-97B0158F5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1C443-CC1E-46E4-A8A9-8F810C1DB10A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530153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91BF5FB-3460-4B88-A7D2-E21F82B21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FC0B20E-641F-4BDC-A4F0-686CE655C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29666AA-78D7-43F5-90D5-D2854C606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D88DC-6D0C-4DA2-A62D-41C1B5367DE0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54232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2585295-A62B-4CD0-9310-41EDF177FF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CD4179C-60E7-4426-8750-597922A3C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A9A13F0-E994-40C6-A1F3-F2A776FD0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43CF43-5FF8-4CC4-80EF-CF27589D6521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4058523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58FE306-1837-4617-8230-A8BA66618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4BFA713E-AC6C-4C9E-9F28-98F9E1CEF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5ECD7DE-107A-462E-85E7-EA5B882BB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3890B-FFEB-486D-AB75-EBBDDBD2498B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145658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D1E34BC-3C72-4637-B149-6FE2573BCD52}"/>
              </a:ext>
            </a:extLst>
          </p:cNvPr>
          <p:cNvSpPr/>
          <p:nvPr/>
        </p:nvSpPr>
        <p:spPr>
          <a:xfrm>
            <a:off x="0" y="1563688"/>
            <a:ext cx="368300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>
              <a:solidFill>
                <a:prstClr val="white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0E2A182-7937-43E8-853E-59FA7C3D0F8A}"/>
              </a:ext>
            </a:extLst>
          </p:cNvPr>
          <p:cNvCxnSpPr/>
          <p:nvPr/>
        </p:nvCxnSpPr>
        <p:spPr>
          <a:xfrm rot="5400000">
            <a:off x="2006866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93C48F5-34AF-4C2D-94EC-90A9BEE8C305}"/>
              </a:ext>
            </a:extLst>
          </p:cNvPr>
          <p:cNvCxnSpPr/>
          <p:nvPr/>
        </p:nvCxnSpPr>
        <p:spPr>
          <a:xfrm>
            <a:off x="2" y="1712913"/>
            <a:ext cx="3534833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EDD59BD-0858-4860-8DD9-4CC95C51CCD8}"/>
              </a:ext>
            </a:extLst>
          </p:cNvPr>
          <p:cNvCxnSpPr/>
          <p:nvPr/>
        </p:nvCxnSpPr>
        <p:spPr>
          <a:xfrm>
            <a:off x="2" y="4733926"/>
            <a:ext cx="3534833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7200" y="273052"/>
            <a:ext cx="7315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200" y="1901952"/>
            <a:ext cx="3169920" cy="1371600"/>
          </a:xfrm>
        </p:spPr>
        <p:txBody>
          <a:bodyPr/>
          <a:lstStyle>
            <a:lvl1pPr algn="l" defTabSz="914377" rtl="0" eaLnBrk="1" latinLnBrk="0" hangingPunct="1">
              <a:spcBef>
                <a:spcPct val="0"/>
              </a:spcBef>
              <a:buNone/>
              <a:tabLst>
                <a:tab pos="3830543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3552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1DC5210C-A326-4890-ABDC-42C3F519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B3FC45A1-7423-4561-A5F0-9AC84FBCC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9BE4A028-F057-4730-9339-DAC8CE3F8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AD5B40-F4FD-485F-B3B5-379F1208C5FA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2288349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A76CCC-089A-4F79-8A90-E72E9B29DC95}"/>
              </a:ext>
            </a:extLst>
          </p:cNvPr>
          <p:cNvSpPr/>
          <p:nvPr/>
        </p:nvSpPr>
        <p:spPr>
          <a:xfrm>
            <a:off x="0" y="1563688"/>
            <a:ext cx="368300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>
              <a:solidFill>
                <a:prstClr val="white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0FD7A8A-3010-4A87-812D-FC6312D5858C}"/>
              </a:ext>
            </a:extLst>
          </p:cNvPr>
          <p:cNvCxnSpPr/>
          <p:nvPr/>
        </p:nvCxnSpPr>
        <p:spPr>
          <a:xfrm rot="5400000">
            <a:off x="2006866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972FC68-EDC5-42D0-9270-67BF6BD9F25B}"/>
              </a:ext>
            </a:extLst>
          </p:cNvPr>
          <p:cNvCxnSpPr/>
          <p:nvPr/>
        </p:nvCxnSpPr>
        <p:spPr>
          <a:xfrm>
            <a:off x="2" y="1712913"/>
            <a:ext cx="3534833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5F00B9B-1084-4C91-B600-B7AABED0DE66}"/>
              </a:ext>
            </a:extLst>
          </p:cNvPr>
          <p:cNvCxnSpPr/>
          <p:nvPr/>
        </p:nvCxnSpPr>
        <p:spPr>
          <a:xfrm>
            <a:off x="2" y="4733926"/>
            <a:ext cx="3534833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67200" y="381000"/>
            <a:ext cx="74168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264" y="1905000"/>
            <a:ext cx="316992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3200" y="3276600"/>
            <a:ext cx="316992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98874453-6213-4686-AA05-85A3E697F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A0027A28-5E83-4206-81BD-1E9E5FC23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62141668-3E12-461A-8A3D-290B91272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22D60-95B1-4665-9E9C-878AC72E4629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460307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>
            <a:extLst>
              <a:ext uri="{FF2B5EF4-FFF2-40B4-BE49-F238E27FC236}">
                <a16:creationId xmlns:a16="http://schemas.microsoft.com/office/drawing/2014/main" id="{0AFC1AB5-F591-47FB-9929-7D102589AB36}"/>
              </a:ext>
            </a:extLst>
          </p:cNvPr>
          <p:cNvSpPr/>
          <p:nvPr/>
        </p:nvSpPr>
        <p:spPr>
          <a:xfrm>
            <a:off x="198969" y="136526"/>
            <a:ext cx="11825817" cy="6584951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400">
              <a:solidFill>
                <a:prstClr val="white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3C7348-DECF-47C9-86A6-EBD8BE883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A42CEAF2-1DA5-4332-A087-DABC3D7DDA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/>
              <a:t>Click to edit Master text styles</a:t>
            </a:r>
          </a:p>
          <a:p>
            <a:pPr lvl="1"/>
            <a:r>
              <a:rPr lang="en-US" altLang="et-EE"/>
              <a:t>Second level</a:t>
            </a:r>
          </a:p>
          <a:p>
            <a:pPr lvl="2"/>
            <a:r>
              <a:rPr lang="en-US" altLang="et-EE"/>
              <a:t>Third level</a:t>
            </a:r>
          </a:p>
          <a:p>
            <a:pPr lvl="3"/>
            <a:r>
              <a:rPr lang="en-US" altLang="et-EE"/>
              <a:t>Fourth level</a:t>
            </a:r>
          </a:p>
          <a:p>
            <a:pPr lvl="4"/>
            <a:r>
              <a:rPr lang="en-US" altLang="et-EE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39526-8E06-4A85-A96B-CE8A50F00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119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22648-5817-47F5-8853-E64E3BDD53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74019" y="6311900"/>
            <a:ext cx="46439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90104-4AF0-4EE3-AD5F-E17D0C4BF0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1190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4E8FD51-B7A6-40DC-A361-9487446C3C0C}" type="slidenum">
              <a:rPr lang="en-GB" altLang="et-EE"/>
              <a:pPr>
                <a:defRPr/>
              </a:pPr>
              <a:t>‹#›</a:t>
            </a:fld>
            <a:endParaRPr lang="en-GB" altLang="et-EE"/>
          </a:p>
        </p:txBody>
      </p:sp>
    </p:spTree>
    <p:extLst>
      <p:ext uri="{BB962C8B-B14F-4D97-AF65-F5344CB8AC3E}">
        <p14:creationId xmlns:p14="http://schemas.microsoft.com/office/powerpoint/2010/main" val="19270742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543" algn="l"/>
        </a:tabLst>
        <a:defRPr sz="3600" b="1" kern="1200" spc="51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543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543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543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543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189" algn="l" rtl="0" fontAlgn="base">
        <a:spcBef>
          <a:spcPct val="0"/>
        </a:spcBef>
        <a:spcAft>
          <a:spcPct val="0"/>
        </a:spcAft>
        <a:tabLst>
          <a:tab pos="3830543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377" algn="l" rtl="0" fontAlgn="base">
        <a:spcBef>
          <a:spcPct val="0"/>
        </a:spcBef>
        <a:spcAft>
          <a:spcPct val="0"/>
        </a:spcAft>
        <a:tabLst>
          <a:tab pos="3830543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566" algn="l" rtl="0" fontAlgn="base">
        <a:spcBef>
          <a:spcPct val="0"/>
        </a:spcBef>
        <a:spcAft>
          <a:spcPct val="0"/>
        </a:spcAft>
        <a:tabLst>
          <a:tab pos="3830543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754" algn="l" rtl="0" fontAlgn="base">
        <a:spcBef>
          <a:spcPct val="0"/>
        </a:spcBef>
        <a:spcAft>
          <a:spcPct val="0"/>
        </a:spcAft>
        <a:tabLst>
          <a:tab pos="3830543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44" indent="-273044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74" indent="-182558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indent="-228594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21" indent="-228594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51" indent="-228594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598" indent="-182875" algn="l" defTabSz="914377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92" indent="-182875" algn="l" defTabSz="914377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786" indent="-182875" algn="l" defTabSz="914377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381" indent="-182875" algn="l" defTabSz="914377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87461-0926-4E08-97F4-214241F0132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t-EE" dirty="0"/>
              <a:t>RIIK, OMAVALITSUS, TULEVIK</a:t>
            </a:r>
            <a:br>
              <a:rPr lang="et-EE" dirty="0"/>
            </a:br>
            <a:r>
              <a:rPr lang="et-EE" dirty="0"/>
              <a:t> </a:t>
            </a:r>
          </a:p>
        </p:txBody>
      </p:sp>
      <p:sp>
        <p:nvSpPr>
          <p:cNvPr id="10243" name="Subtitle 2">
            <a:extLst>
              <a:ext uri="{FF2B5EF4-FFF2-40B4-BE49-F238E27FC236}">
                <a16:creationId xmlns:a16="http://schemas.microsoft.com/office/drawing/2014/main" id="{8D6720F7-2C22-49E9-ACF4-FD7F065BA4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altLang="en-US" sz="2400"/>
              <a:t>Erik Terk, TLÜ strateegilise juhtimise ja tuleviku-uuringute professor</a:t>
            </a:r>
          </a:p>
        </p:txBody>
      </p:sp>
    </p:spTree>
    <p:extLst>
      <p:ext uri="{BB962C8B-B14F-4D97-AF65-F5344CB8AC3E}">
        <p14:creationId xmlns:p14="http://schemas.microsoft.com/office/powerpoint/2010/main" val="2012179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6D3FE-742D-4688-A11A-B76BC579A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t-EE" dirty="0"/>
              <a:t>Teha mõtestatumalt ja efektiivsemalt!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068D41C-8146-4F1F-A5AA-7D2B66316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z="2800" dirty="0"/>
              <a:t>Visioonide ja arengukavade, ka pikaajaliste  tegemine on  Eestis viimasel ajal kaunis hoogsalt käima läinud</a:t>
            </a:r>
          </a:p>
          <a:p>
            <a:r>
              <a:rPr lang="et-EE" altLang="en-US" sz="2800" dirty="0"/>
              <a:t>Seda nii riigi kui terviku kui linnade ja regioonide tasandil</a:t>
            </a:r>
          </a:p>
          <a:p>
            <a:r>
              <a:rPr lang="et-EE" altLang="en-US" sz="2800" dirty="0"/>
              <a:t>Kuidas me aga taolisi ettevõtmisi aga eesmärgistame, mida saavutada tahame  ja kas me korraldame neid protsesse ikka mõistlikult</a:t>
            </a:r>
          </a:p>
          <a:p>
            <a:r>
              <a:rPr lang="et-EE" altLang="en-US" sz="2800" dirty="0"/>
              <a:t>Aktsepteerides seda, et avalikus sektoris on </a:t>
            </a:r>
            <a:r>
              <a:rPr lang="et-EE" altLang="en-US" sz="2800" dirty="0" err="1"/>
              <a:t>anergukavandamisel</a:t>
            </a:r>
            <a:r>
              <a:rPr lang="et-EE" altLang="en-US" sz="2800" dirty="0"/>
              <a:t> oma eripära julgen ikkagi väita, et </a:t>
            </a:r>
            <a:r>
              <a:rPr lang="et-EE" altLang="en-US" sz="2800" dirty="0" err="1"/>
              <a:t>visioneerimise</a:t>
            </a:r>
            <a:r>
              <a:rPr lang="et-EE" altLang="en-US" sz="2800" dirty="0"/>
              <a:t> ja arengukavandamise osas on avalikul sektoril erasektorist veel kaunis palju õppida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14FD7595-F2C5-4156-A989-3A56887C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fld id="{832A6833-BC10-4BA0-8337-1DB60E2F97DB}" type="slidenum">
              <a:rPr lang="en-GB" altLang="et-EE" sz="1200">
                <a:solidFill>
                  <a:srgbClr val="DFE6D0"/>
                </a:solidFill>
                <a:sym typeface="Arial"/>
              </a:rPr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GB" altLang="et-EE" sz="1200">
              <a:solidFill>
                <a:srgbClr val="DFE6D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223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83AFE-3C0E-4726-8F0D-F28A4D54A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t-EE" dirty="0"/>
              <a:t>Probleeme ja tüüpvigu arengukavandamisel avalikus sektoris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2068DD0F-F8D3-4C18-A006-DD74C27CB3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z="2800" dirty="0"/>
              <a:t>Milliseid probleeme lahendame: praeguseid või tulevikus oluliseks muutuvaid</a:t>
            </a:r>
          </a:p>
          <a:p>
            <a:r>
              <a:rPr lang="et-EE" altLang="en-US" sz="2800" dirty="0"/>
              <a:t>Millisesse keskkonda me end sätime. Praegusesse või sellesse, mis tõenäoliselt kujuneb tulevikus</a:t>
            </a:r>
          </a:p>
          <a:p>
            <a:r>
              <a:rPr lang="et-EE" altLang="en-US" sz="2800" dirty="0"/>
              <a:t>Kavandamishorisondi mõtestamine. Milliseid probleeme saab lahendada millise horisondi puhul ja mida see veel eeldab</a:t>
            </a:r>
          </a:p>
          <a:p>
            <a:r>
              <a:rPr lang="et-EE" altLang="en-US" sz="2800" dirty="0"/>
              <a:t>Visiooni kandja ja „vedaja“ küsimus. </a:t>
            </a:r>
          </a:p>
          <a:p>
            <a:r>
              <a:rPr lang="et-EE" altLang="en-US" sz="2800" dirty="0"/>
              <a:t>Prioriteetide ja valikute teema. „Igaühele midagi“ põhimõte ei anna pikemas perspektiivis resultaate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0958181F-B757-4C68-8E5D-8E3B34EA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fld id="{53429656-6775-4B88-AD86-BF8FCDB5B6FC}" type="slidenum">
              <a:rPr lang="en-GB" altLang="et-EE" sz="1200">
                <a:solidFill>
                  <a:srgbClr val="DFE6D0"/>
                </a:solidFill>
                <a:sym typeface="Arial"/>
              </a:rPr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t-EE" sz="1200">
              <a:solidFill>
                <a:srgbClr val="DFE6D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7827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9CB8-6952-464B-8580-6573DE5C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t-EE" dirty="0"/>
              <a:t>Probleeme ja tüüpvigu 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1725DEBE-5992-40C7-8D0F-745492453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altLang="en-US" sz="2800" dirty="0" err="1"/>
              <a:t>Kinniolemine</a:t>
            </a:r>
            <a:r>
              <a:rPr lang="et-EE" altLang="en-US" sz="2800" dirty="0"/>
              <a:t> olemasolevates struktuurides</a:t>
            </a:r>
          </a:p>
          <a:p>
            <a:r>
              <a:rPr lang="et-EE" altLang="en-US" sz="2800" dirty="0"/>
              <a:t>Ruumi ja tegevuse vahekord </a:t>
            </a:r>
          </a:p>
          <a:p>
            <a:r>
              <a:rPr lang="et-EE" altLang="en-US" sz="2800" dirty="0"/>
              <a:t>Vajadus arengukavandamisele eelnevate analüüside ja prognooside järele. Ka arenguanaloogiad</a:t>
            </a:r>
          </a:p>
          <a:p>
            <a:r>
              <a:rPr lang="et-EE" altLang="en-US" sz="2800" dirty="0"/>
              <a:t>Kaasamine on oluline, aga milleks me kedagi kaasame. Kaks erinevat ülesannet kaasamisel, erinevad tehnoloogiad</a:t>
            </a:r>
          </a:p>
          <a:p>
            <a:r>
              <a:rPr lang="et-EE" altLang="en-US" sz="2800" dirty="0"/>
              <a:t>Narratiivide ja numbrite ühendamine</a:t>
            </a:r>
          </a:p>
          <a:p>
            <a:r>
              <a:rPr lang="et-EE" altLang="en-US" sz="2800" dirty="0"/>
              <a:t>„Nunnutamisjutu “ohtlikkusest</a:t>
            </a: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E8D80CDE-64BF-453E-AD80-9A2B6D68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fld id="{AF1A9EFF-0536-436E-867A-0B37C89FDC3F}" type="slidenum">
              <a:rPr lang="en-GB" altLang="et-EE" sz="1200">
                <a:solidFill>
                  <a:srgbClr val="DFE6D0"/>
                </a:solidFill>
                <a:sym typeface="Arial"/>
              </a:rPr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GB" altLang="et-EE" sz="1200">
              <a:solidFill>
                <a:srgbClr val="DFE6D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1142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9CB8-6952-464B-8580-6573DE5C1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t-EE" dirty="0"/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1725DEBE-5992-40C7-8D0F-745492453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altLang="en-US" sz="2800" dirty="0"/>
          </a:p>
          <a:p>
            <a:endParaRPr lang="et-EE" altLang="en-US" sz="2800" dirty="0"/>
          </a:p>
          <a:p>
            <a:endParaRPr lang="et-EE" altLang="en-US" sz="2800" dirty="0"/>
          </a:p>
          <a:p>
            <a:endParaRPr lang="et-EE" altLang="en-US" sz="2800" dirty="0"/>
          </a:p>
          <a:p>
            <a:r>
              <a:rPr lang="et-EE" altLang="en-US" sz="2800"/>
              <a:t>Tänan!</a:t>
            </a:r>
            <a:endParaRPr lang="et-EE" altLang="en-US" sz="2800" dirty="0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E8D80CDE-64BF-453E-AD80-9A2B6D682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32" indent="-28574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2971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160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349" indent="-228594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537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726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8914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103" indent="-22859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defTabSz="914377" fontAlgn="base">
              <a:spcBef>
                <a:spcPct val="0"/>
              </a:spcBef>
              <a:spcAft>
                <a:spcPct val="0"/>
              </a:spcAft>
            </a:pPr>
            <a:fld id="{AF1A9EFF-0536-436E-867A-0B37C89FDC3F}" type="slidenum">
              <a:rPr lang="en-GB" altLang="et-EE" sz="1200">
                <a:solidFill>
                  <a:srgbClr val="DFE6D0"/>
                </a:solidFill>
                <a:sym typeface="Arial"/>
              </a:rPr>
              <a:pPr defTabSz="914377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t-EE" sz="1200">
              <a:solidFill>
                <a:srgbClr val="DFE6D0"/>
              </a:solidFill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190192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Laiekraan</PresentationFormat>
  <Paragraphs>29</Paragraphs>
  <Slides>5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Tw Cen MT</vt:lpstr>
      <vt:lpstr>Thatch</vt:lpstr>
      <vt:lpstr>RIIK, OMAVALITSUS, TULEVIK  </vt:lpstr>
      <vt:lpstr>Teha mõtestatumalt ja efektiivsemalt!</vt:lpstr>
      <vt:lpstr>Probleeme ja tüüpvigu arengukavandamisel avalikus sektoris</vt:lpstr>
      <vt:lpstr>Probleeme ja tüüpvigu </vt:lpstr>
      <vt:lpstr>PowerPointi esitlus</vt:lpstr>
    </vt:vector>
  </TitlesOfParts>
  <Company>RIK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RIIK, OMAVALITSUS, TULEVIK  </dc:title>
  <dc:creator>Timo Torm</dc:creator>
  <cp:lastModifiedBy>Timo Torm</cp:lastModifiedBy>
  <cp:revision>1</cp:revision>
  <dcterms:created xsi:type="dcterms:W3CDTF">2018-12-12T13:31:16Z</dcterms:created>
  <dcterms:modified xsi:type="dcterms:W3CDTF">2018-12-12T13:31:32Z</dcterms:modified>
</cp:coreProperties>
</file>