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98" r:id="rId1"/>
    <p:sldMasterId id="2147484011" r:id="rId2"/>
  </p:sldMasterIdLst>
  <p:notesMasterIdLst>
    <p:notesMasterId r:id="rId7"/>
  </p:notesMasterIdLst>
  <p:handoutMasterIdLst>
    <p:handoutMasterId r:id="rId8"/>
  </p:handoutMasterIdLst>
  <p:sldIdLst>
    <p:sldId id="267" r:id="rId3"/>
    <p:sldId id="274" r:id="rId4"/>
    <p:sldId id="266" r:id="rId5"/>
    <p:sldId id="278" r:id="rId6"/>
  </p:sldIdLst>
  <p:sldSz cx="9144000" cy="6858000" type="screen4x3"/>
  <p:notesSz cx="6797675" cy="9874250"/>
  <p:embeddedFontLst>
    <p:embeddedFont>
      <p:font typeface="Swift" panose="020A0703080405020504" pitchFamily="18" charset="-70"/>
      <p:bold r:id="rId9"/>
      <p:boldItalic r:id="rId10"/>
    </p:embeddedFont>
    <p:embeddedFont>
      <p:font typeface="MS PGothic" panose="020B0600070205080204" pitchFamily="34" charset="-128"/>
      <p:regular r:id="rId11"/>
    </p:embeddedFont>
    <p:embeddedFont>
      <p:font typeface="Swift Light" panose="020A0403080405020504" pitchFamily="18" charset="-70"/>
      <p:regular r:id="rId12"/>
      <p: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3C0091"/>
    <a:srgbClr val="20355C"/>
    <a:srgbClr val="8DA7D7"/>
    <a:srgbClr val="4E74B2"/>
    <a:srgbClr val="15233B"/>
    <a:srgbClr val="ADBFDB"/>
    <a:srgbClr val="BFC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6" autoAdjust="0"/>
  </p:normalViewPr>
  <p:slideViewPr>
    <p:cSldViewPr snapToObjects="1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75" d="100"/>
          <a:sy n="75" d="100"/>
        </p:scale>
        <p:origin x="-2598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3B88A9-D227-4EA0-ACFE-CA086A9923A2}" type="datetimeFigureOut">
              <a:rPr lang="et-EE"/>
              <a:pPr>
                <a:defRPr/>
              </a:pPr>
              <a:t>4.12.2018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3CF8BD-6A93-4222-B6A6-AE290F3D0D5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68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 smtClean="0"/>
              <a:t>Klõpsake juhtslaidi teksti laadide redigeerimiseks</a:t>
            </a:r>
          </a:p>
          <a:p>
            <a:pPr lvl="1"/>
            <a:r>
              <a:rPr lang="et-EE" noProof="0" smtClean="0"/>
              <a:t>Teine tase</a:t>
            </a:r>
          </a:p>
          <a:p>
            <a:pPr lvl="2"/>
            <a:r>
              <a:rPr lang="et-EE" noProof="0" smtClean="0"/>
              <a:t>Kolmas tase</a:t>
            </a:r>
          </a:p>
          <a:p>
            <a:pPr lvl="3"/>
            <a:r>
              <a:rPr lang="et-EE" noProof="0" smtClean="0"/>
              <a:t>Neljas tase</a:t>
            </a:r>
          </a:p>
          <a:p>
            <a:pPr lvl="4"/>
            <a:r>
              <a:rPr lang="et-EE" noProof="0" smtClean="0"/>
              <a:t>Viies tase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2E711E-4D86-431E-9ACF-80C9617328A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485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" y="620713"/>
            <a:ext cx="7885113" cy="4743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6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836613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5625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2395" y="1989138"/>
            <a:ext cx="6935775" cy="2133609"/>
          </a:xfrm>
          <a:effectLst/>
        </p:spPr>
        <p:txBody>
          <a:bodyPr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2395" y="4232286"/>
            <a:ext cx="6935775" cy="912825"/>
          </a:xfrm>
        </p:spPr>
        <p:txBody>
          <a:bodyPr lIns="0" tIns="0" rIns="0" bIns="0"/>
          <a:lstStyle>
            <a:lvl1pPr marL="17463" indent="0" algn="l">
              <a:buFontTx/>
              <a:buNone/>
              <a:defRPr sz="1800" b="0" i="1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t-EE" smtClean="0"/>
              <a:t>Muutke teksti laade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1439863" y="3968750"/>
            <a:ext cx="3959225" cy="3175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7" name="Picture 7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700" y="620713"/>
            <a:ext cx="2555950" cy="95842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1987551"/>
            <a:ext cx="4957763" cy="3961730"/>
          </a:xfrm>
        </p:spPr>
        <p:txBody>
          <a:bodyPr/>
          <a:lstStyle>
            <a:lvl1pPr marL="17463" indent="0">
              <a:buFontTx/>
              <a:buNone/>
              <a:defRPr sz="1800"/>
            </a:lvl1pPr>
            <a:lvl2pPr marL="539750" indent="-196850">
              <a:buFont typeface="Wingdings" charset="2"/>
              <a:buChar char="§"/>
              <a:defRPr sz="1800"/>
            </a:lvl2pPr>
            <a:lvl3pPr marL="561975" indent="0">
              <a:buFontTx/>
              <a:buNone/>
              <a:defRPr sz="1800"/>
            </a:lvl3pPr>
            <a:lvl4pPr marL="885825" indent="0">
              <a:buFontTx/>
              <a:buNone/>
              <a:defRPr sz="1800"/>
            </a:lvl4pPr>
            <a:lvl5pPr marL="1136650" indent="0">
              <a:buFontTx/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47700" y="1987551"/>
            <a:ext cx="2555950" cy="396173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8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076F8424-A972-4134-9BE2-572F9404C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6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700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647700" y="620713"/>
            <a:ext cx="78851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47700" y="5367338"/>
            <a:ext cx="5486400" cy="80486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7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8349A5BA-EA41-4870-A54A-19955CAFB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6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8349A5BA-EA41-4870-A54A-19955CAFB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/>
        </p:nvGraphicFramePr>
        <p:xfrm>
          <a:off x="665109" y="1849778"/>
          <a:ext cx="7866010" cy="3989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73202"/>
                <a:gridCol w="1573202"/>
                <a:gridCol w="1573202"/>
                <a:gridCol w="1573202"/>
                <a:gridCol w="1573202"/>
              </a:tblGrid>
              <a:tr h="49863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" pitchFamily="18" charset="0"/>
                        </a:rPr>
                        <a:t>Teine</a:t>
                      </a:r>
                      <a:r>
                        <a:rPr lang="en-US" sz="1400" baseline="0" dirty="0" smtClean="0">
                          <a:latin typeface="Swift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wift" pitchFamily="18" charset="0"/>
                        </a:rPr>
                        <a:t>pealkiri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1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1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1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Pealkiri 1"/>
          <p:cNvSpPr>
            <a:spLocks noGrp="1"/>
          </p:cNvSpPr>
          <p:nvPr>
            <p:ph type="title"/>
          </p:nvPr>
        </p:nvSpPr>
        <p:spPr>
          <a:xfrm>
            <a:off x="647700" y="620713"/>
            <a:ext cx="788511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10" name="Teksti kohatäide 3"/>
          <p:cNvSpPr>
            <a:spLocks noGrp="1"/>
          </p:cNvSpPr>
          <p:nvPr>
            <p:ph type="body" sz="half" idx="2"/>
          </p:nvPr>
        </p:nvSpPr>
        <p:spPr>
          <a:xfrm>
            <a:off x="665109" y="5947569"/>
            <a:ext cx="7866010" cy="21990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5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C5897AD2-6209-4AC2-B248-0074FA09B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978650" y="620713"/>
            <a:ext cx="1554163" cy="5616575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47700" y="620713"/>
            <a:ext cx="6178550" cy="561657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 sinise taust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" y="620713"/>
            <a:ext cx="7885113" cy="474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625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6" name="Picture 7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836613"/>
            <a:ext cx="11906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2395" y="1989138"/>
            <a:ext cx="6935775" cy="2133609"/>
          </a:xfrm>
          <a:effectLst/>
        </p:spPr>
        <p:txBody>
          <a:bodyPr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2395" y="4232286"/>
            <a:ext cx="6935775" cy="803286"/>
          </a:xfrm>
        </p:spPr>
        <p:txBody>
          <a:bodyPr lIns="0" tIns="0" rIns="0" bIns="0"/>
          <a:lstStyle>
            <a:lvl1pPr marL="17463" indent="0" algn="l">
              <a:buFontTx/>
              <a:buNone/>
              <a:defRPr sz="1800" b="0" i="1">
                <a:solidFill>
                  <a:schemeClr val="tx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 sinise taustaga alternati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514350"/>
            <a:ext cx="1409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iigikogu__m2rk_valge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54013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699" y="1749402"/>
            <a:ext cx="7885113" cy="1679598"/>
          </a:xfrm>
          <a:effectLst/>
        </p:spPr>
        <p:txBody>
          <a:bodyPr>
            <a:normAutofit/>
          </a:bodyPr>
          <a:lstStyle>
            <a:lvl1pPr algn="ctr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7700" y="3693020"/>
            <a:ext cx="7885112" cy="1439863"/>
          </a:xfrm>
        </p:spPr>
        <p:txBody>
          <a:bodyPr lIns="0" tIns="0" rIns="0" bIns="0"/>
          <a:lstStyle>
            <a:lvl1pPr marL="17463" indent="0" algn="ctr">
              <a:buFontTx/>
              <a:buNone/>
              <a:defRPr sz="1800" b="0" i="1"/>
            </a:lvl1pPr>
            <a:lvl2pPr algn="ctr">
              <a:defRPr/>
            </a:lvl2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5" name="Picture 6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ft" pitchFamily="18" charset="-70"/>
              </a:defRPr>
            </a:lvl1pPr>
          </a:lstStyle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90E6929B-4F99-4E56-82AE-0234D3E10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5" name="Picture 6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699" y="4406900"/>
            <a:ext cx="7885113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47700" y="2906713"/>
            <a:ext cx="78851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</p:txBody>
      </p:sp>
      <p:sp>
        <p:nvSpPr>
          <p:cNvPr id="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BF48B271-5F39-4245-B65B-96BE8620B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6" name="Picture 6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47700" y="1987549"/>
            <a:ext cx="3852292" cy="396173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4008" y="1987549"/>
            <a:ext cx="3888806" cy="396173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7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C1015DF9-0097-4DF7-B406-C46D37B0E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 alternati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514350"/>
            <a:ext cx="1409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699" y="1749402"/>
            <a:ext cx="7885113" cy="1679598"/>
          </a:xfrm>
          <a:effectLst/>
        </p:spPr>
        <p:txBody>
          <a:bodyPr>
            <a:normAutofit/>
          </a:bodyPr>
          <a:lstStyle>
            <a:lvl1pPr algn="ctr">
              <a:defRPr sz="4600" b="0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7700" y="3693020"/>
            <a:ext cx="7885112" cy="1439863"/>
          </a:xfrm>
        </p:spPr>
        <p:txBody>
          <a:bodyPr lIns="0" tIns="0" rIns="0" bIns="0"/>
          <a:lstStyle>
            <a:lvl1pPr marL="17463" indent="0" algn="ctr">
              <a:buFontTx/>
              <a:buNone/>
              <a:defRPr sz="1800" b="0" i="1"/>
            </a:lvl1pPr>
            <a:lvl2pPr algn="ctr">
              <a:defRPr/>
            </a:lvl2pPr>
          </a:lstStyle>
          <a:p>
            <a:pPr lvl="0"/>
            <a:r>
              <a:rPr lang="et-EE" smtClean="0"/>
              <a:t>Muutke teksti laade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8" name="Picture 6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700" y="620713"/>
            <a:ext cx="788511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47700" y="2012330"/>
            <a:ext cx="3777482" cy="639762"/>
          </a:xfrm>
        </p:spPr>
        <p:txBody>
          <a:bodyPr anchor="b"/>
          <a:lstStyle>
            <a:lvl1pPr marL="0" indent="0">
              <a:buNone/>
              <a:defRPr sz="1600" b="0" i="1">
                <a:latin typeface="Swift Light"/>
                <a:cs typeface="Swift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47700" y="2708919"/>
            <a:ext cx="3777482" cy="33123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716016" y="2012330"/>
            <a:ext cx="3816797" cy="639762"/>
          </a:xfrm>
        </p:spPr>
        <p:txBody>
          <a:bodyPr anchor="b"/>
          <a:lstStyle>
            <a:lvl1pPr marL="0" indent="0">
              <a:buNone/>
              <a:defRPr sz="16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716016" y="2708919"/>
            <a:ext cx="3816797" cy="33123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9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8BA822AB-80C6-4E5C-B568-ED5DCC0E13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5" name="Picture 6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ealkiri 1"/>
          <p:cNvSpPr>
            <a:spLocks noGrp="1"/>
          </p:cNvSpPr>
          <p:nvPr>
            <p:ph type="title"/>
          </p:nvPr>
        </p:nvSpPr>
        <p:spPr>
          <a:xfrm>
            <a:off x="647700" y="620713"/>
            <a:ext cx="788511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117906B0-80C3-4DCA-9BF4-A47961F5B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3" name="Picture 6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EBEF1C4F-7B90-4B7A-96D2-544525A61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1439863" y="3968750"/>
            <a:ext cx="3959225" cy="3175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7" name="Picture 7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700" y="620713"/>
            <a:ext cx="2555950" cy="95842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1987551"/>
            <a:ext cx="4957763" cy="3961730"/>
          </a:xfrm>
        </p:spPr>
        <p:txBody>
          <a:bodyPr/>
          <a:lstStyle>
            <a:lvl1pPr marL="17463" indent="0">
              <a:buFontTx/>
              <a:buNone/>
              <a:defRPr sz="1800"/>
            </a:lvl1pPr>
            <a:lvl2pPr marL="539750" indent="-196850">
              <a:buFont typeface="Wingdings" charset="2"/>
              <a:buChar char="§"/>
              <a:defRPr sz="1800"/>
            </a:lvl2pPr>
            <a:lvl3pPr marL="561975" indent="0">
              <a:buFontTx/>
              <a:buNone/>
              <a:defRPr sz="1800"/>
            </a:lvl3pPr>
            <a:lvl4pPr marL="885825" indent="0">
              <a:buFontTx/>
              <a:buNone/>
              <a:defRPr sz="1800"/>
            </a:lvl4pPr>
            <a:lvl5pPr marL="1136650" indent="0">
              <a:buFontTx/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47700" y="1987551"/>
            <a:ext cx="2555950" cy="396173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</p:txBody>
      </p:sp>
      <p:sp>
        <p:nvSpPr>
          <p:cNvPr id="8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19D10EAA-B314-45F4-A049-AFF0A70EC8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6" name="Picture 6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700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647700" y="620713"/>
            <a:ext cx="78851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47700" y="5367338"/>
            <a:ext cx="5486400" cy="80486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</p:txBody>
      </p:sp>
      <p:sp>
        <p:nvSpPr>
          <p:cNvPr id="7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2DED95B5-6A04-4539-82E0-AB9615C3E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_siniseltaus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6" name="Picture 6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700" y="4800600"/>
            <a:ext cx="7867704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47700" y="5367338"/>
            <a:ext cx="7867704" cy="80486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</p:txBody>
      </p:sp>
      <p:sp>
        <p:nvSpPr>
          <p:cNvPr id="7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2DED95B5-6A04-4539-82E0-AB9615C3E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6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8349A5BA-EA41-4870-A54A-19955CAFB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/>
        </p:nvGraphicFramePr>
        <p:xfrm>
          <a:off x="666802" y="1895454"/>
          <a:ext cx="7866010" cy="39890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73202"/>
                <a:gridCol w="1573202"/>
                <a:gridCol w="1573202"/>
                <a:gridCol w="1573202"/>
                <a:gridCol w="1573202"/>
              </a:tblGrid>
              <a:tr h="49863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Swift" pitchFamily="18" charset="0"/>
                        </a:rPr>
                        <a:t>Teine</a:t>
                      </a:r>
                      <a:r>
                        <a:rPr lang="en-US" sz="1400" baseline="0" smtClean="0">
                          <a:latin typeface="Swift" pitchFamily="18" charset="0"/>
                        </a:rPr>
                        <a:t> pealkiri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wift" pitchFamily="18" charset="0"/>
                        </a:rPr>
                        <a:t>Tulbapealkri</a:t>
                      </a:r>
                      <a:endParaRPr lang="en-US" sz="1400" dirty="0">
                        <a:latin typeface="Swif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1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1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1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2342,23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  <a:tr h="498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Swift Light" pitchFamily="18" charset="0"/>
                        </a:rPr>
                        <a:t>Muutuja</a:t>
                      </a:r>
                      <a:r>
                        <a:rPr lang="en-US" sz="1400" dirty="0" smtClean="0">
                          <a:latin typeface="Swift Light" pitchFamily="18" charset="0"/>
                        </a:rPr>
                        <a:t> 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Swift Light" pitchFamily="18" charset="0"/>
                        </a:rPr>
                        <a:t>234,23</a:t>
                      </a:r>
                      <a:endParaRPr lang="en-US" sz="1400" dirty="0">
                        <a:latin typeface="Swift Light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Pealkiri 1"/>
          <p:cNvSpPr>
            <a:spLocks noGrp="1"/>
          </p:cNvSpPr>
          <p:nvPr>
            <p:ph type="title"/>
          </p:nvPr>
        </p:nvSpPr>
        <p:spPr>
          <a:xfrm>
            <a:off x="647700" y="620713"/>
            <a:ext cx="7885113" cy="1079500"/>
          </a:xfrm>
        </p:spPr>
        <p:txBody>
          <a:bodyPr/>
          <a:lstStyle/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10" name="Teksti kohatäide 3"/>
          <p:cNvSpPr>
            <a:spLocks noGrp="1"/>
          </p:cNvSpPr>
          <p:nvPr>
            <p:ph type="body" sz="half" idx="2"/>
          </p:nvPr>
        </p:nvSpPr>
        <p:spPr>
          <a:xfrm>
            <a:off x="647700" y="5948397"/>
            <a:ext cx="7867704" cy="28766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 smtClean="0"/>
              <a:t>Klõpsake juhtslaidi teksti laadide redigeerimiseks</a:t>
            </a:r>
          </a:p>
        </p:txBody>
      </p:sp>
      <p:pic>
        <p:nvPicPr>
          <p:cNvPr id="11" name="Picture 6" descr="riigikogu__m2rk_valge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Swift Light" pitchFamily="18" charset="0"/>
              </a:rPr>
              <a:t>riigikogu.ee</a:t>
            </a:r>
          </a:p>
        </p:txBody>
      </p:sp>
      <p:pic>
        <p:nvPicPr>
          <p:cNvPr id="5" name="Picture 6" descr="riigikogu__m2rk_val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0EAB86D7-4468-4848-A6AE-94DDD2CF9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978650" y="620713"/>
            <a:ext cx="1554163" cy="5616575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t-EE" dirty="0" smtClean="0"/>
              <a:t>Klõpsake tiitlilaadi muutmiseks</a:t>
            </a:r>
            <a:endParaRPr lang="et-EE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47700" y="620713"/>
            <a:ext cx="6178550" cy="5616575"/>
          </a:xfrm>
        </p:spPr>
        <p:txBody>
          <a:bodyPr vert="eaVert"/>
          <a:lstStyle/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5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ft" pitchFamily="18" charset="-70"/>
              </a:defRPr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726F5453-3A08-4FA9-B376-13B588D73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5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ft" pitchFamily="18" charset="-70"/>
              </a:defRPr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726F5453-3A08-4FA9-B376-13B588D73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ksti kohatäide 2"/>
          <p:cNvSpPr>
            <a:spLocks noGrp="1"/>
          </p:cNvSpPr>
          <p:nvPr>
            <p:ph type="body" idx="1"/>
          </p:nvPr>
        </p:nvSpPr>
        <p:spPr>
          <a:xfrm>
            <a:off x="647700" y="2041507"/>
            <a:ext cx="7885112" cy="3833864"/>
          </a:xfrm>
        </p:spPr>
        <p:txBody>
          <a:bodyPr anchor="t" anchorCtr="0"/>
          <a:lstStyle>
            <a:lvl1pPr marL="0" indent="0">
              <a:buNone/>
              <a:defRPr sz="3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5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699" y="4406900"/>
            <a:ext cx="7885113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47700" y="2906713"/>
            <a:ext cx="78851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E978758B-EACD-4BEE-80E2-9B666AD1C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6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47700" y="1987549"/>
            <a:ext cx="3852292" cy="396173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4008" y="1987549"/>
            <a:ext cx="3888806" cy="396173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7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E673FD99-4B1E-4E2A-97C7-B5FCC23E0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8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700" y="620713"/>
            <a:ext cx="788511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47700" y="2012330"/>
            <a:ext cx="3777482" cy="639762"/>
          </a:xfrm>
        </p:spPr>
        <p:txBody>
          <a:bodyPr anchor="b"/>
          <a:lstStyle>
            <a:lvl1pPr marL="0" indent="0">
              <a:buNone/>
              <a:defRPr sz="1600" b="0" i="1">
                <a:latin typeface="Swift Light"/>
                <a:cs typeface="Swift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47700" y="2708919"/>
            <a:ext cx="3777482" cy="33123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716016" y="2012330"/>
            <a:ext cx="3816797" cy="639762"/>
          </a:xfrm>
        </p:spPr>
        <p:txBody>
          <a:bodyPr anchor="b"/>
          <a:lstStyle>
            <a:lvl1pPr marL="0" indent="0">
              <a:buNone/>
              <a:defRPr sz="16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716016" y="2708919"/>
            <a:ext cx="3816797" cy="33123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9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796AD287-2993-4545-94A8-0541C9B23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5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ealkiri 1"/>
          <p:cNvSpPr>
            <a:spLocks noGrp="1"/>
          </p:cNvSpPr>
          <p:nvPr>
            <p:ph type="title"/>
          </p:nvPr>
        </p:nvSpPr>
        <p:spPr>
          <a:xfrm>
            <a:off x="647700" y="620713"/>
            <a:ext cx="788511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7FCA6F5E-B35D-482E-9E0D-02355031B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2463" y="6384925"/>
            <a:ext cx="16795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latin typeface="Swift Light" pitchFamily="18" charset="0"/>
              </a:rPr>
              <a:t>riigikogu.ee</a:t>
            </a:r>
          </a:p>
        </p:txBody>
      </p:sp>
      <p:pic>
        <p:nvPicPr>
          <p:cNvPr id="3" name="Picture 6" descr="fef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6350000"/>
            <a:ext cx="668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DD811391-6AFA-473E-8CEC-254B6A86B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20713"/>
            <a:ext cx="78851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tiitlilaadi muutmiseks. </a:t>
            </a:r>
            <a:br>
              <a:rPr lang="et-EE" smtClean="0"/>
            </a:br>
            <a:r>
              <a:rPr lang="et-EE" smtClean="0"/>
              <a:t>Teksti pikkus võib olla isegi ka</a:t>
            </a:r>
            <a:r>
              <a:rPr lang="en-US" smtClean="0"/>
              <a:t>h</a:t>
            </a:r>
            <a:r>
              <a:rPr lang="et-EE" smtClean="0"/>
              <a:t>el real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989138"/>
            <a:ext cx="78851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  <a:r>
              <a:rPr lang="en-US" smtClean="0"/>
              <a:t>.</a:t>
            </a:r>
            <a:r>
              <a:rPr lang="et-EE" smtClean="0"/>
              <a:t> </a:t>
            </a:r>
            <a:r>
              <a:rPr lang="en-US" smtClean="0"/>
              <a:t>S</a:t>
            </a:r>
            <a:r>
              <a:rPr lang="et-EE" smtClean="0"/>
              <a:t>ellisel juhul nagu prae</a:t>
            </a:r>
            <a:r>
              <a:rPr lang="en-US" smtClean="0"/>
              <a:t>gu</a:t>
            </a:r>
            <a:r>
              <a:rPr lang="et-EE" smtClean="0"/>
              <a:t>   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51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7931150" y="6384925"/>
            <a:ext cx="709613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8C1B09BD-39C9-44B0-90C1-06916FAB8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647700" y="6238875"/>
            <a:ext cx="7885113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76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73" r:id="rId12"/>
    <p:sldLayoutId id="2147484059" r:id="rId13"/>
    <p:sldLayoutId id="2147484060" r:id="rId14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wift" pitchFamily="18" charset="-70"/>
          <a:ea typeface="MS PGothic" pitchFamily="34" charset="-128"/>
          <a:cs typeface="MS PGothic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wift" pitchFamily="18" charset="0"/>
          <a:ea typeface="MS PGothic" pitchFamily="34" charset="-128"/>
          <a:cs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wift" pitchFamily="18" charset="0"/>
          <a:ea typeface="MS PGothic" pitchFamily="34" charset="-128"/>
          <a:cs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wift" pitchFamily="18" charset="0"/>
          <a:ea typeface="MS PGothic" pitchFamily="34" charset="-128"/>
          <a:cs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wift" pitchFamily="18" charset="0"/>
          <a:ea typeface="MS PGothic" pitchFamily="34" charset="-128"/>
          <a:cs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9pPr>
    </p:titleStyle>
    <p:bodyStyle>
      <a:lvl1pPr marL="179388" indent="-161925" algn="l" rtl="0" eaLnBrk="1" fontAlgn="base" hangingPunct="1">
        <a:spcBef>
          <a:spcPct val="0"/>
        </a:spcBef>
        <a:spcAft>
          <a:spcPts val="600"/>
        </a:spcAft>
        <a:buSzPct val="77000"/>
        <a:buFont typeface="Wingdings" pitchFamily="2" charset="2"/>
        <a:buChar char="§"/>
        <a:defRPr sz="2400">
          <a:solidFill>
            <a:schemeClr val="tx1"/>
          </a:solidFill>
          <a:latin typeface="Swift Light"/>
          <a:ea typeface="MS PGothic" pitchFamily="34" charset="-128"/>
          <a:cs typeface="MS PGothic" pitchFamily="34" charset="-128"/>
        </a:defRPr>
      </a:lvl1pPr>
      <a:lvl2pPr marL="539750" indent="-1968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defRPr sz="2000">
          <a:solidFill>
            <a:schemeClr val="tx1"/>
          </a:solidFill>
          <a:latin typeface="Swift Light"/>
          <a:ea typeface="MS PGothic" pitchFamily="34" charset="-128"/>
          <a:cs typeface="MS PGothic" pitchFamily="34" charset="-128"/>
        </a:defRPr>
      </a:lvl2pPr>
      <a:lvl3pPr marL="719138" indent="-157163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Swift Light"/>
          <a:ea typeface="MS PGothic" pitchFamily="34" charset="-128"/>
          <a:cs typeface="MS PGothic" pitchFamily="34" charset="-128"/>
        </a:defRPr>
      </a:lvl3pPr>
      <a:lvl4pPr marL="1042988" indent="-157163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Swift Light"/>
          <a:ea typeface="MS PGothic" pitchFamily="34" charset="-128"/>
          <a:cs typeface="MS PGothic" pitchFamily="34" charset="-128"/>
        </a:defRPr>
      </a:lvl4pPr>
      <a:lvl5pPr marL="1258888" indent="-12223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Swift Light"/>
          <a:ea typeface="MS PGothic" pitchFamily="34" charset="-128"/>
          <a:cs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20713"/>
            <a:ext cx="78851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tiitlilaadi muutmiseks. </a:t>
            </a:r>
            <a:br>
              <a:rPr lang="et-EE" smtClean="0"/>
            </a:br>
            <a:r>
              <a:rPr lang="et-EE" smtClean="0"/>
              <a:t>Teksti pikkus võib olla isegi karel real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989138"/>
            <a:ext cx="78851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  <a:r>
              <a:rPr lang="en-US" smtClean="0"/>
              <a:t>.</a:t>
            </a:r>
            <a:r>
              <a:rPr lang="et-EE" smtClean="0"/>
              <a:t> </a:t>
            </a:r>
            <a:r>
              <a:rPr lang="en-US" smtClean="0"/>
              <a:t>S</a:t>
            </a:r>
            <a:r>
              <a:rPr lang="et-EE" smtClean="0"/>
              <a:t>ellisel juhul nagu prae</a:t>
            </a:r>
            <a:r>
              <a:rPr lang="en-US" smtClean="0"/>
              <a:t>gu</a:t>
            </a:r>
            <a:r>
              <a:rPr lang="et-EE" smtClean="0"/>
              <a:t>   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51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7931150" y="6384925"/>
            <a:ext cx="709613" cy="24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bg1"/>
                </a:solidFill>
                <a:latin typeface="Swift" pitchFamily="18" charset="0"/>
              </a:defRPr>
            </a:lvl1pPr>
          </a:lstStyle>
          <a:p>
            <a:pPr>
              <a:defRPr/>
            </a:pPr>
            <a:fld id="{CBA76B94-AE08-4195-89E9-1DD0A9DD3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647700" y="6238875"/>
            <a:ext cx="7885113" cy="15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4" r:id="rId11"/>
    <p:sldLayoutId id="2147484075" r:id="rId12"/>
    <p:sldLayoutId id="2147484071" r:id="rId13"/>
    <p:sldLayoutId id="2147484072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wift" pitchFamily="18" charset="-70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wift" pitchFamily="18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wift" pitchFamily="18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wift" pitchFamily="18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wift" pitchFamily="18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0355C"/>
          </a:solidFill>
          <a:latin typeface="Verdana" pitchFamily="34" charset="0"/>
        </a:defRPr>
      </a:lvl9pPr>
    </p:titleStyle>
    <p:bodyStyle>
      <a:lvl1pPr marL="179388" indent="-161925" algn="l" rtl="0" eaLnBrk="0" fontAlgn="base" hangingPunct="0">
        <a:spcBef>
          <a:spcPct val="0"/>
        </a:spcBef>
        <a:spcAft>
          <a:spcPts val="600"/>
        </a:spcAft>
        <a:buSzPct val="77000"/>
        <a:buFont typeface="Wingdings" pitchFamily="2" charset="2"/>
        <a:buChar char="§"/>
        <a:defRPr sz="2400">
          <a:solidFill>
            <a:schemeClr val="bg1"/>
          </a:solidFill>
          <a:latin typeface="Swift Light"/>
          <a:ea typeface="MS PGothic" pitchFamily="34" charset="-128"/>
          <a:cs typeface="MS PGothic" pitchFamily="34" charset="-128"/>
        </a:defRPr>
      </a:lvl1pPr>
      <a:lvl2pPr marL="539750" indent="-1968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000">
          <a:solidFill>
            <a:schemeClr val="bg1"/>
          </a:solidFill>
          <a:latin typeface="Swift Light"/>
          <a:ea typeface="MS PGothic" pitchFamily="34" charset="-128"/>
          <a:cs typeface="MS PGothic" pitchFamily="34" charset="-128"/>
        </a:defRPr>
      </a:lvl2pPr>
      <a:lvl3pPr marL="719138" indent="-157163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§"/>
        <a:defRPr sz="2400">
          <a:solidFill>
            <a:schemeClr val="bg1"/>
          </a:solidFill>
          <a:latin typeface="Swift Light"/>
          <a:ea typeface="MS PGothic" pitchFamily="34" charset="-128"/>
          <a:cs typeface="MS PGothic" pitchFamily="34" charset="-128"/>
        </a:defRPr>
      </a:lvl3pPr>
      <a:lvl4pPr marL="1042988" indent="-157163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bg1"/>
          </a:solidFill>
          <a:latin typeface="Swift Light"/>
          <a:ea typeface="MS PGothic" pitchFamily="34" charset="-128"/>
          <a:cs typeface="MS PGothic" pitchFamily="34" charset="-128"/>
        </a:defRPr>
      </a:lvl4pPr>
      <a:lvl5pPr marL="1258888" indent="-12223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Swift Ligh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0355C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1391-6AFA-473E-8CEC-254B6A86BF9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9631" y="980726"/>
            <a:ext cx="5760642" cy="4320481"/>
          </a:xfrm>
          <a:prstGeom prst="rect">
            <a:avLst/>
          </a:prstGeom>
        </p:spPr>
      </p:pic>
      <p:cxnSp>
        <p:nvCxnSpPr>
          <p:cNvPr id="5" name="Sirgkonnektor 4"/>
          <p:cNvCxnSpPr/>
          <p:nvPr/>
        </p:nvCxnSpPr>
        <p:spPr>
          <a:xfrm>
            <a:off x="3491880" y="4293096"/>
            <a:ext cx="2592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irgkonnektor 6"/>
          <p:cNvCxnSpPr/>
          <p:nvPr/>
        </p:nvCxnSpPr>
        <p:spPr>
          <a:xfrm>
            <a:off x="3491880" y="4293096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konnektor 8"/>
          <p:cNvCxnSpPr/>
          <p:nvPr/>
        </p:nvCxnSpPr>
        <p:spPr>
          <a:xfrm>
            <a:off x="3491880" y="4869160"/>
            <a:ext cx="2592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konnektor 15"/>
          <p:cNvCxnSpPr/>
          <p:nvPr/>
        </p:nvCxnSpPr>
        <p:spPr>
          <a:xfrm>
            <a:off x="6084168" y="4293096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irgkonnektor 17"/>
          <p:cNvCxnSpPr/>
          <p:nvPr/>
        </p:nvCxnSpPr>
        <p:spPr>
          <a:xfrm>
            <a:off x="8285956" y="42210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9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700" y="620713"/>
            <a:ext cx="7885113" cy="1079500"/>
          </a:xfrm>
        </p:spPr>
        <p:txBody>
          <a:bodyPr/>
          <a:lstStyle/>
          <a:p>
            <a:r>
              <a:rPr lang="et-EE" dirty="0" smtClean="0"/>
              <a:t>Enne õigusloomejuristide vallandamist</a:t>
            </a:r>
            <a:endParaRPr lang="et-EE" dirty="0"/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F5453-3A08-4FA9-B376-13B588D73F6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dirty="0"/>
              <a:t>§ </a:t>
            </a:r>
            <a:r>
              <a:rPr lang="et-EE" sz="1800" dirty="0" smtClean="0">
                <a:solidFill>
                  <a:srgbClr val="FF0000"/>
                </a:solidFill>
              </a:rPr>
              <a:t>83</a:t>
            </a:r>
            <a:r>
              <a:rPr lang="et-EE" sz="1800" baseline="30000" dirty="0" smtClean="0">
                <a:solidFill>
                  <a:srgbClr val="FF0000"/>
                </a:solidFill>
              </a:rPr>
              <a:t>59</a:t>
            </a:r>
            <a:r>
              <a:rPr lang="et-EE" sz="1800" dirty="0" smtClean="0"/>
              <a:t>. Sõjarelva</a:t>
            </a:r>
            <a:r>
              <a:rPr lang="et-EE" sz="1800" dirty="0"/>
              <a:t>, laskemoona ja lahingumoona hävitamine</a:t>
            </a:r>
          </a:p>
          <a:p>
            <a:r>
              <a:rPr lang="et-EE" sz="1800" dirty="0"/>
              <a:t> (1) Sõjarelva, selle olulise osa, laskemoona ja lahingumoona võivad hävitada sõjarelvi omav valitsusasutus ja Kaitseliit.</a:t>
            </a:r>
          </a:p>
          <a:p>
            <a:endParaRPr lang="et-EE" sz="1800" dirty="0"/>
          </a:p>
          <a:p>
            <a:r>
              <a:rPr lang="et-EE" sz="1800" dirty="0"/>
              <a:t> (2) Käesoleva seaduse §</a:t>
            </a:r>
            <a:r>
              <a:rPr lang="et-EE" sz="1800" dirty="0">
                <a:solidFill>
                  <a:srgbClr val="FF0000"/>
                </a:solidFill>
              </a:rPr>
              <a:t> </a:t>
            </a:r>
            <a:r>
              <a:rPr lang="et-EE" sz="1800" dirty="0" smtClean="0">
                <a:solidFill>
                  <a:srgbClr val="FF0000"/>
                </a:solidFill>
              </a:rPr>
              <a:t>83</a:t>
            </a:r>
            <a:r>
              <a:rPr lang="et-EE" sz="1800" baseline="30000" dirty="0" smtClean="0">
                <a:solidFill>
                  <a:srgbClr val="FF0000"/>
                </a:solidFill>
              </a:rPr>
              <a:t>33</a:t>
            </a:r>
            <a:r>
              <a:rPr lang="et-EE" sz="1800" dirty="0" smtClean="0">
                <a:solidFill>
                  <a:srgbClr val="FF0000"/>
                </a:solidFill>
              </a:rPr>
              <a:t> </a:t>
            </a:r>
            <a:r>
              <a:rPr lang="et-EE" sz="1800" dirty="0"/>
              <a:t>lõike 1 punktis 1, 2 või 6 sätestatud tegevusluba omav ettevõtja võib sõjarelva, laskemoona või lahingumoona hävitada ainult tegevusloa andja või Kaitseväe järelevalve all.</a:t>
            </a:r>
          </a:p>
          <a:p>
            <a:endParaRPr lang="et-EE" sz="1800" dirty="0"/>
          </a:p>
          <a:p>
            <a:r>
              <a:rPr lang="et-EE" sz="1800" dirty="0"/>
              <a:t> (3) Sõjarelva, selle olulise osa, laskemoona ja lahingumoona hävitamisega seotud nõuded kehtestab riigikaitse korraldamise valdkonna eest vastutav minister käesoleva seaduse § </a:t>
            </a:r>
            <a:r>
              <a:rPr lang="et-EE" sz="1800" dirty="0" smtClean="0"/>
              <a:t>83</a:t>
            </a:r>
            <a:r>
              <a:rPr lang="et-EE" sz="1800" baseline="30000" dirty="0" smtClean="0"/>
              <a:t>2</a:t>
            </a:r>
            <a:r>
              <a:rPr lang="et-EE" sz="1800" dirty="0" smtClean="0"/>
              <a:t> </a:t>
            </a:r>
            <a:r>
              <a:rPr lang="et-EE" sz="1800" dirty="0"/>
              <a:t>lõikes 3 sätestatud määrusega.</a:t>
            </a:r>
          </a:p>
          <a:p>
            <a:r>
              <a:rPr lang="et-EE" sz="1800" dirty="0"/>
              <a:t>[RT I, 29.06.2018, 3 - jõust. 01.07.2018]</a:t>
            </a:r>
          </a:p>
        </p:txBody>
      </p:sp>
    </p:spTree>
    <p:extLst>
      <p:ext uri="{BB962C8B-B14F-4D97-AF65-F5344CB8AC3E}">
        <p14:creationId xmlns:p14="http://schemas.microsoft.com/office/powerpoint/2010/main" val="375686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Mida ma neist ettepanekutest ise ära ostaks?</a:t>
            </a:r>
            <a:endParaRPr lang="et-EE" dirty="0"/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F5453-3A08-4FA9-B376-13B588D73F6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042846"/>
            <a:ext cx="5112569" cy="38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39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7700" y="2636912"/>
            <a:ext cx="7885113" cy="1152127"/>
          </a:xfrm>
        </p:spPr>
        <p:txBody>
          <a:bodyPr/>
          <a:lstStyle/>
          <a:p>
            <a:pPr algn="ctr"/>
            <a:r>
              <a:rPr lang="et-EE" dirty="0" smtClean="0"/>
              <a:t>Tänan kuulamast!</a:t>
            </a:r>
            <a:endParaRPr lang="et-EE" dirty="0"/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A6F5E-B35D-482E-9E0D-02355031B5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64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ikikogu_p6hi_PC_v2_2">
  <a:themeElements>
    <a:clrScheme name="Riigikogu 1">
      <a:dk1>
        <a:srgbClr val="0033A0"/>
      </a:dk1>
      <a:lt1>
        <a:srgbClr val="FFFFFF"/>
      </a:lt1>
      <a:dk2>
        <a:srgbClr val="0033A0"/>
      </a:dk2>
      <a:lt2>
        <a:srgbClr val="F4EEB1"/>
      </a:lt2>
      <a:accent1>
        <a:srgbClr val="0033A0"/>
      </a:accent1>
      <a:accent2>
        <a:srgbClr val="F4EEB1"/>
      </a:accent2>
      <a:accent3>
        <a:srgbClr val="A6BBC8"/>
      </a:accent3>
      <a:accent4>
        <a:srgbClr val="85431E"/>
      </a:accent4>
      <a:accent5>
        <a:srgbClr val="D6A461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ike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nise taustaga vaikekujundus">
  <a:themeElements>
    <a:clrScheme name="Riigikogu 1">
      <a:dk1>
        <a:srgbClr val="0033A0"/>
      </a:dk1>
      <a:lt1>
        <a:srgbClr val="FFFFFF"/>
      </a:lt1>
      <a:dk2>
        <a:srgbClr val="0033A0"/>
      </a:dk2>
      <a:lt2>
        <a:srgbClr val="F4EEB1"/>
      </a:lt2>
      <a:accent1>
        <a:srgbClr val="0033A0"/>
      </a:accent1>
      <a:accent2>
        <a:srgbClr val="F4EEB1"/>
      </a:accent2>
      <a:accent3>
        <a:srgbClr val="A6BBC8"/>
      </a:accent3>
      <a:accent4>
        <a:srgbClr val="85431E"/>
      </a:accent4>
      <a:accent5>
        <a:srgbClr val="D6A461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ike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Riigikogu_esitluspohi(openoffice)</Template>
  <TotalTime>125</TotalTime>
  <Words>127</Words>
  <Application>Microsoft Office PowerPoint</Application>
  <PresentationFormat>Ekraaniseanss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4</vt:i4>
      </vt:variant>
    </vt:vector>
  </HeadingPairs>
  <TitlesOfParts>
    <vt:vector size="13" baseType="lpstr">
      <vt:lpstr>Swift</vt:lpstr>
      <vt:lpstr>MS PGothic</vt:lpstr>
      <vt:lpstr>Swift Light</vt:lpstr>
      <vt:lpstr>Verdana</vt:lpstr>
      <vt:lpstr>Wingdings</vt:lpstr>
      <vt:lpstr>Times New Roman</vt:lpstr>
      <vt:lpstr>Arial</vt:lpstr>
      <vt:lpstr>riikikogu_p6hi_PC_v2_2</vt:lpstr>
      <vt:lpstr>1_Sinise taustaga vaikekujundus</vt:lpstr>
      <vt:lpstr>PowerPointi esitlus</vt:lpstr>
      <vt:lpstr>Enne õigusloomejuristide vallandamist</vt:lpstr>
      <vt:lpstr>Mida ma neist ettepanekutest ise ära ostaks?</vt:lpstr>
      <vt:lpstr>Tänan kuulamast!</vt:lpstr>
    </vt:vector>
  </TitlesOfParts>
  <Company>Riigikogu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Riigikogu valge presentatsioonipõhi</dc:title>
  <dc:creator>Marko Pomerants</dc:creator>
  <cp:lastModifiedBy>Marko Pomerants</cp:lastModifiedBy>
  <cp:revision>11</cp:revision>
  <dcterms:created xsi:type="dcterms:W3CDTF">2018-03-15T13:42:02Z</dcterms:created>
  <dcterms:modified xsi:type="dcterms:W3CDTF">2018-12-04T09:18:18Z</dcterms:modified>
</cp:coreProperties>
</file>