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9"/>
  </p:notesMasterIdLst>
  <p:handoutMasterIdLst>
    <p:handoutMasterId r:id="rId10"/>
  </p:handoutMasterIdLst>
  <p:sldIdLst>
    <p:sldId id="356" r:id="rId2"/>
    <p:sldId id="444" r:id="rId3"/>
    <p:sldId id="464" r:id="rId4"/>
    <p:sldId id="469" r:id="rId5"/>
    <p:sldId id="442" r:id="rId6"/>
    <p:sldId id="484" r:id="rId7"/>
    <p:sldId id="268" r:id="rId8"/>
  </p:sldIdLst>
  <p:sldSz cx="12192000" cy="6858000"/>
  <p:notesSz cx="7102475" cy="10233025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8DFD"/>
    <a:srgbClr val="623E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0" autoAdjust="0"/>
    <p:restoredTop sz="85812" autoAdjust="0"/>
  </p:normalViewPr>
  <p:slideViewPr>
    <p:cSldViewPr snapToGrid="0">
      <p:cViewPr varScale="1">
        <p:scale>
          <a:sx n="64" d="100"/>
          <a:sy n="64" d="100"/>
        </p:scale>
        <p:origin x="924" y="60"/>
      </p:cViewPr>
      <p:guideLst/>
    </p:cSldViewPr>
  </p:slideViewPr>
  <p:outlineViewPr>
    <p:cViewPr>
      <p:scale>
        <a:sx n="33" d="100"/>
        <a:sy n="33" d="100"/>
      </p:scale>
      <p:origin x="0" y="-8299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>
              <a:defRPr sz="13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>
              <a:defRPr sz="1300"/>
            </a:lvl1pPr>
          </a:lstStyle>
          <a:p>
            <a:fld id="{744EA651-6443-496F-9139-C353A70DC79A}" type="datetimeFigureOut">
              <a:rPr lang="et-EE" smtClean="0"/>
              <a:t>3.12.2018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2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>
              <a:defRPr sz="1300"/>
            </a:lvl1pPr>
          </a:lstStyle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3"/>
          </p:nvPr>
        </p:nvSpPr>
        <p:spPr>
          <a:xfrm>
            <a:off x="4023092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>
              <a:defRPr sz="1300"/>
            </a:lvl1pPr>
          </a:lstStyle>
          <a:p>
            <a:fld id="{AC4C4ED0-2809-4B0D-9376-63828101015C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08636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CFACE-2237-4722-86CF-9289038FFA73}" type="datetimeFigureOut">
              <a:rPr lang="et-EE" smtClean="0"/>
              <a:t>3.12.2018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709613" y="4924425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6D66A-B64B-4026-82B4-E595F8900BF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83995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6D66A-B64B-4026-82B4-E595F8900BF5}" type="slidenum">
              <a:rPr lang="et-EE" smtClean="0"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96351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B964AB7-0157-4095-A1D1-B2C46DC9335F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B3E2089-F7F8-40CD-B226-45FC0DE3E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81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4AB7-0157-4095-A1D1-B2C46DC9335F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2089-F7F8-40CD-B226-45FC0DE3E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4AB7-0157-4095-A1D1-B2C46DC9335F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2089-F7F8-40CD-B226-45FC0DE3E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03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4AB7-0157-4095-A1D1-B2C46DC9335F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2089-F7F8-40CD-B226-45FC0DE3E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72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4AB7-0157-4095-A1D1-B2C46DC9335F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2089-F7F8-40CD-B226-45FC0DE3E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54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4AB7-0157-4095-A1D1-B2C46DC9335F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2089-F7F8-40CD-B226-45FC0DE3E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643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4AB7-0157-4095-A1D1-B2C46DC9335F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2089-F7F8-40CD-B226-45FC0DE3E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6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B964AB7-0157-4095-A1D1-B2C46DC9335F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2089-F7F8-40CD-B226-45FC0DE3E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8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B964AB7-0157-4095-A1D1-B2C46DC9335F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2089-F7F8-40CD-B226-45FC0DE3E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72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4AB7-0157-4095-A1D1-B2C46DC9335F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2089-F7F8-40CD-B226-45FC0DE3E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2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4AB7-0157-4095-A1D1-B2C46DC9335F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2089-F7F8-40CD-B226-45FC0DE3E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00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4AB7-0157-4095-A1D1-B2C46DC9335F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2089-F7F8-40CD-B226-45FC0DE3E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55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4AB7-0157-4095-A1D1-B2C46DC9335F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2089-F7F8-40CD-B226-45FC0DE3E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4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4AB7-0157-4095-A1D1-B2C46DC9335F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2089-F7F8-40CD-B226-45FC0DE3E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93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4AB7-0157-4095-A1D1-B2C46DC9335F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2089-F7F8-40CD-B226-45FC0DE3E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052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4AB7-0157-4095-A1D1-B2C46DC9335F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2089-F7F8-40CD-B226-45FC0DE3E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79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64AB7-0157-4095-A1D1-B2C46DC9335F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E2089-F7F8-40CD-B226-45FC0DE3E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144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B964AB7-0157-4095-A1D1-B2C46DC9335F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B3E2089-F7F8-40CD-B226-45FC0DE3E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2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t-EE" b="1" dirty="0" smtClean="0"/>
              <a:t>Riigireform Rahandusministeeriumi vaatest</a:t>
            </a:r>
            <a:endParaRPr lang="et-EE" b="1" dirty="0"/>
          </a:p>
        </p:txBody>
      </p:sp>
    </p:spTree>
    <p:extLst>
      <p:ext uri="{BB962C8B-B14F-4D97-AF65-F5344CB8AC3E}">
        <p14:creationId xmlns:p14="http://schemas.microsoft.com/office/powerpoint/2010/main" val="110788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/>
              <a:t>Riigireformi lähtekohad</a:t>
            </a:r>
            <a:endParaRPr lang="et-E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649404" cy="413418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t-EE" dirty="0">
                <a:solidFill>
                  <a:schemeClr val="tx1"/>
                </a:solidFill>
              </a:rPr>
              <a:t>Riigi tegevus peab olema selgelt </a:t>
            </a:r>
            <a:r>
              <a:rPr lang="et-EE" b="1" dirty="0">
                <a:solidFill>
                  <a:schemeClr val="tx1"/>
                </a:solidFill>
              </a:rPr>
              <a:t>fokusseeritud </a:t>
            </a:r>
            <a:r>
              <a:rPr lang="et-EE" dirty="0">
                <a:solidFill>
                  <a:schemeClr val="tx1"/>
                </a:solidFill>
              </a:rPr>
              <a:t>strateegiliste pikaajaliste väljakutsetega </a:t>
            </a:r>
            <a:r>
              <a:rPr lang="et-EE" dirty="0" smtClean="0">
                <a:solidFill>
                  <a:schemeClr val="tx1"/>
                </a:solidFill>
              </a:rPr>
              <a:t>toimetulekuks. Riigi </a:t>
            </a:r>
            <a:r>
              <a:rPr lang="et-EE" dirty="0">
                <a:solidFill>
                  <a:schemeClr val="tx1"/>
                </a:solidFill>
              </a:rPr>
              <a:t>tegevus peab olema suunatud eesmärgile, et </a:t>
            </a:r>
            <a:r>
              <a:rPr lang="et-EE" b="1" dirty="0">
                <a:solidFill>
                  <a:schemeClr val="tx1"/>
                </a:solidFill>
              </a:rPr>
              <a:t>ühiskond tervikuna areneks ja tootlikkus kasvaks</a:t>
            </a:r>
            <a:r>
              <a:rPr lang="et-EE" dirty="0">
                <a:solidFill>
                  <a:schemeClr val="tx1"/>
                </a:solidFill>
              </a:rPr>
              <a:t>. </a:t>
            </a:r>
            <a:endParaRPr lang="et-EE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t-EE" dirty="0">
                <a:solidFill>
                  <a:schemeClr val="tx1"/>
                </a:solidFill>
              </a:rPr>
              <a:t>Väikeriigi eripärast tuleneb, et riigi strateegilise tasandi otsuste mõju avaldub tugevamalt ja kiiremini, kui suurtes riikides. Seetõttu peab </a:t>
            </a:r>
            <a:r>
              <a:rPr lang="et-EE" b="1" dirty="0">
                <a:solidFill>
                  <a:schemeClr val="tx1"/>
                </a:solidFill>
              </a:rPr>
              <a:t>riigivalitsemise süsteem olema tugev</a:t>
            </a:r>
            <a:r>
              <a:rPr lang="et-EE" dirty="0">
                <a:solidFill>
                  <a:schemeClr val="tx1"/>
                </a:solidFill>
              </a:rPr>
              <a:t>, </a:t>
            </a:r>
            <a:r>
              <a:rPr lang="et-EE" b="1" dirty="0">
                <a:solidFill>
                  <a:schemeClr val="tx1"/>
                </a:solidFill>
              </a:rPr>
              <a:t>suutma maandada poliitilisi riske</a:t>
            </a:r>
            <a:r>
              <a:rPr lang="et-EE" dirty="0">
                <a:solidFill>
                  <a:schemeClr val="tx1"/>
                </a:solidFill>
              </a:rPr>
              <a:t> ning töötama </a:t>
            </a:r>
            <a:r>
              <a:rPr lang="et-EE" b="1" dirty="0">
                <a:solidFill>
                  <a:schemeClr val="tx1"/>
                </a:solidFill>
              </a:rPr>
              <a:t>ühtse tervikuna kõige kõrgemal riigivalitsemise tasandil</a:t>
            </a:r>
            <a:r>
              <a:rPr lang="et-EE" dirty="0" smtClean="0">
                <a:solidFill>
                  <a:schemeClr val="tx1"/>
                </a:solidFill>
              </a:rPr>
              <a:t>. </a:t>
            </a:r>
            <a:r>
              <a:rPr lang="et-EE" b="1" dirty="0" smtClean="0">
                <a:solidFill>
                  <a:schemeClr val="tx1"/>
                </a:solidFill>
              </a:rPr>
              <a:t>Eesti riigi ehitamine peab olema </a:t>
            </a:r>
            <a:r>
              <a:rPr lang="et-EE" b="1" dirty="0" err="1" smtClean="0">
                <a:solidFill>
                  <a:schemeClr val="tx1"/>
                </a:solidFill>
              </a:rPr>
              <a:t>agiilne</a:t>
            </a:r>
            <a:r>
              <a:rPr lang="et-EE" dirty="0" smtClean="0">
                <a:solidFill>
                  <a:schemeClr val="tx1"/>
                </a:solidFill>
              </a:rPr>
              <a:t>, peame suutma kohaneda.</a:t>
            </a:r>
            <a:endParaRPr lang="et-EE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t-EE" dirty="0">
                <a:solidFill>
                  <a:schemeClr val="tx1"/>
                </a:solidFill>
              </a:rPr>
              <a:t>Väikeriigil on rohkem riiklikke tegevusi ja ülesandeid, mida on otstarbekam teostada </a:t>
            </a:r>
            <a:r>
              <a:rPr lang="et-EE" b="1" dirty="0">
                <a:solidFill>
                  <a:schemeClr val="tx1"/>
                </a:solidFill>
              </a:rPr>
              <a:t>keskselt</a:t>
            </a:r>
            <a:r>
              <a:rPr lang="et-EE" dirty="0">
                <a:solidFill>
                  <a:schemeClr val="tx1"/>
                </a:solidFill>
              </a:rPr>
              <a:t> – sellest tuleneb riigi suurem roll </a:t>
            </a:r>
            <a:r>
              <a:rPr lang="et-EE" dirty="0" smtClean="0">
                <a:solidFill>
                  <a:schemeClr val="tx1"/>
                </a:solidFill>
              </a:rPr>
              <a:t>ühiskonnas (nt e-riik, tugiteenused).</a:t>
            </a:r>
            <a:endParaRPr lang="et-EE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t-EE" dirty="0" smtClean="0">
                <a:solidFill>
                  <a:schemeClr val="tx1"/>
                </a:solidFill>
              </a:rPr>
              <a:t>Eesti puhul on inimeste võõrandumine riigist väiksem. </a:t>
            </a:r>
            <a:r>
              <a:rPr lang="et-EE" b="1" dirty="0" smtClean="0">
                <a:solidFill>
                  <a:schemeClr val="tx1"/>
                </a:solidFill>
              </a:rPr>
              <a:t>Peame looma toimivad partnerlusmudelid ning tagasisidestamise süsteemi</a:t>
            </a:r>
            <a:r>
              <a:rPr lang="et-EE" dirty="0" smtClean="0">
                <a:solidFill>
                  <a:schemeClr val="tx1"/>
                </a:solidFill>
              </a:rPr>
              <a:t>. Looma nn õmblusteta ühiskonna.</a:t>
            </a:r>
            <a:endParaRPr lang="et-E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62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73668"/>
            <a:ext cx="9563100" cy="706964"/>
          </a:xfrm>
        </p:spPr>
        <p:txBody>
          <a:bodyPr/>
          <a:lstStyle/>
          <a:p>
            <a:r>
              <a:rPr lang="et-EE" altLang="et-EE" b="1" dirty="0" smtClean="0">
                <a:solidFill>
                  <a:schemeClr val="bg1"/>
                </a:solidFill>
              </a:rPr>
              <a:t>Tulemuslikkus tähtsam kui kuluefektiivsus</a:t>
            </a:r>
            <a:endParaRPr lang="et-EE" altLang="et-EE" b="1" dirty="0">
              <a:solidFill>
                <a:schemeClr val="bg1"/>
              </a:solidFill>
            </a:endParaRPr>
          </a:p>
        </p:txBody>
      </p:sp>
      <p:pic>
        <p:nvPicPr>
          <p:cNvPr id="4" name="Content Placeholder 3" descr="images_balanc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985097" y="2961084"/>
            <a:ext cx="2148596" cy="2148596"/>
          </a:xfrm>
        </p:spPr>
      </p:pic>
      <p:sp>
        <p:nvSpPr>
          <p:cNvPr id="5" name="TextBox 4"/>
          <p:cNvSpPr txBox="1"/>
          <p:nvPr/>
        </p:nvSpPr>
        <p:spPr>
          <a:xfrm>
            <a:off x="1485900" y="4006535"/>
            <a:ext cx="3455031" cy="555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008" b="1" dirty="0">
                <a:solidFill>
                  <a:srgbClr val="004586"/>
                </a:solidFill>
              </a:rPr>
              <a:t>Kuluefektiivsus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78877" y="2995850"/>
            <a:ext cx="3308148" cy="555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008" b="1" dirty="0">
                <a:solidFill>
                  <a:srgbClr val="004586"/>
                </a:solidFill>
              </a:rPr>
              <a:t>Tulemuslikkus</a:t>
            </a:r>
          </a:p>
        </p:txBody>
      </p:sp>
    </p:spTree>
    <p:extLst>
      <p:ext uri="{BB962C8B-B14F-4D97-AF65-F5344CB8AC3E}">
        <p14:creationId xmlns:p14="http://schemas.microsoft.com/office/powerpoint/2010/main" val="195778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/>
          <p:cNvSpPr txBox="1"/>
          <p:nvPr/>
        </p:nvSpPr>
        <p:spPr>
          <a:xfrm>
            <a:off x="8407084" y="2238548"/>
            <a:ext cx="2733495" cy="1870897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marL="343792" indent="-343792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t-EE" sz="12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Ühtne valitsemine (VV)</a:t>
            </a:r>
          </a:p>
          <a:p>
            <a:pPr marL="343792" indent="-343792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t-EE" sz="12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Riigiasutuste teenustest lähtuv konsolideerimine</a:t>
            </a:r>
          </a:p>
          <a:p>
            <a:pPr marL="343792" indent="-343792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t-EE" sz="12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Tugiteenused keskselt, tõhusalt ja läbipaistvalt </a:t>
            </a:r>
            <a:endParaRPr lang="et-EE" sz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3792" indent="-343792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t-EE" sz="12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Asutuste tegevusvormide ja riigivara inventuur </a:t>
            </a:r>
          </a:p>
          <a:p>
            <a:pPr marL="343792" indent="-343792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t-EE" sz="12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Riigi osaluste valitsemine sh müük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169033" y="2178561"/>
            <a:ext cx="2162247" cy="1673279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marL="343792" indent="-343792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t-EE" sz="12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Pikk plaan riigile</a:t>
            </a:r>
            <a:endParaRPr lang="et-EE" sz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3792" indent="-343792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t-EE" sz="12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Arengukavandus korda ja tööle   </a:t>
            </a:r>
          </a:p>
          <a:p>
            <a:pPr marL="343792" indent="-343792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t-EE" sz="12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Eesmärgistatud ja tegevuspõhine eelarvestamine (TERE)</a:t>
            </a:r>
          </a:p>
          <a:p>
            <a:pPr marL="343792" indent="-343792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t-EE" sz="12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Teadmuspõhine otsustamine</a:t>
            </a:r>
            <a:endParaRPr lang="et-EE" sz="1200" i="1" dirty="0" smtClean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155106" y="4203382"/>
            <a:ext cx="2159384" cy="1870897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marL="343792" indent="-343792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t-EE" sz="1200" dirty="0" err="1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E-riigi</a:t>
            </a:r>
            <a:r>
              <a:rPr lang="et-EE" sz="12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uus kvaliteet </a:t>
            </a:r>
          </a:p>
          <a:p>
            <a:pPr marL="343792" indent="-343792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t-EE" sz="12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Inimeste ja ettevõtete vajadustest lähtuvad ja registripõhised </a:t>
            </a:r>
            <a:r>
              <a:rPr lang="et-EE" sz="12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teenused </a:t>
            </a:r>
            <a:endParaRPr lang="et-EE" sz="1200" dirty="0" smtClean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3792" indent="-343792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t-EE" sz="12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Bürokraatia vähendamine ja menetluste lihtsustamine</a:t>
            </a:r>
            <a:endParaRPr lang="et-EE" sz="12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4192300" y="5170252"/>
            <a:ext cx="638927" cy="532259"/>
            <a:chOff x="5976938" y="1301751"/>
            <a:chExt cx="481013" cy="376238"/>
          </a:xfrm>
          <a:solidFill>
            <a:schemeClr val="bg1"/>
          </a:solidFill>
        </p:grpSpPr>
        <p:sp>
          <p:nvSpPr>
            <p:cNvPr id="68" name="Freeform 17"/>
            <p:cNvSpPr>
              <a:spLocks/>
            </p:cNvSpPr>
            <p:nvPr/>
          </p:nvSpPr>
          <p:spPr bwMode="auto">
            <a:xfrm>
              <a:off x="6059488" y="1635126"/>
              <a:ext cx="315913" cy="42863"/>
            </a:xfrm>
            <a:custGeom>
              <a:avLst/>
              <a:gdLst>
                <a:gd name="T0" fmla="*/ 151 w 2195"/>
                <a:gd name="T1" fmla="*/ 0 h 299"/>
                <a:gd name="T2" fmla="*/ 2043 w 2195"/>
                <a:gd name="T3" fmla="*/ 0 h 299"/>
                <a:gd name="T4" fmla="*/ 2074 w 2195"/>
                <a:gd name="T5" fmla="*/ 3 h 299"/>
                <a:gd name="T6" fmla="*/ 2102 w 2195"/>
                <a:gd name="T7" fmla="*/ 12 h 299"/>
                <a:gd name="T8" fmla="*/ 2128 w 2195"/>
                <a:gd name="T9" fmla="*/ 26 h 299"/>
                <a:gd name="T10" fmla="*/ 2150 w 2195"/>
                <a:gd name="T11" fmla="*/ 44 h 299"/>
                <a:gd name="T12" fmla="*/ 2169 w 2195"/>
                <a:gd name="T13" fmla="*/ 66 h 299"/>
                <a:gd name="T14" fmla="*/ 2183 w 2195"/>
                <a:gd name="T15" fmla="*/ 91 h 299"/>
                <a:gd name="T16" fmla="*/ 2192 w 2195"/>
                <a:gd name="T17" fmla="*/ 120 h 299"/>
                <a:gd name="T18" fmla="*/ 2195 w 2195"/>
                <a:gd name="T19" fmla="*/ 150 h 299"/>
                <a:gd name="T20" fmla="*/ 2192 w 2195"/>
                <a:gd name="T21" fmla="*/ 180 h 299"/>
                <a:gd name="T22" fmla="*/ 2183 w 2195"/>
                <a:gd name="T23" fmla="*/ 208 h 299"/>
                <a:gd name="T24" fmla="*/ 2169 w 2195"/>
                <a:gd name="T25" fmla="*/ 233 h 299"/>
                <a:gd name="T26" fmla="*/ 2150 w 2195"/>
                <a:gd name="T27" fmla="*/ 255 h 299"/>
                <a:gd name="T28" fmla="*/ 2128 w 2195"/>
                <a:gd name="T29" fmla="*/ 273 h 299"/>
                <a:gd name="T30" fmla="*/ 2102 w 2195"/>
                <a:gd name="T31" fmla="*/ 287 h 299"/>
                <a:gd name="T32" fmla="*/ 2074 w 2195"/>
                <a:gd name="T33" fmla="*/ 296 h 299"/>
                <a:gd name="T34" fmla="*/ 2043 w 2195"/>
                <a:gd name="T35" fmla="*/ 299 h 299"/>
                <a:gd name="T36" fmla="*/ 151 w 2195"/>
                <a:gd name="T37" fmla="*/ 299 h 299"/>
                <a:gd name="T38" fmla="*/ 121 w 2195"/>
                <a:gd name="T39" fmla="*/ 296 h 299"/>
                <a:gd name="T40" fmla="*/ 92 w 2195"/>
                <a:gd name="T41" fmla="*/ 287 h 299"/>
                <a:gd name="T42" fmla="*/ 66 w 2195"/>
                <a:gd name="T43" fmla="*/ 273 h 299"/>
                <a:gd name="T44" fmla="*/ 44 w 2195"/>
                <a:gd name="T45" fmla="*/ 255 h 299"/>
                <a:gd name="T46" fmla="*/ 26 w 2195"/>
                <a:gd name="T47" fmla="*/ 233 h 299"/>
                <a:gd name="T48" fmla="*/ 11 w 2195"/>
                <a:gd name="T49" fmla="*/ 208 h 299"/>
                <a:gd name="T50" fmla="*/ 3 w 2195"/>
                <a:gd name="T51" fmla="*/ 180 h 299"/>
                <a:gd name="T52" fmla="*/ 0 w 2195"/>
                <a:gd name="T53" fmla="*/ 150 h 299"/>
                <a:gd name="T54" fmla="*/ 3 w 2195"/>
                <a:gd name="T55" fmla="*/ 120 h 299"/>
                <a:gd name="T56" fmla="*/ 11 w 2195"/>
                <a:gd name="T57" fmla="*/ 91 h 299"/>
                <a:gd name="T58" fmla="*/ 26 w 2195"/>
                <a:gd name="T59" fmla="*/ 66 h 299"/>
                <a:gd name="T60" fmla="*/ 44 w 2195"/>
                <a:gd name="T61" fmla="*/ 44 h 299"/>
                <a:gd name="T62" fmla="*/ 66 w 2195"/>
                <a:gd name="T63" fmla="*/ 26 h 299"/>
                <a:gd name="T64" fmla="*/ 92 w 2195"/>
                <a:gd name="T65" fmla="*/ 12 h 299"/>
                <a:gd name="T66" fmla="*/ 121 w 2195"/>
                <a:gd name="T67" fmla="*/ 3 h 299"/>
                <a:gd name="T68" fmla="*/ 151 w 2195"/>
                <a:gd name="T69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195" h="299">
                  <a:moveTo>
                    <a:pt x="151" y="0"/>
                  </a:moveTo>
                  <a:lnTo>
                    <a:pt x="2043" y="0"/>
                  </a:lnTo>
                  <a:lnTo>
                    <a:pt x="2074" y="3"/>
                  </a:lnTo>
                  <a:lnTo>
                    <a:pt x="2102" y="12"/>
                  </a:lnTo>
                  <a:lnTo>
                    <a:pt x="2128" y="26"/>
                  </a:lnTo>
                  <a:lnTo>
                    <a:pt x="2150" y="44"/>
                  </a:lnTo>
                  <a:lnTo>
                    <a:pt x="2169" y="66"/>
                  </a:lnTo>
                  <a:lnTo>
                    <a:pt x="2183" y="91"/>
                  </a:lnTo>
                  <a:lnTo>
                    <a:pt x="2192" y="120"/>
                  </a:lnTo>
                  <a:lnTo>
                    <a:pt x="2195" y="150"/>
                  </a:lnTo>
                  <a:lnTo>
                    <a:pt x="2192" y="180"/>
                  </a:lnTo>
                  <a:lnTo>
                    <a:pt x="2183" y="208"/>
                  </a:lnTo>
                  <a:lnTo>
                    <a:pt x="2169" y="233"/>
                  </a:lnTo>
                  <a:lnTo>
                    <a:pt x="2150" y="255"/>
                  </a:lnTo>
                  <a:lnTo>
                    <a:pt x="2128" y="273"/>
                  </a:lnTo>
                  <a:lnTo>
                    <a:pt x="2102" y="287"/>
                  </a:lnTo>
                  <a:lnTo>
                    <a:pt x="2074" y="296"/>
                  </a:lnTo>
                  <a:lnTo>
                    <a:pt x="2043" y="299"/>
                  </a:lnTo>
                  <a:lnTo>
                    <a:pt x="151" y="299"/>
                  </a:lnTo>
                  <a:lnTo>
                    <a:pt x="121" y="296"/>
                  </a:lnTo>
                  <a:lnTo>
                    <a:pt x="92" y="287"/>
                  </a:lnTo>
                  <a:lnTo>
                    <a:pt x="66" y="273"/>
                  </a:lnTo>
                  <a:lnTo>
                    <a:pt x="44" y="255"/>
                  </a:lnTo>
                  <a:lnTo>
                    <a:pt x="26" y="233"/>
                  </a:lnTo>
                  <a:lnTo>
                    <a:pt x="11" y="208"/>
                  </a:lnTo>
                  <a:lnTo>
                    <a:pt x="3" y="180"/>
                  </a:lnTo>
                  <a:lnTo>
                    <a:pt x="0" y="150"/>
                  </a:lnTo>
                  <a:lnTo>
                    <a:pt x="3" y="120"/>
                  </a:lnTo>
                  <a:lnTo>
                    <a:pt x="11" y="91"/>
                  </a:lnTo>
                  <a:lnTo>
                    <a:pt x="26" y="66"/>
                  </a:lnTo>
                  <a:lnTo>
                    <a:pt x="44" y="44"/>
                  </a:lnTo>
                  <a:lnTo>
                    <a:pt x="66" y="26"/>
                  </a:lnTo>
                  <a:lnTo>
                    <a:pt x="92" y="12"/>
                  </a:lnTo>
                  <a:lnTo>
                    <a:pt x="121" y="3"/>
                  </a:lnTo>
                  <a:lnTo>
                    <a:pt x="151" y="0"/>
                  </a:lnTo>
                  <a:close/>
                </a:path>
              </a:pathLst>
            </a:custGeom>
            <a:ln w="0">
              <a:noFill/>
              <a:prstDash val="solid"/>
              <a:round/>
              <a:headEnd/>
              <a:tailEnd/>
            </a:ln>
          </p:spPr>
          <p:style>
            <a:lnRef idx="0">
              <a:scrgbClr r="0" g="0" b="0"/>
            </a:lnRef>
            <a:fillRef idx="1001">
              <a:schemeClr val="dk2"/>
            </a:fillRef>
            <a:effectRef idx="0">
              <a:scrgbClr r="0" g="0" b="0"/>
            </a:effectRef>
            <a:fontRef idx="major"/>
          </p:style>
          <p:txBody>
            <a:bodyPr vert="horz" wrap="square" lIns="91673" tIns="45837" rIns="91673" bIns="45837" numCol="1" anchor="t" anchorCtr="0" compatLnSpc="1">
              <a:prstTxWarp prst="textNoShape">
                <a:avLst/>
              </a:prstTxWarp>
            </a:bodyPr>
            <a:lstStyle/>
            <a:p>
              <a:endParaRPr lang="en-US" sz="1805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Freeform 18"/>
            <p:cNvSpPr>
              <a:spLocks/>
            </p:cNvSpPr>
            <p:nvPr/>
          </p:nvSpPr>
          <p:spPr bwMode="auto">
            <a:xfrm>
              <a:off x="6053138" y="1457326"/>
              <a:ext cx="33338" cy="85725"/>
            </a:xfrm>
            <a:custGeom>
              <a:avLst/>
              <a:gdLst>
                <a:gd name="T0" fmla="*/ 115 w 228"/>
                <a:gd name="T1" fmla="*/ 0 h 596"/>
                <a:gd name="T2" fmla="*/ 140 w 228"/>
                <a:gd name="T3" fmla="*/ 3 h 596"/>
                <a:gd name="T4" fmla="*/ 165 w 228"/>
                <a:gd name="T5" fmla="*/ 11 h 596"/>
                <a:gd name="T6" fmla="*/ 186 w 228"/>
                <a:gd name="T7" fmla="*/ 24 h 596"/>
                <a:gd name="T8" fmla="*/ 203 w 228"/>
                <a:gd name="T9" fmla="*/ 42 h 596"/>
                <a:gd name="T10" fmla="*/ 217 w 228"/>
                <a:gd name="T11" fmla="*/ 62 h 596"/>
                <a:gd name="T12" fmla="*/ 225 w 228"/>
                <a:gd name="T13" fmla="*/ 86 h 596"/>
                <a:gd name="T14" fmla="*/ 228 w 228"/>
                <a:gd name="T15" fmla="*/ 111 h 596"/>
                <a:gd name="T16" fmla="*/ 228 w 228"/>
                <a:gd name="T17" fmla="*/ 484 h 596"/>
                <a:gd name="T18" fmla="*/ 225 w 228"/>
                <a:gd name="T19" fmla="*/ 510 h 596"/>
                <a:gd name="T20" fmla="*/ 217 w 228"/>
                <a:gd name="T21" fmla="*/ 533 h 596"/>
                <a:gd name="T22" fmla="*/ 203 w 228"/>
                <a:gd name="T23" fmla="*/ 555 h 596"/>
                <a:gd name="T24" fmla="*/ 186 w 228"/>
                <a:gd name="T25" fmla="*/ 572 h 596"/>
                <a:gd name="T26" fmla="*/ 165 w 228"/>
                <a:gd name="T27" fmla="*/ 585 h 596"/>
                <a:gd name="T28" fmla="*/ 140 w 228"/>
                <a:gd name="T29" fmla="*/ 594 h 596"/>
                <a:gd name="T30" fmla="*/ 115 w 228"/>
                <a:gd name="T31" fmla="*/ 596 h 596"/>
                <a:gd name="T32" fmla="*/ 88 w 228"/>
                <a:gd name="T33" fmla="*/ 594 h 596"/>
                <a:gd name="T34" fmla="*/ 65 w 228"/>
                <a:gd name="T35" fmla="*/ 585 h 596"/>
                <a:gd name="T36" fmla="*/ 43 w 228"/>
                <a:gd name="T37" fmla="*/ 572 h 596"/>
                <a:gd name="T38" fmla="*/ 26 w 228"/>
                <a:gd name="T39" fmla="*/ 555 h 596"/>
                <a:gd name="T40" fmla="*/ 13 w 228"/>
                <a:gd name="T41" fmla="*/ 533 h 596"/>
                <a:gd name="T42" fmla="*/ 3 w 228"/>
                <a:gd name="T43" fmla="*/ 510 h 596"/>
                <a:gd name="T44" fmla="*/ 0 w 228"/>
                <a:gd name="T45" fmla="*/ 484 h 596"/>
                <a:gd name="T46" fmla="*/ 0 w 228"/>
                <a:gd name="T47" fmla="*/ 111 h 596"/>
                <a:gd name="T48" fmla="*/ 3 w 228"/>
                <a:gd name="T49" fmla="*/ 86 h 596"/>
                <a:gd name="T50" fmla="*/ 13 w 228"/>
                <a:gd name="T51" fmla="*/ 62 h 596"/>
                <a:gd name="T52" fmla="*/ 26 w 228"/>
                <a:gd name="T53" fmla="*/ 42 h 596"/>
                <a:gd name="T54" fmla="*/ 43 w 228"/>
                <a:gd name="T55" fmla="*/ 24 h 596"/>
                <a:gd name="T56" fmla="*/ 65 w 228"/>
                <a:gd name="T57" fmla="*/ 11 h 596"/>
                <a:gd name="T58" fmla="*/ 88 w 228"/>
                <a:gd name="T59" fmla="*/ 3 h 596"/>
                <a:gd name="T60" fmla="*/ 115 w 228"/>
                <a:gd name="T61" fmla="*/ 0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28" h="596">
                  <a:moveTo>
                    <a:pt x="115" y="0"/>
                  </a:moveTo>
                  <a:lnTo>
                    <a:pt x="140" y="3"/>
                  </a:lnTo>
                  <a:lnTo>
                    <a:pt x="165" y="11"/>
                  </a:lnTo>
                  <a:lnTo>
                    <a:pt x="186" y="24"/>
                  </a:lnTo>
                  <a:lnTo>
                    <a:pt x="203" y="42"/>
                  </a:lnTo>
                  <a:lnTo>
                    <a:pt x="217" y="62"/>
                  </a:lnTo>
                  <a:lnTo>
                    <a:pt x="225" y="86"/>
                  </a:lnTo>
                  <a:lnTo>
                    <a:pt x="228" y="111"/>
                  </a:lnTo>
                  <a:lnTo>
                    <a:pt x="228" y="484"/>
                  </a:lnTo>
                  <a:lnTo>
                    <a:pt x="225" y="510"/>
                  </a:lnTo>
                  <a:lnTo>
                    <a:pt x="217" y="533"/>
                  </a:lnTo>
                  <a:lnTo>
                    <a:pt x="203" y="555"/>
                  </a:lnTo>
                  <a:lnTo>
                    <a:pt x="186" y="572"/>
                  </a:lnTo>
                  <a:lnTo>
                    <a:pt x="165" y="585"/>
                  </a:lnTo>
                  <a:lnTo>
                    <a:pt x="140" y="594"/>
                  </a:lnTo>
                  <a:lnTo>
                    <a:pt x="115" y="596"/>
                  </a:lnTo>
                  <a:lnTo>
                    <a:pt x="88" y="594"/>
                  </a:lnTo>
                  <a:lnTo>
                    <a:pt x="65" y="585"/>
                  </a:lnTo>
                  <a:lnTo>
                    <a:pt x="43" y="572"/>
                  </a:lnTo>
                  <a:lnTo>
                    <a:pt x="26" y="555"/>
                  </a:lnTo>
                  <a:lnTo>
                    <a:pt x="13" y="533"/>
                  </a:lnTo>
                  <a:lnTo>
                    <a:pt x="3" y="510"/>
                  </a:lnTo>
                  <a:lnTo>
                    <a:pt x="0" y="484"/>
                  </a:lnTo>
                  <a:lnTo>
                    <a:pt x="0" y="111"/>
                  </a:lnTo>
                  <a:lnTo>
                    <a:pt x="3" y="86"/>
                  </a:lnTo>
                  <a:lnTo>
                    <a:pt x="13" y="62"/>
                  </a:lnTo>
                  <a:lnTo>
                    <a:pt x="26" y="42"/>
                  </a:lnTo>
                  <a:lnTo>
                    <a:pt x="43" y="24"/>
                  </a:lnTo>
                  <a:lnTo>
                    <a:pt x="65" y="11"/>
                  </a:lnTo>
                  <a:lnTo>
                    <a:pt x="88" y="3"/>
                  </a:lnTo>
                  <a:lnTo>
                    <a:pt x="115" y="0"/>
                  </a:lnTo>
                  <a:close/>
                </a:path>
              </a:pathLst>
            </a:custGeom>
            <a:ln w="0">
              <a:noFill/>
              <a:prstDash val="solid"/>
              <a:round/>
              <a:headEnd/>
              <a:tailEnd/>
            </a:ln>
          </p:spPr>
          <p:style>
            <a:lnRef idx="0">
              <a:scrgbClr r="0" g="0" b="0"/>
            </a:lnRef>
            <a:fillRef idx="1001">
              <a:schemeClr val="dk2"/>
            </a:fillRef>
            <a:effectRef idx="0">
              <a:scrgbClr r="0" g="0" b="0"/>
            </a:effectRef>
            <a:fontRef idx="major"/>
          </p:style>
          <p:txBody>
            <a:bodyPr vert="horz" wrap="square" lIns="91673" tIns="45837" rIns="91673" bIns="45837" numCol="1" anchor="t" anchorCtr="0" compatLnSpc="1">
              <a:prstTxWarp prst="textNoShape">
                <a:avLst/>
              </a:prstTxWarp>
            </a:bodyPr>
            <a:lstStyle/>
            <a:p>
              <a:endParaRPr lang="en-US" sz="1805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Freeform 19"/>
            <p:cNvSpPr>
              <a:spLocks/>
            </p:cNvSpPr>
            <p:nvPr/>
          </p:nvSpPr>
          <p:spPr bwMode="auto">
            <a:xfrm>
              <a:off x="6108701" y="1435101"/>
              <a:ext cx="31750" cy="107950"/>
            </a:xfrm>
            <a:custGeom>
              <a:avLst/>
              <a:gdLst>
                <a:gd name="T0" fmla="*/ 114 w 227"/>
                <a:gd name="T1" fmla="*/ 0 h 746"/>
                <a:gd name="T2" fmla="*/ 140 w 227"/>
                <a:gd name="T3" fmla="*/ 3 h 746"/>
                <a:gd name="T4" fmla="*/ 164 w 227"/>
                <a:gd name="T5" fmla="*/ 12 h 746"/>
                <a:gd name="T6" fmla="*/ 184 w 227"/>
                <a:gd name="T7" fmla="*/ 25 h 746"/>
                <a:gd name="T8" fmla="*/ 203 w 227"/>
                <a:gd name="T9" fmla="*/ 42 h 746"/>
                <a:gd name="T10" fmla="*/ 216 w 227"/>
                <a:gd name="T11" fmla="*/ 63 h 746"/>
                <a:gd name="T12" fmla="*/ 224 w 227"/>
                <a:gd name="T13" fmla="*/ 86 h 746"/>
                <a:gd name="T14" fmla="*/ 227 w 227"/>
                <a:gd name="T15" fmla="*/ 112 h 746"/>
                <a:gd name="T16" fmla="*/ 227 w 227"/>
                <a:gd name="T17" fmla="*/ 634 h 746"/>
                <a:gd name="T18" fmla="*/ 224 w 227"/>
                <a:gd name="T19" fmla="*/ 660 h 746"/>
                <a:gd name="T20" fmla="*/ 216 w 227"/>
                <a:gd name="T21" fmla="*/ 683 h 746"/>
                <a:gd name="T22" fmla="*/ 203 w 227"/>
                <a:gd name="T23" fmla="*/ 705 h 746"/>
                <a:gd name="T24" fmla="*/ 184 w 227"/>
                <a:gd name="T25" fmla="*/ 722 h 746"/>
                <a:gd name="T26" fmla="*/ 164 w 227"/>
                <a:gd name="T27" fmla="*/ 735 h 746"/>
                <a:gd name="T28" fmla="*/ 140 w 227"/>
                <a:gd name="T29" fmla="*/ 744 h 746"/>
                <a:gd name="T30" fmla="*/ 114 w 227"/>
                <a:gd name="T31" fmla="*/ 746 h 746"/>
                <a:gd name="T32" fmla="*/ 88 w 227"/>
                <a:gd name="T33" fmla="*/ 744 h 746"/>
                <a:gd name="T34" fmla="*/ 64 w 227"/>
                <a:gd name="T35" fmla="*/ 735 h 746"/>
                <a:gd name="T36" fmla="*/ 43 w 227"/>
                <a:gd name="T37" fmla="*/ 722 h 746"/>
                <a:gd name="T38" fmla="*/ 25 w 227"/>
                <a:gd name="T39" fmla="*/ 705 h 746"/>
                <a:gd name="T40" fmla="*/ 12 w 227"/>
                <a:gd name="T41" fmla="*/ 683 h 746"/>
                <a:gd name="T42" fmla="*/ 3 w 227"/>
                <a:gd name="T43" fmla="*/ 660 h 746"/>
                <a:gd name="T44" fmla="*/ 0 w 227"/>
                <a:gd name="T45" fmla="*/ 634 h 746"/>
                <a:gd name="T46" fmla="*/ 0 w 227"/>
                <a:gd name="T47" fmla="*/ 112 h 746"/>
                <a:gd name="T48" fmla="*/ 3 w 227"/>
                <a:gd name="T49" fmla="*/ 86 h 746"/>
                <a:gd name="T50" fmla="*/ 12 w 227"/>
                <a:gd name="T51" fmla="*/ 63 h 746"/>
                <a:gd name="T52" fmla="*/ 25 w 227"/>
                <a:gd name="T53" fmla="*/ 42 h 746"/>
                <a:gd name="T54" fmla="*/ 43 w 227"/>
                <a:gd name="T55" fmla="*/ 25 h 746"/>
                <a:gd name="T56" fmla="*/ 64 w 227"/>
                <a:gd name="T57" fmla="*/ 12 h 746"/>
                <a:gd name="T58" fmla="*/ 88 w 227"/>
                <a:gd name="T59" fmla="*/ 3 h 746"/>
                <a:gd name="T60" fmla="*/ 114 w 227"/>
                <a:gd name="T61" fmla="*/ 0 h 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27" h="746">
                  <a:moveTo>
                    <a:pt x="114" y="0"/>
                  </a:moveTo>
                  <a:lnTo>
                    <a:pt x="140" y="3"/>
                  </a:lnTo>
                  <a:lnTo>
                    <a:pt x="164" y="12"/>
                  </a:lnTo>
                  <a:lnTo>
                    <a:pt x="184" y="25"/>
                  </a:lnTo>
                  <a:lnTo>
                    <a:pt x="203" y="42"/>
                  </a:lnTo>
                  <a:lnTo>
                    <a:pt x="216" y="63"/>
                  </a:lnTo>
                  <a:lnTo>
                    <a:pt x="224" y="86"/>
                  </a:lnTo>
                  <a:lnTo>
                    <a:pt x="227" y="112"/>
                  </a:lnTo>
                  <a:lnTo>
                    <a:pt x="227" y="634"/>
                  </a:lnTo>
                  <a:lnTo>
                    <a:pt x="224" y="660"/>
                  </a:lnTo>
                  <a:lnTo>
                    <a:pt x="216" y="683"/>
                  </a:lnTo>
                  <a:lnTo>
                    <a:pt x="203" y="705"/>
                  </a:lnTo>
                  <a:lnTo>
                    <a:pt x="184" y="722"/>
                  </a:lnTo>
                  <a:lnTo>
                    <a:pt x="164" y="735"/>
                  </a:lnTo>
                  <a:lnTo>
                    <a:pt x="140" y="744"/>
                  </a:lnTo>
                  <a:lnTo>
                    <a:pt x="114" y="746"/>
                  </a:lnTo>
                  <a:lnTo>
                    <a:pt x="88" y="744"/>
                  </a:lnTo>
                  <a:lnTo>
                    <a:pt x="64" y="735"/>
                  </a:lnTo>
                  <a:lnTo>
                    <a:pt x="43" y="722"/>
                  </a:lnTo>
                  <a:lnTo>
                    <a:pt x="25" y="705"/>
                  </a:lnTo>
                  <a:lnTo>
                    <a:pt x="12" y="683"/>
                  </a:lnTo>
                  <a:lnTo>
                    <a:pt x="3" y="660"/>
                  </a:lnTo>
                  <a:lnTo>
                    <a:pt x="0" y="634"/>
                  </a:lnTo>
                  <a:lnTo>
                    <a:pt x="0" y="112"/>
                  </a:lnTo>
                  <a:lnTo>
                    <a:pt x="3" y="86"/>
                  </a:lnTo>
                  <a:lnTo>
                    <a:pt x="12" y="63"/>
                  </a:lnTo>
                  <a:lnTo>
                    <a:pt x="25" y="42"/>
                  </a:lnTo>
                  <a:lnTo>
                    <a:pt x="43" y="25"/>
                  </a:lnTo>
                  <a:lnTo>
                    <a:pt x="64" y="12"/>
                  </a:lnTo>
                  <a:lnTo>
                    <a:pt x="88" y="3"/>
                  </a:lnTo>
                  <a:lnTo>
                    <a:pt x="114" y="0"/>
                  </a:lnTo>
                  <a:close/>
                </a:path>
              </a:pathLst>
            </a:custGeom>
            <a:ln w="0">
              <a:noFill/>
              <a:prstDash val="solid"/>
              <a:round/>
              <a:headEnd/>
              <a:tailEnd/>
            </a:ln>
          </p:spPr>
          <p:style>
            <a:lnRef idx="0">
              <a:scrgbClr r="0" g="0" b="0"/>
            </a:lnRef>
            <a:fillRef idx="1001">
              <a:schemeClr val="dk2"/>
            </a:fillRef>
            <a:effectRef idx="0">
              <a:scrgbClr r="0" g="0" b="0"/>
            </a:effectRef>
            <a:fontRef idx="major"/>
          </p:style>
          <p:txBody>
            <a:bodyPr vert="horz" wrap="square" lIns="91673" tIns="45837" rIns="91673" bIns="45837" numCol="1" anchor="t" anchorCtr="0" compatLnSpc="1">
              <a:prstTxWarp prst="textNoShape">
                <a:avLst/>
              </a:prstTxWarp>
            </a:bodyPr>
            <a:lstStyle/>
            <a:p>
              <a:endParaRPr lang="en-US" sz="1805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Freeform 20"/>
            <p:cNvSpPr>
              <a:spLocks/>
            </p:cNvSpPr>
            <p:nvPr/>
          </p:nvSpPr>
          <p:spPr bwMode="auto">
            <a:xfrm>
              <a:off x="6162676" y="1414463"/>
              <a:ext cx="33338" cy="128588"/>
            </a:xfrm>
            <a:custGeom>
              <a:avLst/>
              <a:gdLst>
                <a:gd name="T0" fmla="*/ 113 w 227"/>
                <a:gd name="T1" fmla="*/ 0 h 895"/>
                <a:gd name="T2" fmla="*/ 139 w 227"/>
                <a:gd name="T3" fmla="*/ 3 h 895"/>
                <a:gd name="T4" fmla="*/ 163 w 227"/>
                <a:gd name="T5" fmla="*/ 11 h 895"/>
                <a:gd name="T6" fmla="*/ 184 w 227"/>
                <a:gd name="T7" fmla="*/ 24 h 895"/>
                <a:gd name="T8" fmla="*/ 202 w 227"/>
                <a:gd name="T9" fmla="*/ 42 h 895"/>
                <a:gd name="T10" fmla="*/ 215 w 227"/>
                <a:gd name="T11" fmla="*/ 62 h 895"/>
                <a:gd name="T12" fmla="*/ 224 w 227"/>
                <a:gd name="T13" fmla="*/ 87 h 895"/>
                <a:gd name="T14" fmla="*/ 227 w 227"/>
                <a:gd name="T15" fmla="*/ 112 h 895"/>
                <a:gd name="T16" fmla="*/ 227 w 227"/>
                <a:gd name="T17" fmla="*/ 783 h 895"/>
                <a:gd name="T18" fmla="*/ 224 w 227"/>
                <a:gd name="T19" fmla="*/ 809 h 895"/>
                <a:gd name="T20" fmla="*/ 215 w 227"/>
                <a:gd name="T21" fmla="*/ 832 h 895"/>
                <a:gd name="T22" fmla="*/ 202 w 227"/>
                <a:gd name="T23" fmla="*/ 854 h 895"/>
                <a:gd name="T24" fmla="*/ 184 w 227"/>
                <a:gd name="T25" fmla="*/ 871 h 895"/>
                <a:gd name="T26" fmla="*/ 163 w 227"/>
                <a:gd name="T27" fmla="*/ 884 h 895"/>
                <a:gd name="T28" fmla="*/ 139 w 227"/>
                <a:gd name="T29" fmla="*/ 893 h 895"/>
                <a:gd name="T30" fmla="*/ 113 w 227"/>
                <a:gd name="T31" fmla="*/ 895 h 895"/>
                <a:gd name="T32" fmla="*/ 87 w 227"/>
                <a:gd name="T33" fmla="*/ 893 h 895"/>
                <a:gd name="T34" fmla="*/ 63 w 227"/>
                <a:gd name="T35" fmla="*/ 884 h 895"/>
                <a:gd name="T36" fmla="*/ 42 w 227"/>
                <a:gd name="T37" fmla="*/ 871 h 895"/>
                <a:gd name="T38" fmla="*/ 25 w 227"/>
                <a:gd name="T39" fmla="*/ 854 h 895"/>
                <a:gd name="T40" fmla="*/ 11 w 227"/>
                <a:gd name="T41" fmla="*/ 832 h 895"/>
                <a:gd name="T42" fmla="*/ 3 w 227"/>
                <a:gd name="T43" fmla="*/ 809 h 895"/>
                <a:gd name="T44" fmla="*/ 0 w 227"/>
                <a:gd name="T45" fmla="*/ 783 h 895"/>
                <a:gd name="T46" fmla="*/ 0 w 227"/>
                <a:gd name="T47" fmla="*/ 112 h 895"/>
                <a:gd name="T48" fmla="*/ 3 w 227"/>
                <a:gd name="T49" fmla="*/ 87 h 895"/>
                <a:gd name="T50" fmla="*/ 11 w 227"/>
                <a:gd name="T51" fmla="*/ 62 h 895"/>
                <a:gd name="T52" fmla="*/ 25 w 227"/>
                <a:gd name="T53" fmla="*/ 42 h 895"/>
                <a:gd name="T54" fmla="*/ 42 w 227"/>
                <a:gd name="T55" fmla="*/ 24 h 895"/>
                <a:gd name="T56" fmla="*/ 63 w 227"/>
                <a:gd name="T57" fmla="*/ 11 h 895"/>
                <a:gd name="T58" fmla="*/ 87 w 227"/>
                <a:gd name="T59" fmla="*/ 3 h 895"/>
                <a:gd name="T60" fmla="*/ 113 w 227"/>
                <a:gd name="T61" fmla="*/ 0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27" h="895">
                  <a:moveTo>
                    <a:pt x="113" y="0"/>
                  </a:moveTo>
                  <a:lnTo>
                    <a:pt x="139" y="3"/>
                  </a:lnTo>
                  <a:lnTo>
                    <a:pt x="163" y="11"/>
                  </a:lnTo>
                  <a:lnTo>
                    <a:pt x="184" y="24"/>
                  </a:lnTo>
                  <a:lnTo>
                    <a:pt x="202" y="42"/>
                  </a:lnTo>
                  <a:lnTo>
                    <a:pt x="215" y="62"/>
                  </a:lnTo>
                  <a:lnTo>
                    <a:pt x="224" y="87"/>
                  </a:lnTo>
                  <a:lnTo>
                    <a:pt x="227" y="112"/>
                  </a:lnTo>
                  <a:lnTo>
                    <a:pt x="227" y="783"/>
                  </a:lnTo>
                  <a:lnTo>
                    <a:pt x="224" y="809"/>
                  </a:lnTo>
                  <a:lnTo>
                    <a:pt x="215" y="832"/>
                  </a:lnTo>
                  <a:lnTo>
                    <a:pt x="202" y="854"/>
                  </a:lnTo>
                  <a:lnTo>
                    <a:pt x="184" y="871"/>
                  </a:lnTo>
                  <a:lnTo>
                    <a:pt x="163" y="884"/>
                  </a:lnTo>
                  <a:lnTo>
                    <a:pt x="139" y="893"/>
                  </a:lnTo>
                  <a:lnTo>
                    <a:pt x="113" y="895"/>
                  </a:lnTo>
                  <a:lnTo>
                    <a:pt x="87" y="893"/>
                  </a:lnTo>
                  <a:lnTo>
                    <a:pt x="63" y="884"/>
                  </a:lnTo>
                  <a:lnTo>
                    <a:pt x="42" y="871"/>
                  </a:lnTo>
                  <a:lnTo>
                    <a:pt x="25" y="854"/>
                  </a:lnTo>
                  <a:lnTo>
                    <a:pt x="11" y="832"/>
                  </a:lnTo>
                  <a:lnTo>
                    <a:pt x="3" y="809"/>
                  </a:lnTo>
                  <a:lnTo>
                    <a:pt x="0" y="783"/>
                  </a:lnTo>
                  <a:lnTo>
                    <a:pt x="0" y="112"/>
                  </a:lnTo>
                  <a:lnTo>
                    <a:pt x="3" y="87"/>
                  </a:lnTo>
                  <a:lnTo>
                    <a:pt x="11" y="62"/>
                  </a:lnTo>
                  <a:lnTo>
                    <a:pt x="25" y="42"/>
                  </a:lnTo>
                  <a:lnTo>
                    <a:pt x="42" y="24"/>
                  </a:lnTo>
                  <a:lnTo>
                    <a:pt x="63" y="11"/>
                  </a:lnTo>
                  <a:lnTo>
                    <a:pt x="87" y="3"/>
                  </a:lnTo>
                  <a:lnTo>
                    <a:pt x="113" y="0"/>
                  </a:lnTo>
                  <a:close/>
                </a:path>
              </a:pathLst>
            </a:custGeom>
            <a:ln w="0">
              <a:noFill/>
              <a:prstDash val="solid"/>
              <a:round/>
              <a:headEnd/>
              <a:tailEnd/>
            </a:ln>
          </p:spPr>
          <p:style>
            <a:lnRef idx="0">
              <a:scrgbClr r="0" g="0" b="0"/>
            </a:lnRef>
            <a:fillRef idx="1001">
              <a:schemeClr val="dk2"/>
            </a:fillRef>
            <a:effectRef idx="0">
              <a:scrgbClr r="0" g="0" b="0"/>
            </a:effectRef>
            <a:fontRef idx="major"/>
          </p:style>
          <p:txBody>
            <a:bodyPr vert="horz" wrap="square" lIns="91673" tIns="45837" rIns="91673" bIns="45837" numCol="1" anchor="t" anchorCtr="0" compatLnSpc="1">
              <a:prstTxWarp prst="textNoShape">
                <a:avLst/>
              </a:prstTxWarp>
            </a:bodyPr>
            <a:lstStyle/>
            <a:p>
              <a:endParaRPr lang="en-US" sz="1805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Freeform 21"/>
            <p:cNvSpPr>
              <a:spLocks/>
            </p:cNvSpPr>
            <p:nvPr/>
          </p:nvSpPr>
          <p:spPr bwMode="auto">
            <a:xfrm>
              <a:off x="5976938" y="1301751"/>
              <a:ext cx="481013" cy="311150"/>
            </a:xfrm>
            <a:custGeom>
              <a:avLst/>
              <a:gdLst>
                <a:gd name="T0" fmla="*/ 3179 w 3330"/>
                <a:gd name="T1" fmla="*/ 0 h 2163"/>
                <a:gd name="T2" fmla="*/ 3239 w 3330"/>
                <a:gd name="T3" fmla="*/ 11 h 2163"/>
                <a:gd name="T4" fmla="*/ 3286 w 3330"/>
                <a:gd name="T5" fmla="*/ 43 h 2163"/>
                <a:gd name="T6" fmla="*/ 3319 w 3330"/>
                <a:gd name="T7" fmla="*/ 91 h 2163"/>
                <a:gd name="T8" fmla="*/ 3330 w 3330"/>
                <a:gd name="T9" fmla="*/ 149 h 2163"/>
                <a:gd name="T10" fmla="*/ 3127 w 3330"/>
                <a:gd name="T11" fmla="*/ 1640 h 2163"/>
                <a:gd name="T12" fmla="*/ 3184 w 3330"/>
                <a:gd name="T13" fmla="*/ 1516 h 2163"/>
                <a:gd name="T14" fmla="*/ 3220 w 3330"/>
                <a:gd name="T15" fmla="*/ 1384 h 2163"/>
                <a:gd name="T16" fmla="*/ 3232 w 3330"/>
                <a:gd name="T17" fmla="*/ 1249 h 2163"/>
                <a:gd name="T18" fmla="*/ 3221 w 3330"/>
                <a:gd name="T19" fmla="*/ 1119 h 2163"/>
                <a:gd name="T20" fmla="*/ 3191 w 3330"/>
                <a:gd name="T21" fmla="*/ 994 h 2163"/>
                <a:gd name="T22" fmla="*/ 3140 w 3330"/>
                <a:gd name="T23" fmla="*/ 878 h 2163"/>
                <a:gd name="T24" fmla="*/ 3069 w 3330"/>
                <a:gd name="T25" fmla="*/ 769 h 2163"/>
                <a:gd name="T26" fmla="*/ 3027 w 3330"/>
                <a:gd name="T27" fmla="*/ 299 h 2163"/>
                <a:gd name="T28" fmla="*/ 303 w 3330"/>
                <a:gd name="T29" fmla="*/ 1865 h 2163"/>
                <a:gd name="T30" fmla="*/ 1952 w 3330"/>
                <a:gd name="T31" fmla="*/ 1903 h 2163"/>
                <a:gd name="T32" fmla="*/ 2058 w 3330"/>
                <a:gd name="T33" fmla="*/ 1965 h 2163"/>
                <a:gd name="T34" fmla="*/ 2173 w 3330"/>
                <a:gd name="T35" fmla="*/ 2011 h 2163"/>
                <a:gd name="T36" fmla="*/ 2294 w 3330"/>
                <a:gd name="T37" fmla="*/ 2040 h 2163"/>
                <a:gd name="T38" fmla="*/ 2419 w 3330"/>
                <a:gd name="T39" fmla="*/ 2049 h 2163"/>
                <a:gd name="T40" fmla="*/ 2558 w 3330"/>
                <a:gd name="T41" fmla="*/ 2037 h 2163"/>
                <a:gd name="T42" fmla="*/ 2692 w 3330"/>
                <a:gd name="T43" fmla="*/ 2002 h 2163"/>
                <a:gd name="T44" fmla="*/ 2817 w 3330"/>
                <a:gd name="T45" fmla="*/ 1945 h 2163"/>
                <a:gd name="T46" fmla="*/ 3031 w 3330"/>
                <a:gd name="T47" fmla="*/ 2156 h 2163"/>
                <a:gd name="T48" fmla="*/ 3041 w 3330"/>
                <a:gd name="T49" fmla="*/ 2163 h 2163"/>
                <a:gd name="T50" fmla="*/ 121 w 3330"/>
                <a:gd name="T51" fmla="*/ 2160 h 2163"/>
                <a:gd name="T52" fmla="*/ 67 w 3330"/>
                <a:gd name="T53" fmla="*/ 2138 h 2163"/>
                <a:gd name="T54" fmla="*/ 26 w 3330"/>
                <a:gd name="T55" fmla="*/ 2097 h 2163"/>
                <a:gd name="T56" fmla="*/ 3 w 3330"/>
                <a:gd name="T57" fmla="*/ 2044 h 2163"/>
                <a:gd name="T58" fmla="*/ 0 w 3330"/>
                <a:gd name="T59" fmla="*/ 149 h 2163"/>
                <a:gd name="T60" fmla="*/ 12 w 3330"/>
                <a:gd name="T61" fmla="*/ 92 h 2163"/>
                <a:gd name="T62" fmla="*/ 45 w 3330"/>
                <a:gd name="T63" fmla="*/ 43 h 2163"/>
                <a:gd name="T64" fmla="*/ 93 w 3330"/>
                <a:gd name="T65" fmla="*/ 11 h 2163"/>
                <a:gd name="T66" fmla="*/ 152 w 3330"/>
                <a:gd name="T67" fmla="*/ 0 h 2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330" h="2163">
                  <a:moveTo>
                    <a:pt x="152" y="0"/>
                  </a:moveTo>
                  <a:lnTo>
                    <a:pt x="3179" y="0"/>
                  </a:lnTo>
                  <a:lnTo>
                    <a:pt x="3210" y="3"/>
                  </a:lnTo>
                  <a:lnTo>
                    <a:pt x="3239" y="11"/>
                  </a:lnTo>
                  <a:lnTo>
                    <a:pt x="3264" y="25"/>
                  </a:lnTo>
                  <a:lnTo>
                    <a:pt x="3286" y="43"/>
                  </a:lnTo>
                  <a:lnTo>
                    <a:pt x="3305" y="65"/>
                  </a:lnTo>
                  <a:lnTo>
                    <a:pt x="3319" y="91"/>
                  </a:lnTo>
                  <a:lnTo>
                    <a:pt x="3327" y="119"/>
                  </a:lnTo>
                  <a:lnTo>
                    <a:pt x="3330" y="149"/>
                  </a:lnTo>
                  <a:lnTo>
                    <a:pt x="3330" y="1841"/>
                  </a:lnTo>
                  <a:lnTo>
                    <a:pt x="3127" y="1640"/>
                  </a:lnTo>
                  <a:lnTo>
                    <a:pt x="3159" y="1579"/>
                  </a:lnTo>
                  <a:lnTo>
                    <a:pt x="3184" y="1516"/>
                  </a:lnTo>
                  <a:lnTo>
                    <a:pt x="3205" y="1452"/>
                  </a:lnTo>
                  <a:lnTo>
                    <a:pt x="3220" y="1384"/>
                  </a:lnTo>
                  <a:lnTo>
                    <a:pt x="3229" y="1317"/>
                  </a:lnTo>
                  <a:lnTo>
                    <a:pt x="3232" y="1249"/>
                  </a:lnTo>
                  <a:lnTo>
                    <a:pt x="3229" y="1183"/>
                  </a:lnTo>
                  <a:lnTo>
                    <a:pt x="3221" y="1119"/>
                  </a:lnTo>
                  <a:lnTo>
                    <a:pt x="3208" y="1056"/>
                  </a:lnTo>
                  <a:lnTo>
                    <a:pt x="3191" y="994"/>
                  </a:lnTo>
                  <a:lnTo>
                    <a:pt x="3167" y="935"/>
                  </a:lnTo>
                  <a:lnTo>
                    <a:pt x="3140" y="878"/>
                  </a:lnTo>
                  <a:lnTo>
                    <a:pt x="3107" y="821"/>
                  </a:lnTo>
                  <a:lnTo>
                    <a:pt x="3069" y="769"/>
                  </a:lnTo>
                  <a:lnTo>
                    <a:pt x="3027" y="719"/>
                  </a:lnTo>
                  <a:lnTo>
                    <a:pt x="3027" y="299"/>
                  </a:lnTo>
                  <a:lnTo>
                    <a:pt x="303" y="299"/>
                  </a:lnTo>
                  <a:lnTo>
                    <a:pt x="303" y="1865"/>
                  </a:lnTo>
                  <a:lnTo>
                    <a:pt x="1902" y="1865"/>
                  </a:lnTo>
                  <a:lnTo>
                    <a:pt x="1952" y="1903"/>
                  </a:lnTo>
                  <a:lnTo>
                    <a:pt x="2004" y="1936"/>
                  </a:lnTo>
                  <a:lnTo>
                    <a:pt x="2058" y="1965"/>
                  </a:lnTo>
                  <a:lnTo>
                    <a:pt x="2114" y="1990"/>
                  </a:lnTo>
                  <a:lnTo>
                    <a:pt x="2173" y="2011"/>
                  </a:lnTo>
                  <a:lnTo>
                    <a:pt x="2233" y="2028"/>
                  </a:lnTo>
                  <a:lnTo>
                    <a:pt x="2294" y="2040"/>
                  </a:lnTo>
                  <a:lnTo>
                    <a:pt x="2356" y="2047"/>
                  </a:lnTo>
                  <a:lnTo>
                    <a:pt x="2419" y="2049"/>
                  </a:lnTo>
                  <a:lnTo>
                    <a:pt x="2490" y="2046"/>
                  </a:lnTo>
                  <a:lnTo>
                    <a:pt x="2558" y="2037"/>
                  </a:lnTo>
                  <a:lnTo>
                    <a:pt x="2625" y="2023"/>
                  </a:lnTo>
                  <a:lnTo>
                    <a:pt x="2692" y="2002"/>
                  </a:lnTo>
                  <a:lnTo>
                    <a:pt x="2756" y="1976"/>
                  </a:lnTo>
                  <a:lnTo>
                    <a:pt x="2817" y="1945"/>
                  </a:lnTo>
                  <a:lnTo>
                    <a:pt x="3027" y="2152"/>
                  </a:lnTo>
                  <a:lnTo>
                    <a:pt x="3031" y="2156"/>
                  </a:lnTo>
                  <a:lnTo>
                    <a:pt x="3037" y="2159"/>
                  </a:lnTo>
                  <a:lnTo>
                    <a:pt x="3041" y="2163"/>
                  </a:lnTo>
                  <a:lnTo>
                    <a:pt x="152" y="2163"/>
                  </a:lnTo>
                  <a:lnTo>
                    <a:pt x="121" y="2160"/>
                  </a:lnTo>
                  <a:lnTo>
                    <a:pt x="93" y="2151"/>
                  </a:lnTo>
                  <a:lnTo>
                    <a:pt x="67" y="2138"/>
                  </a:lnTo>
                  <a:lnTo>
                    <a:pt x="45" y="2119"/>
                  </a:lnTo>
                  <a:lnTo>
                    <a:pt x="26" y="2097"/>
                  </a:lnTo>
                  <a:lnTo>
                    <a:pt x="12" y="2072"/>
                  </a:lnTo>
                  <a:lnTo>
                    <a:pt x="3" y="2044"/>
                  </a:lnTo>
                  <a:lnTo>
                    <a:pt x="0" y="2014"/>
                  </a:lnTo>
                  <a:lnTo>
                    <a:pt x="0" y="149"/>
                  </a:lnTo>
                  <a:lnTo>
                    <a:pt x="3" y="119"/>
                  </a:lnTo>
                  <a:lnTo>
                    <a:pt x="12" y="92"/>
                  </a:lnTo>
                  <a:lnTo>
                    <a:pt x="26" y="65"/>
                  </a:lnTo>
                  <a:lnTo>
                    <a:pt x="45" y="43"/>
                  </a:lnTo>
                  <a:lnTo>
                    <a:pt x="67" y="25"/>
                  </a:lnTo>
                  <a:lnTo>
                    <a:pt x="93" y="11"/>
                  </a:lnTo>
                  <a:lnTo>
                    <a:pt x="121" y="3"/>
                  </a:lnTo>
                  <a:lnTo>
                    <a:pt x="152" y="0"/>
                  </a:lnTo>
                  <a:close/>
                </a:path>
              </a:pathLst>
            </a:custGeom>
            <a:ln w="0">
              <a:noFill/>
              <a:prstDash val="solid"/>
              <a:round/>
              <a:headEnd/>
              <a:tailEnd/>
            </a:ln>
          </p:spPr>
          <p:style>
            <a:lnRef idx="0">
              <a:scrgbClr r="0" g="0" b="0"/>
            </a:lnRef>
            <a:fillRef idx="1001">
              <a:schemeClr val="dk2"/>
            </a:fillRef>
            <a:effectRef idx="0">
              <a:scrgbClr r="0" g="0" b="0"/>
            </a:effectRef>
            <a:fontRef idx="major"/>
          </p:style>
          <p:txBody>
            <a:bodyPr vert="horz" wrap="square" lIns="91673" tIns="45837" rIns="91673" bIns="45837" numCol="1" anchor="t" anchorCtr="0" compatLnSpc="1">
              <a:prstTxWarp prst="textNoShape">
                <a:avLst/>
              </a:prstTxWarp>
            </a:bodyPr>
            <a:lstStyle/>
            <a:p>
              <a:endParaRPr lang="en-US" sz="1805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Freeform 22"/>
            <p:cNvSpPr>
              <a:spLocks noEditPoints="1"/>
            </p:cNvSpPr>
            <p:nvPr/>
          </p:nvSpPr>
          <p:spPr bwMode="auto">
            <a:xfrm>
              <a:off x="6230938" y="1387476"/>
              <a:ext cx="214313" cy="212725"/>
            </a:xfrm>
            <a:custGeom>
              <a:avLst/>
              <a:gdLst>
                <a:gd name="T0" fmla="*/ 558 w 1492"/>
                <a:gd name="T1" fmla="*/ 144 h 1469"/>
                <a:gd name="T2" fmla="*/ 415 w 1492"/>
                <a:gd name="T3" fmla="*/ 194 h 1469"/>
                <a:gd name="T4" fmla="*/ 290 w 1492"/>
                <a:gd name="T5" fmla="*/ 286 h 1469"/>
                <a:gd name="T6" fmla="*/ 198 w 1492"/>
                <a:gd name="T7" fmla="*/ 407 h 1469"/>
                <a:gd name="T8" fmla="*/ 146 w 1492"/>
                <a:gd name="T9" fmla="*/ 550 h 1469"/>
                <a:gd name="T10" fmla="*/ 139 w 1492"/>
                <a:gd name="T11" fmla="*/ 703 h 1469"/>
                <a:gd name="T12" fmla="*/ 176 w 1492"/>
                <a:gd name="T13" fmla="*/ 850 h 1469"/>
                <a:gd name="T14" fmla="*/ 255 w 1492"/>
                <a:gd name="T15" fmla="*/ 979 h 1469"/>
                <a:gd name="T16" fmla="*/ 371 w 1492"/>
                <a:gd name="T17" fmla="*/ 1082 h 1469"/>
                <a:gd name="T18" fmla="*/ 508 w 1492"/>
                <a:gd name="T19" fmla="*/ 1147 h 1469"/>
                <a:gd name="T20" fmla="*/ 661 w 1492"/>
                <a:gd name="T21" fmla="*/ 1169 h 1469"/>
                <a:gd name="T22" fmla="*/ 814 w 1492"/>
                <a:gd name="T23" fmla="*/ 1147 h 1469"/>
                <a:gd name="T24" fmla="*/ 953 w 1492"/>
                <a:gd name="T25" fmla="*/ 1082 h 1469"/>
                <a:gd name="T26" fmla="*/ 1068 w 1492"/>
                <a:gd name="T27" fmla="*/ 979 h 1469"/>
                <a:gd name="T28" fmla="*/ 1147 w 1492"/>
                <a:gd name="T29" fmla="*/ 850 h 1469"/>
                <a:gd name="T30" fmla="*/ 1185 w 1492"/>
                <a:gd name="T31" fmla="*/ 703 h 1469"/>
                <a:gd name="T32" fmla="*/ 1177 w 1492"/>
                <a:gd name="T33" fmla="*/ 550 h 1469"/>
                <a:gd name="T34" fmla="*/ 1126 w 1492"/>
                <a:gd name="T35" fmla="*/ 407 h 1469"/>
                <a:gd name="T36" fmla="*/ 1034 w 1492"/>
                <a:gd name="T37" fmla="*/ 286 h 1469"/>
                <a:gd name="T38" fmla="*/ 909 w 1492"/>
                <a:gd name="T39" fmla="*/ 194 h 1469"/>
                <a:gd name="T40" fmla="*/ 765 w 1492"/>
                <a:gd name="T41" fmla="*/ 144 h 1469"/>
                <a:gd name="T42" fmla="*/ 661 w 1492"/>
                <a:gd name="T43" fmla="*/ 0 h 1469"/>
                <a:gd name="T44" fmla="*/ 834 w 1492"/>
                <a:gd name="T45" fmla="*/ 22 h 1469"/>
                <a:gd name="T46" fmla="*/ 992 w 1492"/>
                <a:gd name="T47" fmla="*/ 87 h 1469"/>
                <a:gd name="T48" fmla="*/ 1130 w 1492"/>
                <a:gd name="T49" fmla="*/ 191 h 1469"/>
                <a:gd name="T50" fmla="*/ 1235 w 1492"/>
                <a:gd name="T51" fmla="*/ 326 h 1469"/>
                <a:gd name="T52" fmla="*/ 1300 w 1492"/>
                <a:gd name="T53" fmla="*/ 482 h 1469"/>
                <a:gd name="T54" fmla="*/ 1322 w 1492"/>
                <a:gd name="T55" fmla="*/ 652 h 1469"/>
                <a:gd name="T56" fmla="*/ 1298 w 1492"/>
                <a:gd name="T57" fmla="*/ 826 h 1469"/>
                <a:gd name="T58" fmla="*/ 1229 w 1492"/>
                <a:gd name="T59" fmla="*/ 986 h 1469"/>
                <a:gd name="T60" fmla="*/ 1189 w 1492"/>
                <a:gd name="T61" fmla="*/ 1112 h 1469"/>
                <a:gd name="T62" fmla="*/ 1233 w 1492"/>
                <a:gd name="T63" fmla="*/ 1122 h 1469"/>
                <a:gd name="T64" fmla="*/ 1484 w 1492"/>
                <a:gd name="T65" fmla="*/ 1370 h 1469"/>
                <a:gd name="T66" fmla="*/ 1490 w 1492"/>
                <a:gd name="T67" fmla="*/ 1419 h 1469"/>
                <a:gd name="T68" fmla="*/ 1458 w 1492"/>
                <a:gd name="T69" fmla="*/ 1461 h 1469"/>
                <a:gd name="T70" fmla="*/ 1407 w 1492"/>
                <a:gd name="T71" fmla="*/ 1467 h 1469"/>
                <a:gd name="T72" fmla="*/ 1149 w 1492"/>
                <a:gd name="T73" fmla="*/ 1225 h 1469"/>
                <a:gd name="T74" fmla="*/ 1130 w 1492"/>
                <a:gd name="T75" fmla="*/ 1186 h 1469"/>
                <a:gd name="T76" fmla="*/ 1051 w 1492"/>
                <a:gd name="T77" fmla="*/ 1177 h 1469"/>
                <a:gd name="T78" fmla="*/ 895 w 1492"/>
                <a:gd name="T79" fmla="*/ 1261 h 1469"/>
                <a:gd name="T80" fmla="*/ 722 w 1492"/>
                <a:gd name="T81" fmla="*/ 1300 h 1469"/>
                <a:gd name="T82" fmla="*/ 546 w 1492"/>
                <a:gd name="T83" fmla="*/ 1293 h 1469"/>
                <a:gd name="T84" fmla="*/ 383 w 1492"/>
                <a:gd name="T85" fmla="*/ 1242 h 1469"/>
                <a:gd name="T86" fmla="*/ 238 w 1492"/>
                <a:gd name="T87" fmla="*/ 1151 h 1469"/>
                <a:gd name="T88" fmla="*/ 120 w 1492"/>
                <a:gd name="T89" fmla="*/ 1024 h 1469"/>
                <a:gd name="T90" fmla="*/ 40 w 1492"/>
                <a:gd name="T91" fmla="*/ 875 h 1469"/>
                <a:gd name="T92" fmla="*/ 4 w 1492"/>
                <a:gd name="T93" fmla="*/ 709 h 1469"/>
                <a:gd name="T94" fmla="*/ 11 w 1492"/>
                <a:gd name="T95" fmla="*/ 537 h 1469"/>
                <a:gd name="T96" fmla="*/ 63 w 1492"/>
                <a:gd name="T97" fmla="*/ 376 h 1469"/>
                <a:gd name="T98" fmla="*/ 155 w 1492"/>
                <a:gd name="T99" fmla="*/ 233 h 1469"/>
                <a:gd name="T100" fmla="*/ 283 w 1492"/>
                <a:gd name="T101" fmla="*/ 117 h 1469"/>
                <a:gd name="T102" fmla="*/ 435 w 1492"/>
                <a:gd name="T103" fmla="*/ 39 h 1469"/>
                <a:gd name="T104" fmla="*/ 603 w 1492"/>
                <a:gd name="T105" fmla="*/ 2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92" h="1469">
                  <a:moveTo>
                    <a:pt x="661" y="134"/>
                  </a:moveTo>
                  <a:lnTo>
                    <a:pt x="609" y="136"/>
                  </a:lnTo>
                  <a:lnTo>
                    <a:pt x="558" y="144"/>
                  </a:lnTo>
                  <a:lnTo>
                    <a:pt x="508" y="156"/>
                  </a:lnTo>
                  <a:lnTo>
                    <a:pt x="461" y="173"/>
                  </a:lnTo>
                  <a:lnTo>
                    <a:pt x="415" y="194"/>
                  </a:lnTo>
                  <a:lnTo>
                    <a:pt x="371" y="220"/>
                  </a:lnTo>
                  <a:lnTo>
                    <a:pt x="329" y="250"/>
                  </a:lnTo>
                  <a:lnTo>
                    <a:pt x="290" y="286"/>
                  </a:lnTo>
                  <a:lnTo>
                    <a:pt x="255" y="324"/>
                  </a:lnTo>
                  <a:lnTo>
                    <a:pt x="225" y="364"/>
                  </a:lnTo>
                  <a:lnTo>
                    <a:pt x="198" y="407"/>
                  </a:lnTo>
                  <a:lnTo>
                    <a:pt x="176" y="453"/>
                  </a:lnTo>
                  <a:lnTo>
                    <a:pt x="159" y="501"/>
                  </a:lnTo>
                  <a:lnTo>
                    <a:pt x="146" y="550"/>
                  </a:lnTo>
                  <a:lnTo>
                    <a:pt x="139" y="600"/>
                  </a:lnTo>
                  <a:lnTo>
                    <a:pt x="136" y="652"/>
                  </a:lnTo>
                  <a:lnTo>
                    <a:pt x="139" y="703"/>
                  </a:lnTo>
                  <a:lnTo>
                    <a:pt x="146" y="753"/>
                  </a:lnTo>
                  <a:lnTo>
                    <a:pt x="159" y="802"/>
                  </a:lnTo>
                  <a:lnTo>
                    <a:pt x="176" y="850"/>
                  </a:lnTo>
                  <a:lnTo>
                    <a:pt x="198" y="895"/>
                  </a:lnTo>
                  <a:lnTo>
                    <a:pt x="225" y="938"/>
                  </a:lnTo>
                  <a:lnTo>
                    <a:pt x="255" y="979"/>
                  </a:lnTo>
                  <a:lnTo>
                    <a:pt x="290" y="1017"/>
                  </a:lnTo>
                  <a:lnTo>
                    <a:pt x="329" y="1052"/>
                  </a:lnTo>
                  <a:lnTo>
                    <a:pt x="371" y="1082"/>
                  </a:lnTo>
                  <a:lnTo>
                    <a:pt x="415" y="1108"/>
                  </a:lnTo>
                  <a:lnTo>
                    <a:pt x="461" y="1130"/>
                  </a:lnTo>
                  <a:lnTo>
                    <a:pt x="508" y="1147"/>
                  </a:lnTo>
                  <a:lnTo>
                    <a:pt x="558" y="1159"/>
                  </a:lnTo>
                  <a:lnTo>
                    <a:pt x="609" y="1166"/>
                  </a:lnTo>
                  <a:lnTo>
                    <a:pt x="661" y="1169"/>
                  </a:lnTo>
                  <a:lnTo>
                    <a:pt x="713" y="1166"/>
                  </a:lnTo>
                  <a:lnTo>
                    <a:pt x="765" y="1159"/>
                  </a:lnTo>
                  <a:lnTo>
                    <a:pt x="814" y="1147"/>
                  </a:lnTo>
                  <a:lnTo>
                    <a:pt x="863" y="1130"/>
                  </a:lnTo>
                  <a:lnTo>
                    <a:pt x="909" y="1108"/>
                  </a:lnTo>
                  <a:lnTo>
                    <a:pt x="953" y="1082"/>
                  </a:lnTo>
                  <a:lnTo>
                    <a:pt x="995" y="1052"/>
                  </a:lnTo>
                  <a:lnTo>
                    <a:pt x="1034" y="1017"/>
                  </a:lnTo>
                  <a:lnTo>
                    <a:pt x="1068" y="979"/>
                  </a:lnTo>
                  <a:lnTo>
                    <a:pt x="1099" y="938"/>
                  </a:lnTo>
                  <a:lnTo>
                    <a:pt x="1126" y="895"/>
                  </a:lnTo>
                  <a:lnTo>
                    <a:pt x="1147" y="850"/>
                  </a:lnTo>
                  <a:lnTo>
                    <a:pt x="1164" y="802"/>
                  </a:lnTo>
                  <a:lnTo>
                    <a:pt x="1177" y="753"/>
                  </a:lnTo>
                  <a:lnTo>
                    <a:pt x="1185" y="703"/>
                  </a:lnTo>
                  <a:lnTo>
                    <a:pt x="1187" y="652"/>
                  </a:lnTo>
                  <a:lnTo>
                    <a:pt x="1185" y="600"/>
                  </a:lnTo>
                  <a:lnTo>
                    <a:pt x="1177" y="550"/>
                  </a:lnTo>
                  <a:lnTo>
                    <a:pt x="1164" y="501"/>
                  </a:lnTo>
                  <a:lnTo>
                    <a:pt x="1147" y="453"/>
                  </a:lnTo>
                  <a:lnTo>
                    <a:pt x="1126" y="407"/>
                  </a:lnTo>
                  <a:lnTo>
                    <a:pt x="1099" y="364"/>
                  </a:lnTo>
                  <a:lnTo>
                    <a:pt x="1068" y="324"/>
                  </a:lnTo>
                  <a:lnTo>
                    <a:pt x="1034" y="286"/>
                  </a:lnTo>
                  <a:lnTo>
                    <a:pt x="995" y="250"/>
                  </a:lnTo>
                  <a:lnTo>
                    <a:pt x="953" y="220"/>
                  </a:lnTo>
                  <a:lnTo>
                    <a:pt x="909" y="194"/>
                  </a:lnTo>
                  <a:lnTo>
                    <a:pt x="863" y="173"/>
                  </a:lnTo>
                  <a:lnTo>
                    <a:pt x="814" y="156"/>
                  </a:lnTo>
                  <a:lnTo>
                    <a:pt x="765" y="144"/>
                  </a:lnTo>
                  <a:lnTo>
                    <a:pt x="713" y="136"/>
                  </a:lnTo>
                  <a:lnTo>
                    <a:pt x="661" y="134"/>
                  </a:lnTo>
                  <a:close/>
                  <a:moveTo>
                    <a:pt x="661" y="0"/>
                  </a:moveTo>
                  <a:lnTo>
                    <a:pt x="721" y="2"/>
                  </a:lnTo>
                  <a:lnTo>
                    <a:pt x="778" y="10"/>
                  </a:lnTo>
                  <a:lnTo>
                    <a:pt x="834" y="22"/>
                  </a:lnTo>
                  <a:lnTo>
                    <a:pt x="888" y="39"/>
                  </a:lnTo>
                  <a:lnTo>
                    <a:pt x="941" y="60"/>
                  </a:lnTo>
                  <a:lnTo>
                    <a:pt x="992" y="87"/>
                  </a:lnTo>
                  <a:lnTo>
                    <a:pt x="1040" y="117"/>
                  </a:lnTo>
                  <a:lnTo>
                    <a:pt x="1086" y="152"/>
                  </a:lnTo>
                  <a:lnTo>
                    <a:pt x="1130" y="191"/>
                  </a:lnTo>
                  <a:lnTo>
                    <a:pt x="1168" y="233"/>
                  </a:lnTo>
                  <a:lnTo>
                    <a:pt x="1204" y="279"/>
                  </a:lnTo>
                  <a:lnTo>
                    <a:pt x="1235" y="326"/>
                  </a:lnTo>
                  <a:lnTo>
                    <a:pt x="1261" y="376"/>
                  </a:lnTo>
                  <a:lnTo>
                    <a:pt x="1283" y="428"/>
                  </a:lnTo>
                  <a:lnTo>
                    <a:pt x="1300" y="482"/>
                  </a:lnTo>
                  <a:lnTo>
                    <a:pt x="1312" y="537"/>
                  </a:lnTo>
                  <a:lnTo>
                    <a:pt x="1320" y="593"/>
                  </a:lnTo>
                  <a:lnTo>
                    <a:pt x="1322" y="652"/>
                  </a:lnTo>
                  <a:lnTo>
                    <a:pt x="1319" y="711"/>
                  </a:lnTo>
                  <a:lnTo>
                    <a:pt x="1312" y="769"/>
                  </a:lnTo>
                  <a:lnTo>
                    <a:pt x="1298" y="826"/>
                  </a:lnTo>
                  <a:lnTo>
                    <a:pt x="1280" y="882"/>
                  </a:lnTo>
                  <a:lnTo>
                    <a:pt x="1256" y="935"/>
                  </a:lnTo>
                  <a:lnTo>
                    <a:pt x="1229" y="986"/>
                  </a:lnTo>
                  <a:lnTo>
                    <a:pt x="1195" y="1034"/>
                  </a:lnTo>
                  <a:lnTo>
                    <a:pt x="1157" y="1081"/>
                  </a:lnTo>
                  <a:lnTo>
                    <a:pt x="1189" y="1112"/>
                  </a:lnTo>
                  <a:lnTo>
                    <a:pt x="1204" y="1112"/>
                  </a:lnTo>
                  <a:lnTo>
                    <a:pt x="1218" y="1115"/>
                  </a:lnTo>
                  <a:lnTo>
                    <a:pt x="1233" y="1122"/>
                  </a:lnTo>
                  <a:lnTo>
                    <a:pt x="1245" y="1131"/>
                  </a:lnTo>
                  <a:lnTo>
                    <a:pt x="1472" y="1356"/>
                  </a:lnTo>
                  <a:lnTo>
                    <a:pt x="1484" y="1370"/>
                  </a:lnTo>
                  <a:lnTo>
                    <a:pt x="1490" y="1386"/>
                  </a:lnTo>
                  <a:lnTo>
                    <a:pt x="1492" y="1402"/>
                  </a:lnTo>
                  <a:lnTo>
                    <a:pt x="1490" y="1419"/>
                  </a:lnTo>
                  <a:lnTo>
                    <a:pt x="1484" y="1436"/>
                  </a:lnTo>
                  <a:lnTo>
                    <a:pt x="1472" y="1450"/>
                  </a:lnTo>
                  <a:lnTo>
                    <a:pt x="1458" y="1461"/>
                  </a:lnTo>
                  <a:lnTo>
                    <a:pt x="1442" y="1467"/>
                  </a:lnTo>
                  <a:lnTo>
                    <a:pt x="1424" y="1469"/>
                  </a:lnTo>
                  <a:lnTo>
                    <a:pt x="1407" y="1467"/>
                  </a:lnTo>
                  <a:lnTo>
                    <a:pt x="1391" y="1461"/>
                  </a:lnTo>
                  <a:lnTo>
                    <a:pt x="1376" y="1450"/>
                  </a:lnTo>
                  <a:lnTo>
                    <a:pt x="1149" y="1225"/>
                  </a:lnTo>
                  <a:lnTo>
                    <a:pt x="1139" y="1213"/>
                  </a:lnTo>
                  <a:lnTo>
                    <a:pt x="1133" y="1200"/>
                  </a:lnTo>
                  <a:lnTo>
                    <a:pt x="1130" y="1186"/>
                  </a:lnTo>
                  <a:lnTo>
                    <a:pt x="1130" y="1171"/>
                  </a:lnTo>
                  <a:lnTo>
                    <a:pt x="1098" y="1140"/>
                  </a:lnTo>
                  <a:lnTo>
                    <a:pt x="1051" y="1177"/>
                  </a:lnTo>
                  <a:lnTo>
                    <a:pt x="1001" y="1209"/>
                  </a:lnTo>
                  <a:lnTo>
                    <a:pt x="949" y="1238"/>
                  </a:lnTo>
                  <a:lnTo>
                    <a:pt x="895" y="1261"/>
                  </a:lnTo>
                  <a:lnTo>
                    <a:pt x="839" y="1279"/>
                  </a:lnTo>
                  <a:lnTo>
                    <a:pt x="782" y="1292"/>
                  </a:lnTo>
                  <a:lnTo>
                    <a:pt x="722" y="1300"/>
                  </a:lnTo>
                  <a:lnTo>
                    <a:pt x="661" y="1303"/>
                  </a:lnTo>
                  <a:lnTo>
                    <a:pt x="603" y="1300"/>
                  </a:lnTo>
                  <a:lnTo>
                    <a:pt x="546" y="1293"/>
                  </a:lnTo>
                  <a:lnTo>
                    <a:pt x="490" y="1281"/>
                  </a:lnTo>
                  <a:lnTo>
                    <a:pt x="435" y="1264"/>
                  </a:lnTo>
                  <a:lnTo>
                    <a:pt x="383" y="1242"/>
                  </a:lnTo>
                  <a:lnTo>
                    <a:pt x="332" y="1216"/>
                  </a:lnTo>
                  <a:lnTo>
                    <a:pt x="283" y="1185"/>
                  </a:lnTo>
                  <a:lnTo>
                    <a:pt x="238" y="1151"/>
                  </a:lnTo>
                  <a:lnTo>
                    <a:pt x="194" y="1112"/>
                  </a:lnTo>
                  <a:lnTo>
                    <a:pt x="155" y="1070"/>
                  </a:lnTo>
                  <a:lnTo>
                    <a:pt x="120" y="1024"/>
                  </a:lnTo>
                  <a:lnTo>
                    <a:pt x="89" y="976"/>
                  </a:lnTo>
                  <a:lnTo>
                    <a:pt x="63" y="926"/>
                  </a:lnTo>
                  <a:lnTo>
                    <a:pt x="40" y="875"/>
                  </a:lnTo>
                  <a:lnTo>
                    <a:pt x="23" y="820"/>
                  </a:lnTo>
                  <a:lnTo>
                    <a:pt x="11" y="765"/>
                  </a:lnTo>
                  <a:lnTo>
                    <a:pt x="4" y="709"/>
                  </a:lnTo>
                  <a:lnTo>
                    <a:pt x="0" y="652"/>
                  </a:lnTo>
                  <a:lnTo>
                    <a:pt x="4" y="593"/>
                  </a:lnTo>
                  <a:lnTo>
                    <a:pt x="11" y="537"/>
                  </a:lnTo>
                  <a:lnTo>
                    <a:pt x="23" y="482"/>
                  </a:lnTo>
                  <a:lnTo>
                    <a:pt x="40" y="428"/>
                  </a:lnTo>
                  <a:lnTo>
                    <a:pt x="63" y="376"/>
                  </a:lnTo>
                  <a:lnTo>
                    <a:pt x="89" y="326"/>
                  </a:lnTo>
                  <a:lnTo>
                    <a:pt x="120" y="279"/>
                  </a:lnTo>
                  <a:lnTo>
                    <a:pt x="155" y="233"/>
                  </a:lnTo>
                  <a:lnTo>
                    <a:pt x="194" y="191"/>
                  </a:lnTo>
                  <a:lnTo>
                    <a:pt x="238" y="152"/>
                  </a:lnTo>
                  <a:lnTo>
                    <a:pt x="283" y="117"/>
                  </a:lnTo>
                  <a:lnTo>
                    <a:pt x="332" y="87"/>
                  </a:lnTo>
                  <a:lnTo>
                    <a:pt x="383" y="60"/>
                  </a:lnTo>
                  <a:lnTo>
                    <a:pt x="435" y="39"/>
                  </a:lnTo>
                  <a:lnTo>
                    <a:pt x="490" y="22"/>
                  </a:lnTo>
                  <a:lnTo>
                    <a:pt x="546" y="10"/>
                  </a:lnTo>
                  <a:lnTo>
                    <a:pt x="603" y="2"/>
                  </a:lnTo>
                  <a:lnTo>
                    <a:pt x="661" y="0"/>
                  </a:lnTo>
                  <a:close/>
                </a:path>
              </a:pathLst>
            </a:custGeom>
            <a:ln w="0">
              <a:noFill/>
              <a:prstDash val="solid"/>
              <a:round/>
              <a:headEnd/>
              <a:tailEnd/>
            </a:ln>
          </p:spPr>
          <p:style>
            <a:lnRef idx="0">
              <a:scrgbClr r="0" g="0" b="0"/>
            </a:lnRef>
            <a:fillRef idx="1001">
              <a:schemeClr val="dk2"/>
            </a:fillRef>
            <a:effectRef idx="0">
              <a:scrgbClr r="0" g="0" b="0"/>
            </a:effectRef>
            <a:fontRef idx="major"/>
          </p:style>
          <p:txBody>
            <a:bodyPr vert="horz" wrap="square" lIns="91673" tIns="45837" rIns="91673" bIns="45837" numCol="1" anchor="t" anchorCtr="0" compatLnSpc="1">
              <a:prstTxWarp prst="textNoShape">
                <a:avLst/>
              </a:prstTxWarp>
            </a:bodyPr>
            <a:lstStyle/>
            <a:p>
              <a:endParaRPr lang="en-US" sz="1805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5" name="Freeform 12"/>
          <p:cNvSpPr>
            <a:spLocks noEditPoints="1"/>
          </p:cNvSpPr>
          <p:nvPr/>
        </p:nvSpPr>
        <p:spPr bwMode="auto">
          <a:xfrm>
            <a:off x="7284726" y="5228847"/>
            <a:ext cx="628022" cy="556496"/>
          </a:xfrm>
          <a:custGeom>
            <a:avLst/>
            <a:gdLst>
              <a:gd name="T0" fmla="*/ 3526 w 3526"/>
              <a:gd name="T1" fmla="*/ 2803 h 2803"/>
              <a:gd name="T2" fmla="*/ 0 w 3526"/>
              <a:gd name="T3" fmla="*/ 1227 h 2803"/>
              <a:gd name="T4" fmla="*/ 69 w 3526"/>
              <a:gd name="T5" fmla="*/ 1291 h 2803"/>
              <a:gd name="T6" fmla="*/ 150 w 3526"/>
              <a:gd name="T7" fmla="*/ 1340 h 2803"/>
              <a:gd name="T8" fmla="*/ 241 w 3526"/>
              <a:gd name="T9" fmla="*/ 1372 h 2803"/>
              <a:gd name="T10" fmla="*/ 341 w 3526"/>
              <a:gd name="T11" fmla="*/ 1382 h 2803"/>
              <a:gd name="T12" fmla="*/ 513 w 3526"/>
              <a:gd name="T13" fmla="*/ 1663 h 2803"/>
              <a:gd name="T14" fmla="*/ 921 w 3526"/>
              <a:gd name="T15" fmla="*/ 1382 h 2803"/>
              <a:gd name="T16" fmla="*/ 2494 w 3526"/>
              <a:gd name="T17" fmla="*/ 1663 h 2803"/>
              <a:gd name="T18" fmla="*/ 2900 w 3526"/>
              <a:gd name="T19" fmla="*/ 1382 h 2803"/>
              <a:gd name="T20" fmla="*/ 3223 w 3526"/>
              <a:gd name="T21" fmla="*/ 1379 h 2803"/>
              <a:gd name="T22" fmla="*/ 3323 w 3526"/>
              <a:gd name="T23" fmla="*/ 1355 h 2803"/>
              <a:gd name="T24" fmla="*/ 3414 w 3526"/>
              <a:gd name="T25" fmla="*/ 1309 h 2803"/>
              <a:gd name="T26" fmla="*/ 3492 w 3526"/>
              <a:gd name="T27" fmla="*/ 1245 h 2803"/>
              <a:gd name="T28" fmla="*/ 1317 w 3526"/>
              <a:gd name="T29" fmla="*/ 133 h 2803"/>
              <a:gd name="T30" fmla="*/ 2217 w 3526"/>
              <a:gd name="T31" fmla="*/ 350 h 2803"/>
              <a:gd name="T32" fmla="*/ 1317 w 3526"/>
              <a:gd name="T33" fmla="*/ 133 h 2803"/>
              <a:gd name="T34" fmla="*/ 2284 w 3526"/>
              <a:gd name="T35" fmla="*/ 0 h 2803"/>
              <a:gd name="T36" fmla="*/ 2317 w 3526"/>
              <a:gd name="T37" fmla="*/ 9 h 2803"/>
              <a:gd name="T38" fmla="*/ 2341 w 3526"/>
              <a:gd name="T39" fmla="*/ 32 h 2803"/>
              <a:gd name="T40" fmla="*/ 2350 w 3526"/>
              <a:gd name="T41" fmla="*/ 67 h 2803"/>
              <a:gd name="T42" fmla="*/ 3526 w 3526"/>
              <a:gd name="T43" fmla="*/ 350 h 2803"/>
              <a:gd name="T44" fmla="*/ 3514 w 3526"/>
              <a:gd name="T45" fmla="*/ 1041 h 2803"/>
              <a:gd name="T46" fmla="*/ 3476 w 3526"/>
              <a:gd name="T47" fmla="*/ 1123 h 2803"/>
              <a:gd name="T48" fmla="*/ 3420 w 3526"/>
              <a:gd name="T49" fmla="*/ 1193 h 2803"/>
              <a:gd name="T50" fmla="*/ 3347 w 3526"/>
              <a:gd name="T51" fmla="*/ 1246 h 2803"/>
              <a:gd name="T52" fmla="*/ 3263 w 3526"/>
              <a:gd name="T53" fmla="*/ 1281 h 2803"/>
              <a:gd name="T54" fmla="*/ 3169 w 3526"/>
              <a:gd name="T55" fmla="*/ 1293 h 2803"/>
              <a:gd name="T56" fmla="*/ 2900 w 3526"/>
              <a:gd name="T57" fmla="*/ 1184 h 2803"/>
              <a:gd name="T58" fmla="*/ 2494 w 3526"/>
              <a:gd name="T59" fmla="*/ 1293 h 2803"/>
              <a:gd name="T60" fmla="*/ 921 w 3526"/>
              <a:gd name="T61" fmla="*/ 1184 h 2803"/>
              <a:gd name="T62" fmla="*/ 513 w 3526"/>
              <a:gd name="T63" fmla="*/ 1293 h 2803"/>
              <a:gd name="T64" fmla="*/ 294 w 3526"/>
              <a:gd name="T65" fmla="*/ 1291 h 2803"/>
              <a:gd name="T66" fmla="*/ 208 w 3526"/>
              <a:gd name="T67" fmla="*/ 1268 h 2803"/>
              <a:gd name="T68" fmla="*/ 131 w 3526"/>
              <a:gd name="T69" fmla="*/ 1226 h 2803"/>
              <a:gd name="T70" fmla="*/ 66 w 3526"/>
              <a:gd name="T71" fmla="*/ 1167 h 2803"/>
              <a:gd name="T72" fmla="*/ 17 w 3526"/>
              <a:gd name="T73" fmla="*/ 1094 h 2803"/>
              <a:gd name="T74" fmla="*/ 0 w 3526"/>
              <a:gd name="T75" fmla="*/ 350 h 2803"/>
              <a:gd name="T76" fmla="*/ 1182 w 3526"/>
              <a:gd name="T77" fmla="*/ 67 h 2803"/>
              <a:gd name="T78" fmla="*/ 1192 w 3526"/>
              <a:gd name="T79" fmla="*/ 32 h 2803"/>
              <a:gd name="T80" fmla="*/ 1216 w 3526"/>
              <a:gd name="T81" fmla="*/ 9 h 2803"/>
              <a:gd name="T82" fmla="*/ 1250 w 3526"/>
              <a:gd name="T83" fmla="*/ 0 h 28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526" h="2803">
                <a:moveTo>
                  <a:pt x="3526" y="1207"/>
                </a:moveTo>
                <a:lnTo>
                  <a:pt x="3526" y="2803"/>
                </a:lnTo>
                <a:lnTo>
                  <a:pt x="0" y="2803"/>
                </a:lnTo>
                <a:lnTo>
                  <a:pt x="0" y="1227"/>
                </a:lnTo>
                <a:lnTo>
                  <a:pt x="32" y="1260"/>
                </a:lnTo>
                <a:lnTo>
                  <a:pt x="69" y="1291"/>
                </a:lnTo>
                <a:lnTo>
                  <a:pt x="108" y="1318"/>
                </a:lnTo>
                <a:lnTo>
                  <a:pt x="150" y="1340"/>
                </a:lnTo>
                <a:lnTo>
                  <a:pt x="195" y="1359"/>
                </a:lnTo>
                <a:lnTo>
                  <a:pt x="241" y="1372"/>
                </a:lnTo>
                <a:lnTo>
                  <a:pt x="290" y="1379"/>
                </a:lnTo>
                <a:lnTo>
                  <a:pt x="341" y="1382"/>
                </a:lnTo>
                <a:lnTo>
                  <a:pt x="513" y="1382"/>
                </a:lnTo>
                <a:lnTo>
                  <a:pt x="513" y="1663"/>
                </a:lnTo>
                <a:lnTo>
                  <a:pt x="921" y="1663"/>
                </a:lnTo>
                <a:lnTo>
                  <a:pt x="921" y="1382"/>
                </a:lnTo>
                <a:lnTo>
                  <a:pt x="2494" y="1382"/>
                </a:lnTo>
                <a:lnTo>
                  <a:pt x="2494" y="1663"/>
                </a:lnTo>
                <a:lnTo>
                  <a:pt x="2900" y="1663"/>
                </a:lnTo>
                <a:lnTo>
                  <a:pt x="2900" y="1382"/>
                </a:lnTo>
                <a:lnTo>
                  <a:pt x="3169" y="1382"/>
                </a:lnTo>
                <a:lnTo>
                  <a:pt x="3223" y="1379"/>
                </a:lnTo>
                <a:lnTo>
                  <a:pt x="3275" y="1371"/>
                </a:lnTo>
                <a:lnTo>
                  <a:pt x="3323" y="1355"/>
                </a:lnTo>
                <a:lnTo>
                  <a:pt x="3371" y="1335"/>
                </a:lnTo>
                <a:lnTo>
                  <a:pt x="3414" y="1309"/>
                </a:lnTo>
                <a:lnTo>
                  <a:pt x="3455" y="1280"/>
                </a:lnTo>
                <a:lnTo>
                  <a:pt x="3492" y="1245"/>
                </a:lnTo>
                <a:lnTo>
                  <a:pt x="3526" y="1207"/>
                </a:lnTo>
                <a:close/>
                <a:moveTo>
                  <a:pt x="1317" y="133"/>
                </a:moveTo>
                <a:lnTo>
                  <a:pt x="1317" y="350"/>
                </a:lnTo>
                <a:lnTo>
                  <a:pt x="2217" y="350"/>
                </a:lnTo>
                <a:lnTo>
                  <a:pt x="2217" y="133"/>
                </a:lnTo>
                <a:lnTo>
                  <a:pt x="1317" y="133"/>
                </a:lnTo>
                <a:close/>
                <a:moveTo>
                  <a:pt x="1250" y="0"/>
                </a:moveTo>
                <a:lnTo>
                  <a:pt x="2284" y="0"/>
                </a:lnTo>
                <a:lnTo>
                  <a:pt x="2301" y="2"/>
                </a:lnTo>
                <a:lnTo>
                  <a:pt x="2317" y="9"/>
                </a:lnTo>
                <a:lnTo>
                  <a:pt x="2330" y="19"/>
                </a:lnTo>
                <a:lnTo>
                  <a:pt x="2341" y="32"/>
                </a:lnTo>
                <a:lnTo>
                  <a:pt x="2348" y="49"/>
                </a:lnTo>
                <a:lnTo>
                  <a:pt x="2350" y="67"/>
                </a:lnTo>
                <a:lnTo>
                  <a:pt x="2350" y="350"/>
                </a:lnTo>
                <a:lnTo>
                  <a:pt x="3526" y="350"/>
                </a:lnTo>
                <a:lnTo>
                  <a:pt x="3526" y="995"/>
                </a:lnTo>
                <a:lnTo>
                  <a:pt x="3514" y="1041"/>
                </a:lnTo>
                <a:lnTo>
                  <a:pt x="3498" y="1083"/>
                </a:lnTo>
                <a:lnTo>
                  <a:pt x="3476" y="1123"/>
                </a:lnTo>
                <a:lnTo>
                  <a:pt x="3450" y="1160"/>
                </a:lnTo>
                <a:lnTo>
                  <a:pt x="3420" y="1193"/>
                </a:lnTo>
                <a:lnTo>
                  <a:pt x="3385" y="1221"/>
                </a:lnTo>
                <a:lnTo>
                  <a:pt x="3347" y="1246"/>
                </a:lnTo>
                <a:lnTo>
                  <a:pt x="3306" y="1267"/>
                </a:lnTo>
                <a:lnTo>
                  <a:pt x="3263" y="1281"/>
                </a:lnTo>
                <a:lnTo>
                  <a:pt x="3216" y="1291"/>
                </a:lnTo>
                <a:lnTo>
                  <a:pt x="3169" y="1293"/>
                </a:lnTo>
                <a:lnTo>
                  <a:pt x="2900" y="1293"/>
                </a:lnTo>
                <a:lnTo>
                  <a:pt x="2900" y="1184"/>
                </a:lnTo>
                <a:lnTo>
                  <a:pt x="2494" y="1184"/>
                </a:lnTo>
                <a:lnTo>
                  <a:pt x="2494" y="1293"/>
                </a:lnTo>
                <a:lnTo>
                  <a:pt x="921" y="1293"/>
                </a:lnTo>
                <a:lnTo>
                  <a:pt x="921" y="1184"/>
                </a:lnTo>
                <a:lnTo>
                  <a:pt x="513" y="1184"/>
                </a:lnTo>
                <a:lnTo>
                  <a:pt x="513" y="1293"/>
                </a:lnTo>
                <a:lnTo>
                  <a:pt x="341" y="1293"/>
                </a:lnTo>
                <a:lnTo>
                  <a:pt x="294" y="1291"/>
                </a:lnTo>
                <a:lnTo>
                  <a:pt x="250" y="1282"/>
                </a:lnTo>
                <a:lnTo>
                  <a:pt x="208" y="1268"/>
                </a:lnTo>
                <a:lnTo>
                  <a:pt x="168" y="1249"/>
                </a:lnTo>
                <a:lnTo>
                  <a:pt x="131" y="1226"/>
                </a:lnTo>
                <a:lnTo>
                  <a:pt x="96" y="1198"/>
                </a:lnTo>
                <a:lnTo>
                  <a:pt x="66" y="1167"/>
                </a:lnTo>
                <a:lnTo>
                  <a:pt x="40" y="1132"/>
                </a:lnTo>
                <a:lnTo>
                  <a:pt x="17" y="1094"/>
                </a:lnTo>
                <a:lnTo>
                  <a:pt x="0" y="1054"/>
                </a:lnTo>
                <a:lnTo>
                  <a:pt x="0" y="350"/>
                </a:lnTo>
                <a:lnTo>
                  <a:pt x="1182" y="350"/>
                </a:lnTo>
                <a:lnTo>
                  <a:pt x="1182" y="67"/>
                </a:lnTo>
                <a:lnTo>
                  <a:pt x="1185" y="49"/>
                </a:lnTo>
                <a:lnTo>
                  <a:pt x="1192" y="32"/>
                </a:lnTo>
                <a:lnTo>
                  <a:pt x="1202" y="19"/>
                </a:lnTo>
                <a:lnTo>
                  <a:pt x="1216" y="9"/>
                </a:lnTo>
                <a:lnTo>
                  <a:pt x="1232" y="2"/>
                </a:lnTo>
                <a:lnTo>
                  <a:pt x="125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673" tIns="45837" rIns="91673" bIns="45837" numCol="1" anchor="t" anchorCtr="0" compatLnSpc="1">
            <a:prstTxWarp prst="textNoShape">
              <a:avLst/>
            </a:prstTxWarp>
          </a:bodyPr>
          <a:lstStyle/>
          <a:p>
            <a:endParaRPr lang="en-US" sz="180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itle 1"/>
          <p:cNvSpPr>
            <a:spLocks noGrp="1"/>
          </p:cNvSpPr>
          <p:nvPr>
            <p:ph type="title"/>
          </p:nvPr>
        </p:nvSpPr>
        <p:spPr>
          <a:xfrm>
            <a:off x="2103968" y="485029"/>
            <a:ext cx="7940218" cy="1082757"/>
          </a:xfrm>
        </p:spPr>
        <p:txBody>
          <a:bodyPr/>
          <a:lstStyle/>
          <a:p>
            <a:pPr algn="ctr"/>
            <a:r>
              <a:rPr lang="et-EE" b="1" dirty="0" smtClean="0"/>
              <a:t>Riigireformi põhisuunad</a:t>
            </a:r>
            <a:endParaRPr lang="et-EE" b="1" dirty="0"/>
          </a:p>
        </p:txBody>
      </p:sp>
      <p:grpSp>
        <p:nvGrpSpPr>
          <p:cNvPr id="3" name="Rühm 2"/>
          <p:cNvGrpSpPr/>
          <p:nvPr/>
        </p:nvGrpSpPr>
        <p:grpSpPr>
          <a:xfrm>
            <a:off x="3445857" y="1977447"/>
            <a:ext cx="7694722" cy="4802391"/>
            <a:chOff x="3445856" y="1650249"/>
            <a:chExt cx="7694722" cy="4802391"/>
          </a:xfrm>
        </p:grpSpPr>
        <p:grpSp>
          <p:nvGrpSpPr>
            <p:cNvPr id="2" name="Rühm 1"/>
            <p:cNvGrpSpPr/>
            <p:nvPr/>
          </p:nvGrpSpPr>
          <p:grpSpPr>
            <a:xfrm>
              <a:off x="3445856" y="1650249"/>
              <a:ext cx="7694722" cy="4802391"/>
              <a:chOff x="3445855" y="1233628"/>
              <a:chExt cx="8327097" cy="5134061"/>
            </a:xfrm>
          </p:grpSpPr>
          <p:grpSp>
            <p:nvGrpSpPr>
              <p:cNvPr id="48" name="Group 47"/>
              <p:cNvGrpSpPr/>
              <p:nvPr/>
            </p:nvGrpSpPr>
            <p:grpSpPr>
              <a:xfrm>
                <a:off x="3445855" y="1233628"/>
                <a:ext cx="8327097" cy="5134061"/>
                <a:chOff x="3510851" y="1215570"/>
                <a:chExt cx="8205687" cy="5076942"/>
              </a:xfrm>
            </p:grpSpPr>
            <p:grpSp>
              <p:nvGrpSpPr>
                <p:cNvPr id="4" name="Group 3"/>
                <p:cNvGrpSpPr/>
                <p:nvPr/>
              </p:nvGrpSpPr>
              <p:grpSpPr>
                <a:xfrm>
                  <a:off x="3594703" y="1215570"/>
                  <a:ext cx="5076942" cy="5076942"/>
                  <a:chOff x="3594703" y="1215570"/>
                  <a:chExt cx="5076942" cy="5076942"/>
                </a:xfrm>
              </p:grpSpPr>
              <p:sp>
                <p:nvSpPr>
                  <p:cNvPr id="5" name="Freeform 5"/>
                  <p:cNvSpPr>
                    <a:spLocks/>
                  </p:cNvSpPr>
                  <p:nvPr/>
                </p:nvSpPr>
                <p:spPr bwMode="auto">
                  <a:xfrm>
                    <a:off x="4339868" y="1215570"/>
                    <a:ext cx="3585027" cy="1352692"/>
                  </a:xfrm>
                  <a:custGeom>
                    <a:avLst/>
                    <a:gdLst>
                      <a:gd name="T0" fmla="*/ 1514 w 1514"/>
                      <a:gd name="T1" fmla="*/ 315 h 571"/>
                      <a:gd name="T2" fmla="*/ 1258 w 1514"/>
                      <a:gd name="T3" fmla="*/ 571 h 571"/>
                      <a:gd name="T4" fmla="*/ 256 w 1514"/>
                      <a:gd name="T5" fmla="*/ 570 h 571"/>
                      <a:gd name="T6" fmla="*/ 0 w 1514"/>
                      <a:gd name="T7" fmla="*/ 314 h 571"/>
                      <a:gd name="T8" fmla="*/ 757 w 1514"/>
                      <a:gd name="T9" fmla="*/ 0 h 571"/>
                      <a:gd name="T10" fmla="*/ 1514 w 1514"/>
                      <a:gd name="T11" fmla="*/ 315 h 5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514" h="571">
                        <a:moveTo>
                          <a:pt x="1514" y="315"/>
                        </a:moveTo>
                        <a:cubicBezTo>
                          <a:pt x="1258" y="571"/>
                          <a:pt x="1258" y="571"/>
                          <a:pt x="1258" y="571"/>
                        </a:cubicBezTo>
                        <a:cubicBezTo>
                          <a:pt x="981" y="294"/>
                          <a:pt x="530" y="296"/>
                          <a:pt x="256" y="570"/>
                        </a:cubicBezTo>
                        <a:cubicBezTo>
                          <a:pt x="0" y="314"/>
                          <a:pt x="0" y="314"/>
                          <a:pt x="0" y="314"/>
                        </a:cubicBezTo>
                        <a:cubicBezTo>
                          <a:pt x="202" y="111"/>
                          <a:pt x="471" y="0"/>
                          <a:pt x="757" y="0"/>
                        </a:cubicBezTo>
                        <a:cubicBezTo>
                          <a:pt x="1043" y="0"/>
                          <a:pt x="1312" y="112"/>
                          <a:pt x="1514" y="315"/>
                        </a:cubicBezTo>
                        <a:close/>
                      </a:path>
                    </a:pathLst>
                  </a:custGeom>
                  <a:solidFill>
                    <a:schemeClr val="bg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673" tIns="45837" rIns="91673" bIns="45837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805" dirty="0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" name="Freeform 6"/>
                  <p:cNvSpPr>
                    <a:spLocks/>
                  </p:cNvSpPr>
                  <p:nvPr/>
                </p:nvSpPr>
                <p:spPr bwMode="auto">
                  <a:xfrm>
                    <a:off x="3594703" y="1959154"/>
                    <a:ext cx="1351108" cy="3591355"/>
                  </a:xfrm>
                  <a:custGeom>
                    <a:avLst/>
                    <a:gdLst>
                      <a:gd name="T0" fmla="*/ 570 w 571"/>
                      <a:gd name="T1" fmla="*/ 1261 h 1517"/>
                      <a:gd name="T2" fmla="*/ 313 w 571"/>
                      <a:gd name="T3" fmla="*/ 1517 h 1517"/>
                      <a:gd name="T4" fmla="*/ 0 w 571"/>
                      <a:gd name="T5" fmla="*/ 758 h 1517"/>
                      <a:gd name="T6" fmla="*/ 315 w 571"/>
                      <a:gd name="T7" fmla="*/ 0 h 1517"/>
                      <a:gd name="T8" fmla="*/ 571 w 571"/>
                      <a:gd name="T9" fmla="*/ 256 h 1517"/>
                      <a:gd name="T10" fmla="*/ 570 w 571"/>
                      <a:gd name="T11" fmla="*/ 1261 h 15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571" h="1517">
                        <a:moveTo>
                          <a:pt x="570" y="1261"/>
                        </a:moveTo>
                        <a:cubicBezTo>
                          <a:pt x="313" y="1517"/>
                          <a:pt x="313" y="1517"/>
                          <a:pt x="313" y="1517"/>
                        </a:cubicBezTo>
                        <a:cubicBezTo>
                          <a:pt x="111" y="1315"/>
                          <a:pt x="0" y="1045"/>
                          <a:pt x="0" y="758"/>
                        </a:cubicBezTo>
                        <a:cubicBezTo>
                          <a:pt x="0" y="472"/>
                          <a:pt x="112" y="202"/>
                          <a:pt x="315" y="0"/>
                        </a:cubicBezTo>
                        <a:cubicBezTo>
                          <a:pt x="571" y="256"/>
                          <a:pt x="571" y="256"/>
                          <a:pt x="571" y="256"/>
                        </a:cubicBezTo>
                        <a:cubicBezTo>
                          <a:pt x="294" y="533"/>
                          <a:pt x="293" y="984"/>
                          <a:pt x="570" y="1261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673" tIns="45837" rIns="91673" bIns="45837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805" dirty="0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" name="Freeform 7"/>
                  <p:cNvSpPr>
                    <a:spLocks/>
                  </p:cNvSpPr>
                  <p:nvPr/>
                </p:nvSpPr>
                <p:spPr bwMode="auto">
                  <a:xfrm>
                    <a:off x="4335123" y="4942985"/>
                    <a:ext cx="3594519" cy="1349527"/>
                  </a:xfrm>
                  <a:custGeom>
                    <a:avLst/>
                    <a:gdLst>
                      <a:gd name="T0" fmla="*/ 1518 w 1518"/>
                      <a:gd name="T1" fmla="*/ 256 h 570"/>
                      <a:gd name="T2" fmla="*/ 759 w 1518"/>
                      <a:gd name="T3" fmla="*/ 570 h 570"/>
                      <a:gd name="T4" fmla="*/ 0 w 1518"/>
                      <a:gd name="T5" fmla="*/ 257 h 570"/>
                      <a:gd name="T6" fmla="*/ 257 w 1518"/>
                      <a:gd name="T7" fmla="*/ 1 h 570"/>
                      <a:gd name="T8" fmla="*/ 1261 w 1518"/>
                      <a:gd name="T9" fmla="*/ 0 h 570"/>
                      <a:gd name="T10" fmla="*/ 1518 w 1518"/>
                      <a:gd name="T11" fmla="*/ 256 h 57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518" h="570">
                        <a:moveTo>
                          <a:pt x="1518" y="256"/>
                        </a:moveTo>
                        <a:cubicBezTo>
                          <a:pt x="1315" y="458"/>
                          <a:pt x="1045" y="570"/>
                          <a:pt x="759" y="570"/>
                        </a:cubicBezTo>
                        <a:cubicBezTo>
                          <a:pt x="473" y="570"/>
                          <a:pt x="203" y="459"/>
                          <a:pt x="0" y="257"/>
                        </a:cubicBezTo>
                        <a:cubicBezTo>
                          <a:pt x="257" y="1"/>
                          <a:pt x="257" y="1"/>
                          <a:pt x="257" y="1"/>
                        </a:cubicBezTo>
                        <a:cubicBezTo>
                          <a:pt x="533" y="278"/>
                          <a:pt x="985" y="276"/>
                          <a:pt x="1261" y="0"/>
                        </a:cubicBezTo>
                        <a:lnTo>
                          <a:pt x="1518" y="256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673" tIns="45837" rIns="91673" bIns="45837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805" dirty="0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" name="Freeform 8"/>
                  <p:cNvSpPr>
                    <a:spLocks/>
                  </p:cNvSpPr>
                  <p:nvPr/>
                </p:nvSpPr>
                <p:spPr bwMode="auto">
                  <a:xfrm>
                    <a:off x="7318953" y="1960736"/>
                    <a:ext cx="1352692" cy="3588191"/>
                  </a:xfrm>
                  <a:custGeom>
                    <a:avLst/>
                    <a:gdLst>
                      <a:gd name="T0" fmla="*/ 258 w 571"/>
                      <a:gd name="T1" fmla="*/ 1515 h 1515"/>
                      <a:gd name="T2" fmla="*/ 1 w 571"/>
                      <a:gd name="T3" fmla="*/ 1259 h 1515"/>
                      <a:gd name="T4" fmla="*/ 0 w 571"/>
                      <a:gd name="T5" fmla="*/ 256 h 1515"/>
                      <a:gd name="T6" fmla="*/ 256 w 571"/>
                      <a:gd name="T7" fmla="*/ 0 h 1515"/>
                      <a:gd name="T8" fmla="*/ 571 w 571"/>
                      <a:gd name="T9" fmla="*/ 757 h 1515"/>
                      <a:gd name="T10" fmla="*/ 258 w 571"/>
                      <a:gd name="T11" fmla="*/ 1515 h 15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571" h="1515">
                        <a:moveTo>
                          <a:pt x="258" y="1515"/>
                        </a:moveTo>
                        <a:cubicBezTo>
                          <a:pt x="1" y="1259"/>
                          <a:pt x="1" y="1259"/>
                          <a:pt x="1" y="1259"/>
                        </a:cubicBezTo>
                        <a:cubicBezTo>
                          <a:pt x="276" y="984"/>
                          <a:pt x="277" y="533"/>
                          <a:pt x="0" y="256"/>
                        </a:cubicBezTo>
                        <a:cubicBezTo>
                          <a:pt x="256" y="0"/>
                          <a:pt x="256" y="0"/>
                          <a:pt x="256" y="0"/>
                        </a:cubicBezTo>
                        <a:cubicBezTo>
                          <a:pt x="459" y="202"/>
                          <a:pt x="571" y="471"/>
                          <a:pt x="571" y="757"/>
                        </a:cubicBezTo>
                        <a:cubicBezTo>
                          <a:pt x="571" y="1044"/>
                          <a:pt x="460" y="1312"/>
                          <a:pt x="258" y="1515"/>
                        </a:cubicBezTo>
                        <a:close/>
                      </a:path>
                    </a:pathLst>
                  </a:custGeom>
                  <a:solidFill>
                    <a:schemeClr val="tx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673" tIns="45837" rIns="91673" bIns="45837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805" dirty="0"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9" name="Freeform 9"/>
                <p:cNvSpPr>
                  <a:spLocks/>
                </p:cNvSpPr>
                <p:nvPr/>
              </p:nvSpPr>
              <p:spPr bwMode="auto">
                <a:xfrm>
                  <a:off x="6550055" y="1514586"/>
                  <a:ext cx="2127918" cy="1836812"/>
                </a:xfrm>
                <a:custGeom>
                  <a:avLst/>
                  <a:gdLst>
                    <a:gd name="T0" fmla="*/ 1004 w 1345"/>
                    <a:gd name="T1" fmla="*/ 0 h 1161"/>
                    <a:gd name="T2" fmla="*/ 332 w 1345"/>
                    <a:gd name="T3" fmla="*/ 0 h 1161"/>
                    <a:gd name="T4" fmla="*/ 0 w 1345"/>
                    <a:gd name="T5" fmla="*/ 580 h 1161"/>
                    <a:gd name="T6" fmla="*/ 339 w 1345"/>
                    <a:gd name="T7" fmla="*/ 1161 h 1161"/>
                    <a:gd name="T8" fmla="*/ 1013 w 1345"/>
                    <a:gd name="T9" fmla="*/ 1161 h 1161"/>
                    <a:gd name="T10" fmla="*/ 1345 w 1345"/>
                    <a:gd name="T11" fmla="*/ 580 h 1161"/>
                    <a:gd name="T12" fmla="*/ 1004 w 1345"/>
                    <a:gd name="T13" fmla="*/ 0 h 1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45" h="1161">
                      <a:moveTo>
                        <a:pt x="1004" y="0"/>
                      </a:moveTo>
                      <a:lnTo>
                        <a:pt x="332" y="0"/>
                      </a:lnTo>
                      <a:lnTo>
                        <a:pt x="0" y="580"/>
                      </a:lnTo>
                      <a:lnTo>
                        <a:pt x="339" y="1161"/>
                      </a:lnTo>
                      <a:lnTo>
                        <a:pt x="1013" y="1161"/>
                      </a:lnTo>
                      <a:lnTo>
                        <a:pt x="1345" y="580"/>
                      </a:lnTo>
                      <a:lnTo>
                        <a:pt x="1004" y="0"/>
                      </a:lnTo>
                      <a:close/>
                    </a:path>
                  </a:pathLst>
                </a:custGeom>
                <a:solidFill>
                  <a:schemeClr val="bg1">
                    <a:alpha val="47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outerShdw sx="102000" sy="102000" algn="ctr" rotWithShape="0">
                    <a:prstClr val="black">
                      <a:alpha val="64000"/>
                    </a:prstClr>
                  </a:outerShdw>
                </a:effectLst>
              </p:spPr>
              <p:txBody>
                <a:bodyPr vert="horz" wrap="square" lIns="91673" tIns="45837" rIns="91673" bIns="45837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5" dirty="0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" name="Freeform 10"/>
                <p:cNvSpPr>
                  <a:spLocks/>
                </p:cNvSpPr>
                <p:nvPr/>
              </p:nvSpPr>
              <p:spPr bwMode="auto">
                <a:xfrm>
                  <a:off x="3510851" y="4170923"/>
                  <a:ext cx="2129499" cy="1836812"/>
                </a:xfrm>
                <a:custGeom>
                  <a:avLst/>
                  <a:gdLst>
                    <a:gd name="T0" fmla="*/ 1006 w 1346"/>
                    <a:gd name="T1" fmla="*/ 0 h 1161"/>
                    <a:gd name="T2" fmla="*/ 333 w 1346"/>
                    <a:gd name="T3" fmla="*/ 0 h 1161"/>
                    <a:gd name="T4" fmla="*/ 0 w 1346"/>
                    <a:gd name="T5" fmla="*/ 580 h 1161"/>
                    <a:gd name="T6" fmla="*/ 342 w 1346"/>
                    <a:gd name="T7" fmla="*/ 1159 h 1161"/>
                    <a:gd name="T8" fmla="*/ 1014 w 1346"/>
                    <a:gd name="T9" fmla="*/ 1161 h 1161"/>
                    <a:gd name="T10" fmla="*/ 1346 w 1346"/>
                    <a:gd name="T11" fmla="*/ 580 h 1161"/>
                    <a:gd name="T12" fmla="*/ 1006 w 1346"/>
                    <a:gd name="T13" fmla="*/ 0 h 1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46" h="1161">
                      <a:moveTo>
                        <a:pt x="1006" y="0"/>
                      </a:moveTo>
                      <a:lnTo>
                        <a:pt x="333" y="0"/>
                      </a:lnTo>
                      <a:lnTo>
                        <a:pt x="0" y="580"/>
                      </a:lnTo>
                      <a:lnTo>
                        <a:pt x="342" y="1159"/>
                      </a:lnTo>
                      <a:lnTo>
                        <a:pt x="1014" y="1161"/>
                      </a:lnTo>
                      <a:lnTo>
                        <a:pt x="1346" y="580"/>
                      </a:lnTo>
                      <a:lnTo>
                        <a:pt x="1006" y="0"/>
                      </a:lnTo>
                      <a:close/>
                    </a:path>
                  </a:pathLst>
                </a:custGeom>
                <a:solidFill>
                  <a:schemeClr val="bg1">
                    <a:alpha val="47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outerShdw sx="102000" sy="102000" algn="ctr" rotWithShape="0">
                    <a:prstClr val="black">
                      <a:alpha val="64000"/>
                    </a:prstClr>
                  </a:outerShdw>
                </a:effectLst>
              </p:spPr>
              <p:txBody>
                <a:bodyPr vert="horz" wrap="square" lIns="91673" tIns="45837" rIns="91673" bIns="45837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5" dirty="0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" name="Freeform 11"/>
                <p:cNvSpPr>
                  <a:spLocks/>
                </p:cNvSpPr>
                <p:nvPr/>
              </p:nvSpPr>
              <p:spPr bwMode="auto">
                <a:xfrm>
                  <a:off x="3510851" y="1514586"/>
                  <a:ext cx="2129499" cy="1836812"/>
                </a:xfrm>
                <a:custGeom>
                  <a:avLst/>
                  <a:gdLst>
                    <a:gd name="T0" fmla="*/ 1006 w 1346"/>
                    <a:gd name="T1" fmla="*/ 0 h 1161"/>
                    <a:gd name="T2" fmla="*/ 333 w 1346"/>
                    <a:gd name="T3" fmla="*/ 0 h 1161"/>
                    <a:gd name="T4" fmla="*/ 0 w 1346"/>
                    <a:gd name="T5" fmla="*/ 580 h 1161"/>
                    <a:gd name="T6" fmla="*/ 342 w 1346"/>
                    <a:gd name="T7" fmla="*/ 1161 h 1161"/>
                    <a:gd name="T8" fmla="*/ 1014 w 1346"/>
                    <a:gd name="T9" fmla="*/ 1161 h 1161"/>
                    <a:gd name="T10" fmla="*/ 1346 w 1346"/>
                    <a:gd name="T11" fmla="*/ 580 h 1161"/>
                    <a:gd name="T12" fmla="*/ 1006 w 1346"/>
                    <a:gd name="T13" fmla="*/ 0 h 1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46" h="1161">
                      <a:moveTo>
                        <a:pt x="1006" y="0"/>
                      </a:moveTo>
                      <a:lnTo>
                        <a:pt x="333" y="0"/>
                      </a:lnTo>
                      <a:lnTo>
                        <a:pt x="0" y="580"/>
                      </a:lnTo>
                      <a:lnTo>
                        <a:pt x="342" y="1161"/>
                      </a:lnTo>
                      <a:lnTo>
                        <a:pt x="1014" y="1161"/>
                      </a:lnTo>
                      <a:lnTo>
                        <a:pt x="1346" y="580"/>
                      </a:lnTo>
                      <a:lnTo>
                        <a:pt x="1006" y="0"/>
                      </a:lnTo>
                      <a:close/>
                    </a:path>
                  </a:pathLst>
                </a:custGeom>
                <a:solidFill>
                  <a:schemeClr val="bg1">
                    <a:alpha val="47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outerShdw sx="102000" sy="102000" algn="ctr" rotWithShape="0">
                    <a:prstClr val="black">
                      <a:alpha val="64000"/>
                    </a:prstClr>
                  </a:outerShdw>
                </a:effectLst>
              </p:spPr>
              <p:txBody>
                <a:bodyPr vert="horz" wrap="square" lIns="91673" tIns="45837" rIns="91673" bIns="45837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5" dirty="0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" name="Freeform 12"/>
                <p:cNvSpPr>
                  <a:spLocks/>
                </p:cNvSpPr>
                <p:nvPr/>
              </p:nvSpPr>
              <p:spPr bwMode="auto">
                <a:xfrm>
                  <a:off x="6550055" y="4210476"/>
                  <a:ext cx="2127918" cy="1836812"/>
                </a:xfrm>
                <a:custGeom>
                  <a:avLst/>
                  <a:gdLst>
                    <a:gd name="T0" fmla="*/ 1004 w 1345"/>
                    <a:gd name="T1" fmla="*/ 0 h 1161"/>
                    <a:gd name="T2" fmla="*/ 332 w 1345"/>
                    <a:gd name="T3" fmla="*/ 0 h 1161"/>
                    <a:gd name="T4" fmla="*/ 0 w 1345"/>
                    <a:gd name="T5" fmla="*/ 581 h 1161"/>
                    <a:gd name="T6" fmla="*/ 339 w 1345"/>
                    <a:gd name="T7" fmla="*/ 1161 h 1161"/>
                    <a:gd name="T8" fmla="*/ 1013 w 1345"/>
                    <a:gd name="T9" fmla="*/ 1161 h 1161"/>
                    <a:gd name="T10" fmla="*/ 1345 w 1345"/>
                    <a:gd name="T11" fmla="*/ 581 h 1161"/>
                    <a:gd name="T12" fmla="*/ 1004 w 1345"/>
                    <a:gd name="T13" fmla="*/ 0 h 1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45" h="1161">
                      <a:moveTo>
                        <a:pt x="1004" y="0"/>
                      </a:moveTo>
                      <a:lnTo>
                        <a:pt x="332" y="0"/>
                      </a:lnTo>
                      <a:lnTo>
                        <a:pt x="0" y="581"/>
                      </a:lnTo>
                      <a:lnTo>
                        <a:pt x="339" y="1161"/>
                      </a:lnTo>
                      <a:lnTo>
                        <a:pt x="1013" y="1161"/>
                      </a:lnTo>
                      <a:lnTo>
                        <a:pt x="1345" y="581"/>
                      </a:lnTo>
                      <a:lnTo>
                        <a:pt x="1004" y="0"/>
                      </a:lnTo>
                      <a:close/>
                    </a:path>
                  </a:pathLst>
                </a:custGeom>
                <a:solidFill>
                  <a:schemeClr val="bg1">
                    <a:alpha val="47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outerShdw sx="102000" sy="102000" algn="ctr" rotWithShape="0">
                    <a:prstClr val="black">
                      <a:alpha val="64000"/>
                    </a:prstClr>
                  </a:outerShdw>
                </a:effectLst>
              </p:spPr>
              <p:txBody>
                <a:bodyPr vert="horz" wrap="square" lIns="91673" tIns="45837" rIns="91673" bIns="45837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5" dirty="0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" name="Freeform 9"/>
                <p:cNvSpPr>
                  <a:spLocks/>
                </p:cNvSpPr>
                <p:nvPr/>
              </p:nvSpPr>
              <p:spPr bwMode="auto">
                <a:xfrm>
                  <a:off x="6829446" y="1755755"/>
                  <a:ext cx="1569136" cy="1354474"/>
                </a:xfrm>
                <a:custGeom>
                  <a:avLst/>
                  <a:gdLst>
                    <a:gd name="T0" fmla="*/ 1004 w 1345"/>
                    <a:gd name="T1" fmla="*/ 0 h 1161"/>
                    <a:gd name="T2" fmla="*/ 332 w 1345"/>
                    <a:gd name="T3" fmla="*/ 0 h 1161"/>
                    <a:gd name="T4" fmla="*/ 0 w 1345"/>
                    <a:gd name="T5" fmla="*/ 580 h 1161"/>
                    <a:gd name="T6" fmla="*/ 339 w 1345"/>
                    <a:gd name="T7" fmla="*/ 1161 h 1161"/>
                    <a:gd name="T8" fmla="*/ 1013 w 1345"/>
                    <a:gd name="T9" fmla="*/ 1161 h 1161"/>
                    <a:gd name="T10" fmla="*/ 1345 w 1345"/>
                    <a:gd name="T11" fmla="*/ 580 h 1161"/>
                    <a:gd name="T12" fmla="*/ 1004 w 1345"/>
                    <a:gd name="T13" fmla="*/ 0 h 1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45" h="1161">
                      <a:moveTo>
                        <a:pt x="1004" y="0"/>
                      </a:moveTo>
                      <a:lnTo>
                        <a:pt x="332" y="0"/>
                      </a:lnTo>
                      <a:lnTo>
                        <a:pt x="0" y="580"/>
                      </a:lnTo>
                      <a:lnTo>
                        <a:pt x="339" y="1161"/>
                      </a:lnTo>
                      <a:lnTo>
                        <a:pt x="1013" y="1161"/>
                      </a:lnTo>
                      <a:lnTo>
                        <a:pt x="1345" y="580"/>
                      </a:lnTo>
                      <a:lnTo>
                        <a:pt x="1004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673" tIns="45837" rIns="91673" bIns="45837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5" dirty="0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" name="Freeform 9"/>
                <p:cNvSpPr>
                  <a:spLocks/>
                </p:cNvSpPr>
                <p:nvPr/>
              </p:nvSpPr>
              <p:spPr bwMode="auto">
                <a:xfrm>
                  <a:off x="3791032" y="1755755"/>
                  <a:ext cx="1569136" cy="1354474"/>
                </a:xfrm>
                <a:custGeom>
                  <a:avLst/>
                  <a:gdLst>
                    <a:gd name="T0" fmla="*/ 1004 w 1345"/>
                    <a:gd name="T1" fmla="*/ 0 h 1161"/>
                    <a:gd name="T2" fmla="*/ 332 w 1345"/>
                    <a:gd name="T3" fmla="*/ 0 h 1161"/>
                    <a:gd name="T4" fmla="*/ 0 w 1345"/>
                    <a:gd name="T5" fmla="*/ 580 h 1161"/>
                    <a:gd name="T6" fmla="*/ 339 w 1345"/>
                    <a:gd name="T7" fmla="*/ 1161 h 1161"/>
                    <a:gd name="T8" fmla="*/ 1013 w 1345"/>
                    <a:gd name="T9" fmla="*/ 1161 h 1161"/>
                    <a:gd name="T10" fmla="*/ 1345 w 1345"/>
                    <a:gd name="T11" fmla="*/ 580 h 1161"/>
                    <a:gd name="T12" fmla="*/ 1004 w 1345"/>
                    <a:gd name="T13" fmla="*/ 0 h 1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45" h="1161">
                      <a:moveTo>
                        <a:pt x="1004" y="0"/>
                      </a:moveTo>
                      <a:lnTo>
                        <a:pt x="332" y="0"/>
                      </a:lnTo>
                      <a:lnTo>
                        <a:pt x="0" y="580"/>
                      </a:lnTo>
                      <a:lnTo>
                        <a:pt x="339" y="1161"/>
                      </a:lnTo>
                      <a:lnTo>
                        <a:pt x="1013" y="1161"/>
                      </a:lnTo>
                      <a:lnTo>
                        <a:pt x="1345" y="580"/>
                      </a:lnTo>
                      <a:lnTo>
                        <a:pt x="1004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673" tIns="45837" rIns="91673" bIns="45837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5" dirty="0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" name="Freeform 9"/>
                <p:cNvSpPr>
                  <a:spLocks/>
                </p:cNvSpPr>
                <p:nvPr/>
              </p:nvSpPr>
              <p:spPr bwMode="auto">
                <a:xfrm>
                  <a:off x="6829446" y="4451645"/>
                  <a:ext cx="1569136" cy="1354474"/>
                </a:xfrm>
                <a:custGeom>
                  <a:avLst/>
                  <a:gdLst>
                    <a:gd name="T0" fmla="*/ 1004 w 1345"/>
                    <a:gd name="T1" fmla="*/ 0 h 1161"/>
                    <a:gd name="T2" fmla="*/ 332 w 1345"/>
                    <a:gd name="T3" fmla="*/ 0 h 1161"/>
                    <a:gd name="T4" fmla="*/ 0 w 1345"/>
                    <a:gd name="T5" fmla="*/ 580 h 1161"/>
                    <a:gd name="T6" fmla="*/ 339 w 1345"/>
                    <a:gd name="T7" fmla="*/ 1161 h 1161"/>
                    <a:gd name="T8" fmla="*/ 1013 w 1345"/>
                    <a:gd name="T9" fmla="*/ 1161 h 1161"/>
                    <a:gd name="T10" fmla="*/ 1345 w 1345"/>
                    <a:gd name="T11" fmla="*/ 580 h 1161"/>
                    <a:gd name="T12" fmla="*/ 1004 w 1345"/>
                    <a:gd name="T13" fmla="*/ 0 h 1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45" h="1161">
                      <a:moveTo>
                        <a:pt x="1004" y="0"/>
                      </a:moveTo>
                      <a:lnTo>
                        <a:pt x="332" y="0"/>
                      </a:lnTo>
                      <a:lnTo>
                        <a:pt x="0" y="580"/>
                      </a:lnTo>
                      <a:lnTo>
                        <a:pt x="339" y="1161"/>
                      </a:lnTo>
                      <a:lnTo>
                        <a:pt x="1013" y="1161"/>
                      </a:lnTo>
                      <a:lnTo>
                        <a:pt x="1345" y="580"/>
                      </a:lnTo>
                      <a:lnTo>
                        <a:pt x="1004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673" tIns="45837" rIns="91673" bIns="45837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5" dirty="0"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" name="Freeform 9"/>
                <p:cNvSpPr>
                  <a:spLocks/>
                </p:cNvSpPr>
                <p:nvPr/>
              </p:nvSpPr>
              <p:spPr bwMode="auto">
                <a:xfrm>
                  <a:off x="3791032" y="4442579"/>
                  <a:ext cx="1569136" cy="1354474"/>
                </a:xfrm>
                <a:custGeom>
                  <a:avLst/>
                  <a:gdLst>
                    <a:gd name="T0" fmla="*/ 1004 w 1345"/>
                    <a:gd name="T1" fmla="*/ 0 h 1161"/>
                    <a:gd name="T2" fmla="*/ 332 w 1345"/>
                    <a:gd name="T3" fmla="*/ 0 h 1161"/>
                    <a:gd name="T4" fmla="*/ 0 w 1345"/>
                    <a:gd name="T5" fmla="*/ 580 h 1161"/>
                    <a:gd name="T6" fmla="*/ 339 w 1345"/>
                    <a:gd name="T7" fmla="*/ 1161 h 1161"/>
                    <a:gd name="T8" fmla="*/ 1013 w 1345"/>
                    <a:gd name="T9" fmla="*/ 1161 h 1161"/>
                    <a:gd name="T10" fmla="*/ 1345 w 1345"/>
                    <a:gd name="T11" fmla="*/ 580 h 1161"/>
                    <a:gd name="T12" fmla="*/ 1004 w 1345"/>
                    <a:gd name="T13" fmla="*/ 0 h 1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45" h="1161">
                      <a:moveTo>
                        <a:pt x="1004" y="0"/>
                      </a:moveTo>
                      <a:lnTo>
                        <a:pt x="332" y="0"/>
                      </a:lnTo>
                      <a:lnTo>
                        <a:pt x="0" y="580"/>
                      </a:lnTo>
                      <a:lnTo>
                        <a:pt x="339" y="1161"/>
                      </a:lnTo>
                      <a:lnTo>
                        <a:pt x="1013" y="1161"/>
                      </a:lnTo>
                      <a:lnTo>
                        <a:pt x="1345" y="580"/>
                      </a:lnTo>
                      <a:lnTo>
                        <a:pt x="1004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673" tIns="45837" rIns="91673" bIns="45837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805" dirty="0"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7" name="Group 16"/>
                <p:cNvGrpSpPr/>
                <p:nvPr/>
              </p:nvGrpSpPr>
              <p:grpSpPr>
                <a:xfrm>
                  <a:off x="7305417" y="2266061"/>
                  <a:ext cx="680944" cy="581004"/>
                  <a:chOff x="6990140" y="1770587"/>
                  <a:chExt cx="473821" cy="404279"/>
                </a:xfrm>
                <a:solidFill>
                  <a:schemeClr val="bg2"/>
                </a:solidFill>
              </p:grpSpPr>
              <p:sp>
                <p:nvSpPr>
                  <p:cNvPr id="18" name="Freeform 6"/>
                  <p:cNvSpPr>
                    <a:spLocks/>
                  </p:cNvSpPr>
                  <p:nvPr/>
                </p:nvSpPr>
                <p:spPr bwMode="auto">
                  <a:xfrm>
                    <a:off x="6990140" y="1808153"/>
                    <a:ext cx="419100" cy="366713"/>
                  </a:xfrm>
                  <a:custGeom>
                    <a:avLst/>
                    <a:gdLst>
                      <a:gd name="T0" fmla="*/ 2249 w 2905"/>
                      <a:gd name="T1" fmla="*/ 239 h 2540"/>
                      <a:gd name="T2" fmla="*/ 2885 w 2905"/>
                      <a:gd name="T3" fmla="*/ 968 h 2540"/>
                      <a:gd name="T4" fmla="*/ 2609 w 2905"/>
                      <a:gd name="T5" fmla="*/ 1645 h 2540"/>
                      <a:gd name="T6" fmla="*/ 2513 w 2905"/>
                      <a:gd name="T7" fmla="*/ 1837 h 2540"/>
                      <a:gd name="T8" fmla="*/ 2362 w 2905"/>
                      <a:gd name="T9" fmla="*/ 1977 h 2540"/>
                      <a:gd name="T10" fmla="*/ 2169 w 2905"/>
                      <a:gd name="T11" fmla="*/ 2102 h 2540"/>
                      <a:gd name="T12" fmla="*/ 2044 w 2905"/>
                      <a:gd name="T13" fmla="*/ 2294 h 2540"/>
                      <a:gd name="T14" fmla="*/ 1903 w 2905"/>
                      <a:gd name="T15" fmla="*/ 2444 h 2540"/>
                      <a:gd name="T16" fmla="*/ 1710 w 2905"/>
                      <a:gd name="T17" fmla="*/ 2540 h 2540"/>
                      <a:gd name="T18" fmla="*/ 1191 w 2905"/>
                      <a:gd name="T19" fmla="*/ 2359 h 2540"/>
                      <a:gd name="T20" fmla="*/ 1027 w 2905"/>
                      <a:gd name="T21" fmla="*/ 2380 h 2540"/>
                      <a:gd name="T22" fmla="*/ 934 w 2905"/>
                      <a:gd name="T23" fmla="*/ 2229 h 2540"/>
                      <a:gd name="T24" fmla="*/ 907 w 2905"/>
                      <a:gd name="T25" fmla="*/ 2175 h 2540"/>
                      <a:gd name="T26" fmla="*/ 745 w 2905"/>
                      <a:gd name="T27" fmla="*/ 2107 h 2540"/>
                      <a:gd name="T28" fmla="*/ 735 w 2905"/>
                      <a:gd name="T29" fmla="*/ 1941 h 2540"/>
                      <a:gd name="T30" fmla="*/ 612 w 2905"/>
                      <a:gd name="T31" fmla="*/ 1952 h 2540"/>
                      <a:gd name="T32" fmla="*/ 495 w 2905"/>
                      <a:gd name="T33" fmla="*/ 1816 h 2540"/>
                      <a:gd name="T34" fmla="*/ 490 w 2905"/>
                      <a:gd name="T35" fmla="*/ 1730 h 2540"/>
                      <a:gd name="T36" fmla="*/ 323 w 2905"/>
                      <a:gd name="T37" fmla="*/ 1690 h 2540"/>
                      <a:gd name="T38" fmla="*/ 284 w 2905"/>
                      <a:gd name="T39" fmla="*/ 1525 h 2540"/>
                      <a:gd name="T40" fmla="*/ 0 w 2905"/>
                      <a:gd name="T41" fmla="*/ 904 h 2540"/>
                      <a:gd name="T42" fmla="*/ 87 w 2905"/>
                      <a:gd name="T43" fmla="*/ 837 h 2540"/>
                      <a:gd name="T44" fmla="*/ 629 w 2905"/>
                      <a:gd name="T45" fmla="*/ 1240 h 2540"/>
                      <a:gd name="T46" fmla="*/ 771 w 2905"/>
                      <a:gd name="T47" fmla="*/ 1357 h 2540"/>
                      <a:gd name="T48" fmla="*/ 760 w 2905"/>
                      <a:gd name="T49" fmla="*/ 1479 h 2540"/>
                      <a:gd name="T50" fmla="*/ 927 w 2905"/>
                      <a:gd name="T51" fmla="*/ 1489 h 2540"/>
                      <a:gd name="T52" fmla="*/ 996 w 2905"/>
                      <a:gd name="T53" fmla="*/ 1649 h 2540"/>
                      <a:gd name="T54" fmla="*/ 1050 w 2905"/>
                      <a:gd name="T55" fmla="*/ 1676 h 2540"/>
                      <a:gd name="T56" fmla="*/ 1201 w 2905"/>
                      <a:gd name="T57" fmla="*/ 1769 h 2540"/>
                      <a:gd name="T58" fmla="*/ 1181 w 2905"/>
                      <a:gd name="T59" fmla="*/ 1932 h 2540"/>
                      <a:gd name="T60" fmla="*/ 1344 w 2905"/>
                      <a:gd name="T61" fmla="*/ 1912 h 2540"/>
                      <a:gd name="T62" fmla="*/ 1438 w 2905"/>
                      <a:gd name="T63" fmla="*/ 2062 h 2540"/>
                      <a:gd name="T64" fmla="*/ 1716 w 2905"/>
                      <a:gd name="T65" fmla="*/ 2402 h 2540"/>
                      <a:gd name="T66" fmla="*/ 1809 w 2905"/>
                      <a:gd name="T67" fmla="*/ 2325 h 2540"/>
                      <a:gd name="T68" fmla="*/ 1567 w 2905"/>
                      <a:gd name="T69" fmla="*/ 2025 h 2540"/>
                      <a:gd name="T70" fmla="*/ 1633 w 2905"/>
                      <a:gd name="T71" fmla="*/ 1939 h 2540"/>
                      <a:gd name="T72" fmla="*/ 1936 w 2905"/>
                      <a:gd name="T73" fmla="*/ 2183 h 2540"/>
                      <a:gd name="T74" fmla="*/ 2029 w 2905"/>
                      <a:gd name="T75" fmla="*/ 2106 h 2540"/>
                      <a:gd name="T76" fmla="*/ 1786 w 2905"/>
                      <a:gd name="T77" fmla="*/ 1806 h 2540"/>
                      <a:gd name="T78" fmla="*/ 1853 w 2905"/>
                      <a:gd name="T79" fmla="*/ 1720 h 2540"/>
                      <a:gd name="T80" fmla="*/ 2156 w 2905"/>
                      <a:gd name="T81" fmla="*/ 1965 h 2540"/>
                      <a:gd name="T82" fmla="*/ 2249 w 2905"/>
                      <a:gd name="T83" fmla="*/ 1887 h 2540"/>
                      <a:gd name="T84" fmla="*/ 2006 w 2905"/>
                      <a:gd name="T85" fmla="*/ 1587 h 2540"/>
                      <a:gd name="T86" fmla="*/ 2074 w 2905"/>
                      <a:gd name="T87" fmla="*/ 1501 h 2540"/>
                      <a:gd name="T88" fmla="*/ 2377 w 2905"/>
                      <a:gd name="T89" fmla="*/ 1746 h 2540"/>
                      <a:gd name="T90" fmla="*/ 2469 w 2905"/>
                      <a:gd name="T91" fmla="*/ 1669 h 2540"/>
                      <a:gd name="T92" fmla="*/ 2438 w 2905"/>
                      <a:gd name="T93" fmla="*/ 1591 h 2540"/>
                      <a:gd name="T94" fmla="*/ 2295 w 2905"/>
                      <a:gd name="T95" fmla="*/ 1449 h 2540"/>
                      <a:gd name="T96" fmla="*/ 2062 w 2905"/>
                      <a:gd name="T97" fmla="*/ 1218 h 2540"/>
                      <a:gd name="T98" fmla="*/ 1813 w 2905"/>
                      <a:gd name="T99" fmla="*/ 970 h 2540"/>
                      <a:gd name="T100" fmla="*/ 1616 w 2905"/>
                      <a:gd name="T101" fmla="*/ 775 h 2540"/>
                      <a:gd name="T102" fmla="*/ 1537 w 2905"/>
                      <a:gd name="T103" fmla="*/ 706 h 2540"/>
                      <a:gd name="T104" fmla="*/ 1428 w 2905"/>
                      <a:gd name="T105" fmla="*/ 754 h 2540"/>
                      <a:gd name="T106" fmla="*/ 1226 w 2905"/>
                      <a:gd name="T107" fmla="*/ 1069 h 2540"/>
                      <a:gd name="T108" fmla="*/ 976 w 2905"/>
                      <a:gd name="T109" fmla="*/ 1147 h 2540"/>
                      <a:gd name="T110" fmla="*/ 796 w 2905"/>
                      <a:gd name="T111" fmla="*/ 1004 h 2540"/>
                      <a:gd name="T112" fmla="*/ 1064 w 2905"/>
                      <a:gd name="T113" fmla="*/ 203 h 2540"/>
                      <a:gd name="T114" fmla="*/ 1158 w 2905"/>
                      <a:gd name="T115" fmla="*/ 94 h 2540"/>
                      <a:gd name="T116" fmla="*/ 1338 w 2905"/>
                      <a:gd name="T117" fmla="*/ 10 h 25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</a:cxnLst>
                    <a:rect l="0" t="0" r="r" b="b"/>
                    <a:pathLst>
                      <a:path w="2905" h="2540">
                        <a:moveTo>
                          <a:pt x="1451" y="0"/>
                        </a:moveTo>
                        <a:lnTo>
                          <a:pt x="1493" y="3"/>
                        </a:lnTo>
                        <a:lnTo>
                          <a:pt x="1538" y="11"/>
                        </a:lnTo>
                        <a:lnTo>
                          <a:pt x="1585" y="23"/>
                        </a:lnTo>
                        <a:lnTo>
                          <a:pt x="2221" y="222"/>
                        </a:lnTo>
                        <a:lnTo>
                          <a:pt x="2236" y="229"/>
                        </a:lnTo>
                        <a:lnTo>
                          <a:pt x="2249" y="239"/>
                        </a:lnTo>
                        <a:lnTo>
                          <a:pt x="2885" y="870"/>
                        </a:lnTo>
                        <a:lnTo>
                          <a:pt x="2896" y="886"/>
                        </a:lnTo>
                        <a:lnTo>
                          <a:pt x="2903" y="902"/>
                        </a:lnTo>
                        <a:lnTo>
                          <a:pt x="2905" y="919"/>
                        </a:lnTo>
                        <a:lnTo>
                          <a:pt x="2903" y="936"/>
                        </a:lnTo>
                        <a:lnTo>
                          <a:pt x="2896" y="954"/>
                        </a:lnTo>
                        <a:lnTo>
                          <a:pt x="2885" y="968"/>
                        </a:lnTo>
                        <a:lnTo>
                          <a:pt x="2445" y="1405"/>
                        </a:lnTo>
                        <a:lnTo>
                          <a:pt x="2552" y="1511"/>
                        </a:lnTo>
                        <a:lnTo>
                          <a:pt x="2572" y="1534"/>
                        </a:lnTo>
                        <a:lnTo>
                          <a:pt x="2588" y="1560"/>
                        </a:lnTo>
                        <a:lnTo>
                          <a:pt x="2599" y="1587"/>
                        </a:lnTo>
                        <a:lnTo>
                          <a:pt x="2606" y="1615"/>
                        </a:lnTo>
                        <a:lnTo>
                          <a:pt x="2609" y="1645"/>
                        </a:lnTo>
                        <a:lnTo>
                          <a:pt x="2608" y="1675"/>
                        </a:lnTo>
                        <a:lnTo>
                          <a:pt x="2603" y="1705"/>
                        </a:lnTo>
                        <a:lnTo>
                          <a:pt x="2594" y="1734"/>
                        </a:lnTo>
                        <a:lnTo>
                          <a:pt x="2580" y="1762"/>
                        </a:lnTo>
                        <a:lnTo>
                          <a:pt x="2562" y="1790"/>
                        </a:lnTo>
                        <a:lnTo>
                          <a:pt x="2540" y="1815"/>
                        </a:lnTo>
                        <a:lnTo>
                          <a:pt x="2513" y="1837"/>
                        </a:lnTo>
                        <a:lnTo>
                          <a:pt x="2484" y="1857"/>
                        </a:lnTo>
                        <a:lnTo>
                          <a:pt x="2453" y="1870"/>
                        </a:lnTo>
                        <a:lnTo>
                          <a:pt x="2421" y="1879"/>
                        </a:lnTo>
                        <a:lnTo>
                          <a:pt x="2389" y="1883"/>
                        </a:lnTo>
                        <a:lnTo>
                          <a:pt x="2385" y="1915"/>
                        </a:lnTo>
                        <a:lnTo>
                          <a:pt x="2376" y="1947"/>
                        </a:lnTo>
                        <a:lnTo>
                          <a:pt x="2362" y="1977"/>
                        </a:lnTo>
                        <a:lnTo>
                          <a:pt x="2343" y="2007"/>
                        </a:lnTo>
                        <a:lnTo>
                          <a:pt x="2319" y="2033"/>
                        </a:lnTo>
                        <a:lnTo>
                          <a:pt x="2293" y="2056"/>
                        </a:lnTo>
                        <a:lnTo>
                          <a:pt x="2263" y="2075"/>
                        </a:lnTo>
                        <a:lnTo>
                          <a:pt x="2233" y="2089"/>
                        </a:lnTo>
                        <a:lnTo>
                          <a:pt x="2201" y="2098"/>
                        </a:lnTo>
                        <a:lnTo>
                          <a:pt x="2169" y="2102"/>
                        </a:lnTo>
                        <a:lnTo>
                          <a:pt x="2164" y="2134"/>
                        </a:lnTo>
                        <a:lnTo>
                          <a:pt x="2155" y="2166"/>
                        </a:lnTo>
                        <a:lnTo>
                          <a:pt x="2142" y="2196"/>
                        </a:lnTo>
                        <a:lnTo>
                          <a:pt x="2123" y="2226"/>
                        </a:lnTo>
                        <a:lnTo>
                          <a:pt x="2100" y="2252"/>
                        </a:lnTo>
                        <a:lnTo>
                          <a:pt x="2073" y="2275"/>
                        </a:lnTo>
                        <a:lnTo>
                          <a:pt x="2044" y="2294"/>
                        </a:lnTo>
                        <a:lnTo>
                          <a:pt x="2012" y="2308"/>
                        </a:lnTo>
                        <a:lnTo>
                          <a:pt x="1981" y="2316"/>
                        </a:lnTo>
                        <a:lnTo>
                          <a:pt x="1948" y="2321"/>
                        </a:lnTo>
                        <a:lnTo>
                          <a:pt x="1944" y="2352"/>
                        </a:lnTo>
                        <a:lnTo>
                          <a:pt x="1935" y="2385"/>
                        </a:lnTo>
                        <a:lnTo>
                          <a:pt x="1922" y="2415"/>
                        </a:lnTo>
                        <a:lnTo>
                          <a:pt x="1903" y="2444"/>
                        </a:lnTo>
                        <a:lnTo>
                          <a:pt x="1880" y="2471"/>
                        </a:lnTo>
                        <a:lnTo>
                          <a:pt x="1854" y="2492"/>
                        </a:lnTo>
                        <a:lnTo>
                          <a:pt x="1828" y="2510"/>
                        </a:lnTo>
                        <a:lnTo>
                          <a:pt x="1799" y="2524"/>
                        </a:lnTo>
                        <a:lnTo>
                          <a:pt x="1770" y="2533"/>
                        </a:lnTo>
                        <a:lnTo>
                          <a:pt x="1739" y="2539"/>
                        </a:lnTo>
                        <a:lnTo>
                          <a:pt x="1710" y="2540"/>
                        </a:lnTo>
                        <a:lnTo>
                          <a:pt x="1680" y="2537"/>
                        </a:lnTo>
                        <a:lnTo>
                          <a:pt x="1650" y="2530"/>
                        </a:lnTo>
                        <a:lnTo>
                          <a:pt x="1623" y="2519"/>
                        </a:lnTo>
                        <a:lnTo>
                          <a:pt x="1597" y="2503"/>
                        </a:lnTo>
                        <a:lnTo>
                          <a:pt x="1574" y="2483"/>
                        </a:lnTo>
                        <a:lnTo>
                          <a:pt x="1320" y="2231"/>
                        </a:lnTo>
                        <a:lnTo>
                          <a:pt x="1191" y="2359"/>
                        </a:lnTo>
                        <a:lnTo>
                          <a:pt x="1172" y="2375"/>
                        </a:lnTo>
                        <a:lnTo>
                          <a:pt x="1150" y="2387"/>
                        </a:lnTo>
                        <a:lnTo>
                          <a:pt x="1127" y="2394"/>
                        </a:lnTo>
                        <a:lnTo>
                          <a:pt x="1102" y="2396"/>
                        </a:lnTo>
                        <a:lnTo>
                          <a:pt x="1077" y="2395"/>
                        </a:lnTo>
                        <a:lnTo>
                          <a:pt x="1052" y="2389"/>
                        </a:lnTo>
                        <a:lnTo>
                          <a:pt x="1027" y="2380"/>
                        </a:lnTo>
                        <a:lnTo>
                          <a:pt x="1005" y="2365"/>
                        </a:lnTo>
                        <a:lnTo>
                          <a:pt x="983" y="2347"/>
                        </a:lnTo>
                        <a:lnTo>
                          <a:pt x="965" y="2326"/>
                        </a:lnTo>
                        <a:lnTo>
                          <a:pt x="951" y="2303"/>
                        </a:lnTo>
                        <a:lnTo>
                          <a:pt x="941" y="2278"/>
                        </a:lnTo>
                        <a:lnTo>
                          <a:pt x="935" y="2254"/>
                        </a:lnTo>
                        <a:lnTo>
                          <a:pt x="934" y="2229"/>
                        </a:lnTo>
                        <a:lnTo>
                          <a:pt x="936" y="2204"/>
                        </a:lnTo>
                        <a:lnTo>
                          <a:pt x="944" y="2181"/>
                        </a:lnTo>
                        <a:lnTo>
                          <a:pt x="955" y="2160"/>
                        </a:lnTo>
                        <a:lnTo>
                          <a:pt x="971" y="2140"/>
                        </a:lnTo>
                        <a:lnTo>
                          <a:pt x="952" y="2157"/>
                        </a:lnTo>
                        <a:lnTo>
                          <a:pt x="930" y="2168"/>
                        </a:lnTo>
                        <a:lnTo>
                          <a:pt x="907" y="2175"/>
                        </a:lnTo>
                        <a:lnTo>
                          <a:pt x="882" y="2178"/>
                        </a:lnTo>
                        <a:lnTo>
                          <a:pt x="857" y="2176"/>
                        </a:lnTo>
                        <a:lnTo>
                          <a:pt x="832" y="2170"/>
                        </a:lnTo>
                        <a:lnTo>
                          <a:pt x="808" y="2161"/>
                        </a:lnTo>
                        <a:lnTo>
                          <a:pt x="784" y="2147"/>
                        </a:lnTo>
                        <a:lnTo>
                          <a:pt x="763" y="2128"/>
                        </a:lnTo>
                        <a:lnTo>
                          <a:pt x="745" y="2107"/>
                        </a:lnTo>
                        <a:lnTo>
                          <a:pt x="730" y="2084"/>
                        </a:lnTo>
                        <a:lnTo>
                          <a:pt x="721" y="2060"/>
                        </a:lnTo>
                        <a:lnTo>
                          <a:pt x="715" y="2035"/>
                        </a:lnTo>
                        <a:lnTo>
                          <a:pt x="714" y="2011"/>
                        </a:lnTo>
                        <a:lnTo>
                          <a:pt x="716" y="1986"/>
                        </a:lnTo>
                        <a:lnTo>
                          <a:pt x="723" y="1963"/>
                        </a:lnTo>
                        <a:lnTo>
                          <a:pt x="735" y="1941"/>
                        </a:lnTo>
                        <a:lnTo>
                          <a:pt x="751" y="1922"/>
                        </a:lnTo>
                        <a:lnTo>
                          <a:pt x="731" y="1938"/>
                        </a:lnTo>
                        <a:lnTo>
                          <a:pt x="710" y="1949"/>
                        </a:lnTo>
                        <a:lnTo>
                          <a:pt x="686" y="1956"/>
                        </a:lnTo>
                        <a:lnTo>
                          <a:pt x="662" y="1959"/>
                        </a:lnTo>
                        <a:lnTo>
                          <a:pt x="636" y="1957"/>
                        </a:lnTo>
                        <a:lnTo>
                          <a:pt x="612" y="1952"/>
                        </a:lnTo>
                        <a:lnTo>
                          <a:pt x="588" y="1942"/>
                        </a:lnTo>
                        <a:lnTo>
                          <a:pt x="564" y="1928"/>
                        </a:lnTo>
                        <a:lnTo>
                          <a:pt x="543" y="1909"/>
                        </a:lnTo>
                        <a:lnTo>
                          <a:pt x="524" y="1888"/>
                        </a:lnTo>
                        <a:lnTo>
                          <a:pt x="511" y="1866"/>
                        </a:lnTo>
                        <a:lnTo>
                          <a:pt x="501" y="1841"/>
                        </a:lnTo>
                        <a:lnTo>
                          <a:pt x="495" y="1816"/>
                        </a:lnTo>
                        <a:lnTo>
                          <a:pt x="494" y="1792"/>
                        </a:lnTo>
                        <a:lnTo>
                          <a:pt x="497" y="1767"/>
                        </a:lnTo>
                        <a:lnTo>
                          <a:pt x="504" y="1744"/>
                        </a:lnTo>
                        <a:lnTo>
                          <a:pt x="515" y="1722"/>
                        </a:lnTo>
                        <a:lnTo>
                          <a:pt x="530" y="1703"/>
                        </a:lnTo>
                        <a:lnTo>
                          <a:pt x="511" y="1719"/>
                        </a:lnTo>
                        <a:lnTo>
                          <a:pt x="490" y="1730"/>
                        </a:lnTo>
                        <a:lnTo>
                          <a:pt x="466" y="1737"/>
                        </a:lnTo>
                        <a:lnTo>
                          <a:pt x="442" y="1740"/>
                        </a:lnTo>
                        <a:lnTo>
                          <a:pt x="417" y="1738"/>
                        </a:lnTo>
                        <a:lnTo>
                          <a:pt x="392" y="1733"/>
                        </a:lnTo>
                        <a:lnTo>
                          <a:pt x="367" y="1723"/>
                        </a:lnTo>
                        <a:lnTo>
                          <a:pt x="344" y="1709"/>
                        </a:lnTo>
                        <a:lnTo>
                          <a:pt x="323" y="1690"/>
                        </a:lnTo>
                        <a:lnTo>
                          <a:pt x="305" y="1670"/>
                        </a:lnTo>
                        <a:lnTo>
                          <a:pt x="291" y="1647"/>
                        </a:lnTo>
                        <a:lnTo>
                          <a:pt x="281" y="1622"/>
                        </a:lnTo>
                        <a:lnTo>
                          <a:pt x="275" y="1597"/>
                        </a:lnTo>
                        <a:lnTo>
                          <a:pt x="273" y="1573"/>
                        </a:lnTo>
                        <a:lnTo>
                          <a:pt x="276" y="1549"/>
                        </a:lnTo>
                        <a:lnTo>
                          <a:pt x="284" y="1525"/>
                        </a:lnTo>
                        <a:lnTo>
                          <a:pt x="295" y="1504"/>
                        </a:lnTo>
                        <a:lnTo>
                          <a:pt x="311" y="1485"/>
                        </a:lnTo>
                        <a:lnTo>
                          <a:pt x="432" y="1363"/>
                        </a:lnTo>
                        <a:lnTo>
                          <a:pt x="20" y="952"/>
                        </a:lnTo>
                        <a:lnTo>
                          <a:pt x="9" y="938"/>
                        </a:lnTo>
                        <a:lnTo>
                          <a:pt x="2" y="921"/>
                        </a:lnTo>
                        <a:lnTo>
                          <a:pt x="0" y="904"/>
                        </a:lnTo>
                        <a:lnTo>
                          <a:pt x="2" y="887"/>
                        </a:lnTo>
                        <a:lnTo>
                          <a:pt x="9" y="870"/>
                        </a:lnTo>
                        <a:lnTo>
                          <a:pt x="20" y="855"/>
                        </a:lnTo>
                        <a:lnTo>
                          <a:pt x="35" y="844"/>
                        </a:lnTo>
                        <a:lnTo>
                          <a:pt x="51" y="837"/>
                        </a:lnTo>
                        <a:lnTo>
                          <a:pt x="69" y="835"/>
                        </a:lnTo>
                        <a:lnTo>
                          <a:pt x="87" y="837"/>
                        </a:lnTo>
                        <a:lnTo>
                          <a:pt x="103" y="844"/>
                        </a:lnTo>
                        <a:lnTo>
                          <a:pt x="118" y="855"/>
                        </a:lnTo>
                        <a:lnTo>
                          <a:pt x="531" y="1267"/>
                        </a:lnTo>
                        <a:lnTo>
                          <a:pt x="554" y="1253"/>
                        </a:lnTo>
                        <a:lnTo>
                          <a:pt x="577" y="1243"/>
                        </a:lnTo>
                        <a:lnTo>
                          <a:pt x="603" y="1239"/>
                        </a:lnTo>
                        <a:lnTo>
                          <a:pt x="629" y="1240"/>
                        </a:lnTo>
                        <a:lnTo>
                          <a:pt x="656" y="1245"/>
                        </a:lnTo>
                        <a:lnTo>
                          <a:pt x="681" y="1255"/>
                        </a:lnTo>
                        <a:lnTo>
                          <a:pt x="706" y="1269"/>
                        </a:lnTo>
                        <a:lnTo>
                          <a:pt x="728" y="1288"/>
                        </a:lnTo>
                        <a:lnTo>
                          <a:pt x="747" y="1309"/>
                        </a:lnTo>
                        <a:lnTo>
                          <a:pt x="761" y="1333"/>
                        </a:lnTo>
                        <a:lnTo>
                          <a:pt x="771" y="1357"/>
                        </a:lnTo>
                        <a:lnTo>
                          <a:pt x="776" y="1381"/>
                        </a:lnTo>
                        <a:lnTo>
                          <a:pt x="778" y="1407"/>
                        </a:lnTo>
                        <a:lnTo>
                          <a:pt x="775" y="1431"/>
                        </a:lnTo>
                        <a:lnTo>
                          <a:pt x="768" y="1454"/>
                        </a:lnTo>
                        <a:lnTo>
                          <a:pt x="757" y="1476"/>
                        </a:lnTo>
                        <a:lnTo>
                          <a:pt x="741" y="1495"/>
                        </a:lnTo>
                        <a:lnTo>
                          <a:pt x="760" y="1479"/>
                        </a:lnTo>
                        <a:lnTo>
                          <a:pt x="781" y="1467"/>
                        </a:lnTo>
                        <a:lnTo>
                          <a:pt x="805" y="1460"/>
                        </a:lnTo>
                        <a:lnTo>
                          <a:pt x="829" y="1457"/>
                        </a:lnTo>
                        <a:lnTo>
                          <a:pt x="855" y="1459"/>
                        </a:lnTo>
                        <a:lnTo>
                          <a:pt x="879" y="1464"/>
                        </a:lnTo>
                        <a:lnTo>
                          <a:pt x="904" y="1475"/>
                        </a:lnTo>
                        <a:lnTo>
                          <a:pt x="927" y="1489"/>
                        </a:lnTo>
                        <a:lnTo>
                          <a:pt x="949" y="1507"/>
                        </a:lnTo>
                        <a:lnTo>
                          <a:pt x="967" y="1528"/>
                        </a:lnTo>
                        <a:lnTo>
                          <a:pt x="981" y="1551"/>
                        </a:lnTo>
                        <a:lnTo>
                          <a:pt x="990" y="1575"/>
                        </a:lnTo>
                        <a:lnTo>
                          <a:pt x="997" y="1600"/>
                        </a:lnTo>
                        <a:lnTo>
                          <a:pt x="998" y="1625"/>
                        </a:lnTo>
                        <a:lnTo>
                          <a:pt x="996" y="1649"/>
                        </a:lnTo>
                        <a:lnTo>
                          <a:pt x="988" y="1672"/>
                        </a:lnTo>
                        <a:lnTo>
                          <a:pt x="977" y="1694"/>
                        </a:lnTo>
                        <a:lnTo>
                          <a:pt x="961" y="1714"/>
                        </a:lnTo>
                        <a:lnTo>
                          <a:pt x="980" y="1698"/>
                        </a:lnTo>
                        <a:lnTo>
                          <a:pt x="1002" y="1686"/>
                        </a:lnTo>
                        <a:lnTo>
                          <a:pt x="1025" y="1679"/>
                        </a:lnTo>
                        <a:lnTo>
                          <a:pt x="1050" y="1676"/>
                        </a:lnTo>
                        <a:lnTo>
                          <a:pt x="1075" y="1678"/>
                        </a:lnTo>
                        <a:lnTo>
                          <a:pt x="1100" y="1683"/>
                        </a:lnTo>
                        <a:lnTo>
                          <a:pt x="1124" y="1693"/>
                        </a:lnTo>
                        <a:lnTo>
                          <a:pt x="1148" y="1708"/>
                        </a:lnTo>
                        <a:lnTo>
                          <a:pt x="1169" y="1725"/>
                        </a:lnTo>
                        <a:lnTo>
                          <a:pt x="1187" y="1746"/>
                        </a:lnTo>
                        <a:lnTo>
                          <a:pt x="1201" y="1769"/>
                        </a:lnTo>
                        <a:lnTo>
                          <a:pt x="1211" y="1794"/>
                        </a:lnTo>
                        <a:lnTo>
                          <a:pt x="1217" y="1818"/>
                        </a:lnTo>
                        <a:lnTo>
                          <a:pt x="1218" y="1843"/>
                        </a:lnTo>
                        <a:lnTo>
                          <a:pt x="1215" y="1868"/>
                        </a:lnTo>
                        <a:lnTo>
                          <a:pt x="1208" y="1891"/>
                        </a:lnTo>
                        <a:lnTo>
                          <a:pt x="1196" y="1912"/>
                        </a:lnTo>
                        <a:lnTo>
                          <a:pt x="1181" y="1932"/>
                        </a:lnTo>
                        <a:lnTo>
                          <a:pt x="1201" y="1916"/>
                        </a:lnTo>
                        <a:lnTo>
                          <a:pt x="1222" y="1905"/>
                        </a:lnTo>
                        <a:lnTo>
                          <a:pt x="1245" y="1898"/>
                        </a:lnTo>
                        <a:lnTo>
                          <a:pt x="1270" y="1895"/>
                        </a:lnTo>
                        <a:lnTo>
                          <a:pt x="1294" y="1896"/>
                        </a:lnTo>
                        <a:lnTo>
                          <a:pt x="1320" y="1902"/>
                        </a:lnTo>
                        <a:lnTo>
                          <a:pt x="1344" y="1912"/>
                        </a:lnTo>
                        <a:lnTo>
                          <a:pt x="1367" y="1926"/>
                        </a:lnTo>
                        <a:lnTo>
                          <a:pt x="1388" y="1944"/>
                        </a:lnTo>
                        <a:lnTo>
                          <a:pt x="1407" y="1965"/>
                        </a:lnTo>
                        <a:lnTo>
                          <a:pt x="1421" y="1988"/>
                        </a:lnTo>
                        <a:lnTo>
                          <a:pt x="1431" y="2013"/>
                        </a:lnTo>
                        <a:lnTo>
                          <a:pt x="1436" y="2037"/>
                        </a:lnTo>
                        <a:lnTo>
                          <a:pt x="1438" y="2062"/>
                        </a:lnTo>
                        <a:lnTo>
                          <a:pt x="1435" y="2087"/>
                        </a:lnTo>
                        <a:lnTo>
                          <a:pt x="1428" y="2110"/>
                        </a:lnTo>
                        <a:lnTo>
                          <a:pt x="1416" y="2131"/>
                        </a:lnTo>
                        <a:lnTo>
                          <a:pt x="1672" y="2386"/>
                        </a:lnTo>
                        <a:lnTo>
                          <a:pt x="1685" y="2395"/>
                        </a:lnTo>
                        <a:lnTo>
                          <a:pt x="1699" y="2401"/>
                        </a:lnTo>
                        <a:lnTo>
                          <a:pt x="1716" y="2402"/>
                        </a:lnTo>
                        <a:lnTo>
                          <a:pt x="1733" y="2400"/>
                        </a:lnTo>
                        <a:lnTo>
                          <a:pt x="1750" y="2395"/>
                        </a:lnTo>
                        <a:lnTo>
                          <a:pt x="1767" y="2386"/>
                        </a:lnTo>
                        <a:lnTo>
                          <a:pt x="1782" y="2374"/>
                        </a:lnTo>
                        <a:lnTo>
                          <a:pt x="1794" y="2358"/>
                        </a:lnTo>
                        <a:lnTo>
                          <a:pt x="1803" y="2342"/>
                        </a:lnTo>
                        <a:lnTo>
                          <a:pt x="1809" y="2325"/>
                        </a:lnTo>
                        <a:lnTo>
                          <a:pt x="1811" y="2308"/>
                        </a:lnTo>
                        <a:lnTo>
                          <a:pt x="1809" y="2291"/>
                        </a:lnTo>
                        <a:lnTo>
                          <a:pt x="1803" y="2276"/>
                        </a:lnTo>
                        <a:lnTo>
                          <a:pt x="1794" y="2264"/>
                        </a:lnTo>
                        <a:lnTo>
                          <a:pt x="1584" y="2055"/>
                        </a:lnTo>
                        <a:lnTo>
                          <a:pt x="1573" y="2041"/>
                        </a:lnTo>
                        <a:lnTo>
                          <a:pt x="1567" y="2025"/>
                        </a:lnTo>
                        <a:lnTo>
                          <a:pt x="1564" y="2007"/>
                        </a:lnTo>
                        <a:lnTo>
                          <a:pt x="1567" y="1989"/>
                        </a:lnTo>
                        <a:lnTo>
                          <a:pt x="1573" y="1973"/>
                        </a:lnTo>
                        <a:lnTo>
                          <a:pt x="1584" y="1958"/>
                        </a:lnTo>
                        <a:lnTo>
                          <a:pt x="1599" y="1947"/>
                        </a:lnTo>
                        <a:lnTo>
                          <a:pt x="1616" y="1941"/>
                        </a:lnTo>
                        <a:lnTo>
                          <a:pt x="1633" y="1939"/>
                        </a:lnTo>
                        <a:lnTo>
                          <a:pt x="1650" y="1941"/>
                        </a:lnTo>
                        <a:lnTo>
                          <a:pt x="1668" y="1947"/>
                        </a:lnTo>
                        <a:lnTo>
                          <a:pt x="1682" y="1958"/>
                        </a:lnTo>
                        <a:lnTo>
                          <a:pt x="1892" y="2167"/>
                        </a:lnTo>
                        <a:lnTo>
                          <a:pt x="1904" y="2176"/>
                        </a:lnTo>
                        <a:lnTo>
                          <a:pt x="1920" y="2182"/>
                        </a:lnTo>
                        <a:lnTo>
                          <a:pt x="1936" y="2183"/>
                        </a:lnTo>
                        <a:lnTo>
                          <a:pt x="1953" y="2182"/>
                        </a:lnTo>
                        <a:lnTo>
                          <a:pt x="1971" y="2176"/>
                        </a:lnTo>
                        <a:lnTo>
                          <a:pt x="1987" y="2167"/>
                        </a:lnTo>
                        <a:lnTo>
                          <a:pt x="2002" y="2155"/>
                        </a:lnTo>
                        <a:lnTo>
                          <a:pt x="2015" y="2139"/>
                        </a:lnTo>
                        <a:lnTo>
                          <a:pt x="2024" y="2123"/>
                        </a:lnTo>
                        <a:lnTo>
                          <a:pt x="2029" y="2106"/>
                        </a:lnTo>
                        <a:lnTo>
                          <a:pt x="2031" y="2089"/>
                        </a:lnTo>
                        <a:lnTo>
                          <a:pt x="2029" y="2073"/>
                        </a:lnTo>
                        <a:lnTo>
                          <a:pt x="2024" y="2058"/>
                        </a:lnTo>
                        <a:lnTo>
                          <a:pt x="2015" y="2045"/>
                        </a:lnTo>
                        <a:lnTo>
                          <a:pt x="1804" y="1837"/>
                        </a:lnTo>
                        <a:lnTo>
                          <a:pt x="1793" y="1822"/>
                        </a:lnTo>
                        <a:lnTo>
                          <a:pt x="1786" y="1806"/>
                        </a:lnTo>
                        <a:lnTo>
                          <a:pt x="1784" y="1788"/>
                        </a:lnTo>
                        <a:lnTo>
                          <a:pt x="1786" y="1770"/>
                        </a:lnTo>
                        <a:lnTo>
                          <a:pt x="1793" y="1754"/>
                        </a:lnTo>
                        <a:lnTo>
                          <a:pt x="1804" y="1740"/>
                        </a:lnTo>
                        <a:lnTo>
                          <a:pt x="1820" y="1729"/>
                        </a:lnTo>
                        <a:lnTo>
                          <a:pt x="1836" y="1722"/>
                        </a:lnTo>
                        <a:lnTo>
                          <a:pt x="1853" y="1720"/>
                        </a:lnTo>
                        <a:lnTo>
                          <a:pt x="1871" y="1722"/>
                        </a:lnTo>
                        <a:lnTo>
                          <a:pt x="1887" y="1729"/>
                        </a:lnTo>
                        <a:lnTo>
                          <a:pt x="1902" y="1740"/>
                        </a:lnTo>
                        <a:lnTo>
                          <a:pt x="2112" y="1948"/>
                        </a:lnTo>
                        <a:lnTo>
                          <a:pt x="2125" y="1957"/>
                        </a:lnTo>
                        <a:lnTo>
                          <a:pt x="2140" y="1963"/>
                        </a:lnTo>
                        <a:lnTo>
                          <a:pt x="2156" y="1965"/>
                        </a:lnTo>
                        <a:lnTo>
                          <a:pt x="2174" y="1963"/>
                        </a:lnTo>
                        <a:lnTo>
                          <a:pt x="2190" y="1957"/>
                        </a:lnTo>
                        <a:lnTo>
                          <a:pt x="2207" y="1949"/>
                        </a:lnTo>
                        <a:lnTo>
                          <a:pt x="2223" y="1936"/>
                        </a:lnTo>
                        <a:lnTo>
                          <a:pt x="2235" y="1920"/>
                        </a:lnTo>
                        <a:lnTo>
                          <a:pt x="2244" y="1904"/>
                        </a:lnTo>
                        <a:lnTo>
                          <a:pt x="2249" y="1887"/>
                        </a:lnTo>
                        <a:lnTo>
                          <a:pt x="2251" y="1871"/>
                        </a:lnTo>
                        <a:lnTo>
                          <a:pt x="2249" y="1855"/>
                        </a:lnTo>
                        <a:lnTo>
                          <a:pt x="2244" y="1839"/>
                        </a:lnTo>
                        <a:lnTo>
                          <a:pt x="2234" y="1826"/>
                        </a:lnTo>
                        <a:lnTo>
                          <a:pt x="2025" y="1618"/>
                        </a:lnTo>
                        <a:lnTo>
                          <a:pt x="2013" y="1603"/>
                        </a:lnTo>
                        <a:lnTo>
                          <a:pt x="2006" y="1587"/>
                        </a:lnTo>
                        <a:lnTo>
                          <a:pt x="2004" y="1570"/>
                        </a:lnTo>
                        <a:lnTo>
                          <a:pt x="2006" y="1553"/>
                        </a:lnTo>
                        <a:lnTo>
                          <a:pt x="2013" y="1535"/>
                        </a:lnTo>
                        <a:lnTo>
                          <a:pt x="2025" y="1521"/>
                        </a:lnTo>
                        <a:lnTo>
                          <a:pt x="2039" y="1510"/>
                        </a:lnTo>
                        <a:lnTo>
                          <a:pt x="2055" y="1503"/>
                        </a:lnTo>
                        <a:lnTo>
                          <a:pt x="2074" y="1501"/>
                        </a:lnTo>
                        <a:lnTo>
                          <a:pt x="2091" y="1503"/>
                        </a:lnTo>
                        <a:lnTo>
                          <a:pt x="2107" y="1510"/>
                        </a:lnTo>
                        <a:lnTo>
                          <a:pt x="2122" y="1521"/>
                        </a:lnTo>
                        <a:lnTo>
                          <a:pt x="2332" y="1729"/>
                        </a:lnTo>
                        <a:lnTo>
                          <a:pt x="2345" y="1739"/>
                        </a:lnTo>
                        <a:lnTo>
                          <a:pt x="2359" y="1744"/>
                        </a:lnTo>
                        <a:lnTo>
                          <a:pt x="2377" y="1746"/>
                        </a:lnTo>
                        <a:lnTo>
                          <a:pt x="2393" y="1744"/>
                        </a:lnTo>
                        <a:lnTo>
                          <a:pt x="2410" y="1739"/>
                        </a:lnTo>
                        <a:lnTo>
                          <a:pt x="2427" y="1730"/>
                        </a:lnTo>
                        <a:lnTo>
                          <a:pt x="2442" y="1718"/>
                        </a:lnTo>
                        <a:lnTo>
                          <a:pt x="2455" y="1703"/>
                        </a:lnTo>
                        <a:lnTo>
                          <a:pt x="2463" y="1685"/>
                        </a:lnTo>
                        <a:lnTo>
                          <a:pt x="2469" y="1669"/>
                        </a:lnTo>
                        <a:lnTo>
                          <a:pt x="2471" y="1652"/>
                        </a:lnTo>
                        <a:lnTo>
                          <a:pt x="2469" y="1636"/>
                        </a:lnTo>
                        <a:lnTo>
                          <a:pt x="2463" y="1620"/>
                        </a:lnTo>
                        <a:lnTo>
                          <a:pt x="2454" y="1608"/>
                        </a:lnTo>
                        <a:lnTo>
                          <a:pt x="2452" y="1606"/>
                        </a:lnTo>
                        <a:lnTo>
                          <a:pt x="2447" y="1600"/>
                        </a:lnTo>
                        <a:lnTo>
                          <a:pt x="2438" y="1591"/>
                        </a:lnTo>
                        <a:lnTo>
                          <a:pt x="2426" y="1579"/>
                        </a:lnTo>
                        <a:lnTo>
                          <a:pt x="2410" y="1564"/>
                        </a:lnTo>
                        <a:lnTo>
                          <a:pt x="2392" y="1545"/>
                        </a:lnTo>
                        <a:lnTo>
                          <a:pt x="2372" y="1525"/>
                        </a:lnTo>
                        <a:lnTo>
                          <a:pt x="2348" y="1502"/>
                        </a:lnTo>
                        <a:lnTo>
                          <a:pt x="2323" y="1477"/>
                        </a:lnTo>
                        <a:lnTo>
                          <a:pt x="2295" y="1449"/>
                        </a:lnTo>
                        <a:lnTo>
                          <a:pt x="2265" y="1420"/>
                        </a:lnTo>
                        <a:lnTo>
                          <a:pt x="2235" y="1389"/>
                        </a:lnTo>
                        <a:lnTo>
                          <a:pt x="2202" y="1357"/>
                        </a:lnTo>
                        <a:lnTo>
                          <a:pt x="2169" y="1323"/>
                        </a:lnTo>
                        <a:lnTo>
                          <a:pt x="2134" y="1289"/>
                        </a:lnTo>
                        <a:lnTo>
                          <a:pt x="2099" y="1254"/>
                        </a:lnTo>
                        <a:lnTo>
                          <a:pt x="2062" y="1218"/>
                        </a:lnTo>
                        <a:lnTo>
                          <a:pt x="2027" y="1182"/>
                        </a:lnTo>
                        <a:lnTo>
                          <a:pt x="1990" y="1146"/>
                        </a:lnTo>
                        <a:lnTo>
                          <a:pt x="1954" y="1110"/>
                        </a:lnTo>
                        <a:lnTo>
                          <a:pt x="1918" y="1074"/>
                        </a:lnTo>
                        <a:lnTo>
                          <a:pt x="1882" y="1039"/>
                        </a:lnTo>
                        <a:lnTo>
                          <a:pt x="1847" y="1003"/>
                        </a:lnTo>
                        <a:lnTo>
                          <a:pt x="1813" y="970"/>
                        </a:lnTo>
                        <a:lnTo>
                          <a:pt x="1780" y="937"/>
                        </a:lnTo>
                        <a:lnTo>
                          <a:pt x="1748" y="906"/>
                        </a:lnTo>
                        <a:lnTo>
                          <a:pt x="1718" y="875"/>
                        </a:lnTo>
                        <a:lnTo>
                          <a:pt x="1689" y="847"/>
                        </a:lnTo>
                        <a:lnTo>
                          <a:pt x="1663" y="821"/>
                        </a:lnTo>
                        <a:lnTo>
                          <a:pt x="1638" y="797"/>
                        </a:lnTo>
                        <a:lnTo>
                          <a:pt x="1616" y="775"/>
                        </a:lnTo>
                        <a:lnTo>
                          <a:pt x="1596" y="756"/>
                        </a:lnTo>
                        <a:lnTo>
                          <a:pt x="1579" y="740"/>
                        </a:lnTo>
                        <a:lnTo>
                          <a:pt x="1565" y="725"/>
                        </a:lnTo>
                        <a:lnTo>
                          <a:pt x="1560" y="721"/>
                        </a:lnTo>
                        <a:lnTo>
                          <a:pt x="1553" y="715"/>
                        </a:lnTo>
                        <a:lnTo>
                          <a:pt x="1546" y="711"/>
                        </a:lnTo>
                        <a:lnTo>
                          <a:pt x="1537" y="706"/>
                        </a:lnTo>
                        <a:lnTo>
                          <a:pt x="1527" y="704"/>
                        </a:lnTo>
                        <a:lnTo>
                          <a:pt x="1515" y="703"/>
                        </a:lnTo>
                        <a:lnTo>
                          <a:pt x="1501" y="705"/>
                        </a:lnTo>
                        <a:lnTo>
                          <a:pt x="1485" y="711"/>
                        </a:lnTo>
                        <a:lnTo>
                          <a:pt x="1468" y="720"/>
                        </a:lnTo>
                        <a:lnTo>
                          <a:pt x="1449" y="735"/>
                        </a:lnTo>
                        <a:lnTo>
                          <a:pt x="1428" y="754"/>
                        </a:lnTo>
                        <a:lnTo>
                          <a:pt x="1405" y="779"/>
                        </a:lnTo>
                        <a:lnTo>
                          <a:pt x="1383" y="808"/>
                        </a:lnTo>
                        <a:lnTo>
                          <a:pt x="1366" y="837"/>
                        </a:lnTo>
                        <a:lnTo>
                          <a:pt x="1270" y="1012"/>
                        </a:lnTo>
                        <a:lnTo>
                          <a:pt x="1259" y="1031"/>
                        </a:lnTo>
                        <a:lnTo>
                          <a:pt x="1244" y="1050"/>
                        </a:lnTo>
                        <a:lnTo>
                          <a:pt x="1226" y="1069"/>
                        </a:lnTo>
                        <a:lnTo>
                          <a:pt x="1194" y="1096"/>
                        </a:lnTo>
                        <a:lnTo>
                          <a:pt x="1161" y="1119"/>
                        </a:lnTo>
                        <a:lnTo>
                          <a:pt x="1125" y="1136"/>
                        </a:lnTo>
                        <a:lnTo>
                          <a:pt x="1089" y="1147"/>
                        </a:lnTo>
                        <a:lnTo>
                          <a:pt x="1052" y="1153"/>
                        </a:lnTo>
                        <a:lnTo>
                          <a:pt x="1014" y="1153"/>
                        </a:lnTo>
                        <a:lnTo>
                          <a:pt x="976" y="1147"/>
                        </a:lnTo>
                        <a:lnTo>
                          <a:pt x="944" y="1137"/>
                        </a:lnTo>
                        <a:lnTo>
                          <a:pt x="913" y="1123"/>
                        </a:lnTo>
                        <a:lnTo>
                          <a:pt x="883" y="1106"/>
                        </a:lnTo>
                        <a:lnTo>
                          <a:pt x="858" y="1085"/>
                        </a:lnTo>
                        <a:lnTo>
                          <a:pt x="833" y="1061"/>
                        </a:lnTo>
                        <a:lnTo>
                          <a:pt x="813" y="1034"/>
                        </a:lnTo>
                        <a:lnTo>
                          <a:pt x="796" y="1004"/>
                        </a:lnTo>
                        <a:lnTo>
                          <a:pt x="784" y="980"/>
                        </a:lnTo>
                        <a:lnTo>
                          <a:pt x="777" y="955"/>
                        </a:lnTo>
                        <a:lnTo>
                          <a:pt x="772" y="930"/>
                        </a:lnTo>
                        <a:lnTo>
                          <a:pt x="772" y="908"/>
                        </a:lnTo>
                        <a:lnTo>
                          <a:pt x="774" y="886"/>
                        </a:lnTo>
                        <a:lnTo>
                          <a:pt x="781" y="866"/>
                        </a:lnTo>
                        <a:lnTo>
                          <a:pt x="1064" y="203"/>
                        </a:lnTo>
                        <a:lnTo>
                          <a:pt x="1074" y="185"/>
                        </a:lnTo>
                        <a:lnTo>
                          <a:pt x="1086" y="166"/>
                        </a:lnTo>
                        <a:lnTo>
                          <a:pt x="1102" y="147"/>
                        </a:lnTo>
                        <a:lnTo>
                          <a:pt x="1120" y="126"/>
                        </a:lnTo>
                        <a:lnTo>
                          <a:pt x="1130" y="117"/>
                        </a:lnTo>
                        <a:lnTo>
                          <a:pt x="1142" y="106"/>
                        </a:lnTo>
                        <a:lnTo>
                          <a:pt x="1158" y="94"/>
                        </a:lnTo>
                        <a:lnTo>
                          <a:pt x="1176" y="81"/>
                        </a:lnTo>
                        <a:lnTo>
                          <a:pt x="1196" y="67"/>
                        </a:lnTo>
                        <a:lnTo>
                          <a:pt x="1220" y="53"/>
                        </a:lnTo>
                        <a:lnTo>
                          <a:pt x="1245" y="40"/>
                        </a:lnTo>
                        <a:lnTo>
                          <a:pt x="1274" y="28"/>
                        </a:lnTo>
                        <a:lnTo>
                          <a:pt x="1305" y="18"/>
                        </a:lnTo>
                        <a:lnTo>
                          <a:pt x="1338" y="10"/>
                        </a:lnTo>
                        <a:lnTo>
                          <a:pt x="1373" y="3"/>
                        </a:lnTo>
                        <a:lnTo>
                          <a:pt x="1412" y="0"/>
                        </a:lnTo>
                        <a:lnTo>
                          <a:pt x="1451" y="0"/>
                        </a:lnTo>
                        <a:close/>
                      </a:path>
                    </a:pathLst>
                  </a:custGeom>
                  <a:ln w="0">
                    <a:noFill/>
                    <a:prstDash val="solid"/>
                    <a:round/>
                    <a:headEnd/>
                    <a:tailEnd/>
                  </a:ln>
                </p:spPr>
                <p:style>
                  <a:lnRef idx="0">
                    <a:scrgbClr r="0" g="0" b="0"/>
                  </a:lnRef>
                  <a:fillRef idx="1002">
                    <a:schemeClr val="dk1"/>
                  </a:fillRef>
                  <a:effectRef idx="0">
                    <a:scrgbClr r="0" g="0" b="0"/>
                  </a:effectRef>
                  <a:fontRef idx="major"/>
                </p:style>
                <p:txBody>
                  <a:bodyPr vert="horz" wrap="square" lIns="91673" tIns="45837" rIns="91673" bIns="45837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805" dirty="0">
                      <a:latin typeface="+mn-lt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9" name="Freeform 7"/>
                  <p:cNvSpPr>
                    <a:spLocks noEditPoints="1"/>
                  </p:cNvSpPr>
                  <p:nvPr/>
                </p:nvSpPr>
                <p:spPr bwMode="auto">
                  <a:xfrm>
                    <a:off x="7314736" y="1770587"/>
                    <a:ext cx="149225" cy="147638"/>
                  </a:xfrm>
                  <a:custGeom>
                    <a:avLst/>
                    <a:gdLst>
                      <a:gd name="T0" fmla="*/ 671 w 1031"/>
                      <a:gd name="T1" fmla="*/ 657 h 1025"/>
                      <a:gd name="T2" fmla="*/ 626 w 1031"/>
                      <a:gd name="T3" fmla="*/ 679 h 1025"/>
                      <a:gd name="T4" fmla="*/ 595 w 1031"/>
                      <a:gd name="T5" fmla="*/ 718 h 1025"/>
                      <a:gd name="T6" fmla="*/ 584 w 1031"/>
                      <a:gd name="T7" fmla="*/ 766 h 1025"/>
                      <a:gd name="T8" fmla="*/ 595 w 1031"/>
                      <a:gd name="T9" fmla="*/ 817 h 1025"/>
                      <a:gd name="T10" fmla="*/ 626 w 1031"/>
                      <a:gd name="T11" fmla="*/ 854 h 1025"/>
                      <a:gd name="T12" fmla="*/ 671 w 1031"/>
                      <a:gd name="T13" fmla="*/ 877 h 1025"/>
                      <a:gd name="T14" fmla="*/ 723 w 1031"/>
                      <a:gd name="T15" fmla="*/ 877 h 1025"/>
                      <a:gd name="T16" fmla="*/ 768 w 1031"/>
                      <a:gd name="T17" fmla="*/ 854 h 1025"/>
                      <a:gd name="T18" fmla="*/ 800 w 1031"/>
                      <a:gd name="T19" fmla="*/ 816 h 1025"/>
                      <a:gd name="T20" fmla="*/ 811 w 1031"/>
                      <a:gd name="T21" fmla="*/ 766 h 1025"/>
                      <a:gd name="T22" fmla="*/ 800 w 1031"/>
                      <a:gd name="T23" fmla="*/ 718 h 1025"/>
                      <a:gd name="T24" fmla="*/ 768 w 1031"/>
                      <a:gd name="T25" fmla="*/ 679 h 1025"/>
                      <a:gd name="T26" fmla="*/ 723 w 1031"/>
                      <a:gd name="T27" fmla="*/ 657 h 1025"/>
                      <a:gd name="T28" fmla="*/ 345 w 1031"/>
                      <a:gd name="T29" fmla="*/ 0 h 1025"/>
                      <a:gd name="T30" fmla="*/ 391 w 1031"/>
                      <a:gd name="T31" fmla="*/ 12 h 1025"/>
                      <a:gd name="T32" fmla="*/ 432 w 1031"/>
                      <a:gd name="T33" fmla="*/ 39 h 1025"/>
                      <a:gd name="T34" fmla="*/ 1007 w 1031"/>
                      <a:gd name="T35" fmla="*/ 615 h 1025"/>
                      <a:gd name="T36" fmla="*/ 1027 w 1031"/>
                      <a:gd name="T37" fmla="*/ 659 h 1025"/>
                      <a:gd name="T38" fmla="*/ 1031 w 1031"/>
                      <a:gd name="T39" fmla="*/ 705 h 1025"/>
                      <a:gd name="T40" fmla="*/ 1019 w 1031"/>
                      <a:gd name="T41" fmla="*/ 751 h 1025"/>
                      <a:gd name="T42" fmla="*/ 992 w 1031"/>
                      <a:gd name="T43" fmla="*/ 791 h 1025"/>
                      <a:gd name="T44" fmla="*/ 776 w 1031"/>
                      <a:gd name="T45" fmla="*/ 1001 h 1025"/>
                      <a:gd name="T46" fmla="*/ 732 w 1031"/>
                      <a:gd name="T47" fmla="*/ 1021 h 1025"/>
                      <a:gd name="T48" fmla="*/ 686 w 1031"/>
                      <a:gd name="T49" fmla="*/ 1025 h 1025"/>
                      <a:gd name="T50" fmla="*/ 640 w 1031"/>
                      <a:gd name="T51" fmla="*/ 1013 h 1025"/>
                      <a:gd name="T52" fmla="*/ 600 w 1031"/>
                      <a:gd name="T53" fmla="*/ 985 h 1025"/>
                      <a:gd name="T54" fmla="*/ 24 w 1031"/>
                      <a:gd name="T55" fmla="*/ 409 h 1025"/>
                      <a:gd name="T56" fmla="*/ 4 w 1031"/>
                      <a:gd name="T57" fmla="*/ 367 h 1025"/>
                      <a:gd name="T58" fmla="*/ 0 w 1031"/>
                      <a:gd name="T59" fmla="*/ 320 h 1025"/>
                      <a:gd name="T60" fmla="*/ 11 w 1031"/>
                      <a:gd name="T61" fmla="*/ 275 h 1025"/>
                      <a:gd name="T62" fmla="*/ 40 w 1031"/>
                      <a:gd name="T63" fmla="*/ 234 h 1025"/>
                      <a:gd name="T64" fmla="*/ 255 w 1031"/>
                      <a:gd name="T65" fmla="*/ 24 h 1025"/>
                      <a:gd name="T66" fmla="*/ 298 w 1031"/>
                      <a:gd name="T67" fmla="*/ 4 h 1025"/>
                      <a:gd name="T68" fmla="*/ 345 w 1031"/>
                      <a:gd name="T69" fmla="*/ 0 h 10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</a:cxnLst>
                    <a:rect l="0" t="0" r="r" b="b"/>
                    <a:pathLst>
                      <a:path w="1031" h="1025">
                        <a:moveTo>
                          <a:pt x="698" y="654"/>
                        </a:moveTo>
                        <a:lnTo>
                          <a:pt x="671" y="657"/>
                        </a:lnTo>
                        <a:lnTo>
                          <a:pt x="648" y="665"/>
                        </a:lnTo>
                        <a:lnTo>
                          <a:pt x="626" y="679"/>
                        </a:lnTo>
                        <a:lnTo>
                          <a:pt x="609" y="696"/>
                        </a:lnTo>
                        <a:lnTo>
                          <a:pt x="595" y="718"/>
                        </a:lnTo>
                        <a:lnTo>
                          <a:pt x="587" y="741"/>
                        </a:lnTo>
                        <a:lnTo>
                          <a:pt x="584" y="766"/>
                        </a:lnTo>
                        <a:lnTo>
                          <a:pt x="587" y="793"/>
                        </a:lnTo>
                        <a:lnTo>
                          <a:pt x="595" y="817"/>
                        </a:lnTo>
                        <a:lnTo>
                          <a:pt x="609" y="837"/>
                        </a:lnTo>
                        <a:lnTo>
                          <a:pt x="626" y="854"/>
                        </a:lnTo>
                        <a:lnTo>
                          <a:pt x="648" y="868"/>
                        </a:lnTo>
                        <a:lnTo>
                          <a:pt x="671" y="877"/>
                        </a:lnTo>
                        <a:lnTo>
                          <a:pt x="698" y="880"/>
                        </a:lnTo>
                        <a:lnTo>
                          <a:pt x="723" y="877"/>
                        </a:lnTo>
                        <a:lnTo>
                          <a:pt x="748" y="868"/>
                        </a:lnTo>
                        <a:lnTo>
                          <a:pt x="768" y="854"/>
                        </a:lnTo>
                        <a:lnTo>
                          <a:pt x="785" y="837"/>
                        </a:lnTo>
                        <a:lnTo>
                          <a:pt x="800" y="816"/>
                        </a:lnTo>
                        <a:lnTo>
                          <a:pt x="808" y="793"/>
                        </a:lnTo>
                        <a:lnTo>
                          <a:pt x="811" y="766"/>
                        </a:lnTo>
                        <a:lnTo>
                          <a:pt x="808" y="741"/>
                        </a:lnTo>
                        <a:lnTo>
                          <a:pt x="800" y="718"/>
                        </a:lnTo>
                        <a:lnTo>
                          <a:pt x="785" y="696"/>
                        </a:lnTo>
                        <a:lnTo>
                          <a:pt x="768" y="679"/>
                        </a:lnTo>
                        <a:lnTo>
                          <a:pt x="748" y="665"/>
                        </a:lnTo>
                        <a:lnTo>
                          <a:pt x="723" y="657"/>
                        </a:lnTo>
                        <a:lnTo>
                          <a:pt x="698" y="654"/>
                        </a:lnTo>
                        <a:close/>
                        <a:moveTo>
                          <a:pt x="345" y="0"/>
                        </a:moveTo>
                        <a:lnTo>
                          <a:pt x="368" y="4"/>
                        </a:lnTo>
                        <a:lnTo>
                          <a:pt x="391" y="12"/>
                        </a:lnTo>
                        <a:lnTo>
                          <a:pt x="412" y="24"/>
                        </a:lnTo>
                        <a:lnTo>
                          <a:pt x="432" y="39"/>
                        </a:lnTo>
                        <a:lnTo>
                          <a:pt x="992" y="596"/>
                        </a:lnTo>
                        <a:lnTo>
                          <a:pt x="1007" y="615"/>
                        </a:lnTo>
                        <a:lnTo>
                          <a:pt x="1019" y="637"/>
                        </a:lnTo>
                        <a:lnTo>
                          <a:pt x="1027" y="659"/>
                        </a:lnTo>
                        <a:lnTo>
                          <a:pt x="1031" y="682"/>
                        </a:lnTo>
                        <a:lnTo>
                          <a:pt x="1031" y="705"/>
                        </a:lnTo>
                        <a:lnTo>
                          <a:pt x="1027" y="729"/>
                        </a:lnTo>
                        <a:lnTo>
                          <a:pt x="1019" y="751"/>
                        </a:lnTo>
                        <a:lnTo>
                          <a:pt x="1007" y="771"/>
                        </a:lnTo>
                        <a:lnTo>
                          <a:pt x="992" y="791"/>
                        </a:lnTo>
                        <a:lnTo>
                          <a:pt x="796" y="985"/>
                        </a:lnTo>
                        <a:lnTo>
                          <a:pt x="776" y="1001"/>
                        </a:lnTo>
                        <a:lnTo>
                          <a:pt x="755" y="1013"/>
                        </a:lnTo>
                        <a:lnTo>
                          <a:pt x="732" y="1021"/>
                        </a:lnTo>
                        <a:lnTo>
                          <a:pt x="709" y="1025"/>
                        </a:lnTo>
                        <a:lnTo>
                          <a:pt x="686" y="1025"/>
                        </a:lnTo>
                        <a:lnTo>
                          <a:pt x="663" y="1021"/>
                        </a:lnTo>
                        <a:lnTo>
                          <a:pt x="640" y="1013"/>
                        </a:lnTo>
                        <a:lnTo>
                          <a:pt x="619" y="1001"/>
                        </a:lnTo>
                        <a:lnTo>
                          <a:pt x="600" y="985"/>
                        </a:lnTo>
                        <a:lnTo>
                          <a:pt x="40" y="429"/>
                        </a:lnTo>
                        <a:lnTo>
                          <a:pt x="24" y="409"/>
                        </a:lnTo>
                        <a:lnTo>
                          <a:pt x="11" y="389"/>
                        </a:lnTo>
                        <a:lnTo>
                          <a:pt x="4" y="367"/>
                        </a:lnTo>
                        <a:lnTo>
                          <a:pt x="0" y="344"/>
                        </a:lnTo>
                        <a:lnTo>
                          <a:pt x="0" y="320"/>
                        </a:lnTo>
                        <a:lnTo>
                          <a:pt x="4" y="297"/>
                        </a:lnTo>
                        <a:lnTo>
                          <a:pt x="11" y="275"/>
                        </a:lnTo>
                        <a:lnTo>
                          <a:pt x="24" y="253"/>
                        </a:lnTo>
                        <a:lnTo>
                          <a:pt x="40" y="234"/>
                        </a:lnTo>
                        <a:lnTo>
                          <a:pt x="236" y="39"/>
                        </a:lnTo>
                        <a:lnTo>
                          <a:pt x="255" y="24"/>
                        </a:lnTo>
                        <a:lnTo>
                          <a:pt x="275" y="12"/>
                        </a:lnTo>
                        <a:lnTo>
                          <a:pt x="298" y="4"/>
                        </a:lnTo>
                        <a:lnTo>
                          <a:pt x="321" y="0"/>
                        </a:lnTo>
                        <a:lnTo>
                          <a:pt x="345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673" tIns="45837" rIns="91673" bIns="45837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805" dirty="0"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4239493" y="2296409"/>
                  <a:ext cx="678634" cy="749860"/>
                  <a:chOff x="6658769" y="1420990"/>
                  <a:chExt cx="346174" cy="382506"/>
                </a:xfrm>
                <a:solidFill>
                  <a:schemeClr val="accent2"/>
                </a:solidFill>
              </p:grpSpPr>
              <p:sp>
                <p:nvSpPr>
                  <p:cNvPr id="21" name="Freeform 27"/>
                  <p:cNvSpPr>
                    <a:spLocks noEditPoints="1"/>
                  </p:cNvSpPr>
                  <p:nvPr/>
                </p:nvSpPr>
                <p:spPr bwMode="auto">
                  <a:xfrm>
                    <a:off x="6713538" y="1479646"/>
                    <a:ext cx="233362" cy="323850"/>
                  </a:xfrm>
                  <a:custGeom>
                    <a:avLst/>
                    <a:gdLst>
                      <a:gd name="T0" fmla="*/ 762 w 2060"/>
                      <a:gd name="T1" fmla="*/ 305 h 2844"/>
                      <a:gd name="T2" fmla="*/ 486 w 2060"/>
                      <a:gd name="T3" fmla="*/ 474 h 2844"/>
                      <a:gd name="T4" fmla="*/ 309 w 2060"/>
                      <a:gd name="T5" fmla="*/ 735 h 2844"/>
                      <a:gd name="T6" fmla="*/ 263 w 2060"/>
                      <a:gd name="T7" fmla="*/ 1051 h 2844"/>
                      <a:gd name="T8" fmla="*/ 318 w 2060"/>
                      <a:gd name="T9" fmla="*/ 1304 h 2844"/>
                      <a:gd name="T10" fmla="*/ 420 w 2060"/>
                      <a:gd name="T11" fmla="*/ 1495 h 2844"/>
                      <a:gd name="T12" fmla="*/ 538 w 2060"/>
                      <a:gd name="T13" fmla="*/ 1673 h 2844"/>
                      <a:gd name="T14" fmla="*/ 612 w 2060"/>
                      <a:gd name="T15" fmla="*/ 1872 h 2844"/>
                      <a:gd name="T16" fmla="*/ 656 w 2060"/>
                      <a:gd name="T17" fmla="*/ 2010 h 2844"/>
                      <a:gd name="T18" fmla="*/ 1366 w 2060"/>
                      <a:gd name="T19" fmla="*/ 2043 h 2844"/>
                      <a:gd name="T20" fmla="*/ 1443 w 2060"/>
                      <a:gd name="T21" fmla="*/ 1943 h 2844"/>
                      <a:gd name="T22" fmla="*/ 1482 w 2060"/>
                      <a:gd name="T23" fmla="*/ 1749 h 2844"/>
                      <a:gd name="T24" fmla="*/ 1594 w 2060"/>
                      <a:gd name="T25" fmla="*/ 1563 h 2844"/>
                      <a:gd name="T26" fmla="*/ 1703 w 2060"/>
                      <a:gd name="T27" fmla="*/ 1386 h 2844"/>
                      <a:gd name="T28" fmla="*/ 1783 w 2060"/>
                      <a:gd name="T29" fmla="*/ 1161 h 2844"/>
                      <a:gd name="T30" fmla="*/ 1787 w 2060"/>
                      <a:gd name="T31" fmla="*/ 858 h 2844"/>
                      <a:gd name="T32" fmla="*/ 1659 w 2060"/>
                      <a:gd name="T33" fmla="*/ 569 h 2844"/>
                      <a:gd name="T34" fmla="*/ 1418 w 2060"/>
                      <a:gd name="T35" fmla="*/ 359 h 2844"/>
                      <a:gd name="T36" fmla="*/ 1100 w 2060"/>
                      <a:gd name="T37" fmla="*/ 262 h 2844"/>
                      <a:gd name="T38" fmla="*/ 1277 w 2060"/>
                      <a:gd name="T39" fmla="*/ 30 h 2844"/>
                      <a:gd name="T40" fmla="*/ 1637 w 2060"/>
                      <a:gd name="T41" fmla="*/ 192 h 2844"/>
                      <a:gd name="T42" fmla="*/ 1905 w 2060"/>
                      <a:gd name="T43" fmla="*/ 468 h 2844"/>
                      <a:gd name="T44" fmla="*/ 2046 w 2060"/>
                      <a:gd name="T45" fmla="*/ 829 h 2844"/>
                      <a:gd name="T46" fmla="*/ 2044 w 2060"/>
                      <a:gd name="T47" fmla="*/ 1185 h 2844"/>
                      <a:gd name="T48" fmla="*/ 1964 w 2060"/>
                      <a:gd name="T49" fmla="*/ 1447 h 2844"/>
                      <a:gd name="T50" fmla="*/ 1853 w 2060"/>
                      <a:gd name="T51" fmla="*/ 1643 h 2844"/>
                      <a:gd name="T52" fmla="*/ 1740 w 2060"/>
                      <a:gd name="T53" fmla="*/ 1813 h 2844"/>
                      <a:gd name="T54" fmla="*/ 1702 w 2060"/>
                      <a:gd name="T55" fmla="*/ 1965 h 2844"/>
                      <a:gd name="T56" fmla="*/ 1596 w 2060"/>
                      <a:gd name="T57" fmla="*/ 2184 h 2844"/>
                      <a:gd name="T58" fmla="*/ 1510 w 2060"/>
                      <a:gd name="T59" fmla="*/ 2331 h 2844"/>
                      <a:gd name="T60" fmla="*/ 1502 w 2060"/>
                      <a:gd name="T61" fmla="*/ 2468 h 2844"/>
                      <a:gd name="T62" fmla="*/ 1499 w 2060"/>
                      <a:gd name="T63" fmla="*/ 2532 h 2844"/>
                      <a:gd name="T64" fmla="*/ 1468 w 2060"/>
                      <a:gd name="T65" fmla="*/ 2616 h 2844"/>
                      <a:gd name="T66" fmla="*/ 1361 w 2060"/>
                      <a:gd name="T67" fmla="*/ 2709 h 2844"/>
                      <a:gd name="T68" fmla="*/ 1202 w 2060"/>
                      <a:gd name="T69" fmla="*/ 2823 h 2844"/>
                      <a:gd name="T70" fmla="*/ 904 w 2060"/>
                      <a:gd name="T71" fmla="*/ 2842 h 2844"/>
                      <a:gd name="T72" fmla="*/ 773 w 2060"/>
                      <a:gd name="T73" fmla="*/ 2741 h 2844"/>
                      <a:gd name="T74" fmla="*/ 616 w 2060"/>
                      <a:gd name="T75" fmla="*/ 2648 h 2844"/>
                      <a:gd name="T76" fmla="*/ 564 w 2060"/>
                      <a:gd name="T77" fmla="*/ 2549 h 2844"/>
                      <a:gd name="T78" fmla="*/ 560 w 2060"/>
                      <a:gd name="T79" fmla="*/ 2505 h 2844"/>
                      <a:gd name="T80" fmla="*/ 553 w 2060"/>
                      <a:gd name="T81" fmla="*/ 2388 h 2844"/>
                      <a:gd name="T82" fmla="*/ 546 w 2060"/>
                      <a:gd name="T83" fmla="*/ 2257 h 2844"/>
                      <a:gd name="T84" fmla="*/ 382 w 2060"/>
                      <a:gd name="T85" fmla="*/ 2057 h 2844"/>
                      <a:gd name="T86" fmla="*/ 345 w 2060"/>
                      <a:gd name="T87" fmla="*/ 1868 h 2844"/>
                      <a:gd name="T88" fmla="*/ 251 w 2060"/>
                      <a:gd name="T89" fmla="*/ 1709 h 2844"/>
                      <a:gd name="T90" fmla="*/ 139 w 2060"/>
                      <a:gd name="T91" fmla="*/ 1532 h 2844"/>
                      <a:gd name="T92" fmla="*/ 41 w 2060"/>
                      <a:gd name="T93" fmla="*/ 1299 h 2844"/>
                      <a:gd name="T94" fmla="*/ 0 w 2060"/>
                      <a:gd name="T95" fmla="*/ 989 h 2844"/>
                      <a:gd name="T96" fmla="*/ 81 w 2060"/>
                      <a:gd name="T97" fmla="*/ 605 h 2844"/>
                      <a:gd name="T98" fmla="*/ 302 w 2060"/>
                      <a:gd name="T99" fmla="*/ 291 h 2844"/>
                      <a:gd name="T100" fmla="*/ 630 w 2060"/>
                      <a:gd name="T101" fmla="*/ 79 h 2844"/>
                      <a:gd name="T102" fmla="*/ 1030 w 2060"/>
                      <a:gd name="T103" fmla="*/ 0 h 284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</a:cxnLst>
                    <a:rect l="0" t="0" r="r" b="b"/>
                    <a:pathLst>
                      <a:path w="2060" h="2844">
                        <a:moveTo>
                          <a:pt x="1030" y="259"/>
                        </a:moveTo>
                        <a:lnTo>
                          <a:pt x="960" y="262"/>
                        </a:lnTo>
                        <a:lnTo>
                          <a:pt x="891" y="271"/>
                        </a:lnTo>
                        <a:lnTo>
                          <a:pt x="826" y="286"/>
                        </a:lnTo>
                        <a:lnTo>
                          <a:pt x="762" y="305"/>
                        </a:lnTo>
                        <a:lnTo>
                          <a:pt x="700" y="330"/>
                        </a:lnTo>
                        <a:lnTo>
                          <a:pt x="641" y="360"/>
                        </a:lnTo>
                        <a:lnTo>
                          <a:pt x="586" y="393"/>
                        </a:lnTo>
                        <a:lnTo>
                          <a:pt x="535" y="431"/>
                        </a:lnTo>
                        <a:lnTo>
                          <a:pt x="486" y="474"/>
                        </a:lnTo>
                        <a:lnTo>
                          <a:pt x="441" y="519"/>
                        </a:lnTo>
                        <a:lnTo>
                          <a:pt x="402" y="569"/>
                        </a:lnTo>
                        <a:lnTo>
                          <a:pt x="366" y="622"/>
                        </a:lnTo>
                        <a:lnTo>
                          <a:pt x="335" y="677"/>
                        </a:lnTo>
                        <a:lnTo>
                          <a:pt x="309" y="735"/>
                        </a:lnTo>
                        <a:lnTo>
                          <a:pt x="288" y="796"/>
                        </a:lnTo>
                        <a:lnTo>
                          <a:pt x="273" y="858"/>
                        </a:lnTo>
                        <a:lnTo>
                          <a:pt x="264" y="923"/>
                        </a:lnTo>
                        <a:lnTo>
                          <a:pt x="261" y="989"/>
                        </a:lnTo>
                        <a:lnTo>
                          <a:pt x="263" y="1051"/>
                        </a:lnTo>
                        <a:lnTo>
                          <a:pt x="268" y="1108"/>
                        </a:lnTo>
                        <a:lnTo>
                          <a:pt x="277" y="1161"/>
                        </a:lnTo>
                        <a:lnTo>
                          <a:pt x="288" y="1212"/>
                        </a:lnTo>
                        <a:lnTo>
                          <a:pt x="302" y="1260"/>
                        </a:lnTo>
                        <a:lnTo>
                          <a:pt x="318" y="1304"/>
                        </a:lnTo>
                        <a:lnTo>
                          <a:pt x="336" y="1346"/>
                        </a:lnTo>
                        <a:lnTo>
                          <a:pt x="356" y="1386"/>
                        </a:lnTo>
                        <a:lnTo>
                          <a:pt x="377" y="1424"/>
                        </a:lnTo>
                        <a:lnTo>
                          <a:pt x="399" y="1460"/>
                        </a:lnTo>
                        <a:lnTo>
                          <a:pt x="420" y="1495"/>
                        </a:lnTo>
                        <a:lnTo>
                          <a:pt x="444" y="1529"/>
                        </a:lnTo>
                        <a:lnTo>
                          <a:pt x="465" y="1562"/>
                        </a:lnTo>
                        <a:lnTo>
                          <a:pt x="490" y="1599"/>
                        </a:lnTo>
                        <a:lnTo>
                          <a:pt x="515" y="1636"/>
                        </a:lnTo>
                        <a:lnTo>
                          <a:pt x="538" y="1673"/>
                        </a:lnTo>
                        <a:lnTo>
                          <a:pt x="560" y="1710"/>
                        </a:lnTo>
                        <a:lnTo>
                          <a:pt x="578" y="1749"/>
                        </a:lnTo>
                        <a:lnTo>
                          <a:pt x="593" y="1788"/>
                        </a:lnTo>
                        <a:lnTo>
                          <a:pt x="604" y="1829"/>
                        </a:lnTo>
                        <a:lnTo>
                          <a:pt x="612" y="1872"/>
                        </a:lnTo>
                        <a:lnTo>
                          <a:pt x="614" y="1918"/>
                        </a:lnTo>
                        <a:lnTo>
                          <a:pt x="617" y="1943"/>
                        </a:lnTo>
                        <a:lnTo>
                          <a:pt x="627" y="1967"/>
                        </a:lnTo>
                        <a:lnTo>
                          <a:pt x="639" y="1990"/>
                        </a:lnTo>
                        <a:lnTo>
                          <a:pt x="656" y="2010"/>
                        </a:lnTo>
                        <a:lnTo>
                          <a:pt x="674" y="2028"/>
                        </a:lnTo>
                        <a:lnTo>
                          <a:pt x="694" y="2043"/>
                        </a:lnTo>
                        <a:lnTo>
                          <a:pt x="712" y="2057"/>
                        </a:lnTo>
                        <a:lnTo>
                          <a:pt x="1348" y="2057"/>
                        </a:lnTo>
                        <a:lnTo>
                          <a:pt x="1366" y="2043"/>
                        </a:lnTo>
                        <a:lnTo>
                          <a:pt x="1385" y="2028"/>
                        </a:lnTo>
                        <a:lnTo>
                          <a:pt x="1404" y="2010"/>
                        </a:lnTo>
                        <a:lnTo>
                          <a:pt x="1420" y="1990"/>
                        </a:lnTo>
                        <a:lnTo>
                          <a:pt x="1433" y="1967"/>
                        </a:lnTo>
                        <a:lnTo>
                          <a:pt x="1443" y="1943"/>
                        </a:lnTo>
                        <a:lnTo>
                          <a:pt x="1446" y="1918"/>
                        </a:lnTo>
                        <a:lnTo>
                          <a:pt x="1448" y="1872"/>
                        </a:lnTo>
                        <a:lnTo>
                          <a:pt x="1455" y="1829"/>
                        </a:lnTo>
                        <a:lnTo>
                          <a:pt x="1467" y="1788"/>
                        </a:lnTo>
                        <a:lnTo>
                          <a:pt x="1482" y="1749"/>
                        </a:lnTo>
                        <a:lnTo>
                          <a:pt x="1500" y="1711"/>
                        </a:lnTo>
                        <a:lnTo>
                          <a:pt x="1521" y="1673"/>
                        </a:lnTo>
                        <a:lnTo>
                          <a:pt x="1544" y="1636"/>
                        </a:lnTo>
                        <a:lnTo>
                          <a:pt x="1568" y="1600"/>
                        </a:lnTo>
                        <a:lnTo>
                          <a:pt x="1594" y="1563"/>
                        </a:lnTo>
                        <a:lnTo>
                          <a:pt x="1616" y="1530"/>
                        </a:lnTo>
                        <a:lnTo>
                          <a:pt x="1638" y="1496"/>
                        </a:lnTo>
                        <a:lnTo>
                          <a:pt x="1661" y="1461"/>
                        </a:lnTo>
                        <a:lnTo>
                          <a:pt x="1683" y="1424"/>
                        </a:lnTo>
                        <a:lnTo>
                          <a:pt x="1703" y="1386"/>
                        </a:lnTo>
                        <a:lnTo>
                          <a:pt x="1723" y="1346"/>
                        </a:lnTo>
                        <a:lnTo>
                          <a:pt x="1741" y="1304"/>
                        </a:lnTo>
                        <a:lnTo>
                          <a:pt x="1757" y="1260"/>
                        </a:lnTo>
                        <a:lnTo>
                          <a:pt x="1771" y="1212"/>
                        </a:lnTo>
                        <a:lnTo>
                          <a:pt x="1783" y="1161"/>
                        </a:lnTo>
                        <a:lnTo>
                          <a:pt x="1791" y="1108"/>
                        </a:lnTo>
                        <a:lnTo>
                          <a:pt x="1797" y="1051"/>
                        </a:lnTo>
                        <a:lnTo>
                          <a:pt x="1799" y="989"/>
                        </a:lnTo>
                        <a:lnTo>
                          <a:pt x="1796" y="923"/>
                        </a:lnTo>
                        <a:lnTo>
                          <a:pt x="1787" y="858"/>
                        </a:lnTo>
                        <a:lnTo>
                          <a:pt x="1771" y="795"/>
                        </a:lnTo>
                        <a:lnTo>
                          <a:pt x="1751" y="735"/>
                        </a:lnTo>
                        <a:lnTo>
                          <a:pt x="1726" y="677"/>
                        </a:lnTo>
                        <a:lnTo>
                          <a:pt x="1694" y="621"/>
                        </a:lnTo>
                        <a:lnTo>
                          <a:pt x="1659" y="569"/>
                        </a:lnTo>
                        <a:lnTo>
                          <a:pt x="1618" y="519"/>
                        </a:lnTo>
                        <a:lnTo>
                          <a:pt x="1573" y="474"/>
                        </a:lnTo>
                        <a:lnTo>
                          <a:pt x="1526" y="431"/>
                        </a:lnTo>
                        <a:lnTo>
                          <a:pt x="1473" y="392"/>
                        </a:lnTo>
                        <a:lnTo>
                          <a:pt x="1418" y="359"/>
                        </a:lnTo>
                        <a:lnTo>
                          <a:pt x="1360" y="330"/>
                        </a:lnTo>
                        <a:lnTo>
                          <a:pt x="1298" y="305"/>
                        </a:lnTo>
                        <a:lnTo>
                          <a:pt x="1234" y="286"/>
                        </a:lnTo>
                        <a:lnTo>
                          <a:pt x="1168" y="271"/>
                        </a:lnTo>
                        <a:lnTo>
                          <a:pt x="1100" y="262"/>
                        </a:lnTo>
                        <a:lnTo>
                          <a:pt x="1030" y="259"/>
                        </a:lnTo>
                        <a:close/>
                        <a:moveTo>
                          <a:pt x="1030" y="0"/>
                        </a:moveTo>
                        <a:lnTo>
                          <a:pt x="1114" y="4"/>
                        </a:lnTo>
                        <a:lnTo>
                          <a:pt x="1197" y="14"/>
                        </a:lnTo>
                        <a:lnTo>
                          <a:pt x="1277" y="30"/>
                        </a:lnTo>
                        <a:lnTo>
                          <a:pt x="1355" y="51"/>
                        </a:lnTo>
                        <a:lnTo>
                          <a:pt x="1430" y="79"/>
                        </a:lnTo>
                        <a:lnTo>
                          <a:pt x="1502" y="111"/>
                        </a:lnTo>
                        <a:lnTo>
                          <a:pt x="1571" y="149"/>
                        </a:lnTo>
                        <a:lnTo>
                          <a:pt x="1637" y="192"/>
                        </a:lnTo>
                        <a:lnTo>
                          <a:pt x="1699" y="239"/>
                        </a:lnTo>
                        <a:lnTo>
                          <a:pt x="1757" y="291"/>
                        </a:lnTo>
                        <a:lnTo>
                          <a:pt x="1811" y="346"/>
                        </a:lnTo>
                        <a:lnTo>
                          <a:pt x="1861" y="406"/>
                        </a:lnTo>
                        <a:lnTo>
                          <a:pt x="1905" y="468"/>
                        </a:lnTo>
                        <a:lnTo>
                          <a:pt x="1945" y="535"/>
                        </a:lnTo>
                        <a:lnTo>
                          <a:pt x="1979" y="605"/>
                        </a:lnTo>
                        <a:lnTo>
                          <a:pt x="2006" y="678"/>
                        </a:lnTo>
                        <a:lnTo>
                          <a:pt x="2030" y="752"/>
                        </a:lnTo>
                        <a:lnTo>
                          <a:pt x="2046" y="829"/>
                        </a:lnTo>
                        <a:lnTo>
                          <a:pt x="2056" y="908"/>
                        </a:lnTo>
                        <a:lnTo>
                          <a:pt x="2060" y="989"/>
                        </a:lnTo>
                        <a:lnTo>
                          <a:pt x="2057" y="1058"/>
                        </a:lnTo>
                        <a:lnTo>
                          <a:pt x="2052" y="1123"/>
                        </a:lnTo>
                        <a:lnTo>
                          <a:pt x="2044" y="1185"/>
                        </a:lnTo>
                        <a:lnTo>
                          <a:pt x="2032" y="1244"/>
                        </a:lnTo>
                        <a:lnTo>
                          <a:pt x="2018" y="1299"/>
                        </a:lnTo>
                        <a:lnTo>
                          <a:pt x="2002" y="1351"/>
                        </a:lnTo>
                        <a:lnTo>
                          <a:pt x="1983" y="1400"/>
                        </a:lnTo>
                        <a:lnTo>
                          <a:pt x="1964" y="1447"/>
                        </a:lnTo>
                        <a:lnTo>
                          <a:pt x="1943" y="1490"/>
                        </a:lnTo>
                        <a:lnTo>
                          <a:pt x="1921" y="1531"/>
                        </a:lnTo>
                        <a:lnTo>
                          <a:pt x="1898" y="1571"/>
                        </a:lnTo>
                        <a:lnTo>
                          <a:pt x="1876" y="1608"/>
                        </a:lnTo>
                        <a:lnTo>
                          <a:pt x="1853" y="1643"/>
                        </a:lnTo>
                        <a:lnTo>
                          <a:pt x="1831" y="1676"/>
                        </a:lnTo>
                        <a:lnTo>
                          <a:pt x="1809" y="1708"/>
                        </a:lnTo>
                        <a:lnTo>
                          <a:pt x="1783" y="1747"/>
                        </a:lnTo>
                        <a:lnTo>
                          <a:pt x="1760" y="1782"/>
                        </a:lnTo>
                        <a:lnTo>
                          <a:pt x="1740" y="1813"/>
                        </a:lnTo>
                        <a:lnTo>
                          <a:pt x="1726" y="1842"/>
                        </a:lnTo>
                        <a:lnTo>
                          <a:pt x="1715" y="1868"/>
                        </a:lnTo>
                        <a:lnTo>
                          <a:pt x="1707" y="1893"/>
                        </a:lnTo>
                        <a:lnTo>
                          <a:pt x="1705" y="1918"/>
                        </a:lnTo>
                        <a:lnTo>
                          <a:pt x="1702" y="1965"/>
                        </a:lnTo>
                        <a:lnTo>
                          <a:pt x="1693" y="2012"/>
                        </a:lnTo>
                        <a:lnTo>
                          <a:pt x="1678" y="2057"/>
                        </a:lnTo>
                        <a:lnTo>
                          <a:pt x="1655" y="2102"/>
                        </a:lnTo>
                        <a:lnTo>
                          <a:pt x="1629" y="2144"/>
                        </a:lnTo>
                        <a:lnTo>
                          <a:pt x="1596" y="2184"/>
                        </a:lnTo>
                        <a:lnTo>
                          <a:pt x="1557" y="2222"/>
                        </a:lnTo>
                        <a:lnTo>
                          <a:pt x="1514" y="2257"/>
                        </a:lnTo>
                        <a:lnTo>
                          <a:pt x="1513" y="2278"/>
                        </a:lnTo>
                        <a:lnTo>
                          <a:pt x="1512" y="2303"/>
                        </a:lnTo>
                        <a:lnTo>
                          <a:pt x="1510" y="2331"/>
                        </a:lnTo>
                        <a:lnTo>
                          <a:pt x="1509" y="2359"/>
                        </a:lnTo>
                        <a:lnTo>
                          <a:pt x="1506" y="2388"/>
                        </a:lnTo>
                        <a:lnTo>
                          <a:pt x="1505" y="2416"/>
                        </a:lnTo>
                        <a:lnTo>
                          <a:pt x="1503" y="2444"/>
                        </a:lnTo>
                        <a:lnTo>
                          <a:pt x="1502" y="2468"/>
                        </a:lnTo>
                        <a:lnTo>
                          <a:pt x="1501" y="2488"/>
                        </a:lnTo>
                        <a:lnTo>
                          <a:pt x="1500" y="2505"/>
                        </a:lnTo>
                        <a:lnTo>
                          <a:pt x="1500" y="2516"/>
                        </a:lnTo>
                        <a:lnTo>
                          <a:pt x="1499" y="2519"/>
                        </a:lnTo>
                        <a:lnTo>
                          <a:pt x="1499" y="2532"/>
                        </a:lnTo>
                        <a:lnTo>
                          <a:pt x="1497" y="2546"/>
                        </a:lnTo>
                        <a:lnTo>
                          <a:pt x="1493" y="2562"/>
                        </a:lnTo>
                        <a:lnTo>
                          <a:pt x="1487" y="2579"/>
                        </a:lnTo>
                        <a:lnTo>
                          <a:pt x="1479" y="2598"/>
                        </a:lnTo>
                        <a:lnTo>
                          <a:pt x="1468" y="2616"/>
                        </a:lnTo>
                        <a:lnTo>
                          <a:pt x="1454" y="2635"/>
                        </a:lnTo>
                        <a:lnTo>
                          <a:pt x="1437" y="2655"/>
                        </a:lnTo>
                        <a:lnTo>
                          <a:pt x="1416" y="2673"/>
                        </a:lnTo>
                        <a:lnTo>
                          <a:pt x="1390" y="2692"/>
                        </a:lnTo>
                        <a:lnTo>
                          <a:pt x="1361" y="2709"/>
                        </a:lnTo>
                        <a:lnTo>
                          <a:pt x="1327" y="2726"/>
                        </a:lnTo>
                        <a:lnTo>
                          <a:pt x="1286" y="2741"/>
                        </a:lnTo>
                        <a:lnTo>
                          <a:pt x="1263" y="2770"/>
                        </a:lnTo>
                        <a:lnTo>
                          <a:pt x="1234" y="2798"/>
                        </a:lnTo>
                        <a:lnTo>
                          <a:pt x="1202" y="2823"/>
                        </a:lnTo>
                        <a:lnTo>
                          <a:pt x="1180" y="2835"/>
                        </a:lnTo>
                        <a:lnTo>
                          <a:pt x="1155" y="2842"/>
                        </a:lnTo>
                        <a:lnTo>
                          <a:pt x="1130" y="2844"/>
                        </a:lnTo>
                        <a:lnTo>
                          <a:pt x="930" y="2844"/>
                        </a:lnTo>
                        <a:lnTo>
                          <a:pt x="904" y="2842"/>
                        </a:lnTo>
                        <a:lnTo>
                          <a:pt x="880" y="2835"/>
                        </a:lnTo>
                        <a:lnTo>
                          <a:pt x="857" y="2823"/>
                        </a:lnTo>
                        <a:lnTo>
                          <a:pt x="826" y="2798"/>
                        </a:lnTo>
                        <a:lnTo>
                          <a:pt x="797" y="2770"/>
                        </a:lnTo>
                        <a:lnTo>
                          <a:pt x="773" y="2741"/>
                        </a:lnTo>
                        <a:lnTo>
                          <a:pt x="731" y="2724"/>
                        </a:lnTo>
                        <a:lnTo>
                          <a:pt x="695" y="2707"/>
                        </a:lnTo>
                        <a:lnTo>
                          <a:pt x="663" y="2688"/>
                        </a:lnTo>
                        <a:lnTo>
                          <a:pt x="637" y="2668"/>
                        </a:lnTo>
                        <a:lnTo>
                          <a:pt x="616" y="2648"/>
                        </a:lnTo>
                        <a:lnTo>
                          <a:pt x="599" y="2627"/>
                        </a:lnTo>
                        <a:lnTo>
                          <a:pt x="586" y="2607"/>
                        </a:lnTo>
                        <a:lnTo>
                          <a:pt x="576" y="2586"/>
                        </a:lnTo>
                        <a:lnTo>
                          <a:pt x="569" y="2567"/>
                        </a:lnTo>
                        <a:lnTo>
                          <a:pt x="564" y="2549"/>
                        </a:lnTo>
                        <a:lnTo>
                          <a:pt x="562" y="2534"/>
                        </a:lnTo>
                        <a:lnTo>
                          <a:pt x="561" y="2519"/>
                        </a:lnTo>
                        <a:lnTo>
                          <a:pt x="561" y="2519"/>
                        </a:lnTo>
                        <a:lnTo>
                          <a:pt x="561" y="2516"/>
                        </a:lnTo>
                        <a:lnTo>
                          <a:pt x="560" y="2505"/>
                        </a:lnTo>
                        <a:lnTo>
                          <a:pt x="559" y="2488"/>
                        </a:lnTo>
                        <a:lnTo>
                          <a:pt x="557" y="2468"/>
                        </a:lnTo>
                        <a:lnTo>
                          <a:pt x="556" y="2444"/>
                        </a:lnTo>
                        <a:lnTo>
                          <a:pt x="554" y="2416"/>
                        </a:lnTo>
                        <a:lnTo>
                          <a:pt x="553" y="2388"/>
                        </a:lnTo>
                        <a:lnTo>
                          <a:pt x="551" y="2359"/>
                        </a:lnTo>
                        <a:lnTo>
                          <a:pt x="550" y="2331"/>
                        </a:lnTo>
                        <a:lnTo>
                          <a:pt x="548" y="2303"/>
                        </a:lnTo>
                        <a:lnTo>
                          <a:pt x="547" y="2278"/>
                        </a:lnTo>
                        <a:lnTo>
                          <a:pt x="546" y="2257"/>
                        </a:lnTo>
                        <a:lnTo>
                          <a:pt x="502" y="2222"/>
                        </a:lnTo>
                        <a:lnTo>
                          <a:pt x="464" y="2184"/>
                        </a:lnTo>
                        <a:lnTo>
                          <a:pt x="431" y="2144"/>
                        </a:lnTo>
                        <a:lnTo>
                          <a:pt x="404" y="2102"/>
                        </a:lnTo>
                        <a:lnTo>
                          <a:pt x="382" y="2057"/>
                        </a:lnTo>
                        <a:lnTo>
                          <a:pt x="367" y="2012"/>
                        </a:lnTo>
                        <a:lnTo>
                          <a:pt x="357" y="1965"/>
                        </a:lnTo>
                        <a:lnTo>
                          <a:pt x="354" y="1918"/>
                        </a:lnTo>
                        <a:lnTo>
                          <a:pt x="352" y="1893"/>
                        </a:lnTo>
                        <a:lnTo>
                          <a:pt x="345" y="1868"/>
                        </a:lnTo>
                        <a:lnTo>
                          <a:pt x="334" y="1842"/>
                        </a:lnTo>
                        <a:lnTo>
                          <a:pt x="319" y="1813"/>
                        </a:lnTo>
                        <a:lnTo>
                          <a:pt x="300" y="1782"/>
                        </a:lnTo>
                        <a:lnTo>
                          <a:pt x="278" y="1747"/>
                        </a:lnTo>
                        <a:lnTo>
                          <a:pt x="251" y="1709"/>
                        </a:lnTo>
                        <a:lnTo>
                          <a:pt x="230" y="1677"/>
                        </a:lnTo>
                        <a:lnTo>
                          <a:pt x="207" y="1643"/>
                        </a:lnTo>
                        <a:lnTo>
                          <a:pt x="184" y="1608"/>
                        </a:lnTo>
                        <a:lnTo>
                          <a:pt x="162" y="1571"/>
                        </a:lnTo>
                        <a:lnTo>
                          <a:pt x="139" y="1532"/>
                        </a:lnTo>
                        <a:lnTo>
                          <a:pt x="117" y="1490"/>
                        </a:lnTo>
                        <a:lnTo>
                          <a:pt x="96" y="1447"/>
                        </a:lnTo>
                        <a:lnTo>
                          <a:pt x="77" y="1400"/>
                        </a:lnTo>
                        <a:lnTo>
                          <a:pt x="57" y="1351"/>
                        </a:lnTo>
                        <a:lnTo>
                          <a:pt x="41" y="1299"/>
                        </a:lnTo>
                        <a:lnTo>
                          <a:pt x="28" y="1244"/>
                        </a:lnTo>
                        <a:lnTo>
                          <a:pt x="16" y="1185"/>
                        </a:lnTo>
                        <a:lnTo>
                          <a:pt x="7" y="1123"/>
                        </a:lnTo>
                        <a:lnTo>
                          <a:pt x="2" y="1058"/>
                        </a:lnTo>
                        <a:lnTo>
                          <a:pt x="0" y="989"/>
                        </a:lnTo>
                        <a:lnTo>
                          <a:pt x="3" y="908"/>
                        </a:lnTo>
                        <a:lnTo>
                          <a:pt x="14" y="829"/>
                        </a:lnTo>
                        <a:lnTo>
                          <a:pt x="30" y="752"/>
                        </a:lnTo>
                        <a:lnTo>
                          <a:pt x="53" y="678"/>
                        </a:lnTo>
                        <a:lnTo>
                          <a:pt x="81" y="605"/>
                        </a:lnTo>
                        <a:lnTo>
                          <a:pt x="115" y="535"/>
                        </a:lnTo>
                        <a:lnTo>
                          <a:pt x="154" y="468"/>
                        </a:lnTo>
                        <a:lnTo>
                          <a:pt x="199" y="406"/>
                        </a:lnTo>
                        <a:lnTo>
                          <a:pt x="249" y="346"/>
                        </a:lnTo>
                        <a:lnTo>
                          <a:pt x="302" y="291"/>
                        </a:lnTo>
                        <a:lnTo>
                          <a:pt x="361" y="239"/>
                        </a:lnTo>
                        <a:lnTo>
                          <a:pt x="422" y="192"/>
                        </a:lnTo>
                        <a:lnTo>
                          <a:pt x="488" y="149"/>
                        </a:lnTo>
                        <a:lnTo>
                          <a:pt x="557" y="111"/>
                        </a:lnTo>
                        <a:lnTo>
                          <a:pt x="630" y="79"/>
                        </a:lnTo>
                        <a:lnTo>
                          <a:pt x="705" y="51"/>
                        </a:lnTo>
                        <a:lnTo>
                          <a:pt x="783" y="30"/>
                        </a:lnTo>
                        <a:lnTo>
                          <a:pt x="863" y="14"/>
                        </a:lnTo>
                        <a:lnTo>
                          <a:pt x="946" y="4"/>
                        </a:lnTo>
                        <a:lnTo>
                          <a:pt x="1030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673" tIns="45837" rIns="91673" bIns="45837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805" dirty="0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" name="Freeform 28"/>
                  <p:cNvSpPr>
                    <a:spLocks/>
                  </p:cNvSpPr>
                  <p:nvPr/>
                </p:nvSpPr>
                <p:spPr bwMode="auto">
                  <a:xfrm>
                    <a:off x="6817752" y="1420990"/>
                    <a:ext cx="14287" cy="36513"/>
                  </a:xfrm>
                  <a:custGeom>
                    <a:avLst/>
                    <a:gdLst>
                      <a:gd name="T0" fmla="*/ 65 w 130"/>
                      <a:gd name="T1" fmla="*/ 0 h 322"/>
                      <a:gd name="T2" fmla="*/ 65 w 130"/>
                      <a:gd name="T3" fmla="*/ 0 h 322"/>
                      <a:gd name="T4" fmla="*/ 82 w 130"/>
                      <a:gd name="T5" fmla="*/ 2 h 322"/>
                      <a:gd name="T6" fmla="*/ 98 w 130"/>
                      <a:gd name="T7" fmla="*/ 8 h 322"/>
                      <a:gd name="T8" fmla="*/ 111 w 130"/>
                      <a:gd name="T9" fmla="*/ 19 h 322"/>
                      <a:gd name="T10" fmla="*/ 121 w 130"/>
                      <a:gd name="T11" fmla="*/ 32 h 322"/>
                      <a:gd name="T12" fmla="*/ 128 w 130"/>
                      <a:gd name="T13" fmla="*/ 47 h 322"/>
                      <a:gd name="T14" fmla="*/ 130 w 130"/>
                      <a:gd name="T15" fmla="*/ 64 h 322"/>
                      <a:gd name="T16" fmla="*/ 130 w 130"/>
                      <a:gd name="T17" fmla="*/ 258 h 322"/>
                      <a:gd name="T18" fmla="*/ 128 w 130"/>
                      <a:gd name="T19" fmla="*/ 276 h 322"/>
                      <a:gd name="T20" fmla="*/ 121 w 130"/>
                      <a:gd name="T21" fmla="*/ 290 h 322"/>
                      <a:gd name="T22" fmla="*/ 111 w 130"/>
                      <a:gd name="T23" fmla="*/ 304 h 322"/>
                      <a:gd name="T24" fmla="*/ 98 w 130"/>
                      <a:gd name="T25" fmla="*/ 314 h 322"/>
                      <a:gd name="T26" fmla="*/ 82 w 130"/>
                      <a:gd name="T27" fmla="*/ 320 h 322"/>
                      <a:gd name="T28" fmla="*/ 65 w 130"/>
                      <a:gd name="T29" fmla="*/ 322 h 322"/>
                      <a:gd name="T30" fmla="*/ 48 w 130"/>
                      <a:gd name="T31" fmla="*/ 320 h 322"/>
                      <a:gd name="T32" fmla="*/ 32 w 130"/>
                      <a:gd name="T33" fmla="*/ 314 h 322"/>
                      <a:gd name="T34" fmla="*/ 19 w 130"/>
                      <a:gd name="T35" fmla="*/ 304 h 322"/>
                      <a:gd name="T36" fmla="*/ 8 w 130"/>
                      <a:gd name="T37" fmla="*/ 290 h 322"/>
                      <a:gd name="T38" fmla="*/ 2 w 130"/>
                      <a:gd name="T39" fmla="*/ 276 h 322"/>
                      <a:gd name="T40" fmla="*/ 0 w 130"/>
                      <a:gd name="T41" fmla="*/ 258 h 322"/>
                      <a:gd name="T42" fmla="*/ 0 w 130"/>
                      <a:gd name="T43" fmla="*/ 64 h 322"/>
                      <a:gd name="T44" fmla="*/ 2 w 130"/>
                      <a:gd name="T45" fmla="*/ 47 h 322"/>
                      <a:gd name="T46" fmla="*/ 8 w 130"/>
                      <a:gd name="T47" fmla="*/ 32 h 322"/>
                      <a:gd name="T48" fmla="*/ 19 w 130"/>
                      <a:gd name="T49" fmla="*/ 19 h 322"/>
                      <a:gd name="T50" fmla="*/ 32 w 130"/>
                      <a:gd name="T51" fmla="*/ 8 h 322"/>
                      <a:gd name="T52" fmla="*/ 48 w 130"/>
                      <a:gd name="T53" fmla="*/ 2 h 322"/>
                      <a:gd name="T54" fmla="*/ 65 w 130"/>
                      <a:gd name="T55" fmla="*/ 0 h 32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130" h="322">
                        <a:moveTo>
                          <a:pt x="65" y="0"/>
                        </a:moveTo>
                        <a:lnTo>
                          <a:pt x="65" y="0"/>
                        </a:lnTo>
                        <a:lnTo>
                          <a:pt x="82" y="2"/>
                        </a:lnTo>
                        <a:lnTo>
                          <a:pt x="98" y="8"/>
                        </a:lnTo>
                        <a:lnTo>
                          <a:pt x="111" y="19"/>
                        </a:lnTo>
                        <a:lnTo>
                          <a:pt x="121" y="32"/>
                        </a:lnTo>
                        <a:lnTo>
                          <a:pt x="128" y="47"/>
                        </a:lnTo>
                        <a:lnTo>
                          <a:pt x="130" y="64"/>
                        </a:lnTo>
                        <a:lnTo>
                          <a:pt x="130" y="258"/>
                        </a:lnTo>
                        <a:lnTo>
                          <a:pt x="128" y="276"/>
                        </a:lnTo>
                        <a:lnTo>
                          <a:pt x="121" y="290"/>
                        </a:lnTo>
                        <a:lnTo>
                          <a:pt x="111" y="304"/>
                        </a:lnTo>
                        <a:lnTo>
                          <a:pt x="98" y="314"/>
                        </a:lnTo>
                        <a:lnTo>
                          <a:pt x="82" y="320"/>
                        </a:lnTo>
                        <a:lnTo>
                          <a:pt x="65" y="322"/>
                        </a:lnTo>
                        <a:lnTo>
                          <a:pt x="48" y="320"/>
                        </a:lnTo>
                        <a:lnTo>
                          <a:pt x="32" y="314"/>
                        </a:lnTo>
                        <a:lnTo>
                          <a:pt x="19" y="304"/>
                        </a:lnTo>
                        <a:lnTo>
                          <a:pt x="8" y="290"/>
                        </a:lnTo>
                        <a:lnTo>
                          <a:pt x="2" y="276"/>
                        </a:lnTo>
                        <a:lnTo>
                          <a:pt x="0" y="258"/>
                        </a:lnTo>
                        <a:lnTo>
                          <a:pt x="0" y="64"/>
                        </a:lnTo>
                        <a:lnTo>
                          <a:pt x="2" y="47"/>
                        </a:lnTo>
                        <a:lnTo>
                          <a:pt x="8" y="32"/>
                        </a:lnTo>
                        <a:lnTo>
                          <a:pt x="19" y="19"/>
                        </a:lnTo>
                        <a:lnTo>
                          <a:pt x="32" y="8"/>
                        </a:lnTo>
                        <a:lnTo>
                          <a:pt x="48" y="2"/>
                        </a:lnTo>
                        <a:lnTo>
                          <a:pt x="65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673" tIns="45837" rIns="91673" bIns="45837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805" dirty="0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3" name="Freeform 29"/>
                  <p:cNvSpPr>
                    <a:spLocks/>
                  </p:cNvSpPr>
                  <p:nvPr/>
                </p:nvSpPr>
                <p:spPr bwMode="auto">
                  <a:xfrm>
                    <a:off x="6721884" y="1440899"/>
                    <a:ext cx="26987" cy="34925"/>
                  </a:xfrm>
                  <a:custGeom>
                    <a:avLst/>
                    <a:gdLst>
                      <a:gd name="T0" fmla="*/ 65 w 228"/>
                      <a:gd name="T1" fmla="*/ 0 h 298"/>
                      <a:gd name="T2" fmla="*/ 82 w 228"/>
                      <a:gd name="T3" fmla="*/ 2 h 298"/>
                      <a:gd name="T4" fmla="*/ 97 w 228"/>
                      <a:gd name="T5" fmla="*/ 9 h 298"/>
                      <a:gd name="T6" fmla="*/ 111 w 228"/>
                      <a:gd name="T7" fmla="*/ 19 h 298"/>
                      <a:gd name="T8" fmla="*/ 121 w 228"/>
                      <a:gd name="T9" fmla="*/ 33 h 298"/>
                      <a:gd name="T10" fmla="*/ 219 w 228"/>
                      <a:gd name="T11" fmla="*/ 201 h 298"/>
                      <a:gd name="T12" fmla="*/ 225 w 228"/>
                      <a:gd name="T13" fmla="*/ 217 h 298"/>
                      <a:gd name="T14" fmla="*/ 228 w 228"/>
                      <a:gd name="T15" fmla="*/ 234 h 298"/>
                      <a:gd name="T16" fmla="*/ 225 w 228"/>
                      <a:gd name="T17" fmla="*/ 250 h 298"/>
                      <a:gd name="T18" fmla="*/ 219 w 228"/>
                      <a:gd name="T19" fmla="*/ 265 h 298"/>
                      <a:gd name="T20" fmla="*/ 209 w 228"/>
                      <a:gd name="T21" fmla="*/ 279 h 298"/>
                      <a:gd name="T22" fmla="*/ 196 w 228"/>
                      <a:gd name="T23" fmla="*/ 290 h 298"/>
                      <a:gd name="T24" fmla="*/ 180 w 228"/>
                      <a:gd name="T25" fmla="*/ 296 h 298"/>
                      <a:gd name="T26" fmla="*/ 163 w 228"/>
                      <a:gd name="T27" fmla="*/ 298 h 298"/>
                      <a:gd name="T28" fmla="*/ 146 w 228"/>
                      <a:gd name="T29" fmla="*/ 296 h 298"/>
                      <a:gd name="T30" fmla="*/ 131 w 228"/>
                      <a:gd name="T31" fmla="*/ 290 h 298"/>
                      <a:gd name="T32" fmla="*/ 117 w 228"/>
                      <a:gd name="T33" fmla="*/ 279 h 298"/>
                      <a:gd name="T34" fmla="*/ 106 w 228"/>
                      <a:gd name="T35" fmla="*/ 265 h 298"/>
                      <a:gd name="T36" fmla="*/ 8 w 228"/>
                      <a:gd name="T37" fmla="*/ 97 h 298"/>
                      <a:gd name="T38" fmla="*/ 2 w 228"/>
                      <a:gd name="T39" fmla="*/ 82 h 298"/>
                      <a:gd name="T40" fmla="*/ 0 w 228"/>
                      <a:gd name="T41" fmla="*/ 65 h 298"/>
                      <a:gd name="T42" fmla="*/ 2 w 228"/>
                      <a:gd name="T43" fmla="*/ 49 h 298"/>
                      <a:gd name="T44" fmla="*/ 8 w 228"/>
                      <a:gd name="T45" fmla="*/ 33 h 298"/>
                      <a:gd name="T46" fmla="*/ 19 w 228"/>
                      <a:gd name="T47" fmla="*/ 20 h 298"/>
                      <a:gd name="T48" fmla="*/ 32 w 228"/>
                      <a:gd name="T49" fmla="*/ 10 h 298"/>
                      <a:gd name="T50" fmla="*/ 49 w 228"/>
                      <a:gd name="T51" fmla="*/ 2 h 298"/>
                      <a:gd name="T52" fmla="*/ 65 w 228"/>
                      <a:gd name="T53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</a:cxnLst>
                    <a:rect l="0" t="0" r="r" b="b"/>
                    <a:pathLst>
                      <a:path w="228" h="298">
                        <a:moveTo>
                          <a:pt x="65" y="0"/>
                        </a:moveTo>
                        <a:lnTo>
                          <a:pt x="82" y="2"/>
                        </a:lnTo>
                        <a:lnTo>
                          <a:pt x="97" y="9"/>
                        </a:lnTo>
                        <a:lnTo>
                          <a:pt x="111" y="19"/>
                        </a:lnTo>
                        <a:lnTo>
                          <a:pt x="121" y="33"/>
                        </a:lnTo>
                        <a:lnTo>
                          <a:pt x="219" y="201"/>
                        </a:lnTo>
                        <a:lnTo>
                          <a:pt x="225" y="217"/>
                        </a:lnTo>
                        <a:lnTo>
                          <a:pt x="228" y="234"/>
                        </a:lnTo>
                        <a:lnTo>
                          <a:pt x="225" y="250"/>
                        </a:lnTo>
                        <a:lnTo>
                          <a:pt x="219" y="265"/>
                        </a:lnTo>
                        <a:lnTo>
                          <a:pt x="209" y="279"/>
                        </a:lnTo>
                        <a:lnTo>
                          <a:pt x="196" y="290"/>
                        </a:lnTo>
                        <a:lnTo>
                          <a:pt x="180" y="296"/>
                        </a:lnTo>
                        <a:lnTo>
                          <a:pt x="163" y="298"/>
                        </a:lnTo>
                        <a:lnTo>
                          <a:pt x="146" y="296"/>
                        </a:lnTo>
                        <a:lnTo>
                          <a:pt x="131" y="290"/>
                        </a:lnTo>
                        <a:lnTo>
                          <a:pt x="117" y="279"/>
                        </a:lnTo>
                        <a:lnTo>
                          <a:pt x="106" y="265"/>
                        </a:lnTo>
                        <a:lnTo>
                          <a:pt x="8" y="97"/>
                        </a:lnTo>
                        <a:lnTo>
                          <a:pt x="2" y="82"/>
                        </a:lnTo>
                        <a:lnTo>
                          <a:pt x="0" y="65"/>
                        </a:lnTo>
                        <a:lnTo>
                          <a:pt x="2" y="49"/>
                        </a:lnTo>
                        <a:lnTo>
                          <a:pt x="8" y="33"/>
                        </a:lnTo>
                        <a:lnTo>
                          <a:pt x="19" y="20"/>
                        </a:lnTo>
                        <a:lnTo>
                          <a:pt x="32" y="10"/>
                        </a:lnTo>
                        <a:lnTo>
                          <a:pt x="49" y="2"/>
                        </a:lnTo>
                        <a:lnTo>
                          <a:pt x="65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673" tIns="45837" rIns="91673" bIns="45837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805" dirty="0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4" name="Freeform 30"/>
                  <p:cNvSpPr>
                    <a:spLocks/>
                  </p:cNvSpPr>
                  <p:nvPr/>
                </p:nvSpPr>
                <p:spPr bwMode="auto">
                  <a:xfrm>
                    <a:off x="6664170" y="1520992"/>
                    <a:ext cx="33337" cy="25400"/>
                  </a:xfrm>
                  <a:custGeom>
                    <a:avLst/>
                    <a:gdLst>
                      <a:gd name="T0" fmla="*/ 65 w 299"/>
                      <a:gd name="T1" fmla="*/ 0 h 226"/>
                      <a:gd name="T2" fmla="*/ 81 w 299"/>
                      <a:gd name="T3" fmla="*/ 2 h 226"/>
                      <a:gd name="T4" fmla="*/ 98 w 299"/>
                      <a:gd name="T5" fmla="*/ 8 h 226"/>
                      <a:gd name="T6" fmla="*/ 267 w 299"/>
                      <a:gd name="T7" fmla="*/ 104 h 226"/>
                      <a:gd name="T8" fmla="*/ 281 w 299"/>
                      <a:gd name="T9" fmla="*/ 116 h 226"/>
                      <a:gd name="T10" fmla="*/ 290 w 299"/>
                      <a:gd name="T11" fmla="*/ 129 h 226"/>
                      <a:gd name="T12" fmla="*/ 297 w 299"/>
                      <a:gd name="T13" fmla="*/ 144 h 226"/>
                      <a:gd name="T14" fmla="*/ 299 w 299"/>
                      <a:gd name="T15" fmla="*/ 160 h 226"/>
                      <a:gd name="T16" fmla="*/ 297 w 299"/>
                      <a:gd name="T17" fmla="*/ 177 h 226"/>
                      <a:gd name="T18" fmla="*/ 290 w 299"/>
                      <a:gd name="T19" fmla="*/ 193 h 226"/>
                      <a:gd name="T20" fmla="*/ 280 w 299"/>
                      <a:gd name="T21" fmla="*/ 207 h 226"/>
                      <a:gd name="T22" fmla="*/ 266 w 299"/>
                      <a:gd name="T23" fmla="*/ 217 h 226"/>
                      <a:gd name="T24" fmla="*/ 250 w 299"/>
                      <a:gd name="T25" fmla="*/ 224 h 226"/>
                      <a:gd name="T26" fmla="*/ 234 w 299"/>
                      <a:gd name="T27" fmla="*/ 226 h 226"/>
                      <a:gd name="T28" fmla="*/ 217 w 299"/>
                      <a:gd name="T29" fmla="*/ 224 h 226"/>
                      <a:gd name="T30" fmla="*/ 201 w 299"/>
                      <a:gd name="T31" fmla="*/ 216 h 226"/>
                      <a:gd name="T32" fmla="*/ 32 w 299"/>
                      <a:gd name="T33" fmla="*/ 120 h 226"/>
                      <a:gd name="T34" fmla="*/ 18 w 299"/>
                      <a:gd name="T35" fmla="*/ 110 h 226"/>
                      <a:gd name="T36" fmla="*/ 8 w 299"/>
                      <a:gd name="T37" fmla="*/ 96 h 226"/>
                      <a:gd name="T38" fmla="*/ 2 w 299"/>
                      <a:gd name="T39" fmla="*/ 81 h 226"/>
                      <a:gd name="T40" fmla="*/ 0 w 299"/>
                      <a:gd name="T41" fmla="*/ 64 h 226"/>
                      <a:gd name="T42" fmla="*/ 2 w 299"/>
                      <a:gd name="T43" fmla="*/ 47 h 226"/>
                      <a:gd name="T44" fmla="*/ 8 w 299"/>
                      <a:gd name="T45" fmla="*/ 31 h 226"/>
                      <a:gd name="T46" fmla="*/ 19 w 299"/>
                      <a:gd name="T47" fmla="*/ 18 h 226"/>
                      <a:gd name="T48" fmla="*/ 33 w 299"/>
                      <a:gd name="T49" fmla="*/ 8 h 226"/>
                      <a:gd name="T50" fmla="*/ 48 w 299"/>
                      <a:gd name="T51" fmla="*/ 2 h 226"/>
                      <a:gd name="T52" fmla="*/ 65 w 299"/>
                      <a:gd name="T53" fmla="*/ 0 h 2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</a:cxnLst>
                    <a:rect l="0" t="0" r="r" b="b"/>
                    <a:pathLst>
                      <a:path w="299" h="226">
                        <a:moveTo>
                          <a:pt x="65" y="0"/>
                        </a:moveTo>
                        <a:lnTo>
                          <a:pt x="81" y="2"/>
                        </a:lnTo>
                        <a:lnTo>
                          <a:pt x="98" y="8"/>
                        </a:lnTo>
                        <a:lnTo>
                          <a:pt x="267" y="104"/>
                        </a:lnTo>
                        <a:lnTo>
                          <a:pt x="281" y="116"/>
                        </a:lnTo>
                        <a:lnTo>
                          <a:pt x="290" y="129"/>
                        </a:lnTo>
                        <a:lnTo>
                          <a:pt x="297" y="144"/>
                        </a:lnTo>
                        <a:lnTo>
                          <a:pt x="299" y="160"/>
                        </a:lnTo>
                        <a:lnTo>
                          <a:pt x="297" y="177"/>
                        </a:lnTo>
                        <a:lnTo>
                          <a:pt x="290" y="193"/>
                        </a:lnTo>
                        <a:lnTo>
                          <a:pt x="280" y="207"/>
                        </a:lnTo>
                        <a:lnTo>
                          <a:pt x="266" y="217"/>
                        </a:lnTo>
                        <a:lnTo>
                          <a:pt x="250" y="224"/>
                        </a:lnTo>
                        <a:lnTo>
                          <a:pt x="234" y="226"/>
                        </a:lnTo>
                        <a:lnTo>
                          <a:pt x="217" y="224"/>
                        </a:lnTo>
                        <a:lnTo>
                          <a:pt x="201" y="216"/>
                        </a:lnTo>
                        <a:lnTo>
                          <a:pt x="32" y="120"/>
                        </a:lnTo>
                        <a:lnTo>
                          <a:pt x="18" y="110"/>
                        </a:lnTo>
                        <a:lnTo>
                          <a:pt x="8" y="96"/>
                        </a:lnTo>
                        <a:lnTo>
                          <a:pt x="2" y="81"/>
                        </a:lnTo>
                        <a:lnTo>
                          <a:pt x="0" y="64"/>
                        </a:lnTo>
                        <a:lnTo>
                          <a:pt x="2" y="47"/>
                        </a:lnTo>
                        <a:lnTo>
                          <a:pt x="8" y="31"/>
                        </a:lnTo>
                        <a:lnTo>
                          <a:pt x="19" y="18"/>
                        </a:lnTo>
                        <a:lnTo>
                          <a:pt x="33" y="8"/>
                        </a:lnTo>
                        <a:lnTo>
                          <a:pt x="48" y="2"/>
                        </a:lnTo>
                        <a:lnTo>
                          <a:pt x="65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673" tIns="45837" rIns="91673" bIns="45837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805" dirty="0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" name="Freeform 31"/>
                  <p:cNvSpPr>
                    <a:spLocks/>
                  </p:cNvSpPr>
                  <p:nvPr/>
                </p:nvSpPr>
                <p:spPr bwMode="auto">
                  <a:xfrm>
                    <a:off x="6658769" y="1609455"/>
                    <a:ext cx="36512" cy="15875"/>
                  </a:xfrm>
                  <a:custGeom>
                    <a:avLst/>
                    <a:gdLst>
                      <a:gd name="T0" fmla="*/ 65 w 325"/>
                      <a:gd name="T1" fmla="*/ 0 h 129"/>
                      <a:gd name="T2" fmla="*/ 261 w 325"/>
                      <a:gd name="T3" fmla="*/ 0 h 129"/>
                      <a:gd name="T4" fmla="*/ 278 w 325"/>
                      <a:gd name="T5" fmla="*/ 3 h 129"/>
                      <a:gd name="T6" fmla="*/ 294 w 325"/>
                      <a:gd name="T7" fmla="*/ 9 h 129"/>
                      <a:gd name="T8" fmla="*/ 306 w 325"/>
                      <a:gd name="T9" fmla="*/ 19 h 129"/>
                      <a:gd name="T10" fmla="*/ 317 w 325"/>
                      <a:gd name="T11" fmla="*/ 32 h 129"/>
                      <a:gd name="T12" fmla="*/ 323 w 325"/>
                      <a:gd name="T13" fmla="*/ 47 h 129"/>
                      <a:gd name="T14" fmla="*/ 325 w 325"/>
                      <a:gd name="T15" fmla="*/ 65 h 129"/>
                      <a:gd name="T16" fmla="*/ 323 w 325"/>
                      <a:gd name="T17" fmla="*/ 82 h 129"/>
                      <a:gd name="T18" fmla="*/ 317 w 325"/>
                      <a:gd name="T19" fmla="*/ 97 h 129"/>
                      <a:gd name="T20" fmla="*/ 306 w 325"/>
                      <a:gd name="T21" fmla="*/ 110 h 129"/>
                      <a:gd name="T22" fmla="*/ 294 w 325"/>
                      <a:gd name="T23" fmla="*/ 120 h 129"/>
                      <a:gd name="T24" fmla="*/ 278 w 325"/>
                      <a:gd name="T25" fmla="*/ 127 h 129"/>
                      <a:gd name="T26" fmla="*/ 261 w 325"/>
                      <a:gd name="T27" fmla="*/ 129 h 129"/>
                      <a:gd name="T28" fmla="*/ 65 w 325"/>
                      <a:gd name="T29" fmla="*/ 129 h 129"/>
                      <a:gd name="T30" fmla="*/ 48 w 325"/>
                      <a:gd name="T31" fmla="*/ 127 h 129"/>
                      <a:gd name="T32" fmla="*/ 33 w 325"/>
                      <a:gd name="T33" fmla="*/ 120 h 129"/>
                      <a:gd name="T34" fmla="*/ 19 w 325"/>
                      <a:gd name="T35" fmla="*/ 110 h 129"/>
                      <a:gd name="T36" fmla="*/ 10 w 325"/>
                      <a:gd name="T37" fmla="*/ 97 h 129"/>
                      <a:gd name="T38" fmla="*/ 2 w 325"/>
                      <a:gd name="T39" fmla="*/ 82 h 129"/>
                      <a:gd name="T40" fmla="*/ 0 w 325"/>
                      <a:gd name="T41" fmla="*/ 65 h 129"/>
                      <a:gd name="T42" fmla="*/ 2 w 325"/>
                      <a:gd name="T43" fmla="*/ 47 h 129"/>
                      <a:gd name="T44" fmla="*/ 10 w 325"/>
                      <a:gd name="T45" fmla="*/ 32 h 129"/>
                      <a:gd name="T46" fmla="*/ 19 w 325"/>
                      <a:gd name="T47" fmla="*/ 19 h 129"/>
                      <a:gd name="T48" fmla="*/ 33 w 325"/>
                      <a:gd name="T49" fmla="*/ 9 h 129"/>
                      <a:gd name="T50" fmla="*/ 48 w 325"/>
                      <a:gd name="T51" fmla="*/ 3 h 129"/>
                      <a:gd name="T52" fmla="*/ 65 w 325"/>
                      <a:gd name="T53" fmla="*/ 0 h 1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</a:cxnLst>
                    <a:rect l="0" t="0" r="r" b="b"/>
                    <a:pathLst>
                      <a:path w="325" h="129">
                        <a:moveTo>
                          <a:pt x="65" y="0"/>
                        </a:moveTo>
                        <a:lnTo>
                          <a:pt x="261" y="0"/>
                        </a:lnTo>
                        <a:lnTo>
                          <a:pt x="278" y="3"/>
                        </a:lnTo>
                        <a:lnTo>
                          <a:pt x="294" y="9"/>
                        </a:lnTo>
                        <a:lnTo>
                          <a:pt x="306" y="19"/>
                        </a:lnTo>
                        <a:lnTo>
                          <a:pt x="317" y="32"/>
                        </a:lnTo>
                        <a:lnTo>
                          <a:pt x="323" y="47"/>
                        </a:lnTo>
                        <a:lnTo>
                          <a:pt x="325" y="65"/>
                        </a:lnTo>
                        <a:lnTo>
                          <a:pt x="323" y="82"/>
                        </a:lnTo>
                        <a:lnTo>
                          <a:pt x="317" y="97"/>
                        </a:lnTo>
                        <a:lnTo>
                          <a:pt x="306" y="110"/>
                        </a:lnTo>
                        <a:lnTo>
                          <a:pt x="294" y="120"/>
                        </a:lnTo>
                        <a:lnTo>
                          <a:pt x="278" y="127"/>
                        </a:lnTo>
                        <a:lnTo>
                          <a:pt x="261" y="129"/>
                        </a:lnTo>
                        <a:lnTo>
                          <a:pt x="65" y="129"/>
                        </a:lnTo>
                        <a:lnTo>
                          <a:pt x="48" y="127"/>
                        </a:lnTo>
                        <a:lnTo>
                          <a:pt x="33" y="120"/>
                        </a:lnTo>
                        <a:lnTo>
                          <a:pt x="19" y="110"/>
                        </a:lnTo>
                        <a:lnTo>
                          <a:pt x="10" y="97"/>
                        </a:lnTo>
                        <a:lnTo>
                          <a:pt x="2" y="82"/>
                        </a:lnTo>
                        <a:lnTo>
                          <a:pt x="0" y="65"/>
                        </a:lnTo>
                        <a:lnTo>
                          <a:pt x="2" y="47"/>
                        </a:lnTo>
                        <a:lnTo>
                          <a:pt x="10" y="32"/>
                        </a:lnTo>
                        <a:lnTo>
                          <a:pt x="19" y="19"/>
                        </a:lnTo>
                        <a:lnTo>
                          <a:pt x="33" y="9"/>
                        </a:lnTo>
                        <a:lnTo>
                          <a:pt x="48" y="3"/>
                        </a:lnTo>
                        <a:lnTo>
                          <a:pt x="65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673" tIns="45837" rIns="91673" bIns="45837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805" dirty="0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6" name="Freeform 32"/>
                  <p:cNvSpPr>
                    <a:spLocks/>
                  </p:cNvSpPr>
                  <p:nvPr/>
                </p:nvSpPr>
                <p:spPr bwMode="auto">
                  <a:xfrm>
                    <a:off x="6686015" y="1695315"/>
                    <a:ext cx="33337" cy="25400"/>
                  </a:xfrm>
                  <a:custGeom>
                    <a:avLst/>
                    <a:gdLst>
                      <a:gd name="T0" fmla="*/ 234 w 299"/>
                      <a:gd name="T1" fmla="*/ 0 h 227"/>
                      <a:gd name="T2" fmla="*/ 251 w 299"/>
                      <a:gd name="T3" fmla="*/ 3 h 227"/>
                      <a:gd name="T4" fmla="*/ 266 w 299"/>
                      <a:gd name="T5" fmla="*/ 9 h 227"/>
                      <a:gd name="T6" fmla="*/ 280 w 299"/>
                      <a:gd name="T7" fmla="*/ 19 h 227"/>
                      <a:gd name="T8" fmla="*/ 290 w 299"/>
                      <a:gd name="T9" fmla="*/ 33 h 227"/>
                      <a:gd name="T10" fmla="*/ 297 w 299"/>
                      <a:gd name="T11" fmla="*/ 49 h 227"/>
                      <a:gd name="T12" fmla="*/ 299 w 299"/>
                      <a:gd name="T13" fmla="*/ 66 h 227"/>
                      <a:gd name="T14" fmla="*/ 297 w 299"/>
                      <a:gd name="T15" fmla="*/ 82 h 227"/>
                      <a:gd name="T16" fmla="*/ 290 w 299"/>
                      <a:gd name="T17" fmla="*/ 97 h 227"/>
                      <a:gd name="T18" fmla="*/ 280 w 299"/>
                      <a:gd name="T19" fmla="*/ 111 h 227"/>
                      <a:gd name="T20" fmla="*/ 267 w 299"/>
                      <a:gd name="T21" fmla="*/ 122 h 227"/>
                      <a:gd name="T22" fmla="*/ 98 w 299"/>
                      <a:gd name="T23" fmla="*/ 218 h 227"/>
                      <a:gd name="T24" fmla="*/ 82 w 299"/>
                      <a:gd name="T25" fmla="*/ 224 h 227"/>
                      <a:gd name="T26" fmla="*/ 65 w 299"/>
                      <a:gd name="T27" fmla="*/ 227 h 227"/>
                      <a:gd name="T28" fmla="*/ 48 w 299"/>
                      <a:gd name="T29" fmla="*/ 224 h 227"/>
                      <a:gd name="T30" fmla="*/ 33 w 299"/>
                      <a:gd name="T31" fmla="*/ 219 h 227"/>
                      <a:gd name="T32" fmla="*/ 19 w 299"/>
                      <a:gd name="T33" fmla="*/ 208 h 227"/>
                      <a:gd name="T34" fmla="*/ 8 w 299"/>
                      <a:gd name="T35" fmla="*/ 195 h 227"/>
                      <a:gd name="T36" fmla="*/ 2 w 299"/>
                      <a:gd name="T37" fmla="*/ 179 h 227"/>
                      <a:gd name="T38" fmla="*/ 0 w 299"/>
                      <a:gd name="T39" fmla="*/ 162 h 227"/>
                      <a:gd name="T40" fmla="*/ 2 w 299"/>
                      <a:gd name="T41" fmla="*/ 146 h 227"/>
                      <a:gd name="T42" fmla="*/ 8 w 299"/>
                      <a:gd name="T43" fmla="*/ 130 h 227"/>
                      <a:gd name="T44" fmla="*/ 18 w 299"/>
                      <a:gd name="T45" fmla="*/ 117 h 227"/>
                      <a:gd name="T46" fmla="*/ 32 w 299"/>
                      <a:gd name="T47" fmla="*/ 107 h 227"/>
                      <a:gd name="T48" fmla="*/ 201 w 299"/>
                      <a:gd name="T49" fmla="*/ 10 h 227"/>
                      <a:gd name="T50" fmla="*/ 218 w 299"/>
                      <a:gd name="T51" fmla="*/ 2 h 227"/>
                      <a:gd name="T52" fmla="*/ 234 w 299"/>
                      <a:gd name="T53" fmla="*/ 0 h 22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</a:cxnLst>
                    <a:rect l="0" t="0" r="r" b="b"/>
                    <a:pathLst>
                      <a:path w="299" h="227">
                        <a:moveTo>
                          <a:pt x="234" y="0"/>
                        </a:moveTo>
                        <a:lnTo>
                          <a:pt x="251" y="3"/>
                        </a:lnTo>
                        <a:lnTo>
                          <a:pt x="266" y="9"/>
                        </a:lnTo>
                        <a:lnTo>
                          <a:pt x="280" y="19"/>
                        </a:lnTo>
                        <a:lnTo>
                          <a:pt x="290" y="33"/>
                        </a:lnTo>
                        <a:lnTo>
                          <a:pt x="297" y="49"/>
                        </a:lnTo>
                        <a:lnTo>
                          <a:pt x="299" y="66"/>
                        </a:lnTo>
                        <a:lnTo>
                          <a:pt x="297" y="82"/>
                        </a:lnTo>
                        <a:lnTo>
                          <a:pt x="290" y="97"/>
                        </a:lnTo>
                        <a:lnTo>
                          <a:pt x="280" y="111"/>
                        </a:lnTo>
                        <a:lnTo>
                          <a:pt x="267" y="122"/>
                        </a:lnTo>
                        <a:lnTo>
                          <a:pt x="98" y="218"/>
                        </a:lnTo>
                        <a:lnTo>
                          <a:pt x="82" y="224"/>
                        </a:lnTo>
                        <a:lnTo>
                          <a:pt x="65" y="227"/>
                        </a:lnTo>
                        <a:lnTo>
                          <a:pt x="48" y="224"/>
                        </a:lnTo>
                        <a:lnTo>
                          <a:pt x="33" y="219"/>
                        </a:lnTo>
                        <a:lnTo>
                          <a:pt x="19" y="208"/>
                        </a:lnTo>
                        <a:lnTo>
                          <a:pt x="8" y="195"/>
                        </a:lnTo>
                        <a:lnTo>
                          <a:pt x="2" y="179"/>
                        </a:lnTo>
                        <a:lnTo>
                          <a:pt x="0" y="162"/>
                        </a:lnTo>
                        <a:lnTo>
                          <a:pt x="2" y="146"/>
                        </a:lnTo>
                        <a:lnTo>
                          <a:pt x="8" y="130"/>
                        </a:lnTo>
                        <a:lnTo>
                          <a:pt x="18" y="117"/>
                        </a:lnTo>
                        <a:lnTo>
                          <a:pt x="32" y="107"/>
                        </a:lnTo>
                        <a:lnTo>
                          <a:pt x="201" y="10"/>
                        </a:lnTo>
                        <a:lnTo>
                          <a:pt x="218" y="2"/>
                        </a:lnTo>
                        <a:lnTo>
                          <a:pt x="234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673" tIns="45837" rIns="91673" bIns="45837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805" dirty="0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" name="Freeform 33"/>
                  <p:cNvSpPr>
                    <a:spLocks/>
                  </p:cNvSpPr>
                  <p:nvPr/>
                </p:nvSpPr>
                <p:spPr bwMode="auto">
                  <a:xfrm>
                    <a:off x="6939498" y="1698244"/>
                    <a:ext cx="34925" cy="25400"/>
                  </a:xfrm>
                  <a:custGeom>
                    <a:avLst/>
                    <a:gdLst>
                      <a:gd name="T0" fmla="*/ 65 w 299"/>
                      <a:gd name="T1" fmla="*/ 0 h 227"/>
                      <a:gd name="T2" fmla="*/ 82 w 299"/>
                      <a:gd name="T3" fmla="*/ 2 h 227"/>
                      <a:gd name="T4" fmla="*/ 98 w 299"/>
                      <a:gd name="T5" fmla="*/ 10 h 227"/>
                      <a:gd name="T6" fmla="*/ 267 w 299"/>
                      <a:gd name="T7" fmla="*/ 107 h 227"/>
                      <a:gd name="T8" fmla="*/ 281 w 299"/>
                      <a:gd name="T9" fmla="*/ 117 h 227"/>
                      <a:gd name="T10" fmla="*/ 290 w 299"/>
                      <a:gd name="T11" fmla="*/ 130 h 227"/>
                      <a:gd name="T12" fmla="*/ 297 w 299"/>
                      <a:gd name="T13" fmla="*/ 146 h 227"/>
                      <a:gd name="T14" fmla="*/ 299 w 299"/>
                      <a:gd name="T15" fmla="*/ 162 h 227"/>
                      <a:gd name="T16" fmla="*/ 297 w 299"/>
                      <a:gd name="T17" fmla="*/ 179 h 227"/>
                      <a:gd name="T18" fmla="*/ 290 w 299"/>
                      <a:gd name="T19" fmla="*/ 195 h 227"/>
                      <a:gd name="T20" fmla="*/ 280 w 299"/>
                      <a:gd name="T21" fmla="*/ 208 h 227"/>
                      <a:gd name="T22" fmla="*/ 266 w 299"/>
                      <a:gd name="T23" fmla="*/ 219 h 227"/>
                      <a:gd name="T24" fmla="*/ 251 w 299"/>
                      <a:gd name="T25" fmla="*/ 224 h 227"/>
                      <a:gd name="T26" fmla="*/ 234 w 299"/>
                      <a:gd name="T27" fmla="*/ 227 h 227"/>
                      <a:gd name="T28" fmla="*/ 217 w 299"/>
                      <a:gd name="T29" fmla="*/ 224 h 227"/>
                      <a:gd name="T30" fmla="*/ 201 w 299"/>
                      <a:gd name="T31" fmla="*/ 218 h 227"/>
                      <a:gd name="T32" fmla="*/ 32 w 299"/>
                      <a:gd name="T33" fmla="*/ 122 h 227"/>
                      <a:gd name="T34" fmla="*/ 19 w 299"/>
                      <a:gd name="T35" fmla="*/ 111 h 227"/>
                      <a:gd name="T36" fmla="*/ 8 w 299"/>
                      <a:gd name="T37" fmla="*/ 97 h 227"/>
                      <a:gd name="T38" fmla="*/ 2 w 299"/>
                      <a:gd name="T39" fmla="*/ 82 h 227"/>
                      <a:gd name="T40" fmla="*/ 0 w 299"/>
                      <a:gd name="T41" fmla="*/ 66 h 227"/>
                      <a:gd name="T42" fmla="*/ 2 w 299"/>
                      <a:gd name="T43" fmla="*/ 49 h 227"/>
                      <a:gd name="T44" fmla="*/ 8 w 299"/>
                      <a:gd name="T45" fmla="*/ 33 h 227"/>
                      <a:gd name="T46" fmla="*/ 19 w 299"/>
                      <a:gd name="T47" fmla="*/ 19 h 227"/>
                      <a:gd name="T48" fmla="*/ 33 w 299"/>
                      <a:gd name="T49" fmla="*/ 9 h 227"/>
                      <a:gd name="T50" fmla="*/ 48 w 299"/>
                      <a:gd name="T51" fmla="*/ 3 h 227"/>
                      <a:gd name="T52" fmla="*/ 65 w 299"/>
                      <a:gd name="T53" fmla="*/ 0 h 22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</a:cxnLst>
                    <a:rect l="0" t="0" r="r" b="b"/>
                    <a:pathLst>
                      <a:path w="299" h="227">
                        <a:moveTo>
                          <a:pt x="65" y="0"/>
                        </a:moveTo>
                        <a:lnTo>
                          <a:pt x="82" y="2"/>
                        </a:lnTo>
                        <a:lnTo>
                          <a:pt x="98" y="10"/>
                        </a:lnTo>
                        <a:lnTo>
                          <a:pt x="267" y="107"/>
                        </a:lnTo>
                        <a:lnTo>
                          <a:pt x="281" y="117"/>
                        </a:lnTo>
                        <a:lnTo>
                          <a:pt x="290" y="130"/>
                        </a:lnTo>
                        <a:lnTo>
                          <a:pt x="297" y="146"/>
                        </a:lnTo>
                        <a:lnTo>
                          <a:pt x="299" y="162"/>
                        </a:lnTo>
                        <a:lnTo>
                          <a:pt x="297" y="179"/>
                        </a:lnTo>
                        <a:lnTo>
                          <a:pt x="290" y="195"/>
                        </a:lnTo>
                        <a:lnTo>
                          <a:pt x="280" y="208"/>
                        </a:lnTo>
                        <a:lnTo>
                          <a:pt x="266" y="219"/>
                        </a:lnTo>
                        <a:lnTo>
                          <a:pt x="251" y="224"/>
                        </a:lnTo>
                        <a:lnTo>
                          <a:pt x="234" y="227"/>
                        </a:lnTo>
                        <a:lnTo>
                          <a:pt x="217" y="224"/>
                        </a:lnTo>
                        <a:lnTo>
                          <a:pt x="201" y="218"/>
                        </a:lnTo>
                        <a:lnTo>
                          <a:pt x="32" y="122"/>
                        </a:lnTo>
                        <a:lnTo>
                          <a:pt x="19" y="111"/>
                        </a:lnTo>
                        <a:lnTo>
                          <a:pt x="8" y="97"/>
                        </a:lnTo>
                        <a:lnTo>
                          <a:pt x="2" y="82"/>
                        </a:lnTo>
                        <a:lnTo>
                          <a:pt x="0" y="66"/>
                        </a:lnTo>
                        <a:lnTo>
                          <a:pt x="2" y="49"/>
                        </a:lnTo>
                        <a:lnTo>
                          <a:pt x="8" y="33"/>
                        </a:lnTo>
                        <a:lnTo>
                          <a:pt x="19" y="19"/>
                        </a:lnTo>
                        <a:lnTo>
                          <a:pt x="33" y="9"/>
                        </a:lnTo>
                        <a:lnTo>
                          <a:pt x="48" y="3"/>
                        </a:lnTo>
                        <a:lnTo>
                          <a:pt x="65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673" tIns="45837" rIns="91673" bIns="45837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805" dirty="0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" name="Freeform 34"/>
                  <p:cNvSpPr>
                    <a:spLocks/>
                  </p:cNvSpPr>
                  <p:nvPr/>
                </p:nvSpPr>
                <p:spPr bwMode="auto">
                  <a:xfrm>
                    <a:off x="6966843" y="1616921"/>
                    <a:ext cx="38100" cy="15875"/>
                  </a:xfrm>
                  <a:custGeom>
                    <a:avLst/>
                    <a:gdLst>
                      <a:gd name="T0" fmla="*/ 65 w 326"/>
                      <a:gd name="T1" fmla="*/ 0 h 129"/>
                      <a:gd name="T2" fmla="*/ 261 w 326"/>
                      <a:gd name="T3" fmla="*/ 0 h 129"/>
                      <a:gd name="T4" fmla="*/ 278 w 326"/>
                      <a:gd name="T5" fmla="*/ 3 h 129"/>
                      <a:gd name="T6" fmla="*/ 294 w 326"/>
                      <a:gd name="T7" fmla="*/ 9 h 129"/>
                      <a:gd name="T8" fmla="*/ 306 w 326"/>
                      <a:gd name="T9" fmla="*/ 19 h 129"/>
                      <a:gd name="T10" fmla="*/ 316 w 326"/>
                      <a:gd name="T11" fmla="*/ 32 h 129"/>
                      <a:gd name="T12" fmla="*/ 324 w 326"/>
                      <a:gd name="T13" fmla="*/ 47 h 129"/>
                      <a:gd name="T14" fmla="*/ 326 w 326"/>
                      <a:gd name="T15" fmla="*/ 65 h 129"/>
                      <a:gd name="T16" fmla="*/ 324 w 326"/>
                      <a:gd name="T17" fmla="*/ 82 h 129"/>
                      <a:gd name="T18" fmla="*/ 316 w 326"/>
                      <a:gd name="T19" fmla="*/ 97 h 129"/>
                      <a:gd name="T20" fmla="*/ 306 w 326"/>
                      <a:gd name="T21" fmla="*/ 110 h 129"/>
                      <a:gd name="T22" fmla="*/ 294 w 326"/>
                      <a:gd name="T23" fmla="*/ 120 h 129"/>
                      <a:gd name="T24" fmla="*/ 278 w 326"/>
                      <a:gd name="T25" fmla="*/ 127 h 129"/>
                      <a:gd name="T26" fmla="*/ 261 w 326"/>
                      <a:gd name="T27" fmla="*/ 129 h 129"/>
                      <a:gd name="T28" fmla="*/ 65 w 326"/>
                      <a:gd name="T29" fmla="*/ 129 h 129"/>
                      <a:gd name="T30" fmla="*/ 48 w 326"/>
                      <a:gd name="T31" fmla="*/ 127 h 129"/>
                      <a:gd name="T32" fmla="*/ 32 w 326"/>
                      <a:gd name="T33" fmla="*/ 120 h 129"/>
                      <a:gd name="T34" fmla="*/ 19 w 326"/>
                      <a:gd name="T35" fmla="*/ 110 h 129"/>
                      <a:gd name="T36" fmla="*/ 9 w 326"/>
                      <a:gd name="T37" fmla="*/ 97 h 129"/>
                      <a:gd name="T38" fmla="*/ 2 w 326"/>
                      <a:gd name="T39" fmla="*/ 82 h 129"/>
                      <a:gd name="T40" fmla="*/ 0 w 326"/>
                      <a:gd name="T41" fmla="*/ 65 h 129"/>
                      <a:gd name="T42" fmla="*/ 2 w 326"/>
                      <a:gd name="T43" fmla="*/ 47 h 129"/>
                      <a:gd name="T44" fmla="*/ 9 w 326"/>
                      <a:gd name="T45" fmla="*/ 32 h 129"/>
                      <a:gd name="T46" fmla="*/ 19 w 326"/>
                      <a:gd name="T47" fmla="*/ 19 h 129"/>
                      <a:gd name="T48" fmla="*/ 32 w 326"/>
                      <a:gd name="T49" fmla="*/ 9 h 129"/>
                      <a:gd name="T50" fmla="*/ 48 w 326"/>
                      <a:gd name="T51" fmla="*/ 3 h 129"/>
                      <a:gd name="T52" fmla="*/ 65 w 326"/>
                      <a:gd name="T53" fmla="*/ 0 h 1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</a:cxnLst>
                    <a:rect l="0" t="0" r="r" b="b"/>
                    <a:pathLst>
                      <a:path w="326" h="129">
                        <a:moveTo>
                          <a:pt x="65" y="0"/>
                        </a:moveTo>
                        <a:lnTo>
                          <a:pt x="261" y="0"/>
                        </a:lnTo>
                        <a:lnTo>
                          <a:pt x="278" y="3"/>
                        </a:lnTo>
                        <a:lnTo>
                          <a:pt x="294" y="9"/>
                        </a:lnTo>
                        <a:lnTo>
                          <a:pt x="306" y="19"/>
                        </a:lnTo>
                        <a:lnTo>
                          <a:pt x="316" y="32"/>
                        </a:lnTo>
                        <a:lnTo>
                          <a:pt x="324" y="47"/>
                        </a:lnTo>
                        <a:lnTo>
                          <a:pt x="326" y="65"/>
                        </a:lnTo>
                        <a:lnTo>
                          <a:pt x="324" y="82"/>
                        </a:lnTo>
                        <a:lnTo>
                          <a:pt x="316" y="97"/>
                        </a:lnTo>
                        <a:lnTo>
                          <a:pt x="306" y="110"/>
                        </a:lnTo>
                        <a:lnTo>
                          <a:pt x="294" y="120"/>
                        </a:lnTo>
                        <a:lnTo>
                          <a:pt x="278" y="127"/>
                        </a:lnTo>
                        <a:lnTo>
                          <a:pt x="261" y="129"/>
                        </a:lnTo>
                        <a:lnTo>
                          <a:pt x="65" y="129"/>
                        </a:lnTo>
                        <a:lnTo>
                          <a:pt x="48" y="127"/>
                        </a:lnTo>
                        <a:lnTo>
                          <a:pt x="32" y="120"/>
                        </a:lnTo>
                        <a:lnTo>
                          <a:pt x="19" y="110"/>
                        </a:lnTo>
                        <a:lnTo>
                          <a:pt x="9" y="97"/>
                        </a:lnTo>
                        <a:lnTo>
                          <a:pt x="2" y="82"/>
                        </a:lnTo>
                        <a:lnTo>
                          <a:pt x="0" y="65"/>
                        </a:lnTo>
                        <a:lnTo>
                          <a:pt x="2" y="47"/>
                        </a:lnTo>
                        <a:lnTo>
                          <a:pt x="9" y="32"/>
                        </a:lnTo>
                        <a:lnTo>
                          <a:pt x="19" y="19"/>
                        </a:lnTo>
                        <a:lnTo>
                          <a:pt x="32" y="9"/>
                        </a:lnTo>
                        <a:lnTo>
                          <a:pt x="48" y="3"/>
                        </a:lnTo>
                        <a:lnTo>
                          <a:pt x="65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673" tIns="45837" rIns="91673" bIns="45837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805" dirty="0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9" name="Freeform 35"/>
                  <p:cNvSpPr>
                    <a:spLocks/>
                  </p:cNvSpPr>
                  <p:nvPr/>
                </p:nvSpPr>
                <p:spPr bwMode="auto">
                  <a:xfrm>
                    <a:off x="6952807" y="1513742"/>
                    <a:ext cx="34925" cy="25400"/>
                  </a:xfrm>
                  <a:custGeom>
                    <a:avLst/>
                    <a:gdLst>
                      <a:gd name="T0" fmla="*/ 234 w 299"/>
                      <a:gd name="T1" fmla="*/ 0 h 226"/>
                      <a:gd name="T2" fmla="*/ 251 w 299"/>
                      <a:gd name="T3" fmla="*/ 2 h 226"/>
                      <a:gd name="T4" fmla="*/ 266 w 299"/>
                      <a:gd name="T5" fmla="*/ 8 h 226"/>
                      <a:gd name="T6" fmla="*/ 280 w 299"/>
                      <a:gd name="T7" fmla="*/ 18 h 226"/>
                      <a:gd name="T8" fmla="*/ 290 w 299"/>
                      <a:gd name="T9" fmla="*/ 31 h 226"/>
                      <a:gd name="T10" fmla="*/ 297 w 299"/>
                      <a:gd name="T11" fmla="*/ 47 h 226"/>
                      <a:gd name="T12" fmla="*/ 299 w 299"/>
                      <a:gd name="T13" fmla="*/ 64 h 226"/>
                      <a:gd name="T14" fmla="*/ 297 w 299"/>
                      <a:gd name="T15" fmla="*/ 81 h 226"/>
                      <a:gd name="T16" fmla="*/ 290 w 299"/>
                      <a:gd name="T17" fmla="*/ 96 h 226"/>
                      <a:gd name="T18" fmla="*/ 281 w 299"/>
                      <a:gd name="T19" fmla="*/ 110 h 226"/>
                      <a:gd name="T20" fmla="*/ 267 w 299"/>
                      <a:gd name="T21" fmla="*/ 120 h 226"/>
                      <a:gd name="T22" fmla="*/ 98 w 299"/>
                      <a:gd name="T23" fmla="*/ 216 h 226"/>
                      <a:gd name="T24" fmla="*/ 82 w 299"/>
                      <a:gd name="T25" fmla="*/ 224 h 226"/>
                      <a:gd name="T26" fmla="*/ 65 w 299"/>
                      <a:gd name="T27" fmla="*/ 226 h 226"/>
                      <a:gd name="T28" fmla="*/ 49 w 299"/>
                      <a:gd name="T29" fmla="*/ 224 h 226"/>
                      <a:gd name="T30" fmla="*/ 33 w 299"/>
                      <a:gd name="T31" fmla="*/ 217 h 226"/>
                      <a:gd name="T32" fmla="*/ 19 w 299"/>
                      <a:gd name="T33" fmla="*/ 207 h 226"/>
                      <a:gd name="T34" fmla="*/ 8 w 299"/>
                      <a:gd name="T35" fmla="*/ 193 h 226"/>
                      <a:gd name="T36" fmla="*/ 2 w 299"/>
                      <a:gd name="T37" fmla="*/ 177 h 226"/>
                      <a:gd name="T38" fmla="*/ 0 w 299"/>
                      <a:gd name="T39" fmla="*/ 160 h 226"/>
                      <a:gd name="T40" fmla="*/ 2 w 299"/>
                      <a:gd name="T41" fmla="*/ 144 h 226"/>
                      <a:gd name="T42" fmla="*/ 8 w 299"/>
                      <a:gd name="T43" fmla="*/ 129 h 226"/>
                      <a:gd name="T44" fmla="*/ 19 w 299"/>
                      <a:gd name="T45" fmla="*/ 116 h 226"/>
                      <a:gd name="T46" fmla="*/ 32 w 299"/>
                      <a:gd name="T47" fmla="*/ 104 h 226"/>
                      <a:gd name="T48" fmla="*/ 201 w 299"/>
                      <a:gd name="T49" fmla="*/ 8 h 226"/>
                      <a:gd name="T50" fmla="*/ 218 w 299"/>
                      <a:gd name="T51" fmla="*/ 2 h 226"/>
                      <a:gd name="T52" fmla="*/ 234 w 299"/>
                      <a:gd name="T53" fmla="*/ 0 h 2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</a:cxnLst>
                    <a:rect l="0" t="0" r="r" b="b"/>
                    <a:pathLst>
                      <a:path w="299" h="226">
                        <a:moveTo>
                          <a:pt x="234" y="0"/>
                        </a:moveTo>
                        <a:lnTo>
                          <a:pt x="251" y="2"/>
                        </a:lnTo>
                        <a:lnTo>
                          <a:pt x="266" y="8"/>
                        </a:lnTo>
                        <a:lnTo>
                          <a:pt x="280" y="18"/>
                        </a:lnTo>
                        <a:lnTo>
                          <a:pt x="290" y="31"/>
                        </a:lnTo>
                        <a:lnTo>
                          <a:pt x="297" y="47"/>
                        </a:lnTo>
                        <a:lnTo>
                          <a:pt x="299" y="64"/>
                        </a:lnTo>
                        <a:lnTo>
                          <a:pt x="297" y="81"/>
                        </a:lnTo>
                        <a:lnTo>
                          <a:pt x="290" y="96"/>
                        </a:lnTo>
                        <a:lnTo>
                          <a:pt x="281" y="110"/>
                        </a:lnTo>
                        <a:lnTo>
                          <a:pt x="267" y="120"/>
                        </a:lnTo>
                        <a:lnTo>
                          <a:pt x="98" y="216"/>
                        </a:lnTo>
                        <a:lnTo>
                          <a:pt x="82" y="224"/>
                        </a:lnTo>
                        <a:lnTo>
                          <a:pt x="65" y="226"/>
                        </a:lnTo>
                        <a:lnTo>
                          <a:pt x="49" y="224"/>
                        </a:lnTo>
                        <a:lnTo>
                          <a:pt x="33" y="217"/>
                        </a:lnTo>
                        <a:lnTo>
                          <a:pt x="19" y="207"/>
                        </a:lnTo>
                        <a:lnTo>
                          <a:pt x="8" y="193"/>
                        </a:lnTo>
                        <a:lnTo>
                          <a:pt x="2" y="177"/>
                        </a:lnTo>
                        <a:lnTo>
                          <a:pt x="0" y="160"/>
                        </a:lnTo>
                        <a:lnTo>
                          <a:pt x="2" y="144"/>
                        </a:lnTo>
                        <a:lnTo>
                          <a:pt x="8" y="129"/>
                        </a:lnTo>
                        <a:lnTo>
                          <a:pt x="19" y="116"/>
                        </a:lnTo>
                        <a:lnTo>
                          <a:pt x="32" y="104"/>
                        </a:lnTo>
                        <a:lnTo>
                          <a:pt x="201" y="8"/>
                        </a:lnTo>
                        <a:lnTo>
                          <a:pt x="218" y="2"/>
                        </a:lnTo>
                        <a:lnTo>
                          <a:pt x="234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673" tIns="45837" rIns="91673" bIns="45837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805" dirty="0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0" name="Freeform 36"/>
                  <p:cNvSpPr>
                    <a:spLocks/>
                  </p:cNvSpPr>
                  <p:nvPr/>
                </p:nvSpPr>
                <p:spPr bwMode="auto">
                  <a:xfrm>
                    <a:off x="6899987" y="1441275"/>
                    <a:ext cx="25400" cy="34925"/>
                  </a:xfrm>
                  <a:custGeom>
                    <a:avLst/>
                    <a:gdLst>
                      <a:gd name="T0" fmla="*/ 162 w 228"/>
                      <a:gd name="T1" fmla="*/ 0 h 297"/>
                      <a:gd name="T2" fmla="*/ 179 w 228"/>
                      <a:gd name="T3" fmla="*/ 2 h 297"/>
                      <a:gd name="T4" fmla="*/ 195 w 228"/>
                      <a:gd name="T5" fmla="*/ 10 h 297"/>
                      <a:gd name="T6" fmla="*/ 209 w 228"/>
                      <a:gd name="T7" fmla="*/ 20 h 297"/>
                      <a:gd name="T8" fmla="*/ 219 w 228"/>
                      <a:gd name="T9" fmla="*/ 33 h 297"/>
                      <a:gd name="T10" fmla="*/ 226 w 228"/>
                      <a:gd name="T11" fmla="*/ 49 h 297"/>
                      <a:gd name="T12" fmla="*/ 228 w 228"/>
                      <a:gd name="T13" fmla="*/ 65 h 297"/>
                      <a:gd name="T14" fmla="*/ 226 w 228"/>
                      <a:gd name="T15" fmla="*/ 82 h 297"/>
                      <a:gd name="T16" fmla="*/ 219 w 228"/>
                      <a:gd name="T17" fmla="*/ 97 h 297"/>
                      <a:gd name="T18" fmla="*/ 121 w 228"/>
                      <a:gd name="T19" fmla="*/ 265 h 297"/>
                      <a:gd name="T20" fmla="*/ 111 w 228"/>
                      <a:gd name="T21" fmla="*/ 279 h 297"/>
                      <a:gd name="T22" fmla="*/ 97 w 228"/>
                      <a:gd name="T23" fmla="*/ 290 h 297"/>
                      <a:gd name="T24" fmla="*/ 82 w 228"/>
                      <a:gd name="T25" fmla="*/ 295 h 297"/>
                      <a:gd name="T26" fmla="*/ 65 w 228"/>
                      <a:gd name="T27" fmla="*/ 297 h 297"/>
                      <a:gd name="T28" fmla="*/ 49 w 228"/>
                      <a:gd name="T29" fmla="*/ 295 h 297"/>
                      <a:gd name="T30" fmla="*/ 33 w 228"/>
                      <a:gd name="T31" fmla="*/ 289 h 297"/>
                      <a:gd name="T32" fmla="*/ 18 w 228"/>
                      <a:gd name="T33" fmla="*/ 278 h 297"/>
                      <a:gd name="T34" fmla="*/ 9 w 228"/>
                      <a:gd name="T35" fmla="*/ 265 h 297"/>
                      <a:gd name="T36" fmla="*/ 2 w 228"/>
                      <a:gd name="T37" fmla="*/ 250 h 297"/>
                      <a:gd name="T38" fmla="*/ 0 w 228"/>
                      <a:gd name="T39" fmla="*/ 234 h 297"/>
                      <a:gd name="T40" fmla="*/ 2 w 228"/>
                      <a:gd name="T41" fmla="*/ 217 h 297"/>
                      <a:gd name="T42" fmla="*/ 9 w 228"/>
                      <a:gd name="T43" fmla="*/ 201 h 297"/>
                      <a:gd name="T44" fmla="*/ 106 w 228"/>
                      <a:gd name="T45" fmla="*/ 33 h 297"/>
                      <a:gd name="T46" fmla="*/ 117 w 228"/>
                      <a:gd name="T47" fmla="*/ 19 h 297"/>
                      <a:gd name="T48" fmla="*/ 131 w 228"/>
                      <a:gd name="T49" fmla="*/ 9 h 297"/>
                      <a:gd name="T50" fmla="*/ 146 w 228"/>
                      <a:gd name="T51" fmla="*/ 2 h 297"/>
                      <a:gd name="T52" fmla="*/ 162 w 228"/>
                      <a:gd name="T53" fmla="*/ 0 h 29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</a:cxnLst>
                    <a:rect l="0" t="0" r="r" b="b"/>
                    <a:pathLst>
                      <a:path w="228" h="297">
                        <a:moveTo>
                          <a:pt x="162" y="0"/>
                        </a:moveTo>
                        <a:lnTo>
                          <a:pt x="179" y="2"/>
                        </a:lnTo>
                        <a:lnTo>
                          <a:pt x="195" y="10"/>
                        </a:lnTo>
                        <a:lnTo>
                          <a:pt x="209" y="20"/>
                        </a:lnTo>
                        <a:lnTo>
                          <a:pt x="219" y="33"/>
                        </a:lnTo>
                        <a:lnTo>
                          <a:pt x="226" y="49"/>
                        </a:lnTo>
                        <a:lnTo>
                          <a:pt x="228" y="65"/>
                        </a:lnTo>
                        <a:lnTo>
                          <a:pt x="226" y="82"/>
                        </a:lnTo>
                        <a:lnTo>
                          <a:pt x="219" y="97"/>
                        </a:lnTo>
                        <a:lnTo>
                          <a:pt x="121" y="265"/>
                        </a:lnTo>
                        <a:lnTo>
                          <a:pt x="111" y="279"/>
                        </a:lnTo>
                        <a:lnTo>
                          <a:pt x="97" y="290"/>
                        </a:lnTo>
                        <a:lnTo>
                          <a:pt x="82" y="295"/>
                        </a:lnTo>
                        <a:lnTo>
                          <a:pt x="65" y="297"/>
                        </a:lnTo>
                        <a:lnTo>
                          <a:pt x="49" y="295"/>
                        </a:lnTo>
                        <a:lnTo>
                          <a:pt x="33" y="289"/>
                        </a:lnTo>
                        <a:lnTo>
                          <a:pt x="18" y="278"/>
                        </a:lnTo>
                        <a:lnTo>
                          <a:pt x="9" y="265"/>
                        </a:lnTo>
                        <a:lnTo>
                          <a:pt x="2" y="250"/>
                        </a:lnTo>
                        <a:lnTo>
                          <a:pt x="0" y="234"/>
                        </a:lnTo>
                        <a:lnTo>
                          <a:pt x="2" y="217"/>
                        </a:lnTo>
                        <a:lnTo>
                          <a:pt x="9" y="201"/>
                        </a:lnTo>
                        <a:lnTo>
                          <a:pt x="106" y="33"/>
                        </a:lnTo>
                        <a:lnTo>
                          <a:pt x="117" y="19"/>
                        </a:lnTo>
                        <a:lnTo>
                          <a:pt x="131" y="9"/>
                        </a:lnTo>
                        <a:lnTo>
                          <a:pt x="146" y="2"/>
                        </a:lnTo>
                        <a:lnTo>
                          <a:pt x="162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673" tIns="45837" rIns="91673" bIns="45837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805" dirty="0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1" name="Freeform 37"/>
                  <p:cNvSpPr>
                    <a:spLocks/>
                  </p:cNvSpPr>
                  <p:nvPr/>
                </p:nvSpPr>
                <p:spPr bwMode="auto">
                  <a:xfrm>
                    <a:off x="6811959" y="1527637"/>
                    <a:ext cx="34925" cy="114300"/>
                  </a:xfrm>
                  <a:custGeom>
                    <a:avLst/>
                    <a:gdLst>
                      <a:gd name="T0" fmla="*/ 157 w 313"/>
                      <a:gd name="T1" fmla="*/ 0 h 1007"/>
                      <a:gd name="T2" fmla="*/ 189 w 313"/>
                      <a:gd name="T3" fmla="*/ 2 h 1007"/>
                      <a:gd name="T4" fmla="*/ 216 w 313"/>
                      <a:gd name="T5" fmla="*/ 7 h 1007"/>
                      <a:gd name="T6" fmla="*/ 242 w 313"/>
                      <a:gd name="T7" fmla="*/ 17 h 1007"/>
                      <a:gd name="T8" fmla="*/ 263 w 313"/>
                      <a:gd name="T9" fmla="*/ 31 h 1007"/>
                      <a:gd name="T10" fmla="*/ 281 w 313"/>
                      <a:gd name="T11" fmla="*/ 48 h 1007"/>
                      <a:gd name="T12" fmla="*/ 295 w 313"/>
                      <a:gd name="T13" fmla="*/ 68 h 1007"/>
                      <a:gd name="T14" fmla="*/ 306 w 313"/>
                      <a:gd name="T15" fmla="*/ 92 h 1007"/>
                      <a:gd name="T16" fmla="*/ 311 w 313"/>
                      <a:gd name="T17" fmla="*/ 120 h 1007"/>
                      <a:gd name="T18" fmla="*/ 313 w 313"/>
                      <a:gd name="T19" fmla="*/ 152 h 1007"/>
                      <a:gd name="T20" fmla="*/ 313 w 313"/>
                      <a:gd name="T21" fmla="*/ 380 h 1007"/>
                      <a:gd name="T22" fmla="*/ 312 w 313"/>
                      <a:gd name="T23" fmla="*/ 411 h 1007"/>
                      <a:gd name="T24" fmla="*/ 309 w 313"/>
                      <a:gd name="T25" fmla="*/ 442 h 1007"/>
                      <a:gd name="T26" fmla="*/ 306 w 313"/>
                      <a:gd name="T27" fmla="*/ 473 h 1007"/>
                      <a:gd name="T28" fmla="*/ 244 w 313"/>
                      <a:gd name="T29" fmla="*/ 934 h 1007"/>
                      <a:gd name="T30" fmla="*/ 240 w 313"/>
                      <a:gd name="T31" fmla="*/ 956 h 1007"/>
                      <a:gd name="T32" fmla="*/ 232 w 313"/>
                      <a:gd name="T33" fmla="*/ 974 h 1007"/>
                      <a:gd name="T34" fmla="*/ 223 w 313"/>
                      <a:gd name="T35" fmla="*/ 987 h 1007"/>
                      <a:gd name="T36" fmla="*/ 210 w 313"/>
                      <a:gd name="T37" fmla="*/ 996 h 1007"/>
                      <a:gd name="T38" fmla="*/ 195 w 313"/>
                      <a:gd name="T39" fmla="*/ 1002 h 1007"/>
                      <a:gd name="T40" fmla="*/ 177 w 313"/>
                      <a:gd name="T41" fmla="*/ 1006 h 1007"/>
                      <a:gd name="T42" fmla="*/ 157 w 313"/>
                      <a:gd name="T43" fmla="*/ 1007 h 1007"/>
                      <a:gd name="T44" fmla="*/ 137 w 313"/>
                      <a:gd name="T45" fmla="*/ 1006 h 1007"/>
                      <a:gd name="T46" fmla="*/ 118 w 313"/>
                      <a:gd name="T47" fmla="*/ 1002 h 1007"/>
                      <a:gd name="T48" fmla="*/ 104 w 313"/>
                      <a:gd name="T49" fmla="*/ 996 h 1007"/>
                      <a:gd name="T50" fmla="*/ 91 w 313"/>
                      <a:gd name="T51" fmla="*/ 987 h 1007"/>
                      <a:gd name="T52" fmla="*/ 81 w 313"/>
                      <a:gd name="T53" fmla="*/ 974 h 1007"/>
                      <a:gd name="T54" fmla="*/ 74 w 313"/>
                      <a:gd name="T55" fmla="*/ 956 h 1007"/>
                      <a:gd name="T56" fmla="*/ 70 w 313"/>
                      <a:gd name="T57" fmla="*/ 934 h 1007"/>
                      <a:gd name="T58" fmla="*/ 8 w 313"/>
                      <a:gd name="T59" fmla="*/ 473 h 1007"/>
                      <a:gd name="T60" fmla="*/ 5 w 313"/>
                      <a:gd name="T61" fmla="*/ 442 h 1007"/>
                      <a:gd name="T62" fmla="*/ 1 w 313"/>
                      <a:gd name="T63" fmla="*/ 411 h 1007"/>
                      <a:gd name="T64" fmla="*/ 0 w 313"/>
                      <a:gd name="T65" fmla="*/ 380 h 1007"/>
                      <a:gd name="T66" fmla="*/ 0 w 313"/>
                      <a:gd name="T67" fmla="*/ 152 h 1007"/>
                      <a:gd name="T68" fmla="*/ 3 w 313"/>
                      <a:gd name="T69" fmla="*/ 120 h 1007"/>
                      <a:gd name="T70" fmla="*/ 8 w 313"/>
                      <a:gd name="T71" fmla="*/ 92 h 1007"/>
                      <a:gd name="T72" fmla="*/ 18 w 313"/>
                      <a:gd name="T73" fmla="*/ 68 h 1007"/>
                      <a:gd name="T74" fmla="*/ 32 w 313"/>
                      <a:gd name="T75" fmla="*/ 48 h 1007"/>
                      <a:gd name="T76" fmla="*/ 50 w 313"/>
                      <a:gd name="T77" fmla="*/ 31 h 1007"/>
                      <a:gd name="T78" fmla="*/ 72 w 313"/>
                      <a:gd name="T79" fmla="*/ 17 h 1007"/>
                      <a:gd name="T80" fmla="*/ 97 w 313"/>
                      <a:gd name="T81" fmla="*/ 7 h 1007"/>
                      <a:gd name="T82" fmla="*/ 125 w 313"/>
                      <a:gd name="T83" fmla="*/ 2 h 1007"/>
                      <a:gd name="T84" fmla="*/ 157 w 313"/>
                      <a:gd name="T85" fmla="*/ 0 h 10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13" h="1007">
                        <a:moveTo>
                          <a:pt x="157" y="0"/>
                        </a:moveTo>
                        <a:lnTo>
                          <a:pt x="189" y="2"/>
                        </a:lnTo>
                        <a:lnTo>
                          <a:pt x="216" y="7"/>
                        </a:lnTo>
                        <a:lnTo>
                          <a:pt x="242" y="17"/>
                        </a:lnTo>
                        <a:lnTo>
                          <a:pt x="263" y="31"/>
                        </a:lnTo>
                        <a:lnTo>
                          <a:pt x="281" y="48"/>
                        </a:lnTo>
                        <a:lnTo>
                          <a:pt x="295" y="68"/>
                        </a:lnTo>
                        <a:lnTo>
                          <a:pt x="306" y="92"/>
                        </a:lnTo>
                        <a:lnTo>
                          <a:pt x="311" y="120"/>
                        </a:lnTo>
                        <a:lnTo>
                          <a:pt x="313" y="152"/>
                        </a:lnTo>
                        <a:lnTo>
                          <a:pt x="313" y="380"/>
                        </a:lnTo>
                        <a:lnTo>
                          <a:pt x="312" y="411"/>
                        </a:lnTo>
                        <a:lnTo>
                          <a:pt x="309" y="442"/>
                        </a:lnTo>
                        <a:lnTo>
                          <a:pt x="306" y="473"/>
                        </a:lnTo>
                        <a:lnTo>
                          <a:pt x="244" y="934"/>
                        </a:lnTo>
                        <a:lnTo>
                          <a:pt x="240" y="956"/>
                        </a:lnTo>
                        <a:lnTo>
                          <a:pt x="232" y="974"/>
                        </a:lnTo>
                        <a:lnTo>
                          <a:pt x="223" y="987"/>
                        </a:lnTo>
                        <a:lnTo>
                          <a:pt x="210" y="996"/>
                        </a:lnTo>
                        <a:lnTo>
                          <a:pt x="195" y="1002"/>
                        </a:lnTo>
                        <a:lnTo>
                          <a:pt x="177" y="1006"/>
                        </a:lnTo>
                        <a:lnTo>
                          <a:pt x="157" y="1007"/>
                        </a:lnTo>
                        <a:lnTo>
                          <a:pt x="137" y="1006"/>
                        </a:lnTo>
                        <a:lnTo>
                          <a:pt x="118" y="1002"/>
                        </a:lnTo>
                        <a:lnTo>
                          <a:pt x="104" y="996"/>
                        </a:lnTo>
                        <a:lnTo>
                          <a:pt x="91" y="987"/>
                        </a:lnTo>
                        <a:lnTo>
                          <a:pt x="81" y="974"/>
                        </a:lnTo>
                        <a:lnTo>
                          <a:pt x="74" y="956"/>
                        </a:lnTo>
                        <a:lnTo>
                          <a:pt x="70" y="934"/>
                        </a:lnTo>
                        <a:lnTo>
                          <a:pt x="8" y="473"/>
                        </a:lnTo>
                        <a:lnTo>
                          <a:pt x="5" y="442"/>
                        </a:lnTo>
                        <a:lnTo>
                          <a:pt x="1" y="411"/>
                        </a:lnTo>
                        <a:lnTo>
                          <a:pt x="0" y="380"/>
                        </a:lnTo>
                        <a:lnTo>
                          <a:pt x="0" y="152"/>
                        </a:lnTo>
                        <a:lnTo>
                          <a:pt x="3" y="120"/>
                        </a:lnTo>
                        <a:lnTo>
                          <a:pt x="8" y="92"/>
                        </a:lnTo>
                        <a:lnTo>
                          <a:pt x="18" y="68"/>
                        </a:lnTo>
                        <a:lnTo>
                          <a:pt x="32" y="48"/>
                        </a:lnTo>
                        <a:lnTo>
                          <a:pt x="50" y="31"/>
                        </a:lnTo>
                        <a:lnTo>
                          <a:pt x="72" y="17"/>
                        </a:lnTo>
                        <a:lnTo>
                          <a:pt x="97" y="7"/>
                        </a:lnTo>
                        <a:lnTo>
                          <a:pt x="125" y="2"/>
                        </a:lnTo>
                        <a:lnTo>
                          <a:pt x="157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673" tIns="45837" rIns="91673" bIns="45837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805" dirty="0"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2" name="Freeform 38"/>
                  <p:cNvSpPr>
                    <a:spLocks/>
                  </p:cNvSpPr>
                  <p:nvPr/>
                </p:nvSpPr>
                <p:spPr bwMode="auto">
                  <a:xfrm>
                    <a:off x="6812072" y="1658024"/>
                    <a:ext cx="36512" cy="36513"/>
                  </a:xfrm>
                  <a:custGeom>
                    <a:avLst/>
                    <a:gdLst>
                      <a:gd name="T0" fmla="*/ 163 w 326"/>
                      <a:gd name="T1" fmla="*/ 0 h 323"/>
                      <a:gd name="T2" fmla="*/ 196 w 326"/>
                      <a:gd name="T3" fmla="*/ 4 h 323"/>
                      <a:gd name="T4" fmla="*/ 226 w 326"/>
                      <a:gd name="T5" fmla="*/ 13 h 323"/>
                      <a:gd name="T6" fmla="*/ 253 w 326"/>
                      <a:gd name="T7" fmla="*/ 28 h 323"/>
                      <a:gd name="T8" fmla="*/ 278 w 326"/>
                      <a:gd name="T9" fmla="*/ 47 h 323"/>
                      <a:gd name="T10" fmla="*/ 298 w 326"/>
                      <a:gd name="T11" fmla="*/ 71 h 323"/>
                      <a:gd name="T12" fmla="*/ 313 w 326"/>
                      <a:gd name="T13" fmla="*/ 99 h 323"/>
                      <a:gd name="T14" fmla="*/ 322 w 326"/>
                      <a:gd name="T15" fmla="*/ 129 h 323"/>
                      <a:gd name="T16" fmla="*/ 326 w 326"/>
                      <a:gd name="T17" fmla="*/ 161 h 323"/>
                      <a:gd name="T18" fmla="*/ 322 w 326"/>
                      <a:gd name="T19" fmla="*/ 194 h 323"/>
                      <a:gd name="T20" fmla="*/ 313 w 326"/>
                      <a:gd name="T21" fmla="*/ 225 h 323"/>
                      <a:gd name="T22" fmla="*/ 298 w 326"/>
                      <a:gd name="T23" fmla="*/ 252 h 323"/>
                      <a:gd name="T24" fmla="*/ 278 w 326"/>
                      <a:gd name="T25" fmla="*/ 275 h 323"/>
                      <a:gd name="T26" fmla="*/ 253 w 326"/>
                      <a:gd name="T27" fmla="*/ 295 h 323"/>
                      <a:gd name="T28" fmla="*/ 226 w 326"/>
                      <a:gd name="T29" fmla="*/ 310 h 323"/>
                      <a:gd name="T30" fmla="*/ 196 w 326"/>
                      <a:gd name="T31" fmla="*/ 320 h 323"/>
                      <a:gd name="T32" fmla="*/ 163 w 326"/>
                      <a:gd name="T33" fmla="*/ 323 h 323"/>
                      <a:gd name="T34" fmla="*/ 130 w 326"/>
                      <a:gd name="T35" fmla="*/ 320 h 323"/>
                      <a:gd name="T36" fmla="*/ 100 w 326"/>
                      <a:gd name="T37" fmla="*/ 310 h 323"/>
                      <a:gd name="T38" fmla="*/ 72 w 326"/>
                      <a:gd name="T39" fmla="*/ 295 h 323"/>
                      <a:gd name="T40" fmla="*/ 48 w 326"/>
                      <a:gd name="T41" fmla="*/ 275 h 323"/>
                      <a:gd name="T42" fmla="*/ 28 w 326"/>
                      <a:gd name="T43" fmla="*/ 252 h 323"/>
                      <a:gd name="T44" fmla="*/ 13 w 326"/>
                      <a:gd name="T45" fmla="*/ 225 h 323"/>
                      <a:gd name="T46" fmla="*/ 3 w 326"/>
                      <a:gd name="T47" fmla="*/ 194 h 323"/>
                      <a:gd name="T48" fmla="*/ 0 w 326"/>
                      <a:gd name="T49" fmla="*/ 161 h 323"/>
                      <a:gd name="T50" fmla="*/ 3 w 326"/>
                      <a:gd name="T51" fmla="*/ 129 h 323"/>
                      <a:gd name="T52" fmla="*/ 13 w 326"/>
                      <a:gd name="T53" fmla="*/ 99 h 323"/>
                      <a:gd name="T54" fmla="*/ 28 w 326"/>
                      <a:gd name="T55" fmla="*/ 71 h 323"/>
                      <a:gd name="T56" fmla="*/ 48 w 326"/>
                      <a:gd name="T57" fmla="*/ 47 h 323"/>
                      <a:gd name="T58" fmla="*/ 72 w 326"/>
                      <a:gd name="T59" fmla="*/ 28 h 323"/>
                      <a:gd name="T60" fmla="*/ 100 w 326"/>
                      <a:gd name="T61" fmla="*/ 13 h 323"/>
                      <a:gd name="T62" fmla="*/ 130 w 326"/>
                      <a:gd name="T63" fmla="*/ 4 h 323"/>
                      <a:gd name="T64" fmla="*/ 163 w 326"/>
                      <a:gd name="T65" fmla="*/ 0 h 3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</a:cxnLst>
                    <a:rect l="0" t="0" r="r" b="b"/>
                    <a:pathLst>
                      <a:path w="326" h="323">
                        <a:moveTo>
                          <a:pt x="163" y="0"/>
                        </a:moveTo>
                        <a:lnTo>
                          <a:pt x="196" y="4"/>
                        </a:lnTo>
                        <a:lnTo>
                          <a:pt x="226" y="13"/>
                        </a:lnTo>
                        <a:lnTo>
                          <a:pt x="253" y="28"/>
                        </a:lnTo>
                        <a:lnTo>
                          <a:pt x="278" y="47"/>
                        </a:lnTo>
                        <a:lnTo>
                          <a:pt x="298" y="71"/>
                        </a:lnTo>
                        <a:lnTo>
                          <a:pt x="313" y="99"/>
                        </a:lnTo>
                        <a:lnTo>
                          <a:pt x="322" y="129"/>
                        </a:lnTo>
                        <a:lnTo>
                          <a:pt x="326" y="161"/>
                        </a:lnTo>
                        <a:lnTo>
                          <a:pt x="322" y="194"/>
                        </a:lnTo>
                        <a:lnTo>
                          <a:pt x="313" y="225"/>
                        </a:lnTo>
                        <a:lnTo>
                          <a:pt x="298" y="252"/>
                        </a:lnTo>
                        <a:lnTo>
                          <a:pt x="278" y="275"/>
                        </a:lnTo>
                        <a:lnTo>
                          <a:pt x="253" y="295"/>
                        </a:lnTo>
                        <a:lnTo>
                          <a:pt x="226" y="310"/>
                        </a:lnTo>
                        <a:lnTo>
                          <a:pt x="196" y="320"/>
                        </a:lnTo>
                        <a:lnTo>
                          <a:pt x="163" y="323"/>
                        </a:lnTo>
                        <a:lnTo>
                          <a:pt x="130" y="320"/>
                        </a:lnTo>
                        <a:lnTo>
                          <a:pt x="100" y="310"/>
                        </a:lnTo>
                        <a:lnTo>
                          <a:pt x="72" y="295"/>
                        </a:lnTo>
                        <a:lnTo>
                          <a:pt x="48" y="275"/>
                        </a:lnTo>
                        <a:lnTo>
                          <a:pt x="28" y="252"/>
                        </a:lnTo>
                        <a:lnTo>
                          <a:pt x="13" y="225"/>
                        </a:lnTo>
                        <a:lnTo>
                          <a:pt x="3" y="194"/>
                        </a:lnTo>
                        <a:lnTo>
                          <a:pt x="0" y="161"/>
                        </a:lnTo>
                        <a:lnTo>
                          <a:pt x="3" y="129"/>
                        </a:lnTo>
                        <a:lnTo>
                          <a:pt x="13" y="99"/>
                        </a:lnTo>
                        <a:lnTo>
                          <a:pt x="28" y="71"/>
                        </a:lnTo>
                        <a:lnTo>
                          <a:pt x="48" y="47"/>
                        </a:lnTo>
                        <a:lnTo>
                          <a:pt x="72" y="28"/>
                        </a:lnTo>
                        <a:lnTo>
                          <a:pt x="100" y="13"/>
                        </a:lnTo>
                        <a:lnTo>
                          <a:pt x="130" y="4"/>
                        </a:lnTo>
                        <a:lnTo>
                          <a:pt x="163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673" tIns="45837" rIns="91673" bIns="45837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805" dirty="0"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41" name="TextBox 40"/>
                <p:cNvSpPr txBox="1"/>
                <p:nvPr/>
              </p:nvSpPr>
              <p:spPr>
                <a:xfrm>
                  <a:off x="8799372" y="3995942"/>
                  <a:ext cx="2917166" cy="1560023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1001">
                  <a:schemeClr val="lt2"/>
                </a:fillRef>
                <a:effectRef idx="0">
                  <a:scrgbClr r="0" g="0" b="0"/>
                </a:effectRef>
                <a:fontRef idx="major"/>
              </p:style>
              <p:txBody>
                <a:bodyPr wrap="square" rtlCol="0">
                  <a:spAutoFit/>
                </a:bodyPr>
                <a:lstStyle/>
                <a:p>
                  <a:pPr marL="343792" indent="-343792">
                    <a:lnSpc>
                      <a:spcPct val="107000"/>
                    </a:lnSpc>
                    <a:buFont typeface="Symbol" panose="05050102010706020507" pitchFamily="18" charset="2"/>
                    <a:buChar char=""/>
                  </a:pPr>
                  <a:r>
                    <a:rPr lang="et-EE" sz="1200" dirty="0">
                      <a:latin typeface="+mn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KOV </a:t>
                  </a:r>
                  <a:r>
                    <a:rPr lang="et-EE" sz="1200" dirty="0" smtClean="0">
                      <a:latin typeface="+mn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edasine ühinemine </a:t>
                  </a:r>
                  <a:endParaRPr lang="et-EE" sz="12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marL="343792" indent="-343792">
                    <a:lnSpc>
                      <a:spcPct val="107000"/>
                    </a:lnSpc>
                    <a:buFont typeface="Symbol" panose="05050102010706020507" pitchFamily="18" charset="2"/>
                    <a:buChar char=""/>
                  </a:pPr>
                  <a:r>
                    <a:rPr lang="et-EE" sz="1200" dirty="0" smtClean="0">
                      <a:latin typeface="+mn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Ülesannete inventuur riigi ja KOV vahel </a:t>
                  </a:r>
                </a:p>
                <a:p>
                  <a:pPr marL="343792" indent="-343792">
                    <a:lnSpc>
                      <a:spcPct val="107000"/>
                    </a:lnSpc>
                    <a:buFont typeface="Symbol" panose="05050102010706020507" pitchFamily="18" charset="2"/>
                    <a:buChar char=""/>
                  </a:pPr>
                  <a:r>
                    <a:rPr lang="et-EE" sz="1200" dirty="0" smtClean="0">
                      <a:latin typeface="+mn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KOV </a:t>
                  </a:r>
                  <a:r>
                    <a:rPr lang="et-EE" sz="1200" dirty="0">
                      <a:latin typeface="+mn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finantsautonoomia </a:t>
                  </a:r>
                  <a:r>
                    <a:rPr lang="et-EE" sz="1200" dirty="0" smtClean="0">
                      <a:latin typeface="+mn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ja vastutuse suurendamine</a:t>
                  </a:r>
                  <a:endParaRPr lang="et-EE" sz="1200" dirty="0">
                    <a:latin typeface="+mn-lt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marL="343792" indent="-343792">
                    <a:lnSpc>
                      <a:spcPct val="107000"/>
                    </a:lnSpc>
                    <a:buFont typeface="Symbol" panose="05050102010706020507" pitchFamily="18" charset="2"/>
                    <a:buChar char=""/>
                  </a:pPr>
                  <a:r>
                    <a:rPr lang="et-EE" sz="1200" dirty="0" smtClean="0">
                      <a:latin typeface="+mn-lt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KOV ühtsed tugiteenused (sh koostöös riigiga) </a:t>
                  </a:r>
                </a:p>
              </p:txBody>
            </p:sp>
          </p:grpSp>
          <p:sp>
            <p:nvSpPr>
              <p:cNvPr id="51" name="Rectangle 50"/>
              <p:cNvSpPr/>
              <p:nvPr/>
            </p:nvSpPr>
            <p:spPr>
              <a:xfrm>
                <a:off x="3503581" y="1798427"/>
                <a:ext cx="2064636" cy="663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</a:pPr>
                <a:r>
                  <a:rPr lang="et-EE" sz="1604" b="1" dirty="0" smtClean="0">
                    <a:ea typeface="Calibri" panose="020F0502020204030204" pitchFamily="34" charset="0"/>
                    <a:cs typeface="Times New Roman" panose="02020603050405020304" pitchFamily="18" charset="0"/>
                  </a:rPr>
                  <a:t>TULEVIKU </a:t>
                </a:r>
                <a:endParaRPr lang="et-EE" sz="1604" b="1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</a:pPr>
                <a:r>
                  <a:rPr lang="et-EE" sz="1604" b="1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RIIK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6988988" y="1948458"/>
                <a:ext cx="1458709" cy="3811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et-EE" sz="1604" b="1" dirty="0" smtClean="0">
                    <a:ea typeface="Calibri" panose="020F0502020204030204" pitchFamily="34" charset="0"/>
                    <a:cs typeface="Times New Roman" panose="02020603050405020304" pitchFamily="18" charset="0"/>
                  </a:rPr>
                  <a:t>TEGUS </a:t>
                </a:r>
                <a:r>
                  <a:rPr lang="et-EE" sz="1604" b="1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RIIK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3952290" y="4784953"/>
                <a:ext cx="1458709" cy="3811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et-EE" sz="1604" b="1" dirty="0" smtClean="0">
                    <a:ea typeface="Calibri" panose="020F0502020204030204" pitchFamily="34" charset="0"/>
                    <a:cs typeface="Times New Roman" panose="02020603050405020304" pitchFamily="18" charset="0"/>
                  </a:rPr>
                  <a:t>MINU </a:t>
                </a:r>
                <a:r>
                  <a:rPr lang="et-EE" sz="1604" b="1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RIIK</a:t>
                </a: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6923482" y="4771003"/>
                <a:ext cx="1458709" cy="663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</a:pPr>
                <a:r>
                  <a:rPr lang="et-EE" sz="1604" b="1" dirty="0" smtClean="0">
                    <a:ea typeface="Calibri" panose="020F0502020204030204" pitchFamily="34" charset="0"/>
                    <a:cs typeface="Times New Roman" panose="02020603050405020304" pitchFamily="18" charset="0"/>
                  </a:rPr>
                  <a:t>KOHALIK RIIK</a:t>
                </a:r>
                <a:endParaRPr lang="et-EE" sz="1604" b="1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49" name="Picture 4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96760" y="3252103"/>
                <a:ext cx="1610905" cy="1064835"/>
              </a:xfrm>
              <a:prstGeom prst="rect">
                <a:avLst/>
              </a:prstGeom>
            </p:spPr>
          </p:pic>
        </p:grpSp>
        <p:grpSp>
          <p:nvGrpSpPr>
            <p:cNvPr id="58" name="Group 66"/>
            <p:cNvGrpSpPr/>
            <p:nvPr/>
          </p:nvGrpSpPr>
          <p:grpSpPr>
            <a:xfrm>
              <a:off x="4126927" y="5341953"/>
              <a:ext cx="637300" cy="512835"/>
              <a:chOff x="5990051" y="1158720"/>
              <a:chExt cx="481013" cy="363433"/>
            </a:xfrm>
            <a:solidFill>
              <a:schemeClr val="bg1"/>
            </a:solidFill>
          </p:grpSpPr>
          <p:sp>
            <p:nvSpPr>
              <p:cNvPr id="59" name="Freeform 17"/>
              <p:cNvSpPr>
                <a:spLocks/>
              </p:cNvSpPr>
              <p:nvPr/>
            </p:nvSpPr>
            <p:spPr bwMode="auto">
              <a:xfrm>
                <a:off x="6058712" y="1479290"/>
                <a:ext cx="315913" cy="42863"/>
              </a:xfrm>
              <a:custGeom>
                <a:avLst/>
                <a:gdLst>
                  <a:gd name="T0" fmla="*/ 151 w 2195"/>
                  <a:gd name="T1" fmla="*/ 0 h 299"/>
                  <a:gd name="T2" fmla="*/ 2043 w 2195"/>
                  <a:gd name="T3" fmla="*/ 0 h 299"/>
                  <a:gd name="T4" fmla="*/ 2074 w 2195"/>
                  <a:gd name="T5" fmla="*/ 3 h 299"/>
                  <a:gd name="T6" fmla="*/ 2102 w 2195"/>
                  <a:gd name="T7" fmla="*/ 12 h 299"/>
                  <a:gd name="T8" fmla="*/ 2128 w 2195"/>
                  <a:gd name="T9" fmla="*/ 26 h 299"/>
                  <a:gd name="T10" fmla="*/ 2150 w 2195"/>
                  <a:gd name="T11" fmla="*/ 44 h 299"/>
                  <a:gd name="T12" fmla="*/ 2169 w 2195"/>
                  <a:gd name="T13" fmla="*/ 66 h 299"/>
                  <a:gd name="T14" fmla="*/ 2183 w 2195"/>
                  <a:gd name="T15" fmla="*/ 91 h 299"/>
                  <a:gd name="T16" fmla="*/ 2192 w 2195"/>
                  <a:gd name="T17" fmla="*/ 120 h 299"/>
                  <a:gd name="T18" fmla="*/ 2195 w 2195"/>
                  <a:gd name="T19" fmla="*/ 150 h 299"/>
                  <a:gd name="T20" fmla="*/ 2192 w 2195"/>
                  <a:gd name="T21" fmla="*/ 180 h 299"/>
                  <a:gd name="T22" fmla="*/ 2183 w 2195"/>
                  <a:gd name="T23" fmla="*/ 208 h 299"/>
                  <a:gd name="T24" fmla="*/ 2169 w 2195"/>
                  <a:gd name="T25" fmla="*/ 233 h 299"/>
                  <a:gd name="T26" fmla="*/ 2150 w 2195"/>
                  <a:gd name="T27" fmla="*/ 255 h 299"/>
                  <a:gd name="T28" fmla="*/ 2128 w 2195"/>
                  <a:gd name="T29" fmla="*/ 273 h 299"/>
                  <a:gd name="T30" fmla="*/ 2102 w 2195"/>
                  <a:gd name="T31" fmla="*/ 287 h 299"/>
                  <a:gd name="T32" fmla="*/ 2074 w 2195"/>
                  <a:gd name="T33" fmla="*/ 296 h 299"/>
                  <a:gd name="T34" fmla="*/ 2043 w 2195"/>
                  <a:gd name="T35" fmla="*/ 299 h 299"/>
                  <a:gd name="T36" fmla="*/ 151 w 2195"/>
                  <a:gd name="T37" fmla="*/ 299 h 299"/>
                  <a:gd name="T38" fmla="*/ 121 w 2195"/>
                  <a:gd name="T39" fmla="*/ 296 h 299"/>
                  <a:gd name="T40" fmla="*/ 92 w 2195"/>
                  <a:gd name="T41" fmla="*/ 287 h 299"/>
                  <a:gd name="T42" fmla="*/ 66 w 2195"/>
                  <a:gd name="T43" fmla="*/ 273 h 299"/>
                  <a:gd name="T44" fmla="*/ 44 w 2195"/>
                  <a:gd name="T45" fmla="*/ 255 h 299"/>
                  <a:gd name="T46" fmla="*/ 26 w 2195"/>
                  <a:gd name="T47" fmla="*/ 233 h 299"/>
                  <a:gd name="T48" fmla="*/ 11 w 2195"/>
                  <a:gd name="T49" fmla="*/ 208 h 299"/>
                  <a:gd name="T50" fmla="*/ 3 w 2195"/>
                  <a:gd name="T51" fmla="*/ 180 h 299"/>
                  <a:gd name="T52" fmla="*/ 0 w 2195"/>
                  <a:gd name="T53" fmla="*/ 150 h 299"/>
                  <a:gd name="T54" fmla="*/ 3 w 2195"/>
                  <a:gd name="T55" fmla="*/ 120 h 299"/>
                  <a:gd name="T56" fmla="*/ 11 w 2195"/>
                  <a:gd name="T57" fmla="*/ 91 h 299"/>
                  <a:gd name="T58" fmla="*/ 26 w 2195"/>
                  <a:gd name="T59" fmla="*/ 66 h 299"/>
                  <a:gd name="T60" fmla="*/ 44 w 2195"/>
                  <a:gd name="T61" fmla="*/ 44 h 299"/>
                  <a:gd name="T62" fmla="*/ 66 w 2195"/>
                  <a:gd name="T63" fmla="*/ 26 h 299"/>
                  <a:gd name="T64" fmla="*/ 92 w 2195"/>
                  <a:gd name="T65" fmla="*/ 12 h 299"/>
                  <a:gd name="T66" fmla="*/ 121 w 2195"/>
                  <a:gd name="T67" fmla="*/ 3 h 299"/>
                  <a:gd name="T68" fmla="*/ 151 w 2195"/>
                  <a:gd name="T69" fmla="*/ 0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195" h="299">
                    <a:moveTo>
                      <a:pt x="151" y="0"/>
                    </a:moveTo>
                    <a:lnTo>
                      <a:pt x="2043" y="0"/>
                    </a:lnTo>
                    <a:lnTo>
                      <a:pt x="2074" y="3"/>
                    </a:lnTo>
                    <a:lnTo>
                      <a:pt x="2102" y="12"/>
                    </a:lnTo>
                    <a:lnTo>
                      <a:pt x="2128" y="26"/>
                    </a:lnTo>
                    <a:lnTo>
                      <a:pt x="2150" y="44"/>
                    </a:lnTo>
                    <a:lnTo>
                      <a:pt x="2169" y="66"/>
                    </a:lnTo>
                    <a:lnTo>
                      <a:pt x="2183" y="91"/>
                    </a:lnTo>
                    <a:lnTo>
                      <a:pt x="2192" y="120"/>
                    </a:lnTo>
                    <a:lnTo>
                      <a:pt x="2195" y="150"/>
                    </a:lnTo>
                    <a:lnTo>
                      <a:pt x="2192" y="180"/>
                    </a:lnTo>
                    <a:lnTo>
                      <a:pt x="2183" y="208"/>
                    </a:lnTo>
                    <a:lnTo>
                      <a:pt x="2169" y="233"/>
                    </a:lnTo>
                    <a:lnTo>
                      <a:pt x="2150" y="255"/>
                    </a:lnTo>
                    <a:lnTo>
                      <a:pt x="2128" y="273"/>
                    </a:lnTo>
                    <a:lnTo>
                      <a:pt x="2102" y="287"/>
                    </a:lnTo>
                    <a:lnTo>
                      <a:pt x="2074" y="296"/>
                    </a:lnTo>
                    <a:lnTo>
                      <a:pt x="2043" y="299"/>
                    </a:lnTo>
                    <a:lnTo>
                      <a:pt x="151" y="299"/>
                    </a:lnTo>
                    <a:lnTo>
                      <a:pt x="121" y="296"/>
                    </a:lnTo>
                    <a:lnTo>
                      <a:pt x="92" y="287"/>
                    </a:lnTo>
                    <a:lnTo>
                      <a:pt x="66" y="273"/>
                    </a:lnTo>
                    <a:lnTo>
                      <a:pt x="44" y="255"/>
                    </a:lnTo>
                    <a:lnTo>
                      <a:pt x="26" y="233"/>
                    </a:lnTo>
                    <a:lnTo>
                      <a:pt x="11" y="208"/>
                    </a:lnTo>
                    <a:lnTo>
                      <a:pt x="3" y="180"/>
                    </a:lnTo>
                    <a:lnTo>
                      <a:pt x="0" y="150"/>
                    </a:lnTo>
                    <a:lnTo>
                      <a:pt x="3" y="120"/>
                    </a:lnTo>
                    <a:lnTo>
                      <a:pt x="11" y="91"/>
                    </a:lnTo>
                    <a:lnTo>
                      <a:pt x="26" y="66"/>
                    </a:lnTo>
                    <a:lnTo>
                      <a:pt x="44" y="44"/>
                    </a:lnTo>
                    <a:lnTo>
                      <a:pt x="66" y="26"/>
                    </a:lnTo>
                    <a:lnTo>
                      <a:pt x="92" y="12"/>
                    </a:lnTo>
                    <a:lnTo>
                      <a:pt x="121" y="3"/>
                    </a:lnTo>
                    <a:lnTo>
                      <a:pt x="151" y="0"/>
                    </a:lnTo>
                    <a:close/>
                  </a:path>
                </a:pathLst>
              </a:custGeom>
              <a:ln w="0">
                <a:noFill/>
                <a:prstDash val="solid"/>
                <a:round/>
                <a:headEnd/>
                <a:tailEnd/>
              </a:ln>
            </p:spPr>
            <p:style>
              <a:lnRef idx="0">
                <a:scrgbClr r="0" g="0" b="0"/>
              </a:lnRef>
              <a:fillRef idx="1001">
                <a:schemeClr val="dk2"/>
              </a:fillRef>
              <a:effectRef idx="0">
                <a:scrgbClr r="0" g="0" b="0"/>
              </a:effectRef>
              <a:fontRef idx="major"/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" name="Freeform 18"/>
              <p:cNvSpPr>
                <a:spLocks/>
              </p:cNvSpPr>
              <p:nvPr/>
            </p:nvSpPr>
            <p:spPr bwMode="auto">
              <a:xfrm>
                <a:off x="6064539" y="1286352"/>
                <a:ext cx="33338" cy="85725"/>
              </a:xfrm>
              <a:custGeom>
                <a:avLst/>
                <a:gdLst>
                  <a:gd name="T0" fmla="*/ 115 w 228"/>
                  <a:gd name="T1" fmla="*/ 0 h 596"/>
                  <a:gd name="T2" fmla="*/ 140 w 228"/>
                  <a:gd name="T3" fmla="*/ 3 h 596"/>
                  <a:gd name="T4" fmla="*/ 165 w 228"/>
                  <a:gd name="T5" fmla="*/ 11 h 596"/>
                  <a:gd name="T6" fmla="*/ 186 w 228"/>
                  <a:gd name="T7" fmla="*/ 24 h 596"/>
                  <a:gd name="T8" fmla="*/ 203 w 228"/>
                  <a:gd name="T9" fmla="*/ 42 h 596"/>
                  <a:gd name="T10" fmla="*/ 217 w 228"/>
                  <a:gd name="T11" fmla="*/ 62 h 596"/>
                  <a:gd name="T12" fmla="*/ 225 w 228"/>
                  <a:gd name="T13" fmla="*/ 86 h 596"/>
                  <a:gd name="T14" fmla="*/ 228 w 228"/>
                  <a:gd name="T15" fmla="*/ 111 h 596"/>
                  <a:gd name="T16" fmla="*/ 228 w 228"/>
                  <a:gd name="T17" fmla="*/ 484 h 596"/>
                  <a:gd name="T18" fmla="*/ 225 w 228"/>
                  <a:gd name="T19" fmla="*/ 510 h 596"/>
                  <a:gd name="T20" fmla="*/ 217 w 228"/>
                  <a:gd name="T21" fmla="*/ 533 h 596"/>
                  <a:gd name="T22" fmla="*/ 203 w 228"/>
                  <a:gd name="T23" fmla="*/ 555 h 596"/>
                  <a:gd name="T24" fmla="*/ 186 w 228"/>
                  <a:gd name="T25" fmla="*/ 572 h 596"/>
                  <a:gd name="T26" fmla="*/ 165 w 228"/>
                  <a:gd name="T27" fmla="*/ 585 h 596"/>
                  <a:gd name="T28" fmla="*/ 140 w 228"/>
                  <a:gd name="T29" fmla="*/ 594 h 596"/>
                  <a:gd name="T30" fmla="*/ 115 w 228"/>
                  <a:gd name="T31" fmla="*/ 596 h 596"/>
                  <a:gd name="T32" fmla="*/ 88 w 228"/>
                  <a:gd name="T33" fmla="*/ 594 h 596"/>
                  <a:gd name="T34" fmla="*/ 65 w 228"/>
                  <a:gd name="T35" fmla="*/ 585 h 596"/>
                  <a:gd name="T36" fmla="*/ 43 w 228"/>
                  <a:gd name="T37" fmla="*/ 572 h 596"/>
                  <a:gd name="T38" fmla="*/ 26 w 228"/>
                  <a:gd name="T39" fmla="*/ 555 h 596"/>
                  <a:gd name="T40" fmla="*/ 13 w 228"/>
                  <a:gd name="T41" fmla="*/ 533 h 596"/>
                  <a:gd name="T42" fmla="*/ 3 w 228"/>
                  <a:gd name="T43" fmla="*/ 510 h 596"/>
                  <a:gd name="T44" fmla="*/ 0 w 228"/>
                  <a:gd name="T45" fmla="*/ 484 h 596"/>
                  <a:gd name="T46" fmla="*/ 0 w 228"/>
                  <a:gd name="T47" fmla="*/ 111 h 596"/>
                  <a:gd name="T48" fmla="*/ 3 w 228"/>
                  <a:gd name="T49" fmla="*/ 86 h 596"/>
                  <a:gd name="T50" fmla="*/ 13 w 228"/>
                  <a:gd name="T51" fmla="*/ 62 h 596"/>
                  <a:gd name="T52" fmla="*/ 26 w 228"/>
                  <a:gd name="T53" fmla="*/ 42 h 596"/>
                  <a:gd name="T54" fmla="*/ 43 w 228"/>
                  <a:gd name="T55" fmla="*/ 24 h 596"/>
                  <a:gd name="T56" fmla="*/ 65 w 228"/>
                  <a:gd name="T57" fmla="*/ 11 h 596"/>
                  <a:gd name="T58" fmla="*/ 88 w 228"/>
                  <a:gd name="T59" fmla="*/ 3 h 596"/>
                  <a:gd name="T60" fmla="*/ 115 w 228"/>
                  <a:gd name="T61" fmla="*/ 0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28" h="596">
                    <a:moveTo>
                      <a:pt x="115" y="0"/>
                    </a:moveTo>
                    <a:lnTo>
                      <a:pt x="140" y="3"/>
                    </a:lnTo>
                    <a:lnTo>
                      <a:pt x="165" y="11"/>
                    </a:lnTo>
                    <a:lnTo>
                      <a:pt x="186" y="24"/>
                    </a:lnTo>
                    <a:lnTo>
                      <a:pt x="203" y="42"/>
                    </a:lnTo>
                    <a:lnTo>
                      <a:pt x="217" y="62"/>
                    </a:lnTo>
                    <a:lnTo>
                      <a:pt x="225" y="86"/>
                    </a:lnTo>
                    <a:lnTo>
                      <a:pt x="228" y="111"/>
                    </a:lnTo>
                    <a:lnTo>
                      <a:pt x="228" y="484"/>
                    </a:lnTo>
                    <a:lnTo>
                      <a:pt x="225" y="510"/>
                    </a:lnTo>
                    <a:lnTo>
                      <a:pt x="217" y="533"/>
                    </a:lnTo>
                    <a:lnTo>
                      <a:pt x="203" y="555"/>
                    </a:lnTo>
                    <a:lnTo>
                      <a:pt x="186" y="572"/>
                    </a:lnTo>
                    <a:lnTo>
                      <a:pt x="165" y="585"/>
                    </a:lnTo>
                    <a:lnTo>
                      <a:pt x="140" y="594"/>
                    </a:lnTo>
                    <a:lnTo>
                      <a:pt x="115" y="596"/>
                    </a:lnTo>
                    <a:lnTo>
                      <a:pt x="88" y="594"/>
                    </a:lnTo>
                    <a:lnTo>
                      <a:pt x="65" y="585"/>
                    </a:lnTo>
                    <a:lnTo>
                      <a:pt x="43" y="572"/>
                    </a:lnTo>
                    <a:lnTo>
                      <a:pt x="26" y="555"/>
                    </a:lnTo>
                    <a:lnTo>
                      <a:pt x="13" y="533"/>
                    </a:lnTo>
                    <a:lnTo>
                      <a:pt x="3" y="510"/>
                    </a:lnTo>
                    <a:lnTo>
                      <a:pt x="0" y="484"/>
                    </a:lnTo>
                    <a:lnTo>
                      <a:pt x="0" y="111"/>
                    </a:lnTo>
                    <a:lnTo>
                      <a:pt x="3" y="86"/>
                    </a:lnTo>
                    <a:lnTo>
                      <a:pt x="13" y="62"/>
                    </a:lnTo>
                    <a:lnTo>
                      <a:pt x="26" y="42"/>
                    </a:lnTo>
                    <a:lnTo>
                      <a:pt x="43" y="24"/>
                    </a:lnTo>
                    <a:lnTo>
                      <a:pt x="65" y="11"/>
                    </a:lnTo>
                    <a:lnTo>
                      <a:pt x="88" y="3"/>
                    </a:lnTo>
                    <a:lnTo>
                      <a:pt x="115" y="0"/>
                    </a:lnTo>
                    <a:close/>
                  </a:path>
                </a:pathLst>
              </a:custGeom>
              <a:ln w="0">
                <a:noFill/>
                <a:prstDash val="solid"/>
                <a:round/>
                <a:headEnd/>
                <a:tailEnd/>
              </a:ln>
            </p:spPr>
            <p:style>
              <a:lnRef idx="0">
                <a:scrgbClr r="0" g="0" b="0"/>
              </a:lnRef>
              <a:fillRef idx="1001">
                <a:schemeClr val="dk2"/>
              </a:fillRef>
              <a:effectRef idx="0">
                <a:scrgbClr r="0" g="0" b="0"/>
              </a:effectRef>
              <a:fontRef idx="major"/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" name="Freeform 19"/>
              <p:cNvSpPr>
                <a:spLocks/>
              </p:cNvSpPr>
              <p:nvPr/>
            </p:nvSpPr>
            <p:spPr bwMode="auto">
              <a:xfrm>
                <a:off x="6120102" y="1264127"/>
                <a:ext cx="31750" cy="107950"/>
              </a:xfrm>
              <a:custGeom>
                <a:avLst/>
                <a:gdLst>
                  <a:gd name="T0" fmla="*/ 114 w 227"/>
                  <a:gd name="T1" fmla="*/ 0 h 746"/>
                  <a:gd name="T2" fmla="*/ 140 w 227"/>
                  <a:gd name="T3" fmla="*/ 3 h 746"/>
                  <a:gd name="T4" fmla="*/ 164 w 227"/>
                  <a:gd name="T5" fmla="*/ 12 h 746"/>
                  <a:gd name="T6" fmla="*/ 184 w 227"/>
                  <a:gd name="T7" fmla="*/ 25 h 746"/>
                  <a:gd name="T8" fmla="*/ 203 w 227"/>
                  <a:gd name="T9" fmla="*/ 42 h 746"/>
                  <a:gd name="T10" fmla="*/ 216 w 227"/>
                  <a:gd name="T11" fmla="*/ 63 h 746"/>
                  <a:gd name="T12" fmla="*/ 224 w 227"/>
                  <a:gd name="T13" fmla="*/ 86 h 746"/>
                  <a:gd name="T14" fmla="*/ 227 w 227"/>
                  <a:gd name="T15" fmla="*/ 112 h 746"/>
                  <a:gd name="T16" fmla="*/ 227 w 227"/>
                  <a:gd name="T17" fmla="*/ 634 h 746"/>
                  <a:gd name="T18" fmla="*/ 224 w 227"/>
                  <a:gd name="T19" fmla="*/ 660 h 746"/>
                  <a:gd name="T20" fmla="*/ 216 w 227"/>
                  <a:gd name="T21" fmla="*/ 683 h 746"/>
                  <a:gd name="T22" fmla="*/ 203 w 227"/>
                  <a:gd name="T23" fmla="*/ 705 h 746"/>
                  <a:gd name="T24" fmla="*/ 184 w 227"/>
                  <a:gd name="T25" fmla="*/ 722 h 746"/>
                  <a:gd name="T26" fmla="*/ 164 w 227"/>
                  <a:gd name="T27" fmla="*/ 735 h 746"/>
                  <a:gd name="T28" fmla="*/ 140 w 227"/>
                  <a:gd name="T29" fmla="*/ 744 h 746"/>
                  <a:gd name="T30" fmla="*/ 114 w 227"/>
                  <a:gd name="T31" fmla="*/ 746 h 746"/>
                  <a:gd name="T32" fmla="*/ 88 w 227"/>
                  <a:gd name="T33" fmla="*/ 744 h 746"/>
                  <a:gd name="T34" fmla="*/ 64 w 227"/>
                  <a:gd name="T35" fmla="*/ 735 h 746"/>
                  <a:gd name="T36" fmla="*/ 43 w 227"/>
                  <a:gd name="T37" fmla="*/ 722 h 746"/>
                  <a:gd name="T38" fmla="*/ 25 w 227"/>
                  <a:gd name="T39" fmla="*/ 705 h 746"/>
                  <a:gd name="T40" fmla="*/ 12 w 227"/>
                  <a:gd name="T41" fmla="*/ 683 h 746"/>
                  <a:gd name="T42" fmla="*/ 3 w 227"/>
                  <a:gd name="T43" fmla="*/ 660 h 746"/>
                  <a:gd name="T44" fmla="*/ 0 w 227"/>
                  <a:gd name="T45" fmla="*/ 634 h 746"/>
                  <a:gd name="T46" fmla="*/ 0 w 227"/>
                  <a:gd name="T47" fmla="*/ 112 h 746"/>
                  <a:gd name="T48" fmla="*/ 3 w 227"/>
                  <a:gd name="T49" fmla="*/ 86 h 746"/>
                  <a:gd name="T50" fmla="*/ 12 w 227"/>
                  <a:gd name="T51" fmla="*/ 63 h 746"/>
                  <a:gd name="T52" fmla="*/ 25 w 227"/>
                  <a:gd name="T53" fmla="*/ 42 h 746"/>
                  <a:gd name="T54" fmla="*/ 43 w 227"/>
                  <a:gd name="T55" fmla="*/ 25 h 746"/>
                  <a:gd name="T56" fmla="*/ 64 w 227"/>
                  <a:gd name="T57" fmla="*/ 12 h 746"/>
                  <a:gd name="T58" fmla="*/ 88 w 227"/>
                  <a:gd name="T59" fmla="*/ 3 h 746"/>
                  <a:gd name="T60" fmla="*/ 114 w 227"/>
                  <a:gd name="T61" fmla="*/ 0 h 7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27" h="746">
                    <a:moveTo>
                      <a:pt x="114" y="0"/>
                    </a:moveTo>
                    <a:lnTo>
                      <a:pt x="140" y="3"/>
                    </a:lnTo>
                    <a:lnTo>
                      <a:pt x="164" y="12"/>
                    </a:lnTo>
                    <a:lnTo>
                      <a:pt x="184" y="25"/>
                    </a:lnTo>
                    <a:lnTo>
                      <a:pt x="203" y="42"/>
                    </a:lnTo>
                    <a:lnTo>
                      <a:pt x="216" y="63"/>
                    </a:lnTo>
                    <a:lnTo>
                      <a:pt x="224" y="86"/>
                    </a:lnTo>
                    <a:lnTo>
                      <a:pt x="227" y="112"/>
                    </a:lnTo>
                    <a:lnTo>
                      <a:pt x="227" y="634"/>
                    </a:lnTo>
                    <a:lnTo>
                      <a:pt x="224" y="660"/>
                    </a:lnTo>
                    <a:lnTo>
                      <a:pt x="216" y="683"/>
                    </a:lnTo>
                    <a:lnTo>
                      <a:pt x="203" y="705"/>
                    </a:lnTo>
                    <a:lnTo>
                      <a:pt x="184" y="722"/>
                    </a:lnTo>
                    <a:lnTo>
                      <a:pt x="164" y="735"/>
                    </a:lnTo>
                    <a:lnTo>
                      <a:pt x="140" y="744"/>
                    </a:lnTo>
                    <a:lnTo>
                      <a:pt x="114" y="746"/>
                    </a:lnTo>
                    <a:lnTo>
                      <a:pt x="88" y="744"/>
                    </a:lnTo>
                    <a:lnTo>
                      <a:pt x="64" y="735"/>
                    </a:lnTo>
                    <a:lnTo>
                      <a:pt x="43" y="722"/>
                    </a:lnTo>
                    <a:lnTo>
                      <a:pt x="25" y="705"/>
                    </a:lnTo>
                    <a:lnTo>
                      <a:pt x="12" y="683"/>
                    </a:lnTo>
                    <a:lnTo>
                      <a:pt x="3" y="660"/>
                    </a:lnTo>
                    <a:lnTo>
                      <a:pt x="0" y="634"/>
                    </a:lnTo>
                    <a:lnTo>
                      <a:pt x="0" y="112"/>
                    </a:lnTo>
                    <a:lnTo>
                      <a:pt x="3" y="86"/>
                    </a:lnTo>
                    <a:lnTo>
                      <a:pt x="12" y="63"/>
                    </a:lnTo>
                    <a:lnTo>
                      <a:pt x="25" y="42"/>
                    </a:lnTo>
                    <a:lnTo>
                      <a:pt x="43" y="25"/>
                    </a:lnTo>
                    <a:lnTo>
                      <a:pt x="64" y="12"/>
                    </a:lnTo>
                    <a:lnTo>
                      <a:pt x="88" y="3"/>
                    </a:lnTo>
                    <a:lnTo>
                      <a:pt x="114" y="0"/>
                    </a:lnTo>
                    <a:close/>
                  </a:path>
                </a:pathLst>
              </a:custGeom>
              <a:ln w="0">
                <a:noFill/>
                <a:prstDash val="solid"/>
                <a:round/>
                <a:headEnd/>
                <a:tailEnd/>
              </a:ln>
            </p:spPr>
            <p:style>
              <a:lnRef idx="0">
                <a:scrgbClr r="0" g="0" b="0"/>
              </a:lnRef>
              <a:fillRef idx="1001">
                <a:schemeClr val="dk2"/>
              </a:fillRef>
              <a:effectRef idx="0">
                <a:scrgbClr r="0" g="0" b="0"/>
              </a:effectRef>
              <a:fontRef idx="major"/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2" name="Freeform 20"/>
              <p:cNvSpPr>
                <a:spLocks/>
              </p:cNvSpPr>
              <p:nvPr/>
            </p:nvSpPr>
            <p:spPr bwMode="auto">
              <a:xfrm>
                <a:off x="6174078" y="1243489"/>
                <a:ext cx="33338" cy="128588"/>
              </a:xfrm>
              <a:custGeom>
                <a:avLst/>
                <a:gdLst>
                  <a:gd name="T0" fmla="*/ 113 w 227"/>
                  <a:gd name="T1" fmla="*/ 0 h 895"/>
                  <a:gd name="T2" fmla="*/ 139 w 227"/>
                  <a:gd name="T3" fmla="*/ 3 h 895"/>
                  <a:gd name="T4" fmla="*/ 163 w 227"/>
                  <a:gd name="T5" fmla="*/ 11 h 895"/>
                  <a:gd name="T6" fmla="*/ 184 w 227"/>
                  <a:gd name="T7" fmla="*/ 24 h 895"/>
                  <a:gd name="T8" fmla="*/ 202 w 227"/>
                  <a:gd name="T9" fmla="*/ 42 h 895"/>
                  <a:gd name="T10" fmla="*/ 215 w 227"/>
                  <a:gd name="T11" fmla="*/ 62 h 895"/>
                  <a:gd name="T12" fmla="*/ 224 w 227"/>
                  <a:gd name="T13" fmla="*/ 87 h 895"/>
                  <a:gd name="T14" fmla="*/ 227 w 227"/>
                  <a:gd name="T15" fmla="*/ 112 h 895"/>
                  <a:gd name="T16" fmla="*/ 227 w 227"/>
                  <a:gd name="T17" fmla="*/ 783 h 895"/>
                  <a:gd name="T18" fmla="*/ 224 w 227"/>
                  <a:gd name="T19" fmla="*/ 809 h 895"/>
                  <a:gd name="T20" fmla="*/ 215 w 227"/>
                  <a:gd name="T21" fmla="*/ 832 h 895"/>
                  <a:gd name="T22" fmla="*/ 202 w 227"/>
                  <a:gd name="T23" fmla="*/ 854 h 895"/>
                  <a:gd name="T24" fmla="*/ 184 w 227"/>
                  <a:gd name="T25" fmla="*/ 871 h 895"/>
                  <a:gd name="T26" fmla="*/ 163 w 227"/>
                  <a:gd name="T27" fmla="*/ 884 h 895"/>
                  <a:gd name="T28" fmla="*/ 139 w 227"/>
                  <a:gd name="T29" fmla="*/ 893 h 895"/>
                  <a:gd name="T30" fmla="*/ 113 w 227"/>
                  <a:gd name="T31" fmla="*/ 895 h 895"/>
                  <a:gd name="T32" fmla="*/ 87 w 227"/>
                  <a:gd name="T33" fmla="*/ 893 h 895"/>
                  <a:gd name="T34" fmla="*/ 63 w 227"/>
                  <a:gd name="T35" fmla="*/ 884 h 895"/>
                  <a:gd name="T36" fmla="*/ 42 w 227"/>
                  <a:gd name="T37" fmla="*/ 871 h 895"/>
                  <a:gd name="T38" fmla="*/ 25 w 227"/>
                  <a:gd name="T39" fmla="*/ 854 h 895"/>
                  <a:gd name="T40" fmla="*/ 11 w 227"/>
                  <a:gd name="T41" fmla="*/ 832 h 895"/>
                  <a:gd name="T42" fmla="*/ 3 w 227"/>
                  <a:gd name="T43" fmla="*/ 809 h 895"/>
                  <a:gd name="T44" fmla="*/ 0 w 227"/>
                  <a:gd name="T45" fmla="*/ 783 h 895"/>
                  <a:gd name="T46" fmla="*/ 0 w 227"/>
                  <a:gd name="T47" fmla="*/ 112 h 895"/>
                  <a:gd name="T48" fmla="*/ 3 w 227"/>
                  <a:gd name="T49" fmla="*/ 87 h 895"/>
                  <a:gd name="T50" fmla="*/ 11 w 227"/>
                  <a:gd name="T51" fmla="*/ 62 h 895"/>
                  <a:gd name="T52" fmla="*/ 25 w 227"/>
                  <a:gd name="T53" fmla="*/ 42 h 895"/>
                  <a:gd name="T54" fmla="*/ 42 w 227"/>
                  <a:gd name="T55" fmla="*/ 24 h 895"/>
                  <a:gd name="T56" fmla="*/ 63 w 227"/>
                  <a:gd name="T57" fmla="*/ 11 h 895"/>
                  <a:gd name="T58" fmla="*/ 87 w 227"/>
                  <a:gd name="T59" fmla="*/ 3 h 895"/>
                  <a:gd name="T60" fmla="*/ 113 w 227"/>
                  <a:gd name="T61" fmla="*/ 0 h 8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27" h="895">
                    <a:moveTo>
                      <a:pt x="113" y="0"/>
                    </a:moveTo>
                    <a:lnTo>
                      <a:pt x="139" y="3"/>
                    </a:lnTo>
                    <a:lnTo>
                      <a:pt x="163" y="11"/>
                    </a:lnTo>
                    <a:lnTo>
                      <a:pt x="184" y="24"/>
                    </a:lnTo>
                    <a:lnTo>
                      <a:pt x="202" y="42"/>
                    </a:lnTo>
                    <a:lnTo>
                      <a:pt x="215" y="62"/>
                    </a:lnTo>
                    <a:lnTo>
                      <a:pt x="224" y="87"/>
                    </a:lnTo>
                    <a:lnTo>
                      <a:pt x="227" y="112"/>
                    </a:lnTo>
                    <a:lnTo>
                      <a:pt x="227" y="783"/>
                    </a:lnTo>
                    <a:lnTo>
                      <a:pt x="224" y="809"/>
                    </a:lnTo>
                    <a:lnTo>
                      <a:pt x="215" y="832"/>
                    </a:lnTo>
                    <a:lnTo>
                      <a:pt x="202" y="854"/>
                    </a:lnTo>
                    <a:lnTo>
                      <a:pt x="184" y="871"/>
                    </a:lnTo>
                    <a:lnTo>
                      <a:pt x="163" y="884"/>
                    </a:lnTo>
                    <a:lnTo>
                      <a:pt x="139" y="893"/>
                    </a:lnTo>
                    <a:lnTo>
                      <a:pt x="113" y="895"/>
                    </a:lnTo>
                    <a:lnTo>
                      <a:pt x="87" y="893"/>
                    </a:lnTo>
                    <a:lnTo>
                      <a:pt x="63" y="884"/>
                    </a:lnTo>
                    <a:lnTo>
                      <a:pt x="42" y="871"/>
                    </a:lnTo>
                    <a:lnTo>
                      <a:pt x="25" y="854"/>
                    </a:lnTo>
                    <a:lnTo>
                      <a:pt x="11" y="832"/>
                    </a:lnTo>
                    <a:lnTo>
                      <a:pt x="3" y="809"/>
                    </a:lnTo>
                    <a:lnTo>
                      <a:pt x="0" y="783"/>
                    </a:lnTo>
                    <a:lnTo>
                      <a:pt x="0" y="112"/>
                    </a:lnTo>
                    <a:lnTo>
                      <a:pt x="3" y="87"/>
                    </a:lnTo>
                    <a:lnTo>
                      <a:pt x="11" y="62"/>
                    </a:lnTo>
                    <a:lnTo>
                      <a:pt x="25" y="42"/>
                    </a:lnTo>
                    <a:lnTo>
                      <a:pt x="42" y="24"/>
                    </a:lnTo>
                    <a:lnTo>
                      <a:pt x="63" y="11"/>
                    </a:lnTo>
                    <a:lnTo>
                      <a:pt x="87" y="3"/>
                    </a:lnTo>
                    <a:lnTo>
                      <a:pt x="113" y="0"/>
                    </a:lnTo>
                    <a:close/>
                  </a:path>
                </a:pathLst>
              </a:custGeom>
              <a:ln w="0">
                <a:noFill/>
                <a:prstDash val="solid"/>
                <a:round/>
                <a:headEnd/>
                <a:tailEnd/>
              </a:ln>
            </p:spPr>
            <p:style>
              <a:lnRef idx="0">
                <a:scrgbClr r="0" g="0" b="0"/>
              </a:lnRef>
              <a:fillRef idx="1001">
                <a:schemeClr val="dk2"/>
              </a:fillRef>
              <a:effectRef idx="0">
                <a:scrgbClr r="0" g="0" b="0"/>
              </a:effectRef>
              <a:fontRef idx="major"/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" name="Freeform 21"/>
              <p:cNvSpPr>
                <a:spLocks/>
              </p:cNvSpPr>
              <p:nvPr/>
            </p:nvSpPr>
            <p:spPr bwMode="auto">
              <a:xfrm>
                <a:off x="5990051" y="1158720"/>
                <a:ext cx="481013" cy="311150"/>
              </a:xfrm>
              <a:custGeom>
                <a:avLst/>
                <a:gdLst>
                  <a:gd name="T0" fmla="*/ 3179 w 3330"/>
                  <a:gd name="T1" fmla="*/ 0 h 2163"/>
                  <a:gd name="T2" fmla="*/ 3239 w 3330"/>
                  <a:gd name="T3" fmla="*/ 11 h 2163"/>
                  <a:gd name="T4" fmla="*/ 3286 w 3330"/>
                  <a:gd name="T5" fmla="*/ 43 h 2163"/>
                  <a:gd name="T6" fmla="*/ 3319 w 3330"/>
                  <a:gd name="T7" fmla="*/ 91 h 2163"/>
                  <a:gd name="T8" fmla="*/ 3330 w 3330"/>
                  <a:gd name="T9" fmla="*/ 149 h 2163"/>
                  <a:gd name="T10" fmla="*/ 3127 w 3330"/>
                  <a:gd name="T11" fmla="*/ 1640 h 2163"/>
                  <a:gd name="T12" fmla="*/ 3184 w 3330"/>
                  <a:gd name="T13" fmla="*/ 1516 h 2163"/>
                  <a:gd name="T14" fmla="*/ 3220 w 3330"/>
                  <a:gd name="T15" fmla="*/ 1384 h 2163"/>
                  <a:gd name="T16" fmla="*/ 3232 w 3330"/>
                  <a:gd name="T17" fmla="*/ 1249 h 2163"/>
                  <a:gd name="T18" fmla="*/ 3221 w 3330"/>
                  <a:gd name="T19" fmla="*/ 1119 h 2163"/>
                  <a:gd name="T20" fmla="*/ 3191 w 3330"/>
                  <a:gd name="T21" fmla="*/ 994 h 2163"/>
                  <a:gd name="T22" fmla="*/ 3140 w 3330"/>
                  <a:gd name="T23" fmla="*/ 878 h 2163"/>
                  <a:gd name="T24" fmla="*/ 3069 w 3330"/>
                  <a:gd name="T25" fmla="*/ 769 h 2163"/>
                  <a:gd name="T26" fmla="*/ 3027 w 3330"/>
                  <a:gd name="T27" fmla="*/ 299 h 2163"/>
                  <a:gd name="T28" fmla="*/ 303 w 3330"/>
                  <a:gd name="T29" fmla="*/ 1865 h 2163"/>
                  <a:gd name="T30" fmla="*/ 1952 w 3330"/>
                  <a:gd name="T31" fmla="*/ 1903 h 2163"/>
                  <a:gd name="T32" fmla="*/ 2058 w 3330"/>
                  <a:gd name="T33" fmla="*/ 1965 h 2163"/>
                  <a:gd name="T34" fmla="*/ 2173 w 3330"/>
                  <a:gd name="T35" fmla="*/ 2011 h 2163"/>
                  <a:gd name="T36" fmla="*/ 2294 w 3330"/>
                  <a:gd name="T37" fmla="*/ 2040 h 2163"/>
                  <a:gd name="T38" fmla="*/ 2419 w 3330"/>
                  <a:gd name="T39" fmla="*/ 2049 h 2163"/>
                  <a:gd name="T40" fmla="*/ 2558 w 3330"/>
                  <a:gd name="T41" fmla="*/ 2037 h 2163"/>
                  <a:gd name="T42" fmla="*/ 2692 w 3330"/>
                  <a:gd name="T43" fmla="*/ 2002 h 2163"/>
                  <a:gd name="T44" fmla="*/ 2817 w 3330"/>
                  <a:gd name="T45" fmla="*/ 1945 h 2163"/>
                  <a:gd name="T46" fmla="*/ 3031 w 3330"/>
                  <a:gd name="T47" fmla="*/ 2156 h 2163"/>
                  <a:gd name="T48" fmla="*/ 3041 w 3330"/>
                  <a:gd name="T49" fmla="*/ 2163 h 2163"/>
                  <a:gd name="T50" fmla="*/ 121 w 3330"/>
                  <a:gd name="T51" fmla="*/ 2160 h 2163"/>
                  <a:gd name="T52" fmla="*/ 67 w 3330"/>
                  <a:gd name="T53" fmla="*/ 2138 h 2163"/>
                  <a:gd name="T54" fmla="*/ 26 w 3330"/>
                  <a:gd name="T55" fmla="*/ 2097 h 2163"/>
                  <a:gd name="T56" fmla="*/ 3 w 3330"/>
                  <a:gd name="T57" fmla="*/ 2044 h 2163"/>
                  <a:gd name="T58" fmla="*/ 0 w 3330"/>
                  <a:gd name="T59" fmla="*/ 149 h 2163"/>
                  <a:gd name="T60" fmla="*/ 12 w 3330"/>
                  <a:gd name="T61" fmla="*/ 92 h 2163"/>
                  <a:gd name="T62" fmla="*/ 45 w 3330"/>
                  <a:gd name="T63" fmla="*/ 43 h 2163"/>
                  <a:gd name="T64" fmla="*/ 93 w 3330"/>
                  <a:gd name="T65" fmla="*/ 11 h 2163"/>
                  <a:gd name="T66" fmla="*/ 152 w 3330"/>
                  <a:gd name="T67" fmla="*/ 0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330" h="2163">
                    <a:moveTo>
                      <a:pt x="152" y="0"/>
                    </a:moveTo>
                    <a:lnTo>
                      <a:pt x="3179" y="0"/>
                    </a:lnTo>
                    <a:lnTo>
                      <a:pt x="3210" y="3"/>
                    </a:lnTo>
                    <a:lnTo>
                      <a:pt x="3239" y="11"/>
                    </a:lnTo>
                    <a:lnTo>
                      <a:pt x="3264" y="25"/>
                    </a:lnTo>
                    <a:lnTo>
                      <a:pt x="3286" y="43"/>
                    </a:lnTo>
                    <a:lnTo>
                      <a:pt x="3305" y="65"/>
                    </a:lnTo>
                    <a:lnTo>
                      <a:pt x="3319" y="91"/>
                    </a:lnTo>
                    <a:lnTo>
                      <a:pt x="3327" y="119"/>
                    </a:lnTo>
                    <a:lnTo>
                      <a:pt x="3330" y="149"/>
                    </a:lnTo>
                    <a:lnTo>
                      <a:pt x="3330" y="1841"/>
                    </a:lnTo>
                    <a:lnTo>
                      <a:pt x="3127" y="1640"/>
                    </a:lnTo>
                    <a:lnTo>
                      <a:pt x="3159" y="1579"/>
                    </a:lnTo>
                    <a:lnTo>
                      <a:pt x="3184" y="1516"/>
                    </a:lnTo>
                    <a:lnTo>
                      <a:pt x="3205" y="1452"/>
                    </a:lnTo>
                    <a:lnTo>
                      <a:pt x="3220" y="1384"/>
                    </a:lnTo>
                    <a:lnTo>
                      <a:pt x="3229" y="1317"/>
                    </a:lnTo>
                    <a:lnTo>
                      <a:pt x="3232" y="1249"/>
                    </a:lnTo>
                    <a:lnTo>
                      <a:pt x="3229" y="1183"/>
                    </a:lnTo>
                    <a:lnTo>
                      <a:pt x="3221" y="1119"/>
                    </a:lnTo>
                    <a:lnTo>
                      <a:pt x="3208" y="1056"/>
                    </a:lnTo>
                    <a:lnTo>
                      <a:pt x="3191" y="994"/>
                    </a:lnTo>
                    <a:lnTo>
                      <a:pt x="3167" y="935"/>
                    </a:lnTo>
                    <a:lnTo>
                      <a:pt x="3140" y="878"/>
                    </a:lnTo>
                    <a:lnTo>
                      <a:pt x="3107" y="821"/>
                    </a:lnTo>
                    <a:lnTo>
                      <a:pt x="3069" y="769"/>
                    </a:lnTo>
                    <a:lnTo>
                      <a:pt x="3027" y="719"/>
                    </a:lnTo>
                    <a:lnTo>
                      <a:pt x="3027" y="299"/>
                    </a:lnTo>
                    <a:lnTo>
                      <a:pt x="303" y="299"/>
                    </a:lnTo>
                    <a:lnTo>
                      <a:pt x="303" y="1865"/>
                    </a:lnTo>
                    <a:lnTo>
                      <a:pt x="1902" y="1865"/>
                    </a:lnTo>
                    <a:lnTo>
                      <a:pt x="1952" y="1903"/>
                    </a:lnTo>
                    <a:lnTo>
                      <a:pt x="2004" y="1936"/>
                    </a:lnTo>
                    <a:lnTo>
                      <a:pt x="2058" y="1965"/>
                    </a:lnTo>
                    <a:lnTo>
                      <a:pt x="2114" y="1990"/>
                    </a:lnTo>
                    <a:lnTo>
                      <a:pt x="2173" y="2011"/>
                    </a:lnTo>
                    <a:lnTo>
                      <a:pt x="2233" y="2028"/>
                    </a:lnTo>
                    <a:lnTo>
                      <a:pt x="2294" y="2040"/>
                    </a:lnTo>
                    <a:lnTo>
                      <a:pt x="2356" y="2047"/>
                    </a:lnTo>
                    <a:lnTo>
                      <a:pt x="2419" y="2049"/>
                    </a:lnTo>
                    <a:lnTo>
                      <a:pt x="2490" y="2046"/>
                    </a:lnTo>
                    <a:lnTo>
                      <a:pt x="2558" y="2037"/>
                    </a:lnTo>
                    <a:lnTo>
                      <a:pt x="2625" y="2023"/>
                    </a:lnTo>
                    <a:lnTo>
                      <a:pt x="2692" y="2002"/>
                    </a:lnTo>
                    <a:lnTo>
                      <a:pt x="2756" y="1976"/>
                    </a:lnTo>
                    <a:lnTo>
                      <a:pt x="2817" y="1945"/>
                    </a:lnTo>
                    <a:lnTo>
                      <a:pt x="3027" y="2152"/>
                    </a:lnTo>
                    <a:lnTo>
                      <a:pt x="3031" y="2156"/>
                    </a:lnTo>
                    <a:lnTo>
                      <a:pt x="3037" y="2159"/>
                    </a:lnTo>
                    <a:lnTo>
                      <a:pt x="3041" y="2163"/>
                    </a:lnTo>
                    <a:lnTo>
                      <a:pt x="152" y="2163"/>
                    </a:lnTo>
                    <a:lnTo>
                      <a:pt x="121" y="2160"/>
                    </a:lnTo>
                    <a:lnTo>
                      <a:pt x="93" y="2151"/>
                    </a:lnTo>
                    <a:lnTo>
                      <a:pt x="67" y="2138"/>
                    </a:lnTo>
                    <a:lnTo>
                      <a:pt x="45" y="2119"/>
                    </a:lnTo>
                    <a:lnTo>
                      <a:pt x="26" y="2097"/>
                    </a:lnTo>
                    <a:lnTo>
                      <a:pt x="12" y="2072"/>
                    </a:lnTo>
                    <a:lnTo>
                      <a:pt x="3" y="2044"/>
                    </a:lnTo>
                    <a:lnTo>
                      <a:pt x="0" y="2014"/>
                    </a:lnTo>
                    <a:lnTo>
                      <a:pt x="0" y="149"/>
                    </a:lnTo>
                    <a:lnTo>
                      <a:pt x="3" y="119"/>
                    </a:lnTo>
                    <a:lnTo>
                      <a:pt x="12" y="92"/>
                    </a:lnTo>
                    <a:lnTo>
                      <a:pt x="26" y="65"/>
                    </a:lnTo>
                    <a:lnTo>
                      <a:pt x="45" y="43"/>
                    </a:lnTo>
                    <a:lnTo>
                      <a:pt x="67" y="25"/>
                    </a:lnTo>
                    <a:lnTo>
                      <a:pt x="93" y="11"/>
                    </a:lnTo>
                    <a:lnTo>
                      <a:pt x="121" y="3"/>
                    </a:lnTo>
                    <a:lnTo>
                      <a:pt x="152" y="0"/>
                    </a:lnTo>
                    <a:close/>
                  </a:path>
                </a:pathLst>
              </a:custGeom>
              <a:ln w="0">
                <a:noFill/>
                <a:prstDash val="solid"/>
                <a:round/>
                <a:headEnd/>
                <a:tailEnd/>
              </a:ln>
            </p:spPr>
            <p:style>
              <a:lnRef idx="0">
                <a:scrgbClr r="0" g="0" b="0"/>
              </a:lnRef>
              <a:fillRef idx="1001">
                <a:schemeClr val="dk2"/>
              </a:fillRef>
              <a:effectRef idx="0">
                <a:scrgbClr r="0" g="0" b="0"/>
              </a:effectRef>
              <a:fontRef idx="major"/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" name="Freeform 22"/>
              <p:cNvSpPr>
                <a:spLocks noEditPoints="1"/>
              </p:cNvSpPr>
              <p:nvPr/>
            </p:nvSpPr>
            <p:spPr bwMode="auto">
              <a:xfrm>
                <a:off x="6252719" y="1250797"/>
                <a:ext cx="214313" cy="212725"/>
              </a:xfrm>
              <a:custGeom>
                <a:avLst/>
                <a:gdLst>
                  <a:gd name="T0" fmla="*/ 558 w 1492"/>
                  <a:gd name="T1" fmla="*/ 144 h 1469"/>
                  <a:gd name="T2" fmla="*/ 415 w 1492"/>
                  <a:gd name="T3" fmla="*/ 194 h 1469"/>
                  <a:gd name="T4" fmla="*/ 290 w 1492"/>
                  <a:gd name="T5" fmla="*/ 286 h 1469"/>
                  <a:gd name="T6" fmla="*/ 198 w 1492"/>
                  <a:gd name="T7" fmla="*/ 407 h 1469"/>
                  <a:gd name="T8" fmla="*/ 146 w 1492"/>
                  <a:gd name="T9" fmla="*/ 550 h 1469"/>
                  <a:gd name="T10" fmla="*/ 139 w 1492"/>
                  <a:gd name="T11" fmla="*/ 703 h 1469"/>
                  <a:gd name="T12" fmla="*/ 176 w 1492"/>
                  <a:gd name="T13" fmla="*/ 850 h 1469"/>
                  <a:gd name="T14" fmla="*/ 255 w 1492"/>
                  <a:gd name="T15" fmla="*/ 979 h 1469"/>
                  <a:gd name="T16" fmla="*/ 371 w 1492"/>
                  <a:gd name="T17" fmla="*/ 1082 h 1469"/>
                  <a:gd name="T18" fmla="*/ 508 w 1492"/>
                  <a:gd name="T19" fmla="*/ 1147 h 1469"/>
                  <a:gd name="T20" fmla="*/ 661 w 1492"/>
                  <a:gd name="T21" fmla="*/ 1169 h 1469"/>
                  <a:gd name="T22" fmla="*/ 814 w 1492"/>
                  <a:gd name="T23" fmla="*/ 1147 h 1469"/>
                  <a:gd name="T24" fmla="*/ 953 w 1492"/>
                  <a:gd name="T25" fmla="*/ 1082 h 1469"/>
                  <a:gd name="T26" fmla="*/ 1068 w 1492"/>
                  <a:gd name="T27" fmla="*/ 979 h 1469"/>
                  <a:gd name="T28" fmla="*/ 1147 w 1492"/>
                  <a:gd name="T29" fmla="*/ 850 h 1469"/>
                  <a:gd name="T30" fmla="*/ 1185 w 1492"/>
                  <a:gd name="T31" fmla="*/ 703 h 1469"/>
                  <a:gd name="T32" fmla="*/ 1177 w 1492"/>
                  <a:gd name="T33" fmla="*/ 550 h 1469"/>
                  <a:gd name="T34" fmla="*/ 1126 w 1492"/>
                  <a:gd name="T35" fmla="*/ 407 h 1469"/>
                  <a:gd name="T36" fmla="*/ 1034 w 1492"/>
                  <a:gd name="T37" fmla="*/ 286 h 1469"/>
                  <a:gd name="T38" fmla="*/ 909 w 1492"/>
                  <a:gd name="T39" fmla="*/ 194 h 1469"/>
                  <a:gd name="T40" fmla="*/ 765 w 1492"/>
                  <a:gd name="T41" fmla="*/ 144 h 1469"/>
                  <a:gd name="T42" fmla="*/ 661 w 1492"/>
                  <a:gd name="T43" fmla="*/ 0 h 1469"/>
                  <a:gd name="T44" fmla="*/ 834 w 1492"/>
                  <a:gd name="T45" fmla="*/ 22 h 1469"/>
                  <a:gd name="T46" fmla="*/ 992 w 1492"/>
                  <a:gd name="T47" fmla="*/ 87 h 1469"/>
                  <a:gd name="T48" fmla="*/ 1130 w 1492"/>
                  <a:gd name="T49" fmla="*/ 191 h 1469"/>
                  <a:gd name="T50" fmla="*/ 1235 w 1492"/>
                  <a:gd name="T51" fmla="*/ 326 h 1469"/>
                  <a:gd name="T52" fmla="*/ 1300 w 1492"/>
                  <a:gd name="T53" fmla="*/ 482 h 1469"/>
                  <a:gd name="T54" fmla="*/ 1322 w 1492"/>
                  <a:gd name="T55" fmla="*/ 652 h 1469"/>
                  <a:gd name="T56" fmla="*/ 1298 w 1492"/>
                  <a:gd name="T57" fmla="*/ 826 h 1469"/>
                  <a:gd name="T58" fmla="*/ 1229 w 1492"/>
                  <a:gd name="T59" fmla="*/ 986 h 1469"/>
                  <a:gd name="T60" fmla="*/ 1189 w 1492"/>
                  <a:gd name="T61" fmla="*/ 1112 h 1469"/>
                  <a:gd name="T62" fmla="*/ 1233 w 1492"/>
                  <a:gd name="T63" fmla="*/ 1122 h 1469"/>
                  <a:gd name="T64" fmla="*/ 1484 w 1492"/>
                  <a:gd name="T65" fmla="*/ 1370 h 1469"/>
                  <a:gd name="T66" fmla="*/ 1490 w 1492"/>
                  <a:gd name="T67" fmla="*/ 1419 h 1469"/>
                  <a:gd name="T68" fmla="*/ 1458 w 1492"/>
                  <a:gd name="T69" fmla="*/ 1461 h 1469"/>
                  <a:gd name="T70" fmla="*/ 1407 w 1492"/>
                  <a:gd name="T71" fmla="*/ 1467 h 1469"/>
                  <a:gd name="T72" fmla="*/ 1149 w 1492"/>
                  <a:gd name="T73" fmla="*/ 1225 h 1469"/>
                  <a:gd name="T74" fmla="*/ 1130 w 1492"/>
                  <a:gd name="T75" fmla="*/ 1186 h 1469"/>
                  <a:gd name="T76" fmla="*/ 1051 w 1492"/>
                  <a:gd name="T77" fmla="*/ 1177 h 1469"/>
                  <a:gd name="T78" fmla="*/ 895 w 1492"/>
                  <a:gd name="T79" fmla="*/ 1261 h 1469"/>
                  <a:gd name="T80" fmla="*/ 722 w 1492"/>
                  <a:gd name="T81" fmla="*/ 1300 h 1469"/>
                  <a:gd name="T82" fmla="*/ 546 w 1492"/>
                  <a:gd name="T83" fmla="*/ 1293 h 1469"/>
                  <a:gd name="T84" fmla="*/ 383 w 1492"/>
                  <a:gd name="T85" fmla="*/ 1242 h 1469"/>
                  <a:gd name="T86" fmla="*/ 238 w 1492"/>
                  <a:gd name="T87" fmla="*/ 1151 h 1469"/>
                  <a:gd name="T88" fmla="*/ 120 w 1492"/>
                  <a:gd name="T89" fmla="*/ 1024 h 1469"/>
                  <a:gd name="T90" fmla="*/ 40 w 1492"/>
                  <a:gd name="T91" fmla="*/ 875 h 1469"/>
                  <a:gd name="T92" fmla="*/ 4 w 1492"/>
                  <a:gd name="T93" fmla="*/ 709 h 1469"/>
                  <a:gd name="T94" fmla="*/ 11 w 1492"/>
                  <a:gd name="T95" fmla="*/ 537 h 1469"/>
                  <a:gd name="T96" fmla="*/ 63 w 1492"/>
                  <a:gd name="T97" fmla="*/ 376 h 1469"/>
                  <a:gd name="T98" fmla="*/ 155 w 1492"/>
                  <a:gd name="T99" fmla="*/ 233 h 1469"/>
                  <a:gd name="T100" fmla="*/ 283 w 1492"/>
                  <a:gd name="T101" fmla="*/ 117 h 1469"/>
                  <a:gd name="T102" fmla="*/ 435 w 1492"/>
                  <a:gd name="T103" fmla="*/ 39 h 1469"/>
                  <a:gd name="T104" fmla="*/ 603 w 1492"/>
                  <a:gd name="T105" fmla="*/ 2 h 1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492" h="1469">
                    <a:moveTo>
                      <a:pt x="661" y="134"/>
                    </a:moveTo>
                    <a:lnTo>
                      <a:pt x="609" y="136"/>
                    </a:lnTo>
                    <a:lnTo>
                      <a:pt x="558" y="144"/>
                    </a:lnTo>
                    <a:lnTo>
                      <a:pt x="508" y="156"/>
                    </a:lnTo>
                    <a:lnTo>
                      <a:pt x="461" y="173"/>
                    </a:lnTo>
                    <a:lnTo>
                      <a:pt x="415" y="194"/>
                    </a:lnTo>
                    <a:lnTo>
                      <a:pt x="371" y="220"/>
                    </a:lnTo>
                    <a:lnTo>
                      <a:pt x="329" y="250"/>
                    </a:lnTo>
                    <a:lnTo>
                      <a:pt x="290" y="286"/>
                    </a:lnTo>
                    <a:lnTo>
                      <a:pt x="255" y="324"/>
                    </a:lnTo>
                    <a:lnTo>
                      <a:pt x="225" y="364"/>
                    </a:lnTo>
                    <a:lnTo>
                      <a:pt x="198" y="407"/>
                    </a:lnTo>
                    <a:lnTo>
                      <a:pt x="176" y="453"/>
                    </a:lnTo>
                    <a:lnTo>
                      <a:pt x="159" y="501"/>
                    </a:lnTo>
                    <a:lnTo>
                      <a:pt x="146" y="550"/>
                    </a:lnTo>
                    <a:lnTo>
                      <a:pt x="139" y="600"/>
                    </a:lnTo>
                    <a:lnTo>
                      <a:pt x="136" y="652"/>
                    </a:lnTo>
                    <a:lnTo>
                      <a:pt x="139" y="703"/>
                    </a:lnTo>
                    <a:lnTo>
                      <a:pt x="146" y="753"/>
                    </a:lnTo>
                    <a:lnTo>
                      <a:pt x="159" y="802"/>
                    </a:lnTo>
                    <a:lnTo>
                      <a:pt x="176" y="850"/>
                    </a:lnTo>
                    <a:lnTo>
                      <a:pt x="198" y="895"/>
                    </a:lnTo>
                    <a:lnTo>
                      <a:pt x="225" y="938"/>
                    </a:lnTo>
                    <a:lnTo>
                      <a:pt x="255" y="979"/>
                    </a:lnTo>
                    <a:lnTo>
                      <a:pt x="290" y="1017"/>
                    </a:lnTo>
                    <a:lnTo>
                      <a:pt x="329" y="1052"/>
                    </a:lnTo>
                    <a:lnTo>
                      <a:pt x="371" y="1082"/>
                    </a:lnTo>
                    <a:lnTo>
                      <a:pt x="415" y="1108"/>
                    </a:lnTo>
                    <a:lnTo>
                      <a:pt x="461" y="1130"/>
                    </a:lnTo>
                    <a:lnTo>
                      <a:pt x="508" y="1147"/>
                    </a:lnTo>
                    <a:lnTo>
                      <a:pt x="558" y="1159"/>
                    </a:lnTo>
                    <a:lnTo>
                      <a:pt x="609" y="1166"/>
                    </a:lnTo>
                    <a:lnTo>
                      <a:pt x="661" y="1169"/>
                    </a:lnTo>
                    <a:lnTo>
                      <a:pt x="713" y="1166"/>
                    </a:lnTo>
                    <a:lnTo>
                      <a:pt x="765" y="1159"/>
                    </a:lnTo>
                    <a:lnTo>
                      <a:pt x="814" y="1147"/>
                    </a:lnTo>
                    <a:lnTo>
                      <a:pt x="863" y="1130"/>
                    </a:lnTo>
                    <a:lnTo>
                      <a:pt x="909" y="1108"/>
                    </a:lnTo>
                    <a:lnTo>
                      <a:pt x="953" y="1082"/>
                    </a:lnTo>
                    <a:lnTo>
                      <a:pt x="995" y="1052"/>
                    </a:lnTo>
                    <a:lnTo>
                      <a:pt x="1034" y="1017"/>
                    </a:lnTo>
                    <a:lnTo>
                      <a:pt x="1068" y="979"/>
                    </a:lnTo>
                    <a:lnTo>
                      <a:pt x="1099" y="938"/>
                    </a:lnTo>
                    <a:lnTo>
                      <a:pt x="1126" y="895"/>
                    </a:lnTo>
                    <a:lnTo>
                      <a:pt x="1147" y="850"/>
                    </a:lnTo>
                    <a:lnTo>
                      <a:pt x="1164" y="802"/>
                    </a:lnTo>
                    <a:lnTo>
                      <a:pt x="1177" y="753"/>
                    </a:lnTo>
                    <a:lnTo>
                      <a:pt x="1185" y="703"/>
                    </a:lnTo>
                    <a:lnTo>
                      <a:pt x="1187" y="652"/>
                    </a:lnTo>
                    <a:lnTo>
                      <a:pt x="1185" y="600"/>
                    </a:lnTo>
                    <a:lnTo>
                      <a:pt x="1177" y="550"/>
                    </a:lnTo>
                    <a:lnTo>
                      <a:pt x="1164" y="501"/>
                    </a:lnTo>
                    <a:lnTo>
                      <a:pt x="1147" y="453"/>
                    </a:lnTo>
                    <a:lnTo>
                      <a:pt x="1126" y="407"/>
                    </a:lnTo>
                    <a:lnTo>
                      <a:pt x="1099" y="364"/>
                    </a:lnTo>
                    <a:lnTo>
                      <a:pt x="1068" y="324"/>
                    </a:lnTo>
                    <a:lnTo>
                      <a:pt x="1034" y="286"/>
                    </a:lnTo>
                    <a:lnTo>
                      <a:pt x="995" y="250"/>
                    </a:lnTo>
                    <a:lnTo>
                      <a:pt x="953" y="220"/>
                    </a:lnTo>
                    <a:lnTo>
                      <a:pt x="909" y="194"/>
                    </a:lnTo>
                    <a:lnTo>
                      <a:pt x="863" y="173"/>
                    </a:lnTo>
                    <a:lnTo>
                      <a:pt x="814" y="156"/>
                    </a:lnTo>
                    <a:lnTo>
                      <a:pt x="765" y="144"/>
                    </a:lnTo>
                    <a:lnTo>
                      <a:pt x="713" y="136"/>
                    </a:lnTo>
                    <a:lnTo>
                      <a:pt x="661" y="134"/>
                    </a:lnTo>
                    <a:close/>
                    <a:moveTo>
                      <a:pt x="661" y="0"/>
                    </a:moveTo>
                    <a:lnTo>
                      <a:pt x="721" y="2"/>
                    </a:lnTo>
                    <a:lnTo>
                      <a:pt x="778" y="10"/>
                    </a:lnTo>
                    <a:lnTo>
                      <a:pt x="834" y="22"/>
                    </a:lnTo>
                    <a:lnTo>
                      <a:pt x="888" y="39"/>
                    </a:lnTo>
                    <a:lnTo>
                      <a:pt x="941" y="60"/>
                    </a:lnTo>
                    <a:lnTo>
                      <a:pt x="992" y="87"/>
                    </a:lnTo>
                    <a:lnTo>
                      <a:pt x="1040" y="117"/>
                    </a:lnTo>
                    <a:lnTo>
                      <a:pt x="1086" y="152"/>
                    </a:lnTo>
                    <a:lnTo>
                      <a:pt x="1130" y="191"/>
                    </a:lnTo>
                    <a:lnTo>
                      <a:pt x="1168" y="233"/>
                    </a:lnTo>
                    <a:lnTo>
                      <a:pt x="1204" y="279"/>
                    </a:lnTo>
                    <a:lnTo>
                      <a:pt x="1235" y="326"/>
                    </a:lnTo>
                    <a:lnTo>
                      <a:pt x="1261" y="376"/>
                    </a:lnTo>
                    <a:lnTo>
                      <a:pt x="1283" y="428"/>
                    </a:lnTo>
                    <a:lnTo>
                      <a:pt x="1300" y="482"/>
                    </a:lnTo>
                    <a:lnTo>
                      <a:pt x="1312" y="537"/>
                    </a:lnTo>
                    <a:lnTo>
                      <a:pt x="1320" y="593"/>
                    </a:lnTo>
                    <a:lnTo>
                      <a:pt x="1322" y="652"/>
                    </a:lnTo>
                    <a:lnTo>
                      <a:pt x="1319" y="711"/>
                    </a:lnTo>
                    <a:lnTo>
                      <a:pt x="1312" y="769"/>
                    </a:lnTo>
                    <a:lnTo>
                      <a:pt x="1298" y="826"/>
                    </a:lnTo>
                    <a:lnTo>
                      <a:pt x="1280" y="882"/>
                    </a:lnTo>
                    <a:lnTo>
                      <a:pt x="1256" y="935"/>
                    </a:lnTo>
                    <a:lnTo>
                      <a:pt x="1229" y="986"/>
                    </a:lnTo>
                    <a:lnTo>
                      <a:pt x="1195" y="1034"/>
                    </a:lnTo>
                    <a:lnTo>
                      <a:pt x="1157" y="1081"/>
                    </a:lnTo>
                    <a:lnTo>
                      <a:pt x="1189" y="1112"/>
                    </a:lnTo>
                    <a:lnTo>
                      <a:pt x="1204" y="1112"/>
                    </a:lnTo>
                    <a:lnTo>
                      <a:pt x="1218" y="1115"/>
                    </a:lnTo>
                    <a:lnTo>
                      <a:pt x="1233" y="1122"/>
                    </a:lnTo>
                    <a:lnTo>
                      <a:pt x="1245" y="1131"/>
                    </a:lnTo>
                    <a:lnTo>
                      <a:pt x="1472" y="1356"/>
                    </a:lnTo>
                    <a:lnTo>
                      <a:pt x="1484" y="1370"/>
                    </a:lnTo>
                    <a:lnTo>
                      <a:pt x="1490" y="1386"/>
                    </a:lnTo>
                    <a:lnTo>
                      <a:pt x="1492" y="1402"/>
                    </a:lnTo>
                    <a:lnTo>
                      <a:pt x="1490" y="1419"/>
                    </a:lnTo>
                    <a:lnTo>
                      <a:pt x="1484" y="1436"/>
                    </a:lnTo>
                    <a:lnTo>
                      <a:pt x="1472" y="1450"/>
                    </a:lnTo>
                    <a:lnTo>
                      <a:pt x="1458" y="1461"/>
                    </a:lnTo>
                    <a:lnTo>
                      <a:pt x="1442" y="1467"/>
                    </a:lnTo>
                    <a:lnTo>
                      <a:pt x="1424" y="1469"/>
                    </a:lnTo>
                    <a:lnTo>
                      <a:pt x="1407" y="1467"/>
                    </a:lnTo>
                    <a:lnTo>
                      <a:pt x="1391" y="1461"/>
                    </a:lnTo>
                    <a:lnTo>
                      <a:pt x="1376" y="1450"/>
                    </a:lnTo>
                    <a:lnTo>
                      <a:pt x="1149" y="1225"/>
                    </a:lnTo>
                    <a:lnTo>
                      <a:pt x="1139" y="1213"/>
                    </a:lnTo>
                    <a:lnTo>
                      <a:pt x="1133" y="1200"/>
                    </a:lnTo>
                    <a:lnTo>
                      <a:pt x="1130" y="1186"/>
                    </a:lnTo>
                    <a:lnTo>
                      <a:pt x="1130" y="1171"/>
                    </a:lnTo>
                    <a:lnTo>
                      <a:pt x="1098" y="1140"/>
                    </a:lnTo>
                    <a:lnTo>
                      <a:pt x="1051" y="1177"/>
                    </a:lnTo>
                    <a:lnTo>
                      <a:pt x="1001" y="1209"/>
                    </a:lnTo>
                    <a:lnTo>
                      <a:pt x="949" y="1238"/>
                    </a:lnTo>
                    <a:lnTo>
                      <a:pt x="895" y="1261"/>
                    </a:lnTo>
                    <a:lnTo>
                      <a:pt x="839" y="1279"/>
                    </a:lnTo>
                    <a:lnTo>
                      <a:pt x="782" y="1292"/>
                    </a:lnTo>
                    <a:lnTo>
                      <a:pt x="722" y="1300"/>
                    </a:lnTo>
                    <a:lnTo>
                      <a:pt x="661" y="1303"/>
                    </a:lnTo>
                    <a:lnTo>
                      <a:pt x="603" y="1300"/>
                    </a:lnTo>
                    <a:lnTo>
                      <a:pt x="546" y="1293"/>
                    </a:lnTo>
                    <a:lnTo>
                      <a:pt x="490" y="1281"/>
                    </a:lnTo>
                    <a:lnTo>
                      <a:pt x="435" y="1264"/>
                    </a:lnTo>
                    <a:lnTo>
                      <a:pt x="383" y="1242"/>
                    </a:lnTo>
                    <a:lnTo>
                      <a:pt x="332" y="1216"/>
                    </a:lnTo>
                    <a:lnTo>
                      <a:pt x="283" y="1185"/>
                    </a:lnTo>
                    <a:lnTo>
                      <a:pt x="238" y="1151"/>
                    </a:lnTo>
                    <a:lnTo>
                      <a:pt x="194" y="1112"/>
                    </a:lnTo>
                    <a:lnTo>
                      <a:pt x="155" y="1070"/>
                    </a:lnTo>
                    <a:lnTo>
                      <a:pt x="120" y="1024"/>
                    </a:lnTo>
                    <a:lnTo>
                      <a:pt x="89" y="976"/>
                    </a:lnTo>
                    <a:lnTo>
                      <a:pt x="63" y="926"/>
                    </a:lnTo>
                    <a:lnTo>
                      <a:pt x="40" y="875"/>
                    </a:lnTo>
                    <a:lnTo>
                      <a:pt x="23" y="820"/>
                    </a:lnTo>
                    <a:lnTo>
                      <a:pt x="11" y="765"/>
                    </a:lnTo>
                    <a:lnTo>
                      <a:pt x="4" y="709"/>
                    </a:lnTo>
                    <a:lnTo>
                      <a:pt x="0" y="652"/>
                    </a:lnTo>
                    <a:lnTo>
                      <a:pt x="4" y="593"/>
                    </a:lnTo>
                    <a:lnTo>
                      <a:pt x="11" y="537"/>
                    </a:lnTo>
                    <a:lnTo>
                      <a:pt x="23" y="482"/>
                    </a:lnTo>
                    <a:lnTo>
                      <a:pt x="40" y="428"/>
                    </a:lnTo>
                    <a:lnTo>
                      <a:pt x="63" y="376"/>
                    </a:lnTo>
                    <a:lnTo>
                      <a:pt x="89" y="326"/>
                    </a:lnTo>
                    <a:lnTo>
                      <a:pt x="120" y="279"/>
                    </a:lnTo>
                    <a:lnTo>
                      <a:pt x="155" y="233"/>
                    </a:lnTo>
                    <a:lnTo>
                      <a:pt x="194" y="191"/>
                    </a:lnTo>
                    <a:lnTo>
                      <a:pt x="238" y="152"/>
                    </a:lnTo>
                    <a:lnTo>
                      <a:pt x="283" y="117"/>
                    </a:lnTo>
                    <a:lnTo>
                      <a:pt x="332" y="87"/>
                    </a:lnTo>
                    <a:lnTo>
                      <a:pt x="383" y="60"/>
                    </a:lnTo>
                    <a:lnTo>
                      <a:pt x="435" y="39"/>
                    </a:lnTo>
                    <a:lnTo>
                      <a:pt x="490" y="22"/>
                    </a:lnTo>
                    <a:lnTo>
                      <a:pt x="546" y="10"/>
                    </a:lnTo>
                    <a:lnTo>
                      <a:pt x="603" y="2"/>
                    </a:lnTo>
                    <a:lnTo>
                      <a:pt x="661" y="0"/>
                    </a:lnTo>
                    <a:close/>
                  </a:path>
                </a:pathLst>
              </a:custGeom>
              <a:ln w="0">
                <a:noFill/>
                <a:prstDash val="solid"/>
                <a:round/>
                <a:headEnd/>
                <a:tailEnd/>
              </a:ln>
            </p:spPr>
            <p:style>
              <a:lnRef idx="0">
                <a:scrgbClr r="0" g="0" b="0"/>
              </a:lnRef>
              <a:fillRef idx="1001">
                <a:schemeClr val="dk2"/>
              </a:fillRef>
              <a:effectRef idx="0">
                <a:scrgbClr r="0" g="0" b="0"/>
              </a:effectRef>
              <a:fontRef idx="major"/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5" name="Freeform 12"/>
            <p:cNvSpPr>
              <a:spLocks noEditPoints="1"/>
            </p:cNvSpPr>
            <p:nvPr/>
          </p:nvSpPr>
          <p:spPr bwMode="auto">
            <a:xfrm>
              <a:off x="7016255" y="5528646"/>
              <a:ext cx="626423" cy="555079"/>
            </a:xfrm>
            <a:custGeom>
              <a:avLst/>
              <a:gdLst>
                <a:gd name="T0" fmla="*/ 3526 w 3526"/>
                <a:gd name="T1" fmla="*/ 2803 h 2803"/>
                <a:gd name="T2" fmla="*/ 0 w 3526"/>
                <a:gd name="T3" fmla="*/ 1227 h 2803"/>
                <a:gd name="T4" fmla="*/ 69 w 3526"/>
                <a:gd name="T5" fmla="*/ 1291 h 2803"/>
                <a:gd name="T6" fmla="*/ 150 w 3526"/>
                <a:gd name="T7" fmla="*/ 1340 h 2803"/>
                <a:gd name="T8" fmla="*/ 241 w 3526"/>
                <a:gd name="T9" fmla="*/ 1372 h 2803"/>
                <a:gd name="T10" fmla="*/ 341 w 3526"/>
                <a:gd name="T11" fmla="*/ 1382 h 2803"/>
                <a:gd name="T12" fmla="*/ 513 w 3526"/>
                <a:gd name="T13" fmla="*/ 1663 h 2803"/>
                <a:gd name="T14" fmla="*/ 921 w 3526"/>
                <a:gd name="T15" fmla="*/ 1382 h 2803"/>
                <a:gd name="T16" fmla="*/ 2494 w 3526"/>
                <a:gd name="T17" fmla="*/ 1663 h 2803"/>
                <a:gd name="T18" fmla="*/ 2900 w 3526"/>
                <a:gd name="T19" fmla="*/ 1382 h 2803"/>
                <a:gd name="T20" fmla="*/ 3223 w 3526"/>
                <a:gd name="T21" fmla="*/ 1379 h 2803"/>
                <a:gd name="T22" fmla="*/ 3323 w 3526"/>
                <a:gd name="T23" fmla="*/ 1355 h 2803"/>
                <a:gd name="T24" fmla="*/ 3414 w 3526"/>
                <a:gd name="T25" fmla="*/ 1309 h 2803"/>
                <a:gd name="T26" fmla="*/ 3492 w 3526"/>
                <a:gd name="T27" fmla="*/ 1245 h 2803"/>
                <a:gd name="T28" fmla="*/ 1317 w 3526"/>
                <a:gd name="T29" fmla="*/ 133 h 2803"/>
                <a:gd name="T30" fmla="*/ 2217 w 3526"/>
                <a:gd name="T31" fmla="*/ 350 h 2803"/>
                <a:gd name="T32" fmla="*/ 1317 w 3526"/>
                <a:gd name="T33" fmla="*/ 133 h 2803"/>
                <a:gd name="T34" fmla="*/ 2284 w 3526"/>
                <a:gd name="T35" fmla="*/ 0 h 2803"/>
                <a:gd name="T36" fmla="*/ 2317 w 3526"/>
                <a:gd name="T37" fmla="*/ 9 h 2803"/>
                <a:gd name="T38" fmla="*/ 2341 w 3526"/>
                <a:gd name="T39" fmla="*/ 32 h 2803"/>
                <a:gd name="T40" fmla="*/ 2350 w 3526"/>
                <a:gd name="T41" fmla="*/ 67 h 2803"/>
                <a:gd name="T42" fmla="*/ 3526 w 3526"/>
                <a:gd name="T43" fmla="*/ 350 h 2803"/>
                <a:gd name="T44" fmla="*/ 3514 w 3526"/>
                <a:gd name="T45" fmla="*/ 1041 h 2803"/>
                <a:gd name="T46" fmla="*/ 3476 w 3526"/>
                <a:gd name="T47" fmla="*/ 1123 h 2803"/>
                <a:gd name="T48" fmla="*/ 3420 w 3526"/>
                <a:gd name="T49" fmla="*/ 1193 h 2803"/>
                <a:gd name="T50" fmla="*/ 3347 w 3526"/>
                <a:gd name="T51" fmla="*/ 1246 h 2803"/>
                <a:gd name="T52" fmla="*/ 3263 w 3526"/>
                <a:gd name="T53" fmla="*/ 1281 h 2803"/>
                <a:gd name="T54" fmla="*/ 3169 w 3526"/>
                <a:gd name="T55" fmla="*/ 1293 h 2803"/>
                <a:gd name="T56" fmla="*/ 2900 w 3526"/>
                <a:gd name="T57" fmla="*/ 1184 h 2803"/>
                <a:gd name="T58" fmla="*/ 2494 w 3526"/>
                <a:gd name="T59" fmla="*/ 1293 h 2803"/>
                <a:gd name="T60" fmla="*/ 921 w 3526"/>
                <a:gd name="T61" fmla="*/ 1184 h 2803"/>
                <a:gd name="T62" fmla="*/ 513 w 3526"/>
                <a:gd name="T63" fmla="*/ 1293 h 2803"/>
                <a:gd name="T64" fmla="*/ 294 w 3526"/>
                <a:gd name="T65" fmla="*/ 1291 h 2803"/>
                <a:gd name="T66" fmla="*/ 208 w 3526"/>
                <a:gd name="T67" fmla="*/ 1268 h 2803"/>
                <a:gd name="T68" fmla="*/ 131 w 3526"/>
                <a:gd name="T69" fmla="*/ 1226 h 2803"/>
                <a:gd name="T70" fmla="*/ 66 w 3526"/>
                <a:gd name="T71" fmla="*/ 1167 h 2803"/>
                <a:gd name="T72" fmla="*/ 17 w 3526"/>
                <a:gd name="T73" fmla="*/ 1094 h 2803"/>
                <a:gd name="T74" fmla="*/ 0 w 3526"/>
                <a:gd name="T75" fmla="*/ 350 h 2803"/>
                <a:gd name="T76" fmla="*/ 1182 w 3526"/>
                <a:gd name="T77" fmla="*/ 67 h 2803"/>
                <a:gd name="T78" fmla="*/ 1192 w 3526"/>
                <a:gd name="T79" fmla="*/ 32 h 2803"/>
                <a:gd name="T80" fmla="*/ 1216 w 3526"/>
                <a:gd name="T81" fmla="*/ 9 h 2803"/>
                <a:gd name="T82" fmla="*/ 1250 w 3526"/>
                <a:gd name="T83" fmla="*/ 0 h 2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26" h="2803">
                  <a:moveTo>
                    <a:pt x="3526" y="1207"/>
                  </a:moveTo>
                  <a:lnTo>
                    <a:pt x="3526" y="2803"/>
                  </a:lnTo>
                  <a:lnTo>
                    <a:pt x="0" y="2803"/>
                  </a:lnTo>
                  <a:lnTo>
                    <a:pt x="0" y="1227"/>
                  </a:lnTo>
                  <a:lnTo>
                    <a:pt x="32" y="1260"/>
                  </a:lnTo>
                  <a:lnTo>
                    <a:pt x="69" y="1291"/>
                  </a:lnTo>
                  <a:lnTo>
                    <a:pt x="108" y="1318"/>
                  </a:lnTo>
                  <a:lnTo>
                    <a:pt x="150" y="1340"/>
                  </a:lnTo>
                  <a:lnTo>
                    <a:pt x="195" y="1359"/>
                  </a:lnTo>
                  <a:lnTo>
                    <a:pt x="241" y="1372"/>
                  </a:lnTo>
                  <a:lnTo>
                    <a:pt x="290" y="1379"/>
                  </a:lnTo>
                  <a:lnTo>
                    <a:pt x="341" y="1382"/>
                  </a:lnTo>
                  <a:lnTo>
                    <a:pt x="513" y="1382"/>
                  </a:lnTo>
                  <a:lnTo>
                    <a:pt x="513" y="1663"/>
                  </a:lnTo>
                  <a:lnTo>
                    <a:pt x="921" y="1663"/>
                  </a:lnTo>
                  <a:lnTo>
                    <a:pt x="921" y="1382"/>
                  </a:lnTo>
                  <a:lnTo>
                    <a:pt x="2494" y="1382"/>
                  </a:lnTo>
                  <a:lnTo>
                    <a:pt x="2494" y="1663"/>
                  </a:lnTo>
                  <a:lnTo>
                    <a:pt x="2900" y="1663"/>
                  </a:lnTo>
                  <a:lnTo>
                    <a:pt x="2900" y="1382"/>
                  </a:lnTo>
                  <a:lnTo>
                    <a:pt x="3169" y="1382"/>
                  </a:lnTo>
                  <a:lnTo>
                    <a:pt x="3223" y="1379"/>
                  </a:lnTo>
                  <a:lnTo>
                    <a:pt x="3275" y="1371"/>
                  </a:lnTo>
                  <a:lnTo>
                    <a:pt x="3323" y="1355"/>
                  </a:lnTo>
                  <a:lnTo>
                    <a:pt x="3371" y="1335"/>
                  </a:lnTo>
                  <a:lnTo>
                    <a:pt x="3414" y="1309"/>
                  </a:lnTo>
                  <a:lnTo>
                    <a:pt x="3455" y="1280"/>
                  </a:lnTo>
                  <a:lnTo>
                    <a:pt x="3492" y="1245"/>
                  </a:lnTo>
                  <a:lnTo>
                    <a:pt x="3526" y="1207"/>
                  </a:lnTo>
                  <a:close/>
                  <a:moveTo>
                    <a:pt x="1317" y="133"/>
                  </a:moveTo>
                  <a:lnTo>
                    <a:pt x="1317" y="350"/>
                  </a:lnTo>
                  <a:lnTo>
                    <a:pt x="2217" y="350"/>
                  </a:lnTo>
                  <a:lnTo>
                    <a:pt x="2217" y="133"/>
                  </a:lnTo>
                  <a:lnTo>
                    <a:pt x="1317" y="133"/>
                  </a:lnTo>
                  <a:close/>
                  <a:moveTo>
                    <a:pt x="1250" y="0"/>
                  </a:moveTo>
                  <a:lnTo>
                    <a:pt x="2284" y="0"/>
                  </a:lnTo>
                  <a:lnTo>
                    <a:pt x="2301" y="2"/>
                  </a:lnTo>
                  <a:lnTo>
                    <a:pt x="2317" y="9"/>
                  </a:lnTo>
                  <a:lnTo>
                    <a:pt x="2330" y="19"/>
                  </a:lnTo>
                  <a:lnTo>
                    <a:pt x="2341" y="32"/>
                  </a:lnTo>
                  <a:lnTo>
                    <a:pt x="2348" y="49"/>
                  </a:lnTo>
                  <a:lnTo>
                    <a:pt x="2350" y="67"/>
                  </a:lnTo>
                  <a:lnTo>
                    <a:pt x="2350" y="350"/>
                  </a:lnTo>
                  <a:lnTo>
                    <a:pt x="3526" y="350"/>
                  </a:lnTo>
                  <a:lnTo>
                    <a:pt x="3526" y="995"/>
                  </a:lnTo>
                  <a:lnTo>
                    <a:pt x="3514" y="1041"/>
                  </a:lnTo>
                  <a:lnTo>
                    <a:pt x="3498" y="1083"/>
                  </a:lnTo>
                  <a:lnTo>
                    <a:pt x="3476" y="1123"/>
                  </a:lnTo>
                  <a:lnTo>
                    <a:pt x="3450" y="1160"/>
                  </a:lnTo>
                  <a:lnTo>
                    <a:pt x="3420" y="1193"/>
                  </a:lnTo>
                  <a:lnTo>
                    <a:pt x="3385" y="1221"/>
                  </a:lnTo>
                  <a:lnTo>
                    <a:pt x="3347" y="1246"/>
                  </a:lnTo>
                  <a:lnTo>
                    <a:pt x="3306" y="1267"/>
                  </a:lnTo>
                  <a:lnTo>
                    <a:pt x="3263" y="1281"/>
                  </a:lnTo>
                  <a:lnTo>
                    <a:pt x="3216" y="1291"/>
                  </a:lnTo>
                  <a:lnTo>
                    <a:pt x="3169" y="1293"/>
                  </a:lnTo>
                  <a:lnTo>
                    <a:pt x="2900" y="1293"/>
                  </a:lnTo>
                  <a:lnTo>
                    <a:pt x="2900" y="1184"/>
                  </a:lnTo>
                  <a:lnTo>
                    <a:pt x="2494" y="1184"/>
                  </a:lnTo>
                  <a:lnTo>
                    <a:pt x="2494" y="1293"/>
                  </a:lnTo>
                  <a:lnTo>
                    <a:pt x="921" y="1293"/>
                  </a:lnTo>
                  <a:lnTo>
                    <a:pt x="921" y="1184"/>
                  </a:lnTo>
                  <a:lnTo>
                    <a:pt x="513" y="1184"/>
                  </a:lnTo>
                  <a:lnTo>
                    <a:pt x="513" y="1293"/>
                  </a:lnTo>
                  <a:lnTo>
                    <a:pt x="341" y="1293"/>
                  </a:lnTo>
                  <a:lnTo>
                    <a:pt x="294" y="1291"/>
                  </a:lnTo>
                  <a:lnTo>
                    <a:pt x="250" y="1282"/>
                  </a:lnTo>
                  <a:lnTo>
                    <a:pt x="208" y="1268"/>
                  </a:lnTo>
                  <a:lnTo>
                    <a:pt x="168" y="1249"/>
                  </a:lnTo>
                  <a:lnTo>
                    <a:pt x="131" y="1226"/>
                  </a:lnTo>
                  <a:lnTo>
                    <a:pt x="96" y="1198"/>
                  </a:lnTo>
                  <a:lnTo>
                    <a:pt x="66" y="1167"/>
                  </a:lnTo>
                  <a:lnTo>
                    <a:pt x="40" y="1132"/>
                  </a:lnTo>
                  <a:lnTo>
                    <a:pt x="17" y="1094"/>
                  </a:lnTo>
                  <a:lnTo>
                    <a:pt x="0" y="1054"/>
                  </a:lnTo>
                  <a:lnTo>
                    <a:pt x="0" y="350"/>
                  </a:lnTo>
                  <a:lnTo>
                    <a:pt x="1182" y="350"/>
                  </a:lnTo>
                  <a:lnTo>
                    <a:pt x="1182" y="67"/>
                  </a:lnTo>
                  <a:lnTo>
                    <a:pt x="1185" y="49"/>
                  </a:lnTo>
                  <a:lnTo>
                    <a:pt x="1192" y="32"/>
                  </a:lnTo>
                  <a:lnTo>
                    <a:pt x="1202" y="19"/>
                  </a:lnTo>
                  <a:lnTo>
                    <a:pt x="1216" y="9"/>
                  </a:lnTo>
                  <a:lnTo>
                    <a:pt x="1232" y="2"/>
                  </a:lnTo>
                  <a:lnTo>
                    <a:pt x="1250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832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1745" y="1473884"/>
            <a:ext cx="2757016" cy="487569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t-EE" sz="1200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VABARIIGI VALITSUS </a:t>
            </a:r>
          </a:p>
          <a:p>
            <a:pPr algn="ctr">
              <a:lnSpc>
                <a:spcPct val="107000"/>
              </a:lnSpc>
            </a:pPr>
            <a:r>
              <a:rPr lang="et-EE" sz="12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(valitsuskabinet)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00253" y="289445"/>
            <a:ext cx="8761413" cy="70696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t-EE" b="1" dirty="0" smtClean="0">
                <a:solidFill>
                  <a:schemeClr val="tx1"/>
                </a:solidFill>
              </a:rPr>
              <a:t>Ühtne valitsemine</a:t>
            </a:r>
            <a:endParaRPr lang="et-EE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1745" y="2456270"/>
            <a:ext cx="2757016" cy="487569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t-EE" sz="1200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ÜHTNE VALITSUSKESKUS </a:t>
            </a:r>
          </a:p>
          <a:p>
            <a:pPr algn="ctr">
              <a:lnSpc>
                <a:spcPct val="107000"/>
              </a:lnSpc>
            </a:pPr>
            <a:r>
              <a:rPr lang="et-EE" sz="12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(Vabariigi Valitsuse töö toetamine)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1745" y="3569129"/>
            <a:ext cx="2757016" cy="487569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t-EE" sz="1200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VALITSUSASUTUSED</a:t>
            </a:r>
          </a:p>
          <a:p>
            <a:pPr algn="ctr">
              <a:lnSpc>
                <a:spcPct val="107000"/>
              </a:lnSpc>
            </a:pPr>
            <a:r>
              <a:rPr lang="et-EE" sz="12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(valdkondlikud pädevuskeskused)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1745" y="4762133"/>
            <a:ext cx="2757016" cy="685188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t-EE" sz="1200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VALITSUSASUTUSTE KESKSED TUGITEENUSED</a:t>
            </a:r>
          </a:p>
          <a:p>
            <a:pPr algn="ctr">
              <a:lnSpc>
                <a:spcPct val="107000"/>
              </a:lnSpc>
            </a:pPr>
            <a:r>
              <a:rPr lang="et-EE" sz="12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(jagatud teenuskeskused)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6925680" y="1473884"/>
            <a:ext cx="2497721" cy="553082"/>
            <a:chOff x="6147714" y="1331530"/>
            <a:chExt cx="2497721" cy="553082"/>
          </a:xfrm>
        </p:grpSpPr>
        <p:grpSp>
          <p:nvGrpSpPr>
            <p:cNvPr id="2" name="Group 1"/>
            <p:cNvGrpSpPr/>
            <p:nvPr/>
          </p:nvGrpSpPr>
          <p:grpSpPr>
            <a:xfrm>
              <a:off x="7328217" y="1331530"/>
              <a:ext cx="141199" cy="317373"/>
              <a:chOff x="4664000" y="1644080"/>
              <a:chExt cx="141199" cy="317373"/>
            </a:xfrm>
          </p:grpSpPr>
          <p:sp>
            <p:nvSpPr>
              <p:cNvPr id="10" name="Oval 8"/>
              <p:cNvSpPr>
                <a:spLocks noChangeArrowheads="1"/>
              </p:cNvSpPr>
              <p:nvPr/>
            </p:nvSpPr>
            <p:spPr bwMode="auto">
              <a:xfrm>
                <a:off x="4688003" y="1644080"/>
                <a:ext cx="93191" cy="94603"/>
              </a:xfrm>
              <a:prstGeom prst="ellipse">
                <a:avLst/>
              </a:pr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auto">
              <a:xfrm>
                <a:off x="4664000" y="1784955"/>
                <a:ext cx="141199" cy="176498"/>
              </a:xfrm>
              <a:custGeom>
                <a:avLst/>
                <a:gdLst>
                  <a:gd name="T0" fmla="*/ 284 w 490"/>
                  <a:gd name="T1" fmla="*/ 0 h 612"/>
                  <a:gd name="T2" fmla="*/ 307 w 490"/>
                  <a:gd name="T3" fmla="*/ 273 h 612"/>
                  <a:gd name="T4" fmla="*/ 245 w 490"/>
                  <a:gd name="T5" fmla="*/ 335 h 612"/>
                  <a:gd name="T6" fmla="*/ 183 w 490"/>
                  <a:gd name="T7" fmla="*/ 273 h 612"/>
                  <a:gd name="T8" fmla="*/ 206 w 490"/>
                  <a:gd name="T9" fmla="*/ 0 h 612"/>
                  <a:gd name="T10" fmla="*/ 0 w 490"/>
                  <a:gd name="T11" fmla="*/ 0 h 612"/>
                  <a:gd name="T12" fmla="*/ 0 w 490"/>
                  <a:gd name="T13" fmla="*/ 20 h 612"/>
                  <a:gd name="T14" fmla="*/ 143 w 490"/>
                  <a:gd name="T15" fmla="*/ 338 h 612"/>
                  <a:gd name="T16" fmla="*/ 143 w 490"/>
                  <a:gd name="T17" fmla="*/ 612 h 612"/>
                  <a:gd name="T18" fmla="*/ 347 w 490"/>
                  <a:gd name="T19" fmla="*/ 612 h 612"/>
                  <a:gd name="T20" fmla="*/ 347 w 490"/>
                  <a:gd name="T21" fmla="*/ 338 h 612"/>
                  <a:gd name="T22" fmla="*/ 490 w 490"/>
                  <a:gd name="T23" fmla="*/ 20 h 612"/>
                  <a:gd name="T24" fmla="*/ 490 w 490"/>
                  <a:gd name="T25" fmla="*/ 0 h 612"/>
                  <a:gd name="T26" fmla="*/ 284 w 490"/>
                  <a:gd name="T27" fmla="*/ 0 h 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90" h="612">
                    <a:moveTo>
                      <a:pt x="284" y="0"/>
                    </a:moveTo>
                    <a:cubicBezTo>
                      <a:pt x="307" y="273"/>
                      <a:pt x="307" y="273"/>
                      <a:pt x="307" y="273"/>
                    </a:cubicBezTo>
                    <a:cubicBezTo>
                      <a:pt x="245" y="335"/>
                      <a:pt x="245" y="335"/>
                      <a:pt x="245" y="335"/>
                    </a:cubicBezTo>
                    <a:cubicBezTo>
                      <a:pt x="183" y="273"/>
                      <a:pt x="183" y="273"/>
                      <a:pt x="183" y="273"/>
                    </a:cubicBezTo>
                    <a:cubicBezTo>
                      <a:pt x="206" y="0"/>
                      <a:pt x="206" y="0"/>
                      <a:pt x="20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165"/>
                      <a:pt x="52" y="280"/>
                      <a:pt x="143" y="338"/>
                    </a:cubicBezTo>
                    <a:cubicBezTo>
                      <a:pt x="143" y="612"/>
                      <a:pt x="143" y="612"/>
                      <a:pt x="143" y="612"/>
                    </a:cubicBezTo>
                    <a:cubicBezTo>
                      <a:pt x="347" y="612"/>
                      <a:pt x="347" y="612"/>
                      <a:pt x="347" y="612"/>
                    </a:cubicBezTo>
                    <a:cubicBezTo>
                      <a:pt x="347" y="338"/>
                      <a:pt x="347" y="338"/>
                      <a:pt x="347" y="338"/>
                    </a:cubicBezTo>
                    <a:cubicBezTo>
                      <a:pt x="438" y="280"/>
                      <a:pt x="490" y="165"/>
                      <a:pt x="490" y="20"/>
                    </a:cubicBezTo>
                    <a:cubicBezTo>
                      <a:pt x="490" y="0"/>
                      <a:pt x="490" y="0"/>
                      <a:pt x="490" y="0"/>
                    </a:cubicBezTo>
                    <a:lnTo>
                      <a:pt x="284" y="0"/>
                    </a:lnTo>
                    <a:close/>
                  </a:path>
                </a:pathLst>
              </a:cu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6147714" y="1565520"/>
              <a:ext cx="141199" cy="317373"/>
              <a:chOff x="4664000" y="1644080"/>
              <a:chExt cx="141199" cy="317373"/>
            </a:xfrm>
          </p:grpSpPr>
          <p:sp>
            <p:nvSpPr>
              <p:cNvPr id="13" name="Oval 8"/>
              <p:cNvSpPr>
                <a:spLocks noChangeArrowheads="1"/>
              </p:cNvSpPr>
              <p:nvPr/>
            </p:nvSpPr>
            <p:spPr bwMode="auto">
              <a:xfrm>
                <a:off x="4688003" y="1644080"/>
                <a:ext cx="93191" cy="94603"/>
              </a:xfrm>
              <a:prstGeom prst="ellipse">
                <a:avLst/>
              </a:pr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auto">
              <a:xfrm>
                <a:off x="4664000" y="1784955"/>
                <a:ext cx="141199" cy="176498"/>
              </a:xfrm>
              <a:custGeom>
                <a:avLst/>
                <a:gdLst>
                  <a:gd name="T0" fmla="*/ 284 w 490"/>
                  <a:gd name="T1" fmla="*/ 0 h 612"/>
                  <a:gd name="T2" fmla="*/ 307 w 490"/>
                  <a:gd name="T3" fmla="*/ 273 h 612"/>
                  <a:gd name="T4" fmla="*/ 245 w 490"/>
                  <a:gd name="T5" fmla="*/ 335 h 612"/>
                  <a:gd name="T6" fmla="*/ 183 w 490"/>
                  <a:gd name="T7" fmla="*/ 273 h 612"/>
                  <a:gd name="T8" fmla="*/ 206 w 490"/>
                  <a:gd name="T9" fmla="*/ 0 h 612"/>
                  <a:gd name="T10" fmla="*/ 0 w 490"/>
                  <a:gd name="T11" fmla="*/ 0 h 612"/>
                  <a:gd name="T12" fmla="*/ 0 w 490"/>
                  <a:gd name="T13" fmla="*/ 20 h 612"/>
                  <a:gd name="T14" fmla="*/ 143 w 490"/>
                  <a:gd name="T15" fmla="*/ 338 h 612"/>
                  <a:gd name="T16" fmla="*/ 143 w 490"/>
                  <a:gd name="T17" fmla="*/ 612 h 612"/>
                  <a:gd name="T18" fmla="*/ 347 w 490"/>
                  <a:gd name="T19" fmla="*/ 612 h 612"/>
                  <a:gd name="T20" fmla="*/ 347 w 490"/>
                  <a:gd name="T21" fmla="*/ 338 h 612"/>
                  <a:gd name="T22" fmla="*/ 490 w 490"/>
                  <a:gd name="T23" fmla="*/ 20 h 612"/>
                  <a:gd name="T24" fmla="*/ 490 w 490"/>
                  <a:gd name="T25" fmla="*/ 0 h 612"/>
                  <a:gd name="T26" fmla="*/ 284 w 490"/>
                  <a:gd name="T27" fmla="*/ 0 h 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90" h="612">
                    <a:moveTo>
                      <a:pt x="284" y="0"/>
                    </a:moveTo>
                    <a:cubicBezTo>
                      <a:pt x="307" y="273"/>
                      <a:pt x="307" y="273"/>
                      <a:pt x="307" y="273"/>
                    </a:cubicBezTo>
                    <a:cubicBezTo>
                      <a:pt x="245" y="335"/>
                      <a:pt x="245" y="335"/>
                      <a:pt x="245" y="335"/>
                    </a:cubicBezTo>
                    <a:cubicBezTo>
                      <a:pt x="183" y="273"/>
                      <a:pt x="183" y="273"/>
                      <a:pt x="183" y="273"/>
                    </a:cubicBezTo>
                    <a:cubicBezTo>
                      <a:pt x="206" y="0"/>
                      <a:pt x="206" y="0"/>
                      <a:pt x="20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165"/>
                      <a:pt x="52" y="280"/>
                      <a:pt x="143" y="338"/>
                    </a:cubicBezTo>
                    <a:cubicBezTo>
                      <a:pt x="143" y="612"/>
                      <a:pt x="143" y="612"/>
                      <a:pt x="143" y="612"/>
                    </a:cubicBezTo>
                    <a:cubicBezTo>
                      <a:pt x="347" y="612"/>
                      <a:pt x="347" y="612"/>
                      <a:pt x="347" y="612"/>
                    </a:cubicBezTo>
                    <a:cubicBezTo>
                      <a:pt x="347" y="338"/>
                      <a:pt x="347" y="338"/>
                      <a:pt x="347" y="338"/>
                    </a:cubicBezTo>
                    <a:cubicBezTo>
                      <a:pt x="438" y="280"/>
                      <a:pt x="490" y="165"/>
                      <a:pt x="490" y="20"/>
                    </a:cubicBezTo>
                    <a:cubicBezTo>
                      <a:pt x="490" y="0"/>
                      <a:pt x="490" y="0"/>
                      <a:pt x="490" y="0"/>
                    </a:cubicBezTo>
                    <a:lnTo>
                      <a:pt x="284" y="0"/>
                    </a:lnTo>
                    <a:close/>
                  </a:path>
                </a:pathLst>
              </a:cu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6402375" y="1563546"/>
              <a:ext cx="141199" cy="317373"/>
              <a:chOff x="4664000" y="1644080"/>
              <a:chExt cx="141199" cy="317373"/>
            </a:xfrm>
          </p:grpSpPr>
          <p:sp>
            <p:nvSpPr>
              <p:cNvPr id="16" name="Oval 8"/>
              <p:cNvSpPr>
                <a:spLocks noChangeArrowheads="1"/>
              </p:cNvSpPr>
              <p:nvPr/>
            </p:nvSpPr>
            <p:spPr bwMode="auto">
              <a:xfrm>
                <a:off x="4688003" y="1644080"/>
                <a:ext cx="93191" cy="94603"/>
              </a:xfrm>
              <a:prstGeom prst="ellipse">
                <a:avLst/>
              </a:pr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9"/>
              <p:cNvSpPr>
                <a:spLocks/>
              </p:cNvSpPr>
              <p:nvPr/>
            </p:nvSpPr>
            <p:spPr bwMode="auto">
              <a:xfrm>
                <a:off x="4664000" y="1784955"/>
                <a:ext cx="141199" cy="176498"/>
              </a:xfrm>
              <a:custGeom>
                <a:avLst/>
                <a:gdLst>
                  <a:gd name="T0" fmla="*/ 284 w 490"/>
                  <a:gd name="T1" fmla="*/ 0 h 612"/>
                  <a:gd name="T2" fmla="*/ 307 w 490"/>
                  <a:gd name="T3" fmla="*/ 273 h 612"/>
                  <a:gd name="T4" fmla="*/ 245 w 490"/>
                  <a:gd name="T5" fmla="*/ 335 h 612"/>
                  <a:gd name="T6" fmla="*/ 183 w 490"/>
                  <a:gd name="T7" fmla="*/ 273 h 612"/>
                  <a:gd name="T8" fmla="*/ 206 w 490"/>
                  <a:gd name="T9" fmla="*/ 0 h 612"/>
                  <a:gd name="T10" fmla="*/ 0 w 490"/>
                  <a:gd name="T11" fmla="*/ 0 h 612"/>
                  <a:gd name="T12" fmla="*/ 0 w 490"/>
                  <a:gd name="T13" fmla="*/ 20 h 612"/>
                  <a:gd name="T14" fmla="*/ 143 w 490"/>
                  <a:gd name="T15" fmla="*/ 338 h 612"/>
                  <a:gd name="T16" fmla="*/ 143 w 490"/>
                  <a:gd name="T17" fmla="*/ 612 h 612"/>
                  <a:gd name="T18" fmla="*/ 347 w 490"/>
                  <a:gd name="T19" fmla="*/ 612 h 612"/>
                  <a:gd name="T20" fmla="*/ 347 w 490"/>
                  <a:gd name="T21" fmla="*/ 338 h 612"/>
                  <a:gd name="T22" fmla="*/ 490 w 490"/>
                  <a:gd name="T23" fmla="*/ 20 h 612"/>
                  <a:gd name="T24" fmla="*/ 490 w 490"/>
                  <a:gd name="T25" fmla="*/ 0 h 612"/>
                  <a:gd name="T26" fmla="*/ 284 w 490"/>
                  <a:gd name="T27" fmla="*/ 0 h 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90" h="612">
                    <a:moveTo>
                      <a:pt x="284" y="0"/>
                    </a:moveTo>
                    <a:cubicBezTo>
                      <a:pt x="307" y="273"/>
                      <a:pt x="307" y="273"/>
                      <a:pt x="307" y="273"/>
                    </a:cubicBezTo>
                    <a:cubicBezTo>
                      <a:pt x="245" y="335"/>
                      <a:pt x="245" y="335"/>
                      <a:pt x="245" y="335"/>
                    </a:cubicBezTo>
                    <a:cubicBezTo>
                      <a:pt x="183" y="273"/>
                      <a:pt x="183" y="273"/>
                      <a:pt x="183" y="273"/>
                    </a:cubicBezTo>
                    <a:cubicBezTo>
                      <a:pt x="206" y="0"/>
                      <a:pt x="206" y="0"/>
                      <a:pt x="20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165"/>
                      <a:pt x="52" y="280"/>
                      <a:pt x="143" y="338"/>
                    </a:cubicBezTo>
                    <a:cubicBezTo>
                      <a:pt x="143" y="612"/>
                      <a:pt x="143" y="612"/>
                      <a:pt x="143" y="612"/>
                    </a:cubicBezTo>
                    <a:cubicBezTo>
                      <a:pt x="347" y="612"/>
                      <a:pt x="347" y="612"/>
                      <a:pt x="347" y="612"/>
                    </a:cubicBezTo>
                    <a:cubicBezTo>
                      <a:pt x="347" y="338"/>
                      <a:pt x="347" y="338"/>
                      <a:pt x="347" y="338"/>
                    </a:cubicBezTo>
                    <a:cubicBezTo>
                      <a:pt x="438" y="280"/>
                      <a:pt x="490" y="165"/>
                      <a:pt x="490" y="20"/>
                    </a:cubicBezTo>
                    <a:cubicBezTo>
                      <a:pt x="490" y="0"/>
                      <a:pt x="490" y="0"/>
                      <a:pt x="490" y="0"/>
                    </a:cubicBezTo>
                    <a:lnTo>
                      <a:pt x="284" y="0"/>
                    </a:lnTo>
                    <a:close/>
                  </a:path>
                </a:pathLst>
              </a:cu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646696" y="1558981"/>
              <a:ext cx="141199" cy="317373"/>
              <a:chOff x="4664000" y="1644080"/>
              <a:chExt cx="141199" cy="317373"/>
            </a:xfrm>
          </p:grpSpPr>
          <p:sp>
            <p:nvSpPr>
              <p:cNvPr id="19" name="Oval 8"/>
              <p:cNvSpPr>
                <a:spLocks noChangeArrowheads="1"/>
              </p:cNvSpPr>
              <p:nvPr/>
            </p:nvSpPr>
            <p:spPr bwMode="auto">
              <a:xfrm>
                <a:off x="4688003" y="1644080"/>
                <a:ext cx="93191" cy="94603"/>
              </a:xfrm>
              <a:prstGeom prst="ellipse">
                <a:avLst/>
              </a:pr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9"/>
              <p:cNvSpPr>
                <a:spLocks/>
              </p:cNvSpPr>
              <p:nvPr/>
            </p:nvSpPr>
            <p:spPr bwMode="auto">
              <a:xfrm>
                <a:off x="4664000" y="1784955"/>
                <a:ext cx="141199" cy="176498"/>
              </a:xfrm>
              <a:custGeom>
                <a:avLst/>
                <a:gdLst>
                  <a:gd name="T0" fmla="*/ 284 w 490"/>
                  <a:gd name="T1" fmla="*/ 0 h 612"/>
                  <a:gd name="T2" fmla="*/ 307 w 490"/>
                  <a:gd name="T3" fmla="*/ 273 h 612"/>
                  <a:gd name="T4" fmla="*/ 245 w 490"/>
                  <a:gd name="T5" fmla="*/ 335 h 612"/>
                  <a:gd name="T6" fmla="*/ 183 w 490"/>
                  <a:gd name="T7" fmla="*/ 273 h 612"/>
                  <a:gd name="T8" fmla="*/ 206 w 490"/>
                  <a:gd name="T9" fmla="*/ 0 h 612"/>
                  <a:gd name="T10" fmla="*/ 0 w 490"/>
                  <a:gd name="T11" fmla="*/ 0 h 612"/>
                  <a:gd name="T12" fmla="*/ 0 w 490"/>
                  <a:gd name="T13" fmla="*/ 20 h 612"/>
                  <a:gd name="T14" fmla="*/ 143 w 490"/>
                  <a:gd name="T15" fmla="*/ 338 h 612"/>
                  <a:gd name="T16" fmla="*/ 143 w 490"/>
                  <a:gd name="T17" fmla="*/ 612 h 612"/>
                  <a:gd name="T18" fmla="*/ 347 w 490"/>
                  <a:gd name="T19" fmla="*/ 612 h 612"/>
                  <a:gd name="T20" fmla="*/ 347 w 490"/>
                  <a:gd name="T21" fmla="*/ 338 h 612"/>
                  <a:gd name="T22" fmla="*/ 490 w 490"/>
                  <a:gd name="T23" fmla="*/ 20 h 612"/>
                  <a:gd name="T24" fmla="*/ 490 w 490"/>
                  <a:gd name="T25" fmla="*/ 0 h 612"/>
                  <a:gd name="T26" fmla="*/ 284 w 490"/>
                  <a:gd name="T27" fmla="*/ 0 h 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90" h="612">
                    <a:moveTo>
                      <a:pt x="284" y="0"/>
                    </a:moveTo>
                    <a:cubicBezTo>
                      <a:pt x="307" y="273"/>
                      <a:pt x="307" y="273"/>
                      <a:pt x="307" y="273"/>
                    </a:cubicBezTo>
                    <a:cubicBezTo>
                      <a:pt x="245" y="335"/>
                      <a:pt x="245" y="335"/>
                      <a:pt x="245" y="335"/>
                    </a:cubicBezTo>
                    <a:cubicBezTo>
                      <a:pt x="183" y="273"/>
                      <a:pt x="183" y="273"/>
                      <a:pt x="183" y="273"/>
                    </a:cubicBezTo>
                    <a:cubicBezTo>
                      <a:pt x="206" y="0"/>
                      <a:pt x="206" y="0"/>
                      <a:pt x="20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165"/>
                      <a:pt x="52" y="280"/>
                      <a:pt x="143" y="338"/>
                    </a:cubicBezTo>
                    <a:cubicBezTo>
                      <a:pt x="143" y="612"/>
                      <a:pt x="143" y="612"/>
                      <a:pt x="143" y="612"/>
                    </a:cubicBezTo>
                    <a:cubicBezTo>
                      <a:pt x="347" y="612"/>
                      <a:pt x="347" y="612"/>
                      <a:pt x="347" y="612"/>
                    </a:cubicBezTo>
                    <a:cubicBezTo>
                      <a:pt x="347" y="338"/>
                      <a:pt x="347" y="338"/>
                      <a:pt x="347" y="338"/>
                    </a:cubicBezTo>
                    <a:cubicBezTo>
                      <a:pt x="438" y="280"/>
                      <a:pt x="490" y="165"/>
                      <a:pt x="490" y="20"/>
                    </a:cubicBezTo>
                    <a:cubicBezTo>
                      <a:pt x="490" y="0"/>
                      <a:pt x="490" y="0"/>
                      <a:pt x="490" y="0"/>
                    </a:cubicBezTo>
                    <a:lnTo>
                      <a:pt x="284" y="0"/>
                    </a:lnTo>
                    <a:close/>
                  </a:path>
                </a:pathLst>
              </a:cu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6920587" y="1565438"/>
              <a:ext cx="141199" cy="317373"/>
              <a:chOff x="4664000" y="1644080"/>
              <a:chExt cx="141199" cy="317373"/>
            </a:xfrm>
          </p:grpSpPr>
          <p:sp>
            <p:nvSpPr>
              <p:cNvPr id="22" name="Oval 8"/>
              <p:cNvSpPr>
                <a:spLocks noChangeArrowheads="1"/>
              </p:cNvSpPr>
              <p:nvPr/>
            </p:nvSpPr>
            <p:spPr bwMode="auto">
              <a:xfrm>
                <a:off x="4688003" y="1644080"/>
                <a:ext cx="93191" cy="94603"/>
              </a:xfrm>
              <a:prstGeom prst="ellipse">
                <a:avLst/>
              </a:pr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9"/>
              <p:cNvSpPr>
                <a:spLocks/>
              </p:cNvSpPr>
              <p:nvPr/>
            </p:nvSpPr>
            <p:spPr bwMode="auto">
              <a:xfrm>
                <a:off x="4664000" y="1784955"/>
                <a:ext cx="141199" cy="176498"/>
              </a:xfrm>
              <a:custGeom>
                <a:avLst/>
                <a:gdLst>
                  <a:gd name="T0" fmla="*/ 284 w 490"/>
                  <a:gd name="T1" fmla="*/ 0 h 612"/>
                  <a:gd name="T2" fmla="*/ 307 w 490"/>
                  <a:gd name="T3" fmla="*/ 273 h 612"/>
                  <a:gd name="T4" fmla="*/ 245 w 490"/>
                  <a:gd name="T5" fmla="*/ 335 h 612"/>
                  <a:gd name="T6" fmla="*/ 183 w 490"/>
                  <a:gd name="T7" fmla="*/ 273 h 612"/>
                  <a:gd name="T8" fmla="*/ 206 w 490"/>
                  <a:gd name="T9" fmla="*/ 0 h 612"/>
                  <a:gd name="T10" fmla="*/ 0 w 490"/>
                  <a:gd name="T11" fmla="*/ 0 h 612"/>
                  <a:gd name="T12" fmla="*/ 0 w 490"/>
                  <a:gd name="T13" fmla="*/ 20 h 612"/>
                  <a:gd name="T14" fmla="*/ 143 w 490"/>
                  <a:gd name="T15" fmla="*/ 338 h 612"/>
                  <a:gd name="T16" fmla="*/ 143 w 490"/>
                  <a:gd name="T17" fmla="*/ 612 h 612"/>
                  <a:gd name="T18" fmla="*/ 347 w 490"/>
                  <a:gd name="T19" fmla="*/ 612 h 612"/>
                  <a:gd name="T20" fmla="*/ 347 w 490"/>
                  <a:gd name="T21" fmla="*/ 338 h 612"/>
                  <a:gd name="T22" fmla="*/ 490 w 490"/>
                  <a:gd name="T23" fmla="*/ 20 h 612"/>
                  <a:gd name="T24" fmla="*/ 490 w 490"/>
                  <a:gd name="T25" fmla="*/ 0 h 612"/>
                  <a:gd name="T26" fmla="*/ 284 w 490"/>
                  <a:gd name="T27" fmla="*/ 0 h 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90" h="612">
                    <a:moveTo>
                      <a:pt x="284" y="0"/>
                    </a:moveTo>
                    <a:cubicBezTo>
                      <a:pt x="307" y="273"/>
                      <a:pt x="307" y="273"/>
                      <a:pt x="307" y="273"/>
                    </a:cubicBezTo>
                    <a:cubicBezTo>
                      <a:pt x="245" y="335"/>
                      <a:pt x="245" y="335"/>
                      <a:pt x="245" y="335"/>
                    </a:cubicBezTo>
                    <a:cubicBezTo>
                      <a:pt x="183" y="273"/>
                      <a:pt x="183" y="273"/>
                      <a:pt x="183" y="273"/>
                    </a:cubicBezTo>
                    <a:cubicBezTo>
                      <a:pt x="206" y="0"/>
                      <a:pt x="206" y="0"/>
                      <a:pt x="20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165"/>
                      <a:pt x="52" y="280"/>
                      <a:pt x="143" y="338"/>
                    </a:cubicBezTo>
                    <a:cubicBezTo>
                      <a:pt x="143" y="612"/>
                      <a:pt x="143" y="612"/>
                      <a:pt x="143" y="612"/>
                    </a:cubicBezTo>
                    <a:cubicBezTo>
                      <a:pt x="347" y="612"/>
                      <a:pt x="347" y="612"/>
                      <a:pt x="347" y="612"/>
                    </a:cubicBezTo>
                    <a:cubicBezTo>
                      <a:pt x="347" y="338"/>
                      <a:pt x="347" y="338"/>
                      <a:pt x="347" y="338"/>
                    </a:cubicBezTo>
                    <a:cubicBezTo>
                      <a:pt x="438" y="280"/>
                      <a:pt x="490" y="165"/>
                      <a:pt x="490" y="20"/>
                    </a:cubicBezTo>
                    <a:cubicBezTo>
                      <a:pt x="490" y="0"/>
                      <a:pt x="490" y="0"/>
                      <a:pt x="490" y="0"/>
                    </a:cubicBezTo>
                    <a:lnTo>
                      <a:pt x="284" y="0"/>
                    </a:lnTo>
                    <a:close/>
                  </a:path>
                </a:pathLst>
              </a:cu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7181563" y="1567239"/>
              <a:ext cx="141199" cy="317373"/>
              <a:chOff x="4664000" y="1644080"/>
              <a:chExt cx="141199" cy="317373"/>
            </a:xfrm>
          </p:grpSpPr>
          <p:sp>
            <p:nvSpPr>
              <p:cNvPr id="25" name="Oval 8"/>
              <p:cNvSpPr>
                <a:spLocks noChangeArrowheads="1"/>
              </p:cNvSpPr>
              <p:nvPr/>
            </p:nvSpPr>
            <p:spPr bwMode="auto">
              <a:xfrm>
                <a:off x="4688003" y="1644080"/>
                <a:ext cx="93191" cy="94603"/>
              </a:xfrm>
              <a:prstGeom prst="ellipse">
                <a:avLst/>
              </a:pr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9"/>
              <p:cNvSpPr>
                <a:spLocks/>
              </p:cNvSpPr>
              <p:nvPr/>
            </p:nvSpPr>
            <p:spPr bwMode="auto">
              <a:xfrm>
                <a:off x="4664000" y="1784955"/>
                <a:ext cx="141199" cy="176498"/>
              </a:xfrm>
              <a:custGeom>
                <a:avLst/>
                <a:gdLst>
                  <a:gd name="T0" fmla="*/ 284 w 490"/>
                  <a:gd name="T1" fmla="*/ 0 h 612"/>
                  <a:gd name="T2" fmla="*/ 307 w 490"/>
                  <a:gd name="T3" fmla="*/ 273 h 612"/>
                  <a:gd name="T4" fmla="*/ 245 w 490"/>
                  <a:gd name="T5" fmla="*/ 335 h 612"/>
                  <a:gd name="T6" fmla="*/ 183 w 490"/>
                  <a:gd name="T7" fmla="*/ 273 h 612"/>
                  <a:gd name="T8" fmla="*/ 206 w 490"/>
                  <a:gd name="T9" fmla="*/ 0 h 612"/>
                  <a:gd name="T10" fmla="*/ 0 w 490"/>
                  <a:gd name="T11" fmla="*/ 0 h 612"/>
                  <a:gd name="T12" fmla="*/ 0 w 490"/>
                  <a:gd name="T13" fmla="*/ 20 h 612"/>
                  <a:gd name="T14" fmla="*/ 143 w 490"/>
                  <a:gd name="T15" fmla="*/ 338 h 612"/>
                  <a:gd name="T16" fmla="*/ 143 w 490"/>
                  <a:gd name="T17" fmla="*/ 612 h 612"/>
                  <a:gd name="T18" fmla="*/ 347 w 490"/>
                  <a:gd name="T19" fmla="*/ 612 h 612"/>
                  <a:gd name="T20" fmla="*/ 347 w 490"/>
                  <a:gd name="T21" fmla="*/ 338 h 612"/>
                  <a:gd name="T22" fmla="*/ 490 w 490"/>
                  <a:gd name="T23" fmla="*/ 20 h 612"/>
                  <a:gd name="T24" fmla="*/ 490 w 490"/>
                  <a:gd name="T25" fmla="*/ 0 h 612"/>
                  <a:gd name="T26" fmla="*/ 284 w 490"/>
                  <a:gd name="T27" fmla="*/ 0 h 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90" h="612">
                    <a:moveTo>
                      <a:pt x="284" y="0"/>
                    </a:moveTo>
                    <a:cubicBezTo>
                      <a:pt x="307" y="273"/>
                      <a:pt x="307" y="273"/>
                      <a:pt x="307" y="273"/>
                    </a:cubicBezTo>
                    <a:cubicBezTo>
                      <a:pt x="245" y="335"/>
                      <a:pt x="245" y="335"/>
                      <a:pt x="245" y="335"/>
                    </a:cubicBezTo>
                    <a:cubicBezTo>
                      <a:pt x="183" y="273"/>
                      <a:pt x="183" y="273"/>
                      <a:pt x="183" y="273"/>
                    </a:cubicBezTo>
                    <a:cubicBezTo>
                      <a:pt x="206" y="0"/>
                      <a:pt x="206" y="0"/>
                      <a:pt x="20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165"/>
                      <a:pt x="52" y="280"/>
                      <a:pt x="143" y="338"/>
                    </a:cubicBezTo>
                    <a:cubicBezTo>
                      <a:pt x="143" y="612"/>
                      <a:pt x="143" y="612"/>
                      <a:pt x="143" y="612"/>
                    </a:cubicBezTo>
                    <a:cubicBezTo>
                      <a:pt x="347" y="612"/>
                      <a:pt x="347" y="612"/>
                      <a:pt x="347" y="612"/>
                    </a:cubicBezTo>
                    <a:cubicBezTo>
                      <a:pt x="347" y="338"/>
                      <a:pt x="347" y="338"/>
                      <a:pt x="347" y="338"/>
                    </a:cubicBezTo>
                    <a:cubicBezTo>
                      <a:pt x="438" y="280"/>
                      <a:pt x="490" y="165"/>
                      <a:pt x="490" y="20"/>
                    </a:cubicBezTo>
                    <a:cubicBezTo>
                      <a:pt x="490" y="0"/>
                      <a:pt x="490" y="0"/>
                      <a:pt x="490" y="0"/>
                    </a:cubicBezTo>
                    <a:lnTo>
                      <a:pt x="284" y="0"/>
                    </a:lnTo>
                    <a:close/>
                  </a:path>
                </a:pathLst>
              </a:cu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7453985" y="1565438"/>
              <a:ext cx="141199" cy="317373"/>
              <a:chOff x="4664000" y="1644080"/>
              <a:chExt cx="141199" cy="317373"/>
            </a:xfrm>
          </p:grpSpPr>
          <p:sp>
            <p:nvSpPr>
              <p:cNvPr id="28" name="Oval 8"/>
              <p:cNvSpPr>
                <a:spLocks noChangeArrowheads="1"/>
              </p:cNvSpPr>
              <p:nvPr/>
            </p:nvSpPr>
            <p:spPr bwMode="auto">
              <a:xfrm>
                <a:off x="4688003" y="1644080"/>
                <a:ext cx="93191" cy="94603"/>
              </a:xfrm>
              <a:prstGeom prst="ellipse">
                <a:avLst/>
              </a:pr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9"/>
              <p:cNvSpPr>
                <a:spLocks/>
              </p:cNvSpPr>
              <p:nvPr/>
            </p:nvSpPr>
            <p:spPr bwMode="auto">
              <a:xfrm>
                <a:off x="4664000" y="1784955"/>
                <a:ext cx="141199" cy="176498"/>
              </a:xfrm>
              <a:custGeom>
                <a:avLst/>
                <a:gdLst>
                  <a:gd name="T0" fmla="*/ 284 w 490"/>
                  <a:gd name="T1" fmla="*/ 0 h 612"/>
                  <a:gd name="T2" fmla="*/ 307 w 490"/>
                  <a:gd name="T3" fmla="*/ 273 h 612"/>
                  <a:gd name="T4" fmla="*/ 245 w 490"/>
                  <a:gd name="T5" fmla="*/ 335 h 612"/>
                  <a:gd name="T6" fmla="*/ 183 w 490"/>
                  <a:gd name="T7" fmla="*/ 273 h 612"/>
                  <a:gd name="T8" fmla="*/ 206 w 490"/>
                  <a:gd name="T9" fmla="*/ 0 h 612"/>
                  <a:gd name="T10" fmla="*/ 0 w 490"/>
                  <a:gd name="T11" fmla="*/ 0 h 612"/>
                  <a:gd name="T12" fmla="*/ 0 w 490"/>
                  <a:gd name="T13" fmla="*/ 20 h 612"/>
                  <a:gd name="T14" fmla="*/ 143 w 490"/>
                  <a:gd name="T15" fmla="*/ 338 h 612"/>
                  <a:gd name="T16" fmla="*/ 143 w 490"/>
                  <a:gd name="T17" fmla="*/ 612 h 612"/>
                  <a:gd name="T18" fmla="*/ 347 w 490"/>
                  <a:gd name="T19" fmla="*/ 612 h 612"/>
                  <a:gd name="T20" fmla="*/ 347 w 490"/>
                  <a:gd name="T21" fmla="*/ 338 h 612"/>
                  <a:gd name="T22" fmla="*/ 490 w 490"/>
                  <a:gd name="T23" fmla="*/ 20 h 612"/>
                  <a:gd name="T24" fmla="*/ 490 w 490"/>
                  <a:gd name="T25" fmla="*/ 0 h 612"/>
                  <a:gd name="T26" fmla="*/ 284 w 490"/>
                  <a:gd name="T27" fmla="*/ 0 h 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90" h="612">
                    <a:moveTo>
                      <a:pt x="284" y="0"/>
                    </a:moveTo>
                    <a:cubicBezTo>
                      <a:pt x="307" y="273"/>
                      <a:pt x="307" y="273"/>
                      <a:pt x="307" y="273"/>
                    </a:cubicBezTo>
                    <a:cubicBezTo>
                      <a:pt x="245" y="335"/>
                      <a:pt x="245" y="335"/>
                      <a:pt x="245" y="335"/>
                    </a:cubicBezTo>
                    <a:cubicBezTo>
                      <a:pt x="183" y="273"/>
                      <a:pt x="183" y="273"/>
                      <a:pt x="183" y="273"/>
                    </a:cubicBezTo>
                    <a:cubicBezTo>
                      <a:pt x="206" y="0"/>
                      <a:pt x="206" y="0"/>
                      <a:pt x="20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165"/>
                      <a:pt x="52" y="280"/>
                      <a:pt x="143" y="338"/>
                    </a:cubicBezTo>
                    <a:cubicBezTo>
                      <a:pt x="143" y="612"/>
                      <a:pt x="143" y="612"/>
                      <a:pt x="143" y="612"/>
                    </a:cubicBezTo>
                    <a:cubicBezTo>
                      <a:pt x="347" y="612"/>
                      <a:pt x="347" y="612"/>
                      <a:pt x="347" y="612"/>
                    </a:cubicBezTo>
                    <a:cubicBezTo>
                      <a:pt x="347" y="338"/>
                      <a:pt x="347" y="338"/>
                      <a:pt x="347" y="338"/>
                    </a:cubicBezTo>
                    <a:cubicBezTo>
                      <a:pt x="438" y="280"/>
                      <a:pt x="490" y="165"/>
                      <a:pt x="490" y="20"/>
                    </a:cubicBezTo>
                    <a:cubicBezTo>
                      <a:pt x="490" y="0"/>
                      <a:pt x="490" y="0"/>
                      <a:pt x="490" y="0"/>
                    </a:cubicBezTo>
                    <a:lnTo>
                      <a:pt x="284" y="0"/>
                    </a:lnTo>
                    <a:close/>
                  </a:path>
                </a:pathLst>
              </a:cu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7722152" y="1565438"/>
              <a:ext cx="141199" cy="317373"/>
              <a:chOff x="4664000" y="1644080"/>
              <a:chExt cx="141199" cy="317373"/>
            </a:xfrm>
          </p:grpSpPr>
          <p:sp>
            <p:nvSpPr>
              <p:cNvPr id="31" name="Oval 8"/>
              <p:cNvSpPr>
                <a:spLocks noChangeArrowheads="1"/>
              </p:cNvSpPr>
              <p:nvPr/>
            </p:nvSpPr>
            <p:spPr bwMode="auto">
              <a:xfrm>
                <a:off x="4688003" y="1644080"/>
                <a:ext cx="93191" cy="94603"/>
              </a:xfrm>
              <a:prstGeom prst="ellipse">
                <a:avLst/>
              </a:pr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9"/>
              <p:cNvSpPr>
                <a:spLocks/>
              </p:cNvSpPr>
              <p:nvPr/>
            </p:nvSpPr>
            <p:spPr bwMode="auto">
              <a:xfrm>
                <a:off x="4664000" y="1784955"/>
                <a:ext cx="141199" cy="176498"/>
              </a:xfrm>
              <a:custGeom>
                <a:avLst/>
                <a:gdLst>
                  <a:gd name="T0" fmla="*/ 284 w 490"/>
                  <a:gd name="T1" fmla="*/ 0 h 612"/>
                  <a:gd name="T2" fmla="*/ 307 w 490"/>
                  <a:gd name="T3" fmla="*/ 273 h 612"/>
                  <a:gd name="T4" fmla="*/ 245 w 490"/>
                  <a:gd name="T5" fmla="*/ 335 h 612"/>
                  <a:gd name="T6" fmla="*/ 183 w 490"/>
                  <a:gd name="T7" fmla="*/ 273 h 612"/>
                  <a:gd name="T8" fmla="*/ 206 w 490"/>
                  <a:gd name="T9" fmla="*/ 0 h 612"/>
                  <a:gd name="T10" fmla="*/ 0 w 490"/>
                  <a:gd name="T11" fmla="*/ 0 h 612"/>
                  <a:gd name="T12" fmla="*/ 0 w 490"/>
                  <a:gd name="T13" fmla="*/ 20 h 612"/>
                  <a:gd name="T14" fmla="*/ 143 w 490"/>
                  <a:gd name="T15" fmla="*/ 338 h 612"/>
                  <a:gd name="T16" fmla="*/ 143 w 490"/>
                  <a:gd name="T17" fmla="*/ 612 h 612"/>
                  <a:gd name="T18" fmla="*/ 347 w 490"/>
                  <a:gd name="T19" fmla="*/ 612 h 612"/>
                  <a:gd name="T20" fmla="*/ 347 w 490"/>
                  <a:gd name="T21" fmla="*/ 338 h 612"/>
                  <a:gd name="T22" fmla="*/ 490 w 490"/>
                  <a:gd name="T23" fmla="*/ 20 h 612"/>
                  <a:gd name="T24" fmla="*/ 490 w 490"/>
                  <a:gd name="T25" fmla="*/ 0 h 612"/>
                  <a:gd name="T26" fmla="*/ 284 w 490"/>
                  <a:gd name="T27" fmla="*/ 0 h 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90" h="612">
                    <a:moveTo>
                      <a:pt x="284" y="0"/>
                    </a:moveTo>
                    <a:cubicBezTo>
                      <a:pt x="307" y="273"/>
                      <a:pt x="307" y="273"/>
                      <a:pt x="307" y="273"/>
                    </a:cubicBezTo>
                    <a:cubicBezTo>
                      <a:pt x="245" y="335"/>
                      <a:pt x="245" y="335"/>
                      <a:pt x="245" y="335"/>
                    </a:cubicBezTo>
                    <a:cubicBezTo>
                      <a:pt x="183" y="273"/>
                      <a:pt x="183" y="273"/>
                      <a:pt x="183" y="273"/>
                    </a:cubicBezTo>
                    <a:cubicBezTo>
                      <a:pt x="206" y="0"/>
                      <a:pt x="206" y="0"/>
                      <a:pt x="20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165"/>
                      <a:pt x="52" y="280"/>
                      <a:pt x="143" y="338"/>
                    </a:cubicBezTo>
                    <a:cubicBezTo>
                      <a:pt x="143" y="612"/>
                      <a:pt x="143" y="612"/>
                      <a:pt x="143" y="612"/>
                    </a:cubicBezTo>
                    <a:cubicBezTo>
                      <a:pt x="347" y="612"/>
                      <a:pt x="347" y="612"/>
                      <a:pt x="347" y="612"/>
                    </a:cubicBezTo>
                    <a:cubicBezTo>
                      <a:pt x="347" y="338"/>
                      <a:pt x="347" y="338"/>
                      <a:pt x="347" y="338"/>
                    </a:cubicBezTo>
                    <a:cubicBezTo>
                      <a:pt x="438" y="280"/>
                      <a:pt x="490" y="165"/>
                      <a:pt x="490" y="20"/>
                    </a:cubicBezTo>
                    <a:cubicBezTo>
                      <a:pt x="490" y="0"/>
                      <a:pt x="490" y="0"/>
                      <a:pt x="490" y="0"/>
                    </a:cubicBezTo>
                    <a:lnTo>
                      <a:pt x="284" y="0"/>
                    </a:lnTo>
                    <a:close/>
                  </a:path>
                </a:pathLst>
              </a:cu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7990319" y="1563726"/>
              <a:ext cx="141199" cy="317373"/>
              <a:chOff x="4664000" y="1644080"/>
              <a:chExt cx="141199" cy="317373"/>
            </a:xfrm>
          </p:grpSpPr>
          <p:sp>
            <p:nvSpPr>
              <p:cNvPr id="34" name="Oval 8"/>
              <p:cNvSpPr>
                <a:spLocks noChangeArrowheads="1"/>
              </p:cNvSpPr>
              <p:nvPr/>
            </p:nvSpPr>
            <p:spPr bwMode="auto">
              <a:xfrm>
                <a:off x="4688003" y="1644080"/>
                <a:ext cx="93191" cy="94603"/>
              </a:xfrm>
              <a:prstGeom prst="ellipse">
                <a:avLst/>
              </a:pr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9"/>
              <p:cNvSpPr>
                <a:spLocks/>
              </p:cNvSpPr>
              <p:nvPr/>
            </p:nvSpPr>
            <p:spPr bwMode="auto">
              <a:xfrm>
                <a:off x="4664000" y="1784955"/>
                <a:ext cx="141199" cy="176498"/>
              </a:xfrm>
              <a:custGeom>
                <a:avLst/>
                <a:gdLst>
                  <a:gd name="T0" fmla="*/ 284 w 490"/>
                  <a:gd name="T1" fmla="*/ 0 h 612"/>
                  <a:gd name="T2" fmla="*/ 307 w 490"/>
                  <a:gd name="T3" fmla="*/ 273 h 612"/>
                  <a:gd name="T4" fmla="*/ 245 w 490"/>
                  <a:gd name="T5" fmla="*/ 335 h 612"/>
                  <a:gd name="T6" fmla="*/ 183 w 490"/>
                  <a:gd name="T7" fmla="*/ 273 h 612"/>
                  <a:gd name="T8" fmla="*/ 206 w 490"/>
                  <a:gd name="T9" fmla="*/ 0 h 612"/>
                  <a:gd name="T10" fmla="*/ 0 w 490"/>
                  <a:gd name="T11" fmla="*/ 0 h 612"/>
                  <a:gd name="T12" fmla="*/ 0 w 490"/>
                  <a:gd name="T13" fmla="*/ 20 h 612"/>
                  <a:gd name="T14" fmla="*/ 143 w 490"/>
                  <a:gd name="T15" fmla="*/ 338 h 612"/>
                  <a:gd name="T16" fmla="*/ 143 w 490"/>
                  <a:gd name="T17" fmla="*/ 612 h 612"/>
                  <a:gd name="T18" fmla="*/ 347 w 490"/>
                  <a:gd name="T19" fmla="*/ 612 h 612"/>
                  <a:gd name="T20" fmla="*/ 347 w 490"/>
                  <a:gd name="T21" fmla="*/ 338 h 612"/>
                  <a:gd name="T22" fmla="*/ 490 w 490"/>
                  <a:gd name="T23" fmla="*/ 20 h 612"/>
                  <a:gd name="T24" fmla="*/ 490 w 490"/>
                  <a:gd name="T25" fmla="*/ 0 h 612"/>
                  <a:gd name="T26" fmla="*/ 284 w 490"/>
                  <a:gd name="T27" fmla="*/ 0 h 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90" h="612">
                    <a:moveTo>
                      <a:pt x="284" y="0"/>
                    </a:moveTo>
                    <a:cubicBezTo>
                      <a:pt x="307" y="273"/>
                      <a:pt x="307" y="273"/>
                      <a:pt x="307" y="273"/>
                    </a:cubicBezTo>
                    <a:cubicBezTo>
                      <a:pt x="245" y="335"/>
                      <a:pt x="245" y="335"/>
                      <a:pt x="245" y="335"/>
                    </a:cubicBezTo>
                    <a:cubicBezTo>
                      <a:pt x="183" y="273"/>
                      <a:pt x="183" y="273"/>
                      <a:pt x="183" y="273"/>
                    </a:cubicBezTo>
                    <a:cubicBezTo>
                      <a:pt x="206" y="0"/>
                      <a:pt x="206" y="0"/>
                      <a:pt x="20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165"/>
                      <a:pt x="52" y="280"/>
                      <a:pt x="143" y="338"/>
                    </a:cubicBezTo>
                    <a:cubicBezTo>
                      <a:pt x="143" y="612"/>
                      <a:pt x="143" y="612"/>
                      <a:pt x="143" y="612"/>
                    </a:cubicBezTo>
                    <a:cubicBezTo>
                      <a:pt x="347" y="612"/>
                      <a:pt x="347" y="612"/>
                      <a:pt x="347" y="612"/>
                    </a:cubicBezTo>
                    <a:cubicBezTo>
                      <a:pt x="347" y="338"/>
                      <a:pt x="347" y="338"/>
                      <a:pt x="347" y="338"/>
                    </a:cubicBezTo>
                    <a:cubicBezTo>
                      <a:pt x="438" y="280"/>
                      <a:pt x="490" y="165"/>
                      <a:pt x="490" y="20"/>
                    </a:cubicBezTo>
                    <a:cubicBezTo>
                      <a:pt x="490" y="0"/>
                      <a:pt x="490" y="0"/>
                      <a:pt x="490" y="0"/>
                    </a:cubicBezTo>
                    <a:lnTo>
                      <a:pt x="284" y="0"/>
                    </a:lnTo>
                    <a:close/>
                  </a:path>
                </a:pathLst>
              </a:cu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8257231" y="1558981"/>
              <a:ext cx="141199" cy="317373"/>
              <a:chOff x="4664000" y="1644080"/>
              <a:chExt cx="141199" cy="317373"/>
            </a:xfrm>
          </p:grpSpPr>
          <p:sp>
            <p:nvSpPr>
              <p:cNvPr id="37" name="Oval 8"/>
              <p:cNvSpPr>
                <a:spLocks noChangeArrowheads="1"/>
              </p:cNvSpPr>
              <p:nvPr/>
            </p:nvSpPr>
            <p:spPr bwMode="auto">
              <a:xfrm>
                <a:off x="4688003" y="1644080"/>
                <a:ext cx="93191" cy="94603"/>
              </a:xfrm>
              <a:prstGeom prst="ellipse">
                <a:avLst/>
              </a:pr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9"/>
              <p:cNvSpPr>
                <a:spLocks/>
              </p:cNvSpPr>
              <p:nvPr/>
            </p:nvSpPr>
            <p:spPr bwMode="auto">
              <a:xfrm>
                <a:off x="4664000" y="1784955"/>
                <a:ext cx="141199" cy="176498"/>
              </a:xfrm>
              <a:custGeom>
                <a:avLst/>
                <a:gdLst>
                  <a:gd name="T0" fmla="*/ 284 w 490"/>
                  <a:gd name="T1" fmla="*/ 0 h 612"/>
                  <a:gd name="T2" fmla="*/ 307 w 490"/>
                  <a:gd name="T3" fmla="*/ 273 h 612"/>
                  <a:gd name="T4" fmla="*/ 245 w 490"/>
                  <a:gd name="T5" fmla="*/ 335 h 612"/>
                  <a:gd name="T6" fmla="*/ 183 w 490"/>
                  <a:gd name="T7" fmla="*/ 273 h 612"/>
                  <a:gd name="T8" fmla="*/ 206 w 490"/>
                  <a:gd name="T9" fmla="*/ 0 h 612"/>
                  <a:gd name="T10" fmla="*/ 0 w 490"/>
                  <a:gd name="T11" fmla="*/ 0 h 612"/>
                  <a:gd name="T12" fmla="*/ 0 w 490"/>
                  <a:gd name="T13" fmla="*/ 20 h 612"/>
                  <a:gd name="T14" fmla="*/ 143 w 490"/>
                  <a:gd name="T15" fmla="*/ 338 h 612"/>
                  <a:gd name="T16" fmla="*/ 143 w 490"/>
                  <a:gd name="T17" fmla="*/ 612 h 612"/>
                  <a:gd name="T18" fmla="*/ 347 w 490"/>
                  <a:gd name="T19" fmla="*/ 612 h 612"/>
                  <a:gd name="T20" fmla="*/ 347 w 490"/>
                  <a:gd name="T21" fmla="*/ 338 h 612"/>
                  <a:gd name="T22" fmla="*/ 490 w 490"/>
                  <a:gd name="T23" fmla="*/ 20 h 612"/>
                  <a:gd name="T24" fmla="*/ 490 w 490"/>
                  <a:gd name="T25" fmla="*/ 0 h 612"/>
                  <a:gd name="T26" fmla="*/ 284 w 490"/>
                  <a:gd name="T27" fmla="*/ 0 h 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90" h="612">
                    <a:moveTo>
                      <a:pt x="284" y="0"/>
                    </a:moveTo>
                    <a:cubicBezTo>
                      <a:pt x="307" y="273"/>
                      <a:pt x="307" y="273"/>
                      <a:pt x="307" y="273"/>
                    </a:cubicBezTo>
                    <a:cubicBezTo>
                      <a:pt x="245" y="335"/>
                      <a:pt x="245" y="335"/>
                      <a:pt x="245" y="335"/>
                    </a:cubicBezTo>
                    <a:cubicBezTo>
                      <a:pt x="183" y="273"/>
                      <a:pt x="183" y="273"/>
                      <a:pt x="183" y="273"/>
                    </a:cubicBezTo>
                    <a:cubicBezTo>
                      <a:pt x="206" y="0"/>
                      <a:pt x="206" y="0"/>
                      <a:pt x="20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165"/>
                      <a:pt x="52" y="280"/>
                      <a:pt x="143" y="338"/>
                    </a:cubicBezTo>
                    <a:cubicBezTo>
                      <a:pt x="143" y="612"/>
                      <a:pt x="143" y="612"/>
                      <a:pt x="143" y="612"/>
                    </a:cubicBezTo>
                    <a:cubicBezTo>
                      <a:pt x="347" y="612"/>
                      <a:pt x="347" y="612"/>
                      <a:pt x="347" y="612"/>
                    </a:cubicBezTo>
                    <a:cubicBezTo>
                      <a:pt x="347" y="338"/>
                      <a:pt x="347" y="338"/>
                      <a:pt x="347" y="338"/>
                    </a:cubicBezTo>
                    <a:cubicBezTo>
                      <a:pt x="438" y="280"/>
                      <a:pt x="490" y="165"/>
                      <a:pt x="490" y="20"/>
                    </a:cubicBezTo>
                    <a:cubicBezTo>
                      <a:pt x="490" y="0"/>
                      <a:pt x="490" y="0"/>
                      <a:pt x="490" y="0"/>
                    </a:cubicBezTo>
                    <a:lnTo>
                      <a:pt x="284" y="0"/>
                    </a:lnTo>
                    <a:close/>
                  </a:path>
                </a:pathLst>
              </a:cu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8504236" y="1558981"/>
              <a:ext cx="141199" cy="317373"/>
              <a:chOff x="4664000" y="1644080"/>
              <a:chExt cx="141199" cy="317373"/>
            </a:xfrm>
          </p:grpSpPr>
          <p:sp>
            <p:nvSpPr>
              <p:cNvPr id="40" name="Oval 8"/>
              <p:cNvSpPr>
                <a:spLocks noChangeArrowheads="1"/>
              </p:cNvSpPr>
              <p:nvPr/>
            </p:nvSpPr>
            <p:spPr bwMode="auto">
              <a:xfrm>
                <a:off x="4688003" y="1644080"/>
                <a:ext cx="93191" cy="94603"/>
              </a:xfrm>
              <a:prstGeom prst="ellipse">
                <a:avLst/>
              </a:pr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9"/>
              <p:cNvSpPr>
                <a:spLocks/>
              </p:cNvSpPr>
              <p:nvPr/>
            </p:nvSpPr>
            <p:spPr bwMode="auto">
              <a:xfrm>
                <a:off x="4664000" y="1784955"/>
                <a:ext cx="141199" cy="176498"/>
              </a:xfrm>
              <a:custGeom>
                <a:avLst/>
                <a:gdLst>
                  <a:gd name="T0" fmla="*/ 284 w 490"/>
                  <a:gd name="T1" fmla="*/ 0 h 612"/>
                  <a:gd name="T2" fmla="*/ 307 w 490"/>
                  <a:gd name="T3" fmla="*/ 273 h 612"/>
                  <a:gd name="T4" fmla="*/ 245 w 490"/>
                  <a:gd name="T5" fmla="*/ 335 h 612"/>
                  <a:gd name="T6" fmla="*/ 183 w 490"/>
                  <a:gd name="T7" fmla="*/ 273 h 612"/>
                  <a:gd name="T8" fmla="*/ 206 w 490"/>
                  <a:gd name="T9" fmla="*/ 0 h 612"/>
                  <a:gd name="T10" fmla="*/ 0 w 490"/>
                  <a:gd name="T11" fmla="*/ 0 h 612"/>
                  <a:gd name="T12" fmla="*/ 0 w 490"/>
                  <a:gd name="T13" fmla="*/ 20 h 612"/>
                  <a:gd name="T14" fmla="*/ 143 w 490"/>
                  <a:gd name="T15" fmla="*/ 338 h 612"/>
                  <a:gd name="T16" fmla="*/ 143 w 490"/>
                  <a:gd name="T17" fmla="*/ 612 h 612"/>
                  <a:gd name="T18" fmla="*/ 347 w 490"/>
                  <a:gd name="T19" fmla="*/ 612 h 612"/>
                  <a:gd name="T20" fmla="*/ 347 w 490"/>
                  <a:gd name="T21" fmla="*/ 338 h 612"/>
                  <a:gd name="T22" fmla="*/ 490 w 490"/>
                  <a:gd name="T23" fmla="*/ 20 h 612"/>
                  <a:gd name="T24" fmla="*/ 490 w 490"/>
                  <a:gd name="T25" fmla="*/ 0 h 612"/>
                  <a:gd name="T26" fmla="*/ 284 w 490"/>
                  <a:gd name="T27" fmla="*/ 0 h 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90" h="612">
                    <a:moveTo>
                      <a:pt x="284" y="0"/>
                    </a:moveTo>
                    <a:cubicBezTo>
                      <a:pt x="307" y="273"/>
                      <a:pt x="307" y="273"/>
                      <a:pt x="307" y="273"/>
                    </a:cubicBezTo>
                    <a:cubicBezTo>
                      <a:pt x="245" y="335"/>
                      <a:pt x="245" y="335"/>
                      <a:pt x="245" y="335"/>
                    </a:cubicBezTo>
                    <a:cubicBezTo>
                      <a:pt x="183" y="273"/>
                      <a:pt x="183" y="273"/>
                      <a:pt x="183" y="273"/>
                    </a:cubicBezTo>
                    <a:cubicBezTo>
                      <a:pt x="206" y="0"/>
                      <a:pt x="206" y="0"/>
                      <a:pt x="206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165"/>
                      <a:pt x="52" y="280"/>
                      <a:pt x="143" y="338"/>
                    </a:cubicBezTo>
                    <a:cubicBezTo>
                      <a:pt x="143" y="612"/>
                      <a:pt x="143" y="612"/>
                      <a:pt x="143" y="612"/>
                    </a:cubicBezTo>
                    <a:cubicBezTo>
                      <a:pt x="347" y="612"/>
                      <a:pt x="347" y="612"/>
                      <a:pt x="347" y="612"/>
                    </a:cubicBezTo>
                    <a:cubicBezTo>
                      <a:pt x="347" y="338"/>
                      <a:pt x="347" y="338"/>
                      <a:pt x="347" y="338"/>
                    </a:cubicBezTo>
                    <a:cubicBezTo>
                      <a:pt x="438" y="280"/>
                      <a:pt x="490" y="165"/>
                      <a:pt x="490" y="20"/>
                    </a:cubicBezTo>
                    <a:cubicBezTo>
                      <a:pt x="490" y="0"/>
                      <a:pt x="490" y="0"/>
                      <a:pt x="490" y="0"/>
                    </a:cubicBezTo>
                    <a:lnTo>
                      <a:pt x="284" y="0"/>
                    </a:lnTo>
                    <a:close/>
                  </a:path>
                </a:pathLst>
              </a:custGeom>
              <a:ln/>
              <a:extLst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7" name="Group 46"/>
          <p:cNvGrpSpPr>
            <a:grpSpLocks noChangeAspect="1"/>
          </p:cNvGrpSpPr>
          <p:nvPr/>
        </p:nvGrpSpPr>
        <p:grpSpPr>
          <a:xfrm>
            <a:off x="3455041" y="1504743"/>
            <a:ext cx="420131" cy="420131"/>
            <a:chOff x="11045825" y="2247900"/>
            <a:chExt cx="258763" cy="258763"/>
          </a:xfrm>
          <a:solidFill>
            <a:schemeClr val="bg1"/>
          </a:solidFill>
        </p:grpSpPr>
        <p:sp>
          <p:nvSpPr>
            <p:cNvPr id="48" name="Freeform 207"/>
            <p:cNvSpPr>
              <a:spLocks/>
            </p:cNvSpPr>
            <p:nvPr/>
          </p:nvSpPr>
          <p:spPr bwMode="auto">
            <a:xfrm>
              <a:off x="11155363" y="2478088"/>
              <a:ext cx="38100" cy="9525"/>
            </a:xfrm>
            <a:custGeom>
              <a:avLst/>
              <a:gdLst>
                <a:gd name="T0" fmla="*/ 105 w 120"/>
                <a:gd name="T1" fmla="*/ 0 h 30"/>
                <a:gd name="T2" fmla="*/ 15 w 120"/>
                <a:gd name="T3" fmla="*/ 0 h 30"/>
                <a:gd name="T4" fmla="*/ 12 w 120"/>
                <a:gd name="T5" fmla="*/ 0 h 30"/>
                <a:gd name="T6" fmla="*/ 9 w 120"/>
                <a:gd name="T7" fmla="*/ 1 h 30"/>
                <a:gd name="T8" fmla="*/ 7 w 120"/>
                <a:gd name="T9" fmla="*/ 2 h 30"/>
                <a:gd name="T10" fmla="*/ 5 w 120"/>
                <a:gd name="T11" fmla="*/ 4 h 30"/>
                <a:gd name="T12" fmla="*/ 2 w 120"/>
                <a:gd name="T13" fmla="*/ 6 h 30"/>
                <a:gd name="T14" fmla="*/ 1 w 120"/>
                <a:gd name="T15" fmla="*/ 8 h 30"/>
                <a:gd name="T16" fmla="*/ 0 w 120"/>
                <a:gd name="T17" fmla="*/ 11 h 30"/>
                <a:gd name="T18" fmla="*/ 0 w 120"/>
                <a:gd name="T19" fmla="*/ 15 h 30"/>
                <a:gd name="T20" fmla="*/ 0 w 120"/>
                <a:gd name="T21" fmla="*/ 18 h 30"/>
                <a:gd name="T22" fmla="*/ 1 w 120"/>
                <a:gd name="T23" fmla="*/ 20 h 30"/>
                <a:gd name="T24" fmla="*/ 2 w 120"/>
                <a:gd name="T25" fmla="*/ 23 h 30"/>
                <a:gd name="T26" fmla="*/ 5 w 120"/>
                <a:gd name="T27" fmla="*/ 25 h 30"/>
                <a:gd name="T28" fmla="*/ 7 w 120"/>
                <a:gd name="T29" fmla="*/ 26 h 30"/>
                <a:gd name="T30" fmla="*/ 9 w 120"/>
                <a:gd name="T31" fmla="*/ 29 h 30"/>
                <a:gd name="T32" fmla="*/ 12 w 120"/>
                <a:gd name="T33" fmla="*/ 29 h 30"/>
                <a:gd name="T34" fmla="*/ 15 w 120"/>
                <a:gd name="T35" fmla="*/ 30 h 30"/>
                <a:gd name="T36" fmla="*/ 105 w 120"/>
                <a:gd name="T37" fmla="*/ 30 h 30"/>
                <a:gd name="T38" fmla="*/ 109 w 120"/>
                <a:gd name="T39" fmla="*/ 29 h 30"/>
                <a:gd name="T40" fmla="*/ 111 w 120"/>
                <a:gd name="T41" fmla="*/ 29 h 30"/>
                <a:gd name="T42" fmla="*/ 114 w 120"/>
                <a:gd name="T43" fmla="*/ 26 h 30"/>
                <a:gd name="T44" fmla="*/ 116 w 120"/>
                <a:gd name="T45" fmla="*/ 25 h 30"/>
                <a:gd name="T46" fmla="*/ 118 w 120"/>
                <a:gd name="T47" fmla="*/ 23 h 30"/>
                <a:gd name="T48" fmla="*/ 119 w 120"/>
                <a:gd name="T49" fmla="*/ 20 h 30"/>
                <a:gd name="T50" fmla="*/ 120 w 120"/>
                <a:gd name="T51" fmla="*/ 18 h 30"/>
                <a:gd name="T52" fmla="*/ 120 w 120"/>
                <a:gd name="T53" fmla="*/ 15 h 30"/>
                <a:gd name="T54" fmla="*/ 120 w 120"/>
                <a:gd name="T55" fmla="*/ 11 h 30"/>
                <a:gd name="T56" fmla="*/ 119 w 120"/>
                <a:gd name="T57" fmla="*/ 8 h 30"/>
                <a:gd name="T58" fmla="*/ 118 w 120"/>
                <a:gd name="T59" fmla="*/ 6 h 30"/>
                <a:gd name="T60" fmla="*/ 116 w 120"/>
                <a:gd name="T61" fmla="*/ 4 h 30"/>
                <a:gd name="T62" fmla="*/ 114 w 120"/>
                <a:gd name="T63" fmla="*/ 2 h 30"/>
                <a:gd name="T64" fmla="*/ 111 w 120"/>
                <a:gd name="T65" fmla="*/ 1 h 30"/>
                <a:gd name="T66" fmla="*/ 109 w 120"/>
                <a:gd name="T67" fmla="*/ 0 h 30"/>
                <a:gd name="T68" fmla="*/ 105 w 120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0" h="30">
                  <a:moveTo>
                    <a:pt x="105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5" y="4"/>
                  </a:lnTo>
                  <a:lnTo>
                    <a:pt x="2" y="6"/>
                  </a:lnTo>
                  <a:lnTo>
                    <a:pt x="1" y="8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0"/>
                  </a:lnTo>
                  <a:lnTo>
                    <a:pt x="2" y="23"/>
                  </a:lnTo>
                  <a:lnTo>
                    <a:pt x="5" y="25"/>
                  </a:lnTo>
                  <a:lnTo>
                    <a:pt x="7" y="26"/>
                  </a:lnTo>
                  <a:lnTo>
                    <a:pt x="9" y="29"/>
                  </a:lnTo>
                  <a:lnTo>
                    <a:pt x="12" y="29"/>
                  </a:lnTo>
                  <a:lnTo>
                    <a:pt x="15" y="30"/>
                  </a:lnTo>
                  <a:lnTo>
                    <a:pt x="105" y="30"/>
                  </a:lnTo>
                  <a:lnTo>
                    <a:pt x="109" y="29"/>
                  </a:lnTo>
                  <a:lnTo>
                    <a:pt x="111" y="29"/>
                  </a:lnTo>
                  <a:lnTo>
                    <a:pt x="114" y="26"/>
                  </a:lnTo>
                  <a:lnTo>
                    <a:pt x="116" y="25"/>
                  </a:lnTo>
                  <a:lnTo>
                    <a:pt x="118" y="23"/>
                  </a:lnTo>
                  <a:lnTo>
                    <a:pt x="119" y="20"/>
                  </a:lnTo>
                  <a:lnTo>
                    <a:pt x="120" y="18"/>
                  </a:lnTo>
                  <a:lnTo>
                    <a:pt x="120" y="15"/>
                  </a:lnTo>
                  <a:lnTo>
                    <a:pt x="120" y="11"/>
                  </a:lnTo>
                  <a:lnTo>
                    <a:pt x="119" y="8"/>
                  </a:lnTo>
                  <a:lnTo>
                    <a:pt x="118" y="6"/>
                  </a:lnTo>
                  <a:lnTo>
                    <a:pt x="116" y="4"/>
                  </a:lnTo>
                  <a:lnTo>
                    <a:pt x="114" y="2"/>
                  </a:lnTo>
                  <a:lnTo>
                    <a:pt x="111" y="1"/>
                  </a:lnTo>
                  <a:lnTo>
                    <a:pt x="109" y="0"/>
                  </a:lnTo>
                  <a:lnTo>
                    <a:pt x="105" y="0"/>
                  </a:lnTo>
                  <a:close/>
                </a:path>
              </a:pathLst>
            </a:custGeom>
            <a:ln/>
            <a:ex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208"/>
            <p:cNvSpPr>
              <a:spLocks/>
            </p:cNvSpPr>
            <p:nvPr/>
          </p:nvSpPr>
          <p:spPr bwMode="auto">
            <a:xfrm>
              <a:off x="11164888" y="2497138"/>
              <a:ext cx="19050" cy="9525"/>
            </a:xfrm>
            <a:custGeom>
              <a:avLst/>
              <a:gdLst>
                <a:gd name="T0" fmla="*/ 45 w 60"/>
                <a:gd name="T1" fmla="*/ 0 h 30"/>
                <a:gd name="T2" fmla="*/ 15 w 60"/>
                <a:gd name="T3" fmla="*/ 0 h 30"/>
                <a:gd name="T4" fmla="*/ 12 w 60"/>
                <a:gd name="T5" fmla="*/ 0 h 30"/>
                <a:gd name="T6" fmla="*/ 9 w 60"/>
                <a:gd name="T7" fmla="*/ 1 h 30"/>
                <a:gd name="T8" fmla="*/ 7 w 60"/>
                <a:gd name="T9" fmla="*/ 2 h 30"/>
                <a:gd name="T10" fmla="*/ 5 w 60"/>
                <a:gd name="T11" fmla="*/ 4 h 30"/>
                <a:gd name="T12" fmla="*/ 3 w 60"/>
                <a:gd name="T13" fmla="*/ 6 h 30"/>
                <a:gd name="T14" fmla="*/ 1 w 60"/>
                <a:gd name="T15" fmla="*/ 8 h 30"/>
                <a:gd name="T16" fmla="*/ 0 w 60"/>
                <a:gd name="T17" fmla="*/ 12 h 30"/>
                <a:gd name="T18" fmla="*/ 0 w 60"/>
                <a:gd name="T19" fmla="*/ 15 h 30"/>
                <a:gd name="T20" fmla="*/ 0 w 60"/>
                <a:gd name="T21" fmla="*/ 18 h 30"/>
                <a:gd name="T22" fmla="*/ 1 w 60"/>
                <a:gd name="T23" fmla="*/ 20 h 30"/>
                <a:gd name="T24" fmla="*/ 3 w 60"/>
                <a:gd name="T25" fmla="*/ 23 h 30"/>
                <a:gd name="T26" fmla="*/ 5 w 60"/>
                <a:gd name="T27" fmla="*/ 25 h 30"/>
                <a:gd name="T28" fmla="*/ 7 w 60"/>
                <a:gd name="T29" fmla="*/ 28 h 30"/>
                <a:gd name="T30" fmla="*/ 9 w 60"/>
                <a:gd name="T31" fmla="*/ 29 h 30"/>
                <a:gd name="T32" fmla="*/ 12 w 60"/>
                <a:gd name="T33" fmla="*/ 30 h 30"/>
                <a:gd name="T34" fmla="*/ 15 w 60"/>
                <a:gd name="T35" fmla="*/ 30 h 30"/>
                <a:gd name="T36" fmla="*/ 45 w 60"/>
                <a:gd name="T37" fmla="*/ 30 h 30"/>
                <a:gd name="T38" fmla="*/ 49 w 60"/>
                <a:gd name="T39" fmla="*/ 30 h 30"/>
                <a:gd name="T40" fmla="*/ 51 w 60"/>
                <a:gd name="T41" fmla="*/ 29 h 30"/>
                <a:gd name="T42" fmla="*/ 54 w 60"/>
                <a:gd name="T43" fmla="*/ 28 h 30"/>
                <a:gd name="T44" fmla="*/ 56 w 60"/>
                <a:gd name="T45" fmla="*/ 25 h 30"/>
                <a:gd name="T46" fmla="*/ 57 w 60"/>
                <a:gd name="T47" fmla="*/ 23 h 30"/>
                <a:gd name="T48" fmla="*/ 59 w 60"/>
                <a:gd name="T49" fmla="*/ 20 h 30"/>
                <a:gd name="T50" fmla="*/ 60 w 60"/>
                <a:gd name="T51" fmla="*/ 18 h 30"/>
                <a:gd name="T52" fmla="*/ 60 w 60"/>
                <a:gd name="T53" fmla="*/ 15 h 30"/>
                <a:gd name="T54" fmla="*/ 60 w 60"/>
                <a:gd name="T55" fmla="*/ 12 h 30"/>
                <a:gd name="T56" fmla="*/ 59 w 60"/>
                <a:gd name="T57" fmla="*/ 8 h 30"/>
                <a:gd name="T58" fmla="*/ 57 w 60"/>
                <a:gd name="T59" fmla="*/ 6 h 30"/>
                <a:gd name="T60" fmla="*/ 56 w 60"/>
                <a:gd name="T61" fmla="*/ 4 h 30"/>
                <a:gd name="T62" fmla="*/ 54 w 60"/>
                <a:gd name="T63" fmla="*/ 2 h 30"/>
                <a:gd name="T64" fmla="*/ 51 w 60"/>
                <a:gd name="T65" fmla="*/ 1 h 30"/>
                <a:gd name="T66" fmla="*/ 49 w 60"/>
                <a:gd name="T67" fmla="*/ 0 h 30"/>
                <a:gd name="T68" fmla="*/ 45 w 60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0" h="30">
                  <a:moveTo>
                    <a:pt x="45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5" y="4"/>
                  </a:lnTo>
                  <a:lnTo>
                    <a:pt x="3" y="6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0"/>
                  </a:lnTo>
                  <a:lnTo>
                    <a:pt x="3" y="23"/>
                  </a:lnTo>
                  <a:lnTo>
                    <a:pt x="5" y="25"/>
                  </a:lnTo>
                  <a:lnTo>
                    <a:pt x="7" y="28"/>
                  </a:lnTo>
                  <a:lnTo>
                    <a:pt x="9" y="29"/>
                  </a:lnTo>
                  <a:lnTo>
                    <a:pt x="12" y="30"/>
                  </a:lnTo>
                  <a:lnTo>
                    <a:pt x="15" y="30"/>
                  </a:lnTo>
                  <a:lnTo>
                    <a:pt x="45" y="30"/>
                  </a:lnTo>
                  <a:lnTo>
                    <a:pt x="49" y="30"/>
                  </a:lnTo>
                  <a:lnTo>
                    <a:pt x="51" y="29"/>
                  </a:lnTo>
                  <a:lnTo>
                    <a:pt x="54" y="28"/>
                  </a:lnTo>
                  <a:lnTo>
                    <a:pt x="56" y="25"/>
                  </a:lnTo>
                  <a:lnTo>
                    <a:pt x="57" y="23"/>
                  </a:lnTo>
                  <a:lnTo>
                    <a:pt x="59" y="20"/>
                  </a:lnTo>
                  <a:lnTo>
                    <a:pt x="60" y="18"/>
                  </a:lnTo>
                  <a:lnTo>
                    <a:pt x="60" y="15"/>
                  </a:lnTo>
                  <a:lnTo>
                    <a:pt x="60" y="12"/>
                  </a:lnTo>
                  <a:lnTo>
                    <a:pt x="59" y="8"/>
                  </a:lnTo>
                  <a:lnTo>
                    <a:pt x="57" y="6"/>
                  </a:lnTo>
                  <a:lnTo>
                    <a:pt x="56" y="4"/>
                  </a:lnTo>
                  <a:lnTo>
                    <a:pt x="54" y="2"/>
                  </a:lnTo>
                  <a:lnTo>
                    <a:pt x="51" y="1"/>
                  </a:lnTo>
                  <a:lnTo>
                    <a:pt x="49" y="0"/>
                  </a:lnTo>
                  <a:lnTo>
                    <a:pt x="45" y="0"/>
                  </a:lnTo>
                  <a:close/>
                </a:path>
              </a:pathLst>
            </a:custGeom>
            <a:ln/>
            <a:ex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209"/>
            <p:cNvSpPr>
              <a:spLocks noEditPoints="1"/>
            </p:cNvSpPr>
            <p:nvPr/>
          </p:nvSpPr>
          <p:spPr bwMode="auto">
            <a:xfrm>
              <a:off x="11093450" y="2290763"/>
              <a:ext cx="163513" cy="177800"/>
            </a:xfrm>
            <a:custGeom>
              <a:avLst/>
              <a:gdLst>
                <a:gd name="T0" fmla="*/ 303 w 512"/>
                <a:gd name="T1" fmla="*/ 484 h 558"/>
                <a:gd name="T2" fmla="*/ 211 w 512"/>
                <a:gd name="T3" fmla="*/ 489 h 558"/>
                <a:gd name="T4" fmla="*/ 200 w 512"/>
                <a:gd name="T5" fmla="*/ 475 h 558"/>
                <a:gd name="T6" fmla="*/ 131 w 512"/>
                <a:gd name="T7" fmla="*/ 444 h 558"/>
                <a:gd name="T8" fmla="*/ 77 w 512"/>
                <a:gd name="T9" fmla="*/ 395 h 558"/>
                <a:gd name="T10" fmla="*/ 43 w 512"/>
                <a:gd name="T11" fmla="*/ 330 h 558"/>
                <a:gd name="T12" fmla="*/ 30 w 512"/>
                <a:gd name="T13" fmla="*/ 256 h 558"/>
                <a:gd name="T14" fmla="*/ 35 w 512"/>
                <a:gd name="T15" fmla="*/ 211 h 558"/>
                <a:gd name="T16" fmla="*/ 48 w 512"/>
                <a:gd name="T17" fmla="*/ 168 h 558"/>
                <a:gd name="T18" fmla="*/ 97 w 512"/>
                <a:gd name="T19" fmla="*/ 97 h 558"/>
                <a:gd name="T20" fmla="*/ 168 w 512"/>
                <a:gd name="T21" fmla="*/ 48 h 558"/>
                <a:gd name="T22" fmla="*/ 210 w 512"/>
                <a:gd name="T23" fmla="*/ 35 h 558"/>
                <a:gd name="T24" fmla="*/ 256 w 512"/>
                <a:gd name="T25" fmla="*/ 30 h 558"/>
                <a:gd name="T26" fmla="*/ 301 w 512"/>
                <a:gd name="T27" fmla="*/ 35 h 558"/>
                <a:gd name="T28" fmla="*/ 344 w 512"/>
                <a:gd name="T29" fmla="*/ 48 h 558"/>
                <a:gd name="T30" fmla="*/ 416 w 512"/>
                <a:gd name="T31" fmla="*/ 97 h 558"/>
                <a:gd name="T32" fmla="*/ 464 w 512"/>
                <a:gd name="T33" fmla="*/ 168 h 558"/>
                <a:gd name="T34" fmla="*/ 477 w 512"/>
                <a:gd name="T35" fmla="*/ 211 h 558"/>
                <a:gd name="T36" fmla="*/ 482 w 512"/>
                <a:gd name="T37" fmla="*/ 256 h 558"/>
                <a:gd name="T38" fmla="*/ 470 w 512"/>
                <a:gd name="T39" fmla="*/ 330 h 558"/>
                <a:gd name="T40" fmla="*/ 434 w 512"/>
                <a:gd name="T41" fmla="*/ 395 h 558"/>
                <a:gd name="T42" fmla="*/ 381 w 512"/>
                <a:gd name="T43" fmla="*/ 444 h 558"/>
                <a:gd name="T44" fmla="*/ 312 w 512"/>
                <a:gd name="T45" fmla="*/ 475 h 558"/>
                <a:gd name="T46" fmla="*/ 218 w 512"/>
                <a:gd name="T47" fmla="*/ 3 h 558"/>
                <a:gd name="T48" fmla="*/ 168 w 512"/>
                <a:gd name="T49" fmla="*/ 16 h 558"/>
                <a:gd name="T50" fmla="*/ 123 w 512"/>
                <a:gd name="T51" fmla="*/ 38 h 558"/>
                <a:gd name="T52" fmla="*/ 84 w 512"/>
                <a:gd name="T53" fmla="*/ 67 h 558"/>
                <a:gd name="T54" fmla="*/ 52 w 512"/>
                <a:gd name="T55" fmla="*/ 103 h 558"/>
                <a:gd name="T56" fmla="*/ 26 w 512"/>
                <a:gd name="T57" fmla="*/ 146 h 558"/>
                <a:gd name="T58" fmla="*/ 9 w 512"/>
                <a:gd name="T59" fmla="*/ 192 h 558"/>
                <a:gd name="T60" fmla="*/ 0 w 512"/>
                <a:gd name="T61" fmla="*/ 243 h 558"/>
                <a:gd name="T62" fmla="*/ 8 w 512"/>
                <a:gd name="T63" fmla="*/ 317 h 558"/>
                <a:gd name="T64" fmla="*/ 39 w 512"/>
                <a:gd name="T65" fmla="*/ 391 h 558"/>
                <a:gd name="T66" fmla="*/ 91 w 512"/>
                <a:gd name="T67" fmla="*/ 451 h 558"/>
                <a:gd name="T68" fmla="*/ 161 w 512"/>
                <a:gd name="T69" fmla="*/ 493 h 558"/>
                <a:gd name="T70" fmla="*/ 182 w 512"/>
                <a:gd name="T71" fmla="*/ 548 h 558"/>
                <a:gd name="T72" fmla="*/ 190 w 512"/>
                <a:gd name="T73" fmla="*/ 557 h 558"/>
                <a:gd name="T74" fmla="*/ 320 w 512"/>
                <a:gd name="T75" fmla="*/ 557 h 558"/>
                <a:gd name="T76" fmla="*/ 329 w 512"/>
                <a:gd name="T77" fmla="*/ 550 h 558"/>
                <a:gd name="T78" fmla="*/ 331 w 512"/>
                <a:gd name="T79" fmla="*/ 501 h 558"/>
                <a:gd name="T80" fmla="*/ 404 w 512"/>
                <a:gd name="T81" fmla="*/ 464 h 558"/>
                <a:gd name="T82" fmla="*/ 462 w 512"/>
                <a:gd name="T83" fmla="*/ 409 h 558"/>
                <a:gd name="T84" fmla="*/ 499 w 512"/>
                <a:gd name="T85" fmla="*/ 338 h 558"/>
                <a:gd name="T86" fmla="*/ 512 w 512"/>
                <a:gd name="T87" fmla="*/ 256 h 558"/>
                <a:gd name="T88" fmla="*/ 507 w 512"/>
                <a:gd name="T89" fmla="*/ 205 h 558"/>
                <a:gd name="T90" fmla="*/ 492 w 512"/>
                <a:gd name="T91" fmla="*/ 157 h 558"/>
                <a:gd name="T92" fmla="*/ 469 w 512"/>
                <a:gd name="T93" fmla="*/ 114 h 558"/>
                <a:gd name="T94" fmla="*/ 437 w 512"/>
                <a:gd name="T95" fmla="*/ 75 h 558"/>
                <a:gd name="T96" fmla="*/ 399 w 512"/>
                <a:gd name="T97" fmla="*/ 44 h 558"/>
                <a:gd name="T98" fmla="*/ 356 w 512"/>
                <a:gd name="T99" fmla="*/ 20 h 558"/>
                <a:gd name="T100" fmla="*/ 308 w 512"/>
                <a:gd name="T101" fmla="*/ 5 h 558"/>
                <a:gd name="T102" fmla="*/ 256 w 512"/>
                <a:gd name="T103" fmla="*/ 0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12" h="558">
                  <a:moveTo>
                    <a:pt x="312" y="475"/>
                  </a:moveTo>
                  <a:lnTo>
                    <a:pt x="308" y="476"/>
                  </a:lnTo>
                  <a:lnTo>
                    <a:pt x="305" y="480"/>
                  </a:lnTo>
                  <a:lnTo>
                    <a:pt x="303" y="484"/>
                  </a:lnTo>
                  <a:lnTo>
                    <a:pt x="301" y="489"/>
                  </a:lnTo>
                  <a:lnTo>
                    <a:pt x="301" y="528"/>
                  </a:lnTo>
                  <a:lnTo>
                    <a:pt x="211" y="528"/>
                  </a:lnTo>
                  <a:lnTo>
                    <a:pt x="211" y="489"/>
                  </a:lnTo>
                  <a:lnTo>
                    <a:pt x="210" y="484"/>
                  </a:lnTo>
                  <a:lnTo>
                    <a:pt x="208" y="480"/>
                  </a:lnTo>
                  <a:lnTo>
                    <a:pt x="204" y="476"/>
                  </a:lnTo>
                  <a:lnTo>
                    <a:pt x="200" y="475"/>
                  </a:lnTo>
                  <a:lnTo>
                    <a:pt x="181" y="469"/>
                  </a:lnTo>
                  <a:lnTo>
                    <a:pt x="164" y="462"/>
                  </a:lnTo>
                  <a:lnTo>
                    <a:pt x="147" y="454"/>
                  </a:lnTo>
                  <a:lnTo>
                    <a:pt x="131" y="444"/>
                  </a:lnTo>
                  <a:lnTo>
                    <a:pt x="116" y="433"/>
                  </a:lnTo>
                  <a:lnTo>
                    <a:pt x="102" y="421"/>
                  </a:lnTo>
                  <a:lnTo>
                    <a:pt x="89" y="409"/>
                  </a:lnTo>
                  <a:lnTo>
                    <a:pt x="77" y="395"/>
                  </a:lnTo>
                  <a:lnTo>
                    <a:pt x="67" y="380"/>
                  </a:lnTo>
                  <a:lnTo>
                    <a:pt x="58" y="364"/>
                  </a:lnTo>
                  <a:lnTo>
                    <a:pt x="49" y="347"/>
                  </a:lnTo>
                  <a:lnTo>
                    <a:pt x="43" y="330"/>
                  </a:lnTo>
                  <a:lnTo>
                    <a:pt x="38" y="312"/>
                  </a:lnTo>
                  <a:lnTo>
                    <a:pt x="33" y="294"/>
                  </a:lnTo>
                  <a:lnTo>
                    <a:pt x="31" y="276"/>
                  </a:lnTo>
                  <a:lnTo>
                    <a:pt x="30" y="256"/>
                  </a:lnTo>
                  <a:lnTo>
                    <a:pt x="31" y="245"/>
                  </a:lnTo>
                  <a:lnTo>
                    <a:pt x="31" y="233"/>
                  </a:lnTo>
                  <a:lnTo>
                    <a:pt x="33" y="222"/>
                  </a:lnTo>
                  <a:lnTo>
                    <a:pt x="35" y="211"/>
                  </a:lnTo>
                  <a:lnTo>
                    <a:pt x="38" y="199"/>
                  </a:lnTo>
                  <a:lnTo>
                    <a:pt x="41" y="189"/>
                  </a:lnTo>
                  <a:lnTo>
                    <a:pt x="44" y="179"/>
                  </a:lnTo>
                  <a:lnTo>
                    <a:pt x="48" y="168"/>
                  </a:lnTo>
                  <a:lnTo>
                    <a:pt x="58" y="149"/>
                  </a:lnTo>
                  <a:lnTo>
                    <a:pt x="69" y="130"/>
                  </a:lnTo>
                  <a:lnTo>
                    <a:pt x="82" y="113"/>
                  </a:lnTo>
                  <a:lnTo>
                    <a:pt x="97" y="97"/>
                  </a:lnTo>
                  <a:lnTo>
                    <a:pt x="113" y="83"/>
                  </a:lnTo>
                  <a:lnTo>
                    <a:pt x="130" y="69"/>
                  </a:lnTo>
                  <a:lnTo>
                    <a:pt x="149" y="58"/>
                  </a:lnTo>
                  <a:lnTo>
                    <a:pt x="168" y="48"/>
                  </a:lnTo>
                  <a:lnTo>
                    <a:pt x="178" y="44"/>
                  </a:lnTo>
                  <a:lnTo>
                    <a:pt x="189" y="41"/>
                  </a:lnTo>
                  <a:lnTo>
                    <a:pt x="200" y="38"/>
                  </a:lnTo>
                  <a:lnTo>
                    <a:pt x="210" y="35"/>
                  </a:lnTo>
                  <a:lnTo>
                    <a:pt x="222" y="33"/>
                  </a:lnTo>
                  <a:lnTo>
                    <a:pt x="233" y="32"/>
                  </a:lnTo>
                  <a:lnTo>
                    <a:pt x="245" y="31"/>
                  </a:lnTo>
                  <a:lnTo>
                    <a:pt x="256" y="30"/>
                  </a:lnTo>
                  <a:lnTo>
                    <a:pt x="268" y="31"/>
                  </a:lnTo>
                  <a:lnTo>
                    <a:pt x="279" y="31"/>
                  </a:lnTo>
                  <a:lnTo>
                    <a:pt x="291" y="33"/>
                  </a:lnTo>
                  <a:lnTo>
                    <a:pt x="301" y="35"/>
                  </a:lnTo>
                  <a:lnTo>
                    <a:pt x="312" y="38"/>
                  </a:lnTo>
                  <a:lnTo>
                    <a:pt x="323" y="41"/>
                  </a:lnTo>
                  <a:lnTo>
                    <a:pt x="334" y="44"/>
                  </a:lnTo>
                  <a:lnTo>
                    <a:pt x="344" y="48"/>
                  </a:lnTo>
                  <a:lnTo>
                    <a:pt x="364" y="58"/>
                  </a:lnTo>
                  <a:lnTo>
                    <a:pt x="382" y="69"/>
                  </a:lnTo>
                  <a:lnTo>
                    <a:pt x="400" y="83"/>
                  </a:lnTo>
                  <a:lnTo>
                    <a:pt x="416" y="97"/>
                  </a:lnTo>
                  <a:lnTo>
                    <a:pt x="430" y="113"/>
                  </a:lnTo>
                  <a:lnTo>
                    <a:pt x="443" y="130"/>
                  </a:lnTo>
                  <a:lnTo>
                    <a:pt x="455" y="149"/>
                  </a:lnTo>
                  <a:lnTo>
                    <a:pt x="464" y="168"/>
                  </a:lnTo>
                  <a:lnTo>
                    <a:pt x="468" y="179"/>
                  </a:lnTo>
                  <a:lnTo>
                    <a:pt x="472" y="189"/>
                  </a:lnTo>
                  <a:lnTo>
                    <a:pt x="475" y="199"/>
                  </a:lnTo>
                  <a:lnTo>
                    <a:pt x="477" y="211"/>
                  </a:lnTo>
                  <a:lnTo>
                    <a:pt x="479" y="222"/>
                  </a:lnTo>
                  <a:lnTo>
                    <a:pt x="481" y="233"/>
                  </a:lnTo>
                  <a:lnTo>
                    <a:pt x="482" y="245"/>
                  </a:lnTo>
                  <a:lnTo>
                    <a:pt x="482" y="256"/>
                  </a:lnTo>
                  <a:lnTo>
                    <a:pt x="482" y="276"/>
                  </a:lnTo>
                  <a:lnTo>
                    <a:pt x="478" y="294"/>
                  </a:lnTo>
                  <a:lnTo>
                    <a:pt x="475" y="312"/>
                  </a:lnTo>
                  <a:lnTo>
                    <a:pt x="470" y="330"/>
                  </a:lnTo>
                  <a:lnTo>
                    <a:pt x="462" y="347"/>
                  </a:lnTo>
                  <a:lnTo>
                    <a:pt x="455" y="364"/>
                  </a:lnTo>
                  <a:lnTo>
                    <a:pt x="445" y="380"/>
                  </a:lnTo>
                  <a:lnTo>
                    <a:pt x="434" y="395"/>
                  </a:lnTo>
                  <a:lnTo>
                    <a:pt x="423" y="409"/>
                  </a:lnTo>
                  <a:lnTo>
                    <a:pt x="410" y="421"/>
                  </a:lnTo>
                  <a:lnTo>
                    <a:pt x="396" y="433"/>
                  </a:lnTo>
                  <a:lnTo>
                    <a:pt x="381" y="444"/>
                  </a:lnTo>
                  <a:lnTo>
                    <a:pt x="365" y="454"/>
                  </a:lnTo>
                  <a:lnTo>
                    <a:pt x="349" y="462"/>
                  </a:lnTo>
                  <a:lnTo>
                    <a:pt x="331" y="469"/>
                  </a:lnTo>
                  <a:lnTo>
                    <a:pt x="312" y="475"/>
                  </a:lnTo>
                  <a:close/>
                  <a:moveTo>
                    <a:pt x="256" y="0"/>
                  </a:moveTo>
                  <a:lnTo>
                    <a:pt x="244" y="1"/>
                  </a:lnTo>
                  <a:lnTo>
                    <a:pt x="230" y="2"/>
                  </a:lnTo>
                  <a:lnTo>
                    <a:pt x="218" y="3"/>
                  </a:lnTo>
                  <a:lnTo>
                    <a:pt x="205" y="5"/>
                  </a:lnTo>
                  <a:lnTo>
                    <a:pt x="192" y="9"/>
                  </a:lnTo>
                  <a:lnTo>
                    <a:pt x="180" y="12"/>
                  </a:lnTo>
                  <a:lnTo>
                    <a:pt x="168" y="16"/>
                  </a:lnTo>
                  <a:lnTo>
                    <a:pt x="157" y="20"/>
                  </a:lnTo>
                  <a:lnTo>
                    <a:pt x="145" y="26"/>
                  </a:lnTo>
                  <a:lnTo>
                    <a:pt x="134" y="31"/>
                  </a:lnTo>
                  <a:lnTo>
                    <a:pt x="123" y="38"/>
                  </a:lnTo>
                  <a:lnTo>
                    <a:pt x="113" y="44"/>
                  </a:lnTo>
                  <a:lnTo>
                    <a:pt x="103" y="52"/>
                  </a:lnTo>
                  <a:lnTo>
                    <a:pt x="93" y="59"/>
                  </a:lnTo>
                  <a:lnTo>
                    <a:pt x="84" y="67"/>
                  </a:lnTo>
                  <a:lnTo>
                    <a:pt x="75" y="75"/>
                  </a:lnTo>
                  <a:lnTo>
                    <a:pt x="67" y="85"/>
                  </a:lnTo>
                  <a:lnTo>
                    <a:pt x="59" y="93"/>
                  </a:lnTo>
                  <a:lnTo>
                    <a:pt x="52" y="103"/>
                  </a:lnTo>
                  <a:lnTo>
                    <a:pt x="44" y="114"/>
                  </a:lnTo>
                  <a:lnTo>
                    <a:pt x="38" y="123"/>
                  </a:lnTo>
                  <a:lnTo>
                    <a:pt x="31" y="134"/>
                  </a:lnTo>
                  <a:lnTo>
                    <a:pt x="26" y="146"/>
                  </a:lnTo>
                  <a:lnTo>
                    <a:pt x="20" y="157"/>
                  </a:lnTo>
                  <a:lnTo>
                    <a:pt x="16" y="168"/>
                  </a:lnTo>
                  <a:lnTo>
                    <a:pt x="12" y="180"/>
                  </a:lnTo>
                  <a:lnTo>
                    <a:pt x="9" y="192"/>
                  </a:lnTo>
                  <a:lnTo>
                    <a:pt x="5" y="205"/>
                  </a:lnTo>
                  <a:lnTo>
                    <a:pt x="3" y="218"/>
                  </a:lnTo>
                  <a:lnTo>
                    <a:pt x="1" y="231"/>
                  </a:lnTo>
                  <a:lnTo>
                    <a:pt x="0" y="243"/>
                  </a:lnTo>
                  <a:lnTo>
                    <a:pt x="0" y="256"/>
                  </a:lnTo>
                  <a:lnTo>
                    <a:pt x="1" y="277"/>
                  </a:lnTo>
                  <a:lnTo>
                    <a:pt x="3" y="298"/>
                  </a:lnTo>
                  <a:lnTo>
                    <a:pt x="8" y="317"/>
                  </a:lnTo>
                  <a:lnTo>
                    <a:pt x="13" y="338"/>
                  </a:lnTo>
                  <a:lnTo>
                    <a:pt x="20" y="356"/>
                  </a:lnTo>
                  <a:lnTo>
                    <a:pt x="29" y="374"/>
                  </a:lnTo>
                  <a:lnTo>
                    <a:pt x="39" y="391"/>
                  </a:lnTo>
                  <a:lnTo>
                    <a:pt x="50" y="409"/>
                  </a:lnTo>
                  <a:lnTo>
                    <a:pt x="63" y="424"/>
                  </a:lnTo>
                  <a:lnTo>
                    <a:pt x="77" y="439"/>
                  </a:lnTo>
                  <a:lnTo>
                    <a:pt x="91" y="451"/>
                  </a:lnTo>
                  <a:lnTo>
                    <a:pt x="107" y="464"/>
                  </a:lnTo>
                  <a:lnTo>
                    <a:pt x="124" y="475"/>
                  </a:lnTo>
                  <a:lnTo>
                    <a:pt x="143" y="485"/>
                  </a:lnTo>
                  <a:lnTo>
                    <a:pt x="161" y="493"/>
                  </a:lnTo>
                  <a:lnTo>
                    <a:pt x="181" y="501"/>
                  </a:lnTo>
                  <a:lnTo>
                    <a:pt x="181" y="543"/>
                  </a:lnTo>
                  <a:lnTo>
                    <a:pt x="181" y="545"/>
                  </a:lnTo>
                  <a:lnTo>
                    <a:pt x="182" y="548"/>
                  </a:lnTo>
                  <a:lnTo>
                    <a:pt x="183" y="550"/>
                  </a:lnTo>
                  <a:lnTo>
                    <a:pt x="186" y="553"/>
                  </a:lnTo>
                  <a:lnTo>
                    <a:pt x="188" y="554"/>
                  </a:lnTo>
                  <a:lnTo>
                    <a:pt x="190" y="557"/>
                  </a:lnTo>
                  <a:lnTo>
                    <a:pt x="193" y="557"/>
                  </a:lnTo>
                  <a:lnTo>
                    <a:pt x="196" y="558"/>
                  </a:lnTo>
                  <a:lnTo>
                    <a:pt x="316" y="558"/>
                  </a:lnTo>
                  <a:lnTo>
                    <a:pt x="320" y="557"/>
                  </a:lnTo>
                  <a:lnTo>
                    <a:pt x="322" y="557"/>
                  </a:lnTo>
                  <a:lnTo>
                    <a:pt x="325" y="554"/>
                  </a:lnTo>
                  <a:lnTo>
                    <a:pt x="327" y="553"/>
                  </a:lnTo>
                  <a:lnTo>
                    <a:pt x="329" y="550"/>
                  </a:lnTo>
                  <a:lnTo>
                    <a:pt x="330" y="548"/>
                  </a:lnTo>
                  <a:lnTo>
                    <a:pt x="331" y="545"/>
                  </a:lnTo>
                  <a:lnTo>
                    <a:pt x="331" y="543"/>
                  </a:lnTo>
                  <a:lnTo>
                    <a:pt x="331" y="501"/>
                  </a:lnTo>
                  <a:lnTo>
                    <a:pt x="351" y="493"/>
                  </a:lnTo>
                  <a:lnTo>
                    <a:pt x="370" y="485"/>
                  </a:lnTo>
                  <a:lnTo>
                    <a:pt x="388" y="475"/>
                  </a:lnTo>
                  <a:lnTo>
                    <a:pt x="404" y="464"/>
                  </a:lnTo>
                  <a:lnTo>
                    <a:pt x="420" y="451"/>
                  </a:lnTo>
                  <a:lnTo>
                    <a:pt x="436" y="439"/>
                  </a:lnTo>
                  <a:lnTo>
                    <a:pt x="449" y="424"/>
                  </a:lnTo>
                  <a:lnTo>
                    <a:pt x="462" y="409"/>
                  </a:lnTo>
                  <a:lnTo>
                    <a:pt x="473" y="391"/>
                  </a:lnTo>
                  <a:lnTo>
                    <a:pt x="483" y="374"/>
                  </a:lnTo>
                  <a:lnTo>
                    <a:pt x="491" y="356"/>
                  </a:lnTo>
                  <a:lnTo>
                    <a:pt x="499" y="338"/>
                  </a:lnTo>
                  <a:lnTo>
                    <a:pt x="504" y="317"/>
                  </a:lnTo>
                  <a:lnTo>
                    <a:pt x="508" y="298"/>
                  </a:lnTo>
                  <a:lnTo>
                    <a:pt x="512" y="277"/>
                  </a:lnTo>
                  <a:lnTo>
                    <a:pt x="512" y="256"/>
                  </a:lnTo>
                  <a:lnTo>
                    <a:pt x="512" y="243"/>
                  </a:lnTo>
                  <a:lnTo>
                    <a:pt x="511" y="231"/>
                  </a:lnTo>
                  <a:lnTo>
                    <a:pt x="510" y="218"/>
                  </a:lnTo>
                  <a:lnTo>
                    <a:pt x="507" y="205"/>
                  </a:lnTo>
                  <a:lnTo>
                    <a:pt x="504" y="192"/>
                  </a:lnTo>
                  <a:lnTo>
                    <a:pt x="501" y="180"/>
                  </a:lnTo>
                  <a:lnTo>
                    <a:pt x="497" y="168"/>
                  </a:lnTo>
                  <a:lnTo>
                    <a:pt x="492" y="157"/>
                  </a:lnTo>
                  <a:lnTo>
                    <a:pt x="487" y="146"/>
                  </a:lnTo>
                  <a:lnTo>
                    <a:pt x="482" y="134"/>
                  </a:lnTo>
                  <a:lnTo>
                    <a:pt x="475" y="123"/>
                  </a:lnTo>
                  <a:lnTo>
                    <a:pt x="469" y="114"/>
                  </a:lnTo>
                  <a:lnTo>
                    <a:pt x="461" y="103"/>
                  </a:lnTo>
                  <a:lnTo>
                    <a:pt x="454" y="93"/>
                  </a:lnTo>
                  <a:lnTo>
                    <a:pt x="445" y="85"/>
                  </a:lnTo>
                  <a:lnTo>
                    <a:pt x="437" y="75"/>
                  </a:lnTo>
                  <a:lnTo>
                    <a:pt x="428" y="67"/>
                  </a:lnTo>
                  <a:lnTo>
                    <a:pt x="418" y="59"/>
                  </a:lnTo>
                  <a:lnTo>
                    <a:pt x="409" y="52"/>
                  </a:lnTo>
                  <a:lnTo>
                    <a:pt x="399" y="44"/>
                  </a:lnTo>
                  <a:lnTo>
                    <a:pt x="388" y="38"/>
                  </a:lnTo>
                  <a:lnTo>
                    <a:pt x="378" y="31"/>
                  </a:lnTo>
                  <a:lnTo>
                    <a:pt x="367" y="26"/>
                  </a:lnTo>
                  <a:lnTo>
                    <a:pt x="356" y="20"/>
                  </a:lnTo>
                  <a:lnTo>
                    <a:pt x="344" y="16"/>
                  </a:lnTo>
                  <a:lnTo>
                    <a:pt x="333" y="12"/>
                  </a:lnTo>
                  <a:lnTo>
                    <a:pt x="320" y="9"/>
                  </a:lnTo>
                  <a:lnTo>
                    <a:pt x="308" y="5"/>
                  </a:lnTo>
                  <a:lnTo>
                    <a:pt x="295" y="3"/>
                  </a:lnTo>
                  <a:lnTo>
                    <a:pt x="282" y="2"/>
                  </a:lnTo>
                  <a:lnTo>
                    <a:pt x="269" y="1"/>
                  </a:lnTo>
                  <a:lnTo>
                    <a:pt x="256" y="0"/>
                  </a:lnTo>
                  <a:close/>
                </a:path>
              </a:pathLst>
            </a:custGeom>
            <a:ln/>
            <a:ex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10"/>
            <p:cNvSpPr>
              <a:spLocks/>
            </p:cNvSpPr>
            <p:nvPr/>
          </p:nvSpPr>
          <p:spPr bwMode="auto">
            <a:xfrm>
              <a:off x="11045825" y="2363788"/>
              <a:ext cx="28575" cy="9525"/>
            </a:xfrm>
            <a:custGeom>
              <a:avLst/>
              <a:gdLst>
                <a:gd name="T0" fmla="*/ 75 w 90"/>
                <a:gd name="T1" fmla="*/ 0 h 30"/>
                <a:gd name="T2" fmla="*/ 15 w 90"/>
                <a:gd name="T3" fmla="*/ 0 h 30"/>
                <a:gd name="T4" fmla="*/ 12 w 90"/>
                <a:gd name="T5" fmla="*/ 0 h 30"/>
                <a:gd name="T6" fmla="*/ 9 w 90"/>
                <a:gd name="T7" fmla="*/ 1 h 30"/>
                <a:gd name="T8" fmla="*/ 6 w 90"/>
                <a:gd name="T9" fmla="*/ 2 h 30"/>
                <a:gd name="T10" fmla="*/ 4 w 90"/>
                <a:gd name="T11" fmla="*/ 5 h 30"/>
                <a:gd name="T12" fmla="*/ 2 w 90"/>
                <a:gd name="T13" fmla="*/ 7 h 30"/>
                <a:gd name="T14" fmla="*/ 1 w 90"/>
                <a:gd name="T15" fmla="*/ 9 h 30"/>
                <a:gd name="T16" fmla="*/ 0 w 90"/>
                <a:gd name="T17" fmla="*/ 12 h 30"/>
                <a:gd name="T18" fmla="*/ 0 w 90"/>
                <a:gd name="T19" fmla="*/ 15 h 30"/>
                <a:gd name="T20" fmla="*/ 0 w 90"/>
                <a:gd name="T21" fmla="*/ 19 h 30"/>
                <a:gd name="T22" fmla="*/ 1 w 90"/>
                <a:gd name="T23" fmla="*/ 21 h 30"/>
                <a:gd name="T24" fmla="*/ 2 w 90"/>
                <a:gd name="T25" fmla="*/ 24 h 30"/>
                <a:gd name="T26" fmla="*/ 4 w 90"/>
                <a:gd name="T27" fmla="*/ 26 h 30"/>
                <a:gd name="T28" fmla="*/ 6 w 90"/>
                <a:gd name="T29" fmla="*/ 28 h 30"/>
                <a:gd name="T30" fmla="*/ 9 w 90"/>
                <a:gd name="T31" fmla="*/ 29 h 30"/>
                <a:gd name="T32" fmla="*/ 12 w 90"/>
                <a:gd name="T33" fmla="*/ 30 h 30"/>
                <a:gd name="T34" fmla="*/ 15 w 90"/>
                <a:gd name="T35" fmla="*/ 30 h 30"/>
                <a:gd name="T36" fmla="*/ 75 w 90"/>
                <a:gd name="T37" fmla="*/ 30 h 30"/>
                <a:gd name="T38" fmla="*/ 78 w 90"/>
                <a:gd name="T39" fmla="*/ 30 h 30"/>
                <a:gd name="T40" fmla="*/ 80 w 90"/>
                <a:gd name="T41" fmla="*/ 29 h 30"/>
                <a:gd name="T42" fmla="*/ 84 w 90"/>
                <a:gd name="T43" fmla="*/ 27 h 30"/>
                <a:gd name="T44" fmla="*/ 86 w 90"/>
                <a:gd name="T45" fmla="*/ 26 h 30"/>
                <a:gd name="T46" fmla="*/ 88 w 90"/>
                <a:gd name="T47" fmla="*/ 24 h 30"/>
                <a:gd name="T48" fmla="*/ 89 w 90"/>
                <a:gd name="T49" fmla="*/ 21 h 30"/>
                <a:gd name="T50" fmla="*/ 90 w 90"/>
                <a:gd name="T51" fmla="*/ 19 h 30"/>
                <a:gd name="T52" fmla="*/ 90 w 90"/>
                <a:gd name="T53" fmla="*/ 15 h 30"/>
                <a:gd name="T54" fmla="*/ 90 w 90"/>
                <a:gd name="T55" fmla="*/ 12 h 30"/>
                <a:gd name="T56" fmla="*/ 89 w 90"/>
                <a:gd name="T57" fmla="*/ 9 h 30"/>
                <a:gd name="T58" fmla="*/ 88 w 90"/>
                <a:gd name="T59" fmla="*/ 7 h 30"/>
                <a:gd name="T60" fmla="*/ 86 w 90"/>
                <a:gd name="T61" fmla="*/ 5 h 30"/>
                <a:gd name="T62" fmla="*/ 84 w 90"/>
                <a:gd name="T63" fmla="*/ 2 h 30"/>
                <a:gd name="T64" fmla="*/ 80 w 90"/>
                <a:gd name="T65" fmla="*/ 1 h 30"/>
                <a:gd name="T66" fmla="*/ 78 w 90"/>
                <a:gd name="T67" fmla="*/ 0 h 30"/>
                <a:gd name="T68" fmla="*/ 75 w 90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0" h="30">
                  <a:moveTo>
                    <a:pt x="75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6" y="2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9"/>
                  </a:lnTo>
                  <a:lnTo>
                    <a:pt x="1" y="21"/>
                  </a:lnTo>
                  <a:lnTo>
                    <a:pt x="2" y="24"/>
                  </a:lnTo>
                  <a:lnTo>
                    <a:pt x="4" y="26"/>
                  </a:lnTo>
                  <a:lnTo>
                    <a:pt x="6" y="28"/>
                  </a:lnTo>
                  <a:lnTo>
                    <a:pt x="9" y="29"/>
                  </a:lnTo>
                  <a:lnTo>
                    <a:pt x="12" y="30"/>
                  </a:lnTo>
                  <a:lnTo>
                    <a:pt x="15" y="30"/>
                  </a:lnTo>
                  <a:lnTo>
                    <a:pt x="75" y="30"/>
                  </a:lnTo>
                  <a:lnTo>
                    <a:pt x="78" y="30"/>
                  </a:lnTo>
                  <a:lnTo>
                    <a:pt x="80" y="29"/>
                  </a:lnTo>
                  <a:lnTo>
                    <a:pt x="84" y="27"/>
                  </a:lnTo>
                  <a:lnTo>
                    <a:pt x="86" y="26"/>
                  </a:lnTo>
                  <a:lnTo>
                    <a:pt x="88" y="24"/>
                  </a:lnTo>
                  <a:lnTo>
                    <a:pt x="89" y="21"/>
                  </a:lnTo>
                  <a:lnTo>
                    <a:pt x="90" y="19"/>
                  </a:lnTo>
                  <a:lnTo>
                    <a:pt x="90" y="15"/>
                  </a:lnTo>
                  <a:lnTo>
                    <a:pt x="90" y="12"/>
                  </a:lnTo>
                  <a:lnTo>
                    <a:pt x="89" y="9"/>
                  </a:lnTo>
                  <a:lnTo>
                    <a:pt x="88" y="7"/>
                  </a:lnTo>
                  <a:lnTo>
                    <a:pt x="86" y="5"/>
                  </a:lnTo>
                  <a:lnTo>
                    <a:pt x="84" y="2"/>
                  </a:lnTo>
                  <a:lnTo>
                    <a:pt x="80" y="1"/>
                  </a:lnTo>
                  <a:lnTo>
                    <a:pt x="78" y="0"/>
                  </a:lnTo>
                  <a:lnTo>
                    <a:pt x="75" y="0"/>
                  </a:lnTo>
                  <a:close/>
                </a:path>
              </a:pathLst>
            </a:custGeom>
            <a:ln/>
            <a:ex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11"/>
            <p:cNvSpPr>
              <a:spLocks/>
            </p:cNvSpPr>
            <p:nvPr/>
          </p:nvSpPr>
          <p:spPr bwMode="auto">
            <a:xfrm>
              <a:off x="11074400" y="2276475"/>
              <a:ext cx="33338" cy="33338"/>
            </a:xfrm>
            <a:custGeom>
              <a:avLst/>
              <a:gdLst>
                <a:gd name="T0" fmla="*/ 90 w 105"/>
                <a:gd name="T1" fmla="*/ 105 h 105"/>
                <a:gd name="T2" fmla="*/ 93 w 105"/>
                <a:gd name="T3" fmla="*/ 105 h 105"/>
                <a:gd name="T4" fmla="*/ 97 w 105"/>
                <a:gd name="T5" fmla="*/ 104 h 105"/>
                <a:gd name="T6" fmla="*/ 99 w 105"/>
                <a:gd name="T7" fmla="*/ 103 h 105"/>
                <a:gd name="T8" fmla="*/ 101 w 105"/>
                <a:gd name="T9" fmla="*/ 101 h 105"/>
                <a:gd name="T10" fmla="*/ 103 w 105"/>
                <a:gd name="T11" fmla="*/ 99 h 105"/>
                <a:gd name="T12" fmla="*/ 104 w 105"/>
                <a:gd name="T13" fmla="*/ 97 h 105"/>
                <a:gd name="T14" fmla="*/ 105 w 105"/>
                <a:gd name="T15" fmla="*/ 93 h 105"/>
                <a:gd name="T16" fmla="*/ 105 w 105"/>
                <a:gd name="T17" fmla="*/ 90 h 105"/>
                <a:gd name="T18" fmla="*/ 105 w 105"/>
                <a:gd name="T19" fmla="*/ 88 h 105"/>
                <a:gd name="T20" fmla="*/ 104 w 105"/>
                <a:gd name="T21" fmla="*/ 85 h 105"/>
                <a:gd name="T22" fmla="*/ 103 w 105"/>
                <a:gd name="T23" fmla="*/ 83 h 105"/>
                <a:gd name="T24" fmla="*/ 101 w 105"/>
                <a:gd name="T25" fmla="*/ 79 h 105"/>
                <a:gd name="T26" fmla="*/ 26 w 105"/>
                <a:gd name="T27" fmla="*/ 4 h 105"/>
                <a:gd name="T28" fmla="*/ 24 w 105"/>
                <a:gd name="T29" fmla="*/ 2 h 105"/>
                <a:gd name="T30" fmla="*/ 20 w 105"/>
                <a:gd name="T31" fmla="*/ 1 h 105"/>
                <a:gd name="T32" fmla="*/ 18 w 105"/>
                <a:gd name="T33" fmla="*/ 0 h 105"/>
                <a:gd name="T34" fmla="*/ 15 w 105"/>
                <a:gd name="T35" fmla="*/ 0 h 105"/>
                <a:gd name="T36" fmla="*/ 12 w 105"/>
                <a:gd name="T37" fmla="*/ 0 h 105"/>
                <a:gd name="T38" fmla="*/ 10 w 105"/>
                <a:gd name="T39" fmla="*/ 1 h 105"/>
                <a:gd name="T40" fmla="*/ 6 w 105"/>
                <a:gd name="T41" fmla="*/ 3 h 105"/>
                <a:gd name="T42" fmla="*/ 4 w 105"/>
                <a:gd name="T43" fmla="*/ 4 h 105"/>
                <a:gd name="T44" fmla="*/ 2 w 105"/>
                <a:gd name="T45" fmla="*/ 6 h 105"/>
                <a:gd name="T46" fmla="*/ 1 w 105"/>
                <a:gd name="T47" fmla="*/ 10 h 105"/>
                <a:gd name="T48" fmla="*/ 0 w 105"/>
                <a:gd name="T49" fmla="*/ 13 h 105"/>
                <a:gd name="T50" fmla="*/ 0 w 105"/>
                <a:gd name="T51" fmla="*/ 15 h 105"/>
                <a:gd name="T52" fmla="*/ 0 w 105"/>
                <a:gd name="T53" fmla="*/ 18 h 105"/>
                <a:gd name="T54" fmla="*/ 1 w 105"/>
                <a:gd name="T55" fmla="*/ 21 h 105"/>
                <a:gd name="T56" fmla="*/ 2 w 105"/>
                <a:gd name="T57" fmla="*/ 24 h 105"/>
                <a:gd name="T58" fmla="*/ 4 w 105"/>
                <a:gd name="T59" fmla="*/ 26 h 105"/>
                <a:gd name="T60" fmla="*/ 79 w 105"/>
                <a:gd name="T61" fmla="*/ 101 h 105"/>
                <a:gd name="T62" fmla="*/ 83 w 105"/>
                <a:gd name="T63" fmla="*/ 103 h 105"/>
                <a:gd name="T64" fmla="*/ 85 w 105"/>
                <a:gd name="T65" fmla="*/ 104 h 105"/>
                <a:gd name="T66" fmla="*/ 88 w 105"/>
                <a:gd name="T67" fmla="*/ 105 h 105"/>
                <a:gd name="T68" fmla="*/ 90 w 105"/>
                <a:gd name="T69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5" h="105">
                  <a:moveTo>
                    <a:pt x="90" y="105"/>
                  </a:moveTo>
                  <a:lnTo>
                    <a:pt x="93" y="105"/>
                  </a:lnTo>
                  <a:lnTo>
                    <a:pt x="97" y="104"/>
                  </a:lnTo>
                  <a:lnTo>
                    <a:pt x="99" y="103"/>
                  </a:lnTo>
                  <a:lnTo>
                    <a:pt x="101" y="101"/>
                  </a:lnTo>
                  <a:lnTo>
                    <a:pt x="103" y="99"/>
                  </a:lnTo>
                  <a:lnTo>
                    <a:pt x="104" y="97"/>
                  </a:lnTo>
                  <a:lnTo>
                    <a:pt x="105" y="93"/>
                  </a:lnTo>
                  <a:lnTo>
                    <a:pt x="105" y="90"/>
                  </a:lnTo>
                  <a:lnTo>
                    <a:pt x="105" y="88"/>
                  </a:lnTo>
                  <a:lnTo>
                    <a:pt x="104" y="85"/>
                  </a:lnTo>
                  <a:lnTo>
                    <a:pt x="103" y="83"/>
                  </a:lnTo>
                  <a:lnTo>
                    <a:pt x="101" y="79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0" y="1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1"/>
                  </a:lnTo>
                  <a:lnTo>
                    <a:pt x="6" y="3"/>
                  </a:lnTo>
                  <a:lnTo>
                    <a:pt x="4" y="4"/>
                  </a:lnTo>
                  <a:lnTo>
                    <a:pt x="2" y="6"/>
                  </a:lnTo>
                  <a:lnTo>
                    <a:pt x="1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2" y="24"/>
                  </a:lnTo>
                  <a:lnTo>
                    <a:pt x="4" y="26"/>
                  </a:lnTo>
                  <a:lnTo>
                    <a:pt x="79" y="101"/>
                  </a:lnTo>
                  <a:lnTo>
                    <a:pt x="83" y="103"/>
                  </a:lnTo>
                  <a:lnTo>
                    <a:pt x="85" y="104"/>
                  </a:lnTo>
                  <a:lnTo>
                    <a:pt x="88" y="105"/>
                  </a:lnTo>
                  <a:lnTo>
                    <a:pt x="90" y="105"/>
                  </a:lnTo>
                  <a:close/>
                </a:path>
              </a:pathLst>
            </a:custGeom>
            <a:ln/>
            <a:ex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12"/>
            <p:cNvSpPr>
              <a:spLocks/>
            </p:cNvSpPr>
            <p:nvPr/>
          </p:nvSpPr>
          <p:spPr bwMode="auto">
            <a:xfrm>
              <a:off x="11169650" y="2247900"/>
              <a:ext cx="9525" cy="28575"/>
            </a:xfrm>
            <a:custGeom>
              <a:avLst/>
              <a:gdLst>
                <a:gd name="T0" fmla="*/ 15 w 30"/>
                <a:gd name="T1" fmla="*/ 90 h 90"/>
                <a:gd name="T2" fmla="*/ 19 w 30"/>
                <a:gd name="T3" fmla="*/ 90 h 90"/>
                <a:gd name="T4" fmla="*/ 21 w 30"/>
                <a:gd name="T5" fmla="*/ 89 h 90"/>
                <a:gd name="T6" fmla="*/ 24 w 30"/>
                <a:gd name="T7" fmla="*/ 88 h 90"/>
                <a:gd name="T8" fmla="*/ 26 w 30"/>
                <a:gd name="T9" fmla="*/ 86 h 90"/>
                <a:gd name="T10" fmla="*/ 27 w 30"/>
                <a:gd name="T11" fmla="*/ 84 h 90"/>
                <a:gd name="T12" fmla="*/ 29 w 30"/>
                <a:gd name="T13" fmla="*/ 81 h 90"/>
                <a:gd name="T14" fmla="*/ 30 w 30"/>
                <a:gd name="T15" fmla="*/ 78 h 90"/>
                <a:gd name="T16" fmla="*/ 30 w 30"/>
                <a:gd name="T17" fmla="*/ 75 h 90"/>
                <a:gd name="T18" fmla="*/ 30 w 30"/>
                <a:gd name="T19" fmla="*/ 15 h 90"/>
                <a:gd name="T20" fmla="*/ 30 w 30"/>
                <a:gd name="T21" fmla="*/ 12 h 90"/>
                <a:gd name="T22" fmla="*/ 29 w 30"/>
                <a:gd name="T23" fmla="*/ 10 h 90"/>
                <a:gd name="T24" fmla="*/ 27 w 30"/>
                <a:gd name="T25" fmla="*/ 6 h 90"/>
                <a:gd name="T26" fmla="*/ 26 w 30"/>
                <a:gd name="T27" fmla="*/ 4 h 90"/>
                <a:gd name="T28" fmla="*/ 24 w 30"/>
                <a:gd name="T29" fmla="*/ 2 h 90"/>
                <a:gd name="T30" fmla="*/ 21 w 30"/>
                <a:gd name="T31" fmla="*/ 1 h 90"/>
                <a:gd name="T32" fmla="*/ 19 w 30"/>
                <a:gd name="T33" fmla="*/ 0 h 90"/>
                <a:gd name="T34" fmla="*/ 15 w 30"/>
                <a:gd name="T35" fmla="*/ 0 h 90"/>
                <a:gd name="T36" fmla="*/ 12 w 30"/>
                <a:gd name="T37" fmla="*/ 0 h 90"/>
                <a:gd name="T38" fmla="*/ 9 w 30"/>
                <a:gd name="T39" fmla="*/ 1 h 90"/>
                <a:gd name="T40" fmla="*/ 7 w 30"/>
                <a:gd name="T41" fmla="*/ 2 h 90"/>
                <a:gd name="T42" fmla="*/ 5 w 30"/>
                <a:gd name="T43" fmla="*/ 4 h 90"/>
                <a:gd name="T44" fmla="*/ 3 w 30"/>
                <a:gd name="T45" fmla="*/ 6 h 90"/>
                <a:gd name="T46" fmla="*/ 1 w 30"/>
                <a:gd name="T47" fmla="*/ 10 h 90"/>
                <a:gd name="T48" fmla="*/ 0 w 30"/>
                <a:gd name="T49" fmla="*/ 12 h 90"/>
                <a:gd name="T50" fmla="*/ 0 w 30"/>
                <a:gd name="T51" fmla="*/ 15 h 90"/>
                <a:gd name="T52" fmla="*/ 0 w 30"/>
                <a:gd name="T53" fmla="*/ 75 h 90"/>
                <a:gd name="T54" fmla="*/ 0 w 30"/>
                <a:gd name="T55" fmla="*/ 78 h 90"/>
                <a:gd name="T56" fmla="*/ 1 w 30"/>
                <a:gd name="T57" fmla="*/ 81 h 90"/>
                <a:gd name="T58" fmla="*/ 3 w 30"/>
                <a:gd name="T59" fmla="*/ 84 h 90"/>
                <a:gd name="T60" fmla="*/ 5 w 30"/>
                <a:gd name="T61" fmla="*/ 86 h 90"/>
                <a:gd name="T62" fmla="*/ 7 w 30"/>
                <a:gd name="T63" fmla="*/ 88 h 90"/>
                <a:gd name="T64" fmla="*/ 9 w 30"/>
                <a:gd name="T65" fmla="*/ 89 h 90"/>
                <a:gd name="T66" fmla="*/ 12 w 30"/>
                <a:gd name="T67" fmla="*/ 90 h 90"/>
                <a:gd name="T68" fmla="*/ 15 w 30"/>
                <a:gd name="T6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0" h="90">
                  <a:moveTo>
                    <a:pt x="15" y="90"/>
                  </a:moveTo>
                  <a:lnTo>
                    <a:pt x="19" y="90"/>
                  </a:lnTo>
                  <a:lnTo>
                    <a:pt x="21" y="89"/>
                  </a:lnTo>
                  <a:lnTo>
                    <a:pt x="24" y="88"/>
                  </a:lnTo>
                  <a:lnTo>
                    <a:pt x="26" y="86"/>
                  </a:lnTo>
                  <a:lnTo>
                    <a:pt x="27" y="84"/>
                  </a:lnTo>
                  <a:lnTo>
                    <a:pt x="29" y="81"/>
                  </a:lnTo>
                  <a:lnTo>
                    <a:pt x="30" y="78"/>
                  </a:lnTo>
                  <a:lnTo>
                    <a:pt x="30" y="75"/>
                  </a:lnTo>
                  <a:lnTo>
                    <a:pt x="30" y="15"/>
                  </a:lnTo>
                  <a:lnTo>
                    <a:pt x="30" y="12"/>
                  </a:lnTo>
                  <a:lnTo>
                    <a:pt x="29" y="10"/>
                  </a:lnTo>
                  <a:lnTo>
                    <a:pt x="27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1" y="1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9" y="1"/>
                  </a:lnTo>
                  <a:lnTo>
                    <a:pt x="7" y="2"/>
                  </a:lnTo>
                  <a:lnTo>
                    <a:pt x="5" y="4"/>
                  </a:lnTo>
                  <a:lnTo>
                    <a:pt x="3" y="6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75"/>
                  </a:lnTo>
                  <a:lnTo>
                    <a:pt x="0" y="78"/>
                  </a:lnTo>
                  <a:lnTo>
                    <a:pt x="1" y="81"/>
                  </a:lnTo>
                  <a:lnTo>
                    <a:pt x="3" y="84"/>
                  </a:lnTo>
                  <a:lnTo>
                    <a:pt x="5" y="86"/>
                  </a:lnTo>
                  <a:lnTo>
                    <a:pt x="7" y="88"/>
                  </a:lnTo>
                  <a:lnTo>
                    <a:pt x="9" y="89"/>
                  </a:lnTo>
                  <a:lnTo>
                    <a:pt x="12" y="90"/>
                  </a:lnTo>
                  <a:lnTo>
                    <a:pt x="15" y="90"/>
                  </a:lnTo>
                  <a:close/>
                </a:path>
              </a:pathLst>
            </a:custGeom>
            <a:ln/>
            <a:ex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13"/>
            <p:cNvSpPr>
              <a:spLocks/>
            </p:cNvSpPr>
            <p:nvPr/>
          </p:nvSpPr>
          <p:spPr bwMode="auto">
            <a:xfrm>
              <a:off x="11242675" y="2276475"/>
              <a:ext cx="33338" cy="33338"/>
            </a:xfrm>
            <a:custGeom>
              <a:avLst/>
              <a:gdLst>
                <a:gd name="T0" fmla="*/ 100 w 106"/>
                <a:gd name="T1" fmla="*/ 4 h 105"/>
                <a:gd name="T2" fmla="*/ 98 w 106"/>
                <a:gd name="T3" fmla="*/ 2 h 105"/>
                <a:gd name="T4" fmla="*/ 96 w 106"/>
                <a:gd name="T5" fmla="*/ 1 h 105"/>
                <a:gd name="T6" fmla="*/ 93 w 106"/>
                <a:gd name="T7" fmla="*/ 0 h 105"/>
                <a:gd name="T8" fmla="*/ 90 w 106"/>
                <a:gd name="T9" fmla="*/ 0 h 105"/>
                <a:gd name="T10" fmla="*/ 88 w 106"/>
                <a:gd name="T11" fmla="*/ 0 h 105"/>
                <a:gd name="T12" fmla="*/ 84 w 106"/>
                <a:gd name="T13" fmla="*/ 1 h 105"/>
                <a:gd name="T14" fmla="*/ 82 w 106"/>
                <a:gd name="T15" fmla="*/ 3 h 105"/>
                <a:gd name="T16" fmla="*/ 80 w 106"/>
                <a:gd name="T17" fmla="*/ 4 h 105"/>
                <a:gd name="T18" fmla="*/ 4 w 106"/>
                <a:gd name="T19" fmla="*/ 79 h 105"/>
                <a:gd name="T20" fmla="*/ 3 w 106"/>
                <a:gd name="T21" fmla="*/ 83 h 105"/>
                <a:gd name="T22" fmla="*/ 1 w 106"/>
                <a:gd name="T23" fmla="*/ 85 h 105"/>
                <a:gd name="T24" fmla="*/ 0 w 106"/>
                <a:gd name="T25" fmla="*/ 88 h 105"/>
                <a:gd name="T26" fmla="*/ 0 w 106"/>
                <a:gd name="T27" fmla="*/ 90 h 105"/>
                <a:gd name="T28" fmla="*/ 0 w 106"/>
                <a:gd name="T29" fmla="*/ 93 h 105"/>
                <a:gd name="T30" fmla="*/ 1 w 106"/>
                <a:gd name="T31" fmla="*/ 97 h 105"/>
                <a:gd name="T32" fmla="*/ 3 w 106"/>
                <a:gd name="T33" fmla="*/ 99 h 105"/>
                <a:gd name="T34" fmla="*/ 4 w 106"/>
                <a:gd name="T35" fmla="*/ 101 h 105"/>
                <a:gd name="T36" fmla="*/ 7 w 106"/>
                <a:gd name="T37" fmla="*/ 103 h 105"/>
                <a:gd name="T38" fmla="*/ 9 w 106"/>
                <a:gd name="T39" fmla="*/ 104 h 105"/>
                <a:gd name="T40" fmla="*/ 12 w 106"/>
                <a:gd name="T41" fmla="*/ 105 h 105"/>
                <a:gd name="T42" fmla="*/ 15 w 106"/>
                <a:gd name="T43" fmla="*/ 105 h 105"/>
                <a:gd name="T44" fmla="*/ 18 w 106"/>
                <a:gd name="T45" fmla="*/ 105 h 105"/>
                <a:gd name="T46" fmla="*/ 21 w 106"/>
                <a:gd name="T47" fmla="*/ 104 h 105"/>
                <a:gd name="T48" fmla="*/ 23 w 106"/>
                <a:gd name="T49" fmla="*/ 103 h 105"/>
                <a:gd name="T50" fmla="*/ 25 w 106"/>
                <a:gd name="T51" fmla="*/ 101 h 105"/>
                <a:gd name="T52" fmla="*/ 100 w 106"/>
                <a:gd name="T53" fmla="*/ 26 h 105"/>
                <a:gd name="T54" fmla="*/ 103 w 106"/>
                <a:gd name="T55" fmla="*/ 24 h 105"/>
                <a:gd name="T56" fmla="*/ 105 w 106"/>
                <a:gd name="T57" fmla="*/ 21 h 105"/>
                <a:gd name="T58" fmla="*/ 105 w 106"/>
                <a:gd name="T59" fmla="*/ 18 h 105"/>
                <a:gd name="T60" fmla="*/ 106 w 106"/>
                <a:gd name="T61" fmla="*/ 15 h 105"/>
                <a:gd name="T62" fmla="*/ 105 w 106"/>
                <a:gd name="T63" fmla="*/ 13 h 105"/>
                <a:gd name="T64" fmla="*/ 105 w 106"/>
                <a:gd name="T65" fmla="*/ 10 h 105"/>
                <a:gd name="T66" fmla="*/ 103 w 106"/>
                <a:gd name="T67" fmla="*/ 6 h 105"/>
                <a:gd name="T68" fmla="*/ 100 w 106"/>
                <a:gd name="T69" fmla="*/ 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6" h="105">
                  <a:moveTo>
                    <a:pt x="100" y="4"/>
                  </a:moveTo>
                  <a:lnTo>
                    <a:pt x="98" y="2"/>
                  </a:lnTo>
                  <a:lnTo>
                    <a:pt x="96" y="1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88" y="0"/>
                  </a:lnTo>
                  <a:lnTo>
                    <a:pt x="84" y="1"/>
                  </a:lnTo>
                  <a:lnTo>
                    <a:pt x="82" y="3"/>
                  </a:lnTo>
                  <a:lnTo>
                    <a:pt x="80" y="4"/>
                  </a:lnTo>
                  <a:lnTo>
                    <a:pt x="4" y="79"/>
                  </a:lnTo>
                  <a:lnTo>
                    <a:pt x="3" y="83"/>
                  </a:lnTo>
                  <a:lnTo>
                    <a:pt x="1" y="85"/>
                  </a:lnTo>
                  <a:lnTo>
                    <a:pt x="0" y="88"/>
                  </a:lnTo>
                  <a:lnTo>
                    <a:pt x="0" y="90"/>
                  </a:lnTo>
                  <a:lnTo>
                    <a:pt x="0" y="93"/>
                  </a:lnTo>
                  <a:lnTo>
                    <a:pt x="1" y="97"/>
                  </a:lnTo>
                  <a:lnTo>
                    <a:pt x="3" y="99"/>
                  </a:lnTo>
                  <a:lnTo>
                    <a:pt x="4" y="101"/>
                  </a:lnTo>
                  <a:lnTo>
                    <a:pt x="7" y="103"/>
                  </a:lnTo>
                  <a:lnTo>
                    <a:pt x="9" y="104"/>
                  </a:lnTo>
                  <a:lnTo>
                    <a:pt x="12" y="105"/>
                  </a:lnTo>
                  <a:lnTo>
                    <a:pt x="15" y="105"/>
                  </a:lnTo>
                  <a:lnTo>
                    <a:pt x="18" y="105"/>
                  </a:lnTo>
                  <a:lnTo>
                    <a:pt x="21" y="104"/>
                  </a:lnTo>
                  <a:lnTo>
                    <a:pt x="23" y="103"/>
                  </a:lnTo>
                  <a:lnTo>
                    <a:pt x="25" y="101"/>
                  </a:lnTo>
                  <a:lnTo>
                    <a:pt x="100" y="26"/>
                  </a:lnTo>
                  <a:lnTo>
                    <a:pt x="103" y="24"/>
                  </a:lnTo>
                  <a:lnTo>
                    <a:pt x="105" y="21"/>
                  </a:lnTo>
                  <a:lnTo>
                    <a:pt x="105" y="18"/>
                  </a:lnTo>
                  <a:lnTo>
                    <a:pt x="106" y="15"/>
                  </a:lnTo>
                  <a:lnTo>
                    <a:pt x="105" y="13"/>
                  </a:lnTo>
                  <a:lnTo>
                    <a:pt x="105" y="10"/>
                  </a:lnTo>
                  <a:lnTo>
                    <a:pt x="103" y="6"/>
                  </a:lnTo>
                  <a:lnTo>
                    <a:pt x="100" y="4"/>
                  </a:lnTo>
                  <a:close/>
                </a:path>
              </a:pathLst>
            </a:custGeom>
            <a:ln/>
            <a:ex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14"/>
            <p:cNvSpPr>
              <a:spLocks/>
            </p:cNvSpPr>
            <p:nvPr/>
          </p:nvSpPr>
          <p:spPr bwMode="auto">
            <a:xfrm>
              <a:off x="11276013" y="2363788"/>
              <a:ext cx="28575" cy="9525"/>
            </a:xfrm>
            <a:custGeom>
              <a:avLst/>
              <a:gdLst>
                <a:gd name="T0" fmla="*/ 75 w 90"/>
                <a:gd name="T1" fmla="*/ 0 h 30"/>
                <a:gd name="T2" fmla="*/ 15 w 90"/>
                <a:gd name="T3" fmla="*/ 0 h 30"/>
                <a:gd name="T4" fmla="*/ 12 w 90"/>
                <a:gd name="T5" fmla="*/ 0 h 30"/>
                <a:gd name="T6" fmla="*/ 8 w 90"/>
                <a:gd name="T7" fmla="*/ 1 h 30"/>
                <a:gd name="T8" fmla="*/ 6 w 90"/>
                <a:gd name="T9" fmla="*/ 2 h 30"/>
                <a:gd name="T10" fmla="*/ 4 w 90"/>
                <a:gd name="T11" fmla="*/ 5 h 30"/>
                <a:gd name="T12" fmla="*/ 2 w 90"/>
                <a:gd name="T13" fmla="*/ 7 h 30"/>
                <a:gd name="T14" fmla="*/ 1 w 90"/>
                <a:gd name="T15" fmla="*/ 9 h 30"/>
                <a:gd name="T16" fmla="*/ 0 w 90"/>
                <a:gd name="T17" fmla="*/ 12 h 30"/>
                <a:gd name="T18" fmla="*/ 0 w 90"/>
                <a:gd name="T19" fmla="*/ 15 h 30"/>
                <a:gd name="T20" fmla="*/ 0 w 90"/>
                <a:gd name="T21" fmla="*/ 19 h 30"/>
                <a:gd name="T22" fmla="*/ 1 w 90"/>
                <a:gd name="T23" fmla="*/ 21 h 30"/>
                <a:gd name="T24" fmla="*/ 2 w 90"/>
                <a:gd name="T25" fmla="*/ 24 h 30"/>
                <a:gd name="T26" fmla="*/ 4 w 90"/>
                <a:gd name="T27" fmla="*/ 26 h 30"/>
                <a:gd name="T28" fmla="*/ 6 w 90"/>
                <a:gd name="T29" fmla="*/ 28 h 30"/>
                <a:gd name="T30" fmla="*/ 8 w 90"/>
                <a:gd name="T31" fmla="*/ 29 h 30"/>
                <a:gd name="T32" fmla="*/ 12 w 90"/>
                <a:gd name="T33" fmla="*/ 30 h 30"/>
                <a:gd name="T34" fmla="*/ 15 w 90"/>
                <a:gd name="T35" fmla="*/ 30 h 30"/>
                <a:gd name="T36" fmla="*/ 75 w 90"/>
                <a:gd name="T37" fmla="*/ 30 h 30"/>
                <a:gd name="T38" fmla="*/ 78 w 90"/>
                <a:gd name="T39" fmla="*/ 30 h 30"/>
                <a:gd name="T40" fmla="*/ 80 w 90"/>
                <a:gd name="T41" fmla="*/ 29 h 30"/>
                <a:gd name="T42" fmla="*/ 83 w 90"/>
                <a:gd name="T43" fmla="*/ 27 h 30"/>
                <a:gd name="T44" fmla="*/ 86 w 90"/>
                <a:gd name="T45" fmla="*/ 26 h 30"/>
                <a:gd name="T46" fmla="*/ 87 w 90"/>
                <a:gd name="T47" fmla="*/ 24 h 30"/>
                <a:gd name="T48" fmla="*/ 89 w 90"/>
                <a:gd name="T49" fmla="*/ 21 h 30"/>
                <a:gd name="T50" fmla="*/ 89 w 90"/>
                <a:gd name="T51" fmla="*/ 19 h 30"/>
                <a:gd name="T52" fmla="*/ 90 w 90"/>
                <a:gd name="T53" fmla="*/ 15 h 30"/>
                <a:gd name="T54" fmla="*/ 89 w 90"/>
                <a:gd name="T55" fmla="*/ 12 h 30"/>
                <a:gd name="T56" fmla="*/ 89 w 90"/>
                <a:gd name="T57" fmla="*/ 9 h 30"/>
                <a:gd name="T58" fmla="*/ 87 w 90"/>
                <a:gd name="T59" fmla="*/ 7 h 30"/>
                <a:gd name="T60" fmla="*/ 86 w 90"/>
                <a:gd name="T61" fmla="*/ 5 h 30"/>
                <a:gd name="T62" fmla="*/ 83 w 90"/>
                <a:gd name="T63" fmla="*/ 2 h 30"/>
                <a:gd name="T64" fmla="*/ 80 w 90"/>
                <a:gd name="T65" fmla="*/ 1 h 30"/>
                <a:gd name="T66" fmla="*/ 77 w 90"/>
                <a:gd name="T67" fmla="*/ 0 h 30"/>
                <a:gd name="T68" fmla="*/ 75 w 90"/>
                <a:gd name="T6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0" h="30">
                  <a:moveTo>
                    <a:pt x="75" y="0"/>
                  </a:moveTo>
                  <a:lnTo>
                    <a:pt x="15" y="0"/>
                  </a:lnTo>
                  <a:lnTo>
                    <a:pt x="12" y="0"/>
                  </a:lnTo>
                  <a:lnTo>
                    <a:pt x="8" y="1"/>
                  </a:lnTo>
                  <a:lnTo>
                    <a:pt x="6" y="2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19"/>
                  </a:lnTo>
                  <a:lnTo>
                    <a:pt x="1" y="21"/>
                  </a:lnTo>
                  <a:lnTo>
                    <a:pt x="2" y="24"/>
                  </a:lnTo>
                  <a:lnTo>
                    <a:pt x="4" y="26"/>
                  </a:lnTo>
                  <a:lnTo>
                    <a:pt x="6" y="28"/>
                  </a:lnTo>
                  <a:lnTo>
                    <a:pt x="8" y="29"/>
                  </a:lnTo>
                  <a:lnTo>
                    <a:pt x="12" y="30"/>
                  </a:lnTo>
                  <a:lnTo>
                    <a:pt x="15" y="30"/>
                  </a:lnTo>
                  <a:lnTo>
                    <a:pt x="75" y="30"/>
                  </a:lnTo>
                  <a:lnTo>
                    <a:pt x="78" y="30"/>
                  </a:lnTo>
                  <a:lnTo>
                    <a:pt x="80" y="29"/>
                  </a:lnTo>
                  <a:lnTo>
                    <a:pt x="83" y="27"/>
                  </a:lnTo>
                  <a:lnTo>
                    <a:pt x="86" y="26"/>
                  </a:lnTo>
                  <a:lnTo>
                    <a:pt x="87" y="24"/>
                  </a:lnTo>
                  <a:lnTo>
                    <a:pt x="89" y="21"/>
                  </a:lnTo>
                  <a:lnTo>
                    <a:pt x="89" y="19"/>
                  </a:lnTo>
                  <a:lnTo>
                    <a:pt x="90" y="15"/>
                  </a:lnTo>
                  <a:lnTo>
                    <a:pt x="89" y="12"/>
                  </a:lnTo>
                  <a:lnTo>
                    <a:pt x="89" y="9"/>
                  </a:lnTo>
                  <a:lnTo>
                    <a:pt x="87" y="7"/>
                  </a:lnTo>
                  <a:lnTo>
                    <a:pt x="86" y="5"/>
                  </a:lnTo>
                  <a:lnTo>
                    <a:pt x="83" y="2"/>
                  </a:lnTo>
                  <a:lnTo>
                    <a:pt x="80" y="1"/>
                  </a:lnTo>
                  <a:lnTo>
                    <a:pt x="77" y="0"/>
                  </a:lnTo>
                  <a:lnTo>
                    <a:pt x="75" y="0"/>
                  </a:lnTo>
                  <a:close/>
                </a:path>
              </a:pathLst>
            </a:custGeom>
            <a:ln/>
            <a:ex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6" name="Freeform 31"/>
          <p:cNvSpPr>
            <a:spLocks noEditPoints="1"/>
          </p:cNvSpPr>
          <p:nvPr/>
        </p:nvSpPr>
        <p:spPr bwMode="auto">
          <a:xfrm>
            <a:off x="3317216" y="2459608"/>
            <a:ext cx="652476" cy="458786"/>
          </a:xfrm>
          <a:custGeom>
            <a:avLst/>
            <a:gdLst>
              <a:gd name="T0" fmla="*/ 3114 w 3968"/>
              <a:gd name="T1" fmla="*/ 3318 h 4464"/>
              <a:gd name="T2" fmla="*/ 2867 w 3968"/>
              <a:gd name="T3" fmla="*/ 3471 h 4464"/>
              <a:gd name="T4" fmla="*/ 2877 w 3968"/>
              <a:gd name="T5" fmla="*/ 3201 h 4464"/>
              <a:gd name="T6" fmla="*/ 308 w 3968"/>
              <a:gd name="T7" fmla="*/ 3416 h 4464"/>
              <a:gd name="T8" fmla="*/ 33 w 3968"/>
              <a:gd name="T9" fmla="*/ 3356 h 4464"/>
              <a:gd name="T10" fmla="*/ 296 w 3968"/>
              <a:gd name="T11" fmla="*/ 3201 h 4464"/>
              <a:gd name="T12" fmla="*/ 2643 w 3968"/>
              <a:gd name="T13" fmla="*/ 3176 h 4464"/>
              <a:gd name="T14" fmla="*/ 2769 w 3968"/>
              <a:gd name="T15" fmla="*/ 4223 h 4464"/>
              <a:gd name="T16" fmla="*/ 2222 w 3968"/>
              <a:gd name="T17" fmla="*/ 3072 h 4464"/>
              <a:gd name="T18" fmla="*/ 950 w 3968"/>
              <a:gd name="T19" fmla="*/ 3073 h 4464"/>
              <a:gd name="T20" fmla="*/ 403 w 3968"/>
              <a:gd name="T21" fmla="*/ 4223 h 4464"/>
              <a:gd name="T22" fmla="*/ 528 w 3968"/>
              <a:gd name="T23" fmla="*/ 3176 h 4464"/>
              <a:gd name="T24" fmla="*/ 1586 w 3968"/>
              <a:gd name="T25" fmla="*/ 2783 h 4464"/>
              <a:gd name="T26" fmla="*/ 2023 w 3968"/>
              <a:gd name="T27" fmla="*/ 2960 h 4464"/>
              <a:gd name="T28" fmla="*/ 2206 w 3968"/>
              <a:gd name="T29" fmla="*/ 3389 h 4464"/>
              <a:gd name="T30" fmla="*/ 1029 w 3968"/>
              <a:gd name="T31" fmla="*/ 3122 h 4464"/>
              <a:gd name="T32" fmla="*/ 1377 w 3968"/>
              <a:gd name="T33" fmla="*/ 2818 h 4464"/>
              <a:gd name="T34" fmla="*/ 2976 w 3968"/>
              <a:gd name="T35" fmla="*/ 2780 h 4464"/>
              <a:gd name="T36" fmla="*/ 3041 w 3968"/>
              <a:gd name="T37" fmla="*/ 2994 h 4464"/>
              <a:gd name="T38" fmla="*/ 2841 w 3968"/>
              <a:gd name="T39" fmla="*/ 3098 h 4464"/>
              <a:gd name="T40" fmla="*/ 2695 w 3968"/>
              <a:gd name="T41" fmla="*/ 2925 h 4464"/>
              <a:gd name="T42" fmla="*/ 2841 w 3968"/>
              <a:gd name="T43" fmla="*/ 2753 h 4464"/>
              <a:gd name="T44" fmla="*/ 444 w 3968"/>
              <a:gd name="T45" fmla="*/ 2827 h 4464"/>
              <a:gd name="T46" fmla="*/ 421 w 3968"/>
              <a:gd name="T47" fmla="*/ 3049 h 4464"/>
              <a:gd name="T48" fmla="*/ 196 w 3968"/>
              <a:gd name="T49" fmla="*/ 3071 h 4464"/>
              <a:gd name="T50" fmla="*/ 131 w 3968"/>
              <a:gd name="T51" fmla="*/ 2857 h 4464"/>
              <a:gd name="T52" fmla="*/ 2341 w 3968"/>
              <a:gd name="T53" fmla="*/ 2429 h 4464"/>
              <a:gd name="T54" fmla="*/ 2593 w 3968"/>
              <a:gd name="T55" fmla="*/ 2600 h 4464"/>
              <a:gd name="T56" fmla="*/ 2514 w 3968"/>
              <a:gd name="T57" fmla="*/ 2891 h 4464"/>
              <a:gd name="T58" fmla="*/ 2207 w 3968"/>
              <a:gd name="T59" fmla="*/ 2916 h 4464"/>
              <a:gd name="T60" fmla="*/ 2078 w 3968"/>
              <a:gd name="T61" fmla="*/ 2645 h 4464"/>
              <a:gd name="T62" fmla="*/ 2294 w 3968"/>
              <a:gd name="T63" fmla="*/ 2434 h 4464"/>
              <a:gd name="T64" fmla="*/ 1034 w 3968"/>
              <a:gd name="T65" fmla="*/ 2523 h 4464"/>
              <a:gd name="T66" fmla="*/ 1060 w 3968"/>
              <a:gd name="T67" fmla="*/ 2823 h 4464"/>
              <a:gd name="T68" fmla="*/ 781 w 3968"/>
              <a:gd name="T69" fmla="*/ 2949 h 4464"/>
              <a:gd name="T70" fmla="*/ 567 w 3968"/>
              <a:gd name="T71" fmla="*/ 2738 h 4464"/>
              <a:gd name="T72" fmla="*/ 695 w 3968"/>
              <a:gd name="T73" fmla="*/ 2466 h 4464"/>
              <a:gd name="T74" fmla="*/ 1752 w 3968"/>
              <a:gd name="T75" fmla="*/ 1944 h 4464"/>
              <a:gd name="T76" fmla="*/ 1976 w 3968"/>
              <a:gd name="T77" fmla="*/ 2237 h 4464"/>
              <a:gd name="T78" fmla="*/ 1845 w 3968"/>
              <a:gd name="T79" fmla="*/ 2585 h 4464"/>
              <a:gd name="T80" fmla="*/ 1471 w 3968"/>
              <a:gd name="T81" fmla="*/ 2665 h 4464"/>
              <a:gd name="T82" fmla="*/ 1207 w 3968"/>
              <a:gd name="T83" fmla="*/ 2405 h 4464"/>
              <a:gd name="T84" fmla="*/ 1287 w 3968"/>
              <a:gd name="T85" fmla="*/ 2041 h 4464"/>
              <a:gd name="T86" fmla="*/ 1955 w 3968"/>
              <a:gd name="T87" fmla="*/ 158 h 4464"/>
              <a:gd name="T88" fmla="*/ 1698 w 3968"/>
              <a:gd name="T89" fmla="*/ 311 h 4464"/>
              <a:gd name="T90" fmla="*/ 1698 w 3968"/>
              <a:gd name="T91" fmla="*/ 1293 h 4464"/>
              <a:gd name="T92" fmla="*/ 1955 w 3968"/>
              <a:gd name="T93" fmla="*/ 1447 h 4464"/>
              <a:gd name="T94" fmla="*/ 3650 w 3968"/>
              <a:gd name="T95" fmla="*/ 1415 h 4464"/>
              <a:gd name="T96" fmla="*/ 3806 w 3968"/>
              <a:gd name="T97" fmla="*/ 1163 h 4464"/>
              <a:gd name="T98" fmla="*/ 3687 w 3968"/>
              <a:gd name="T99" fmla="*/ 212 h 4464"/>
              <a:gd name="T100" fmla="*/ 3517 w 3968"/>
              <a:gd name="T101" fmla="*/ 0 h 4464"/>
              <a:gd name="T102" fmla="*/ 3874 w 3968"/>
              <a:gd name="T103" fmla="*/ 172 h 4464"/>
              <a:gd name="T104" fmla="*/ 3964 w 3968"/>
              <a:gd name="T105" fmla="*/ 1224 h 4464"/>
              <a:gd name="T106" fmla="*/ 3744 w 3968"/>
              <a:gd name="T107" fmla="*/ 1543 h 4464"/>
              <a:gd name="T108" fmla="*/ 2114 w 3968"/>
              <a:gd name="T109" fmla="*/ 1604 h 4464"/>
              <a:gd name="T110" fmla="*/ 1637 w 3968"/>
              <a:gd name="T111" fmla="*/ 1474 h 4464"/>
              <a:gd name="T112" fmla="*/ 1506 w 3968"/>
              <a:gd name="T113" fmla="*/ 441 h 4464"/>
              <a:gd name="T114" fmla="*/ 1680 w 3968"/>
              <a:gd name="T115" fmla="*/ 92 h 4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968" h="4464">
                <a:moveTo>
                  <a:pt x="2877" y="3201"/>
                </a:moveTo>
                <a:lnTo>
                  <a:pt x="2924" y="3203"/>
                </a:lnTo>
                <a:lnTo>
                  <a:pt x="2969" y="3215"/>
                </a:lnTo>
                <a:lnTo>
                  <a:pt x="3012" y="3233"/>
                </a:lnTo>
                <a:lnTo>
                  <a:pt x="3051" y="3256"/>
                </a:lnTo>
                <a:lnTo>
                  <a:pt x="3084" y="3284"/>
                </a:lnTo>
                <a:lnTo>
                  <a:pt x="3114" y="3318"/>
                </a:lnTo>
                <a:lnTo>
                  <a:pt x="3138" y="3356"/>
                </a:lnTo>
                <a:lnTo>
                  <a:pt x="3156" y="3398"/>
                </a:lnTo>
                <a:lnTo>
                  <a:pt x="3167" y="3443"/>
                </a:lnTo>
                <a:lnTo>
                  <a:pt x="3171" y="3489"/>
                </a:lnTo>
                <a:lnTo>
                  <a:pt x="3171" y="4019"/>
                </a:lnTo>
                <a:lnTo>
                  <a:pt x="2867" y="4019"/>
                </a:lnTo>
                <a:lnTo>
                  <a:pt x="2867" y="3471"/>
                </a:lnTo>
                <a:lnTo>
                  <a:pt x="2863" y="3416"/>
                </a:lnTo>
                <a:lnTo>
                  <a:pt x="2853" y="3362"/>
                </a:lnTo>
                <a:lnTo>
                  <a:pt x="2838" y="3310"/>
                </a:lnTo>
                <a:lnTo>
                  <a:pt x="2817" y="3260"/>
                </a:lnTo>
                <a:lnTo>
                  <a:pt x="2792" y="3213"/>
                </a:lnTo>
                <a:lnTo>
                  <a:pt x="2834" y="3203"/>
                </a:lnTo>
                <a:lnTo>
                  <a:pt x="2877" y="3201"/>
                </a:lnTo>
                <a:close/>
                <a:moveTo>
                  <a:pt x="296" y="3201"/>
                </a:moveTo>
                <a:lnTo>
                  <a:pt x="338" y="3203"/>
                </a:lnTo>
                <a:lnTo>
                  <a:pt x="379" y="3213"/>
                </a:lnTo>
                <a:lnTo>
                  <a:pt x="354" y="3260"/>
                </a:lnTo>
                <a:lnTo>
                  <a:pt x="333" y="3310"/>
                </a:lnTo>
                <a:lnTo>
                  <a:pt x="318" y="3362"/>
                </a:lnTo>
                <a:lnTo>
                  <a:pt x="308" y="3416"/>
                </a:lnTo>
                <a:lnTo>
                  <a:pt x="305" y="3471"/>
                </a:lnTo>
                <a:lnTo>
                  <a:pt x="305" y="4019"/>
                </a:lnTo>
                <a:lnTo>
                  <a:pt x="0" y="4019"/>
                </a:lnTo>
                <a:lnTo>
                  <a:pt x="0" y="3489"/>
                </a:lnTo>
                <a:lnTo>
                  <a:pt x="4" y="3443"/>
                </a:lnTo>
                <a:lnTo>
                  <a:pt x="15" y="3398"/>
                </a:lnTo>
                <a:lnTo>
                  <a:pt x="33" y="3356"/>
                </a:lnTo>
                <a:lnTo>
                  <a:pt x="58" y="3318"/>
                </a:lnTo>
                <a:lnTo>
                  <a:pt x="87" y="3284"/>
                </a:lnTo>
                <a:lnTo>
                  <a:pt x="121" y="3256"/>
                </a:lnTo>
                <a:lnTo>
                  <a:pt x="160" y="3232"/>
                </a:lnTo>
                <a:lnTo>
                  <a:pt x="203" y="3214"/>
                </a:lnTo>
                <a:lnTo>
                  <a:pt x="249" y="3203"/>
                </a:lnTo>
                <a:lnTo>
                  <a:pt x="296" y="3201"/>
                </a:lnTo>
                <a:close/>
                <a:moveTo>
                  <a:pt x="2341" y="3053"/>
                </a:moveTo>
                <a:lnTo>
                  <a:pt x="2399" y="3057"/>
                </a:lnTo>
                <a:lnTo>
                  <a:pt x="2455" y="3068"/>
                </a:lnTo>
                <a:lnTo>
                  <a:pt x="2507" y="3086"/>
                </a:lnTo>
                <a:lnTo>
                  <a:pt x="2557" y="3110"/>
                </a:lnTo>
                <a:lnTo>
                  <a:pt x="2603" y="3140"/>
                </a:lnTo>
                <a:lnTo>
                  <a:pt x="2643" y="3176"/>
                </a:lnTo>
                <a:lnTo>
                  <a:pt x="2679" y="3215"/>
                </a:lnTo>
                <a:lnTo>
                  <a:pt x="2709" y="3260"/>
                </a:lnTo>
                <a:lnTo>
                  <a:pt x="2734" y="3309"/>
                </a:lnTo>
                <a:lnTo>
                  <a:pt x="2753" y="3360"/>
                </a:lnTo>
                <a:lnTo>
                  <a:pt x="2765" y="3414"/>
                </a:lnTo>
                <a:lnTo>
                  <a:pt x="2769" y="3471"/>
                </a:lnTo>
                <a:lnTo>
                  <a:pt x="2769" y="4223"/>
                </a:lnTo>
                <a:lnTo>
                  <a:pt x="2303" y="4223"/>
                </a:lnTo>
                <a:lnTo>
                  <a:pt x="2303" y="3389"/>
                </a:lnTo>
                <a:lnTo>
                  <a:pt x="2298" y="3321"/>
                </a:lnTo>
                <a:lnTo>
                  <a:pt x="2287" y="3255"/>
                </a:lnTo>
                <a:lnTo>
                  <a:pt x="2271" y="3192"/>
                </a:lnTo>
                <a:lnTo>
                  <a:pt x="2249" y="3130"/>
                </a:lnTo>
                <a:lnTo>
                  <a:pt x="2222" y="3072"/>
                </a:lnTo>
                <a:lnTo>
                  <a:pt x="2260" y="3063"/>
                </a:lnTo>
                <a:lnTo>
                  <a:pt x="2300" y="3056"/>
                </a:lnTo>
                <a:lnTo>
                  <a:pt x="2341" y="3053"/>
                </a:lnTo>
                <a:close/>
                <a:moveTo>
                  <a:pt x="830" y="3053"/>
                </a:moveTo>
                <a:lnTo>
                  <a:pt x="871" y="3056"/>
                </a:lnTo>
                <a:lnTo>
                  <a:pt x="911" y="3063"/>
                </a:lnTo>
                <a:lnTo>
                  <a:pt x="950" y="3073"/>
                </a:lnTo>
                <a:lnTo>
                  <a:pt x="922" y="3132"/>
                </a:lnTo>
                <a:lnTo>
                  <a:pt x="899" y="3192"/>
                </a:lnTo>
                <a:lnTo>
                  <a:pt x="882" y="3256"/>
                </a:lnTo>
                <a:lnTo>
                  <a:pt x="871" y="3321"/>
                </a:lnTo>
                <a:lnTo>
                  <a:pt x="868" y="3389"/>
                </a:lnTo>
                <a:lnTo>
                  <a:pt x="868" y="4223"/>
                </a:lnTo>
                <a:lnTo>
                  <a:pt x="403" y="4223"/>
                </a:lnTo>
                <a:lnTo>
                  <a:pt x="403" y="3471"/>
                </a:lnTo>
                <a:lnTo>
                  <a:pt x="408" y="3414"/>
                </a:lnTo>
                <a:lnTo>
                  <a:pt x="419" y="3360"/>
                </a:lnTo>
                <a:lnTo>
                  <a:pt x="437" y="3309"/>
                </a:lnTo>
                <a:lnTo>
                  <a:pt x="462" y="3260"/>
                </a:lnTo>
                <a:lnTo>
                  <a:pt x="492" y="3215"/>
                </a:lnTo>
                <a:lnTo>
                  <a:pt x="528" y="3176"/>
                </a:lnTo>
                <a:lnTo>
                  <a:pt x="568" y="3140"/>
                </a:lnTo>
                <a:lnTo>
                  <a:pt x="614" y="3110"/>
                </a:lnTo>
                <a:lnTo>
                  <a:pt x="664" y="3086"/>
                </a:lnTo>
                <a:lnTo>
                  <a:pt x="716" y="3068"/>
                </a:lnTo>
                <a:lnTo>
                  <a:pt x="771" y="3057"/>
                </a:lnTo>
                <a:lnTo>
                  <a:pt x="830" y="3053"/>
                </a:lnTo>
                <a:close/>
                <a:moveTo>
                  <a:pt x="1586" y="2783"/>
                </a:moveTo>
                <a:lnTo>
                  <a:pt x="1658" y="2787"/>
                </a:lnTo>
                <a:lnTo>
                  <a:pt x="1727" y="2799"/>
                </a:lnTo>
                <a:lnTo>
                  <a:pt x="1795" y="2818"/>
                </a:lnTo>
                <a:lnTo>
                  <a:pt x="1859" y="2845"/>
                </a:lnTo>
                <a:lnTo>
                  <a:pt x="1918" y="2877"/>
                </a:lnTo>
                <a:lnTo>
                  <a:pt x="1973" y="2916"/>
                </a:lnTo>
                <a:lnTo>
                  <a:pt x="2023" y="2960"/>
                </a:lnTo>
                <a:lnTo>
                  <a:pt x="2069" y="3010"/>
                </a:lnTo>
                <a:lnTo>
                  <a:pt x="2109" y="3064"/>
                </a:lnTo>
                <a:lnTo>
                  <a:pt x="2142" y="3122"/>
                </a:lnTo>
                <a:lnTo>
                  <a:pt x="2170" y="3184"/>
                </a:lnTo>
                <a:lnTo>
                  <a:pt x="2189" y="3249"/>
                </a:lnTo>
                <a:lnTo>
                  <a:pt x="2202" y="3318"/>
                </a:lnTo>
                <a:lnTo>
                  <a:pt x="2206" y="3389"/>
                </a:lnTo>
                <a:lnTo>
                  <a:pt x="2206" y="4464"/>
                </a:lnTo>
                <a:lnTo>
                  <a:pt x="966" y="4464"/>
                </a:lnTo>
                <a:lnTo>
                  <a:pt x="966" y="3389"/>
                </a:lnTo>
                <a:lnTo>
                  <a:pt x="971" y="3318"/>
                </a:lnTo>
                <a:lnTo>
                  <a:pt x="983" y="3249"/>
                </a:lnTo>
                <a:lnTo>
                  <a:pt x="1002" y="3184"/>
                </a:lnTo>
                <a:lnTo>
                  <a:pt x="1029" y="3122"/>
                </a:lnTo>
                <a:lnTo>
                  <a:pt x="1063" y="3064"/>
                </a:lnTo>
                <a:lnTo>
                  <a:pt x="1102" y="3010"/>
                </a:lnTo>
                <a:lnTo>
                  <a:pt x="1148" y="2960"/>
                </a:lnTo>
                <a:lnTo>
                  <a:pt x="1199" y="2916"/>
                </a:lnTo>
                <a:lnTo>
                  <a:pt x="1254" y="2877"/>
                </a:lnTo>
                <a:lnTo>
                  <a:pt x="1314" y="2845"/>
                </a:lnTo>
                <a:lnTo>
                  <a:pt x="1377" y="2818"/>
                </a:lnTo>
                <a:lnTo>
                  <a:pt x="1444" y="2799"/>
                </a:lnTo>
                <a:lnTo>
                  <a:pt x="1514" y="2787"/>
                </a:lnTo>
                <a:lnTo>
                  <a:pt x="1586" y="2783"/>
                </a:lnTo>
                <a:close/>
                <a:moveTo>
                  <a:pt x="2877" y="2750"/>
                </a:moveTo>
                <a:lnTo>
                  <a:pt x="2913" y="2753"/>
                </a:lnTo>
                <a:lnTo>
                  <a:pt x="2946" y="2764"/>
                </a:lnTo>
                <a:lnTo>
                  <a:pt x="2976" y="2780"/>
                </a:lnTo>
                <a:lnTo>
                  <a:pt x="3002" y="2801"/>
                </a:lnTo>
                <a:lnTo>
                  <a:pt x="3025" y="2827"/>
                </a:lnTo>
                <a:lnTo>
                  <a:pt x="3041" y="2857"/>
                </a:lnTo>
                <a:lnTo>
                  <a:pt x="3051" y="2889"/>
                </a:lnTo>
                <a:lnTo>
                  <a:pt x="3055" y="2925"/>
                </a:lnTo>
                <a:lnTo>
                  <a:pt x="3051" y="2960"/>
                </a:lnTo>
                <a:lnTo>
                  <a:pt x="3041" y="2994"/>
                </a:lnTo>
                <a:lnTo>
                  <a:pt x="3025" y="3023"/>
                </a:lnTo>
                <a:lnTo>
                  <a:pt x="3002" y="3049"/>
                </a:lnTo>
                <a:lnTo>
                  <a:pt x="2976" y="3071"/>
                </a:lnTo>
                <a:lnTo>
                  <a:pt x="2946" y="3087"/>
                </a:lnTo>
                <a:lnTo>
                  <a:pt x="2913" y="3098"/>
                </a:lnTo>
                <a:lnTo>
                  <a:pt x="2877" y="3100"/>
                </a:lnTo>
                <a:lnTo>
                  <a:pt x="2841" y="3098"/>
                </a:lnTo>
                <a:lnTo>
                  <a:pt x="2806" y="3087"/>
                </a:lnTo>
                <a:lnTo>
                  <a:pt x="2776" y="3071"/>
                </a:lnTo>
                <a:lnTo>
                  <a:pt x="2749" y="3049"/>
                </a:lnTo>
                <a:lnTo>
                  <a:pt x="2727" y="3023"/>
                </a:lnTo>
                <a:lnTo>
                  <a:pt x="2711" y="2994"/>
                </a:lnTo>
                <a:lnTo>
                  <a:pt x="2700" y="2960"/>
                </a:lnTo>
                <a:lnTo>
                  <a:pt x="2695" y="2925"/>
                </a:lnTo>
                <a:lnTo>
                  <a:pt x="2700" y="2889"/>
                </a:lnTo>
                <a:lnTo>
                  <a:pt x="2711" y="2857"/>
                </a:lnTo>
                <a:lnTo>
                  <a:pt x="2727" y="2827"/>
                </a:lnTo>
                <a:lnTo>
                  <a:pt x="2749" y="2801"/>
                </a:lnTo>
                <a:lnTo>
                  <a:pt x="2776" y="2780"/>
                </a:lnTo>
                <a:lnTo>
                  <a:pt x="2806" y="2764"/>
                </a:lnTo>
                <a:lnTo>
                  <a:pt x="2841" y="2753"/>
                </a:lnTo>
                <a:lnTo>
                  <a:pt x="2877" y="2750"/>
                </a:lnTo>
                <a:close/>
                <a:moveTo>
                  <a:pt x="296" y="2750"/>
                </a:moveTo>
                <a:lnTo>
                  <a:pt x="332" y="2753"/>
                </a:lnTo>
                <a:lnTo>
                  <a:pt x="365" y="2764"/>
                </a:lnTo>
                <a:lnTo>
                  <a:pt x="395" y="2780"/>
                </a:lnTo>
                <a:lnTo>
                  <a:pt x="421" y="2801"/>
                </a:lnTo>
                <a:lnTo>
                  <a:pt x="444" y="2827"/>
                </a:lnTo>
                <a:lnTo>
                  <a:pt x="460" y="2857"/>
                </a:lnTo>
                <a:lnTo>
                  <a:pt x="471" y="2889"/>
                </a:lnTo>
                <a:lnTo>
                  <a:pt x="474" y="2925"/>
                </a:lnTo>
                <a:lnTo>
                  <a:pt x="471" y="2960"/>
                </a:lnTo>
                <a:lnTo>
                  <a:pt x="460" y="2994"/>
                </a:lnTo>
                <a:lnTo>
                  <a:pt x="444" y="3023"/>
                </a:lnTo>
                <a:lnTo>
                  <a:pt x="421" y="3049"/>
                </a:lnTo>
                <a:lnTo>
                  <a:pt x="395" y="3071"/>
                </a:lnTo>
                <a:lnTo>
                  <a:pt x="365" y="3087"/>
                </a:lnTo>
                <a:lnTo>
                  <a:pt x="332" y="3098"/>
                </a:lnTo>
                <a:lnTo>
                  <a:pt x="296" y="3100"/>
                </a:lnTo>
                <a:lnTo>
                  <a:pt x="260" y="3098"/>
                </a:lnTo>
                <a:lnTo>
                  <a:pt x="226" y="3087"/>
                </a:lnTo>
                <a:lnTo>
                  <a:pt x="196" y="3071"/>
                </a:lnTo>
                <a:lnTo>
                  <a:pt x="168" y="3049"/>
                </a:lnTo>
                <a:lnTo>
                  <a:pt x="148" y="3023"/>
                </a:lnTo>
                <a:lnTo>
                  <a:pt x="131" y="2994"/>
                </a:lnTo>
                <a:lnTo>
                  <a:pt x="120" y="2960"/>
                </a:lnTo>
                <a:lnTo>
                  <a:pt x="116" y="2925"/>
                </a:lnTo>
                <a:lnTo>
                  <a:pt x="120" y="2889"/>
                </a:lnTo>
                <a:lnTo>
                  <a:pt x="131" y="2857"/>
                </a:lnTo>
                <a:lnTo>
                  <a:pt x="148" y="2827"/>
                </a:lnTo>
                <a:lnTo>
                  <a:pt x="168" y="2801"/>
                </a:lnTo>
                <a:lnTo>
                  <a:pt x="196" y="2780"/>
                </a:lnTo>
                <a:lnTo>
                  <a:pt x="226" y="2764"/>
                </a:lnTo>
                <a:lnTo>
                  <a:pt x="260" y="2753"/>
                </a:lnTo>
                <a:lnTo>
                  <a:pt x="296" y="2750"/>
                </a:lnTo>
                <a:close/>
                <a:moveTo>
                  <a:pt x="2341" y="2429"/>
                </a:moveTo>
                <a:lnTo>
                  <a:pt x="2390" y="2434"/>
                </a:lnTo>
                <a:lnTo>
                  <a:pt x="2435" y="2446"/>
                </a:lnTo>
                <a:lnTo>
                  <a:pt x="2477" y="2466"/>
                </a:lnTo>
                <a:lnTo>
                  <a:pt x="2514" y="2492"/>
                </a:lnTo>
                <a:lnTo>
                  <a:pt x="2546" y="2523"/>
                </a:lnTo>
                <a:lnTo>
                  <a:pt x="2572" y="2559"/>
                </a:lnTo>
                <a:lnTo>
                  <a:pt x="2593" y="2600"/>
                </a:lnTo>
                <a:lnTo>
                  <a:pt x="2605" y="2645"/>
                </a:lnTo>
                <a:lnTo>
                  <a:pt x="2610" y="2691"/>
                </a:lnTo>
                <a:lnTo>
                  <a:pt x="2605" y="2738"/>
                </a:lnTo>
                <a:lnTo>
                  <a:pt x="2593" y="2783"/>
                </a:lnTo>
                <a:lnTo>
                  <a:pt x="2572" y="2823"/>
                </a:lnTo>
                <a:lnTo>
                  <a:pt x="2546" y="2860"/>
                </a:lnTo>
                <a:lnTo>
                  <a:pt x="2514" y="2891"/>
                </a:lnTo>
                <a:lnTo>
                  <a:pt x="2477" y="2916"/>
                </a:lnTo>
                <a:lnTo>
                  <a:pt x="2435" y="2937"/>
                </a:lnTo>
                <a:lnTo>
                  <a:pt x="2390" y="2949"/>
                </a:lnTo>
                <a:lnTo>
                  <a:pt x="2341" y="2953"/>
                </a:lnTo>
                <a:lnTo>
                  <a:pt x="2294" y="2949"/>
                </a:lnTo>
                <a:lnTo>
                  <a:pt x="2249" y="2937"/>
                </a:lnTo>
                <a:lnTo>
                  <a:pt x="2207" y="2916"/>
                </a:lnTo>
                <a:lnTo>
                  <a:pt x="2170" y="2891"/>
                </a:lnTo>
                <a:lnTo>
                  <a:pt x="2138" y="2860"/>
                </a:lnTo>
                <a:lnTo>
                  <a:pt x="2112" y="2823"/>
                </a:lnTo>
                <a:lnTo>
                  <a:pt x="2091" y="2783"/>
                </a:lnTo>
                <a:lnTo>
                  <a:pt x="2078" y="2738"/>
                </a:lnTo>
                <a:lnTo>
                  <a:pt x="2074" y="2691"/>
                </a:lnTo>
                <a:lnTo>
                  <a:pt x="2078" y="2645"/>
                </a:lnTo>
                <a:lnTo>
                  <a:pt x="2091" y="2600"/>
                </a:lnTo>
                <a:lnTo>
                  <a:pt x="2112" y="2559"/>
                </a:lnTo>
                <a:lnTo>
                  <a:pt x="2138" y="2523"/>
                </a:lnTo>
                <a:lnTo>
                  <a:pt x="2170" y="2492"/>
                </a:lnTo>
                <a:lnTo>
                  <a:pt x="2207" y="2466"/>
                </a:lnTo>
                <a:lnTo>
                  <a:pt x="2249" y="2446"/>
                </a:lnTo>
                <a:lnTo>
                  <a:pt x="2294" y="2434"/>
                </a:lnTo>
                <a:lnTo>
                  <a:pt x="2341" y="2429"/>
                </a:lnTo>
                <a:close/>
                <a:moveTo>
                  <a:pt x="830" y="2429"/>
                </a:moveTo>
                <a:lnTo>
                  <a:pt x="878" y="2434"/>
                </a:lnTo>
                <a:lnTo>
                  <a:pt x="922" y="2446"/>
                </a:lnTo>
                <a:lnTo>
                  <a:pt x="964" y="2466"/>
                </a:lnTo>
                <a:lnTo>
                  <a:pt x="1001" y="2492"/>
                </a:lnTo>
                <a:lnTo>
                  <a:pt x="1034" y="2523"/>
                </a:lnTo>
                <a:lnTo>
                  <a:pt x="1060" y="2559"/>
                </a:lnTo>
                <a:lnTo>
                  <a:pt x="1080" y="2600"/>
                </a:lnTo>
                <a:lnTo>
                  <a:pt x="1092" y="2645"/>
                </a:lnTo>
                <a:lnTo>
                  <a:pt x="1096" y="2691"/>
                </a:lnTo>
                <a:lnTo>
                  <a:pt x="1092" y="2738"/>
                </a:lnTo>
                <a:lnTo>
                  <a:pt x="1080" y="2783"/>
                </a:lnTo>
                <a:lnTo>
                  <a:pt x="1060" y="2823"/>
                </a:lnTo>
                <a:lnTo>
                  <a:pt x="1034" y="2860"/>
                </a:lnTo>
                <a:lnTo>
                  <a:pt x="1001" y="2891"/>
                </a:lnTo>
                <a:lnTo>
                  <a:pt x="964" y="2916"/>
                </a:lnTo>
                <a:lnTo>
                  <a:pt x="922" y="2937"/>
                </a:lnTo>
                <a:lnTo>
                  <a:pt x="878" y="2949"/>
                </a:lnTo>
                <a:lnTo>
                  <a:pt x="830" y="2953"/>
                </a:lnTo>
                <a:lnTo>
                  <a:pt x="781" y="2949"/>
                </a:lnTo>
                <a:lnTo>
                  <a:pt x="737" y="2937"/>
                </a:lnTo>
                <a:lnTo>
                  <a:pt x="695" y="2916"/>
                </a:lnTo>
                <a:lnTo>
                  <a:pt x="658" y="2891"/>
                </a:lnTo>
                <a:lnTo>
                  <a:pt x="625" y="2860"/>
                </a:lnTo>
                <a:lnTo>
                  <a:pt x="599" y="2823"/>
                </a:lnTo>
                <a:lnTo>
                  <a:pt x="579" y="2783"/>
                </a:lnTo>
                <a:lnTo>
                  <a:pt x="567" y="2738"/>
                </a:lnTo>
                <a:lnTo>
                  <a:pt x="563" y="2691"/>
                </a:lnTo>
                <a:lnTo>
                  <a:pt x="567" y="2645"/>
                </a:lnTo>
                <a:lnTo>
                  <a:pt x="579" y="2600"/>
                </a:lnTo>
                <a:lnTo>
                  <a:pt x="599" y="2559"/>
                </a:lnTo>
                <a:lnTo>
                  <a:pt x="625" y="2523"/>
                </a:lnTo>
                <a:lnTo>
                  <a:pt x="658" y="2492"/>
                </a:lnTo>
                <a:lnTo>
                  <a:pt x="695" y="2466"/>
                </a:lnTo>
                <a:lnTo>
                  <a:pt x="737" y="2446"/>
                </a:lnTo>
                <a:lnTo>
                  <a:pt x="781" y="2434"/>
                </a:lnTo>
                <a:lnTo>
                  <a:pt x="830" y="2429"/>
                </a:lnTo>
                <a:close/>
                <a:moveTo>
                  <a:pt x="1586" y="1907"/>
                </a:moveTo>
                <a:lnTo>
                  <a:pt x="1644" y="1913"/>
                </a:lnTo>
                <a:lnTo>
                  <a:pt x="1699" y="1925"/>
                </a:lnTo>
                <a:lnTo>
                  <a:pt x="1752" y="1944"/>
                </a:lnTo>
                <a:lnTo>
                  <a:pt x="1800" y="1970"/>
                </a:lnTo>
                <a:lnTo>
                  <a:pt x="1845" y="2003"/>
                </a:lnTo>
                <a:lnTo>
                  <a:pt x="1883" y="2041"/>
                </a:lnTo>
                <a:lnTo>
                  <a:pt x="1917" y="2085"/>
                </a:lnTo>
                <a:lnTo>
                  <a:pt x="1944" y="2132"/>
                </a:lnTo>
                <a:lnTo>
                  <a:pt x="1964" y="2183"/>
                </a:lnTo>
                <a:lnTo>
                  <a:pt x="1976" y="2237"/>
                </a:lnTo>
                <a:lnTo>
                  <a:pt x="1980" y="2294"/>
                </a:lnTo>
                <a:lnTo>
                  <a:pt x="1976" y="2351"/>
                </a:lnTo>
                <a:lnTo>
                  <a:pt x="1964" y="2405"/>
                </a:lnTo>
                <a:lnTo>
                  <a:pt x="1944" y="2457"/>
                </a:lnTo>
                <a:lnTo>
                  <a:pt x="1917" y="2504"/>
                </a:lnTo>
                <a:lnTo>
                  <a:pt x="1883" y="2547"/>
                </a:lnTo>
                <a:lnTo>
                  <a:pt x="1845" y="2585"/>
                </a:lnTo>
                <a:lnTo>
                  <a:pt x="1800" y="2619"/>
                </a:lnTo>
                <a:lnTo>
                  <a:pt x="1752" y="2645"/>
                </a:lnTo>
                <a:lnTo>
                  <a:pt x="1699" y="2665"/>
                </a:lnTo>
                <a:lnTo>
                  <a:pt x="1644" y="2677"/>
                </a:lnTo>
                <a:lnTo>
                  <a:pt x="1586" y="2681"/>
                </a:lnTo>
                <a:lnTo>
                  <a:pt x="1527" y="2677"/>
                </a:lnTo>
                <a:lnTo>
                  <a:pt x="1471" y="2665"/>
                </a:lnTo>
                <a:lnTo>
                  <a:pt x="1419" y="2645"/>
                </a:lnTo>
                <a:lnTo>
                  <a:pt x="1370" y="2619"/>
                </a:lnTo>
                <a:lnTo>
                  <a:pt x="1326" y="2585"/>
                </a:lnTo>
                <a:lnTo>
                  <a:pt x="1287" y="2547"/>
                </a:lnTo>
                <a:lnTo>
                  <a:pt x="1254" y="2504"/>
                </a:lnTo>
                <a:lnTo>
                  <a:pt x="1228" y="2457"/>
                </a:lnTo>
                <a:lnTo>
                  <a:pt x="1207" y="2405"/>
                </a:lnTo>
                <a:lnTo>
                  <a:pt x="1195" y="2351"/>
                </a:lnTo>
                <a:lnTo>
                  <a:pt x="1191" y="2294"/>
                </a:lnTo>
                <a:lnTo>
                  <a:pt x="1195" y="2237"/>
                </a:lnTo>
                <a:lnTo>
                  <a:pt x="1207" y="2183"/>
                </a:lnTo>
                <a:lnTo>
                  <a:pt x="1228" y="2132"/>
                </a:lnTo>
                <a:lnTo>
                  <a:pt x="1254" y="2085"/>
                </a:lnTo>
                <a:lnTo>
                  <a:pt x="1287" y="2041"/>
                </a:lnTo>
                <a:lnTo>
                  <a:pt x="1326" y="2003"/>
                </a:lnTo>
                <a:lnTo>
                  <a:pt x="1370" y="1970"/>
                </a:lnTo>
                <a:lnTo>
                  <a:pt x="1419" y="1944"/>
                </a:lnTo>
                <a:lnTo>
                  <a:pt x="1471" y="1925"/>
                </a:lnTo>
                <a:lnTo>
                  <a:pt x="1527" y="1913"/>
                </a:lnTo>
                <a:lnTo>
                  <a:pt x="1586" y="1907"/>
                </a:lnTo>
                <a:close/>
                <a:moveTo>
                  <a:pt x="1955" y="158"/>
                </a:moveTo>
                <a:lnTo>
                  <a:pt x="1908" y="162"/>
                </a:lnTo>
                <a:lnTo>
                  <a:pt x="1864" y="173"/>
                </a:lnTo>
                <a:lnTo>
                  <a:pt x="1823" y="189"/>
                </a:lnTo>
                <a:lnTo>
                  <a:pt x="1785" y="212"/>
                </a:lnTo>
                <a:lnTo>
                  <a:pt x="1751" y="241"/>
                </a:lnTo>
                <a:lnTo>
                  <a:pt x="1722" y="275"/>
                </a:lnTo>
                <a:lnTo>
                  <a:pt x="1698" y="311"/>
                </a:lnTo>
                <a:lnTo>
                  <a:pt x="1680" y="352"/>
                </a:lnTo>
                <a:lnTo>
                  <a:pt x="1669" y="395"/>
                </a:lnTo>
                <a:lnTo>
                  <a:pt x="1666" y="441"/>
                </a:lnTo>
                <a:lnTo>
                  <a:pt x="1666" y="1163"/>
                </a:lnTo>
                <a:lnTo>
                  <a:pt x="1669" y="1209"/>
                </a:lnTo>
                <a:lnTo>
                  <a:pt x="1680" y="1253"/>
                </a:lnTo>
                <a:lnTo>
                  <a:pt x="1698" y="1293"/>
                </a:lnTo>
                <a:lnTo>
                  <a:pt x="1722" y="1331"/>
                </a:lnTo>
                <a:lnTo>
                  <a:pt x="1751" y="1364"/>
                </a:lnTo>
                <a:lnTo>
                  <a:pt x="1785" y="1392"/>
                </a:lnTo>
                <a:lnTo>
                  <a:pt x="1823" y="1415"/>
                </a:lnTo>
                <a:lnTo>
                  <a:pt x="1864" y="1433"/>
                </a:lnTo>
                <a:lnTo>
                  <a:pt x="1908" y="1443"/>
                </a:lnTo>
                <a:lnTo>
                  <a:pt x="1955" y="1447"/>
                </a:lnTo>
                <a:lnTo>
                  <a:pt x="2278" y="1447"/>
                </a:lnTo>
                <a:lnTo>
                  <a:pt x="2278" y="1800"/>
                </a:lnTo>
                <a:lnTo>
                  <a:pt x="2639" y="1447"/>
                </a:lnTo>
                <a:lnTo>
                  <a:pt x="3517" y="1447"/>
                </a:lnTo>
                <a:lnTo>
                  <a:pt x="3564" y="1443"/>
                </a:lnTo>
                <a:lnTo>
                  <a:pt x="3608" y="1433"/>
                </a:lnTo>
                <a:lnTo>
                  <a:pt x="3650" y="1415"/>
                </a:lnTo>
                <a:lnTo>
                  <a:pt x="3687" y="1392"/>
                </a:lnTo>
                <a:lnTo>
                  <a:pt x="3720" y="1364"/>
                </a:lnTo>
                <a:lnTo>
                  <a:pt x="3749" y="1331"/>
                </a:lnTo>
                <a:lnTo>
                  <a:pt x="3773" y="1293"/>
                </a:lnTo>
                <a:lnTo>
                  <a:pt x="3791" y="1253"/>
                </a:lnTo>
                <a:lnTo>
                  <a:pt x="3802" y="1209"/>
                </a:lnTo>
                <a:lnTo>
                  <a:pt x="3806" y="1163"/>
                </a:lnTo>
                <a:lnTo>
                  <a:pt x="3806" y="441"/>
                </a:lnTo>
                <a:lnTo>
                  <a:pt x="3802" y="395"/>
                </a:lnTo>
                <a:lnTo>
                  <a:pt x="3791" y="352"/>
                </a:lnTo>
                <a:lnTo>
                  <a:pt x="3773" y="311"/>
                </a:lnTo>
                <a:lnTo>
                  <a:pt x="3749" y="275"/>
                </a:lnTo>
                <a:lnTo>
                  <a:pt x="3720" y="241"/>
                </a:lnTo>
                <a:lnTo>
                  <a:pt x="3687" y="212"/>
                </a:lnTo>
                <a:lnTo>
                  <a:pt x="3650" y="189"/>
                </a:lnTo>
                <a:lnTo>
                  <a:pt x="3608" y="173"/>
                </a:lnTo>
                <a:lnTo>
                  <a:pt x="3564" y="162"/>
                </a:lnTo>
                <a:lnTo>
                  <a:pt x="3517" y="158"/>
                </a:lnTo>
                <a:lnTo>
                  <a:pt x="1955" y="158"/>
                </a:lnTo>
                <a:close/>
                <a:moveTo>
                  <a:pt x="1955" y="0"/>
                </a:moveTo>
                <a:lnTo>
                  <a:pt x="3517" y="0"/>
                </a:lnTo>
                <a:lnTo>
                  <a:pt x="3578" y="4"/>
                </a:lnTo>
                <a:lnTo>
                  <a:pt x="3637" y="16"/>
                </a:lnTo>
                <a:lnTo>
                  <a:pt x="3693" y="35"/>
                </a:lnTo>
                <a:lnTo>
                  <a:pt x="3744" y="61"/>
                </a:lnTo>
                <a:lnTo>
                  <a:pt x="3792" y="92"/>
                </a:lnTo>
                <a:lnTo>
                  <a:pt x="3835" y="129"/>
                </a:lnTo>
                <a:lnTo>
                  <a:pt x="3874" y="172"/>
                </a:lnTo>
                <a:lnTo>
                  <a:pt x="3906" y="218"/>
                </a:lnTo>
                <a:lnTo>
                  <a:pt x="3932" y="269"/>
                </a:lnTo>
                <a:lnTo>
                  <a:pt x="3951" y="323"/>
                </a:lnTo>
                <a:lnTo>
                  <a:pt x="3964" y="380"/>
                </a:lnTo>
                <a:lnTo>
                  <a:pt x="3968" y="441"/>
                </a:lnTo>
                <a:lnTo>
                  <a:pt x="3968" y="1163"/>
                </a:lnTo>
                <a:lnTo>
                  <a:pt x="3964" y="1224"/>
                </a:lnTo>
                <a:lnTo>
                  <a:pt x="3951" y="1281"/>
                </a:lnTo>
                <a:lnTo>
                  <a:pt x="3932" y="1335"/>
                </a:lnTo>
                <a:lnTo>
                  <a:pt x="3906" y="1387"/>
                </a:lnTo>
                <a:lnTo>
                  <a:pt x="3874" y="1433"/>
                </a:lnTo>
                <a:lnTo>
                  <a:pt x="3835" y="1474"/>
                </a:lnTo>
                <a:lnTo>
                  <a:pt x="3792" y="1512"/>
                </a:lnTo>
                <a:lnTo>
                  <a:pt x="3744" y="1543"/>
                </a:lnTo>
                <a:lnTo>
                  <a:pt x="3693" y="1569"/>
                </a:lnTo>
                <a:lnTo>
                  <a:pt x="3637" y="1588"/>
                </a:lnTo>
                <a:lnTo>
                  <a:pt x="3578" y="1600"/>
                </a:lnTo>
                <a:lnTo>
                  <a:pt x="3517" y="1604"/>
                </a:lnTo>
                <a:lnTo>
                  <a:pt x="2706" y="1604"/>
                </a:lnTo>
                <a:lnTo>
                  <a:pt x="2114" y="2182"/>
                </a:lnTo>
                <a:lnTo>
                  <a:pt x="2114" y="1604"/>
                </a:lnTo>
                <a:lnTo>
                  <a:pt x="1955" y="1604"/>
                </a:lnTo>
                <a:lnTo>
                  <a:pt x="1895" y="1600"/>
                </a:lnTo>
                <a:lnTo>
                  <a:pt x="1836" y="1588"/>
                </a:lnTo>
                <a:lnTo>
                  <a:pt x="1781" y="1569"/>
                </a:lnTo>
                <a:lnTo>
                  <a:pt x="1729" y="1543"/>
                </a:lnTo>
                <a:lnTo>
                  <a:pt x="1680" y="1512"/>
                </a:lnTo>
                <a:lnTo>
                  <a:pt x="1637" y="1474"/>
                </a:lnTo>
                <a:lnTo>
                  <a:pt x="1600" y="1433"/>
                </a:lnTo>
                <a:lnTo>
                  <a:pt x="1567" y="1387"/>
                </a:lnTo>
                <a:lnTo>
                  <a:pt x="1540" y="1335"/>
                </a:lnTo>
                <a:lnTo>
                  <a:pt x="1521" y="1281"/>
                </a:lnTo>
                <a:lnTo>
                  <a:pt x="1510" y="1224"/>
                </a:lnTo>
                <a:lnTo>
                  <a:pt x="1506" y="1163"/>
                </a:lnTo>
                <a:lnTo>
                  <a:pt x="1506" y="441"/>
                </a:lnTo>
                <a:lnTo>
                  <a:pt x="1509" y="380"/>
                </a:lnTo>
                <a:lnTo>
                  <a:pt x="1521" y="323"/>
                </a:lnTo>
                <a:lnTo>
                  <a:pt x="1540" y="269"/>
                </a:lnTo>
                <a:lnTo>
                  <a:pt x="1567" y="218"/>
                </a:lnTo>
                <a:lnTo>
                  <a:pt x="1599" y="172"/>
                </a:lnTo>
                <a:lnTo>
                  <a:pt x="1637" y="129"/>
                </a:lnTo>
                <a:lnTo>
                  <a:pt x="1680" y="92"/>
                </a:lnTo>
                <a:lnTo>
                  <a:pt x="1729" y="61"/>
                </a:lnTo>
                <a:lnTo>
                  <a:pt x="1780" y="35"/>
                </a:lnTo>
                <a:lnTo>
                  <a:pt x="1836" y="16"/>
                </a:lnTo>
                <a:lnTo>
                  <a:pt x="1895" y="4"/>
                </a:lnTo>
                <a:lnTo>
                  <a:pt x="1955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673" tIns="45837" rIns="91673" bIns="45837" numCol="1" anchor="t" anchorCtr="0" compatLnSpc="1">
            <a:prstTxWarp prst="textNoShape">
              <a:avLst/>
            </a:prstTxWarp>
          </a:bodyPr>
          <a:lstStyle/>
          <a:p>
            <a:endParaRPr lang="en-US" sz="1805"/>
          </a:p>
        </p:txBody>
      </p:sp>
      <p:grpSp>
        <p:nvGrpSpPr>
          <p:cNvPr id="68" name="Group 11"/>
          <p:cNvGrpSpPr/>
          <p:nvPr/>
        </p:nvGrpSpPr>
        <p:grpSpPr>
          <a:xfrm>
            <a:off x="3123442" y="4827027"/>
            <a:ext cx="960411" cy="538968"/>
            <a:chOff x="5441949" y="1524000"/>
            <a:chExt cx="6062663" cy="4232275"/>
          </a:xfrm>
        </p:grpSpPr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8642349" y="3092450"/>
              <a:ext cx="2162175" cy="2663825"/>
            </a:xfrm>
            <a:custGeom>
              <a:avLst/>
              <a:gdLst>
                <a:gd name="T0" fmla="*/ 1265 w 1362"/>
                <a:gd name="T1" fmla="*/ 1602 h 1678"/>
                <a:gd name="T2" fmla="*/ 1288 w 1362"/>
                <a:gd name="T3" fmla="*/ 1591 h 1678"/>
                <a:gd name="T4" fmla="*/ 1299 w 1362"/>
                <a:gd name="T5" fmla="*/ 1586 h 1678"/>
                <a:gd name="T6" fmla="*/ 1306 w 1362"/>
                <a:gd name="T7" fmla="*/ 1583 h 1678"/>
                <a:gd name="T8" fmla="*/ 1315 w 1362"/>
                <a:gd name="T9" fmla="*/ 1578 h 1678"/>
                <a:gd name="T10" fmla="*/ 1362 w 1362"/>
                <a:gd name="T11" fmla="*/ 1552 h 1678"/>
                <a:gd name="T12" fmla="*/ 902 w 1362"/>
                <a:gd name="T13" fmla="*/ 778 h 1678"/>
                <a:gd name="T14" fmla="*/ 1233 w 1362"/>
                <a:gd name="T15" fmla="*/ 1615 h 1678"/>
                <a:gd name="T16" fmla="*/ 1095 w 1362"/>
                <a:gd name="T17" fmla="*/ 1658 h 1678"/>
                <a:gd name="T18" fmla="*/ 951 w 1362"/>
                <a:gd name="T19" fmla="*/ 1677 h 1678"/>
                <a:gd name="T20" fmla="*/ 804 w 1362"/>
                <a:gd name="T21" fmla="*/ 1674 h 1678"/>
                <a:gd name="T22" fmla="*/ 656 w 1362"/>
                <a:gd name="T23" fmla="*/ 1645 h 1678"/>
                <a:gd name="T24" fmla="*/ 518 w 1362"/>
                <a:gd name="T25" fmla="*/ 1592 h 1678"/>
                <a:gd name="T26" fmla="*/ 398 w 1362"/>
                <a:gd name="T27" fmla="*/ 1525 h 1678"/>
                <a:gd name="T28" fmla="*/ 292 w 1362"/>
                <a:gd name="T29" fmla="*/ 1442 h 1678"/>
                <a:gd name="T30" fmla="*/ 201 w 1362"/>
                <a:gd name="T31" fmla="*/ 1344 h 1678"/>
                <a:gd name="T32" fmla="*/ 126 w 1362"/>
                <a:gd name="T33" fmla="*/ 1235 h 1678"/>
                <a:gd name="T34" fmla="*/ 68 w 1362"/>
                <a:gd name="T35" fmla="*/ 1118 h 1678"/>
                <a:gd name="T36" fmla="*/ 26 w 1362"/>
                <a:gd name="T37" fmla="*/ 992 h 1678"/>
                <a:gd name="T38" fmla="*/ 5 w 1362"/>
                <a:gd name="T39" fmla="*/ 862 h 1678"/>
                <a:gd name="T40" fmla="*/ 2 w 1362"/>
                <a:gd name="T41" fmla="*/ 727 h 1678"/>
                <a:gd name="T42" fmla="*/ 20 w 1362"/>
                <a:gd name="T43" fmla="*/ 593 h 1678"/>
                <a:gd name="T44" fmla="*/ 59 w 1362"/>
                <a:gd name="T45" fmla="*/ 459 h 1678"/>
                <a:gd name="T46" fmla="*/ 118 w 1362"/>
                <a:gd name="T47" fmla="*/ 332 h 1678"/>
                <a:gd name="T48" fmla="*/ 195 w 1362"/>
                <a:gd name="T49" fmla="*/ 217 h 1678"/>
                <a:gd name="T50" fmla="*/ 286 w 1362"/>
                <a:gd name="T51" fmla="*/ 119 h 1678"/>
                <a:gd name="T52" fmla="*/ 374 w 1362"/>
                <a:gd name="T53" fmla="*/ 47 h 1678"/>
                <a:gd name="T54" fmla="*/ 374 w 1362"/>
                <a:gd name="T55" fmla="*/ 47 h 1678"/>
                <a:gd name="T56" fmla="*/ 384 w 1362"/>
                <a:gd name="T57" fmla="*/ 40 h 1678"/>
                <a:gd name="T58" fmla="*/ 384 w 1362"/>
                <a:gd name="T59" fmla="*/ 40 h 1678"/>
                <a:gd name="T60" fmla="*/ 396 w 1362"/>
                <a:gd name="T61" fmla="*/ 31 h 1678"/>
                <a:gd name="T62" fmla="*/ 396 w 1362"/>
                <a:gd name="T63" fmla="*/ 31 h 1678"/>
                <a:gd name="T64" fmla="*/ 446 w 1362"/>
                <a:gd name="T65" fmla="*/ 0 h 1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62" h="1678">
                  <a:moveTo>
                    <a:pt x="1288" y="1591"/>
                  </a:moveTo>
                  <a:lnTo>
                    <a:pt x="1265" y="1602"/>
                  </a:lnTo>
                  <a:lnTo>
                    <a:pt x="1265" y="1601"/>
                  </a:lnTo>
                  <a:lnTo>
                    <a:pt x="1288" y="1591"/>
                  </a:lnTo>
                  <a:close/>
                  <a:moveTo>
                    <a:pt x="1306" y="1583"/>
                  </a:moveTo>
                  <a:lnTo>
                    <a:pt x="1299" y="1586"/>
                  </a:lnTo>
                  <a:lnTo>
                    <a:pt x="1288" y="1591"/>
                  </a:lnTo>
                  <a:lnTo>
                    <a:pt x="1306" y="1583"/>
                  </a:lnTo>
                  <a:close/>
                  <a:moveTo>
                    <a:pt x="1362" y="1552"/>
                  </a:moveTo>
                  <a:lnTo>
                    <a:pt x="1315" y="1578"/>
                  </a:lnTo>
                  <a:lnTo>
                    <a:pt x="1306" y="1583"/>
                  </a:lnTo>
                  <a:lnTo>
                    <a:pt x="1362" y="1552"/>
                  </a:lnTo>
                  <a:close/>
                  <a:moveTo>
                    <a:pt x="374" y="47"/>
                  </a:moveTo>
                  <a:lnTo>
                    <a:pt x="902" y="778"/>
                  </a:lnTo>
                  <a:lnTo>
                    <a:pt x="1265" y="1601"/>
                  </a:lnTo>
                  <a:lnTo>
                    <a:pt x="1233" y="1615"/>
                  </a:lnTo>
                  <a:lnTo>
                    <a:pt x="1165" y="1639"/>
                  </a:lnTo>
                  <a:lnTo>
                    <a:pt x="1095" y="1658"/>
                  </a:lnTo>
                  <a:lnTo>
                    <a:pt x="1024" y="1670"/>
                  </a:lnTo>
                  <a:lnTo>
                    <a:pt x="951" y="1677"/>
                  </a:lnTo>
                  <a:lnTo>
                    <a:pt x="878" y="1678"/>
                  </a:lnTo>
                  <a:lnTo>
                    <a:pt x="804" y="1674"/>
                  </a:lnTo>
                  <a:lnTo>
                    <a:pt x="730" y="1662"/>
                  </a:lnTo>
                  <a:lnTo>
                    <a:pt x="656" y="1645"/>
                  </a:lnTo>
                  <a:lnTo>
                    <a:pt x="583" y="1620"/>
                  </a:lnTo>
                  <a:lnTo>
                    <a:pt x="518" y="1592"/>
                  </a:lnTo>
                  <a:lnTo>
                    <a:pt x="456" y="1561"/>
                  </a:lnTo>
                  <a:lnTo>
                    <a:pt x="398" y="1525"/>
                  </a:lnTo>
                  <a:lnTo>
                    <a:pt x="344" y="1485"/>
                  </a:lnTo>
                  <a:lnTo>
                    <a:pt x="292" y="1442"/>
                  </a:lnTo>
                  <a:lnTo>
                    <a:pt x="244" y="1395"/>
                  </a:lnTo>
                  <a:lnTo>
                    <a:pt x="201" y="1344"/>
                  </a:lnTo>
                  <a:lnTo>
                    <a:pt x="162" y="1291"/>
                  </a:lnTo>
                  <a:lnTo>
                    <a:pt x="126" y="1235"/>
                  </a:lnTo>
                  <a:lnTo>
                    <a:pt x="95" y="1177"/>
                  </a:lnTo>
                  <a:lnTo>
                    <a:pt x="68" y="1118"/>
                  </a:lnTo>
                  <a:lnTo>
                    <a:pt x="44" y="1056"/>
                  </a:lnTo>
                  <a:lnTo>
                    <a:pt x="26" y="992"/>
                  </a:lnTo>
                  <a:lnTo>
                    <a:pt x="13" y="927"/>
                  </a:lnTo>
                  <a:lnTo>
                    <a:pt x="5" y="862"/>
                  </a:lnTo>
                  <a:lnTo>
                    <a:pt x="0" y="795"/>
                  </a:lnTo>
                  <a:lnTo>
                    <a:pt x="2" y="727"/>
                  </a:lnTo>
                  <a:lnTo>
                    <a:pt x="8" y="660"/>
                  </a:lnTo>
                  <a:lnTo>
                    <a:pt x="20" y="593"/>
                  </a:lnTo>
                  <a:lnTo>
                    <a:pt x="37" y="525"/>
                  </a:lnTo>
                  <a:lnTo>
                    <a:pt x="59" y="459"/>
                  </a:lnTo>
                  <a:lnTo>
                    <a:pt x="86" y="394"/>
                  </a:lnTo>
                  <a:lnTo>
                    <a:pt x="118" y="332"/>
                  </a:lnTo>
                  <a:lnTo>
                    <a:pt x="154" y="273"/>
                  </a:lnTo>
                  <a:lnTo>
                    <a:pt x="195" y="217"/>
                  </a:lnTo>
                  <a:lnTo>
                    <a:pt x="239" y="166"/>
                  </a:lnTo>
                  <a:lnTo>
                    <a:pt x="286" y="119"/>
                  </a:lnTo>
                  <a:lnTo>
                    <a:pt x="336" y="75"/>
                  </a:lnTo>
                  <a:lnTo>
                    <a:pt x="374" y="47"/>
                  </a:lnTo>
                  <a:close/>
                  <a:moveTo>
                    <a:pt x="384" y="40"/>
                  </a:moveTo>
                  <a:lnTo>
                    <a:pt x="374" y="47"/>
                  </a:lnTo>
                  <a:lnTo>
                    <a:pt x="374" y="47"/>
                  </a:lnTo>
                  <a:lnTo>
                    <a:pt x="384" y="40"/>
                  </a:lnTo>
                  <a:close/>
                  <a:moveTo>
                    <a:pt x="396" y="31"/>
                  </a:moveTo>
                  <a:lnTo>
                    <a:pt x="384" y="40"/>
                  </a:lnTo>
                  <a:lnTo>
                    <a:pt x="390" y="35"/>
                  </a:lnTo>
                  <a:lnTo>
                    <a:pt x="396" y="31"/>
                  </a:lnTo>
                  <a:close/>
                  <a:moveTo>
                    <a:pt x="446" y="0"/>
                  </a:moveTo>
                  <a:lnTo>
                    <a:pt x="396" y="31"/>
                  </a:lnTo>
                  <a:lnTo>
                    <a:pt x="409" y="23"/>
                  </a:lnTo>
                  <a:lnTo>
                    <a:pt x="446" y="0"/>
                  </a:lnTo>
                  <a:close/>
                </a:path>
              </a:pathLst>
            </a:custGeom>
            <a:solidFill>
              <a:schemeClr val="tx1">
                <a:alpha val="14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649" tIns="45825" rIns="91649" bIns="45825" numCol="1" anchor="t" anchorCtr="0" compatLnSpc="1">
              <a:prstTxWarp prst="textNoShape">
                <a:avLst/>
              </a:prstTxWarp>
            </a:bodyPr>
            <a:lstStyle/>
            <a:p>
              <a:endParaRPr lang="en-US" sz="2405">
                <a:solidFill>
                  <a:prstClr val="black"/>
                </a:solidFill>
              </a:endParaRPr>
            </a:p>
          </p:txBody>
        </p:sp>
        <p:sp>
          <p:nvSpPr>
            <p:cNvPr id="70" name="Freeform 8"/>
            <p:cNvSpPr>
              <a:spLocks/>
            </p:cNvSpPr>
            <p:nvPr/>
          </p:nvSpPr>
          <p:spPr bwMode="auto">
            <a:xfrm>
              <a:off x="10074274" y="4327525"/>
              <a:ext cx="1339850" cy="504825"/>
            </a:xfrm>
            <a:custGeom>
              <a:avLst/>
              <a:gdLst>
                <a:gd name="T0" fmla="*/ 0 w 844"/>
                <a:gd name="T1" fmla="*/ 0 h 318"/>
                <a:gd name="T2" fmla="*/ 842 w 844"/>
                <a:gd name="T3" fmla="*/ 318 h 318"/>
                <a:gd name="T4" fmla="*/ 844 w 844"/>
                <a:gd name="T5" fmla="*/ 314 h 318"/>
                <a:gd name="T6" fmla="*/ 842 w 844"/>
                <a:gd name="T7" fmla="*/ 318 h 318"/>
                <a:gd name="T8" fmla="*/ 0 w 844"/>
                <a:gd name="T9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4" h="318">
                  <a:moveTo>
                    <a:pt x="0" y="0"/>
                  </a:moveTo>
                  <a:lnTo>
                    <a:pt x="842" y="318"/>
                  </a:lnTo>
                  <a:lnTo>
                    <a:pt x="844" y="314"/>
                  </a:lnTo>
                  <a:lnTo>
                    <a:pt x="842" y="3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32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649" tIns="45825" rIns="91649" bIns="45825" numCol="1" anchor="t" anchorCtr="0" compatLnSpc="1">
              <a:prstTxWarp prst="textNoShape">
                <a:avLst/>
              </a:prstTxWarp>
            </a:bodyPr>
            <a:lstStyle/>
            <a:p>
              <a:endParaRPr lang="en-US" sz="2405">
                <a:solidFill>
                  <a:prstClr val="black"/>
                </a:solidFill>
              </a:endParaRPr>
            </a:p>
          </p:txBody>
        </p:sp>
        <p:sp>
          <p:nvSpPr>
            <p:cNvPr id="71" name="Freeform 9"/>
            <p:cNvSpPr>
              <a:spLocks/>
            </p:cNvSpPr>
            <p:nvPr/>
          </p:nvSpPr>
          <p:spPr bwMode="auto">
            <a:xfrm>
              <a:off x="9236074" y="2903537"/>
              <a:ext cx="838200" cy="1423987"/>
            </a:xfrm>
            <a:custGeom>
              <a:avLst/>
              <a:gdLst>
                <a:gd name="T0" fmla="*/ 427 w 528"/>
                <a:gd name="T1" fmla="*/ 0 h 897"/>
                <a:gd name="T2" fmla="*/ 528 w 528"/>
                <a:gd name="T3" fmla="*/ 897 h 897"/>
                <a:gd name="T4" fmla="*/ 0 w 528"/>
                <a:gd name="T5" fmla="*/ 166 h 897"/>
                <a:gd name="T6" fmla="*/ 35 w 528"/>
                <a:gd name="T7" fmla="*/ 142 h 897"/>
                <a:gd name="T8" fmla="*/ 72 w 528"/>
                <a:gd name="T9" fmla="*/ 119 h 897"/>
                <a:gd name="T10" fmla="*/ 72 w 528"/>
                <a:gd name="T11" fmla="*/ 118 h 897"/>
                <a:gd name="T12" fmla="*/ 110 w 528"/>
                <a:gd name="T13" fmla="*/ 98 h 897"/>
                <a:gd name="T14" fmla="*/ 148 w 528"/>
                <a:gd name="T15" fmla="*/ 78 h 897"/>
                <a:gd name="T16" fmla="*/ 150 w 528"/>
                <a:gd name="T17" fmla="*/ 77 h 897"/>
                <a:gd name="T18" fmla="*/ 202 w 528"/>
                <a:gd name="T19" fmla="*/ 56 h 897"/>
                <a:gd name="T20" fmla="*/ 204 w 528"/>
                <a:gd name="T21" fmla="*/ 55 h 897"/>
                <a:gd name="T22" fmla="*/ 227 w 528"/>
                <a:gd name="T23" fmla="*/ 46 h 897"/>
                <a:gd name="T24" fmla="*/ 232 w 528"/>
                <a:gd name="T25" fmla="*/ 45 h 897"/>
                <a:gd name="T26" fmla="*/ 283 w 528"/>
                <a:gd name="T27" fmla="*/ 28 h 897"/>
                <a:gd name="T28" fmla="*/ 288 w 528"/>
                <a:gd name="T29" fmla="*/ 27 h 897"/>
                <a:gd name="T30" fmla="*/ 310 w 528"/>
                <a:gd name="T31" fmla="*/ 22 h 897"/>
                <a:gd name="T32" fmla="*/ 315 w 528"/>
                <a:gd name="T33" fmla="*/ 21 h 897"/>
                <a:gd name="T34" fmla="*/ 367 w 528"/>
                <a:gd name="T35" fmla="*/ 9 h 897"/>
                <a:gd name="T36" fmla="*/ 373 w 528"/>
                <a:gd name="T37" fmla="*/ 8 h 897"/>
                <a:gd name="T38" fmla="*/ 395 w 528"/>
                <a:gd name="T39" fmla="*/ 5 h 897"/>
                <a:gd name="T40" fmla="*/ 400 w 528"/>
                <a:gd name="T41" fmla="*/ 4 h 897"/>
                <a:gd name="T42" fmla="*/ 427 w 528"/>
                <a:gd name="T43" fmla="*/ 0 h 8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28" h="897">
                  <a:moveTo>
                    <a:pt x="427" y="0"/>
                  </a:moveTo>
                  <a:lnTo>
                    <a:pt x="528" y="897"/>
                  </a:lnTo>
                  <a:lnTo>
                    <a:pt x="0" y="166"/>
                  </a:lnTo>
                  <a:lnTo>
                    <a:pt x="35" y="142"/>
                  </a:lnTo>
                  <a:lnTo>
                    <a:pt x="72" y="119"/>
                  </a:lnTo>
                  <a:lnTo>
                    <a:pt x="72" y="118"/>
                  </a:lnTo>
                  <a:lnTo>
                    <a:pt x="110" y="98"/>
                  </a:lnTo>
                  <a:lnTo>
                    <a:pt x="148" y="78"/>
                  </a:lnTo>
                  <a:lnTo>
                    <a:pt x="150" y="77"/>
                  </a:lnTo>
                  <a:lnTo>
                    <a:pt x="202" y="56"/>
                  </a:lnTo>
                  <a:lnTo>
                    <a:pt x="204" y="55"/>
                  </a:lnTo>
                  <a:lnTo>
                    <a:pt x="227" y="46"/>
                  </a:lnTo>
                  <a:lnTo>
                    <a:pt x="232" y="45"/>
                  </a:lnTo>
                  <a:lnTo>
                    <a:pt x="283" y="28"/>
                  </a:lnTo>
                  <a:lnTo>
                    <a:pt x="288" y="27"/>
                  </a:lnTo>
                  <a:lnTo>
                    <a:pt x="310" y="22"/>
                  </a:lnTo>
                  <a:lnTo>
                    <a:pt x="315" y="21"/>
                  </a:lnTo>
                  <a:lnTo>
                    <a:pt x="367" y="9"/>
                  </a:lnTo>
                  <a:lnTo>
                    <a:pt x="373" y="8"/>
                  </a:lnTo>
                  <a:lnTo>
                    <a:pt x="395" y="5"/>
                  </a:lnTo>
                  <a:lnTo>
                    <a:pt x="400" y="4"/>
                  </a:lnTo>
                  <a:lnTo>
                    <a:pt x="427" y="0"/>
                  </a:lnTo>
                  <a:close/>
                </a:path>
              </a:pathLst>
            </a:custGeom>
            <a:solidFill>
              <a:schemeClr val="tx1">
                <a:alpha val="3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649" tIns="45825" rIns="91649" bIns="45825" numCol="1" anchor="t" anchorCtr="0" compatLnSpc="1">
              <a:prstTxWarp prst="textNoShape">
                <a:avLst/>
              </a:prstTxWarp>
            </a:bodyPr>
            <a:lstStyle/>
            <a:p>
              <a:endParaRPr lang="en-US" sz="2405">
                <a:solidFill>
                  <a:prstClr val="black"/>
                </a:solidFill>
              </a:endParaRPr>
            </a:p>
          </p:txBody>
        </p:sp>
        <p:sp>
          <p:nvSpPr>
            <p:cNvPr id="72" name="Rectangle 11"/>
            <p:cNvSpPr>
              <a:spLocks noChangeArrowheads="1"/>
            </p:cNvSpPr>
            <p:nvPr/>
          </p:nvSpPr>
          <p:spPr bwMode="auto">
            <a:xfrm>
              <a:off x="11437937" y="3898900"/>
              <a:ext cx="1588" cy="1587"/>
            </a:xfrm>
            <a:prstGeom prst="rect">
              <a:avLst/>
            </a:prstGeom>
            <a:solidFill>
              <a:schemeClr val="tx1">
                <a:alpha val="32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649" tIns="45825" rIns="91649" bIns="45825" numCol="1" anchor="t" anchorCtr="0" compatLnSpc="1">
              <a:prstTxWarp prst="textNoShape">
                <a:avLst/>
              </a:prstTxWarp>
            </a:bodyPr>
            <a:lstStyle/>
            <a:p>
              <a:endParaRPr lang="en-US" sz="2405">
                <a:solidFill>
                  <a:prstClr val="black"/>
                </a:solidFill>
              </a:endParaRPr>
            </a:p>
          </p:txBody>
        </p:sp>
        <p:sp>
          <p:nvSpPr>
            <p:cNvPr id="73" name="Freeform 12"/>
            <p:cNvSpPr>
              <a:spLocks/>
            </p:cNvSpPr>
            <p:nvPr/>
          </p:nvSpPr>
          <p:spPr bwMode="auto">
            <a:xfrm>
              <a:off x="9913937" y="2895600"/>
              <a:ext cx="1524000" cy="1431925"/>
            </a:xfrm>
            <a:custGeom>
              <a:avLst/>
              <a:gdLst>
                <a:gd name="T0" fmla="*/ 127 w 960"/>
                <a:gd name="T1" fmla="*/ 0 h 902"/>
                <a:gd name="T2" fmla="*/ 155 w 960"/>
                <a:gd name="T3" fmla="*/ 1 h 902"/>
                <a:gd name="T4" fmla="*/ 180 w 960"/>
                <a:gd name="T5" fmla="*/ 3 h 902"/>
                <a:gd name="T6" fmla="*/ 204 w 960"/>
                <a:gd name="T7" fmla="*/ 5 h 902"/>
                <a:gd name="T8" fmla="*/ 229 w 960"/>
                <a:gd name="T9" fmla="*/ 9 h 902"/>
                <a:gd name="T10" fmla="*/ 255 w 960"/>
                <a:gd name="T11" fmla="*/ 13 h 902"/>
                <a:gd name="T12" fmla="*/ 288 w 960"/>
                <a:gd name="T13" fmla="*/ 19 h 902"/>
                <a:gd name="T14" fmla="*/ 311 w 960"/>
                <a:gd name="T15" fmla="*/ 25 h 902"/>
                <a:gd name="T16" fmla="*/ 336 w 960"/>
                <a:gd name="T17" fmla="*/ 31 h 902"/>
                <a:gd name="T18" fmla="*/ 360 w 960"/>
                <a:gd name="T19" fmla="*/ 39 h 902"/>
                <a:gd name="T20" fmla="*/ 385 w 960"/>
                <a:gd name="T21" fmla="*/ 46 h 902"/>
                <a:gd name="T22" fmla="*/ 413 w 960"/>
                <a:gd name="T23" fmla="*/ 56 h 902"/>
                <a:gd name="T24" fmla="*/ 427 w 960"/>
                <a:gd name="T25" fmla="*/ 61 h 902"/>
                <a:gd name="T26" fmla="*/ 452 w 960"/>
                <a:gd name="T27" fmla="*/ 72 h 902"/>
                <a:gd name="T28" fmla="*/ 476 w 960"/>
                <a:gd name="T29" fmla="*/ 81 h 902"/>
                <a:gd name="T30" fmla="*/ 498 w 960"/>
                <a:gd name="T31" fmla="*/ 92 h 902"/>
                <a:gd name="T32" fmla="*/ 521 w 960"/>
                <a:gd name="T33" fmla="*/ 104 h 902"/>
                <a:gd name="T34" fmla="*/ 542 w 960"/>
                <a:gd name="T35" fmla="*/ 116 h 902"/>
                <a:gd name="T36" fmla="*/ 564 w 960"/>
                <a:gd name="T37" fmla="*/ 127 h 902"/>
                <a:gd name="T38" fmla="*/ 591 w 960"/>
                <a:gd name="T39" fmla="*/ 146 h 902"/>
                <a:gd name="T40" fmla="*/ 613 w 960"/>
                <a:gd name="T41" fmla="*/ 159 h 902"/>
                <a:gd name="T42" fmla="*/ 632 w 960"/>
                <a:gd name="T43" fmla="*/ 173 h 902"/>
                <a:gd name="T44" fmla="*/ 651 w 960"/>
                <a:gd name="T45" fmla="*/ 188 h 902"/>
                <a:gd name="T46" fmla="*/ 671 w 960"/>
                <a:gd name="T47" fmla="*/ 203 h 902"/>
                <a:gd name="T48" fmla="*/ 689 w 960"/>
                <a:gd name="T49" fmla="*/ 218 h 902"/>
                <a:gd name="T50" fmla="*/ 711 w 960"/>
                <a:gd name="T51" fmla="*/ 239 h 902"/>
                <a:gd name="T52" fmla="*/ 730 w 960"/>
                <a:gd name="T53" fmla="*/ 257 h 902"/>
                <a:gd name="T54" fmla="*/ 747 w 960"/>
                <a:gd name="T55" fmla="*/ 274 h 902"/>
                <a:gd name="T56" fmla="*/ 765 w 960"/>
                <a:gd name="T57" fmla="*/ 291 h 902"/>
                <a:gd name="T58" fmla="*/ 780 w 960"/>
                <a:gd name="T59" fmla="*/ 309 h 902"/>
                <a:gd name="T60" fmla="*/ 796 w 960"/>
                <a:gd name="T61" fmla="*/ 327 h 902"/>
                <a:gd name="T62" fmla="*/ 811 w 960"/>
                <a:gd name="T63" fmla="*/ 345 h 902"/>
                <a:gd name="T64" fmla="*/ 829 w 960"/>
                <a:gd name="T65" fmla="*/ 370 h 902"/>
                <a:gd name="T66" fmla="*/ 844 w 960"/>
                <a:gd name="T67" fmla="*/ 390 h 902"/>
                <a:gd name="T68" fmla="*/ 857 w 960"/>
                <a:gd name="T69" fmla="*/ 411 h 902"/>
                <a:gd name="T70" fmla="*/ 869 w 960"/>
                <a:gd name="T71" fmla="*/ 431 h 902"/>
                <a:gd name="T72" fmla="*/ 881 w 960"/>
                <a:gd name="T73" fmla="*/ 451 h 902"/>
                <a:gd name="T74" fmla="*/ 893 w 960"/>
                <a:gd name="T75" fmla="*/ 472 h 902"/>
                <a:gd name="T76" fmla="*/ 907 w 960"/>
                <a:gd name="T77" fmla="*/ 499 h 902"/>
                <a:gd name="T78" fmla="*/ 917 w 960"/>
                <a:gd name="T79" fmla="*/ 522 h 902"/>
                <a:gd name="T80" fmla="*/ 928 w 960"/>
                <a:gd name="T81" fmla="*/ 544 h 902"/>
                <a:gd name="T82" fmla="*/ 937 w 960"/>
                <a:gd name="T83" fmla="*/ 566 h 902"/>
                <a:gd name="T84" fmla="*/ 945 w 960"/>
                <a:gd name="T85" fmla="*/ 588 h 902"/>
                <a:gd name="T86" fmla="*/ 954 w 960"/>
                <a:gd name="T87" fmla="*/ 610 h 902"/>
                <a:gd name="T88" fmla="*/ 960 w 960"/>
                <a:gd name="T89" fmla="*/ 632 h 902"/>
                <a:gd name="T90" fmla="*/ 0 w 960"/>
                <a:gd name="T91" fmla="*/ 5 h 902"/>
                <a:gd name="T92" fmla="*/ 29 w 960"/>
                <a:gd name="T93" fmla="*/ 2 h 902"/>
                <a:gd name="T94" fmla="*/ 57 w 960"/>
                <a:gd name="T95" fmla="*/ 1 h 902"/>
                <a:gd name="T96" fmla="*/ 81 w 960"/>
                <a:gd name="T97" fmla="*/ 0 h 902"/>
                <a:gd name="T98" fmla="*/ 107 w 960"/>
                <a:gd name="T99" fmla="*/ 0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60" h="902">
                  <a:moveTo>
                    <a:pt x="107" y="0"/>
                  </a:moveTo>
                  <a:lnTo>
                    <a:pt x="127" y="0"/>
                  </a:lnTo>
                  <a:lnTo>
                    <a:pt x="132" y="0"/>
                  </a:lnTo>
                  <a:lnTo>
                    <a:pt x="155" y="1"/>
                  </a:lnTo>
                  <a:lnTo>
                    <a:pt x="163" y="2"/>
                  </a:lnTo>
                  <a:lnTo>
                    <a:pt x="180" y="3"/>
                  </a:lnTo>
                  <a:lnTo>
                    <a:pt x="189" y="4"/>
                  </a:lnTo>
                  <a:lnTo>
                    <a:pt x="204" y="5"/>
                  </a:lnTo>
                  <a:lnTo>
                    <a:pt x="215" y="6"/>
                  </a:lnTo>
                  <a:lnTo>
                    <a:pt x="229" y="9"/>
                  </a:lnTo>
                  <a:lnTo>
                    <a:pt x="240" y="11"/>
                  </a:lnTo>
                  <a:lnTo>
                    <a:pt x="255" y="13"/>
                  </a:lnTo>
                  <a:lnTo>
                    <a:pt x="264" y="15"/>
                  </a:lnTo>
                  <a:lnTo>
                    <a:pt x="288" y="19"/>
                  </a:lnTo>
                  <a:lnTo>
                    <a:pt x="296" y="21"/>
                  </a:lnTo>
                  <a:lnTo>
                    <a:pt x="311" y="25"/>
                  </a:lnTo>
                  <a:lnTo>
                    <a:pt x="322" y="28"/>
                  </a:lnTo>
                  <a:lnTo>
                    <a:pt x="336" y="31"/>
                  </a:lnTo>
                  <a:lnTo>
                    <a:pt x="348" y="34"/>
                  </a:lnTo>
                  <a:lnTo>
                    <a:pt x="360" y="39"/>
                  </a:lnTo>
                  <a:lnTo>
                    <a:pt x="371" y="42"/>
                  </a:lnTo>
                  <a:lnTo>
                    <a:pt x="385" y="46"/>
                  </a:lnTo>
                  <a:lnTo>
                    <a:pt x="396" y="49"/>
                  </a:lnTo>
                  <a:lnTo>
                    <a:pt x="413" y="56"/>
                  </a:lnTo>
                  <a:lnTo>
                    <a:pt x="419" y="58"/>
                  </a:lnTo>
                  <a:lnTo>
                    <a:pt x="427" y="61"/>
                  </a:lnTo>
                  <a:lnTo>
                    <a:pt x="442" y="67"/>
                  </a:lnTo>
                  <a:lnTo>
                    <a:pt x="452" y="72"/>
                  </a:lnTo>
                  <a:lnTo>
                    <a:pt x="465" y="77"/>
                  </a:lnTo>
                  <a:lnTo>
                    <a:pt x="476" y="81"/>
                  </a:lnTo>
                  <a:lnTo>
                    <a:pt x="488" y="88"/>
                  </a:lnTo>
                  <a:lnTo>
                    <a:pt x="498" y="92"/>
                  </a:lnTo>
                  <a:lnTo>
                    <a:pt x="510" y="98"/>
                  </a:lnTo>
                  <a:lnTo>
                    <a:pt x="521" y="104"/>
                  </a:lnTo>
                  <a:lnTo>
                    <a:pt x="533" y="110"/>
                  </a:lnTo>
                  <a:lnTo>
                    <a:pt x="542" y="116"/>
                  </a:lnTo>
                  <a:lnTo>
                    <a:pt x="555" y="123"/>
                  </a:lnTo>
                  <a:lnTo>
                    <a:pt x="564" y="127"/>
                  </a:lnTo>
                  <a:lnTo>
                    <a:pt x="583" y="140"/>
                  </a:lnTo>
                  <a:lnTo>
                    <a:pt x="591" y="146"/>
                  </a:lnTo>
                  <a:lnTo>
                    <a:pt x="603" y="153"/>
                  </a:lnTo>
                  <a:lnTo>
                    <a:pt x="613" y="159"/>
                  </a:lnTo>
                  <a:lnTo>
                    <a:pt x="623" y="167"/>
                  </a:lnTo>
                  <a:lnTo>
                    <a:pt x="632" y="173"/>
                  </a:lnTo>
                  <a:lnTo>
                    <a:pt x="644" y="182"/>
                  </a:lnTo>
                  <a:lnTo>
                    <a:pt x="651" y="188"/>
                  </a:lnTo>
                  <a:lnTo>
                    <a:pt x="663" y="197"/>
                  </a:lnTo>
                  <a:lnTo>
                    <a:pt x="671" y="203"/>
                  </a:lnTo>
                  <a:lnTo>
                    <a:pt x="682" y="213"/>
                  </a:lnTo>
                  <a:lnTo>
                    <a:pt x="689" y="218"/>
                  </a:lnTo>
                  <a:lnTo>
                    <a:pt x="707" y="234"/>
                  </a:lnTo>
                  <a:lnTo>
                    <a:pt x="711" y="239"/>
                  </a:lnTo>
                  <a:lnTo>
                    <a:pt x="724" y="250"/>
                  </a:lnTo>
                  <a:lnTo>
                    <a:pt x="730" y="257"/>
                  </a:lnTo>
                  <a:lnTo>
                    <a:pt x="741" y="266"/>
                  </a:lnTo>
                  <a:lnTo>
                    <a:pt x="747" y="274"/>
                  </a:lnTo>
                  <a:lnTo>
                    <a:pt x="757" y="285"/>
                  </a:lnTo>
                  <a:lnTo>
                    <a:pt x="765" y="291"/>
                  </a:lnTo>
                  <a:lnTo>
                    <a:pt x="774" y="302"/>
                  </a:lnTo>
                  <a:lnTo>
                    <a:pt x="780" y="309"/>
                  </a:lnTo>
                  <a:lnTo>
                    <a:pt x="790" y="321"/>
                  </a:lnTo>
                  <a:lnTo>
                    <a:pt x="796" y="327"/>
                  </a:lnTo>
                  <a:lnTo>
                    <a:pt x="811" y="345"/>
                  </a:lnTo>
                  <a:lnTo>
                    <a:pt x="811" y="345"/>
                  </a:lnTo>
                  <a:lnTo>
                    <a:pt x="824" y="365"/>
                  </a:lnTo>
                  <a:lnTo>
                    <a:pt x="829" y="370"/>
                  </a:lnTo>
                  <a:lnTo>
                    <a:pt x="838" y="383"/>
                  </a:lnTo>
                  <a:lnTo>
                    <a:pt x="844" y="390"/>
                  </a:lnTo>
                  <a:lnTo>
                    <a:pt x="851" y="403"/>
                  </a:lnTo>
                  <a:lnTo>
                    <a:pt x="857" y="411"/>
                  </a:lnTo>
                  <a:lnTo>
                    <a:pt x="864" y="424"/>
                  </a:lnTo>
                  <a:lnTo>
                    <a:pt x="869" y="431"/>
                  </a:lnTo>
                  <a:lnTo>
                    <a:pt x="877" y="444"/>
                  </a:lnTo>
                  <a:lnTo>
                    <a:pt x="881" y="451"/>
                  </a:lnTo>
                  <a:lnTo>
                    <a:pt x="891" y="467"/>
                  </a:lnTo>
                  <a:lnTo>
                    <a:pt x="893" y="472"/>
                  </a:lnTo>
                  <a:lnTo>
                    <a:pt x="904" y="492"/>
                  </a:lnTo>
                  <a:lnTo>
                    <a:pt x="907" y="499"/>
                  </a:lnTo>
                  <a:lnTo>
                    <a:pt x="914" y="513"/>
                  </a:lnTo>
                  <a:lnTo>
                    <a:pt x="917" y="522"/>
                  </a:lnTo>
                  <a:lnTo>
                    <a:pt x="924" y="535"/>
                  </a:lnTo>
                  <a:lnTo>
                    <a:pt x="928" y="544"/>
                  </a:lnTo>
                  <a:lnTo>
                    <a:pt x="934" y="556"/>
                  </a:lnTo>
                  <a:lnTo>
                    <a:pt x="937" y="566"/>
                  </a:lnTo>
                  <a:lnTo>
                    <a:pt x="942" y="579"/>
                  </a:lnTo>
                  <a:lnTo>
                    <a:pt x="945" y="588"/>
                  </a:lnTo>
                  <a:lnTo>
                    <a:pt x="951" y="601"/>
                  </a:lnTo>
                  <a:lnTo>
                    <a:pt x="954" y="610"/>
                  </a:lnTo>
                  <a:lnTo>
                    <a:pt x="960" y="632"/>
                  </a:lnTo>
                  <a:lnTo>
                    <a:pt x="960" y="632"/>
                  </a:lnTo>
                  <a:lnTo>
                    <a:pt x="101" y="902"/>
                  </a:lnTo>
                  <a:lnTo>
                    <a:pt x="0" y="5"/>
                  </a:lnTo>
                  <a:lnTo>
                    <a:pt x="25" y="3"/>
                  </a:lnTo>
                  <a:lnTo>
                    <a:pt x="29" y="2"/>
                  </a:lnTo>
                  <a:lnTo>
                    <a:pt x="49" y="1"/>
                  </a:lnTo>
                  <a:lnTo>
                    <a:pt x="57" y="1"/>
                  </a:lnTo>
                  <a:lnTo>
                    <a:pt x="74" y="0"/>
                  </a:lnTo>
                  <a:lnTo>
                    <a:pt x="81" y="0"/>
                  </a:lnTo>
                  <a:lnTo>
                    <a:pt x="100" y="0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tx1">
                <a:alpha val="2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649" tIns="45825" rIns="91649" bIns="45825" numCol="1" anchor="t" anchorCtr="0" compatLnSpc="1">
              <a:prstTxWarp prst="textNoShape">
                <a:avLst/>
              </a:prstTxWarp>
            </a:bodyPr>
            <a:lstStyle/>
            <a:p>
              <a:endParaRPr lang="en-US" sz="2405">
                <a:solidFill>
                  <a:prstClr val="black"/>
                </a:solidFill>
              </a:endParaRPr>
            </a:p>
          </p:txBody>
        </p:sp>
        <p:sp>
          <p:nvSpPr>
            <p:cNvPr id="74" name="Freeform 13"/>
            <p:cNvSpPr>
              <a:spLocks/>
            </p:cNvSpPr>
            <p:nvPr/>
          </p:nvSpPr>
          <p:spPr bwMode="auto">
            <a:xfrm>
              <a:off x="11437937" y="3898900"/>
              <a:ext cx="11113" cy="30162"/>
            </a:xfrm>
            <a:custGeom>
              <a:avLst/>
              <a:gdLst>
                <a:gd name="T0" fmla="*/ 0 w 7"/>
                <a:gd name="T1" fmla="*/ 0 h 19"/>
                <a:gd name="T2" fmla="*/ 0 w 7"/>
                <a:gd name="T3" fmla="*/ 0 h 19"/>
                <a:gd name="T4" fmla="*/ 7 w 7"/>
                <a:gd name="T5" fmla="*/ 19 h 19"/>
                <a:gd name="T6" fmla="*/ 0 w 7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19">
                  <a:moveTo>
                    <a:pt x="0" y="0"/>
                  </a:moveTo>
                  <a:lnTo>
                    <a:pt x="0" y="0"/>
                  </a:lnTo>
                  <a:lnTo>
                    <a:pt x="7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32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649" tIns="45825" rIns="91649" bIns="45825" numCol="1" anchor="t" anchorCtr="0" compatLnSpc="1">
              <a:prstTxWarp prst="textNoShape">
                <a:avLst/>
              </a:prstTxWarp>
            </a:bodyPr>
            <a:lstStyle/>
            <a:p>
              <a:endParaRPr lang="en-US" sz="2405">
                <a:solidFill>
                  <a:prstClr val="black"/>
                </a:solidFill>
              </a:endParaRPr>
            </a:p>
          </p:txBody>
        </p:sp>
        <p:sp>
          <p:nvSpPr>
            <p:cNvPr id="75" name="Freeform 14"/>
            <p:cNvSpPr>
              <a:spLocks/>
            </p:cNvSpPr>
            <p:nvPr/>
          </p:nvSpPr>
          <p:spPr bwMode="auto">
            <a:xfrm>
              <a:off x="10074274" y="3898900"/>
              <a:ext cx="1430338" cy="933450"/>
            </a:xfrm>
            <a:custGeom>
              <a:avLst/>
              <a:gdLst>
                <a:gd name="T0" fmla="*/ 859 w 901"/>
                <a:gd name="T1" fmla="*/ 0 h 588"/>
                <a:gd name="T2" fmla="*/ 866 w 901"/>
                <a:gd name="T3" fmla="*/ 19 h 588"/>
                <a:gd name="T4" fmla="*/ 866 w 901"/>
                <a:gd name="T5" fmla="*/ 21 h 588"/>
                <a:gd name="T6" fmla="*/ 871 w 901"/>
                <a:gd name="T7" fmla="*/ 40 h 588"/>
                <a:gd name="T8" fmla="*/ 872 w 901"/>
                <a:gd name="T9" fmla="*/ 44 h 588"/>
                <a:gd name="T10" fmla="*/ 876 w 901"/>
                <a:gd name="T11" fmla="*/ 60 h 588"/>
                <a:gd name="T12" fmla="*/ 877 w 901"/>
                <a:gd name="T13" fmla="*/ 64 h 588"/>
                <a:gd name="T14" fmla="*/ 881 w 901"/>
                <a:gd name="T15" fmla="*/ 80 h 588"/>
                <a:gd name="T16" fmla="*/ 882 w 901"/>
                <a:gd name="T17" fmla="*/ 85 h 588"/>
                <a:gd name="T18" fmla="*/ 885 w 901"/>
                <a:gd name="T19" fmla="*/ 103 h 588"/>
                <a:gd name="T20" fmla="*/ 886 w 901"/>
                <a:gd name="T21" fmla="*/ 105 h 588"/>
                <a:gd name="T22" fmla="*/ 892 w 901"/>
                <a:gd name="T23" fmla="*/ 147 h 588"/>
                <a:gd name="T24" fmla="*/ 893 w 901"/>
                <a:gd name="T25" fmla="*/ 151 h 588"/>
                <a:gd name="T26" fmla="*/ 895 w 901"/>
                <a:gd name="T27" fmla="*/ 167 h 588"/>
                <a:gd name="T28" fmla="*/ 896 w 901"/>
                <a:gd name="T29" fmla="*/ 172 h 588"/>
                <a:gd name="T30" fmla="*/ 897 w 901"/>
                <a:gd name="T31" fmla="*/ 187 h 588"/>
                <a:gd name="T32" fmla="*/ 898 w 901"/>
                <a:gd name="T33" fmla="*/ 194 h 588"/>
                <a:gd name="T34" fmla="*/ 899 w 901"/>
                <a:gd name="T35" fmla="*/ 210 h 588"/>
                <a:gd name="T36" fmla="*/ 899 w 901"/>
                <a:gd name="T37" fmla="*/ 214 h 588"/>
                <a:gd name="T38" fmla="*/ 901 w 901"/>
                <a:gd name="T39" fmla="*/ 256 h 588"/>
                <a:gd name="T40" fmla="*/ 901 w 901"/>
                <a:gd name="T41" fmla="*/ 261 h 588"/>
                <a:gd name="T42" fmla="*/ 901 w 901"/>
                <a:gd name="T43" fmla="*/ 276 h 588"/>
                <a:gd name="T44" fmla="*/ 901 w 901"/>
                <a:gd name="T45" fmla="*/ 282 h 588"/>
                <a:gd name="T46" fmla="*/ 901 w 901"/>
                <a:gd name="T47" fmla="*/ 297 h 588"/>
                <a:gd name="T48" fmla="*/ 900 w 901"/>
                <a:gd name="T49" fmla="*/ 304 h 588"/>
                <a:gd name="T50" fmla="*/ 900 w 901"/>
                <a:gd name="T51" fmla="*/ 318 h 588"/>
                <a:gd name="T52" fmla="*/ 899 w 901"/>
                <a:gd name="T53" fmla="*/ 325 h 588"/>
                <a:gd name="T54" fmla="*/ 898 w 901"/>
                <a:gd name="T55" fmla="*/ 342 h 588"/>
                <a:gd name="T56" fmla="*/ 898 w 901"/>
                <a:gd name="T57" fmla="*/ 345 h 588"/>
                <a:gd name="T58" fmla="*/ 896 w 901"/>
                <a:gd name="T59" fmla="*/ 366 h 588"/>
                <a:gd name="T60" fmla="*/ 895 w 901"/>
                <a:gd name="T61" fmla="*/ 372 h 588"/>
                <a:gd name="T62" fmla="*/ 893 w 901"/>
                <a:gd name="T63" fmla="*/ 387 h 588"/>
                <a:gd name="T64" fmla="*/ 892 w 901"/>
                <a:gd name="T65" fmla="*/ 395 h 588"/>
                <a:gd name="T66" fmla="*/ 890 w 901"/>
                <a:gd name="T67" fmla="*/ 407 h 588"/>
                <a:gd name="T68" fmla="*/ 889 w 901"/>
                <a:gd name="T69" fmla="*/ 416 h 588"/>
                <a:gd name="T70" fmla="*/ 887 w 901"/>
                <a:gd name="T71" fmla="*/ 428 h 588"/>
                <a:gd name="T72" fmla="*/ 885 w 901"/>
                <a:gd name="T73" fmla="*/ 436 h 588"/>
                <a:gd name="T74" fmla="*/ 883 w 901"/>
                <a:gd name="T75" fmla="*/ 450 h 588"/>
                <a:gd name="T76" fmla="*/ 881 w 901"/>
                <a:gd name="T77" fmla="*/ 457 h 588"/>
                <a:gd name="T78" fmla="*/ 876 w 901"/>
                <a:gd name="T79" fmla="*/ 477 h 588"/>
                <a:gd name="T80" fmla="*/ 875 w 901"/>
                <a:gd name="T81" fmla="*/ 483 h 588"/>
                <a:gd name="T82" fmla="*/ 871 w 901"/>
                <a:gd name="T83" fmla="*/ 497 h 588"/>
                <a:gd name="T84" fmla="*/ 869 w 901"/>
                <a:gd name="T85" fmla="*/ 506 h 588"/>
                <a:gd name="T86" fmla="*/ 866 w 901"/>
                <a:gd name="T87" fmla="*/ 518 h 588"/>
                <a:gd name="T88" fmla="*/ 864 w 901"/>
                <a:gd name="T89" fmla="*/ 527 h 588"/>
                <a:gd name="T90" fmla="*/ 859 w 901"/>
                <a:gd name="T91" fmla="*/ 539 h 588"/>
                <a:gd name="T92" fmla="*/ 857 w 901"/>
                <a:gd name="T93" fmla="*/ 548 h 588"/>
                <a:gd name="T94" fmla="*/ 853 w 901"/>
                <a:gd name="T95" fmla="*/ 559 h 588"/>
                <a:gd name="T96" fmla="*/ 850 w 901"/>
                <a:gd name="T97" fmla="*/ 568 h 588"/>
                <a:gd name="T98" fmla="*/ 844 w 901"/>
                <a:gd name="T99" fmla="*/ 584 h 588"/>
                <a:gd name="T100" fmla="*/ 842 w 901"/>
                <a:gd name="T101" fmla="*/ 588 h 588"/>
                <a:gd name="T102" fmla="*/ 0 w 901"/>
                <a:gd name="T103" fmla="*/ 270 h 588"/>
                <a:gd name="T104" fmla="*/ 859 w 901"/>
                <a:gd name="T105" fmla="*/ 0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01" h="588">
                  <a:moveTo>
                    <a:pt x="859" y="0"/>
                  </a:moveTo>
                  <a:lnTo>
                    <a:pt x="866" y="19"/>
                  </a:lnTo>
                  <a:lnTo>
                    <a:pt x="866" y="21"/>
                  </a:lnTo>
                  <a:lnTo>
                    <a:pt x="871" y="40"/>
                  </a:lnTo>
                  <a:lnTo>
                    <a:pt x="872" y="44"/>
                  </a:lnTo>
                  <a:lnTo>
                    <a:pt x="876" y="60"/>
                  </a:lnTo>
                  <a:lnTo>
                    <a:pt x="877" y="64"/>
                  </a:lnTo>
                  <a:lnTo>
                    <a:pt x="881" y="80"/>
                  </a:lnTo>
                  <a:lnTo>
                    <a:pt x="882" y="85"/>
                  </a:lnTo>
                  <a:lnTo>
                    <a:pt x="885" y="103"/>
                  </a:lnTo>
                  <a:lnTo>
                    <a:pt x="886" y="105"/>
                  </a:lnTo>
                  <a:lnTo>
                    <a:pt x="892" y="147"/>
                  </a:lnTo>
                  <a:lnTo>
                    <a:pt x="893" y="151"/>
                  </a:lnTo>
                  <a:lnTo>
                    <a:pt x="895" y="167"/>
                  </a:lnTo>
                  <a:lnTo>
                    <a:pt x="896" y="172"/>
                  </a:lnTo>
                  <a:lnTo>
                    <a:pt x="897" y="187"/>
                  </a:lnTo>
                  <a:lnTo>
                    <a:pt x="898" y="194"/>
                  </a:lnTo>
                  <a:lnTo>
                    <a:pt x="899" y="210"/>
                  </a:lnTo>
                  <a:lnTo>
                    <a:pt x="899" y="214"/>
                  </a:lnTo>
                  <a:lnTo>
                    <a:pt x="901" y="256"/>
                  </a:lnTo>
                  <a:lnTo>
                    <a:pt x="901" y="261"/>
                  </a:lnTo>
                  <a:lnTo>
                    <a:pt x="901" y="276"/>
                  </a:lnTo>
                  <a:lnTo>
                    <a:pt x="901" y="282"/>
                  </a:lnTo>
                  <a:lnTo>
                    <a:pt x="901" y="297"/>
                  </a:lnTo>
                  <a:lnTo>
                    <a:pt x="900" y="304"/>
                  </a:lnTo>
                  <a:lnTo>
                    <a:pt x="900" y="318"/>
                  </a:lnTo>
                  <a:lnTo>
                    <a:pt x="899" y="325"/>
                  </a:lnTo>
                  <a:lnTo>
                    <a:pt x="898" y="342"/>
                  </a:lnTo>
                  <a:lnTo>
                    <a:pt x="898" y="345"/>
                  </a:lnTo>
                  <a:lnTo>
                    <a:pt x="896" y="366"/>
                  </a:lnTo>
                  <a:lnTo>
                    <a:pt x="895" y="372"/>
                  </a:lnTo>
                  <a:lnTo>
                    <a:pt x="893" y="387"/>
                  </a:lnTo>
                  <a:lnTo>
                    <a:pt x="892" y="395"/>
                  </a:lnTo>
                  <a:lnTo>
                    <a:pt x="890" y="407"/>
                  </a:lnTo>
                  <a:lnTo>
                    <a:pt x="889" y="416"/>
                  </a:lnTo>
                  <a:lnTo>
                    <a:pt x="887" y="428"/>
                  </a:lnTo>
                  <a:lnTo>
                    <a:pt x="885" y="436"/>
                  </a:lnTo>
                  <a:lnTo>
                    <a:pt x="883" y="450"/>
                  </a:lnTo>
                  <a:lnTo>
                    <a:pt x="881" y="457"/>
                  </a:lnTo>
                  <a:lnTo>
                    <a:pt x="876" y="477"/>
                  </a:lnTo>
                  <a:lnTo>
                    <a:pt x="875" y="483"/>
                  </a:lnTo>
                  <a:lnTo>
                    <a:pt x="871" y="497"/>
                  </a:lnTo>
                  <a:lnTo>
                    <a:pt x="869" y="506"/>
                  </a:lnTo>
                  <a:lnTo>
                    <a:pt x="866" y="518"/>
                  </a:lnTo>
                  <a:lnTo>
                    <a:pt x="864" y="527"/>
                  </a:lnTo>
                  <a:lnTo>
                    <a:pt x="859" y="539"/>
                  </a:lnTo>
                  <a:lnTo>
                    <a:pt x="857" y="548"/>
                  </a:lnTo>
                  <a:lnTo>
                    <a:pt x="853" y="559"/>
                  </a:lnTo>
                  <a:lnTo>
                    <a:pt x="850" y="568"/>
                  </a:lnTo>
                  <a:lnTo>
                    <a:pt x="844" y="584"/>
                  </a:lnTo>
                  <a:lnTo>
                    <a:pt x="842" y="588"/>
                  </a:lnTo>
                  <a:lnTo>
                    <a:pt x="0" y="270"/>
                  </a:lnTo>
                  <a:lnTo>
                    <a:pt x="859" y="0"/>
                  </a:lnTo>
                  <a:close/>
                </a:path>
              </a:pathLst>
            </a:custGeom>
            <a:solidFill>
              <a:schemeClr val="tx1">
                <a:alpha val="41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649" tIns="45825" rIns="91649" bIns="45825" numCol="1" anchor="t" anchorCtr="0" compatLnSpc="1">
              <a:prstTxWarp prst="textNoShape">
                <a:avLst/>
              </a:prstTxWarp>
            </a:bodyPr>
            <a:lstStyle/>
            <a:p>
              <a:endParaRPr lang="en-US" sz="2405">
                <a:solidFill>
                  <a:prstClr val="black"/>
                </a:solidFill>
              </a:endParaRPr>
            </a:p>
          </p:txBody>
        </p:sp>
        <p:sp>
          <p:nvSpPr>
            <p:cNvPr id="76" name="Freeform 15"/>
            <p:cNvSpPr>
              <a:spLocks/>
            </p:cNvSpPr>
            <p:nvPr/>
          </p:nvSpPr>
          <p:spPr bwMode="auto">
            <a:xfrm>
              <a:off x="10074274" y="4327525"/>
              <a:ext cx="1336675" cy="1308100"/>
            </a:xfrm>
            <a:custGeom>
              <a:avLst/>
              <a:gdLst>
                <a:gd name="T0" fmla="*/ 0 w 842"/>
                <a:gd name="T1" fmla="*/ 0 h 824"/>
                <a:gd name="T2" fmla="*/ 842 w 842"/>
                <a:gd name="T3" fmla="*/ 318 h 824"/>
                <a:gd name="T4" fmla="*/ 834 w 842"/>
                <a:gd name="T5" fmla="*/ 340 h 824"/>
                <a:gd name="T6" fmla="*/ 830 w 842"/>
                <a:gd name="T7" fmla="*/ 348 h 824"/>
                <a:gd name="T8" fmla="*/ 825 w 842"/>
                <a:gd name="T9" fmla="*/ 361 h 824"/>
                <a:gd name="T10" fmla="*/ 821 w 842"/>
                <a:gd name="T11" fmla="*/ 371 h 824"/>
                <a:gd name="T12" fmla="*/ 815 w 842"/>
                <a:gd name="T13" fmla="*/ 382 h 824"/>
                <a:gd name="T14" fmla="*/ 810 w 842"/>
                <a:gd name="T15" fmla="*/ 392 h 824"/>
                <a:gd name="T16" fmla="*/ 806 w 842"/>
                <a:gd name="T17" fmla="*/ 403 h 824"/>
                <a:gd name="T18" fmla="*/ 800 w 842"/>
                <a:gd name="T19" fmla="*/ 412 h 824"/>
                <a:gd name="T20" fmla="*/ 795 w 842"/>
                <a:gd name="T21" fmla="*/ 423 h 824"/>
                <a:gd name="T22" fmla="*/ 790 w 842"/>
                <a:gd name="T23" fmla="*/ 433 h 824"/>
                <a:gd name="T24" fmla="*/ 783 w 842"/>
                <a:gd name="T25" fmla="*/ 443 h 824"/>
                <a:gd name="T26" fmla="*/ 779 w 842"/>
                <a:gd name="T27" fmla="*/ 452 h 824"/>
                <a:gd name="T28" fmla="*/ 773 w 842"/>
                <a:gd name="T29" fmla="*/ 463 h 824"/>
                <a:gd name="T30" fmla="*/ 767 w 842"/>
                <a:gd name="T31" fmla="*/ 471 h 824"/>
                <a:gd name="T32" fmla="*/ 761 w 842"/>
                <a:gd name="T33" fmla="*/ 482 h 824"/>
                <a:gd name="T34" fmla="*/ 756 w 842"/>
                <a:gd name="T35" fmla="*/ 489 h 824"/>
                <a:gd name="T36" fmla="*/ 748 w 842"/>
                <a:gd name="T37" fmla="*/ 501 h 824"/>
                <a:gd name="T38" fmla="*/ 744 w 842"/>
                <a:gd name="T39" fmla="*/ 509 h 824"/>
                <a:gd name="T40" fmla="*/ 735 w 842"/>
                <a:gd name="T41" fmla="*/ 519 h 824"/>
                <a:gd name="T42" fmla="*/ 731 w 842"/>
                <a:gd name="T43" fmla="*/ 526 h 824"/>
                <a:gd name="T44" fmla="*/ 722 w 842"/>
                <a:gd name="T45" fmla="*/ 537 h 824"/>
                <a:gd name="T46" fmla="*/ 718 w 842"/>
                <a:gd name="T47" fmla="*/ 544 h 824"/>
                <a:gd name="T48" fmla="*/ 708 w 842"/>
                <a:gd name="T49" fmla="*/ 556 h 824"/>
                <a:gd name="T50" fmla="*/ 704 w 842"/>
                <a:gd name="T51" fmla="*/ 561 h 824"/>
                <a:gd name="T52" fmla="*/ 695 w 842"/>
                <a:gd name="T53" fmla="*/ 573 h 824"/>
                <a:gd name="T54" fmla="*/ 690 w 842"/>
                <a:gd name="T55" fmla="*/ 578 h 824"/>
                <a:gd name="T56" fmla="*/ 681 w 842"/>
                <a:gd name="T57" fmla="*/ 590 h 824"/>
                <a:gd name="T58" fmla="*/ 676 w 842"/>
                <a:gd name="T59" fmla="*/ 594 h 824"/>
                <a:gd name="T60" fmla="*/ 666 w 842"/>
                <a:gd name="T61" fmla="*/ 607 h 824"/>
                <a:gd name="T62" fmla="*/ 661 w 842"/>
                <a:gd name="T63" fmla="*/ 610 h 824"/>
                <a:gd name="T64" fmla="*/ 650 w 842"/>
                <a:gd name="T65" fmla="*/ 623 h 824"/>
                <a:gd name="T66" fmla="*/ 646 w 842"/>
                <a:gd name="T67" fmla="*/ 626 h 824"/>
                <a:gd name="T68" fmla="*/ 635 w 842"/>
                <a:gd name="T69" fmla="*/ 639 h 824"/>
                <a:gd name="T70" fmla="*/ 632 w 842"/>
                <a:gd name="T71" fmla="*/ 642 h 824"/>
                <a:gd name="T72" fmla="*/ 619 w 842"/>
                <a:gd name="T73" fmla="*/ 654 h 824"/>
                <a:gd name="T74" fmla="*/ 617 w 842"/>
                <a:gd name="T75" fmla="*/ 657 h 824"/>
                <a:gd name="T76" fmla="*/ 603 w 842"/>
                <a:gd name="T77" fmla="*/ 669 h 824"/>
                <a:gd name="T78" fmla="*/ 601 w 842"/>
                <a:gd name="T79" fmla="*/ 671 h 824"/>
                <a:gd name="T80" fmla="*/ 586 w 842"/>
                <a:gd name="T81" fmla="*/ 684 h 824"/>
                <a:gd name="T82" fmla="*/ 583 w 842"/>
                <a:gd name="T83" fmla="*/ 686 h 824"/>
                <a:gd name="T84" fmla="*/ 568 w 842"/>
                <a:gd name="T85" fmla="*/ 698 h 824"/>
                <a:gd name="T86" fmla="*/ 567 w 842"/>
                <a:gd name="T87" fmla="*/ 699 h 824"/>
                <a:gd name="T88" fmla="*/ 551 w 842"/>
                <a:gd name="T89" fmla="*/ 712 h 824"/>
                <a:gd name="T90" fmla="*/ 550 w 842"/>
                <a:gd name="T91" fmla="*/ 713 h 824"/>
                <a:gd name="T92" fmla="*/ 534 w 842"/>
                <a:gd name="T93" fmla="*/ 725 h 824"/>
                <a:gd name="T94" fmla="*/ 533 w 842"/>
                <a:gd name="T95" fmla="*/ 726 h 824"/>
                <a:gd name="T96" fmla="*/ 516 w 842"/>
                <a:gd name="T97" fmla="*/ 737 h 824"/>
                <a:gd name="T98" fmla="*/ 515 w 842"/>
                <a:gd name="T99" fmla="*/ 738 h 824"/>
                <a:gd name="T100" fmla="*/ 498 w 842"/>
                <a:gd name="T101" fmla="*/ 750 h 824"/>
                <a:gd name="T102" fmla="*/ 497 w 842"/>
                <a:gd name="T103" fmla="*/ 750 h 824"/>
                <a:gd name="T104" fmla="*/ 480 w 842"/>
                <a:gd name="T105" fmla="*/ 762 h 824"/>
                <a:gd name="T106" fmla="*/ 479 w 842"/>
                <a:gd name="T107" fmla="*/ 762 h 824"/>
                <a:gd name="T108" fmla="*/ 460 w 842"/>
                <a:gd name="T109" fmla="*/ 774 h 824"/>
                <a:gd name="T110" fmla="*/ 460 w 842"/>
                <a:gd name="T111" fmla="*/ 774 h 824"/>
                <a:gd name="T112" fmla="*/ 413 w 842"/>
                <a:gd name="T113" fmla="*/ 800 h 824"/>
                <a:gd name="T114" fmla="*/ 363 w 842"/>
                <a:gd name="T115" fmla="*/ 824 h 824"/>
                <a:gd name="T116" fmla="*/ 0 w 842"/>
                <a:gd name="T117" fmla="*/ 0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42" h="824">
                  <a:moveTo>
                    <a:pt x="0" y="0"/>
                  </a:moveTo>
                  <a:lnTo>
                    <a:pt x="842" y="318"/>
                  </a:lnTo>
                  <a:lnTo>
                    <a:pt x="834" y="340"/>
                  </a:lnTo>
                  <a:lnTo>
                    <a:pt x="830" y="348"/>
                  </a:lnTo>
                  <a:lnTo>
                    <a:pt x="825" y="361"/>
                  </a:lnTo>
                  <a:lnTo>
                    <a:pt x="821" y="371"/>
                  </a:lnTo>
                  <a:lnTo>
                    <a:pt x="815" y="382"/>
                  </a:lnTo>
                  <a:lnTo>
                    <a:pt x="810" y="392"/>
                  </a:lnTo>
                  <a:lnTo>
                    <a:pt x="806" y="403"/>
                  </a:lnTo>
                  <a:lnTo>
                    <a:pt x="800" y="412"/>
                  </a:lnTo>
                  <a:lnTo>
                    <a:pt x="795" y="423"/>
                  </a:lnTo>
                  <a:lnTo>
                    <a:pt x="790" y="433"/>
                  </a:lnTo>
                  <a:lnTo>
                    <a:pt x="783" y="443"/>
                  </a:lnTo>
                  <a:lnTo>
                    <a:pt x="779" y="452"/>
                  </a:lnTo>
                  <a:lnTo>
                    <a:pt x="773" y="463"/>
                  </a:lnTo>
                  <a:lnTo>
                    <a:pt x="767" y="471"/>
                  </a:lnTo>
                  <a:lnTo>
                    <a:pt x="761" y="482"/>
                  </a:lnTo>
                  <a:lnTo>
                    <a:pt x="756" y="489"/>
                  </a:lnTo>
                  <a:lnTo>
                    <a:pt x="748" y="501"/>
                  </a:lnTo>
                  <a:lnTo>
                    <a:pt x="744" y="509"/>
                  </a:lnTo>
                  <a:lnTo>
                    <a:pt x="735" y="519"/>
                  </a:lnTo>
                  <a:lnTo>
                    <a:pt x="731" y="526"/>
                  </a:lnTo>
                  <a:lnTo>
                    <a:pt x="722" y="537"/>
                  </a:lnTo>
                  <a:lnTo>
                    <a:pt x="718" y="544"/>
                  </a:lnTo>
                  <a:lnTo>
                    <a:pt x="708" y="556"/>
                  </a:lnTo>
                  <a:lnTo>
                    <a:pt x="704" y="561"/>
                  </a:lnTo>
                  <a:lnTo>
                    <a:pt x="695" y="573"/>
                  </a:lnTo>
                  <a:lnTo>
                    <a:pt x="690" y="578"/>
                  </a:lnTo>
                  <a:lnTo>
                    <a:pt x="681" y="590"/>
                  </a:lnTo>
                  <a:lnTo>
                    <a:pt x="676" y="594"/>
                  </a:lnTo>
                  <a:lnTo>
                    <a:pt x="666" y="607"/>
                  </a:lnTo>
                  <a:lnTo>
                    <a:pt x="661" y="610"/>
                  </a:lnTo>
                  <a:lnTo>
                    <a:pt x="650" y="623"/>
                  </a:lnTo>
                  <a:lnTo>
                    <a:pt x="646" y="626"/>
                  </a:lnTo>
                  <a:lnTo>
                    <a:pt x="635" y="639"/>
                  </a:lnTo>
                  <a:lnTo>
                    <a:pt x="632" y="642"/>
                  </a:lnTo>
                  <a:lnTo>
                    <a:pt x="619" y="654"/>
                  </a:lnTo>
                  <a:lnTo>
                    <a:pt x="617" y="657"/>
                  </a:lnTo>
                  <a:lnTo>
                    <a:pt x="603" y="669"/>
                  </a:lnTo>
                  <a:lnTo>
                    <a:pt x="601" y="671"/>
                  </a:lnTo>
                  <a:lnTo>
                    <a:pt x="586" y="684"/>
                  </a:lnTo>
                  <a:lnTo>
                    <a:pt x="583" y="686"/>
                  </a:lnTo>
                  <a:lnTo>
                    <a:pt x="568" y="698"/>
                  </a:lnTo>
                  <a:lnTo>
                    <a:pt x="567" y="699"/>
                  </a:lnTo>
                  <a:lnTo>
                    <a:pt x="551" y="712"/>
                  </a:lnTo>
                  <a:lnTo>
                    <a:pt x="550" y="713"/>
                  </a:lnTo>
                  <a:lnTo>
                    <a:pt x="534" y="725"/>
                  </a:lnTo>
                  <a:lnTo>
                    <a:pt x="533" y="726"/>
                  </a:lnTo>
                  <a:lnTo>
                    <a:pt x="516" y="737"/>
                  </a:lnTo>
                  <a:lnTo>
                    <a:pt x="515" y="738"/>
                  </a:lnTo>
                  <a:lnTo>
                    <a:pt x="498" y="750"/>
                  </a:lnTo>
                  <a:lnTo>
                    <a:pt x="497" y="750"/>
                  </a:lnTo>
                  <a:lnTo>
                    <a:pt x="480" y="762"/>
                  </a:lnTo>
                  <a:lnTo>
                    <a:pt x="479" y="762"/>
                  </a:lnTo>
                  <a:lnTo>
                    <a:pt x="460" y="774"/>
                  </a:lnTo>
                  <a:lnTo>
                    <a:pt x="460" y="774"/>
                  </a:lnTo>
                  <a:lnTo>
                    <a:pt x="413" y="800"/>
                  </a:lnTo>
                  <a:lnTo>
                    <a:pt x="363" y="8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32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649" tIns="45825" rIns="91649" bIns="45825" numCol="1" anchor="t" anchorCtr="0" compatLnSpc="1">
              <a:prstTxWarp prst="textNoShape">
                <a:avLst/>
              </a:prstTxWarp>
            </a:bodyPr>
            <a:lstStyle/>
            <a:p>
              <a:endParaRPr lang="en-US" sz="2405">
                <a:solidFill>
                  <a:prstClr val="black"/>
                </a:solidFill>
              </a:endParaRPr>
            </a:p>
          </p:txBody>
        </p:sp>
        <p:grpSp>
          <p:nvGrpSpPr>
            <p:cNvPr id="77" name="Group 20"/>
            <p:cNvGrpSpPr/>
            <p:nvPr/>
          </p:nvGrpSpPr>
          <p:grpSpPr>
            <a:xfrm>
              <a:off x="5441949" y="1524000"/>
              <a:ext cx="3182938" cy="2933700"/>
              <a:chOff x="4951412" y="1143000"/>
              <a:chExt cx="3182938" cy="2933700"/>
            </a:xfrm>
            <a:solidFill>
              <a:schemeClr val="tx1">
                <a:alpha val="17000"/>
              </a:schemeClr>
            </a:solidFill>
          </p:grpSpPr>
          <p:sp>
            <p:nvSpPr>
              <p:cNvPr id="130" name="Rectangle 16"/>
              <p:cNvSpPr>
                <a:spLocks noChangeArrowheads="1"/>
              </p:cNvSpPr>
              <p:nvPr/>
            </p:nvSpPr>
            <p:spPr bwMode="auto">
              <a:xfrm>
                <a:off x="4951412" y="3568700"/>
                <a:ext cx="3182938" cy="508000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31" name="Rectangle 17"/>
              <p:cNvSpPr>
                <a:spLocks noChangeArrowheads="1"/>
              </p:cNvSpPr>
              <p:nvPr/>
            </p:nvSpPr>
            <p:spPr bwMode="auto">
              <a:xfrm>
                <a:off x="4951412" y="1143000"/>
                <a:ext cx="565150" cy="2328862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32" name="Rectangle 18"/>
              <p:cNvSpPr>
                <a:spLocks noChangeArrowheads="1"/>
              </p:cNvSpPr>
              <p:nvPr/>
            </p:nvSpPr>
            <p:spPr bwMode="auto">
              <a:xfrm>
                <a:off x="5605462" y="2020888"/>
                <a:ext cx="566738" cy="145097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33" name="Rectangle 19"/>
              <p:cNvSpPr>
                <a:spLocks noChangeArrowheads="1"/>
              </p:cNvSpPr>
              <p:nvPr/>
            </p:nvSpPr>
            <p:spPr bwMode="auto">
              <a:xfrm>
                <a:off x="6259512" y="2513013"/>
                <a:ext cx="565150" cy="958850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34" name="Rectangle 20"/>
              <p:cNvSpPr>
                <a:spLocks noChangeArrowheads="1"/>
              </p:cNvSpPr>
              <p:nvPr/>
            </p:nvSpPr>
            <p:spPr bwMode="auto">
              <a:xfrm>
                <a:off x="6913562" y="2063750"/>
                <a:ext cx="566738" cy="1408112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35" name="Rectangle 21"/>
              <p:cNvSpPr>
                <a:spLocks noChangeArrowheads="1"/>
              </p:cNvSpPr>
              <p:nvPr/>
            </p:nvSpPr>
            <p:spPr bwMode="auto">
              <a:xfrm>
                <a:off x="7569200" y="2463800"/>
                <a:ext cx="565150" cy="1008062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8" name="Group 21"/>
            <p:cNvGrpSpPr/>
            <p:nvPr/>
          </p:nvGrpSpPr>
          <p:grpSpPr>
            <a:xfrm>
              <a:off x="7423149" y="2133600"/>
              <a:ext cx="2117725" cy="3279774"/>
              <a:chOff x="6613525" y="1998663"/>
              <a:chExt cx="2117725" cy="3279774"/>
            </a:xfrm>
          </p:grpSpPr>
          <p:sp>
            <p:nvSpPr>
              <p:cNvPr id="88" name="Rectangle 22"/>
              <p:cNvSpPr>
                <a:spLocks noChangeArrowheads="1"/>
              </p:cNvSpPr>
              <p:nvPr/>
            </p:nvSpPr>
            <p:spPr bwMode="auto">
              <a:xfrm>
                <a:off x="6613525" y="1998663"/>
                <a:ext cx="2117725" cy="1939925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89" name="Group 32"/>
              <p:cNvGrpSpPr/>
              <p:nvPr/>
            </p:nvGrpSpPr>
            <p:grpSpPr>
              <a:xfrm>
                <a:off x="6807200" y="2208213"/>
                <a:ext cx="1728788" cy="414337"/>
                <a:chOff x="6807200" y="2208213"/>
                <a:chExt cx="1728788" cy="414337"/>
              </a:xfrm>
            </p:grpSpPr>
            <p:sp>
              <p:nvSpPr>
                <p:cNvPr id="125" name="Rectangle 23"/>
                <p:cNvSpPr>
                  <a:spLocks noChangeArrowheads="1"/>
                </p:cNvSpPr>
                <p:nvPr/>
              </p:nvSpPr>
              <p:spPr bwMode="auto">
                <a:xfrm>
                  <a:off x="7158037" y="2208213"/>
                  <a:ext cx="1028700" cy="47625"/>
                </a:xfrm>
                <a:prstGeom prst="rect">
                  <a:avLst/>
                </a:prstGeom>
                <a:solidFill>
                  <a:schemeClr val="accent1"/>
                </a:solidFill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649" tIns="45825" rIns="91649" bIns="4582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5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6" name="Rectangle 24"/>
                <p:cNvSpPr>
                  <a:spLocks noChangeArrowheads="1"/>
                </p:cNvSpPr>
                <p:nvPr/>
              </p:nvSpPr>
              <p:spPr bwMode="auto">
                <a:xfrm>
                  <a:off x="6807200" y="2324100"/>
                  <a:ext cx="1728788" cy="47625"/>
                </a:xfrm>
                <a:prstGeom prst="rect">
                  <a:avLst/>
                </a:prstGeom>
                <a:solidFill>
                  <a:schemeClr val="accent1"/>
                </a:solidFill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649" tIns="45825" rIns="91649" bIns="4582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5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7" name="Rectangle 25"/>
                <p:cNvSpPr>
                  <a:spLocks noChangeArrowheads="1"/>
                </p:cNvSpPr>
                <p:nvPr/>
              </p:nvSpPr>
              <p:spPr bwMode="auto">
                <a:xfrm>
                  <a:off x="6807200" y="2408238"/>
                  <a:ext cx="1728788" cy="47625"/>
                </a:xfrm>
                <a:prstGeom prst="rect">
                  <a:avLst/>
                </a:prstGeom>
                <a:solidFill>
                  <a:schemeClr val="accent1"/>
                </a:solidFill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649" tIns="45825" rIns="91649" bIns="4582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5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8" name="Rectangle 26"/>
                <p:cNvSpPr>
                  <a:spLocks noChangeArrowheads="1"/>
                </p:cNvSpPr>
                <p:nvPr/>
              </p:nvSpPr>
              <p:spPr bwMode="auto">
                <a:xfrm>
                  <a:off x="6807200" y="2490788"/>
                  <a:ext cx="1728788" cy="47625"/>
                </a:xfrm>
                <a:prstGeom prst="rect">
                  <a:avLst/>
                </a:prstGeom>
                <a:solidFill>
                  <a:schemeClr val="accent1"/>
                </a:solidFill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649" tIns="45825" rIns="91649" bIns="4582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5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9" name="Rectangle 27"/>
                <p:cNvSpPr>
                  <a:spLocks noChangeArrowheads="1"/>
                </p:cNvSpPr>
                <p:nvPr/>
              </p:nvSpPr>
              <p:spPr bwMode="auto">
                <a:xfrm>
                  <a:off x="6807200" y="2574925"/>
                  <a:ext cx="811213" cy="47625"/>
                </a:xfrm>
                <a:prstGeom prst="rect">
                  <a:avLst/>
                </a:prstGeom>
                <a:solidFill>
                  <a:schemeClr val="accent1"/>
                </a:solidFill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649" tIns="45825" rIns="91649" bIns="4582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5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90" name="Freeform 28"/>
              <p:cNvSpPr>
                <a:spLocks/>
              </p:cNvSpPr>
              <p:nvPr/>
            </p:nvSpPr>
            <p:spPr bwMode="auto">
              <a:xfrm>
                <a:off x="6613525" y="2686050"/>
                <a:ext cx="2117725" cy="2592387"/>
              </a:xfrm>
              <a:custGeom>
                <a:avLst/>
                <a:gdLst>
                  <a:gd name="T0" fmla="*/ 113 w 1334"/>
                  <a:gd name="T1" fmla="*/ 0 h 1633"/>
                  <a:gd name="T2" fmla="*/ 1219 w 1334"/>
                  <a:gd name="T3" fmla="*/ 0 h 1633"/>
                  <a:gd name="T4" fmla="*/ 1245 w 1334"/>
                  <a:gd name="T5" fmla="*/ 3 h 1633"/>
                  <a:gd name="T6" fmla="*/ 1270 w 1334"/>
                  <a:gd name="T7" fmla="*/ 12 h 1633"/>
                  <a:gd name="T8" fmla="*/ 1291 w 1334"/>
                  <a:gd name="T9" fmla="*/ 25 h 1633"/>
                  <a:gd name="T10" fmla="*/ 1308 w 1334"/>
                  <a:gd name="T11" fmla="*/ 43 h 1633"/>
                  <a:gd name="T12" fmla="*/ 1322 w 1334"/>
                  <a:gd name="T13" fmla="*/ 64 h 1633"/>
                  <a:gd name="T14" fmla="*/ 1331 w 1334"/>
                  <a:gd name="T15" fmla="*/ 88 h 1633"/>
                  <a:gd name="T16" fmla="*/ 1334 w 1334"/>
                  <a:gd name="T17" fmla="*/ 114 h 1633"/>
                  <a:gd name="T18" fmla="*/ 1334 w 1334"/>
                  <a:gd name="T19" fmla="*/ 1519 h 1633"/>
                  <a:gd name="T20" fmla="*/ 1331 w 1334"/>
                  <a:gd name="T21" fmla="*/ 1544 h 1633"/>
                  <a:gd name="T22" fmla="*/ 1322 w 1334"/>
                  <a:gd name="T23" fmla="*/ 1569 h 1633"/>
                  <a:gd name="T24" fmla="*/ 1308 w 1334"/>
                  <a:gd name="T25" fmla="*/ 1590 h 1633"/>
                  <a:gd name="T26" fmla="*/ 1291 w 1334"/>
                  <a:gd name="T27" fmla="*/ 1607 h 1633"/>
                  <a:gd name="T28" fmla="*/ 1270 w 1334"/>
                  <a:gd name="T29" fmla="*/ 1621 h 1633"/>
                  <a:gd name="T30" fmla="*/ 1245 w 1334"/>
                  <a:gd name="T31" fmla="*/ 1630 h 1633"/>
                  <a:gd name="T32" fmla="*/ 1219 w 1334"/>
                  <a:gd name="T33" fmla="*/ 1633 h 1633"/>
                  <a:gd name="T34" fmla="*/ 113 w 1334"/>
                  <a:gd name="T35" fmla="*/ 1633 h 1633"/>
                  <a:gd name="T36" fmla="*/ 87 w 1334"/>
                  <a:gd name="T37" fmla="*/ 1630 h 1633"/>
                  <a:gd name="T38" fmla="*/ 64 w 1334"/>
                  <a:gd name="T39" fmla="*/ 1621 h 1633"/>
                  <a:gd name="T40" fmla="*/ 42 w 1334"/>
                  <a:gd name="T41" fmla="*/ 1607 h 1633"/>
                  <a:gd name="T42" fmla="*/ 24 w 1334"/>
                  <a:gd name="T43" fmla="*/ 1590 h 1633"/>
                  <a:gd name="T44" fmla="*/ 11 w 1334"/>
                  <a:gd name="T45" fmla="*/ 1569 h 1633"/>
                  <a:gd name="T46" fmla="*/ 3 w 1334"/>
                  <a:gd name="T47" fmla="*/ 1544 h 1633"/>
                  <a:gd name="T48" fmla="*/ 0 w 1334"/>
                  <a:gd name="T49" fmla="*/ 1519 h 1633"/>
                  <a:gd name="T50" fmla="*/ 0 w 1334"/>
                  <a:gd name="T51" fmla="*/ 114 h 1633"/>
                  <a:gd name="T52" fmla="*/ 3 w 1334"/>
                  <a:gd name="T53" fmla="*/ 88 h 1633"/>
                  <a:gd name="T54" fmla="*/ 11 w 1334"/>
                  <a:gd name="T55" fmla="*/ 64 h 1633"/>
                  <a:gd name="T56" fmla="*/ 24 w 1334"/>
                  <a:gd name="T57" fmla="*/ 43 h 1633"/>
                  <a:gd name="T58" fmla="*/ 42 w 1334"/>
                  <a:gd name="T59" fmla="*/ 25 h 1633"/>
                  <a:gd name="T60" fmla="*/ 64 w 1334"/>
                  <a:gd name="T61" fmla="*/ 12 h 1633"/>
                  <a:gd name="T62" fmla="*/ 87 w 1334"/>
                  <a:gd name="T63" fmla="*/ 3 h 1633"/>
                  <a:gd name="T64" fmla="*/ 113 w 1334"/>
                  <a:gd name="T65" fmla="*/ 0 h 1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34" h="1633">
                    <a:moveTo>
                      <a:pt x="113" y="0"/>
                    </a:moveTo>
                    <a:lnTo>
                      <a:pt x="1219" y="0"/>
                    </a:lnTo>
                    <a:lnTo>
                      <a:pt x="1245" y="3"/>
                    </a:lnTo>
                    <a:lnTo>
                      <a:pt x="1270" y="12"/>
                    </a:lnTo>
                    <a:lnTo>
                      <a:pt x="1291" y="25"/>
                    </a:lnTo>
                    <a:lnTo>
                      <a:pt x="1308" y="43"/>
                    </a:lnTo>
                    <a:lnTo>
                      <a:pt x="1322" y="64"/>
                    </a:lnTo>
                    <a:lnTo>
                      <a:pt x="1331" y="88"/>
                    </a:lnTo>
                    <a:lnTo>
                      <a:pt x="1334" y="114"/>
                    </a:lnTo>
                    <a:lnTo>
                      <a:pt x="1334" y="1519"/>
                    </a:lnTo>
                    <a:lnTo>
                      <a:pt x="1331" y="1544"/>
                    </a:lnTo>
                    <a:lnTo>
                      <a:pt x="1322" y="1569"/>
                    </a:lnTo>
                    <a:lnTo>
                      <a:pt x="1308" y="1590"/>
                    </a:lnTo>
                    <a:lnTo>
                      <a:pt x="1291" y="1607"/>
                    </a:lnTo>
                    <a:lnTo>
                      <a:pt x="1270" y="1621"/>
                    </a:lnTo>
                    <a:lnTo>
                      <a:pt x="1245" y="1630"/>
                    </a:lnTo>
                    <a:lnTo>
                      <a:pt x="1219" y="1633"/>
                    </a:lnTo>
                    <a:lnTo>
                      <a:pt x="113" y="1633"/>
                    </a:lnTo>
                    <a:lnTo>
                      <a:pt x="87" y="1630"/>
                    </a:lnTo>
                    <a:lnTo>
                      <a:pt x="64" y="1621"/>
                    </a:lnTo>
                    <a:lnTo>
                      <a:pt x="42" y="1607"/>
                    </a:lnTo>
                    <a:lnTo>
                      <a:pt x="24" y="1590"/>
                    </a:lnTo>
                    <a:lnTo>
                      <a:pt x="11" y="1569"/>
                    </a:lnTo>
                    <a:lnTo>
                      <a:pt x="3" y="1544"/>
                    </a:lnTo>
                    <a:lnTo>
                      <a:pt x="0" y="1519"/>
                    </a:lnTo>
                    <a:lnTo>
                      <a:pt x="0" y="114"/>
                    </a:lnTo>
                    <a:lnTo>
                      <a:pt x="3" y="88"/>
                    </a:lnTo>
                    <a:lnTo>
                      <a:pt x="11" y="64"/>
                    </a:lnTo>
                    <a:lnTo>
                      <a:pt x="24" y="43"/>
                    </a:lnTo>
                    <a:lnTo>
                      <a:pt x="42" y="25"/>
                    </a:lnTo>
                    <a:lnTo>
                      <a:pt x="64" y="12"/>
                    </a:lnTo>
                    <a:lnTo>
                      <a:pt x="87" y="3"/>
                    </a:lnTo>
                    <a:lnTo>
                      <a:pt x="113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91" name="Freeform 29"/>
              <p:cNvSpPr>
                <a:spLocks/>
              </p:cNvSpPr>
              <p:nvPr/>
            </p:nvSpPr>
            <p:spPr bwMode="auto">
              <a:xfrm>
                <a:off x="6738937" y="2828925"/>
                <a:ext cx="1865313" cy="438150"/>
              </a:xfrm>
              <a:custGeom>
                <a:avLst/>
                <a:gdLst>
                  <a:gd name="T0" fmla="*/ 57 w 1175"/>
                  <a:gd name="T1" fmla="*/ 0 h 276"/>
                  <a:gd name="T2" fmla="*/ 1118 w 1175"/>
                  <a:gd name="T3" fmla="*/ 0 h 276"/>
                  <a:gd name="T4" fmla="*/ 1135 w 1175"/>
                  <a:gd name="T5" fmla="*/ 2 h 276"/>
                  <a:gd name="T6" fmla="*/ 1151 w 1175"/>
                  <a:gd name="T7" fmla="*/ 11 h 276"/>
                  <a:gd name="T8" fmla="*/ 1164 w 1175"/>
                  <a:gd name="T9" fmla="*/ 24 h 276"/>
                  <a:gd name="T10" fmla="*/ 1173 w 1175"/>
                  <a:gd name="T11" fmla="*/ 40 h 276"/>
                  <a:gd name="T12" fmla="*/ 1175 w 1175"/>
                  <a:gd name="T13" fmla="*/ 57 h 276"/>
                  <a:gd name="T14" fmla="*/ 1175 w 1175"/>
                  <a:gd name="T15" fmla="*/ 219 h 276"/>
                  <a:gd name="T16" fmla="*/ 1173 w 1175"/>
                  <a:gd name="T17" fmla="*/ 236 h 276"/>
                  <a:gd name="T18" fmla="*/ 1164 w 1175"/>
                  <a:gd name="T19" fmla="*/ 252 h 276"/>
                  <a:gd name="T20" fmla="*/ 1151 w 1175"/>
                  <a:gd name="T21" fmla="*/ 265 h 276"/>
                  <a:gd name="T22" fmla="*/ 1135 w 1175"/>
                  <a:gd name="T23" fmla="*/ 274 h 276"/>
                  <a:gd name="T24" fmla="*/ 1118 w 1175"/>
                  <a:gd name="T25" fmla="*/ 276 h 276"/>
                  <a:gd name="T26" fmla="*/ 57 w 1175"/>
                  <a:gd name="T27" fmla="*/ 276 h 276"/>
                  <a:gd name="T28" fmla="*/ 39 w 1175"/>
                  <a:gd name="T29" fmla="*/ 274 h 276"/>
                  <a:gd name="T30" fmla="*/ 23 w 1175"/>
                  <a:gd name="T31" fmla="*/ 265 h 276"/>
                  <a:gd name="T32" fmla="*/ 12 w 1175"/>
                  <a:gd name="T33" fmla="*/ 252 h 276"/>
                  <a:gd name="T34" fmla="*/ 3 w 1175"/>
                  <a:gd name="T35" fmla="*/ 236 h 276"/>
                  <a:gd name="T36" fmla="*/ 0 w 1175"/>
                  <a:gd name="T37" fmla="*/ 219 h 276"/>
                  <a:gd name="T38" fmla="*/ 0 w 1175"/>
                  <a:gd name="T39" fmla="*/ 57 h 276"/>
                  <a:gd name="T40" fmla="*/ 3 w 1175"/>
                  <a:gd name="T41" fmla="*/ 40 h 276"/>
                  <a:gd name="T42" fmla="*/ 12 w 1175"/>
                  <a:gd name="T43" fmla="*/ 24 h 276"/>
                  <a:gd name="T44" fmla="*/ 23 w 1175"/>
                  <a:gd name="T45" fmla="*/ 11 h 276"/>
                  <a:gd name="T46" fmla="*/ 39 w 1175"/>
                  <a:gd name="T47" fmla="*/ 2 h 276"/>
                  <a:gd name="T48" fmla="*/ 57 w 1175"/>
                  <a:gd name="T49" fmla="*/ 0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175" h="276">
                    <a:moveTo>
                      <a:pt x="57" y="0"/>
                    </a:moveTo>
                    <a:lnTo>
                      <a:pt x="1118" y="0"/>
                    </a:lnTo>
                    <a:lnTo>
                      <a:pt x="1135" y="2"/>
                    </a:lnTo>
                    <a:lnTo>
                      <a:pt x="1151" y="11"/>
                    </a:lnTo>
                    <a:lnTo>
                      <a:pt x="1164" y="24"/>
                    </a:lnTo>
                    <a:lnTo>
                      <a:pt x="1173" y="40"/>
                    </a:lnTo>
                    <a:lnTo>
                      <a:pt x="1175" y="57"/>
                    </a:lnTo>
                    <a:lnTo>
                      <a:pt x="1175" y="219"/>
                    </a:lnTo>
                    <a:lnTo>
                      <a:pt x="1173" y="236"/>
                    </a:lnTo>
                    <a:lnTo>
                      <a:pt x="1164" y="252"/>
                    </a:lnTo>
                    <a:lnTo>
                      <a:pt x="1151" y="265"/>
                    </a:lnTo>
                    <a:lnTo>
                      <a:pt x="1135" y="274"/>
                    </a:lnTo>
                    <a:lnTo>
                      <a:pt x="1118" y="276"/>
                    </a:lnTo>
                    <a:lnTo>
                      <a:pt x="57" y="276"/>
                    </a:lnTo>
                    <a:lnTo>
                      <a:pt x="39" y="274"/>
                    </a:lnTo>
                    <a:lnTo>
                      <a:pt x="23" y="265"/>
                    </a:lnTo>
                    <a:lnTo>
                      <a:pt x="12" y="252"/>
                    </a:lnTo>
                    <a:lnTo>
                      <a:pt x="3" y="236"/>
                    </a:lnTo>
                    <a:lnTo>
                      <a:pt x="0" y="219"/>
                    </a:lnTo>
                    <a:lnTo>
                      <a:pt x="0" y="57"/>
                    </a:lnTo>
                    <a:lnTo>
                      <a:pt x="3" y="40"/>
                    </a:lnTo>
                    <a:lnTo>
                      <a:pt x="12" y="24"/>
                    </a:lnTo>
                    <a:lnTo>
                      <a:pt x="23" y="11"/>
                    </a:lnTo>
                    <a:lnTo>
                      <a:pt x="39" y="2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92" name="Freeform 30"/>
              <p:cNvSpPr>
                <a:spLocks/>
              </p:cNvSpPr>
              <p:nvPr/>
            </p:nvSpPr>
            <p:spPr bwMode="auto">
              <a:xfrm>
                <a:off x="6738937" y="3335338"/>
                <a:ext cx="404813" cy="414337"/>
              </a:xfrm>
              <a:custGeom>
                <a:avLst/>
                <a:gdLst>
                  <a:gd name="T0" fmla="*/ 53 w 255"/>
                  <a:gd name="T1" fmla="*/ 0 h 261"/>
                  <a:gd name="T2" fmla="*/ 202 w 255"/>
                  <a:gd name="T3" fmla="*/ 0 h 261"/>
                  <a:gd name="T4" fmla="*/ 219 w 255"/>
                  <a:gd name="T5" fmla="*/ 3 h 261"/>
                  <a:gd name="T6" fmla="*/ 234 w 255"/>
                  <a:gd name="T7" fmla="*/ 10 h 261"/>
                  <a:gd name="T8" fmla="*/ 245 w 255"/>
                  <a:gd name="T9" fmla="*/ 22 h 261"/>
                  <a:gd name="T10" fmla="*/ 252 w 255"/>
                  <a:gd name="T11" fmla="*/ 36 h 261"/>
                  <a:gd name="T12" fmla="*/ 255 w 255"/>
                  <a:gd name="T13" fmla="*/ 53 h 261"/>
                  <a:gd name="T14" fmla="*/ 255 w 255"/>
                  <a:gd name="T15" fmla="*/ 208 h 261"/>
                  <a:gd name="T16" fmla="*/ 252 w 255"/>
                  <a:gd name="T17" fmla="*/ 224 h 261"/>
                  <a:gd name="T18" fmla="*/ 245 w 255"/>
                  <a:gd name="T19" fmla="*/ 239 h 261"/>
                  <a:gd name="T20" fmla="*/ 234 w 255"/>
                  <a:gd name="T21" fmla="*/ 251 h 261"/>
                  <a:gd name="T22" fmla="*/ 219 w 255"/>
                  <a:gd name="T23" fmla="*/ 259 h 261"/>
                  <a:gd name="T24" fmla="*/ 202 w 255"/>
                  <a:gd name="T25" fmla="*/ 261 h 261"/>
                  <a:gd name="T26" fmla="*/ 53 w 255"/>
                  <a:gd name="T27" fmla="*/ 261 h 261"/>
                  <a:gd name="T28" fmla="*/ 36 w 255"/>
                  <a:gd name="T29" fmla="*/ 259 h 261"/>
                  <a:gd name="T30" fmla="*/ 22 w 255"/>
                  <a:gd name="T31" fmla="*/ 251 h 261"/>
                  <a:gd name="T32" fmla="*/ 10 w 255"/>
                  <a:gd name="T33" fmla="*/ 239 h 261"/>
                  <a:gd name="T34" fmla="*/ 3 w 255"/>
                  <a:gd name="T35" fmla="*/ 224 h 261"/>
                  <a:gd name="T36" fmla="*/ 0 w 255"/>
                  <a:gd name="T37" fmla="*/ 208 h 261"/>
                  <a:gd name="T38" fmla="*/ 0 w 255"/>
                  <a:gd name="T39" fmla="*/ 53 h 261"/>
                  <a:gd name="T40" fmla="*/ 3 w 255"/>
                  <a:gd name="T41" fmla="*/ 36 h 261"/>
                  <a:gd name="T42" fmla="*/ 10 w 255"/>
                  <a:gd name="T43" fmla="*/ 22 h 261"/>
                  <a:gd name="T44" fmla="*/ 22 w 255"/>
                  <a:gd name="T45" fmla="*/ 10 h 261"/>
                  <a:gd name="T46" fmla="*/ 36 w 255"/>
                  <a:gd name="T47" fmla="*/ 3 h 261"/>
                  <a:gd name="T48" fmla="*/ 53 w 255"/>
                  <a:gd name="T49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5" h="261">
                    <a:moveTo>
                      <a:pt x="53" y="0"/>
                    </a:moveTo>
                    <a:lnTo>
                      <a:pt x="202" y="0"/>
                    </a:lnTo>
                    <a:lnTo>
                      <a:pt x="219" y="3"/>
                    </a:lnTo>
                    <a:lnTo>
                      <a:pt x="234" y="10"/>
                    </a:lnTo>
                    <a:lnTo>
                      <a:pt x="245" y="22"/>
                    </a:lnTo>
                    <a:lnTo>
                      <a:pt x="252" y="36"/>
                    </a:lnTo>
                    <a:lnTo>
                      <a:pt x="255" y="53"/>
                    </a:lnTo>
                    <a:lnTo>
                      <a:pt x="255" y="208"/>
                    </a:lnTo>
                    <a:lnTo>
                      <a:pt x="252" y="224"/>
                    </a:lnTo>
                    <a:lnTo>
                      <a:pt x="245" y="239"/>
                    </a:lnTo>
                    <a:lnTo>
                      <a:pt x="234" y="251"/>
                    </a:lnTo>
                    <a:lnTo>
                      <a:pt x="219" y="259"/>
                    </a:lnTo>
                    <a:lnTo>
                      <a:pt x="202" y="261"/>
                    </a:lnTo>
                    <a:lnTo>
                      <a:pt x="53" y="261"/>
                    </a:lnTo>
                    <a:lnTo>
                      <a:pt x="36" y="259"/>
                    </a:lnTo>
                    <a:lnTo>
                      <a:pt x="22" y="251"/>
                    </a:lnTo>
                    <a:lnTo>
                      <a:pt x="10" y="239"/>
                    </a:lnTo>
                    <a:lnTo>
                      <a:pt x="3" y="224"/>
                    </a:lnTo>
                    <a:lnTo>
                      <a:pt x="0" y="208"/>
                    </a:lnTo>
                    <a:lnTo>
                      <a:pt x="0" y="53"/>
                    </a:lnTo>
                    <a:lnTo>
                      <a:pt x="3" y="36"/>
                    </a:lnTo>
                    <a:lnTo>
                      <a:pt x="10" y="22"/>
                    </a:lnTo>
                    <a:lnTo>
                      <a:pt x="22" y="10"/>
                    </a:lnTo>
                    <a:lnTo>
                      <a:pt x="36" y="3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93" name="Freeform 31"/>
              <p:cNvSpPr>
                <a:spLocks/>
              </p:cNvSpPr>
              <p:nvPr/>
            </p:nvSpPr>
            <p:spPr bwMode="auto">
              <a:xfrm>
                <a:off x="7226300" y="3335338"/>
                <a:ext cx="404813" cy="414337"/>
              </a:xfrm>
              <a:custGeom>
                <a:avLst/>
                <a:gdLst>
                  <a:gd name="T0" fmla="*/ 53 w 255"/>
                  <a:gd name="T1" fmla="*/ 0 h 261"/>
                  <a:gd name="T2" fmla="*/ 202 w 255"/>
                  <a:gd name="T3" fmla="*/ 0 h 261"/>
                  <a:gd name="T4" fmla="*/ 219 w 255"/>
                  <a:gd name="T5" fmla="*/ 3 h 261"/>
                  <a:gd name="T6" fmla="*/ 233 w 255"/>
                  <a:gd name="T7" fmla="*/ 10 h 261"/>
                  <a:gd name="T8" fmla="*/ 244 w 255"/>
                  <a:gd name="T9" fmla="*/ 22 h 261"/>
                  <a:gd name="T10" fmla="*/ 252 w 255"/>
                  <a:gd name="T11" fmla="*/ 36 h 261"/>
                  <a:gd name="T12" fmla="*/ 255 w 255"/>
                  <a:gd name="T13" fmla="*/ 53 h 261"/>
                  <a:gd name="T14" fmla="*/ 255 w 255"/>
                  <a:gd name="T15" fmla="*/ 208 h 261"/>
                  <a:gd name="T16" fmla="*/ 252 w 255"/>
                  <a:gd name="T17" fmla="*/ 224 h 261"/>
                  <a:gd name="T18" fmla="*/ 244 w 255"/>
                  <a:gd name="T19" fmla="*/ 239 h 261"/>
                  <a:gd name="T20" fmla="*/ 233 w 255"/>
                  <a:gd name="T21" fmla="*/ 251 h 261"/>
                  <a:gd name="T22" fmla="*/ 219 w 255"/>
                  <a:gd name="T23" fmla="*/ 259 h 261"/>
                  <a:gd name="T24" fmla="*/ 202 w 255"/>
                  <a:gd name="T25" fmla="*/ 261 h 261"/>
                  <a:gd name="T26" fmla="*/ 53 w 255"/>
                  <a:gd name="T27" fmla="*/ 261 h 261"/>
                  <a:gd name="T28" fmla="*/ 36 w 255"/>
                  <a:gd name="T29" fmla="*/ 259 h 261"/>
                  <a:gd name="T30" fmla="*/ 21 w 255"/>
                  <a:gd name="T31" fmla="*/ 251 h 261"/>
                  <a:gd name="T32" fmla="*/ 10 w 255"/>
                  <a:gd name="T33" fmla="*/ 239 h 261"/>
                  <a:gd name="T34" fmla="*/ 3 w 255"/>
                  <a:gd name="T35" fmla="*/ 224 h 261"/>
                  <a:gd name="T36" fmla="*/ 0 w 255"/>
                  <a:gd name="T37" fmla="*/ 208 h 261"/>
                  <a:gd name="T38" fmla="*/ 0 w 255"/>
                  <a:gd name="T39" fmla="*/ 53 h 261"/>
                  <a:gd name="T40" fmla="*/ 3 w 255"/>
                  <a:gd name="T41" fmla="*/ 36 h 261"/>
                  <a:gd name="T42" fmla="*/ 10 w 255"/>
                  <a:gd name="T43" fmla="*/ 22 h 261"/>
                  <a:gd name="T44" fmla="*/ 21 w 255"/>
                  <a:gd name="T45" fmla="*/ 10 h 261"/>
                  <a:gd name="T46" fmla="*/ 36 w 255"/>
                  <a:gd name="T47" fmla="*/ 3 h 261"/>
                  <a:gd name="T48" fmla="*/ 53 w 255"/>
                  <a:gd name="T49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5" h="261">
                    <a:moveTo>
                      <a:pt x="53" y="0"/>
                    </a:moveTo>
                    <a:lnTo>
                      <a:pt x="202" y="0"/>
                    </a:lnTo>
                    <a:lnTo>
                      <a:pt x="219" y="3"/>
                    </a:lnTo>
                    <a:lnTo>
                      <a:pt x="233" y="10"/>
                    </a:lnTo>
                    <a:lnTo>
                      <a:pt x="244" y="22"/>
                    </a:lnTo>
                    <a:lnTo>
                      <a:pt x="252" y="36"/>
                    </a:lnTo>
                    <a:lnTo>
                      <a:pt x="255" y="53"/>
                    </a:lnTo>
                    <a:lnTo>
                      <a:pt x="255" y="208"/>
                    </a:lnTo>
                    <a:lnTo>
                      <a:pt x="252" y="224"/>
                    </a:lnTo>
                    <a:lnTo>
                      <a:pt x="244" y="239"/>
                    </a:lnTo>
                    <a:lnTo>
                      <a:pt x="233" y="251"/>
                    </a:lnTo>
                    <a:lnTo>
                      <a:pt x="219" y="259"/>
                    </a:lnTo>
                    <a:lnTo>
                      <a:pt x="202" y="261"/>
                    </a:lnTo>
                    <a:lnTo>
                      <a:pt x="53" y="261"/>
                    </a:lnTo>
                    <a:lnTo>
                      <a:pt x="36" y="259"/>
                    </a:lnTo>
                    <a:lnTo>
                      <a:pt x="21" y="251"/>
                    </a:lnTo>
                    <a:lnTo>
                      <a:pt x="10" y="239"/>
                    </a:lnTo>
                    <a:lnTo>
                      <a:pt x="3" y="224"/>
                    </a:lnTo>
                    <a:lnTo>
                      <a:pt x="0" y="208"/>
                    </a:lnTo>
                    <a:lnTo>
                      <a:pt x="0" y="53"/>
                    </a:lnTo>
                    <a:lnTo>
                      <a:pt x="3" y="36"/>
                    </a:lnTo>
                    <a:lnTo>
                      <a:pt x="10" y="22"/>
                    </a:lnTo>
                    <a:lnTo>
                      <a:pt x="21" y="10"/>
                    </a:lnTo>
                    <a:lnTo>
                      <a:pt x="36" y="3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94" name="Freeform 32"/>
              <p:cNvSpPr>
                <a:spLocks/>
              </p:cNvSpPr>
              <p:nvPr/>
            </p:nvSpPr>
            <p:spPr bwMode="auto">
              <a:xfrm>
                <a:off x="7712075" y="3335338"/>
                <a:ext cx="406400" cy="414337"/>
              </a:xfrm>
              <a:custGeom>
                <a:avLst/>
                <a:gdLst>
                  <a:gd name="T0" fmla="*/ 53 w 256"/>
                  <a:gd name="T1" fmla="*/ 0 h 261"/>
                  <a:gd name="T2" fmla="*/ 202 w 256"/>
                  <a:gd name="T3" fmla="*/ 0 h 261"/>
                  <a:gd name="T4" fmla="*/ 220 w 256"/>
                  <a:gd name="T5" fmla="*/ 3 h 261"/>
                  <a:gd name="T6" fmla="*/ 233 w 256"/>
                  <a:gd name="T7" fmla="*/ 10 h 261"/>
                  <a:gd name="T8" fmla="*/ 245 w 256"/>
                  <a:gd name="T9" fmla="*/ 22 h 261"/>
                  <a:gd name="T10" fmla="*/ 253 w 256"/>
                  <a:gd name="T11" fmla="*/ 36 h 261"/>
                  <a:gd name="T12" fmla="*/ 256 w 256"/>
                  <a:gd name="T13" fmla="*/ 53 h 261"/>
                  <a:gd name="T14" fmla="*/ 256 w 256"/>
                  <a:gd name="T15" fmla="*/ 208 h 261"/>
                  <a:gd name="T16" fmla="*/ 253 w 256"/>
                  <a:gd name="T17" fmla="*/ 224 h 261"/>
                  <a:gd name="T18" fmla="*/ 245 w 256"/>
                  <a:gd name="T19" fmla="*/ 239 h 261"/>
                  <a:gd name="T20" fmla="*/ 233 w 256"/>
                  <a:gd name="T21" fmla="*/ 251 h 261"/>
                  <a:gd name="T22" fmla="*/ 220 w 256"/>
                  <a:gd name="T23" fmla="*/ 259 h 261"/>
                  <a:gd name="T24" fmla="*/ 202 w 256"/>
                  <a:gd name="T25" fmla="*/ 261 h 261"/>
                  <a:gd name="T26" fmla="*/ 53 w 256"/>
                  <a:gd name="T27" fmla="*/ 261 h 261"/>
                  <a:gd name="T28" fmla="*/ 37 w 256"/>
                  <a:gd name="T29" fmla="*/ 259 h 261"/>
                  <a:gd name="T30" fmla="*/ 22 w 256"/>
                  <a:gd name="T31" fmla="*/ 251 h 261"/>
                  <a:gd name="T32" fmla="*/ 10 w 256"/>
                  <a:gd name="T33" fmla="*/ 239 h 261"/>
                  <a:gd name="T34" fmla="*/ 3 w 256"/>
                  <a:gd name="T35" fmla="*/ 224 h 261"/>
                  <a:gd name="T36" fmla="*/ 0 w 256"/>
                  <a:gd name="T37" fmla="*/ 208 h 261"/>
                  <a:gd name="T38" fmla="*/ 0 w 256"/>
                  <a:gd name="T39" fmla="*/ 53 h 261"/>
                  <a:gd name="T40" fmla="*/ 3 w 256"/>
                  <a:gd name="T41" fmla="*/ 36 h 261"/>
                  <a:gd name="T42" fmla="*/ 10 w 256"/>
                  <a:gd name="T43" fmla="*/ 22 h 261"/>
                  <a:gd name="T44" fmla="*/ 22 w 256"/>
                  <a:gd name="T45" fmla="*/ 10 h 261"/>
                  <a:gd name="T46" fmla="*/ 37 w 256"/>
                  <a:gd name="T47" fmla="*/ 3 h 261"/>
                  <a:gd name="T48" fmla="*/ 53 w 256"/>
                  <a:gd name="T49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6" h="261">
                    <a:moveTo>
                      <a:pt x="53" y="0"/>
                    </a:moveTo>
                    <a:lnTo>
                      <a:pt x="202" y="0"/>
                    </a:lnTo>
                    <a:lnTo>
                      <a:pt x="220" y="3"/>
                    </a:lnTo>
                    <a:lnTo>
                      <a:pt x="233" y="10"/>
                    </a:lnTo>
                    <a:lnTo>
                      <a:pt x="245" y="22"/>
                    </a:lnTo>
                    <a:lnTo>
                      <a:pt x="253" y="36"/>
                    </a:lnTo>
                    <a:lnTo>
                      <a:pt x="256" y="53"/>
                    </a:lnTo>
                    <a:lnTo>
                      <a:pt x="256" y="208"/>
                    </a:lnTo>
                    <a:lnTo>
                      <a:pt x="253" y="224"/>
                    </a:lnTo>
                    <a:lnTo>
                      <a:pt x="245" y="239"/>
                    </a:lnTo>
                    <a:lnTo>
                      <a:pt x="233" y="251"/>
                    </a:lnTo>
                    <a:lnTo>
                      <a:pt x="220" y="259"/>
                    </a:lnTo>
                    <a:lnTo>
                      <a:pt x="202" y="261"/>
                    </a:lnTo>
                    <a:lnTo>
                      <a:pt x="53" y="261"/>
                    </a:lnTo>
                    <a:lnTo>
                      <a:pt x="37" y="259"/>
                    </a:lnTo>
                    <a:lnTo>
                      <a:pt x="22" y="251"/>
                    </a:lnTo>
                    <a:lnTo>
                      <a:pt x="10" y="239"/>
                    </a:lnTo>
                    <a:lnTo>
                      <a:pt x="3" y="224"/>
                    </a:lnTo>
                    <a:lnTo>
                      <a:pt x="0" y="208"/>
                    </a:lnTo>
                    <a:lnTo>
                      <a:pt x="0" y="53"/>
                    </a:lnTo>
                    <a:lnTo>
                      <a:pt x="3" y="36"/>
                    </a:lnTo>
                    <a:lnTo>
                      <a:pt x="10" y="22"/>
                    </a:lnTo>
                    <a:lnTo>
                      <a:pt x="22" y="10"/>
                    </a:lnTo>
                    <a:lnTo>
                      <a:pt x="37" y="3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95" name="Freeform 33"/>
              <p:cNvSpPr>
                <a:spLocks/>
              </p:cNvSpPr>
              <p:nvPr/>
            </p:nvSpPr>
            <p:spPr bwMode="auto">
              <a:xfrm>
                <a:off x="8197850" y="3335338"/>
                <a:ext cx="406400" cy="414337"/>
              </a:xfrm>
              <a:custGeom>
                <a:avLst/>
                <a:gdLst>
                  <a:gd name="T0" fmla="*/ 54 w 256"/>
                  <a:gd name="T1" fmla="*/ 0 h 261"/>
                  <a:gd name="T2" fmla="*/ 203 w 256"/>
                  <a:gd name="T3" fmla="*/ 0 h 261"/>
                  <a:gd name="T4" fmla="*/ 219 w 256"/>
                  <a:gd name="T5" fmla="*/ 3 h 261"/>
                  <a:gd name="T6" fmla="*/ 234 w 256"/>
                  <a:gd name="T7" fmla="*/ 10 h 261"/>
                  <a:gd name="T8" fmla="*/ 246 w 256"/>
                  <a:gd name="T9" fmla="*/ 22 h 261"/>
                  <a:gd name="T10" fmla="*/ 254 w 256"/>
                  <a:gd name="T11" fmla="*/ 36 h 261"/>
                  <a:gd name="T12" fmla="*/ 256 w 256"/>
                  <a:gd name="T13" fmla="*/ 53 h 261"/>
                  <a:gd name="T14" fmla="*/ 256 w 256"/>
                  <a:gd name="T15" fmla="*/ 208 h 261"/>
                  <a:gd name="T16" fmla="*/ 254 w 256"/>
                  <a:gd name="T17" fmla="*/ 224 h 261"/>
                  <a:gd name="T18" fmla="*/ 246 w 256"/>
                  <a:gd name="T19" fmla="*/ 239 h 261"/>
                  <a:gd name="T20" fmla="*/ 234 w 256"/>
                  <a:gd name="T21" fmla="*/ 251 h 261"/>
                  <a:gd name="T22" fmla="*/ 219 w 256"/>
                  <a:gd name="T23" fmla="*/ 259 h 261"/>
                  <a:gd name="T24" fmla="*/ 203 w 256"/>
                  <a:gd name="T25" fmla="*/ 261 h 261"/>
                  <a:gd name="T26" fmla="*/ 54 w 256"/>
                  <a:gd name="T27" fmla="*/ 261 h 261"/>
                  <a:gd name="T28" fmla="*/ 37 w 256"/>
                  <a:gd name="T29" fmla="*/ 259 h 261"/>
                  <a:gd name="T30" fmla="*/ 23 w 256"/>
                  <a:gd name="T31" fmla="*/ 251 h 261"/>
                  <a:gd name="T32" fmla="*/ 11 w 256"/>
                  <a:gd name="T33" fmla="*/ 239 h 261"/>
                  <a:gd name="T34" fmla="*/ 3 w 256"/>
                  <a:gd name="T35" fmla="*/ 224 h 261"/>
                  <a:gd name="T36" fmla="*/ 0 w 256"/>
                  <a:gd name="T37" fmla="*/ 208 h 261"/>
                  <a:gd name="T38" fmla="*/ 0 w 256"/>
                  <a:gd name="T39" fmla="*/ 53 h 261"/>
                  <a:gd name="T40" fmla="*/ 3 w 256"/>
                  <a:gd name="T41" fmla="*/ 36 h 261"/>
                  <a:gd name="T42" fmla="*/ 11 w 256"/>
                  <a:gd name="T43" fmla="*/ 22 h 261"/>
                  <a:gd name="T44" fmla="*/ 23 w 256"/>
                  <a:gd name="T45" fmla="*/ 10 h 261"/>
                  <a:gd name="T46" fmla="*/ 37 w 256"/>
                  <a:gd name="T47" fmla="*/ 3 h 261"/>
                  <a:gd name="T48" fmla="*/ 54 w 256"/>
                  <a:gd name="T49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6" h="261">
                    <a:moveTo>
                      <a:pt x="54" y="0"/>
                    </a:moveTo>
                    <a:lnTo>
                      <a:pt x="203" y="0"/>
                    </a:lnTo>
                    <a:lnTo>
                      <a:pt x="219" y="3"/>
                    </a:lnTo>
                    <a:lnTo>
                      <a:pt x="234" y="10"/>
                    </a:lnTo>
                    <a:lnTo>
                      <a:pt x="246" y="22"/>
                    </a:lnTo>
                    <a:lnTo>
                      <a:pt x="254" y="36"/>
                    </a:lnTo>
                    <a:lnTo>
                      <a:pt x="256" y="53"/>
                    </a:lnTo>
                    <a:lnTo>
                      <a:pt x="256" y="208"/>
                    </a:lnTo>
                    <a:lnTo>
                      <a:pt x="254" y="224"/>
                    </a:lnTo>
                    <a:lnTo>
                      <a:pt x="246" y="239"/>
                    </a:lnTo>
                    <a:lnTo>
                      <a:pt x="234" y="251"/>
                    </a:lnTo>
                    <a:lnTo>
                      <a:pt x="219" y="259"/>
                    </a:lnTo>
                    <a:lnTo>
                      <a:pt x="203" y="261"/>
                    </a:lnTo>
                    <a:lnTo>
                      <a:pt x="54" y="261"/>
                    </a:lnTo>
                    <a:lnTo>
                      <a:pt x="37" y="259"/>
                    </a:lnTo>
                    <a:lnTo>
                      <a:pt x="23" y="251"/>
                    </a:lnTo>
                    <a:lnTo>
                      <a:pt x="11" y="239"/>
                    </a:lnTo>
                    <a:lnTo>
                      <a:pt x="3" y="224"/>
                    </a:lnTo>
                    <a:lnTo>
                      <a:pt x="0" y="208"/>
                    </a:lnTo>
                    <a:lnTo>
                      <a:pt x="0" y="53"/>
                    </a:lnTo>
                    <a:lnTo>
                      <a:pt x="3" y="36"/>
                    </a:lnTo>
                    <a:lnTo>
                      <a:pt x="11" y="22"/>
                    </a:lnTo>
                    <a:lnTo>
                      <a:pt x="23" y="10"/>
                    </a:lnTo>
                    <a:lnTo>
                      <a:pt x="37" y="3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96" name="Freeform 34"/>
              <p:cNvSpPr>
                <a:spLocks/>
              </p:cNvSpPr>
              <p:nvPr/>
            </p:nvSpPr>
            <p:spPr bwMode="auto">
              <a:xfrm>
                <a:off x="6738937" y="3806825"/>
                <a:ext cx="404813" cy="414337"/>
              </a:xfrm>
              <a:custGeom>
                <a:avLst/>
                <a:gdLst>
                  <a:gd name="T0" fmla="*/ 53 w 255"/>
                  <a:gd name="T1" fmla="*/ 0 h 261"/>
                  <a:gd name="T2" fmla="*/ 202 w 255"/>
                  <a:gd name="T3" fmla="*/ 0 h 261"/>
                  <a:gd name="T4" fmla="*/ 219 w 255"/>
                  <a:gd name="T5" fmla="*/ 3 h 261"/>
                  <a:gd name="T6" fmla="*/ 234 w 255"/>
                  <a:gd name="T7" fmla="*/ 11 h 261"/>
                  <a:gd name="T8" fmla="*/ 245 w 255"/>
                  <a:gd name="T9" fmla="*/ 22 h 261"/>
                  <a:gd name="T10" fmla="*/ 252 w 255"/>
                  <a:gd name="T11" fmla="*/ 36 h 261"/>
                  <a:gd name="T12" fmla="*/ 255 w 255"/>
                  <a:gd name="T13" fmla="*/ 53 h 261"/>
                  <a:gd name="T14" fmla="*/ 255 w 255"/>
                  <a:gd name="T15" fmla="*/ 209 h 261"/>
                  <a:gd name="T16" fmla="*/ 252 w 255"/>
                  <a:gd name="T17" fmla="*/ 225 h 261"/>
                  <a:gd name="T18" fmla="*/ 245 w 255"/>
                  <a:gd name="T19" fmla="*/ 240 h 261"/>
                  <a:gd name="T20" fmla="*/ 234 w 255"/>
                  <a:gd name="T21" fmla="*/ 251 h 261"/>
                  <a:gd name="T22" fmla="*/ 219 w 255"/>
                  <a:gd name="T23" fmla="*/ 259 h 261"/>
                  <a:gd name="T24" fmla="*/ 202 w 255"/>
                  <a:gd name="T25" fmla="*/ 261 h 261"/>
                  <a:gd name="T26" fmla="*/ 53 w 255"/>
                  <a:gd name="T27" fmla="*/ 261 h 261"/>
                  <a:gd name="T28" fmla="*/ 36 w 255"/>
                  <a:gd name="T29" fmla="*/ 259 h 261"/>
                  <a:gd name="T30" fmla="*/ 22 w 255"/>
                  <a:gd name="T31" fmla="*/ 251 h 261"/>
                  <a:gd name="T32" fmla="*/ 10 w 255"/>
                  <a:gd name="T33" fmla="*/ 240 h 261"/>
                  <a:gd name="T34" fmla="*/ 3 w 255"/>
                  <a:gd name="T35" fmla="*/ 225 h 261"/>
                  <a:gd name="T36" fmla="*/ 0 w 255"/>
                  <a:gd name="T37" fmla="*/ 209 h 261"/>
                  <a:gd name="T38" fmla="*/ 0 w 255"/>
                  <a:gd name="T39" fmla="*/ 53 h 261"/>
                  <a:gd name="T40" fmla="*/ 3 w 255"/>
                  <a:gd name="T41" fmla="*/ 36 h 261"/>
                  <a:gd name="T42" fmla="*/ 10 w 255"/>
                  <a:gd name="T43" fmla="*/ 22 h 261"/>
                  <a:gd name="T44" fmla="*/ 22 w 255"/>
                  <a:gd name="T45" fmla="*/ 11 h 261"/>
                  <a:gd name="T46" fmla="*/ 36 w 255"/>
                  <a:gd name="T47" fmla="*/ 3 h 261"/>
                  <a:gd name="T48" fmla="*/ 53 w 255"/>
                  <a:gd name="T49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5" h="261">
                    <a:moveTo>
                      <a:pt x="53" y="0"/>
                    </a:moveTo>
                    <a:lnTo>
                      <a:pt x="202" y="0"/>
                    </a:lnTo>
                    <a:lnTo>
                      <a:pt x="219" y="3"/>
                    </a:lnTo>
                    <a:lnTo>
                      <a:pt x="234" y="11"/>
                    </a:lnTo>
                    <a:lnTo>
                      <a:pt x="245" y="22"/>
                    </a:lnTo>
                    <a:lnTo>
                      <a:pt x="252" y="36"/>
                    </a:lnTo>
                    <a:lnTo>
                      <a:pt x="255" y="53"/>
                    </a:lnTo>
                    <a:lnTo>
                      <a:pt x="255" y="209"/>
                    </a:lnTo>
                    <a:lnTo>
                      <a:pt x="252" y="225"/>
                    </a:lnTo>
                    <a:lnTo>
                      <a:pt x="245" y="240"/>
                    </a:lnTo>
                    <a:lnTo>
                      <a:pt x="234" y="251"/>
                    </a:lnTo>
                    <a:lnTo>
                      <a:pt x="219" y="259"/>
                    </a:lnTo>
                    <a:lnTo>
                      <a:pt x="202" y="261"/>
                    </a:lnTo>
                    <a:lnTo>
                      <a:pt x="53" y="261"/>
                    </a:lnTo>
                    <a:lnTo>
                      <a:pt x="36" y="259"/>
                    </a:lnTo>
                    <a:lnTo>
                      <a:pt x="22" y="251"/>
                    </a:lnTo>
                    <a:lnTo>
                      <a:pt x="10" y="240"/>
                    </a:lnTo>
                    <a:lnTo>
                      <a:pt x="3" y="225"/>
                    </a:lnTo>
                    <a:lnTo>
                      <a:pt x="0" y="209"/>
                    </a:lnTo>
                    <a:lnTo>
                      <a:pt x="0" y="53"/>
                    </a:lnTo>
                    <a:lnTo>
                      <a:pt x="3" y="36"/>
                    </a:lnTo>
                    <a:lnTo>
                      <a:pt x="10" y="22"/>
                    </a:lnTo>
                    <a:lnTo>
                      <a:pt x="22" y="11"/>
                    </a:lnTo>
                    <a:lnTo>
                      <a:pt x="36" y="3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97" name="Freeform 35"/>
              <p:cNvSpPr>
                <a:spLocks/>
              </p:cNvSpPr>
              <p:nvPr/>
            </p:nvSpPr>
            <p:spPr bwMode="auto">
              <a:xfrm>
                <a:off x="7226300" y="3806825"/>
                <a:ext cx="404813" cy="414337"/>
              </a:xfrm>
              <a:custGeom>
                <a:avLst/>
                <a:gdLst>
                  <a:gd name="T0" fmla="*/ 53 w 255"/>
                  <a:gd name="T1" fmla="*/ 0 h 261"/>
                  <a:gd name="T2" fmla="*/ 202 w 255"/>
                  <a:gd name="T3" fmla="*/ 0 h 261"/>
                  <a:gd name="T4" fmla="*/ 219 w 255"/>
                  <a:gd name="T5" fmla="*/ 3 h 261"/>
                  <a:gd name="T6" fmla="*/ 233 w 255"/>
                  <a:gd name="T7" fmla="*/ 11 h 261"/>
                  <a:gd name="T8" fmla="*/ 244 w 255"/>
                  <a:gd name="T9" fmla="*/ 22 h 261"/>
                  <a:gd name="T10" fmla="*/ 252 w 255"/>
                  <a:gd name="T11" fmla="*/ 36 h 261"/>
                  <a:gd name="T12" fmla="*/ 255 w 255"/>
                  <a:gd name="T13" fmla="*/ 53 h 261"/>
                  <a:gd name="T14" fmla="*/ 255 w 255"/>
                  <a:gd name="T15" fmla="*/ 209 h 261"/>
                  <a:gd name="T16" fmla="*/ 252 w 255"/>
                  <a:gd name="T17" fmla="*/ 225 h 261"/>
                  <a:gd name="T18" fmla="*/ 244 w 255"/>
                  <a:gd name="T19" fmla="*/ 240 h 261"/>
                  <a:gd name="T20" fmla="*/ 233 w 255"/>
                  <a:gd name="T21" fmla="*/ 251 h 261"/>
                  <a:gd name="T22" fmla="*/ 219 w 255"/>
                  <a:gd name="T23" fmla="*/ 259 h 261"/>
                  <a:gd name="T24" fmla="*/ 202 w 255"/>
                  <a:gd name="T25" fmla="*/ 261 h 261"/>
                  <a:gd name="T26" fmla="*/ 53 w 255"/>
                  <a:gd name="T27" fmla="*/ 261 h 261"/>
                  <a:gd name="T28" fmla="*/ 36 w 255"/>
                  <a:gd name="T29" fmla="*/ 259 h 261"/>
                  <a:gd name="T30" fmla="*/ 21 w 255"/>
                  <a:gd name="T31" fmla="*/ 251 h 261"/>
                  <a:gd name="T32" fmla="*/ 10 w 255"/>
                  <a:gd name="T33" fmla="*/ 240 h 261"/>
                  <a:gd name="T34" fmla="*/ 3 w 255"/>
                  <a:gd name="T35" fmla="*/ 225 h 261"/>
                  <a:gd name="T36" fmla="*/ 0 w 255"/>
                  <a:gd name="T37" fmla="*/ 209 h 261"/>
                  <a:gd name="T38" fmla="*/ 0 w 255"/>
                  <a:gd name="T39" fmla="*/ 53 h 261"/>
                  <a:gd name="T40" fmla="*/ 3 w 255"/>
                  <a:gd name="T41" fmla="*/ 36 h 261"/>
                  <a:gd name="T42" fmla="*/ 10 w 255"/>
                  <a:gd name="T43" fmla="*/ 22 h 261"/>
                  <a:gd name="T44" fmla="*/ 21 w 255"/>
                  <a:gd name="T45" fmla="*/ 11 h 261"/>
                  <a:gd name="T46" fmla="*/ 36 w 255"/>
                  <a:gd name="T47" fmla="*/ 3 h 261"/>
                  <a:gd name="T48" fmla="*/ 53 w 255"/>
                  <a:gd name="T49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5" h="261">
                    <a:moveTo>
                      <a:pt x="53" y="0"/>
                    </a:moveTo>
                    <a:lnTo>
                      <a:pt x="202" y="0"/>
                    </a:lnTo>
                    <a:lnTo>
                      <a:pt x="219" y="3"/>
                    </a:lnTo>
                    <a:lnTo>
                      <a:pt x="233" y="11"/>
                    </a:lnTo>
                    <a:lnTo>
                      <a:pt x="244" y="22"/>
                    </a:lnTo>
                    <a:lnTo>
                      <a:pt x="252" y="36"/>
                    </a:lnTo>
                    <a:lnTo>
                      <a:pt x="255" y="53"/>
                    </a:lnTo>
                    <a:lnTo>
                      <a:pt x="255" y="209"/>
                    </a:lnTo>
                    <a:lnTo>
                      <a:pt x="252" y="225"/>
                    </a:lnTo>
                    <a:lnTo>
                      <a:pt x="244" y="240"/>
                    </a:lnTo>
                    <a:lnTo>
                      <a:pt x="233" y="251"/>
                    </a:lnTo>
                    <a:lnTo>
                      <a:pt x="219" y="259"/>
                    </a:lnTo>
                    <a:lnTo>
                      <a:pt x="202" y="261"/>
                    </a:lnTo>
                    <a:lnTo>
                      <a:pt x="53" y="261"/>
                    </a:lnTo>
                    <a:lnTo>
                      <a:pt x="36" y="259"/>
                    </a:lnTo>
                    <a:lnTo>
                      <a:pt x="21" y="251"/>
                    </a:lnTo>
                    <a:lnTo>
                      <a:pt x="10" y="240"/>
                    </a:lnTo>
                    <a:lnTo>
                      <a:pt x="3" y="225"/>
                    </a:lnTo>
                    <a:lnTo>
                      <a:pt x="0" y="209"/>
                    </a:lnTo>
                    <a:lnTo>
                      <a:pt x="0" y="53"/>
                    </a:lnTo>
                    <a:lnTo>
                      <a:pt x="3" y="36"/>
                    </a:lnTo>
                    <a:lnTo>
                      <a:pt x="10" y="22"/>
                    </a:lnTo>
                    <a:lnTo>
                      <a:pt x="21" y="11"/>
                    </a:lnTo>
                    <a:lnTo>
                      <a:pt x="36" y="3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98" name="Freeform 36"/>
              <p:cNvSpPr>
                <a:spLocks/>
              </p:cNvSpPr>
              <p:nvPr/>
            </p:nvSpPr>
            <p:spPr bwMode="auto">
              <a:xfrm>
                <a:off x="7712075" y="3806825"/>
                <a:ext cx="406400" cy="414337"/>
              </a:xfrm>
              <a:custGeom>
                <a:avLst/>
                <a:gdLst>
                  <a:gd name="T0" fmla="*/ 53 w 256"/>
                  <a:gd name="T1" fmla="*/ 0 h 261"/>
                  <a:gd name="T2" fmla="*/ 202 w 256"/>
                  <a:gd name="T3" fmla="*/ 0 h 261"/>
                  <a:gd name="T4" fmla="*/ 220 w 256"/>
                  <a:gd name="T5" fmla="*/ 3 h 261"/>
                  <a:gd name="T6" fmla="*/ 233 w 256"/>
                  <a:gd name="T7" fmla="*/ 11 h 261"/>
                  <a:gd name="T8" fmla="*/ 245 w 256"/>
                  <a:gd name="T9" fmla="*/ 22 h 261"/>
                  <a:gd name="T10" fmla="*/ 253 w 256"/>
                  <a:gd name="T11" fmla="*/ 36 h 261"/>
                  <a:gd name="T12" fmla="*/ 256 w 256"/>
                  <a:gd name="T13" fmla="*/ 53 h 261"/>
                  <a:gd name="T14" fmla="*/ 256 w 256"/>
                  <a:gd name="T15" fmla="*/ 209 h 261"/>
                  <a:gd name="T16" fmla="*/ 253 w 256"/>
                  <a:gd name="T17" fmla="*/ 225 h 261"/>
                  <a:gd name="T18" fmla="*/ 245 w 256"/>
                  <a:gd name="T19" fmla="*/ 240 h 261"/>
                  <a:gd name="T20" fmla="*/ 233 w 256"/>
                  <a:gd name="T21" fmla="*/ 251 h 261"/>
                  <a:gd name="T22" fmla="*/ 220 w 256"/>
                  <a:gd name="T23" fmla="*/ 259 h 261"/>
                  <a:gd name="T24" fmla="*/ 202 w 256"/>
                  <a:gd name="T25" fmla="*/ 261 h 261"/>
                  <a:gd name="T26" fmla="*/ 53 w 256"/>
                  <a:gd name="T27" fmla="*/ 261 h 261"/>
                  <a:gd name="T28" fmla="*/ 37 w 256"/>
                  <a:gd name="T29" fmla="*/ 259 h 261"/>
                  <a:gd name="T30" fmla="*/ 22 w 256"/>
                  <a:gd name="T31" fmla="*/ 251 h 261"/>
                  <a:gd name="T32" fmla="*/ 10 w 256"/>
                  <a:gd name="T33" fmla="*/ 240 h 261"/>
                  <a:gd name="T34" fmla="*/ 3 w 256"/>
                  <a:gd name="T35" fmla="*/ 225 h 261"/>
                  <a:gd name="T36" fmla="*/ 0 w 256"/>
                  <a:gd name="T37" fmla="*/ 209 h 261"/>
                  <a:gd name="T38" fmla="*/ 0 w 256"/>
                  <a:gd name="T39" fmla="*/ 53 h 261"/>
                  <a:gd name="T40" fmla="*/ 3 w 256"/>
                  <a:gd name="T41" fmla="*/ 36 h 261"/>
                  <a:gd name="T42" fmla="*/ 10 w 256"/>
                  <a:gd name="T43" fmla="*/ 22 h 261"/>
                  <a:gd name="T44" fmla="*/ 22 w 256"/>
                  <a:gd name="T45" fmla="*/ 11 h 261"/>
                  <a:gd name="T46" fmla="*/ 37 w 256"/>
                  <a:gd name="T47" fmla="*/ 3 h 261"/>
                  <a:gd name="T48" fmla="*/ 53 w 256"/>
                  <a:gd name="T49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6" h="261">
                    <a:moveTo>
                      <a:pt x="53" y="0"/>
                    </a:moveTo>
                    <a:lnTo>
                      <a:pt x="202" y="0"/>
                    </a:lnTo>
                    <a:lnTo>
                      <a:pt x="220" y="3"/>
                    </a:lnTo>
                    <a:lnTo>
                      <a:pt x="233" y="11"/>
                    </a:lnTo>
                    <a:lnTo>
                      <a:pt x="245" y="22"/>
                    </a:lnTo>
                    <a:lnTo>
                      <a:pt x="253" y="36"/>
                    </a:lnTo>
                    <a:lnTo>
                      <a:pt x="256" y="53"/>
                    </a:lnTo>
                    <a:lnTo>
                      <a:pt x="256" y="209"/>
                    </a:lnTo>
                    <a:lnTo>
                      <a:pt x="253" y="225"/>
                    </a:lnTo>
                    <a:lnTo>
                      <a:pt x="245" y="240"/>
                    </a:lnTo>
                    <a:lnTo>
                      <a:pt x="233" y="251"/>
                    </a:lnTo>
                    <a:lnTo>
                      <a:pt x="220" y="259"/>
                    </a:lnTo>
                    <a:lnTo>
                      <a:pt x="202" y="261"/>
                    </a:lnTo>
                    <a:lnTo>
                      <a:pt x="53" y="261"/>
                    </a:lnTo>
                    <a:lnTo>
                      <a:pt x="37" y="259"/>
                    </a:lnTo>
                    <a:lnTo>
                      <a:pt x="22" y="251"/>
                    </a:lnTo>
                    <a:lnTo>
                      <a:pt x="10" y="240"/>
                    </a:lnTo>
                    <a:lnTo>
                      <a:pt x="3" y="225"/>
                    </a:lnTo>
                    <a:lnTo>
                      <a:pt x="0" y="209"/>
                    </a:lnTo>
                    <a:lnTo>
                      <a:pt x="0" y="53"/>
                    </a:lnTo>
                    <a:lnTo>
                      <a:pt x="3" y="36"/>
                    </a:lnTo>
                    <a:lnTo>
                      <a:pt x="10" y="22"/>
                    </a:lnTo>
                    <a:lnTo>
                      <a:pt x="22" y="11"/>
                    </a:lnTo>
                    <a:lnTo>
                      <a:pt x="37" y="3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99" name="Freeform 37"/>
              <p:cNvSpPr>
                <a:spLocks/>
              </p:cNvSpPr>
              <p:nvPr/>
            </p:nvSpPr>
            <p:spPr bwMode="auto">
              <a:xfrm>
                <a:off x="8197850" y="3806825"/>
                <a:ext cx="406400" cy="414337"/>
              </a:xfrm>
              <a:custGeom>
                <a:avLst/>
                <a:gdLst>
                  <a:gd name="T0" fmla="*/ 54 w 256"/>
                  <a:gd name="T1" fmla="*/ 0 h 261"/>
                  <a:gd name="T2" fmla="*/ 203 w 256"/>
                  <a:gd name="T3" fmla="*/ 0 h 261"/>
                  <a:gd name="T4" fmla="*/ 219 w 256"/>
                  <a:gd name="T5" fmla="*/ 3 h 261"/>
                  <a:gd name="T6" fmla="*/ 234 w 256"/>
                  <a:gd name="T7" fmla="*/ 11 h 261"/>
                  <a:gd name="T8" fmla="*/ 246 w 256"/>
                  <a:gd name="T9" fmla="*/ 22 h 261"/>
                  <a:gd name="T10" fmla="*/ 254 w 256"/>
                  <a:gd name="T11" fmla="*/ 36 h 261"/>
                  <a:gd name="T12" fmla="*/ 256 w 256"/>
                  <a:gd name="T13" fmla="*/ 53 h 261"/>
                  <a:gd name="T14" fmla="*/ 256 w 256"/>
                  <a:gd name="T15" fmla="*/ 209 h 261"/>
                  <a:gd name="T16" fmla="*/ 254 w 256"/>
                  <a:gd name="T17" fmla="*/ 225 h 261"/>
                  <a:gd name="T18" fmla="*/ 246 w 256"/>
                  <a:gd name="T19" fmla="*/ 240 h 261"/>
                  <a:gd name="T20" fmla="*/ 234 w 256"/>
                  <a:gd name="T21" fmla="*/ 251 h 261"/>
                  <a:gd name="T22" fmla="*/ 219 w 256"/>
                  <a:gd name="T23" fmla="*/ 259 h 261"/>
                  <a:gd name="T24" fmla="*/ 203 w 256"/>
                  <a:gd name="T25" fmla="*/ 261 h 261"/>
                  <a:gd name="T26" fmla="*/ 54 w 256"/>
                  <a:gd name="T27" fmla="*/ 261 h 261"/>
                  <a:gd name="T28" fmla="*/ 37 w 256"/>
                  <a:gd name="T29" fmla="*/ 259 h 261"/>
                  <a:gd name="T30" fmla="*/ 23 w 256"/>
                  <a:gd name="T31" fmla="*/ 251 h 261"/>
                  <a:gd name="T32" fmla="*/ 11 w 256"/>
                  <a:gd name="T33" fmla="*/ 240 h 261"/>
                  <a:gd name="T34" fmla="*/ 3 w 256"/>
                  <a:gd name="T35" fmla="*/ 225 h 261"/>
                  <a:gd name="T36" fmla="*/ 0 w 256"/>
                  <a:gd name="T37" fmla="*/ 209 h 261"/>
                  <a:gd name="T38" fmla="*/ 0 w 256"/>
                  <a:gd name="T39" fmla="*/ 53 h 261"/>
                  <a:gd name="T40" fmla="*/ 3 w 256"/>
                  <a:gd name="T41" fmla="*/ 36 h 261"/>
                  <a:gd name="T42" fmla="*/ 11 w 256"/>
                  <a:gd name="T43" fmla="*/ 22 h 261"/>
                  <a:gd name="T44" fmla="*/ 23 w 256"/>
                  <a:gd name="T45" fmla="*/ 11 h 261"/>
                  <a:gd name="T46" fmla="*/ 37 w 256"/>
                  <a:gd name="T47" fmla="*/ 3 h 261"/>
                  <a:gd name="T48" fmla="*/ 54 w 256"/>
                  <a:gd name="T49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6" h="261">
                    <a:moveTo>
                      <a:pt x="54" y="0"/>
                    </a:moveTo>
                    <a:lnTo>
                      <a:pt x="203" y="0"/>
                    </a:lnTo>
                    <a:lnTo>
                      <a:pt x="219" y="3"/>
                    </a:lnTo>
                    <a:lnTo>
                      <a:pt x="234" y="11"/>
                    </a:lnTo>
                    <a:lnTo>
                      <a:pt x="246" y="22"/>
                    </a:lnTo>
                    <a:lnTo>
                      <a:pt x="254" y="36"/>
                    </a:lnTo>
                    <a:lnTo>
                      <a:pt x="256" y="53"/>
                    </a:lnTo>
                    <a:lnTo>
                      <a:pt x="256" y="209"/>
                    </a:lnTo>
                    <a:lnTo>
                      <a:pt x="254" y="225"/>
                    </a:lnTo>
                    <a:lnTo>
                      <a:pt x="246" y="240"/>
                    </a:lnTo>
                    <a:lnTo>
                      <a:pt x="234" y="251"/>
                    </a:lnTo>
                    <a:lnTo>
                      <a:pt x="219" y="259"/>
                    </a:lnTo>
                    <a:lnTo>
                      <a:pt x="203" y="261"/>
                    </a:lnTo>
                    <a:lnTo>
                      <a:pt x="54" y="261"/>
                    </a:lnTo>
                    <a:lnTo>
                      <a:pt x="37" y="259"/>
                    </a:lnTo>
                    <a:lnTo>
                      <a:pt x="23" y="251"/>
                    </a:lnTo>
                    <a:lnTo>
                      <a:pt x="11" y="240"/>
                    </a:lnTo>
                    <a:lnTo>
                      <a:pt x="3" y="225"/>
                    </a:lnTo>
                    <a:lnTo>
                      <a:pt x="0" y="209"/>
                    </a:lnTo>
                    <a:lnTo>
                      <a:pt x="0" y="53"/>
                    </a:lnTo>
                    <a:lnTo>
                      <a:pt x="3" y="36"/>
                    </a:lnTo>
                    <a:lnTo>
                      <a:pt x="11" y="22"/>
                    </a:lnTo>
                    <a:lnTo>
                      <a:pt x="23" y="11"/>
                    </a:lnTo>
                    <a:lnTo>
                      <a:pt x="37" y="3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00" name="Freeform 38"/>
              <p:cNvSpPr>
                <a:spLocks/>
              </p:cNvSpPr>
              <p:nvPr/>
            </p:nvSpPr>
            <p:spPr bwMode="auto">
              <a:xfrm>
                <a:off x="6738937" y="4279900"/>
                <a:ext cx="404813" cy="412750"/>
              </a:xfrm>
              <a:custGeom>
                <a:avLst/>
                <a:gdLst>
                  <a:gd name="T0" fmla="*/ 53 w 255"/>
                  <a:gd name="T1" fmla="*/ 0 h 260"/>
                  <a:gd name="T2" fmla="*/ 202 w 255"/>
                  <a:gd name="T3" fmla="*/ 0 h 260"/>
                  <a:gd name="T4" fmla="*/ 219 w 255"/>
                  <a:gd name="T5" fmla="*/ 3 h 260"/>
                  <a:gd name="T6" fmla="*/ 234 w 255"/>
                  <a:gd name="T7" fmla="*/ 10 h 260"/>
                  <a:gd name="T8" fmla="*/ 245 w 255"/>
                  <a:gd name="T9" fmla="*/ 22 h 260"/>
                  <a:gd name="T10" fmla="*/ 252 w 255"/>
                  <a:gd name="T11" fmla="*/ 37 h 260"/>
                  <a:gd name="T12" fmla="*/ 255 w 255"/>
                  <a:gd name="T13" fmla="*/ 53 h 260"/>
                  <a:gd name="T14" fmla="*/ 255 w 255"/>
                  <a:gd name="T15" fmla="*/ 208 h 260"/>
                  <a:gd name="T16" fmla="*/ 252 w 255"/>
                  <a:gd name="T17" fmla="*/ 225 h 260"/>
                  <a:gd name="T18" fmla="*/ 245 w 255"/>
                  <a:gd name="T19" fmla="*/ 239 h 260"/>
                  <a:gd name="T20" fmla="*/ 234 w 255"/>
                  <a:gd name="T21" fmla="*/ 251 h 260"/>
                  <a:gd name="T22" fmla="*/ 219 w 255"/>
                  <a:gd name="T23" fmla="*/ 258 h 260"/>
                  <a:gd name="T24" fmla="*/ 202 w 255"/>
                  <a:gd name="T25" fmla="*/ 260 h 260"/>
                  <a:gd name="T26" fmla="*/ 53 w 255"/>
                  <a:gd name="T27" fmla="*/ 260 h 260"/>
                  <a:gd name="T28" fmla="*/ 36 w 255"/>
                  <a:gd name="T29" fmla="*/ 258 h 260"/>
                  <a:gd name="T30" fmla="*/ 22 w 255"/>
                  <a:gd name="T31" fmla="*/ 251 h 260"/>
                  <a:gd name="T32" fmla="*/ 10 w 255"/>
                  <a:gd name="T33" fmla="*/ 239 h 260"/>
                  <a:gd name="T34" fmla="*/ 3 w 255"/>
                  <a:gd name="T35" fmla="*/ 225 h 260"/>
                  <a:gd name="T36" fmla="*/ 0 w 255"/>
                  <a:gd name="T37" fmla="*/ 208 h 260"/>
                  <a:gd name="T38" fmla="*/ 0 w 255"/>
                  <a:gd name="T39" fmla="*/ 53 h 260"/>
                  <a:gd name="T40" fmla="*/ 3 w 255"/>
                  <a:gd name="T41" fmla="*/ 37 h 260"/>
                  <a:gd name="T42" fmla="*/ 10 w 255"/>
                  <a:gd name="T43" fmla="*/ 22 h 260"/>
                  <a:gd name="T44" fmla="*/ 22 w 255"/>
                  <a:gd name="T45" fmla="*/ 10 h 260"/>
                  <a:gd name="T46" fmla="*/ 36 w 255"/>
                  <a:gd name="T47" fmla="*/ 3 h 260"/>
                  <a:gd name="T48" fmla="*/ 53 w 255"/>
                  <a:gd name="T49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5" h="260">
                    <a:moveTo>
                      <a:pt x="53" y="0"/>
                    </a:moveTo>
                    <a:lnTo>
                      <a:pt x="202" y="0"/>
                    </a:lnTo>
                    <a:lnTo>
                      <a:pt x="219" y="3"/>
                    </a:lnTo>
                    <a:lnTo>
                      <a:pt x="234" y="10"/>
                    </a:lnTo>
                    <a:lnTo>
                      <a:pt x="245" y="22"/>
                    </a:lnTo>
                    <a:lnTo>
                      <a:pt x="252" y="37"/>
                    </a:lnTo>
                    <a:lnTo>
                      <a:pt x="255" y="53"/>
                    </a:lnTo>
                    <a:lnTo>
                      <a:pt x="255" y="208"/>
                    </a:lnTo>
                    <a:lnTo>
                      <a:pt x="252" y="225"/>
                    </a:lnTo>
                    <a:lnTo>
                      <a:pt x="245" y="239"/>
                    </a:lnTo>
                    <a:lnTo>
                      <a:pt x="234" y="251"/>
                    </a:lnTo>
                    <a:lnTo>
                      <a:pt x="219" y="258"/>
                    </a:lnTo>
                    <a:lnTo>
                      <a:pt x="202" y="260"/>
                    </a:lnTo>
                    <a:lnTo>
                      <a:pt x="53" y="260"/>
                    </a:lnTo>
                    <a:lnTo>
                      <a:pt x="36" y="258"/>
                    </a:lnTo>
                    <a:lnTo>
                      <a:pt x="22" y="251"/>
                    </a:lnTo>
                    <a:lnTo>
                      <a:pt x="10" y="239"/>
                    </a:lnTo>
                    <a:lnTo>
                      <a:pt x="3" y="225"/>
                    </a:lnTo>
                    <a:lnTo>
                      <a:pt x="0" y="208"/>
                    </a:lnTo>
                    <a:lnTo>
                      <a:pt x="0" y="53"/>
                    </a:lnTo>
                    <a:lnTo>
                      <a:pt x="3" y="37"/>
                    </a:lnTo>
                    <a:lnTo>
                      <a:pt x="10" y="22"/>
                    </a:lnTo>
                    <a:lnTo>
                      <a:pt x="22" y="10"/>
                    </a:lnTo>
                    <a:lnTo>
                      <a:pt x="36" y="3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01" name="Freeform 39"/>
              <p:cNvSpPr>
                <a:spLocks/>
              </p:cNvSpPr>
              <p:nvPr/>
            </p:nvSpPr>
            <p:spPr bwMode="auto">
              <a:xfrm>
                <a:off x="7226300" y="4279900"/>
                <a:ext cx="404813" cy="412750"/>
              </a:xfrm>
              <a:custGeom>
                <a:avLst/>
                <a:gdLst>
                  <a:gd name="T0" fmla="*/ 53 w 255"/>
                  <a:gd name="T1" fmla="*/ 0 h 260"/>
                  <a:gd name="T2" fmla="*/ 202 w 255"/>
                  <a:gd name="T3" fmla="*/ 0 h 260"/>
                  <a:gd name="T4" fmla="*/ 219 w 255"/>
                  <a:gd name="T5" fmla="*/ 3 h 260"/>
                  <a:gd name="T6" fmla="*/ 233 w 255"/>
                  <a:gd name="T7" fmla="*/ 10 h 260"/>
                  <a:gd name="T8" fmla="*/ 244 w 255"/>
                  <a:gd name="T9" fmla="*/ 22 h 260"/>
                  <a:gd name="T10" fmla="*/ 252 w 255"/>
                  <a:gd name="T11" fmla="*/ 37 h 260"/>
                  <a:gd name="T12" fmla="*/ 255 w 255"/>
                  <a:gd name="T13" fmla="*/ 53 h 260"/>
                  <a:gd name="T14" fmla="*/ 255 w 255"/>
                  <a:gd name="T15" fmla="*/ 208 h 260"/>
                  <a:gd name="T16" fmla="*/ 252 w 255"/>
                  <a:gd name="T17" fmla="*/ 225 h 260"/>
                  <a:gd name="T18" fmla="*/ 244 w 255"/>
                  <a:gd name="T19" fmla="*/ 239 h 260"/>
                  <a:gd name="T20" fmla="*/ 233 w 255"/>
                  <a:gd name="T21" fmla="*/ 251 h 260"/>
                  <a:gd name="T22" fmla="*/ 219 w 255"/>
                  <a:gd name="T23" fmla="*/ 258 h 260"/>
                  <a:gd name="T24" fmla="*/ 202 w 255"/>
                  <a:gd name="T25" fmla="*/ 260 h 260"/>
                  <a:gd name="T26" fmla="*/ 53 w 255"/>
                  <a:gd name="T27" fmla="*/ 260 h 260"/>
                  <a:gd name="T28" fmla="*/ 36 w 255"/>
                  <a:gd name="T29" fmla="*/ 258 h 260"/>
                  <a:gd name="T30" fmla="*/ 21 w 255"/>
                  <a:gd name="T31" fmla="*/ 251 h 260"/>
                  <a:gd name="T32" fmla="*/ 10 w 255"/>
                  <a:gd name="T33" fmla="*/ 239 h 260"/>
                  <a:gd name="T34" fmla="*/ 3 w 255"/>
                  <a:gd name="T35" fmla="*/ 225 h 260"/>
                  <a:gd name="T36" fmla="*/ 0 w 255"/>
                  <a:gd name="T37" fmla="*/ 208 h 260"/>
                  <a:gd name="T38" fmla="*/ 0 w 255"/>
                  <a:gd name="T39" fmla="*/ 53 h 260"/>
                  <a:gd name="T40" fmla="*/ 3 w 255"/>
                  <a:gd name="T41" fmla="*/ 37 h 260"/>
                  <a:gd name="T42" fmla="*/ 10 w 255"/>
                  <a:gd name="T43" fmla="*/ 22 h 260"/>
                  <a:gd name="T44" fmla="*/ 21 w 255"/>
                  <a:gd name="T45" fmla="*/ 10 h 260"/>
                  <a:gd name="T46" fmla="*/ 36 w 255"/>
                  <a:gd name="T47" fmla="*/ 3 h 260"/>
                  <a:gd name="T48" fmla="*/ 53 w 255"/>
                  <a:gd name="T49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5" h="260">
                    <a:moveTo>
                      <a:pt x="53" y="0"/>
                    </a:moveTo>
                    <a:lnTo>
                      <a:pt x="202" y="0"/>
                    </a:lnTo>
                    <a:lnTo>
                      <a:pt x="219" y="3"/>
                    </a:lnTo>
                    <a:lnTo>
                      <a:pt x="233" y="10"/>
                    </a:lnTo>
                    <a:lnTo>
                      <a:pt x="244" y="22"/>
                    </a:lnTo>
                    <a:lnTo>
                      <a:pt x="252" y="37"/>
                    </a:lnTo>
                    <a:lnTo>
                      <a:pt x="255" y="53"/>
                    </a:lnTo>
                    <a:lnTo>
                      <a:pt x="255" y="208"/>
                    </a:lnTo>
                    <a:lnTo>
                      <a:pt x="252" y="225"/>
                    </a:lnTo>
                    <a:lnTo>
                      <a:pt x="244" y="239"/>
                    </a:lnTo>
                    <a:lnTo>
                      <a:pt x="233" y="251"/>
                    </a:lnTo>
                    <a:lnTo>
                      <a:pt x="219" y="258"/>
                    </a:lnTo>
                    <a:lnTo>
                      <a:pt x="202" y="260"/>
                    </a:lnTo>
                    <a:lnTo>
                      <a:pt x="53" y="260"/>
                    </a:lnTo>
                    <a:lnTo>
                      <a:pt x="36" y="258"/>
                    </a:lnTo>
                    <a:lnTo>
                      <a:pt x="21" y="251"/>
                    </a:lnTo>
                    <a:lnTo>
                      <a:pt x="10" y="239"/>
                    </a:lnTo>
                    <a:lnTo>
                      <a:pt x="3" y="225"/>
                    </a:lnTo>
                    <a:lnTo>
                      <a:pt x="0" y="208"/>
                    </a:lnTo>
                    <a:lnTo>
                      <a:pt x="0" y="53"/>
                    </a:lnTo>
                    <a:lnTo>
                      <a:pt x="3" y="37"/>
                    </a:lnTo>
                    <a:lnTo>
                      <a:pt x="10" y="22"/>
                    </a:lnTo>
                    <a:lnTo>
                      <a:pt x="21" y="10"/>
                    </a:lnTo>
                    <a:lnTo>
                      <a:pt x="36" y="3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02" name="Freeform 40"/>
              <p:cNvSpPr>
                <a:spLocks/>
              </p:cNvSpPr>
              <p:nvPr/>
            </p:nvSpPr>
            <p:spPr bwMode="auto">
              <a:xfrm>
                <a:off x="7712075" y="4279900"/>
                <a:ext cx="406400" cy="412750"/>
              </a:xfrm>
              <a:custGeom>
                <a:avLst/>
                <a:gdLst>
                  <a:gd name="T0" fmla="*/ 53 w 256"/>
                  <a:gd name="T1" fmla="*/ 0 h 260"/>
                  <a:gd name="T2" fmla="*/ 202 w 256"/>
                  <a:gd name="T3" fmla="*/ 0 h 260"/>
                  <a:gd name="T4" fmla="*/ 220 w 256"/>
                  <a:gd name="T5" fmla="*/ 3 h 260"/>
                  <a:gd name="T6" fmla="*/ 233 w 256"/>
                  <a:gd name="T7" fmla="*/ 10 h 260"/>
                  <a:gd name="T8" fmla="*/ 245 w 256"/>
                  <a:gd name="T9" fmla="*/ 22 h 260"/>
                  <a:gd name="T10" fmla="*/ 253 w 256"/>
                  <a:gd name="T11" fmla="*/ 37 h 260"/>
                  <a:gd name="T12" fmla="*/ 256 w 256"/>
                  <a:gd name="T13" fmla="*/ 53 h 260"/>
                  <a:gd name="T14" fmla="*/ 256 w 256"/>
                  <a:gd name="T15" fmla="*/ 208 h 260"/>
                  <a:gd name="T16" fmla="*/ 253 w 256"/>
                  <a:gd name="T17" fmla="*/ 225 h 260"/>
                  <a:gd name="T18" fmla="*/ 245 w 256"/>
                  <a:gd name="T19" fmla="*/ 239 h 260"/>
                  <a:gd name="T20" fmla="*/ 233 w 256"/>
                  <a:gd name="T21" fmla="*/ 251 h 260"/>
                  <a:gd name="T22" fmla="*/ 220 w 256"/>
                  <a:gd name="T23" fmla="*/ 258 h 260"/>
                  <a:gd name="T24" fmla="*/ 202 w 256"/>
                  <a:gd name="T25" fmla="*/ 260 h 260"/>
                  <a:gd name="T26" fmla="*/ 53 w 256"/>
                  <a:gd name="T27" fmla="*/ 260 h 260"/>
                  <a:gd name="T28" fmla="*/ 37 w 256"/>
                  <a:gd name="T29" fmla="*/ 258 h 260"/>
                  <a:gd name="T30" fmla="*/ 22 w 256"/>
                  <a:gd name="T31" fmla="*/ 251 h 260"/>
                  <a:gd name="T32" fmla="*/ 10 w 256"/>
                  <a:gd name="T33" fmla="*/ 239 h 260"/>
                  <a:gd name="T34" fmla="*/ 3 w 256"/>
                  <a:gd name="T35" fmla="*/ 225 h 260"/>
                  <a:gd name="T36" fmla="*/ 0 w 256"/>
                  <a:gd name="T37" fmla="*/ 208 h 260"/>
                  <a:gd name="T38" fmla="*/ 0 w 256"/>
                  <a:gd name="T39" fmla="*/ 53 h 260"/>
                  <a:gd name="T40" fmla="*/ 3 w 256"/>
                  <a:gd name="T41" fmla="*/ 37 h 260"/>
                  <a:gd name="T42" fmla="*/ 10 w 256"/>
                  <a:gd name="T43" fmla="*/ 22 h 260"/>
                  <a:gd name="T44" fmla="*/ 22 w 256"/>
                  <a:gd name="T45" fmla="*/ 10 h 260"/>
                  <a:gd name="T46" fmla="*/ 37 w 256"/>
                  <a:gd name="T47" fmla="*/ 3 h 260"/>
                  <a:gd name="T48" fmla="*/ 53 w 256"/>
                  <a:gd name="T49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6" h="260">
                    <a:moveTo>
                      <a:pt x="53" y="0"/>
                    </a:moveTo>
                    <a:lnTo>
                      <a:pt x="202" y="0"/>
                    </a:lnTo>
                    <a:lnTo>
                      <a:pt x="220" y="3"/>
                    </a:lnTo>
                    <a:lnTo>
                      <a:pt x="233" y="10"/>
                    </a:lnTo>
                    <a:lnTo>
                      <a:pt x="245" y="22"/>
                    </a:lnTo>
                    <a:lnTo>
                      <a:pt x="253" y="37"/>
                    </a:lnTo>
                    <a:lnTo>
                      <a:pt x="256" y="53"/>
                    </a:lnTo>
                    <a:lnTo>
                      <a:pt x="256" y="208"/>
                    </a:lnTo>
                    <a:lnTo>
                      <a:pt x="253" y="225"/>
                    </a:lnTo>
                    <a:lnTo>
                      <a:pt x="245" y="239"/>
                    </a:lnTo>
                    <a:lnTo>
                      <a:pt x="233" y="251"/>
                    </a:lnTo>
                    <a:lnTo>
                      <a:pt x="220" y="258"/>
                    </a:lnTo>
                    <a:lnTo>
                      <a:pt x="202" y="260"/>
                    </a:lnTo>
                    <a:lnTo>
                      <a:pt x="53" y="260"/>
                    </a:lnTo>
                    <a:lnTo>
                      <a:pt x="37" y="258"/>
                    </a:lnTo>
                    <a:lnTo>
                      <a:pt x="22" y="251"/>
                    </a:lnTo>
                    <a:lnTo>
                      <a:pt x="10" y="239"/>
                    </a:lnTo>
                    <a:lnTo>
                      <a:pt x="3" y="225"/>
                    </a:lnTo>
                    <a:lnTo>
                      <a:pt x="0" y="208"/>
                    </a:lnTo>
                    <a:lnTo>
                      <a:pt x="0" y="53"/>
                    </a:lnTo>
                    <a:lnTo>
                      <a:pt x="3" y="37"/>
                    </a:lnTo>
                    <a:lnTo>
                      <a:pt x="10" y="22"/>
                    </a:lnTo>
                    <a:lnTo>
                      <a:pt x="22" y="10"/>
                    </a:lnTo>
                    <a:lnTo>
                      <a:pt x="37" y="3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03" name="Freeform 41"/>
              <p:cNvSpPr>
                <a:spLocks/>
              </p:cNvSpPr>
              <p:nvPr/>
            </p:nvSpPr>
            <p:spPr bwMode="auto">
              <a:xfrm>
                <a:off x="8197850" y="4279900"/>
                <a:ext cx="406400" cy="412750"/>
              </a:xfrm>
              <a:custGeom>
                <a:avLst/>
                <a:gdLst>
                  <a:gd name="T0" fmla="*/ 54 w 256"/>
                  <a:gd name="T1" fmla="*/ 0 h 260"/>
                  <a:gd name="T2" fmla="*/ 203 w 256"/>
                  <a:gd name="T3" fmla="*/ 0 h 260"/>
                  <a:gd name="T4" fmla="*/ 219 w 256"/>
                  <a:gd name="T5" fmla="*/ 3 h 260"/>
                  <a:gd name="T6" fmla="*/ 234 w 256"/>
                  <a:gd name="T7" fmla="*/ 10 h 260"/>
                  <a:gd name="T8" fmla="*/ 246 w 256"/>
                  <a:gd name="T9" fmla="*/ 22 h 260"/>
                  <a:gd name="T10" fmla="*/ 254 w 256"/>
                  <a:gd name="T11" fmla="*/ 37 h 260"/>
                  <a:gd name="T12" fmla="*/ 256 w 256"/>
                  <a:gd name="T13" fmla="*/ 53 h 260"/>
                  <a:gd name="T14" fmla="*/ 256 w 256"/>
                  <a:gd name="T15" fmla="*/ 208 h 260"/>
                  <a:gd name="T16" fmla="*/ 254 w 256"/>
                  <a:gd name="T17" fmla="*/ 225 h 260"/>
                  <a:gd name="T18" fmla="*/ 246 w 256"/>
                  <a:gd name="T19" fmla="*/ 239 h 260"/>
                  <a:gd name="T20" fmla="*/ 234 w 256"/>
                  <a:gd name="T21" fmla="*/ 251 h 260"/>
                  <a:gd name="T22" fmla="*/ 219 w 256"/>
                  <a:gd name="T23" fmla="*/ 258 h 260"/>
                  <a:gd name="T24" fmla="*/ 203 w 256"/>
                  <a:gd name="T25" fmla="*/ 260 h 260"/>
                  <a:gd name="T26" fmla="*/ 54 w 256"/>
                  <a:gd name="T27" fmla="*/ 260 h 260"/>
                  <a:gd name="T28" fmla="*/ 37 w 256"/>
                  <a:gd name="T29" fmla="*/ 258 h 260"/>
                  <a:gd name="T30" fmla="*/ 23 w 256"/>
                  <a:gd name="T31" fmla="*/ 251 h 260"/>
                  <a:gd name="T32" fmla="*/ 11 w 256"/>
                  <a:gd name="T33" fmla="*/ 239 h 260"/>
                  <a:gd name="T34" fmla="*/ 3 w 256"/>
                  <a:gd name="T35" fmla="*/ 225 h 260"/>
                  <a:gd name="T36" fmla="*/ 0 w 256"/>
                  <a:gd name="T37" fmla="*/ 208 h 260"/>
                  <a:gd name="T38" fmla="*/ 0 w 256"/>
                  <a:gd name="T39" fmla="*/ 53 h 260"/>
                  <a:gd name="T40" fmla="*/ 3 w 256"/>
                  <a:gd name="T41" fmla="*/ 37 h 260"/>
                  <a:gd name="T42" fmla="*/ 11 w 256"/>
                  <a:gd name="T43" fmla="*/ 22 h 260"/>
                  <a:gd name="T44" fmla="*/ 23 w 256"/>
                  <a:gd name="T45" fmla="*/ 10 h 260"/>
                  <a:gd name="T46" fmla="*/ 37 w 256"/>
                  <a:gd name="T47" fmla="*/ 3 h 260"/>
                  <a:gd name="T48" fmla="*/ 54 w 256"/>
                  <a:gd name="T49" fmla="*/ 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6" h="260">
                    <a:moveTo>
                      <a:pt x="54" y="0"/>
                    </a:moveTo>
                    <a:lnTo>
                      <a:pt x="203" y="0"/>
                    </a:lnTo>
                    <a:lnTo>
                      <a:pt x="219" y="3"/>
                    </a:lnTo>
                    <a:lnTo>
                      <a:pt x="234" y="10"/>
                    </a:lnTo>
                    <a:lnTo>
                      <a:pt x="246" y="22"/>
                    </a:lnTo>
                    <a:lnTo>
                      <a:pt x="254" y="37"/>
                    </a:lnTo>
                    <a:lnTo>
                      <a:pt x="256" y="53"/>
                    </a:lnTo>
                    <a:lnTo>
                      <a:pt x="256" y="208"/>
                    </a:lnTo>
                    <a:lnTo>
                      <a:pt x="254" y="225"/>
                    </a:lnTo>
                    <a:lnTo>
                      <a:pt x="246" y="239"/>
                    </a:lnTo>
                    <a:lnTo>
                      <a:pt x="234" y="251"/>
                    </a:lnTo>
                    <a:lnTo>
                      <a:pt x="219" y="258"/>
                    </a:lnTo>
                    <a:lnTo>
                      <a:pt x="203" y="260"/>
                    </a:lnTo>
                    <a:lnTo>
                      <a:pt x="54" y="260"/>
                    </a:lnTo>
                    <a:lnTo>
                      <a:pt x="37" y="258"/>
                    </a:lnTo>
                    <a:lnTo>
                      <a:pt x="23" y="251"/>
                    </a:lnTo>
                    <a:lnTo>
                      <a:pt x="11" y="239"/>
                    </a:lnTo>
                    <a:lnTo>
                      <a:pt x="3" y="225"/>
                    </a:lnTo>
                    <a:lnTo>
                      <a:pt x="0" y="208"/>
                    </a:lnTo>
                    <a:lnTo>
                      <a:pt x="0" y="53"/>
                    </a:lnTo>
                    <a:lnTo>
                      <a:pt x="3" y="37"/>
                    </a:lnTo>
                    <a:lnTo>
                      <a:pt x="11" y="22"/>
                    </a:lnTo>
                    <a:lnTo>
                      <a:pt x="23" y="10"/>
                    </a:lnTo>
                    <a:lnTo>
                      <a:pt x="37" y="3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04" name="Freeform 42"/>
              <p:cNvSpPr>
                <a:spLocks/>
              </p:cNvSpPr>
              <p:nvPr/>
            </p:nvSpPr>
            <p:spPr bwMode="auto">
              <a:xfrm>
                <a:off x="6738937" y="4752975"/>
                <a:ext cx="404813" cy="414337"/>
              </a:xfrm>
              <a:custGeom>
                <a:avLst/>
                <a:gdLst>
                  <a:gd name="T0" fmla="*/ 53 w 255"/>
                  <a:gd name="T1" fmla="*/ 0 h 261"/>
                  <a:gd name="T2" fmla="*/ 202 w 255"/>
                  <a:gd name="T3" fmla="*/ 0 h 261"/>
                  <a:gd name="T4" fmla="*/ 219 w 255"/>
                  <a:gd name="T5" fmla="*/ 2 h 261"/>
                  <a:gd name="T6" fmla="*/ 234 w 255"/>
                  <a:gd name="T7" fmla="*/ 9 h 261"/>
                  <a:gd name="T8" fmla="*/ 245 w 255"/>
                  <a:gd name="T9" fmla="*/ 21 h 261"/>
                  <a:gd name="T10" fmla="*/ 252 w 255"/>
                  <a:gd name="T11" fmla="*/ 36 h 261"/>
                  <a:gd name="T12" fmla="*/ 255 w 255"/>
                  <a:gd name="T13" fmla="*/ 52 h 261"/>
                  <a:gd name="T14" fmla="*/ 255 w 255"/>
                  <a:gd name="T15" fmla="*/ 207 h 261"/>
                  <a:gd name="T16" fmla="*/ 252 w 255"/>
                  <a:gd name="T17" fmla="*/ 224 h 261"/>
                  <a:gd name="T18" fmla="*/ 245 w 255"/>
                  <a:gd name="T19" fmla="*/ 238 h 261"/>
                  <a:gd name="T20" fmla="*/ 234 w 255"/>
                  <a:gd name="T21" fmla="*/ 250 h 261"/>
                  <a:gd name="T22" fmla="*/ 219 w 255"/>
                  <a:gd name="T23" fmla="*/ 257 h 261"/>
                  <a:gd name="T24" fmla="*/ 202 w 255"/>
                  <a:gd name="T25" fmla="*/ 261 h 261"/>
                  <a:gd name="T26" fmla="*/ 53 w 255"/>
                  <a:gd name="T27" fmla="*/ 261 h 261"/>
                  <a:gd name="T28" fmla="*/ 36 w 255"/>
                  <a:gd name="T29" fmla="*/ 257 h 261"/>
                  <a:gd name="T30" fmla="*/ 22 w 255"/>
                  <a:gd name="T31" fmla="*/ 250 h 261"/>
                  <a:gd name="T32" fmla="*/ 10 w 255"/>
                  <a:gd name="T33" fmla="*/ 238 h 261"/>
                  <a:gd name="T34" fmla="*/ 3 w 255"/>
                  <a:gd name="T35" fmla="*/ 224 h 261"/>
                  <a:gd name="T36" fmla="*/ 0 w 255"/>
                  <a:gd name="T37" fmla="*/ 207 h 261"/>
                  <a:gd name="T38" fmla="*/ 0 w 255"/>
                  <a:gd name="T39" fmla="*/ 52 h 261"/>
                  <a:gd name="T40" fmla="*/ 3 w 255"/>
                  <a:gd name="T41" fmla="*/ 36 h 261"/>
                  <a:gd name="T42" fmla="*/ 10 w 255"/>
                  <a:gd name="T43" fmla="*/ 21 h 261"/>
                  <a:gd name="T44" fmla="*/ 22 w 255"/>
                  <a:gd name="T45" fmla="*/ 9 h 261"/>
                  <a:gd name="T46" fmla="*/ 36 w 255"/>
                  <a:gd name="T47" fmla="*/ 2 h 261"/>
                  <a:gd name="T48" fmla="*/ 53 w 255"/>
                  <a:gd name="T49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5" h="261">
                    <a:moveTo>
                      <a:pt x="53" y="0"/>
                    </a:moveTo>
                    <a:lnTo>
                      <a:pt x="202" y="0"/>
                    </a:lnTo>
                    <a:lnTo>
                      <a:pt x="219" y="2"/>
                    </a:lnTo>
                    <a:lnTo>
                      <a:pt x="234" y="9"/>
                    </a:lnTo>
                    <a:lnTo>
                      <a:pt x="245" y="21"/>
                    </a:lnTo>
                    <a:lnTo>
                      <a:pt x="252" y="36"/>
                    </a:lnTo>
                    <a:lnTo>
                      <a:pt x="255" y="52"/>
                    </a:lnTo>
                    <a:lnTo>
                      <a:pt x="255" y="207"/>
                    </a:lnTo>
                    <a:lnTo>
                      <a:pt x="252" y="224"/>
                    </a:lnTo>
                    <a:lnTo>
                      <a:pt x="245" y="238"/>
                    </a:lnTo>
                    <a:lnTo>
                      <a:pt x="234" y="250"/>
                    </a:lnTo>
                    <a:lnTo>
                      <a:pt x="219" y="257"/>
                    </a:lnTo>
                    <a:lnTo>
                      <a:pt x="202" y="261"/>
                    </a:lnTo>
                    <a:lnTo>
                      <a:pt x="53" y="261"/>
                    </a:lnTo>
                    <a:lnTo>
                      <a:pt x="36" y="257"/>
                    </a:lnTo>
                    <a:lnTo>
                      <a:pt x="22" y="250"/>
                    </a:lnTo>
                    <a:lnTo>
                      <a:pt x="10" y="238"/>
                    </a:lnTo>
                    <a:lnTo>
                      <a:pt x="3" y="224"/>
                    </a:lnTo>
                    <a:lnTo>
                      <a:pt x="0" y="207"/>
                    </a:lnTo>
                    <a:lnTo>
                      <a:pt x="0" y="52"/>
                    </a:lnTo>
                    <a:lnTo>
                      <a:pt x="3" y="36"/>
                    </a:lnTo>
                    <a:lnTo>
                      <a:pt x="10" y="21"/>
                    </a:lnTo>
                    <a:lnTo>
                      <a:pt x="22" y="9"/>
                    </a:lnTo>
                    <a:lnTo>
                      <a:pt x="36" y="2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05" name="Freeform 43"/>
              <p:cNvSpPr>
                <a:spLocks/>
              </p:cNvSpPr>
              <p:nvPr/>
            </p:nvSpPr>
            <p:spPr bwMode="auto">
              <a:xfrm>
                <a:off x="7226300" y="4752975"/>
                <a:ext cx="404813" cy="414337"/>
              </a:xfrm>
              <a:custGeom>
                <a:avLst/>
                <a:gdLst>
                  <a:gd name="T0" fmla="*/ 53 w 255"/>
                  <a:gd name="T1" fmla="*/ 0 h 261"/>
                  <a:gd name="T2" fmla="*/ 202 w 255"/>
                  <a:gd name="T3" fmla="*/ 0 h 261"/>
                  <a:gd name="T4" fmla="*/ 219 w 255"/>
                  <a:gd name="T5" fmla="*/ 2 h 261"/>
                  <a:gd name="T6" fmla="*/ 233 w 255"/>
                  <a:gd name="T7" fmla="*/ 9 h 261"/>
                  <a:gd name="T8" fmla="*/ 244 w 255"/>
                  <a:gd name="T9" fmla="*/ 21 h 261"/>
                  <a:gd name="T10" fmla="*/ 252 w 255"/>
                  <a:gd name="T11" fmla="*/ 36 h 261"/>
                  <a:gd name="T12" fmla="*/ 255 w 255"/>
                  <a:gd name="T13" fmla="*/ 52 h 261"/>
                  <a:gd name="T14" fmla="*/ 255 w 255"/>
                  <a:gd name="T15" fmla="*/ 207 h 261"/>
                  <a:gd name="T16" fmla="*/ 252 w 255"/>
                  <a:gd name="T17" fmla="*/ 224 h 261"/>
                  <a:gd name="T18" fmla="*/ 244 w 255"/>
                  <a:gd name="T19" fmla="*/ 238 h 261"/>
                  <a:gd name="T20" fmla="*/ 233 w 255"/>
                  <a:gd name="T21" fmla="*/ 250 h 261"/>
                  <a:gd name="T22" fmla="*/ 219 w 255"/>
                  <a:gd name="T23" fmla="*/ 257 h 261"/>
                  <a:gd name="T24" fmla="*/ 202 w 255"/>
                  <a:gd name="T25" fmla="*/ 261 h 261"/>
                  <a:gd name="T26" fmla="*/ 53 w 255"/>
                  <a:gd name="T27" fmla="*/ 261 h 261"/>
                  <a:gd name="T28" fmla="*/ 36 w 255"/>
                  <a:gd name="T29" fmla="*/ 257 h 261"/>
                  <a:gd name="T30" fmla="*/ 21 w 255"/>
                  <a:gd name="T31" fmla="*/ 250 h 261"/>
                  <a:gd name="T32" fmla="*/ 10 w 255"/>
                  <a:gd name="T33" fmla="*/ 238 h 261"/>
                  <a:gd name="T34" fmla="*/ 3 w 255"/>
                  <a:gd name="T35" fmla="*/ 224 h 261"/>
                  <a:gd name="T36" fmla="*/ 0 w 255"/>
                  <a:gd name="T37" fmla="*/ 207 h 261"/>
                  <a:gd name="T38" fmla="*/ 0 w 255"/>
                  <a:gd name="T39" fmla="*/ 52 h 261"/>
                  <a:gd name="T40" fmla="*/ 3 w 255"/>
                  <a:gd name="T41" fmla="*/ 36 h 261"/>
                  <a:gd name="T42" fmla="*/ 10 w 255"/>
                  <a:gd name="T43" fmla="*/ 21 h 261"/>
                  <a:gd name="T44" fmla="*/ 21 w 255"/>
                  <a:gd name="T45" fmla="*/ 9 h 261"/>
                  <a:gd name="T46" fmla="*/ 36 w 255"/>
                  <a:gd name="T47" fmla="*/ 2 h 261"/>
                  <a:gd name="T48" fmla="*/ 53 w 255"/>
                  <a:gd name="T49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5" h="261">
                    <a:moveTo>
                      <a:pt x="53" y="0"/>
                    </a:moveTo>
                    <a:lnTo>
                      <a:pt x="202" y="0"/>
                    </a:lnTo>
                    <a:lnTo>
                      <a:pt x="219" y="2"/>
                    </a:lnTo>
                    <a:lnTo>
                      <a:pt x="233" y="9"/>
                    </a:lnTo>
                    <a:lnTo>
                      <a:pt x="244" y="21"/>
                    </a:lnTo>
                    <a:lnTo>
                      <a:pt x="252" y="36"/>
                    </a:lnTo>
                    <a:lnTo>
                      <a:pt x="255" y="52"/>
                    </a:lnTo>
                    <a:lnTo>
                      <a:pt x="255" y="207"/>
                    </a:lnTo>
                    <a:lnTo>
                      <a:pt x="252" y="224"/>
                    </a:lnTo>
                    <a:lnTo>
                      <a:pt x="244" y="238"/>
                    </a:lnTo>
                    <a:lnTo>
                      <a:pt x="233" y="250"/>
                    </a:lnTo>
                    <a:lnTo>
                      <a:pt x="219" y="257"/>
                    </a:lnTo>
                    <a:lnTo>
                      <a:pt x="202" y="261"/>
                    </a:lnTo>
                    <a:lnTo>
                      <a:pt x="53" y="261"/>
                    </a:lnTo>
                    <a:lnTo>
                      <a:pt x="36" y="257"/>
                    </a:lnTo>
                    <a:lnTo>
                      <a:pt x="21" y="250"/>
                    </a:lnTo>
                    <a:lnTo>
                      <a:pt x="10" y="238"/>
                    </a:lnTo>
                    <a:lnTo>
                      <a:pt x="3" y="224"/>
                    </a:lnTo>
                    <a:lnTo>
                      <a:pt x="0" y="207"/>
                    </a:lnTo>
                    <a:lnTo>
                      <a:pt x="0" y="52"/>
                    </a:lnTo>
                    <a:lnTo>
                      <a:pt x="3" y="36"/>
                    </a:lnTo>
                    <a:lnTo>
                      <a:pt x="10" y="21"/>
                    </a:lnTo>
                    <a:lnTo>
                      <a:pt x="21" y="9"/>
                    </a:lnTo>
                    <a:lnTo>
                      <a:pt x="36" y="2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06" name="Freeform 44"/>
              <p:cNvSpPr>
                <a:spLocks/>
              </p:cNvSpPr>
              <p:nvPr/>
            </p:nvSpPr>
            <p:spPr bwMode="auto">
              <a:xfrm>
                <a:off x="7712075" y="4752975"/>
                <a:ext cx="406400" cy="414337"/>
              </a:xfrm>
              <a:custGeom>
                <a:avLst/>
                <a:gdLst>
                  <a:gd name="T0" fmla="*/ 53 w 256"/>
                  <a:gd name="T1" fmla="*/ 0 h 261"/>
                  <a:gd name="T2" fmla="*/ 202 w 256"/>
                  <a:gd name="T3" fmla="*/ 0 h 261"/>
                  <a:gd name="T4" fmla="*/ 220 w 256"/>
                  <a:gd name="T5" fmla="*/ 2 h 261"/>
                  <a:gd name="T6" fmla="*/ 233 w 256"/>
                  <a:gd name="T7" fmla="*/ 9 h 261"/>
                  <a:gd name="T8" fmla="*/ 245 w 256"/>
                  <a:gd name="T9" fmla="*/ 21 h 261"/>
                  <a:gd name="T10" fmla="*/ 253 w 256"/>
                  <a:gd name="T11" fmla="*/ 36 h 261"/>
                  <a:gd name="T12" fmla="*/ 256 w 256"/>
                  <a:gd name="T13" fmla="*/ 52 h 261"/>
                  <a:gd name="T14" fmla="*/ 256 w 256"/>
                  <a:gd name="T15" fmla="*/ 207 h 261"/>
                  <a:gd name="T16" fmla="*/ 253 w 256"/>
                  <a:gd name="T17" fmla="*/ 224 h 261"/>
                  <a:gd name="T18" fmla="*/ 245 w 256"/>
                  <a:gd name="T19" fmla="*/ 238 h 261"/>
                  <a:gd name="T20" fmla="*/ 233 w 256"/>
                  <a:gd name="T21" fmla="*/ 250 h 261"/>
                  <a:gd name="T22" fmla="*/ 220 w 256"/>
                  <a:gd name="T23" fmla="*/ 257 h 261"/>
                  <a:gd name="T24" fmla="*/ 202 w 256"/>
                  <a:gd name="T25" fmla="*/ 261 h 261"/>
                  <a:gd name="T26" fmla="*/ 53 w 256"/>
                  <a:gd name="T27" fmla="*/ 261 h 261"/>
                  <a:gd name="T28" fmla="*/ 37 w 256"/>
                  <a:gd name="T29" fmla="*/ 257 h 261"/>
                  <a:gd name="T30" fmla="*/ 22 w 256"/>
                  <a:gd name="T31" fmla="*/ 250 h 261"/>
                  <a:gd name="T32" fmla="*/ 10 w 256"/>
                  <a:gd name="T33" fmla="*/ 238 h 261"/>
                  <a:gd name="T34" fmla="*/ 3 w 256"/>
                  <a:gd name="T35" fmla="*/ 224 h 261"/>
                  <a:gd name="T36" fmla="*/ 0 w 256"/>
                  <a:gd name="T37" fmla="*/ 207 h 261"/>
                  <a:gd name="T38" fmla="*/ 0 w 256"/>
                  <a:gd name="T39" fmla="*/ 52 h 261"/>
                  <a:gd name="T40" fmla="*/ 3 w 256"/>
                  <a:gd name="T41" fmla="*/ 36 h 261"/>
                  <a:gd name="T42" fmla="*/ 10 w 256"/>
                  <a:gd name="T43" fmla="*/ 21 h 261"/>
                  <a:gd name="T44" fmla="*/ 22 w 256"/>
                  <a:gd name="T45" fmla="*/ 9 h 261"/>
                  <a:gd name="T46" fmla="*/ 37 w 256"/>
                  <a:gd name="T47" fmla="*/ 2 h 261"/>
                  <a:gd name="T48" fmla="*/ 53 w 256"/>
                  <a:gd name="T49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6" h="261">
                    <a:moveTo>
                      <a:pt x="53" y="0"/>
                    </a:moveTo>
                    <a:lnTo>
                      <a:pt x="202" y="0"/>
                    </a:lnTo>
                    <a:lnTo>
                      <a:pt x="220" y="2"/>
                    </a:lnTo>
                    <a:lnTo>
                      <a:pt x="233" y="9"/>
                    </a:lnTo>
                    <a:lnTo>
                      <a:pt x="245" y="21"/>
                    </a:lnTo>
                    <a:lnTo>
                      <a:pt x="253" y="36"/>
                    </a:lnTo>
                    <a:lnTo>
                      <a:pt x="256" y="52"/>
                    </a:lnTo>
                    <a:lnTo>
                      <a:pt x="256" y="207"/>
                    </a:lnTo>
                    <a:lnTo>
                      <a:pt x="253" y="224"/>
                    </a:lnTo>
                    <a:lnTo>
                      <a:pt x="245" y="238"/>
                    </a:lnTo>
                    <a:lnTo>
                      <a:pt x="233" y="250"/>
                    </a:lnTo>
                    <a:lnTo>
                      <a:pt x="220" y="257"/>
                    </a:lnTo>
                    <a:lnTo>
                      <a:pt x="202" y="261"/>
                    </a:lnTo>
                    <a:lnTo>
                      <a:pt x="53" y="261"/>
                    </a:lnTo>
                    <a:lnTo>
                      <a:pt x="37" y="257"/>
                    </a:lnTo>
                    <a:lnTo>
                      <a:pt x="22" y="250"/>
                    </a:lnTo>
                    <a:lnTo>
                      <a:pt x="10" y="238"/>
                    </a:lnTo>
                    <a:lnTo>
                      <a:pt x="3" y="224"/>
                    </a:lnTo>
                    <a:lnTo>
                      <a:pt x="0" y="207"/>
                    </a:lnTo>
                    <a:lnTo>
                      <a:pt x="0" y="52"/>
                    </a:lnTo>
                    <a:lnTo>
                      <a:pt x="3" y="36"/>
                    </a:lnTo>
                    <a:lnTo>
                      <a:pt x="10" y="21"/>
                    </a:lnTo>
                    <a:lnTo>
                      <a:pt x="22" y="9"/>
                    </a:lnTo>
                    <a:lnTo>
                      <a:pt x="37" y="2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07" name="Freeform 45"/>
              <p:cNvSpPr>
                <a:spLocks/>
              </p:cNvSpPr>
              <p:nvPr/>
            </p:nvSpPr>
            <p:spPr bwMode="auto">
              <a:xfrm>
                <a:off x="8197850" y="4752975"/>
                <a:ext cx="406400" cy="414337"/>
              </a:xfrm>
              <a:custGeom>
                <a:avLst/>
                <a:gdLst>
                  <a:gd name="T0" fmla="*/ 54 w 256"/>
                  <a:gd name="T1" fmla="*/ 0 h 261"/>
                  <a:gd name="T2" fmla="*/ 203 w 256"/>
                  <a:gd name="T3" fmla="*/ 0 h 261"/>
                  <a:gd name="T4" fmla="*/ 219 w 256"/>
                  <a:gd name="T5" fmla="*/ 2 h 261"/>
                  <a:gd name="T6" fmla="*/ 234 w 256"/>
                  <a:gd name="T7" fmla="*/ 9 h 261"/>
                  <a:gd name="T8" fmla="*/ 246 w 256"/>
                  <a:gd name="T9" fmla="*/ 21 h 261"/>
                  <a:gd name="T10" fmla="*/ 254 w 256"/>
                  <a:gd name="T11" fmla="*/ 36 h 261"/>
                  <a:gd name="T12" fmla="*/ 256 w 256"/>
                  <a:gd name="T13" fmla="*/ 52 h 261"/>
                  <a:gd name="T14" fmla="*/ 256 w 256"/>
                  <a:gd name="T15" fmla="*/ 207 h 261"/>
                  <a:gd name="T16" fmla="*/ 254 w 256"/>
                  <a:gd name="T17" fmla="*/ 224 h 261"/>
                  <a:gd name="T18" fmla="*/ 246 w 256"/>
                  <a:gd name="T19" fmla="*/ 238 h 261"/>
                  <a:gd name="T20" fmla="*/ 234 w 256"/>
                  <a:gd name="T21" fmla="*/ 250 h 261"/>
                  <a:gd name="T22" fmla="*/ 219 w 256"/>
                  <a:gd name="T23" fmla="*/ 257 h 261"/>
                  <a:gd name="T24" fmla="*/ 203 w 256"/>
                  <a:gd name="T25" fmla="*/ 261 h 261"/>
                  <a:gd name="T26" fmla="*/ 54 w 256"/>
                  <a:gd name="T27" fmla="*/ 261 h 261"/>
                  <a:gd name="T28" fmla="*/ 37 w 256"/>
                  <a:gd name="T29" fmla="*/ 257 h 261"/>
                  <a:gd name="T30" fmla="*/ 23 w 256"/>
                  <a:gd name="T31" fmla="*/ 250 h 261"/>
                  <a:gd name="T32" fmla="*/ 11 w 256"/>
                  <a:gd name="T33" fmla="*/ 238 h 261"/>
                  <a:gd name="T34" fmla="*/ 3 w 256"/>
                  <a:gd name="T35" fmla="*/ 224 h 261"/>
                  <a:gd name="T36" fmla="*/ 0 w 256"/>
                  <a:gd name="T37" fmla="*/ 207 h 261"/>
                  <a:gd name="T38" fmla="*/ 0 w 256"/>
                  <a:gd name="T39" fmla="*/ 52 h 261"/>
                  <a:gd name="T40" fmla="*/ 3 w 256"/>
                  <a:gd name="T41" fmla="*/ 36 h 261"/>
                  <a:gd name="T42" fmla="*/ 11 w 256"/>
                  <a:gd name="T43" fmla="*/ 21 h 261"/>
                  <a:gd name="T44" fmla="*/ 23 w 256"/>
                  <a:gd name="T45" fmla="*/ 9 h 261"/>
                  <a:gd name="T46" fmla="*/ 37 w 256"/>
                  <a:gd name="T47" fmla="*/ 2 h 261"/>
                  <a:gd name="T48" fmla="*/ 54 w 256"/>
                  <a:gd name="T49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6" h="261">
                    <a:moveTo>
                      <a:pt x="54" y="0"/>
                    </a:moveTo>
                    <a:lnTo>
                      <a:pt x="203" y="0"/>
                    </a:lnTo>
                    <a:lnTo>
                      <a:pt x="219" y="2"/>
                    </a:lnTo>
                    <a:lnTo>
                      <a:pt x="234" y="9"/>
                    </a:lnTo>
                    <a:lnTo>
                      <a:pt x="246" y="21"/>
                    </a:lnTo>
                    <a:lnTo>
                      <a:pt x="254" y="36"/>
                    </a:lnTo>
                    <a:lnTo>
                      <a:pt x="256" y="52"/>
                    </a:lnTo>
                    <a:lnTo>
                      <a:pt x="256" y="207"/>
                    </a:lnTo>
                    <a:lnTo>
                      <a:pt x="254" y="224"/>
                    </a:lnTo>
                    <a:lnTo>
                      <a:pt x="246" y="238"/>
                    </a:lnTo>
                    <a:lnTo>
                      <a:pt x="234" y="250"/>
                    </a:lnTo>
                    <a:lnTo>
                      <a:pt x="219" y="257"/>
                    </a:lnTo>
                    <a:lnTo>
                      <a:pt x="203" y="261"/>
                    </a:lnTo>
                    <a:lnTo>
                      <a:pt x="54" y="261"/>
                    </a:lnTo>
                    <a:lnTo>
                      <a:pt x="37" y="257"/>
                    </a:lnTo>
                    <a:lnTo>
                      <a:pt x="23" y="250"/>
                    </a:lnTo>
                    <a:lnTo>
                      <a:pt x="11" y="238"/>
                    </a:lnTo>
                    <a:lnTo>
                      <a:pt x="3" y="224"/>
                    </a:lnTo>
                    <a:lnTo>
                      <a:pt x="0" y="207"/>
                    </a:lnTo>
                    <a:lnTo>
                      <a:pt x="0" y="52"/>
                    </a:lnTo>
                    <a:lnTo>
                      <a:pt x="3" y="36"/>
                    </a:lnTo>
                    <a:lnTo>
                      <a:pt x="11" y="21"/>
                    </a:lnTo>
                    <a:lnTo>
                      <a:pt x="23" y="9"/>
                    </a:lnTo>
                    <a:lnTo>
                      <a:pt x="37" y="2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08" name="Freeform 46"/>
              <p:cNvSpPr>
                <a:spLocks noEditPoints="1"/>
              </p:cNvSpPr>
              <p:nvPr/>
            </p:nvSpPr>
            <p:spPr bwMode="auto">
              <a:xfrm>
                <a:off x="8347075" y="2932113"/>
                <a:ext cx="166688" cy="231775"/>
              </a:xfrm>
              <a:custGeom>
                <a:avLst/>
                <a:gdLst>
                  <a:gd name="T0" fmla="*/ 53 w 105"/>
                  <a:gd name="T1" fmla="*/ 11 h 146"/>
                  <a:gd name="T2" fmla="*/ 45 w 105"/>
                  <a:gd name="T3" fmla="*/ 17 h 146"/>
                  <a:gd name="T4" fmla="*/ 17 w 105"/>
                  <a:gd name="T5" fmla="*/ 17 h 146"/>
                  <a:gd name="T6" fmla="*/ 17 w 105"/>
                  <a:gd name="T7" fmla="*/ 66 h 146"/>
                  <a:gd name="T8" fmla="*/ 11 w 105"/>
                  <a:gd name="T9" fmla="*/ 73 h 146"/>
                  <a:gd name="T10" fmla="*/ 17 w 105"/>
                  <a:gd name="T11" fmla="*/ 81 h 146"/>
                  <a:gd name="T12" fmla="*/ 17 w 105"/>
                  <a:gd name="T13" fmla="*/ 107 h 146"/>
                  <a:gd name="T14" fmla="*/ 38 w 105"/>
                  <a:gd name="T15" fmla="*/ 78 h 146"/>
                  <a:gd name="T16" fmla="*/ 47 w 105"/>
                  <a:gd name="T17" fmla="*/ 78 h 146"/>
                  <a:gd name="T18" fmla="*/ 47 w 105"/>
                  <a:gd name="T19" fmla="*/ 94 h 146"/>
                  <a:gd name="T20" fmla="*/ 24 w 105"/>
                  <a:gd name="T21" fmla="*/ 129 h 146"/>
                  <a:gd name="T22" fmla="*/ 45 w 105"/>
                  <a:gd name="T23" fmla="*/ 129 h 146"/>
                  <a:gd name="T24" fmla="*/ 53 w 105"/>
                  <a:gd name="T25" fmla="*/ 135 h 146"/>
                  <a:gd name="T26" fmla="*/ 53 w 105"/>
                  <a:gd name="T27" fmla="*/ 135 h 146"/>
                  <a:gd name="T28" fmla="*/ 60 w 105"/>
                  <a:gd name="T29" fmla="*/ 129 h 146"/>
                  <a:gd name="T30" fmla="*/ 87 w 105"/>
                  <a:gd name="T31" fmla="*/ 129 h 146"/>
                  <a:gd name="T32" fmla="*/ 87 w 105"/>
                  <a:gd name="T33" fmla="*/ 81 h 146"/>
                  <a:gd name="T34" fmla="*/ 93 w 105"/>
                  <a:gd name="T35" fmla="*/ 73 h 146"/>
                  <a:gd name="T36" fmla="*/ 87 w 105"/>
                  <a:gd name="T37" fmla="*/ 66 h 146"/>
                  <a:gd name="T38" fmla="*/ 87 w 105"/>
                  <a:gd name="T39" fmla="*/ 39 h 146"/>
                  <a:gd name="T40" fmla="*/ 68 w 105"/>
                  <a:gd name="T41" fmla="*/ 68 h 146"/>
                  <a:gd name="T42" fmla="*/ 58 w 105"/>
                  <a:gd name="T43" fmla="*/ 68 h 146"/>
                  <a:gd name="T44" fmla="*/ 58 w 105"/>
                  <a:gd name="T45" fmla="*/ 52 h 146"/>
                  <a:gd name="T46" fmla="*/ 80 w 105"/>
                  <a:gd name="T47" fmla="*/ 17 h 146"/>
                  <a:gd name="T48" fmla="*/ 60 w 105"/>
                  <a:gd name="T49" fmla="*/ 17 h 146"/>
                  <a:gd name="T50" fmla="*/ 53 w 105"/>
                  <a:gd name="T51" fmla="*/ 11 h 146"/>
                  <a:gd name="T52" fmla="*/ 53 w 105"/>
                  <a:gd name="T53" fmla="*/ 11 h 146"/>
                  <a:gd name="T54" fmla="*/ 16 w 105"/>
                  <a:gd name="T55" fmla="*/ 0 h 146"/>
                  <a:gd name="T56" fmla="*/ 45 w 105"/>
                  <a:gd name="T57" fmla="*/ 0 h 146"/>
                  <a:gd name="T58" fmla="*/ 53 w 105"/>
                  <a:gd name="T59" fmla="*/ 7 h 146"/>
                  <a:gd name="T60" fmla="*/ 53 w 105"/>
                  <a:gd name="T61" fmla="*/ 7 h 146"/>
                  <a:gd name="T62" fmla="*/ 60 w 105"/>
                  <a:gd name="T63" fmla="*/ 0 h 146"/>
                  <a:gd name="T64" fmla="*/ 89 w 105"/>
                  <a:gd name="T65" fmla="*/ 0 h 146"/>
                  <a:gd name="T66" fmla="*/ 98 w 105"/>
                  <a:gd name="T67" fmla="*/ 9 h 146"/>
                  <a:gd name="T68" fmla="*/ 98 w 105"/>
                  <a:gd name="T69" fmla="*/ 9 h 146"/>
                  <a:gd name="T70" fmla="*/ 105 w 105"/>
                  <a:gd name="T71" fmla="*/ 16 h 146"/>
                  <a:gd name="T72" fmla="*/ 105 w 105"/>
                  <a:gd name="T73" fmla="*/ 66 h 146"/>
                  <a:gd name="T74" fmla="*/ 98 w 105"/>
                  <a:gd name="T75" fmla="*/ 73 h 146"/>
                  <a:gd name="T76" fmla="*/ 105 w 105"/>
                  <a:gd name="T77" fmla="*/ 81 h 146"/>
                  <a:gd name="T78" fmla="*/ 105 w 105"/>
                  <a:gd name="T79" fmla="*/ 130 h 146"/>
                  <a:gd name="T80" fmla="*/ 96 w 105"/>
                  <a:gd name="T81" fmla="*/ 139 h 146"/>
                  <a:gd name="T82" fmla="*/ 95 w 105"/>
                  <a:gd name="T83" fmla="*/ 139 h 146"/>
                  <a:gd name="T84" fmla="*/ 89 w 105"/>
                  <a:gd name="T85" fmla="*/ 146 h 146"/>
                  <a:gd name="T86" fmla="*/ 60 w 105"/>
                  <a:gd name="T87" fmla="*/ 146 h 146"/>
                  <a:gd name="T88" fmla="*/ 53 w 105"/>
                  <a:gd name="T89" fmla="*/ 139 h 146"/>
                  <a:gd name="T90" fmla="*/ 53 w 105"/>
                  <a:gd name="T91" fmla="*/ 139 h 146"/>
                  <a:gd name="T92" fmla="*/ 45 w 105"/>
                  <a:gd name="T93" fmla="*/ 146 h 146"/>
                  <a:gd name="T94" fmla="*/ 16 w 105"/>
                  <a:gd name="T95" fmla="*/ 146 h 146"/>
                  <a:gd name="T96" fmla="*/ 7 w 105"/>
                  <a:gd name="T97" fmla="*/ 137 h 146"/>
                  <a:gd name="T98" fmla="*/ 7 w 105"/>
                  <a:gd name="T99" fmla="*/ 137 h 146"/>
                  <a:gd name="T100" fmla="*/ 0 w 105"/>
                  <a:gd name="T101" fmla="*/ 130 h 146"/>
                  <a:gd name="T102" fmla="*/ 0 w 105"/>
                  <a:gd name="T103" fmla="*/ 81 h 146"/>
                  <a:gd name="T104" fmla="*/ 7 w 105"/>
                  <a:gd name="T105" fmla="*/ 73 h 146"/>
                  <a:gd name="T106" fmla="*/ 0 w 105"/>
                  <a:gd name="T107" fmla="*/ 66 h 146"/>
                  <a:gd name="T108" fmla="*/ 0 w 105"/>
                  <a:gd name="T109" fmla="*/ 16 h 146"/>
                  <a:gd name="T110" fmla="*/ 9 w 105"/>
                  <a:gd name="T111" fmla="*/ 7 h 146"/>
                  <a:gd name="T112" fmla="*/ 9 w 105"/>
                  <a:gd name="T113" fmla="*/ 7 h 146"/>
                  <a:gd name="T114" fmla="*/ 16 w 105"/>
                  <a:gd name="T115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05" h="146">
                    <a:moveTo>
                      <a:pt x="53" y="11"/>
                    </a:moveTo>
                    <a:lnTo>
                      <a:pt x="45" y="17"/>
                    </a:lnTo>
                    <a:lnTo>
                      <a:pt x="17" y="17"/>
                    </a:lnTo>
                    <a:lnTo>
                      <a:pt x="17" y="66"/>
                    </a:lnTo>
                    <a:lnTo>
                      <a:pt x="11" y="73"/>
                    </a:lnTo>
                    <a:lnTo>
                      <a:pt x="17" y="81"/>
                    </a:lnTo>
                    <a:lnTo>
                      <a:pt x="17" y="107"/>
                    </a:lnTo>
                    <a:lnTo>
                      <a:pt x="38" y="78"/>
                    </a:lnTo>
                    <a:lnTo>
                      <a:pt x="47" y="78"/>
                    </a:lnTo>
                    <a:lnTo>
                      <a:pt x="47" y="94"/>
                    </a:lnTo>
                    <a:lnTo>
                      <a:pt x="24" y="129"/>
                    </a:lnTo>
                    <a:lnTo>
                      <a:pt x="45" y="129"/>
                    </a:lnTo>
                    <a:lnTo>
                      <a:pt x="53" y="135"/>
                    </a:lnTo>
                    <a:lnTo>
                      <a:pt x="53" y="135"/>
                    </a:lnTo>
                    <a:lnTo>
                      <a:pt x="60" y="129"/>
                    </a:lnTo>
                    <a:lnTo>
                      <a:pt x="87" y="129"/>
                    </a:lnTo>
                    <a:lnTo>
                      <a:pt x="87" y="81"/>
                    </a:lnTo>
                    <a:lnTo>
                      <a:pt x="93" y="73"/>
                    </a:lnTo>
                    <a:lnTo>
                      <a:pt x="87" y="66"/>
                    </a:lnTo>
                    <a:lnTo>
                      <a:pt x="87" y="39"/>
                    </a:lnTo>
                    <a:lnTo>
                      <a:pt x="68" y="68"/>
                    </a:lnTo>
                    <a:lnTo>
                      <a:pt x="58" y="68"/>
                    </a:lnTo>
                    <a:lnTo>
                      <a:pt x="58" y="52"/>
                    </a:lnTo>
                    <a:lnTo>
                      <a:pt x="80" y="17"/>
                    </a:lnTo>
                    <a:lnTo>
                      <a:pt x="60" y="17"/>
                    </a:lnTo>
                    <a:lnTo>
                      <a:pt x="53" y="11"/>
                    </a:lnTo>
                    <a:lnTo>
                      <a:pt x="53" y="11"/>
                    </a:lnTo>
                    <a:close/>
                    <a:moveTo>
                      <a:pt x="16" y="0"/>
                    </a:moveTo>
                    <a:lnTo>
                      <a:pt x="45" y="0"/>
                    </a:lnTo>
                    <a:lnTo>
                      <a:pt x="53" y="7"/>
                    </a:lnTo>
                    <a:lnTo>
                      <a:pt x="53" y="7"/>
                    </a:lnTo>
                    <a:lnTo>
                      <a:pt x="60" y="0"/>
                    </a:lnTo>
                    <a:lnTo>
                      <a:pt x="89" y="0"/>
                    </a:lnTo>
                    <a:lnTo>
                      <a:pt x="98" y="9"/>
                    </a:lnTo>
                    <a:lnTo>
                      <a:pt x="98" y="9"/>
                    </a:lnTo>
                    <a:lnTo>
                      <a:pt x="105" y="16"/>
                    </a:lnTo>
                    <a:lnTo>
                      <a:pt x="105" y="66"/>
                    </a:lnTo>
                    <a:lnTo>
                      <a:pt x="98" y="73"/>
                    </a:lnTo>
                    <a:lnTo>
                      <a:pt x="105" y="81"/>
                    </a:lnTo>
                    <a:lnTo>
                      <a:pt x="105" y="130"/>
                    </a:lnTo>
                    <a:lnTo>
                      <a:pt x="96" y="139"/>
                    </a:lnTo>
                    <a:lnTo>
                      <a:pt x="95" y="139"/>
                    </a:lnTo>
                    <a:lnTo>
                      <a:pt x="89" y="146"/>
                    </a:lnTo>
                    <a:lnTo>
                      <a:pt x="60" y="146"/>
                    </a:lnTo>
                    <a:lnTo>
                      <a:pt x="53" y="139"/>
                    </a:lnTo>
                    <a:lnTo>
                      <a:pt x="53" y="139"/>
                    </a:lnTo>
                    <a:lnTo>
                      <a:pt x="45" y="146"/>
                    </a:lnTo>
                    <a:lnTo>
                      <a:pt x="16" y="146"/>
                    </a:lnTo>
                    <a:lnTo>
                      <a:pt x="7" y="137"/>
                    </a:lnTo>
                    <a:lnTo>
                      <a:pt x="7" y="137"/>
                    </a:lnTo>
                    <a:lnTo>
                      <a:pt x="0" y="130"/>
                    </a:lnTo>
                    <a:lnTo>
                      <a:pt x="0" y="81"/>
                    </a:lnTo>
                    <a:lnTo>
                      <a:pt x="7" y="73"/>
                    </a:lnTo>
                    <a:lnTo>
                      <a:pt x="0" y="66"/>
                    </a:lnTo>
                    <a:lnTo>
                      <a:pt x="0" y="16"/>
                    </a:lnTo>
                    <a:lnTo>
                      <a:pt x="9" y="7"/>
                    </a:lnTo>
                    <a:lnTo>
                      <a:pt x="9" y="7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09" name="Freeform 47"/>
              <p:cNvSpPr>
                <a:spLocks/>
              </p:cNvSpPr>
              <p:nvPr/>
            </p:nvSpPr>
            <p:spPr bwMode="auto">
              <a:xfrm>
                <a:off x="6878637" y="3459163"/>
                <a:ext cx="125413" cy="174625"/>
              </a:xfrm>
              <a:custGeom>
                <a:avLst/>
                <a:gdLst>
                  <a:gd name="T0" fmla="*/ 0 w 79"/>
                  <a:gd name="T1" fmla="*/ 0 h 110"/>
                  <a:gd name="T2" fmla="*/ 79 w 79"/>
                  <a:gd name="T3" fmla="*/ 0 h 110"/>
                  <a:gd name="T4" fmla="*/ 79 w 79"/>
                  <a:gd name="T5" fmla="*/ 17 h 110"/>
                  <a:gd name="T6" fmla="*/ 64 w 79"/>
                  <a:gd name="T7" fmla="*/ 37 h 110"/>
                  <a:gd name="T8" fmla="*/ 54 w 79"/>
                  <a:gd name="T9" fmla="*/ 55 h 110"/>
                  <a:gd name="T10" fmla="*/ 49 w 79"/>
                  <a:gd name="T11" fmla="*/ 76 h 110"/>
                  <a:gd name="T12" fmla="*/ 45 w 79"/>
                  <a:gd name="T13" fmla="*/ 99 h 110"/>
                  <a:gd name="T14" fmla="*/ 44 w 79"/>
                  <a:gd name="T15" fmla="*/ 110 h 110"/>
                  <a:gd name="T16" fmla="*/ 22 w 79"/>
                  <a:gd name="T17" fmla="*/ 110 h 110"/>
                  <a:gd name="T18" fmla="*/ 23 w 79"/>
                  <a:gd name="T19" fmla="*/ 99 h 110"/>
                  <a:gd name="T20" fmla="*/ 27 w 79"/>
                  <a:gd name="T21" fmla="*/ 76 h 110"/>
                  <a:gd name="T22" fmla="*/ 34 w 79"/>
                  <a:gd name="T23" fmla="*/ 54 h 110"/>
                  <a:gd name="T24" fmla="*/ 44 w 79"/>
                  <a:gd name="T25" fmla="*/ 35 h 110"/>
                  <a:gd name="T26" fmla="*/ 57 w 79"/>
                  <a:gd name="T27" fmla="*/ 17 h 110"/>
                  <a:gd name="T28" fmla="*/ 0 w 79"/>
                  <a:gd name="T29" fmla="*/ 17 h 110"/>
                  <a:gd name="T30" fmla="*/ 0 w 79"/>
                  <a:gd name="T31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9" h="110">
                    <a:moveTo>
                      <a:pt x="0" y="0"/>
                    </a:moveTo>
                    <a:lnTo>
                      <a:pt x="79" y="0"/>
                    </a:lnTo>
                    <a:lnTo>
                      <a:pt x="79" y="17"/>
                    </a:lnTo>
                    <a:lnTo>
                      <a:pt x="64" y="37"/>
                    </a:lnTo>
                    <a:lnTo>
                      <a:pt x="54" y="55"/>
                    </a:lnTo>
                    <a:lnTo>
                      <a:pt x="49" y="76"/>
                    </a:lnTo>
                    <a:lnTo>
                      <a:pt x="45" y="99"/>
                    </a:lnTo>
                    <a:lnTo>
                      <a:pt x="44" y="110"/>
                    </a:lnTo>
                    <a:lnTo>
                      <a:pt x="22" y="110"/>
                    </a:lnTo>
                    <a:lnTo>
                      <a:pt x="23" y="99"/>
                    </a:lnTo>
                    <a:lnTo>
                      <a:pt x="27" y="76"/>
                    </a:lnTo>
                    <a:lnTo>
                      <a:pt x="34" y="54"/>
                    </a:lnTo>
                    <a:lnTo>
                      <a:pt x="44" y="35"/>
                    </a:lnTo>
                    <a:lnTo>
                      <a:pt x="57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10" name="Freeform 48"/>
              <p:cNvSpPr>
                <a:spLocks noEditPoints="1"/>
              </p:cNvSpPr>
              <p:nvPr/>
            </p:nvSpPr>
            <p:spPr bwMode="auto">
              <a:xfrm>
                <a:off x="7373937" y="3452813"/>
                <a:ext cx="117475" cy="179387"/>
              </a:xfrm>
              <a:custGeom>
                <a:avLst/>
                <a:gdLst>
                  <a:gd name="T0" fmla="*/ 33 w 74"/>
                  <a:gd name="T1" fmla="*/ 65 h 113"/>
                  <a:gd name="T2" fmla="*/ 26 w 74"/>
                  <a:gd name="T3" fmla="*/ 68 h 113"/>
                  <a:gd name="T4" fmla="*/ 22 w 74"/>
                  <a:gd name="T5" fmla="*/ 75 h 113"/>
                  <a:gd name="T6" fmla="*/ 22 w 74"/>
                  <a:gd name="T7" fmla="*/ 85 h 113"/>
                  <a:gd name="T8" fmla="*/ 26 w 74"/>
                  <a:gd name="T9" fmla="*/ 93 h 113"/>
                  <a:gd name="T10" fmla="*/ 33 w 74"/>
                  <a:gd name="T11" fmla="*/ 96 h 113"/>
                  <a:gd name="T12" fmla="*/ 37 w 74"/>
                  <a:gd name="T13" fmla="*/ 97 h 113"/>
                  <a:gd name="T14" fmla="*/ 46 w 74"/>
                  <a:gd name="T15" fmla="*/ 95 h 113"/>
                  <a:gd name="T16" fmla="*/ 51 w 74"/>
                  <a:gd name="T17" fmla="*/ 88 h 113"/>
                  <a:gd name="T18" fmla="*/ 53 w 74"/>
                  <a:gd name="T19" fmla="*/ 80 h 113"/>
                  <a:gd name="T20" fmla="*/ 51 w 74"/>
                  <a:gd name="T21" fmla="*/ 71 h 113"/>
                  <a:gd name="T22" fmla="*/ 46 w 74"/>
                  <a:gd name="T23" fmla="*/ 66 h 113"/>
                  <a:gd name="T24" fmla="*/ 37 w 74"/>
                  <a:gd name="T25" fmla="*/ 64 h 113"/>
                  <a:gd name="T26" fmla="*/ 37 w 74"/>
                  <a:gd name="T27" fmla="*/ 17 h 113"/>
                  <a:gd name="T28" fmla="*/ 31 w 74"/>
                  <a:gd name="T29" fmla="*/ 19 h 113"/>
                  <a:gd name="T30" fmla="*/ 26 w 74"/>
                  <a:gd name="T31" fmla="*/ 24 h 113"/>
                  <a:gd name="T32" fmla="*/ 24 w 74"/>
                  <a:gd name="T33" fmla="*/ 32 h 113"/>
                  <a:gd name="T34" fmla="*/ 26 w 74"/>
                  <a:gd name="T35" fmla="*/ 40 h 113"/>
                  <a:gd name="T36" fmla="*/ 31 w 74"/>
                  <a:gd name="T37" fmla="*/ 44 h 113"/>
                  <a:gd name="T38" fmla="*/ 37 w 74"/>
                  <a:gd name="T39" fmla="*/ 47 h 113"/>
                  <a:gd name="T40" fmla="*/ 41 w 74"/>
                  <a:gd name="T41" fmla="*/ 47 h 113"/>
                  <a:gd name="T42" fmla="*/ 47 w 74"/>
                  <a:gd name="T43" fmla="*/ 42 h 113"/>
                  <a:gd name="T44" fmla="*/ 50 w 74"/>
                  <a:gd name="T45" fmla="*/ 36 h 113"/>
                  <a:gd name="T46" fmla="*/ 50 w 74"/>
                  <a:gd name="T47" fmla="*/ 27 h 113"/>
                  <a:gd name="T48" fmla="*/ 47 w 74"/>
                  <a:gd name="T49" fmla="*/ 21 h 113"/>
                  <a:gd name="T50" fmla="*/ 41 w 74"/>
                  <a:gd name="T51" fmla="*/ 18 h 113"/>
                  <a:gd name="T52" fmla="*/ 37 w 74"/>
                  <a:gd name="T53" fmla="*/ 17 h 113"/>
                  <a:gd name="T54" fmla="*/ 37 w 74"/>
                  <a:gd name="T55" fmla="*/ 0 h 113"/>
                  <a:gd name="T56" fmla="*/ 63 w 74"/>
                  <a:gd name="T57" fmla="*/ 8 h 113"/>
                  <a:gd name="T58" fmla="*/ 72 w 74"/>
                  <a:gd name="T59" fmla="*/ 31 h 113"/>
                  <a:gd name="T60" fmla="*/ 70 w 74"/>
                  <a:gd name="T61" fmla="*/ 41 h 113"/>
                  <a:gd name="T62" fmla="*/ 65 w 74"/>
                  <a:gd name="T63" fmla="*/ 50 h 113"/>
                  <a:gd name="T64" fmla="*/ 56 w 74"/>
                  <a:gd name="T65" fmla="*/ 55 h 113"/>
                  <a:gd name="T66" fmla="*/ 66 w 74"/>
                  <a:gd name="T67" fmla="*/ 62 h 113"/>
                  <a:gd name="T68" fmla="*/ 72 w 74"/>
                  <a:gd name="T69" fmla="*/ 71 h 113"/>
                  <a:gd name="T70" fmla="*/ 74 w 74"/>
                  <a:gd name="T71" fmla="*/ 82 h 113"/>
                  <a:gd name="T72" fmla="*/ 70 w 74"/>
                  <a:gd name="T73" fmla="*/ 99 h 113"/>
                  <a:gd name="T74" fmla="*/ 53 w 74"/>
                  <a:gd name="T75" fmla="*/ 112 h 113"/>
                  <a:gd name="T76" fmla="*/ 37 w 74"/>
                  <a:gd name="T77" fmla="*/ 113 h 113"/>
                  <a:gd name="T78" fmla="*/ 10 w 74"/>
                  <a:gd name="T79" fmla="*/ 105 h 113"/>
                  <a:gd name="T80" fmla="*/ 1 w 74"/>
                  <a:gd name="T81" fmla="*/ 91 h 113"/>
                  <a:gd name="T82" fmla="*/ 1 w 74"/>
                  <a:gd name="T83" fmla="*/ 75 h 113"/>
                  <a:gd name="T84" fmla="*/ 5 w 74"/>
                  <a:gd name="T85" fmla="*/ 66 h 113"/>
                  <a:gd name="T86" fmla="*/ 13 w 74"/>
                  <a:gd name="T87" fmla="*/ 58 h 113"/>
                  <a:gd name="T88" fmla="*/ 13 w 74"/>
                  <a:gd name="T89" fmla="*/ 53 h 113"/>
                  <a:gd name="T90" fmla="*/ 7 w 74"/>
                  <a:gd name="T91" fmla="*/ 46 h 113"/>
                  <a:gd name="T92" fmla="*/ 3 w 74"/>
                  <a:gd name="T93" fmla="*/ 36 h 113"/>
                  <a:gd name="T94" fmla="*/ 5 w 74"/>
                  <a:gd name="T95" fmla="*/ 18 h 113"/>
                  <a:gd name="T96" fmla="*/ 23 w 74"/>
                  <a:gd name="T97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74" h="113">
                    <a:moveTo>
                      <a:pt x="37" y="64"/>
                    </a:moveTo>
                    <a:lnTo>
                      <a:pt x="33" y="65"/>
                    </a:lnTo>
                    <a:lnTo>
                      <a:pt x="30" y="66"/>
                    </a:lnTo>
                    <a:lnTo>
                      <a:pt x="26" y="68"/>
                    </a:lnTo>
                    <a:lnTo>
                      <a:pt x="24" y="71"/>
                    </a:lnTo>
                    <a:lnTo>
                      <a:pt x="22" y="75"/>
                    </a:lnTo>
                    <a:lnTo>
                      <a:pt x="22" y="80"/>
                    </a:lnTo>
                    <a:lnTo>
                      <a:pt x="22" y="85"/>
                    </a:lnTo>
                    <a:lnTo>
                      <a:pt x="24" y="89"/>
                    </a:lnTo>
                    <a:lnTo>
                      <a:pt x="26" y="93"/>
                    </a:lnTo>
                    <a:lnTo>
                      <a:pt x="30" y="95"/>
                    </a:lnTo>
                    <a:lnTo>
                      <a:pt x="33" y="96"/>
                    </a:lnTo>
                    <a:lnTo>
                      <a:pt x="37" y="97"/>
                    </a:lnTo>
                    <a:lnTo>
                      <a:pt x="37" y="97"/>
                    </a:lnTo>
                    <a:lnTo>
                      <a:pt x="41" y="96"/>
                    </a:lnTo>
                    <a:lnTo>
                      <a:pt x="46" y="95"/>
                    </a:lnTo>
                    <a:lnTo>
                      <a:pt x="49" y="93"/>
                    </a:lnTo>
                    <a:lnTo>
                      <a:pt x="51" y="88"/>
                    </a:lnTo>
                    <a:lnTo>
                      <a:pt x="52" y="85"/>
                    </a:lnTo>
                    <a:lnTo>
                      <a:pt x="53" y="80"/>
                    </a:lnTo>
                    <a:lnTo>
                      <a:pt x="52" y="75"/>
                    </a:lnTo>
                    <a:lnTo>
                      <a:pt x="51" y="71"/>
                    </a:lnTo>
                    <a:lnTo>
                      <a:pt x="49" y="68"/>
                    </a:lnTo>
                    <a:lnTo>
                      <a:pt x="46" y="66"/>
                    </a:lnTo>
                    <a:lnTo>
                      <a:pt x="41" y="65"/>
                    </a:lnTo>
                    <a:lnTo>
                      <a:pt x="37" y="64"/>
                    </a:lnTo>
                    <a:lnTo>
                      <a:pt x="37" y="64"/>
                    </a:lnTo>
                    <a:close/>
                    <a:moveTo>
                      <a:pt x="37" y="17"/>
                    </a:moveTo>
                    <a:lnTo>
                      <a:pt x="34" y="18"/>
                    </a:lnTo>
                    <a:lnTo>
                      <a:pt x="31" y="19"/>
                    </a:lnTo>
                    <a:lnTo>
                      <a:pt x="27" y="21"/>
                    </a:lnTo>
                    <a:lnTo>
                      <a:pt x="26" y="24"/>
                    </a:lnTo>
                    <a:lnTo>
                      <a:pt x="25" y="27"/>
                    </a:lnTo>
                    <a:lnTo>
                      <a:pt x="24" y="32"/>
                    </a:lnTo>
                    <a:lnTo>
                      <a:pt x="25" y="36"/>
                    </a:lnTo>
                    <a:lnTo>
                      <a:pt x="26" y="40"/>
                    </a:lnTo>
                    <a:lnTo>
                      <a:pt x="27" y="42"/>
                    </a:lnTo>
                    <a:lnTo>
                      <a:pt x="31" y="44"/>
                    </a:lnTo>
                    <a:lnTo>
                      <a:pt x="34" y="47"/>
                    </a:lnTo>
                    <a:lnTo>
                      <a:pt x="37" y="47"/>
                    </a:lnTo>
                    <a:lnTo>
                      <a:pt x="37" y="47"/>
                    </a:lnTo>
                    <a:lnTo>
                      <a:pt x="41" y="47"/>
                    </a:lnTo>
                    <a:lnTo>
                      <a:pt x="44" y="44"/>
                    </a:lnTo>
                    <a:lnTo>
                      <a:pt x="47" y="42"/>
                    </a:lnTo>
                    <a:lnTo>
                      <a:pt x="49" y="40"/>
                    </a:lnTo>
                    <a:lnTo>
                      <a:pt x="50" y="36"/>
                    </a:lnTo>
                    <a:lnTo>
                      <a:pt x="50" y="32"/>
                    </a:lnTo>
                    <a:lnTo>
                      <a:pt x="50" y="27"/>
                    </a:lnTo>
                    <a:lnTo>
                      <a:pt x="49" y="24"/>
                    </a:lnTo>
                    <a:lnTo>
                      <a:pt x="47" y="21"/>
                    </a:lnTo>
                    <a:lnTo>
                      <a:pt x="44" y="19"/>
                    </a:lnTo>
                    <a:lnTo>
                      <a:pt x="41" y="18"/>
                    </a:lnTo>
                    <a:lnTo>
                      <a:pt x="37" y="17"/>
                    </a:lnTo>
                    <a:lnTo>
                      <a:pt x="37" y="17"/>
                    </a:lnTo>
                    <a:close/>
                    <a:moveTo>
                      <a:pt x="37" y="0"/>
                    </a:moveTo>
                    <a:lnTo>
                      <a:pt x="37" y="0"/>
                    </a:lnTo>
                    <a:lnTo>
                      <a:pt x="52" y="2"/>
                    </a:lnTo>
                    <a:lnTo>
                      <a:pt x="63" y="8"/>
                    </a:lnTo>
                    <a:lnTo>
                      <a:pt x="70" y="18"/>
                    </a:lnTo>
                    <a:lnTo>
                      <a:pt x="72" y="31"/>
                    </a:lnTo>
                    <a:lnTo>
                      <a:pt x="72" y="36"/>
                    </a:lnTo>
                    <a:lnTo>
                      <a:pt x="70" y="41"/>
                    </a:lnTo>
                    <a:lnTo>
                      <a:pt x="68" y="46"/>
                    </a:lnTo>
                    <a:lnTo>
                      <a:pt x="65" y="50"/>
                    </a:lnTo>
                    <a:lnTo>
                      <a:pt x="61" y="53"/>
                    </a:lnTo>
                    <a:lnTo>
                      <a:pt x="56" y="55"/>
                    </a:lnTo>
                    <a:lnTo>
                      <a:pt x="62" y="58"/>
                    </a:lnTo>
                    <a:lnTo>
                      <a:pt x="66" y="62"/>
                    </a:lnTo>
                    <a:lnTo>
                      <a:pt x="70" y="66"/>
                    </a:lnTo>
                    <a:lnTo>
                      <a:pt x="72" y="71"/>
                    </a:lnTo>
                    <a:lnTo>
                      <a:pt x="74" y="75"/>
                    </a:lnTo>
                    <a:lnTo>
                      <a:pt x="74" y="82"/>
                    </a:lnTo>
                    <a:lnTo>
                      <a:pt x="73" y="91"/>
                    </a:lnTo>
                    <a:lnTo>
                      <a:pt x="70" y="99"/>
                    </a:lnTo>
                    <a:lnTo>
                      <a:pt x="65" y="105"/>
                    </a:lnTo>
                    <a:lnTo>
                      <a:pt x="53" y="112"/>
                    </a:lnTo>
                    <a:lnTo>
                      <a:pt x="37" y="113"/>
                    </a:lnTo>
                    <a:lnTo>
                      <a:pt x="37" y="113"/>
                    </a:lnTo>
                    <a:lnTo>
                      <a:pt x="22" y="112"/>
                    </a:lnTo>
                    <a:lnTo>
                      <a:pt x="10" y="105"/>
                    </a:lnTo>
                    <a:lnTo>
                      <a:pt x="4" y="99"/>
                    </a:lnTo>
                    <a:lnTo>
                      <a:pt x="1" y="91"/>
                    </a:lnTo>
                    <a:lnTo>
                      <a:pt x="0" y="82"/>
                    </a:lnTo>
                    <a:lnTo>
                      <a:pt x="1" y="75"/>
                    </a:lnTo>
                    <a:lnTo>
                      <a:pt x="2" y="71"/>
                    </a:lnTo>
                    <a:lnTo>
                      <a:pt x="5" y="66"/>
                    </a:lnTo>
                    <a:lnTo>
                      <a:pt x="8" y="62"/>
                    </a:lnTo>
                    <a:lnTo>
                      <a:pt x="13" y="58"/>
                    </a:lnTo>
                    <a:lnTo>
                      <a:pt x="19" y="55"/>
                    </a:lnTo>
                    <a:lnTo>
                      <a:pt x="13" y="53"/>
                    </a:lnTo>
                    <a:lnTo>
                      <a:pt x="10" y="50"/>
                    </a:lnTo>
                    <a:lnTo>
                      <a:pt x="7" y="46"/>
                    </a:lnTo>
                    <a:lnTo>
                      <a:pt x="4" y="41"/>
                    </a:lnTo>
                    <a:lnTo>
                      <a:pt x="3" y="36"/>
                    </a:lnTo>
                    <a:lnTo>
                      <a:pt x="3" y="31"/>
                    </a:lnTo>
                    <a:lnTo>
                      <a:pt x="5" y="18"/>
                    </a:lnTo>
                    <a:lnTo>
                      <a:pt x="12" y="8"/>
                    </a:lnTo>
                    <a:lnTo>
                      <a:pt x="23" y="2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11" name="Freeform 49"/>
              <p:cNvSpPr>
                <a:spLocks noEditPoints="1"/>
              </p:cNvSpPr>
              <p:nvPr/>
            </p:nvSpPr>
            <p:spPr bwMode="auto">
              <a:xfrm>
                <a:off x="7858125" y="3452813"/>
                <a:ext cx="119063" cy="179387"/>
              </a:xfrm>
              <a:custGeom>
                <a:avLst/>
                <a:gdLst>
                  <a:gd name="T0" fmla="*/ 33 w 75"/>
                  <a:gd name="T1" fmla="*/ 18 h 113"/>
                  <a:gd name="T2" fmla="*/ 27 w 75"/>
                  <a:gd name="T3" fmla="*/ 23 h 113"/>
                  <a:gd name="T4" fmla="*/ 23 w 75"/>
                  <a:gd name="T5" fmla="*/ 33 h 113"/>
                  <a:gd name="T6" fmla="*/ 23 w 75"/>
                  <a:gd name="T7" fmla="*/ 44 h 113"/>
                  <a:gd name="T8" fmla="*/ 26 w 75"/>
                  <a:gd name="T9" fmla="*/ 54 h 113"/>
                  <a:gd name="T10" fmla="*/ 33 w 75"/>
                  <a:gd name="T11" fmla="*/ 58 h 113"/>
                  <a:gd name="T12" fmla="*/ 38 w 75"/>
                  <a:gd name="T13" fmla="*/ 59 h 113"/>
                  <a:gd name="T14" fmla="*/ 46 w 75"/>
                  <a:gd name="T15" fmla="*/ 57 h 113"/>
                  <a:gd name="T16" fmla="*/ 54 w 75"/>
                  <a:gd name="T17" fmla="*/ 52 h 113"/>
                  <a:gd name="T18" fmla="*/ 53 w 75"/>
                  <a:gd name="T19" fmla="*/ 31 h 113"/>
                  <a:gd name="T20" fmla="*/ 46 w 75"/>
                  <a:gd name="T21" fmla="*/ 20 h 113"/>
                  <a:gd name="T22" fmla="*/ 38 w 75"/>
                  <a:gd name="T23" fmla="*/ 17 h 113"/>
                  <a:gd name="T24" fmla="*/ 38 w 75"/>
                  <a:gd name="T25" fmla="*/ 0 h 113"/>
                  <a:gd name="T26" fmla="*/ 48 w 75"/>
                  <a:gd name="T27" fmla="*/ 2 h 113"/>
                  <a:gd name="T28" fmla="*/ 64 w 75"/>
                  <a:gd name="T29" fmla="*/ 11 h 113"/>
                  <a:gd name="T30" fmla="*/ 74 w 75"/>
                  <a:gd name="T31" fmla="*/ 32 h 113"/>
                  <a:gd name="T32" fmla="*/ 75 w 75"/>
                  <a:gd name="T33" fmla="*/ 70 h 113"/>
                  <a:gd name="T34" fmla="*/ 70 w 75"/>
                  <a:gd name="T35" fmla="*/ 94 h 113"/>
                  <a:gd name="T36" fmla="*/ 52 w 75"/>
                  <a:gd name="T37" fmla="*/ 110 h 113"/>
                  <a:gd name="T38" fmla="*/ 33 w 75"/>
                  <a:gd name="T39" fmla="*/ 113 h 113"/>
                  <a:gd name="T40" fmla="*/ 22 w 75"/>
                  <a:gd name="T41" fmla="*/ 112 h 113"/>
                  <a:gd name="T42" fmla="*/ 11 w 75"/>
                  <a:gd name="T43" fmla="*/ 109 h 113"/>
                  <a:gd name="T44" fmla="*/ 19 w 75"/>
                  <a:gd name="T45" fmla="*/ 95 h 113"/>
                  <a:gd name="T46" fmla="*/ 28 w 75"/>
                  <a:gd name="T47" fmla="*/ 96 h 113"/>
                  <a:gd name="T48" fmla="*/ 38 w 75"/>
                  <a:gd name="T49" fmla="*/ 96 h 113"/>
                  <a:gd name="T50" fmla="*/ 45 w 75"/>
                  <a:gd name="T51" fmla="*/ 93 h 113"/>
                  <a:gd name="T52" fmla="*/ 52 w 75"/>
                  <a:gd name="T53" fmla="*/ 82 h 113"/>
                  <a:gd name="T54" fmla="*/ 54 w 75"/>
                  <a:gd name="T55" fmla="*/ 66 h 113"/>
                  <a:gd name="T56" fmla="*/ 44 w 75"/>
                  <a:gd name="T57" fmla="*/ 73 h 113"/>
                  <a:gd name="T58" fmla="*/ 38 w 75"/>
                  <a:gd name="T59" fmla="*/ 75 h 113"/>
                  <a:gd name="T60" fmla="*/ 20 w 75"/>
                  <a:gd name="T61" fmla="*/ 73 h 113"/>
                  <a:gd name="T62" fmla="*/ 2 w 75"/>
                  <a:gd name="T63" fmla="*/ 54 h 113"/>
                  <a:gd name="T64" fmla="*/ 4 w 75"/>
                  <a:gd name="T65" fmla="*/ 23 h 113"/>
                  <a:gd name="T66" fmla="*/ 23 w 75"/>
                  <a:gd name="T67" fmla="*/ 3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75" h="113">
                    <a:moveTo>
                      <a:pt x="38" y="17"/>
                    </a:moveTo>
                    <a:lnTo>
                      <a:pt x="33" y="18"/>
                    </a:lnTo>
                    <a:lnTo>
                      <a:pt x="30" y="20"/>
                    </a:lnTo>
                    <a:lnTo>
                      <a:pt x="27" y="23"/>
                    </a:lnTo>
                    <a:lnTo>
                      <a:pt x="25" y="27"/>
                    </a:lnTo>
                    <a:lnTo>
                      <a:pt x="23" y="33"/>
                    </a:lnTo>
                    <a:lnTo>
                      <a:pt x="23" y="38"/>
                    </a:lnTo>
                    <a:lnTo>
                      <a:pt x="23" y="44"/>
                    </a:lnTo>
                    <a:lnTo>
                      <a:pt x="24" y="50"/>
                    </a:lnTo>
                    <a:lnTo>
                      <a:pt x="26" y="54"/>
                    </a:lnTo>
                    <a:lnTo>
                      <a:pt x="29" y="57"/>
                    </a:lnTo>
                    <a:lnTo>
                      <a:pt x="33" y="58"/>
                    </a:lnTo>
                    <a:lnTo>
                      <a:pt x="38" y="59"/>
                    </a:lnTo>
                    <a:lnTo>
                      <a:pt x="38" y="59"/>
                    </a:lnTo>
                    <a:lnTo>
                      <a:pt x="43" y="58"/>
                    </a:lnTo>
                    <a:lnTo>
                      <a:pt x="46" y="57"/>
                    </a:lnTo>
                    <a:lnTo>
                      <a:pt x="51" y="55"/>
                    </a:lnTo>
                    <a:lnTo>
                      <a:pt x="54" y="52"/>
                    </a:lnTo>
                    <a:lnTo>
                      <a:pt x="54" y="41"/>
                    </a:lnTo>
                    <a:lnTo>
                      <a:pt x="53" y="31"/>
                    </a:lnTo>
                    <a:lnTo>
                      <a:pt x="50" y="23"/>
                    </a:lnTo>
                    <a:lnTo>
                      <a:pt x="46" y="20"/>
                    </a:lnTo>
                    <a:lnTo>
                      <a:pt x="42" y="18"/>
                    </a:lnTo>
                    <a:lnTo>
                      <a:pt x="38" y="17"/>
                    </a:lnTo>
                    <a:lnTo>
                      <a:pt x="38" y="17"/>
                    </a:lnTo>
                    <a:close/>
                    <a:moveTo>
                      <a:pt x="38" y="0"/>
                    </a:moveTo>
                    <a:lnTo>
                      <a:pt x="38" y="0"/>
                    </a:lnTo>
                    <a:lnTo>
                      <a:pt x="48" y="2"/>
                    </a:lnTo>
                    <a:lnTo>
                      <a:pt x="57" y="5"/>
                    </a:lnTo>
                    <a:lnTo>
                      <a:pt x="64" y="11"/>
                    </a:lnTo>
                    <a:lnTo>
                      <a:pt x="71" y="21"/>
                    </a:lnTo>
                    <a:lnTo>
                      <a:pt x="74" y="32"/>
                    </a:lnTo>
                    <a:lnTo>
                      <a:pt x="75" y="44"/>
                    </a:lnTo>
                    <a:lnTo>
                      <a:pt x="75" y="70"/>
                    </a:lnTo>
                    <a:lnTo>
                      <a:pt x="74" y="83"/>
                    </a:lnTo>
                    <a:lnTo>
                      <a:pt x="70" y="94"/>
                    </a:lnTo>
                    <a:lnTo>
                      <a:pt x="63" y="102"/>
                    </a:lnTo>
                    <a:lnTo>
                      <a:pt x="52" y="110"/>
                    </a:lnTo>
                    <a:lnTo>
                      <a:pt x="38" y="113"/>
                    </a:lnTo>
                    <a:lnTo>
                      <a:pt x="33" y="113"/>
                    </a:lnTo>
                    <a:lnTo>
                      <a:pt x="28" y="113"/>
                    </a:lnTo>
                    <a:lnTo>
                      <a:pt x="22" y="112"/>
                    </a:lnTo>
                    <a:lnTo>
                      <a:pt x="16" y="111"/>
                    </a:lnTo>
                    <a:lnTo>
                      <a:pt x="11" y="109"/>
                    </a:lnTo>
                    <a:lnTo>
                      <a:pt x="13" y="93"/>
                    </a:lnTo>
                    <a:lnTo>
                      <a:pt x="19" y="95"/>
                    </a:lnTo>
                    <a:lnTo>
                      <a:pt x="23" y="96"/>
                    </a:lnTo>
                    <a:lnTo>
                      <a:pt x="28" y="96"/>
                    </a:lnTo>
                    <a:lnTo>
                      <a:pt x="33" y="97"/>
                    </a:lnTo>
                    <a:lnTo>
                      <a:pt x="38" y="96"/>
                    </a:lnTo>
                    <a:lnTo>
                      <a:pt x="42" y="95"/>
                    </a:lnTo>
                    <a:lnTo>
                      <a:pt x="45" y="93"/>
                    </a:lnTo>
                    <a:lnTo>
                      <a:pt x="48" y="90"/>
                    </a:lnTo>
                    <a:lnTo>
                      <a:pt x="52" y="82"/>
                    </a:lnTo>
                    <a:lnTo>
                      <a:pt x="54" y="71"/>
                    </a:lnTo>
                    <a:lnTo>
                      <a:pt x="54" y="66"/>
                    </a:lnTo>
                    <a:lnTo>
                      <a:pt x="50" y="70"/>
                    </a:lnTo>
                    <a:lnTo>
                      <a:pt x="44" y="73"/>
                    </a:lnTo>
                    <a:lnTo>
                      <a:pt x="41" y="74"/>
                    </a:lnTo>
                    <a:lnTo>
                      <a:pt x="38" y="75"/>
                    </a:lnTo>
                    <a:lnTo>
                      <a:pt x="33" y="75"/>
                    </a:lnTo>
                    <a:lnTo>
                      <a:pt x="20" y="73"/>
                    </a:lnTo>
                    <a:lnTo>
                      <a:pt x="9" y="66"/>
                    </a:lnTo>
                    <a:lnTo>
                      <a:pt x="2" y="54"/>
                    </a:lnTo>
                    <a:lnTo>
                      <a:pt x="0" y="38"/>
                    </a:lnTo>
                    <a:lnTo>
                      <a:pt x="4" y="23"/>
                    </a:lnTo>
                    <a:lnTo>
                      <a:pt x="11" y="11"/>
                    </a:lnTo>
                    <a:lnTo>
                      <a:pt x="23" y="3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12" name="Freeform 50"/>
              <p:cNvSpPr>
                <a:spLocks noEditPoints="1"/>
              </p:cNvSpPr>
              <p:nvPr/>
            </p:nvSpPr>
            <p:spPr bwMode="auto">
              <a:xfrm>
                <a:off x="8328025" y="3452813"/>
                <a:ext cx="160338" cy="179387"/>
              </a:xfrm>
              <a:custGeom>
                <a:avLst/>
                <a:gdLst>
                  <a:gd name="T0" fmla="*/ 74 w 101"/>
                  <a:gd name="T1" fmla="*/ 74 h 113"/>
                  <a:gd name="T2" fmla="*/ 70 w 101"/>
                  <a:gd name="T3" fmla="*/ 78 h 113"/>
                  <a:gd name="T4" fmla="*/ 68 w 101"/>
                  <a:gd name="T5" fmla="*/ 85 h 113"/>
                  <a:gd name="T6" fmla="*/ 68 w 101"/>
                  <a:gd name="T7" fmla="*/ 95 h 113"/>
                  <a:gd name="T8" fmla="*/ 72 w 101"/>
                  <a:gd name="T9" fmla="*/ 100 h 113"/>
                  <a:gd name="T10" fmla="*/ 76 w 101"/>
                  <a:gd name="T11" fmla="*/ 101 h 113"/>
                  <a:gd name="T12" fmla="*/ 80 w 101"/>
                  <a:gd name="T13" fmla="*/ 101 h 113"/>
                  <a:gd name="T14" fmla="*/ 84 w 101"/>
                  <a:gd name="T15" fmla="*/ 98 h 113"/>
                  <a:gd name="T16" fmla="*/ 86 w 101"/>
                  <a:gd name="T17" fmla="*/ 90 h 113"/>
                  <a:gd name="T18" fmla="*/ 85 w 101"/>
                  <a:gd name="T19" fmla="*/ 81 h 113"/>
                  <a:gd name="T20" fmla="*/ 82 w 101"/>
                  <a:gd name="T21" fmla="*/ 75 h 113"/>
                  <a:gd name="T22" fmla="*/ 76 w 101"/>
                  <a:gd name="T23" fmla="*/ 74 h 113"/>
                  <a:gd name="T24" fmla="*/ 87 w 101"/>
                  <a:gd name="T25" fmla="*/ 64 h 113"/>
                  <a:gd name="T26" fmla="*/ 97 w 101"/>
                  <a:gd name="T27" fmla="*/ 72 h 113"/>
                  <a:gd name="T28" fmla="*/ 100 w 101"/>
                  <a:gd name="T29" fmla="*/ 80 h 113"/>
                  <a:gd name="T30" fmla="*/ 101 w 101"/>
                  <a:gd name="T31" fmla="*/ 90 h 113"/>
                  <a:gd name="T32" fmla="*/ 99 w 101"/>
                  <a:gd name="T33" fmla="*/ 100 h 113"/>
                  <a:gd name="T34" fmla="*/ 95 w 101"/>
                  <a:gd name="T35" fmla="*/ 106 h 113"/>
                  <a:gd name="T36" fmla="*/ 76 w 101"/>
                  <a:gd name="T37" fmla="*/ 113 h 113"/>
                  <a:gd name="T38" fmla="*/ 67 w 101"/>
                  <a:gd name="T39" fmla="*/ 112 h 113"/>
                  <a:gd name="T40" fmla="*/ 56 w 101"/>
                  <a:gd name="T41" fmla="*/ 103 h 113"/>
                  <a:gd name="T42" fmla="*/ 53 w 101"/>
                  <a:gd name="T43" fmla="*/ 96 h 113"/>
                  <a:gd name="T44" fmla="*/ 53 w 101"/>
                  <a:gd name="T45" fmla="*/ 85 h 113"/>
                  <a:gd name="T46" fmla="*/ 55 w 101"/>
                  <a:gd name="T47" fmla="*/ 73 h 113"/>
                  <a:gd name="T48" fmla="*/ 67 w 101"/>
                  <a:gd name="T49" fmla="*/ 64 h 113"/>
                  <a:gd name="T50" fmla="*/ 24 w 101"/>
                  <a:gd name="T51" fmla="*/ 12 h 113"/>
                  <a:gd name="T52" fmla="*/ 19 w 101"/>
                  <a:gd name="T53" fmla="*/ 13 h 113"/>
                  <a:gd name="T54" fmla="*/ 15 w 101"/>
                  <a:gd name="T55" fmla="*/ 19 h 113"/>
                  <a:gd name="T56" fmla="*/ 14 w 101"/>
                  <a:gd name="T57" fmla="*/ 28 h 113"/>
                  <a:gd name="T58" fmla="*/ 17 w 101"/>
                  <a:gd name="T59" fmla="*/ 36 h 113"/>
                  <a:gd name="T60" fmla="*/ 21 w 101"/>
                  <a:gd name="T61" fmla="*/ 39 h 113"/>
                  <a:gd name="T62" fmla="*/ 24 w 101"/>
                  <a:gd name="T63" fmla="*/ 39 h 113"/>
                  <a:gd name="T64" fmla="*/ 29 w 101"/>
                  <a:gd name="T65" fmla="*/ 38 h 113"/>
                  <a:gd name="T66" fmla="*/ 33 w 101"/>
                  <a:gd name="T67" fmla="*/ 33 h 113"/>
                  <a:gd name="T68" fmla="*/ 34 w 101"/>
                  <a:gd name="T69" fmla="*/ 23 h 113"/>
                  <a:gd name="T70" fmla="*/ 30 w 101"/>
                  <a:gd name="T71" fmla="*/ 16 h 113"/>
                  <a:gd name="T72" fmla="*/ 26 w 101"/>
                  <a:gd name="T73" fmla="*/ 12 h 113"/>
                  <a:gd name="T74" fmla="*/ 24 w 101"/>
                  <a:gd name="T75" fmla="*/ 12 h 113"/>
                  <a:gd name="T76" fmla="*/ 76 w 101"/>
                  <a:gd name="T77" fmla="*/ 14 h 113"/>
                  <a:gd name="T78" fmla="*/ 76 w 101"/>
                  <a:gd name="T79" fmla="*/ 25 h 113"/>
                  <a:gd name="T80" fmla="*/ 24 w 101"/>
                  <a:gd name="T81" fmla="*/ 101 h 113"/>
                  <a:gd name="T82" fmla="*/ 24 w 101"/>
                  <a:gd name="T83" fmla="*/ 87 h 113"/>
                  <a:gd name="T84" fmla="*/ 24 w 101"/>
                  <a:gd name="T85" fmla="*/ 0 h 113"/>
                  <a:gd name="T86" fmla="*/ 34 w 101"/>
                  <a:gd name="T87" fmla="*/ 2 h 113"/>
                  <a:gd name="T88" fmla="*/ 44 w 101"/>
                  <a:gd name="T89" fmla="*/ 10 h 113"/>
                  <a:gd name="T90" fmla="*/ 48 w 101"/>
                  <a:gd name="T91" fmla="*/ 18 h 113"/>
                  <a:gd name="T92" fmla="*/ 48 w 101"/>
                  <a:gd name="T93" fmla="*/ 28 h 113"/>
                  <a:gd name="T94" fmla="*/ 46 w 101"/>
                  <a:gd name="T95" fmla="*/ 38 h 113"/>
                  <a:gd name="T96" fmla="*/ 41 w 101"/>
                  <a:gd name="T97" fmla="*/ 44 h 113"/>
                  <a:gd name="T98" fmla="*/ 24 w 101"/>
                  <a:gd name="T99" fmla="*/ 51 h 113"/>
                  <a:gd name="T100" fmla="*/ 14 w 101"/>
                  <a:gd name="T101" fmla="*/ 50 h 113"/>
                  <a:gd name="T102" fmla="*/ 4 w 101"/>
                  <a:gd name="T103" fmla="*/ 41 h 113"/>
                  <a:gd name="T104" fmla="*/ 0 w 101"/>
                  <a:gd name="T105" fmla="*/ 34 h 113"/>
                  <a:gd name="T106" fmla="*/ 0 w 101"/>
                  <a:gd name="T107" fmla="*/ 23 h 113"/>
                  <a:gd name="T108" fmla="*/ 2 w 101"/>
                  <a:gd name="T109" fmla="*/ 13 h 113"/>
                  <a:gd name="T110" fmla="*/ 6 w 101"/>
                  <a:gd name="T111" fmla="*/ 7 h 113"/>
                  <a:gd name="T112" fmla="*/ 24 w 101"/>
                  <a:gd name="T113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01" h="113">
                    <a:moveTo>
                      <a:pt x="76" y="74"/>
                    </a:moveTo>
                    <a:lnTo>
                      <a:pt x="74" y="74"/>
                    </a:lnTo>
                    <a:lnTo>
                      <a:pt x="71" y="75"/>
                    </a:lnTo>
                    <a:lnTo>
                      <a:pt x="70" y="78"/>
                    </a:lnTo>
                    <a:lnTo>
                      <a:pt x="68" y="81"/>
                    </a:lnTo>
                    <a:lnTo>
                      <a:pt x="68" y="85"/>
                    </a:lnTo>
                    <a:lnTo>
                      <a:pt x="68" y="90"/>
                    </a:lnTo>
                    <a:lnTo>
                      <a:pt x="68" y="95"/>
                    </a:lnTo>
                    <a:lnTo>
                      <a:pt x="70" y="98"/>
                    </a:lnTo>
                    <a:lnTo>
                      <a:pt x="72" y="100"/>
                    </a:lnTo>
                    <a:lnTo>
                      <a:pt x="74" y="101"/>
                    </a:lnTo>
                    <a:lnTo>
                      <a:pt x="76" y="101"/>
                    </a:lnTo>
                    <a:lnTo>
                      <a:pt x="76" y="101"/>
                    </a:lnTo>
                    <a:lnTo>
                      <a:pt x="80" y="101"/>
                    </a:lnTo>
                    <a:lnTo>
                      <a:pt x="82" y="100"/>
                    </a:lnTo>
                    <a:lnTo>
                      <a:pt x="84" y="98"/>
                    </a:lnTo>
                    <a:lnTo>
                      <a:pt x="85" y="95"/>
                    </a:lnTo>
                    <a:lnTo>
                      <a:pt x="86" y="90"/>
                    </a:lnTo>
                    <a:lnTo>
                      <a:pt x="86" y="85"/>
                    </a:lnTo>
                    <a:lnTo>
                      <a:pt x="85" y="81"/>
                    </a:lnTo>
                    <a:lnTo>
                      <a:pt x="84" y="78"/>
                    </a:lnTo>
                    <a:lnTo>
                      <a:pt x="82" y="75"/>
                    </a:lnTo>
                    <a:lnTo>
                      <a:pt x="80" y="74"/>
                    </a:lnTo>
                    <a:lnTo>
                      <a:pt x="76" y="74"/>
                    </a:lnTo>
                    <a:close/>
                    <a:moveTo>
                      <a:pt x="76" y="62"/>
                    </a:moveTo>
                    <a:lnTo>
                      <a:pt x="87" y="64"/>
                    </a:lnTo>
                    <a:lnTo>
                      <a:pt x="95" y="69"/>
                    </a:lnTo>
                    <a:lnTo>
                      <a:pt x="97" y="72"/>
                    </a:lnTo>
                    <a:lnTo>
                      <a:pt x="99" y="75"/>
                    </a:lnTo>
                    <a:lnTo>
                      <a:pt x="100" y="80"/>
                    </a:lnTo>
                    <a:lnTo>
                      <a:pt x="101" y="85"/>
                    </a:lnTo>
                    <a:lnTo>
                      <a:pt x="101" y="90"/>
                    </a:lnTo>
                    <a:lnTo>
                      <a:pt x="100" y="96"/>
                    </a:lnTo>
                    <a:lnTo>
                      <a:pt x="99" y="100"/>
                    </a:lnTo>
                    <a:lnTo>
                      <a:pt x="97" y="103"/>
                    </a:lnTo>
                    <a:lnTo>
                      <a:pt x="95" y="106"/>
                    </a:lnTo>
                    <a:lnTo>
                      <a:pt x="87" y="112"/>
                    </a:lnTo>
                    <a:lnTo>
                      <a:pt x="76" y="113"/>
                    </a:lnTo>
                    <a:lnTo>
                      <a:pt x="76" y="113"/>
                    </a:lnTo>
                    <a:lnTo>
                      <a:pt x="67" y="112"/>
                    </a:lnTo>
                    <a:lnTo>
                      <a:pt x="59" y="106"/>
                    </a:lnTo>
                    <a:lnTo>
                      <a:pt x="56" y="103"/>
                    </a:lnTo>
                    <a:lnTo>
                      <a:pt x="54" y="100"/>
                    </a:lnTo>
                    <a:lnTo>
                      <a:pt x="53" y="96"/>
                    </a:lnTo>
                    <a:lnTo>
                      <a:pt x="53" y="90"/>
                    </a:lnTo>
                    <a:lnTo>
                      <a:pt x="53" y="85"/>
                    </a:lnTo>
                    <a:lnTo>
                      <a:pt x="53" y="79"/>
                    </a:lnTo>
                    <a:lnTo>
                      <a:pt x="55" y="73"/>
                    </a:lnTo>
                    <a:lnTo>
                      <a:pt x="59" y="69"/>
                    </a:lnTo>
                    <a:lnTo>
                      <a:pt x="67" y="64"/>
                    </a:lnTo>
                    <a:lnTo>
                      <a:pt x="76" y="62"/>
                    </a:lnTo>
                    <a:close/>
                    <a:moveTo>
                      <a:pt x="24" y="12"/>
                    </a:moveTo>
                    <a:lnTo>
                      <a:pt x="21" y="12"/>
                    </a:lnTo>
                    <a:lnTo>
                      <a:pt x="19" y="13"/>
                    </a:lnTo>
                    <a:lnTo>
                      <a:pt x="17" y="16"/>
                    </a:lnTo>
                    <a:lnTo>
                      <a:pt x="15" y="19"/>
                    </a:lnTo>
                    <a:lnTo>
                      <a:pt x="14" y="23"/>
                    </a:lnTo>
                    <a:lnTo>
                      <a:pt x="14" y="28"/>
                    </a:lnTo>
                    <a:lnTo>
                      <a:pt x="15" y="33"/>
                    </a:lnTo>
                    <a:lnTo>
                      <a:pt x="17" y="36"/>
                    </a:lnTo>
                    <a:lnTo>
                      <a:pt x="19" y="38"/>
                    </a:lnTo>
                    <a:lnTo>
                      <a:pt x="21" y="39"/>
                    </a:lnTo>
                    <a:lnTo>
                      <a:pt x="24" y="39"/>
                    </a:lnTo>
                    <a:lnTo>
                      <a:pt x="24" y="39"/>
                    </a:lnTo>
                    <a:lnTo>
                      <a:pt x="27" y="39"/>
                    </a:lnTo>
                    <a:lnTo>
                      <a:pt x="29" y="38"/>
                    </a:lnTo>
                    <a:lnTo>
                      <a:pt x="30" y="36"/>
                    </a:lnTo>
                    <a:lnTo>
                      <a:pt x="33" y="33"/>
                    </a:lnTo>
                    <a:lnTo>
                      <a:pt x="34" y="28"/>
                    </a:lnTo>
                    <a:lnTo>
                      <a:pt x="34" y="23"/>
                    </a:lnTo>
                    <a:lnTo>
                      <a:pt x="33" y="19"/>
                    </a:lnTo>
                    <a:lnTo>
                      <a:pt x="30" y="16"/>
                    </a:lnTo>
                    <a:lnTo>
                      <a:pt x="29" y="13"/>
                    </a:lnTo>
                    <a:lnTo>
                      <a:pt x="26" y="12"/>
                    </a:lnTo>
                    <a:lnTo>
                      <a:pt x="24" y="12"/>
                    </a:lnTo>
                    <a:lnTo>
                      <a:pt x="24" y="12"/>
                    </a:lnTo>
                    <a:close/>
                    <a:moveTo>
                      <a:pt x="71" y="11"/>
                    </a:moveTo>
                    <a:lnTo>
                      <a:pt x="76" y="14"/>
                    </a:lnTo>
                    <a:lnTo>
                      <a:pt x="82" y="18"/>
                    </a:lnTo>
                    <a:lnTo>
                      <a:pt x="76" y="25"/>
                    </a:lnTo>
                    <a:lnTo>
                      <a:pt x="27" y="103"/>
                    </a:lnTo>
                    <a:lnTo>
                      <a:pt x="24" y="101"/>
                    </a:lnTo>
                    <a:lnTo>
                      <a:pt x="17" y="98"/>
                    </a:lnTo>
                    <a:lnTo>
                      <a:pt x="24" y="87"/>
                    </a:lnTo>
                    <a:lnTo>
                      <a:pt x="71" y="11"/>
                    </a:lnTo>
                    <a:close/>
                    <a:moveTo>
                      <a:pt x="24" y="0"/>
                    </a:moveTo>
                    <a:lnTo>
                      <a:pt x="24" y="0"/>
                    </a:lnTo>
                    <a:lnTo>
                      <a:pt x="34" y="2"/>
                    </a:lnTo>
                    <a:lnTo>
                      <a:pt x="41" y="6"/>
                    </a:lnTo>
                    <a:lnTo>
                      <a:pt x="44" y="10"/>
                    </a:lnTo>
                    <a:lnTo>
                      <a:pt x="46" y="13"/>
                    </a:lnTo>
                    <a:lnTo>
                      <a:pt x="48" y="18"/>
                    </a:lnTo>
                    <a:lnTo>
                      <a:pt x="48" y="23"/>
                    </a:lnTo>
                    <a:lnTo>
                      <a:pt x="48" y="28"/>
                    </a:lnTo>
                    <a:lnTo>
                      <a:pt x="48" y="34"/>
                    </a:lnTo>
                    <a:lnTo>
                      <a:pt x="46" y="38"/>
                    </a:lnTo>
                    <a:lnTo>
                      <a:pt x="44" y="41"/>
                    </a:lnTo>
                    <a:lnTo>
                      <a:pt x="41" y="44"/>
                    </a:lnTo>
                    <a:lnTo>
                      <a:pt x="34" y="50"/>
                    </a:lnTo>
                    <a:lnTo>
                      <a:pt x="24" y="51"/>
                    </a:lnTo>
                    <a:lnTo>
                      <a:pt x="24" y="51"/>
                    </a:lnTo>
                    <a:lnTo>
                      <a:pt x="14" y="50"/>
                    </a:lnTo>
                    <a:lnTo>
                      <a:pt x="6" y="44"/>
                    </a:lnTo>
                    <a:lnTo>
                      <a:pt x="4" y="41"/>
                    </a:lnTo>
                    <a:lnTo>
                      <a:pt x="2" y="38"/>
                    </a:lnTo>
                    <a:lnTo>
                      <a:pt x="0" y="34"/>
                    </a:lnTo>
                    <a:lnTo>
                      <a:pt x="0" y="28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2" y="13"/>
                    </a:lnTo>
                    <a:lnTo>
                      <a:pt x="4" y="10"/>
                    </a:lnTo>
                    <a:lnTo>
                      <a:pt x="6" y="7"/>
                    </a:lnTo>
                    <a:lnTo>
                      <a:pt x="13" y="2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13" name="Freeform 51"/>
              <p:cNvSpPr>
                <a:spLocks noEditPoints="1"/>
              </p:cNvSpPr>
              <p:nvPr/>
            </p:nvSpPr>
            <p:spPr bwMode="auto">
              <a:xfrm>
                <a:off x="6878637" y="3927475"/>
                <a:ext cx="128588" cy="174625"/>
              </a:xfrm>
              <a:custGeom>
                <a:avLst/>
                <a:gdLst>
                  <a:gd name="T0" fmla="*/ 45 w 81"/>
                  <a:gd name="T1" fmla="*/ 29 h 110"/>
                  <a:gd name="T2" fmla="*/ 44 w 81"/>
                  <a:gd name="T3" fmla="*/ 32 h 110"/>
                  <a:gd name="T4" fmla="*/ 34 w 81"/>
                  <a:gd name="T5" fmla="*/ 49 h 110"/>
                  <a:gd name="T6" fmla="*/ 21 w 81"/>
                  <a:gd name="T7" fmla="*/ 69 h 110"/>
                  <a:gd name="T8" fmla="*/ 46 w 81"/>
                  <a:gd name="T9" fmla="*/ 69 h 110"/>
                  <a:gd name="T10" fmla="*/ 46 w 81"/>
                  <a:gd name="T11" fmla="*/ 29 h 110"/>
                  <a:gd name="T12" fmla="*/ 45 w 81"/>
                  <a:gd name="T13" fmla="*/ 29 h 110"/>
                  <a:gd name="T14" fmla="*/ 46 w 81"/>
                  <a:gd name="T15" fmla="*/ 0 h 110"/>
                  <a:gd name="T16" fmla="*/ 69 w 81"/>
                  <a:gd name="T17" fmla="*/ 0 h 110"/>
                  <a:gd name="T18" fmla="*/ 69 w 81"/>
                  <a:gd name="T19" fmla="*/ 69 h 110"/>
                  <a:gd name="T20" fmla="*/ 81 w 81"/>
                  <a:gd name="T21" fmla="*/ 69 h 110"/>
                  <a:gd name="T22" fmla="*/ 81 w 81"/>
                  <a:gd name="T23" fmla="*/ 87 h 110"/>
                  <a:gd name="T24" fmla="*/ 69 w 81"/>
                  <a:gd name="T25" fmla="*/ 87 h 110"/>
                  <a:gd name="T26" fmla="*/ 69 w 81"/>
                  <a:gd name="T27" fmla="*/ 110 h 110"/>
                  <a:gd name="T28" fmla="*/ 46 w 81"/>
                  <a:gd name="T29" fmla="*/ 110 h 110"/>
                  <a:gd name="T30" fmla="*/ 46 w 81"/>
                  <a:gd name="T31" fmla="*/ 87 h 110"/>
                  <a:gd name="T32" fmla="*/ 2 w 81"/>
                  <a:gd name="T33" fmla="*/ 87 h 110"/>
                  <a:gd name="T34" fmla="*/ 0 w 81"/>
                  <a:gd name="T35" fmla="*/ 73 h 110"/>
                  <a:gd name="T36" fmla="*/ 34 w 81"/>
                  <a:gd name="T37" fmla="*/ 19 h 110"/>
                  <a:gd name="T38" fmla="*/ 46 w 81"/>
                  <a:gd name="T3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1" h="110">
                    <a:moveTo>
                      <a:pt x="45" y="29"/>
                    </a:moveTo>
                    <a:lnTo>
                      <a:pt x="44" y="32"/>
                    </a:lnTo>
                    <a:lnTo>
                      <a:pt x="34" y="49"/>
                    </a:lnTo>
                    <a:lnTo>
                      <a:pt x="21" y="69"/>
                    </a:lnTo>
                    <a:lnTo>
                      <a:pt x="46" y="69"/>
                    </a:lnTo>
                    <a:lnTo>
                      <a:pt x="46" y="29"/>
                    </a:lnTo>
                    <a:lnTo>
                      <a:pt x="45" y="29"/>
                    </a:lnTo>
                    <a:close/>
                    <a:moveTo>
                      <a:pt x="46" y="0"/>
                    </a:moveTo>
                    <a:lnTo>
                      <a:pt x="69" y="0"/>
                    </a:lnTo>
                    <a:lnTo>
                      <a:pt x="69" y="69"/>
                    </a:lnTo>
                    <a:lnTo>
                      <a:pt x="81" y="69"/>
                    </a:lnTo>
                    <a:lnTo>
                      <a:pt x="81" y="87"/>
                    </a:lnTo>
                    <a:lnTo>
                      <a:pt x="69" y="87"/>
                    </a:lnTo>
                    <a:lnTo>
                      <a:pt x="69" y="110"/>
                    </a:lnTo>
                    <a:lnTo>
                      <a:pt x="46" y="110"/>
                    </a:lnTo>
                    <a:lnTo>
                      <a:pt x="46" y="87"/>
                    </a:lnTo>
                    <a:lnTo>
                      <a:pt x="2" y="87"/>
                    </a:lnTo>
                    <a:lnTo>
                      <a:pt x="0" y="73"/>
                    </a:lnTo>
                    <a:lnTo>
                      <a:pt x="34" y="19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14" name="Freeform 52"/>
              <p:cNvSpPr>
                <a:spLocks/>
              </p:cNvSpPr>
              <p:nvPr/>
            </p:nvSpPr>
            <p:spPr bwMode="auto">
              <a:xfrm>
                <a:off x="7375525" y="3927475"/>
                <a:ext cx="115888" cy="176212"/>
              </a:xfrm>
              <a:custGeom>
                <a:avLst/>
                <a:gdLst>
                  <a:gd name="T0" fmla="*/ 8 w 73"/>
                  <a:gd name="T1" fmla="*/ 0 h 111"/>
                  <a:gd name="T2" fmla="*/ 70 w 73"/>
                  <a:gd name="T3" fmla="*/ 0 h 111"/>
                  <a:gd name="T4" fmla="*/ 70 w 73"/>
                  <a:gd name="T5" fmla="*/ 17 h 111"/>
                  <a:gd name="T6" fmla="*/ 26 w 73"/>
                  <a:gd name="T7" fmla="*/ 17 h 111"/>
                  <a:gd name="T8" fmla="*/ 23 w 73"/>
                  <a:gd name="T9" fmla="*/ 43 h 111"/>
                  <a:gd name="T10" fmla="*/ 26 w 73"/>
                  <a:gd name="T11" fmla="*/ 41 h 111"/>
                  <a:gd name="T12" fmla="*/ 31 w 73"/>
                  <a:gd name="T13" fmla="*/ 40 h 111"/>
                  <a:gd name="T14" fmla="*/ 35 w 73"/>
                  <a:gd name="T15" fmla="*/ 38 h 111"/>
                  <a:gd name="T16" fmla="*/ 40 w 73"/>
                  <a:gd name="T17" fmla="*/ 37 h 111"/>
                  <a:gd name="T18" fmla="*/ 50 w 73"/>
                  <a:gd name="T19" fmla="*/ 38 h 111"/>
                  <a:gd name="T20" fmla="*/ 58 w 73"/>
                  <a:gd name="T21" fmla="*/ 42 h 111"/>
                  <a:gd name="T22" fmla="*/ 65 w 73"/>
                  <a:gd name="T23" fmla="*/ 47 h 111"/>
                  <a:gd name="T24" fmla="*/ 71 w 73"/>
                  <a:gd name="T25" fmla="*/ 59 h 111"/>
                  <a:gd name="T26" fmla="*/ 73 w 73"/>
                  <a:gd name="T27" fmla="*/ 75 h 111"/>
                  <a:gd name="T28" fmla="*/ 71 w 73"/>
                  <a:gd name="T29" fmla="*/ 89 h 111"/>
                  <a:gd name="T30" fmla="*/ 64 w 73"/>
                  <a:gd name="T31" fmla="*/ 102 h 111"/>
                  <a:gd name="T32" fmla="*/ 57 w 73"/>
                  <a:gd name="T33" fmla="*/ 107 h 111"/>
                  <a:gd name="T34" fmla="*/ 48 w 73"/>
                  <a:gd name="T35" fmla="*/ 110 h 111"/>
                  <a:gd name="T36" fmla="*/ 37 w 73"/>
                  <a:gd name="T37" fmla="*/ 111 h 111"/>
                  <a:gd name="T38" fmla="*/ 22 w 73"/>
                  <a:gd name="T39" fmla="*/ 110 h 111"/>
                  <a:gd name="T40" fmla="*/ 10 w 73"/>
                  <a:gd name="T41" fmla="*/ 104 h 111"/>
                  <a:gd name="T42" fmla="*/ 5 w 73"/>
                  <a:gd name="T43" fmla="*/ 97 h 111"/>
                  <a:gd name="T44" fmla="*/ 1 w 73"/>
                  <a:gd name="T45" fmla="*/ 90 h 111"/>
                  <a:gd name="T46" fmla="*/ 0 w 73"/>
                  <a:gd name="T47" fmla="*/ 80 h 111"/>
                  <a:gd name="T48" fmla="*/ 1 w 73"/>
                  <a:gd name="T49" fmla="*/ 80 h 111"/>
                  <a:gd name="T50" fmla="*/ 21 w 73"/>
                  <a:gd name="T51" fmla="*/ 79 h 111"/>
                  <a:gd name="T52" fmla="*/ 22 w 73"/>
                  <a:gd name="T53" fmla="*/ 83 h 111"/>
                  <a:gd name="T54" fmla="*/ 23 w 73"/>
                  <a:gd name="T55" fmla="*/ 88 h 111"/>
                  <a:gd name="T56" fmla="*/ 25 w 73"/>
                  <a:gd name="T57" fmla="*/ 91 h 111"/>
                  <a:gd name="T58" fmla="*/ 29 w 73"/>
                  <a:gd name="T59" fmla="*/ 93 h 111"/>
                  <a:gd name="T60" fmla="*/ 33 w 73"/>
                  <a:gd name="T61" fmla="*/ 94 h 111"/>
                  <a:gd name="T62" fmla="*/ 37 w 73"/>
                  <a:gd name="T63" fmla="*/ 95 h 111"/>
                  <a:gd name="T64" fmla="*/ 40 w 73"/>
                  <a:gd name="T65" fmla="*/ 94 h 111"/>
                  <a:gd name="T66" fmla="*/ 43 w 73"/>
                  <a:gd name="T67" fmla="*/ 93 h 111"/>
                  <a:gd name="T68" fmla="*/ 46 w 73"/>
                  <a:gd name="T69" fmla="*/ 92 h 111"/>
                  <a:gd name="T70" fmla="*/ 48 w 73"/>
                  <a:gd name="T71" fmla="*/ 89 h 111"/>
                  <a:gd name="T72" fmla="*/ 50 w 73"/>
                  <a:gd name="T73" fmla="*/ 85 h 111"/>
                  <a:gd name="T74" fmla="*/ 51 w 73"/>
                  <a:gd name="T75" fmla="*/ 80 h 111"/>
                  <a:gd name="T76" fmla="*/ 52 w 73"/>
                  <a:gd name="T77" fmla="*/ 75 h 111"/>
                  <a:gd name="T78" fmla="*/ 51 w 73"/>
                  <a:gd name="T79" fmla="*/ 68 h 111"/>
                  <a:gd name="T80" fmla="*/ 50 w 73"/>
                  <a:gd name="T81" fmla="*/ 64 h 111"/>
                  <a:gd name="T82" fmla="*/ 48 w 73"/>
                  <a:gd name="T83" fmla="*/ 60 h 111"/>
                  <a:gd name="T84" fmla="*/ 45 w 73"/>
                  <a:gd name="T85" fmla="*/ 57 h 111"/>
                  <a:gd name="T86" fmla="*/ 41 w 73"/>
                  <a:gd name="T87" fmla="*/ 54 h 111"/>
                  <a:gd name="T88" fmla="*/ 36 w 73"/>
                  <a:gd name="T89" fmla="*/ 53 h 111"/>
                  <a:gd name="T90" fmla="*/ 32 w 73"/>
                  <a:gd name="T91" fmla="*/ 54 h 111"/>
                  <a:gd name="T92" fmla="*/ 29 w 73"/>
                  <a:gd name="T93" fmla="*/ 54 h 111"/>
                  <a:gd name="T94" fmla="*/ 26 w 73"/>
                  <a:gd name="T95" fmla="*/ 57 h 111"/>
                  <a:gd name="T96" fmla="*/ 23 w 73"/>
                  <a:gd name="T97" fmla="*/ 59 h 111"/>
                  <a:gd name="T98" fmla="*/ 21 w 73"/>
                  <a:gd name="T99" fmla="*/ 62 h 111"/>
                  <a:gd name="T100" fmla="*/ 2 w 73"/>
                  <a:gd name="T101" fmla="*/ 61 h 111"/>
                  <a:gd name="T102" fmla="*/ 8 w 73"/>
                  <a:gd name="T103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73" h="111">
                    <a:moveTo>
                      <a:pt x="8" y="0"/>
                    </a:moveTo>
                    <a:lnTo>
                      <a:pt x="70" y="0"/>
                    </a:lnTo>
                    <a:lnTo>
                      <a:pt x="70" y="17"/>
                    </a:lnTo>
                    <a:lnTo>
                      <a:pt x="26" y="17"/>
                    </a:lnTo>
                    <a:lnTo>
                      <a:pt x="23" y="43"/>
                    </a:lnTo>
                    <a:lnTo>
                      <a:pt x="26" y="41"/>
                    </a:lnTo>
                    <a:lnTo>
                      <a:pt x="31" y="40"/>
                    </a:lnTo>
                    <a:lnTo>
                      <a:pt x="35" y="38"/>
                    </a:lnTo>
                    <a:lnTo>
                      <a:pt x="40" y="37"/>
                    </a:lnTo>
                    <a:lnTo>
                      <a:pt x="50" y="38"/>
                    </a:lnTo>
                    <a:lnTo>
                      <a:pt x="58" y="42"/>
                    </a:lnTo>
                    <a:lnTo>
                      <a:pt x="65" y="47"/>
                    </a:lnTo>
                    <a:lnTo>
                      <a:pt x="71" y="59"/>
                    </a:lnTo>
                    <a:lnTo>
                      <a:pt x="73" y="75"/>
                    </a:lnTo>
                    <a:lnTo>
                      <a:pt x="71" y="89"/>
                    </a:lnTo>
                    <a:lnTo>
                      <a:pt x="64" y="102"/>
                    </a:lnTo>
                    <a:lnTo>
                      <a:pt x="57" y="107"/>
                    </a:lnTo>
                    <a:lnTo>
                      <a:pt x="48" y="110"/>
                    </a:lnTo>
                    <a:lnTo>
                      <a:pt x="37" y="111"/>
                    </a:lnTo>
                    <a:lnTo>
                      <a:pt x="22" y="110"/>
                    </a:lnTo>
                    <a:lnTo>
                      <a:pt x="10" y="104"/>
                    </a:lnTo>
                    <a:lnTo>
                      <a:pt x="5" y="97"/>
                    </a:lnTo>
                    <a:lnTo>
                      <a:pt x="1" y="90"/>
                    </a:lnTo>
                    <a:lnTo>
                      <a:pt x="0" y="80"/>
                    </a:lnTo>
                    <a:lnTo>
                      <a:pt x="1" y="80"/>
                    </a:lnTo>
                    <a:lnTo>
                      <a:pt x="21" y="79"/>
                    </a:lnTo>
                    <a:lnTo>
                      <a:pt x="22" y="83"/>
                    </a:lnTo>
                    <a:lnTo>
                      <a:pt x="23" y="88"/>
                    </a:lnTo>
                    <a:lnTo>
                      <a:pt x="25" y="91"/>
                    </a:lnTo>
                    <a:lnTo>
                      <a:pt x="29" y="93"/>
                    </a:lnTo>
                    <a:lnTo>
                      <a:pt x="33" y="94"/>
                    </a:lnTo>
                    <a:lnTo>
                      <a:pt x="37" y="95"/>
                    </a:lnTo>
                    <a:lnTo>
                      <a:pt x="40" y="94"/>
                    </a:lnTo>
                    <a:lnTo>
                      <a:pt x="43" y="93"/>
                    </a:lnTo>
                    <a:lnTo>
                      <a:pt x="46" y="92"/>
                    </a:lnTo>
                    <a:lnTo>
                      <a:pt x="48" y="89"/>
                    </a:lnTo>
                    <a:lnTo>
                      <a:pt x="50" y="85"/>
                    </a:lnTo>
                    <a:lnTo>
                      <a:pt x="51" y="80"/>
                    </a:lnTo>
                    <a:lnTo>
                      <a:pt x="52" y="75"/>
                    </a:lnTo>
                    <a:lnTo>
                      <a:pt x="51" y="68"/>
                    </a:lnTo>
                    <a:lnTo>
                      <a:pt x="50" y="64"/>
                    </a:lnTo>
                    <a:lnTo>
                      <a:pt x="48" y="60"/>
                    </a:lnTo>
                    <a:lnTo>
                      <a:pt x="45" y="57"/>
                    </a:lnTo>
                    <a:lnTo>
                      <a:pt x="41" y="54"/>
                    </a:lnTo>
                    <a:lnTo>
                      <a:pt x="36" y="53"/>
                    </a:lnTo>
                    <a:lnTo>
                      <a:pt x="32" y="54"/>
                    </a:lnTo>
                    <a:lnTo>
                      <a:pt x="29" y="54"/>
                    </a:lnTo>
                    <a:lnTo>
                      <a:pt x="26" y="57"/>
                    </a:lnTo>
                    <a:lnTo>
                      <a:pt x="23" y="59"/>
                    </a:lnTo>
                    <a:lnTo>
                      <a:pt x="21" y="62"/>
                    </a:lnTo>
                    <a:lnTo>
                      <a:pt x="2" y="61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15" name="Freeform 53"/>
              <p:cNvSpPr>
                <a:spLocks noEditPoints="1"/>
              </p:cNvSpPr>
              <p:nvPr/>
            </p:nvSpPr>
            <p:spPr bwMode="auto">
              <a:xfrm>
                <a:off x="7859712" y="3924300"/>
                <a:ext cx="122238" cy="179387"/>
              </a:xfrm>
              <a:custGeom>
                <a:avLst/>
                <a:gdLst>
                  <a:gd name="T0" fmla="*/ 34 w 77"/>
                  <a:gd name="T1" fmla="*/ 55 h 113"/>
                  <a:gd name="T2" fmla="*/ 26 w 77"/>
                  <a:gd name="T3" fmla="*/ 59 h 113"/>
                  <a:gd name="T4" fmla="*/ 23 w 77"/>
                  <a:gd name="T5" fmla="*/ 69 h 113"/>
                  <a:gd name="T6" fmla="*/ 28 w 77"/>
                  <a:gd name="T7" fmla="*/ 90 h 113"/>
                  <a:gd name="T8" fmla="*/ 35 w 77"/>
                  <a:gd name="T9" fmla="*/ 96 h 113"/>
                  <a:gd name="T10" fmla="*/ 40 w 77"/>
                  <a:gd name="T11" fmla="*/ 97 h 113"/>
                  <a:gd name="T12" fmla="*/ 49 w 77"/>
                  <a:gd name="T13" fmla="*/ 94 h 113"/>
                  <a:gd name="T14" fmla="*/ 54 w 77"/>
                  <a:gd name="T15" fmla="*/ 86 h 113"/>
                  <a:gd name="T16" fmla="*/ 55 w 77"/>
                  <a:gd name="T17" fmla="*/ 76 h 113"/>
                  <a:gd name="T18" fmla="*/ 54 w 77"/>
                  <a:gd name="T19" fmla="*/ 65 h 113"/>
                  <a:gd name="T20" fmla="*/ 49 w 77"/>
                  <a:gd name="T21" fmla="*/ 58 h 113"/>
                  <a:gd name="T22" fmla="*/ 40 w 77"/>
                  <a:gd name="T23" fmla="*/ 54 h 113"/>
                  <a:gd name="T24" fmla="*/ 45 w 77"/>
                  <a:gd name="T25" fmla="*/ 0 h 113"/>
                  <a:gd name="T26" fmla="*/ 57 w 77"/>
                  <a:gd name="T27" fmla="*/ 1 h 113"/>
                  <a:gd name="T28" fmla="*/ 67 w 77"/>
                  <a:gd name="T29" fmla="*/ 5 h 113"/>
                  <a:gd name="T30" fmla="*/ 58 w 77"/>
                  <a:gd name="T31" fmla="*/ 19 h 113"/>
                  <a:gd name="T32" fmla="*/ 51 w 77"/>
                  <a:gd name="T33" fmla="*/ 18 h 113"/>
                  <a:gd name="T34" fmla="*/ 42 w 77"/>
                  <a:gd name="T35" fmla="*/ 18 h 113"/>
                  <a:gd name="T36" fmla="*/ 36 w 77"/>
                  <a:gd name="T37" fmla="*/ 20 h 113"/>
                  <a:gd name="T38" fmla="*/ 29 w 77"/>
                  <a:gd name="T39" fmla="*/ 25 h 113"/>
                  <a:gd name="T40" fmla="*/ 24 w 77"/>
                  <a:gd name="T41" fmla="*/ 46 h 113"/>
                  <a:gd name="T42" fmla="*/ 28 w 77"/>
                  <a:gd name="T43" fmla="*/ 43 h 113"/>
                  <a:gd name="T44" fmla="*/ 39 w 77"/>
                  <a:gd name="T45" fmla="*/ 38 h 113"/>
                  <a:gd name="T46" fmla="*/ 59 w 77"/>
                  <a:gd name="T47" fmla="*/ 40 h 113"/>
                  <a:gd name="T48" fmla="*/ 75 w 77"/>
                  <a:gd name="T49" fmla="*/ 61 h 113"/>
                  <a:gd name="T50" fmla="*/ 75 w 77"/>
                  <a:gd name="T51" fmla="*/ 91 h 113"/>
                  <a:gd name="T52" fmla="*/ 55 w 77"/>
                  <a:gd name="T53" fmla="*/ 111 h 113"/>
                  <a:gd name="T54" fmla="*/ 39 w 77"/>
                  <a:gd name="T55" fmla="*/ 113 h 113"/>
                  <a:gd name="T56" fmla="*/ 20 w 77"/>
                  <a:gd name="T57" fmla="*/ 108 h 113"/>
                  <a:gd name="T58" fmla="*/ 6 w 77"/>
                  <a:gd name="T59" fmla="*/ 93 h 113"/>
                  <a:gd name="T60" fmla="*/ 0 w 77"/>
                  <a:gd name="T61" fmla="*/ 69 h 113"/>
                  <a:gd name="T62" fmla="*/ 3 w 77"/>
                  <a:gd name="T63" fmla="*/ 34 h 113"/>
                  <a:gd name="T64" fmla="*/ 13 w 77"/>
                  <a:gd name="T65" fmla="*/ 13 h 113"/>
                  <a:gd name="T66" fmla="*/ 39 w 77"/>
                  <a:gd name="T67" fmla="*/ 1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77" h="113">
                    <a:moveTo>
                      <a:pt x="39" y="54"/>
                    </a:moveTo>
                    <a:lnTo>
                      <a:pt x="34" y="55"/>
                    </a:lnTo>
                    <a:lnTo>
                      <a:pt x="29" y="56"/>
                    </a:lnTo>
                    <a:lnTo>
                      <a:pt x="26" y="59"/>
                    </a:lnTo>
                    <a:lnTo>
                      <a:pt x="23" y="62"/>
                    </a:lnTo>
                    <a:lnTo>
                      <a:pt x="23" y="69"/>
                    </a:lnTo>
                    <a:lnTo>
                      <a:pt x="24" y="81"/>
                    </a:lnTo>
                    <a:lnTo>
                      <a:pt x="28" y="90"/>
                    </a:lnTo>
                    <a:lnTo>
                      <a:pt x="31" y="93"/>
                    </a:lnTo>
                    <a:lnTo>
                      <a:pt x="35" y="96"/>
                    </a:lnTo>
                    <a:lnTo>
                      <a:pt x="39" y="97"/>
                    </a:lnTo>
                    <a:lnTo>
                      <a:pt x="40" y="97"/>
                    </a:lnTo>
                    <a:lnTo>
                      <a:pt x="44" y="96"/>
                    </a:lnTo>
                    <a:lnTo>
                      <a:pt x="49" y="94"/>
                    </a:lnTo>
                    <a:lnTo>
                      <a:pt x="52" y="91"/>
                    </a:lnTo>
                    <a:lnTo>
                      <a:pt x="54" y="86"/>
                    </a:lnTo>
                    <a:lnTo>
                      <a:pt x="55" y="81"/>
                    </a:lnTo>
                    <a:lnTo>
                      <a:pt x="55" y="76"/>
                    </a:lnTo>
                    <a:lnTo>
                      <a:pt x="55" y="69"/>
                    </a:lnTo>
                    <a:lnTo>
                      <a:pt x="54" y="65"/>
                    </a:lnTo>
                    <a:lnTo>
                      <a:pt x="52" y="61"/>
                    </a:lnTo>
                    <a:lnTo>
                      <a:pt x="49" y="58"/>
                    </a:lnTo>
                    <a:lnTo>
                      <a:pt x="44" y="55"/>
                    </a:lnTo>
                    <a:lnTo>
                      <a:pt x="40" y="54"/>
                    </a:lnTo>
                    <a:lnTo>
                      <a:pt x="39" y="54"/>
                    </a:lnTo>
                    <a:close/>
                    <a:moveTo>
                      <a:pt x="45" y="0"/>
                    </a:moveTo>
                    <a:lnTo>
                      <a:pt x="51" y="1"/>
                    </a:lnTo>
                    <a:lnTo>
                      <a:pt x="57" y="1"/>
                    </a:lnTo>
                    <a:lnTo>
                      <a:pt x="62" y="3"/>
                    </a:lnTo>
                    <a:lnTo>
                      <a:pt x="67" y="5"/>
                    </a:lnTo>
                    <a:lnTo>
                      <a:pt x="63" y="21"/>
                    </a:lnTo>
                    <a:lnTo>
                      <a:pt x="58" y="19"/>
                    </a:lnTo>
                    <a:lnTo>
                      <a:pt x="54" y="18"/>
                    </a:lnTo>
                    <a:lnTo>
                      <a:pt x="51" y="18"/>
                    </a:lnTo>
                    <a:lnTo>
                      <a:pt x="45" y="18"/>
                    </a:lnTo>
                    <a:lnTo>
                      <a:pt x="42" y="18"/>
                    </a:lnTo>
                    <a:lnTo>
                      <a:pt x="39" y="18"/>
                    </a:lnTo>
                    <a:lnTo>
                      <a:pt x="36" y="20"/>
                    </a:lnTo>
                    <a:lnTo>
                      <a:pt x="32" y="22"/>
                    </a:lnTo>
                    <a:lnTo>
                      <a:pt x="29" y="25"/>
                    </a:lnTo>
                    <a:lnTo>
                      <a:pt x="25" y="34"/>
                    </a:lnTo>
                    <a:lnTo>
                      <a:pt x="24" y="46"/>
                    </a:lnTo>
                    <a:lnTo>
                      <a:pt x="24" y="47"/>
                    </a:lnTo>
                    <a:lnTo>
                      <a:pt x="28" y="43"/>
                    </a:lnTo>
                    <a:lnTo>
                      <a:pt x="34" y="40"/>
                    </a:lnTo>
                    <a:lnTo>
                      <a:pt x="39" y="38"/>
                    </a:lnTo>
                    <a:lnTo>
                      <a:pt x="46" y="38"/>
                    </a:lnTo>
                    <a:lnTo>
                      <a:pt x="59" y="40"/>
                    </a:lnTo>
                    <a:lnTo>
                      <a:pt x="69" y="49"/>
                    </a:lnTo>
                    <a:lnTo>
                      <a:pt x="75" y="61"/>
                    </a:lnTo>
                    <a:lnTo>
                      <a:pt x="77" y="76"/>
                    </a:lnTo>
                    <a:lnTo>
                      <a:pt x="75" y="91"/>
                    </a:lnTo>
                    <a:lnTo>
                      <a:pt x="67" y="102"/>
                    </a:lnTo>
                    <a:lnTo>
                      <a:pt x="55" y="111"/>
                    </a:lnTo>
                    <a:lnTo>
                      <a:pt x="40" y="113"/>
                    </a:lnTo>
                    <a:lnTo>
                      <a:pt x="39" y="113"/>
                    </a:lnTo>
                    <a:lnTo>
                      <a:pt x="28" y="112"/>
                    </a:lnTo>
                    <a:lnTo>
                      <a:pt x="20" y="108"/>
                    </a:lnTo>
                    <a:lnTo>
                      <a:pt x="12" y="101"/>
                    </a:lnTo>
                    <a:lnTo>
                      <a:pt x="6" y="93"/>
                    </a:lnTo>
                    <a:lnTo>
                      <a:pt x="3" y="82"/>
                    </a:lnTo>
                    <a:lnTo>
                      <a:pt x="0" y="69"/>
                    </a:lnTo>
                    <a:lnTo>
                      <a:pt x="0" y="48"/>
                    </a:lnTo>
                    <a:lnTo>
                      <a:pt x="3" y="34"/>
                    </a:lnTo>
                    <a:lnTo>
                      <a:pt x="7" y="22"/>
                    </a:lnTo>
                    <a:lnTo>
                      <a:pt x="13" y="13"/>
                    </a:lnTo>
                    <a:lnTo>
                      <a:pt x="25" y="4"/>
                    </a:lnTo>
                    <a:lnTo>
                      <a:pt x="39" y="1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16" name="Freeform 54"/>
              <p:cNvSpPr>
                <a:spLocks/>
              </p:cNvSpPr>
              <p:nvPr/>
            </p:nvSpPr>
            <p:spPr bwMode="auto">
              <a:xfrm>
                <a:off x="8347075" y="3971925"/>
                <a:ext cx="120650" cy="130175"/>
              </a:xfrm>
              <a:custGeom>
                <a:avLst/>
                <a:gdLst>
                  <a:gd name="T0" fmla="*/ 0 w 76"/>
                  <a:gd name="T1" fmla="*/ 0 h 82"/>
                  <a:gd name="T2" fmla="*/ 26 w 76"/>
                  <a:gd name="T3" fmla="*/ 0 h 82"/>
                  <a:gd name="T4" fmla="*/ 38 w 76"/>
                  <a:gd name="T5" fmla="*/ 26 h 82"/>
                  <a:gd name="T6" fmla="*/ 38 w 76"/>
                  <a:gd name="T7" fmla="*/ 26 h 82"/>
                  <a:gd name="T8" fmla="*/ 50 w 76"/>
                  <a:gd name="T9" fmla="*/ 0 h 82"/>
                  <a:gd name="T10" fmla="*/ 76 w 76"/>
                  <a:gd name="T11" fmla="*/ 0 h 82"/>
                  <a:gd name="T12" fmla="*/ 52 w 76"/>
                  <a:gd name="T13" fmla="*/ 40 h 82"/>
                  <a:gd name="T14" fmla="*/ 76 w 76"/>
                  <a:gd name="T15" fmla="*/ 82 h 82"/>
                  <a:gd name="T16" fmla="*/ 52 w 76"/>
                  <a:gd name="T17" fmla="*/ 82 h 82"/>
                  <a:gd name="T18" fmla="*/ 39 w 76"/>
                  <a:gd name="T19" fmla="*/ 55 h 82"/>
                  <a:gd name="T20" fmla="*/ 25 w 76"/>
                  <a:gd name="T21" fmla="*/ 82 h 82"/>
                  <a:gd name="T22" fmla="*/ 0 w 76"/>
                  <a:gd name="T23" fmla="*/ 82 h 82"/>
                  <a:gd name="T24" fmla="*/ 26 w 76"/>
                  <a:gd name="T25" fmla="*/ 40 h 82"/>
                  <a:gd name="T26" fmla="*/ 0 w 76"/>
                  <a:gd name="T27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6" h="82">
                    <a:moveTo>
                      <a:pt x="0" y="0"/>
                    </a:moveTo>
                    <a:lnTo>
                      <a:pt x="26" y="0"/>
                    </a:lnTo>
                    <a:lnTo>
                      <a:pt x="38" y="26"/>
                    </a:lnTo>
                    <a:lnTo>
                      <a:pt x="38" y="26"/>
                    </a:lnTo>
                    <a:lnTo>
                      <a:pt x="50" y="0"/>
                    </a:lnTo>
                    <a:lnTo>
                      <a:pt x="76" y="0"/>
                    </a:lnTo>
                    <a:lnTo>
                      <a:pt x="52" y="40"/>
                    </a:lnTo>
                    <a:lnTo>
                      <a:pt x="76" y="82"/>
                    </a:lnTo>
                    <a:lnTo>
                      <a:pt x="52" y="82"/>
                    </a:lnTo>
                    <a:lnTo>
                      <a:pt x="39" y="55"/>
                    </a:lnTo>
                    <a:lnTo>
                      <a:pt x="25" y="82"/>
                    </a:lnTo>
                    <a:lnTo>
                      <a:pt x="0" y="82"/>
                    </a:lnTo>
                    <a:lnTo>
                      <a:pt x="26" y="4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17" name="Freeform 55"/>
              <p:cNvSpPr>
                <a:spLocks/>
              </p:cNvSpPr>
              <p:nvPr/>
            </p:nvSpPr>
            <p:spPr bwMode="auto">
              <a:xfrm>
                <a:off x="6892925" y="4398963"/>
                <a:ext cx="71438" cy="174625"/>
              </a:xfrm>
              <a:custGeom>
                <a:avLst/>
                <a:gdLst>
                  <a:gd name="T0" fmla="*/ 45 w 45"/>
                  <a:gd name="T1" fmla="*/ 0 h 110"/>
                  <a:gd name="T2" fmla="*/ 45 w 45"/>
                  <a:gd name="T3" fmla="*/ 110 h 110"/>
                  <a:gd name="T4" fmla="*/ 22 w 45"/>
                  <a:gd name="T5" fmla="*/ 110 h 110"/>
                  <a:gd name="T6" fmla="*/ 22 w 45"/>
                  <a:gd name="T7" fmla="*/ 19 h 110"/>
                  <a:gd name="T8" fmla="*/ 0 w 45"/>
                  <a:gd name="T9" fmla="*/ 19 h 110"/>
                  <a:gd name="T10" fmla="*/ 0 w 45"/>
                  <a:gd name="T11" fmla="*/ 4 h 110"/>
                  <a:gd name="T12" fmla="*/ 45 w 45"/>
                  <a:gd name="T13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" h="110">
                    <a:moveTo>
                      <a:pt x="45" y="0"/>
                    </a:moveTo>
                    <a:lnTo>
                      <a:pt x="45" y="110"/>
                    </a:lnTo>
                    <a:lnTo>
                      <a:pt x="22" y="110"/>
                    </a:lnTo>
                    <a:lnTo>
                      <a:pt x="22" y="19"/>
                    </a:lnTo>
                    <a:lnTo>
                      <a:pt x="0" y="19"/>
                    </a:lnTo>
                    <a:lnTo>
                      <a:pt x="0" y="4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18" name="Freeform 56"/>
              <p:cNvSpPr>
                <a:spLocks/>
              </p:cNvSpPr>
              <p:nvPr/>
            </p:nvSpPr>
            <p:spPr bwMode="auto">
              <a:xfrm>
                <a:off x="7372350" y="4397375"/>
                <a:ext cx="120650" cy="176212"/>
              </a:xfrm>
              <a:custGeom>
                <a:avLst/>
                <a:gdLst>
                  <a:gd name="T0" fmla="*/ 37 w 76"/>
                  <a:gd name="T1" fmla="*/ 0 h 111"/>
                  <a:gd name="T2" fmla="*/ 52 w 76"/>
                  <a:gd name="T3" fmla="*/ 2 h 111"/>
                  <a:gd name="T4" fmla="*/ 64 w 76"/>
                  <a:gd name="T5" fmla="*/ 9 h 111"/>
                  <a:gd name="T6" fmla="*/ 71 w 76"/>
                  <a:gd name="T7" fmla="*/ 18 h 111"/>
                  <a:gd name="T8" fmla="*/ 73 w 76"/>
                  <a:gd name="T9" fmla="*/ 32 h 111"/>
                  <a:gd name="T10" fmla="*/ 72 w 76"/>
                  <a:gd name="T11" fmla="*/ 42 h 111"/>
                  <a:gd name="T12" fmla="*/ 68 w 76"/>
                  <a:gd name="T13" fmla="*/ 50 h 111"/>
                  <a:gd name="T14" fmla="*/ 60 w 76"/>
                  <a:gd name="T15" fmla="*/ 60 h 111"/>
                  <a:gd name="T16" fmla="*/ 50 w 76"/>
                  <a:gd name="T17" fmla="*/ 73 h 111"/>
                  <a:gd name="T18" fmla="*/ 31 w 76"/>
                  <a:gd name="T19" fmla="*/ 94 h 111"/>
                  <a:gd name="T20" fmla="*/ 31 w 76"/>
                  <a:gd name="T21" fmla="*/ 94 h 111"/>
                  <a:gd name="T22" fmla="*/ 76 w 76"/>
                  <a:gd name="T23" fmla="*/ 94 h 111"/>
                  <a:gd name="T24" fmla="*/ 76 w 76"/>
                  <a:gd name="T25" fmla="*/ 111 h 111"/>
                  <a:gd name="T26" fmla="*/ 2 w 76"/>
                  <a:gd name="T27" fmla="*/ 111 h 111"/>
                  <a:gd name="T28" fmla="*/ 2 w 76"/>
                  <a:gd name="T29" fmla="*/ 97 h 111"/>
                  <a:gd name="T30" fmla="*/ 37 w 76"/>
                  <a:gd name="T31" fmla="*/ 59 h 111"/>
                  <a:gd name="T32" fmla="*/ 41 w 76"/>
                  <a:gd name="T33" fmla="*/ 54 h 111"/>
                  <a:gd name="T34" fmla="*/ 45 w 76"/>
                  <a:gd name="T35" fmla="*/ 48 h 111"/>
                  <a:gd name="T36" fmla="*/ 48 w 76"/>
                  <a:gd name="T37" fmla="*/ 44 h 111"/>
                  <a:gd name="T38" fmla="*/ 51 w 76"/>
                  <a:gd name="T39" fmla="*/ 38 h 111"/>
                  <a:gd name="T40" fmla="*/ 51 w 76"/>
                  <a:gd name="T41" fmla="*/ 32 h 111"/>
                  <a:gd name="T42" fmla="*/ 51 w 76"/>
                  <a:gd name="T43" fmla="*/ 28 h 111"/>
                  <a:gd name="T44" fmla="*/ 50 w 76"/>
                  <a:gd name="T45" fmla="*/ 25 h 111"/>
                  <a:gd name="T46" fmla="*/ 48 w 76"/>
                  <a:gd name="T47" fmla="*/ 22 h 111"/>
                  <a:gd name="T48" fmla="*/ 44 w 76"/>
                  <a:gd name="T49" fmla="*/ 18 h 111"/>
                  <a:gd name="T50" fmla="*/ 41 w 76"/>
                  <a:gd name="T51" fmla="*/ 17 h 111"/>
                  <a:gd name="T52" fmla="*/ 37 w 76"/>
                  <a:gd name="T53" fmla="*/ 16 h 111"/>
                  <a:gd name="T54" fmla="*/ 33 w 76"/>
                  <a:gd name="T55" fmla="*/ 17 h 111"/>
                  <a:gd name="T56" fmla="*/ 28 w 76"/>
                  <a:gd name="T57" fmla="*/ 19 h 111"/>
                  <a:gd name="T58" fmla="*/ 25 w 76"/>
                  <a:gd name="T59" fmla="*/ 22 h 111"/>
                  <a:gd name="T60" fmla="*/ 23 w 76"/>
                  <a:gd name="T61" fmla="*/ 26 h 111"/>
                  <a:gd name="T62" fmla="*/ 22 w 76"/>
                  <a:gd name="T63" fmla="*/ 30 h 111"/>
                  <a:gd name="T64" fmla="*/ 21 w 76"/>
                  <a:gd name="T65" fmla="*/ 35 h 111"/>
                  <a:gd name="T66" fmla="*/ 0 w 76"/>
                  <a:gd name="T67" fmla="*/ 35 h 111"/>
                  <a:gd name="T68" fmla="*/ 0 w 76"/>
                  <a:gd name="T69" fmla="*/ 35 h 111"/>
                  <a:gd name="T70" fmla="*/ 2 w 76"/>
                  <a:gd name="T71" fmla="*/ 22 h 111"/>
                  <a:gd name="T72" fmla="*/ 9 w 76"/>
                  <a:gd name="T73" fmla="*/ 10 h 111"/>
                  <a:gd name="T74" fmla="*/ 17 w 76"/>
                  <a:gd name="T75" fmla="*/ 4 h 111"/>
                  <a:gd name="T76" fmla="*/ 26 w 76"/>
                  <a:gd name="T77" fmla="*/ 1 h 111"/>
                  <a:gd name="T78" fmla="*/ 37 w 76"/>
                  <a:gd name="T79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76" h="111">
                    <a:moveTo>
                      <a:pt x="37" y="0"/>
                    </a:moveTo>
                    <a:lnTo>
                      <a:pt x="52" y="2"/>
                    </a:lnTo>
                    <a:lnTo>
                      <a:pt x="64" y="9"/>
                    </a:lnTo>
                    <a:lnTo>
                      <a:pt x="71" y="18"/>
                    </a:lnTo>
                    <a:lnTo>
                      <a:pt x="73" y="32"/>
                    </a:lnTo>
                    <a:lnTo>
                      <a:pt x="72" y="42"/>
                    </a:lnTo>
                    <a:lnTo>
                      <a:pt x="68" y="50"/>
                    </a:lnTo>
                    <a:lnTo>
                      <a:pt x="60" y="60"/>
                    </a:lnTo>
                    <a:lnTo>
                      <a:pt x="50" y="73"/>
                    </a:lnTo>
                    <a:lnTo>
                      <a:pt x="31" y="94"/>
                    </a:lnTo>
                    <a:lnTo>
                      <a:pt x="31" y="94"/>
                    </a:lnTo>
                    <a:lnTo>
                      <a:pt x="76" y="94"/>
                    </a:lnTo>
                    <a:lnTo>
                      <a:pt x="76" y="111"/>
                    </a:lnTo>
                    <a:lnTo>
                      <a:pt x="2" y="111"/>
                    </a:lnTo>
                    <a:lnTo>
                      <a:pt x="2" y="97"/>
                    </a:lnTo>
                    <a:lnTo>
                      <a:pt x="37" y="59"/>
                    </a:lnTo>
                    <a:lnTo>
                      <a:pt x="41" y="54"/>
                    </a:lnTo>
                    <a:lnTo>
                      <a:pt x="45" y="48"/>
                    </a:lnTo>
                    <a:lnTo>
                      <a:pt x="48" y="44"/>
                    </a:lnTo>
                    <a:lnTo>
                      <a:pt x="51" y="38"/>
                    </a:lnTo>
                    <a:lnTo>
                      <a:pt x="51" y="32"/>
                    </a:lnTo>
                    <a:lnTo>
                      <a:pt x="51" y="28"/>
                    </a:lnTo>
                    <a:lnTo>
                      <a:pt x="50" y="25"/>
                    </a:lnTo>
                    <a:lnTo>
                      <a:pt x="48" y="22"/>
                    </a:lnTo>
                    <a:lnTo>
                      <a:pt x="44" y="18"/>
                    </a:lnTo>
                    <a:lnTo>
                      <a:pt x="41" y="17"/>
                    </a:lnTo>
                    <a:lnTo>
                      <a:pt x="37" y="16"/>
                    </a:lnTo>
                    <a:lnTo>
                      <a:pt x="33" y="17"/>
                    </a:lnTo>
                    <a:lnTo>
                      <a:pt x="28" y="19"/>
                    </a:lnTo>
                    <a:lnTo>
                      <a:pt x="25" y="22"/>
                    </a:lnTo>
                    <a:lnTo>
                      <a:pt x="23" y="26"/>
                    </a:lnTo>
                    <a:lnTo>
                      <a:pt x="22" y="30"/>
                    </a:lnTo>
                    <a:lnTo>
                      <a:pt x="21" y="35"/>
                    </a:lnTo>
                    <a:lnTo>
                      <a:pt x="0" y="35"/>
                    </a:lnTo>
                    <a:lnTo>
                      <a:pt x="0" y="35"/>
                    </a:lnTo>
                    <a:lnTo>
                      <a:pt x="2" y="22"/>
                    </a:lnTo>
                    <a:lnTo>
                      <a:pt x="9" y="10"/>
                    </a:lnTo>
                    <a:lnTo>
                      <a:pt x="17" y="4"/>
                    </a:lnTo>
                    <a:lnTo>
                      <a:pt x="26" y="1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19" name="Freeform 57"/>
              <p:cNvSpPr>
                <a:spLocks/>
              </p:cNvSpPr>
              <p:nvPr/>
            </p:nvSpPr>
            <p:spPr bwMode="auto">
              <a:xfrm>
                <a:off x="7856537" y="4397375"/>
                <a:ext cx="122238" cy="179387"/>
              </a:xfrm>
              <a:custGeom>
                <a:avLst/>
                <a:gdLst>
                  <a:gd name="T0" fmla="*/ 53 w 77"/>
                  <a:gd name="T1" fmla="*/ 1 h 113"/>
                  <a:gd name="T2" fmla="*/ 71 w 77"/>
                  <a:gd name="T3" fmla="*/ 14 h 113"/>
                  <a:gd name="T4" fmla="*/ 75 w 77"/>
                  <a:gd name="T5" fmla="*/ 31 h 113"/>
                  <a:gd name="T6" fmla="*/ 73 w 77"/>
                  <a:gd name="T7" fmla="*/ 41 h 113"/>
                  <a:gd name="T8" fmla="*/ 68 w 77"/>
                  <a:gd name="T9" fmla="*/ 48 h 113"/>
                  <a:gd name="T10" fmla="*/ 58 w 77"/>
                  <a:gd name="T11" fmla="*/ 55 h 113"/>
                  <a:gd name="T12" fmla="*/ 69 w 77"/>
                  <a:gd name="T13" fmla="*/ 61 h 113"/>
                  <a:gd name="T14" fmla="*/ 75 w 77"/>
                  <a:gd name="T15" fmla="*/ 70 h 113"/>
                  <a:gd name="T16" fmla="*/ 77 w 77"/>
                  <a:gd name="T17" fmla="*/ 80 h 113"/>
                  <a:gd name="T18" fmla="*/ 72 w 77"/>
                  <a:gd name="T19" fmla="*/ 97 h 113"/>
                  <a:gd name="T20" fmla="*/ 54 w 77"/>
                  <a:gd name="T21" fmla="*/ 111 h 113"/>
                  <a:gd name="T22" fmla="*/ 24 w 77"/>
                  <a:gd name="T23" fmla="*/ 111 h 113"/>
                  <a:gd name="T24" fmla="*/ 6 w 77"/>
                  <a:gd name="T25" fmla="*/ 99 h 113"/>
                  <a:gd name="T26" fmla="*/ 0 w 77"/>
                  <a:gd name="T27" fmla="*/ 81 h 113"/>
                  <a:gd name="T28" fmla="*/ 23 w 77"/>
                  <a:gd name="T29" fmla="*/ 81 h 113"/>
                  <a:gd name="T30" fmla="*/ 24 w 77"/>
                  <a:gd name="T31" fmla="*/ 89 h 113"/>
                  <a:gd name="T32" fmla="*/ 30 w 77"/>
                  <a:gd name="T33" fmla="*/ 94 h 113"/>
                  <a:gd name="T34" fmla="*/ 39 w 77"/>
                  <a:gd name="T35" fmla="*/ 96 h 113"/>
                  <a:gd name="T36" fmla="*/ 47 w 77"/>
                  <a:gd name="T37" fmla="*/ 94 h 113"/>
                  <a:gd name="T38" fmla="*/ 53 w 77"/>
                  <a:gd name="T39" fmla="*/ 89 h 113"/>
                  <a:gd name="T40" fmla="*/ 55 w 77"/>
                  <a:gd name="T41" fmla="*/ 80 h 113"/>
                  <a:gd name="T42" fmla="*/ 53 w 77"/>
                  <a:gd name="T43" fmla="*/ 71 h 113"/>
                  <a:gd name="T44" fmla="*/ 47 w 77"/>
                  <a:gd name="T45" fmla="*/ 65 h 113"/>
                  <a:gd name="T46" fmla="*/ 38 w 77"/>
                  <a:gd name="T47" fmla="*/ 63 h 113"/>
                  <a:gd name="T48" fmla="*/ 25 w 77"/>
                  <a:gd name="T49" fmla="*/ 47 h 113"/>
                  <a:gd name="T50" fmla="*/ 42 w 77"/>
                  <a:gd name="T51" fmla="*/ 46 h 113"/>
                  <a:gd name="T52" fmla="*/ 49 w 77"/>
                  <a:gd name="T53" fmla="*/ 43 h 113"/>
                  <a:gd name="T54" fmla="*/ 53 w 77"/>
                  <a:gd name="T55" fmla="*/ 35 h 113"/>
                  <a:gd name="T56" fmla="*/ 53 w 77"/>
                  <a:gd name="T57" fmla="*/ 27 h 113"/>
                  <a:gd name="T58" fmla="*/ 49 w 77"/>
                  <a:gd name="T59" fmla="*/ 20 h 113"/>
                  <a:gd name="T60" fmla="*/ 43 w 77"/>
                  <a:gd name="T61" fmla="*/ 17 h 113"/>
                  <a:gd name="T62" fmla="*/ 34 w 77"/>
                  <a:gd name="T63" fmla="*/ 17 h 113"/>
                  <a:gd name="T64" fmla="*/ 28 w 77"/>
                  <a:gd name="T65" fmla="*/ 20 h 113"/>
                  <a:gd name="T66" fmla="*/ 24 w 77"/>
                  <a:gd name="T67" fmla="*/ 26 h 113"/>
                  <a:gd name="T68" fmla="*/ 2 w 77"/>
                  <a:gd name="T69" fmla="*/ 30 h 113"/>
                  <a:gd name="T70" fmla="*/ 5 w 77"/>
                  <a:gd name="T71" fmla="*/ 17 h 113"/>
                  <a:gd name="T72" fmla="*/ 24 w 77"/>
                  <a:gd name="T73" fmla="*/ 1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7" h="113">
                    <a:moveTo>
                      <a:pt x="38" y="0"/>
                    </a:moveTo>
                    <a:lnTo>
                      <a:pt x="53" y="1"/>
                    </a:lnTo>
                    <a:lnTo>
                      <a:pt x="65" y="8"/>
                    </a:lnTo>
                    <a:lnTo>
                      <a:pt x="71" y="14"/>
                    </a:lnTo>
                    <a:lnTo>
                      <a:pt x="74" y="22"/>
                    </a:lnTo>
                    <a:lnTo>
                      <a:pt x="75" y="31"/>
                    </a:lnTo>
                    <a:lnTo>
                      <a:pt x="75" y="35"/>
                    </a:lnTo>
                    <a:lnTo>
                      <a:pt x="73" y="41"/>
                    </a:lnTo>
                    <a:lnTo>
                      <a:pt x="71" y="45"/>
                    </a:lnTo>
                    <a:lnTo>
                      <a:pt x="68" y="48"/>
                    </a:lnTo>
                    <a:lnTo>
                      <a:pt x="63" y="53"/>
                    </a:lnTo>
                    <a:lnTo>
                      <a:pt x="58" y="55"/>
                    </a:lnTo>
                    <a:lnTo>
                      <a:pt x="63" y="58"/>
                    </a:lnTo>
                    <a:lnTo>
                      <a:pt x="69" y="61"/>
                    </a:lnTo>
                    <a:lnTo>
                      <a:pt x="72" y="65"/>
                    </a:lnTo>
                    <a:lnTo>
                      <a:pt x="75" y="70"/>
                    </a:lnTo>
                    <a:lnTo>
                      <a:pt x="76" y="75"/>
                    </a:lnTo>
                    <a:lnTo>
                      <a:pt x="77" y="80"/>
                    </a:lnTo>
                    <a:lnTo>
                      <a:pt x="76" y="90"/>
                    </a:lnTo>
                    <a:lnTo>
                      <a:pt x="72" y="97"/>
                    </a:lnTo>
                    <a:lnTo>
                      <a:pt x="65" y="104"/>
                    </a:lnTo>
                    <a:lnTo>
                      <a:pt x="54" y="111"/>
                    </a:lnTo>
                    <a:lnTo>
                      <a:pt x="38" y="113"/>
                    </a:lnTo>
                    <a:lnTo>
                      <a:pt x="24" y="111"/>
                    </a:lnTo>
                    <a:lnTo>
                      <a:pt x="11" y="105"/>
                    </a:lnTo>
                    <a:lnTo>
                      <a:pt x="6" y="99"/>
                    </a:lnTo>
                    <a:lnTo>
                      <a:pt x="1" y="91"/>
                    </a:lnTo>
                    <a:lnTo>
                      <a:pt x="0" y="81"/>
                    </a:lnTo>
                    <a:lnTo>
                      <a:pt x="1" y="81"/>
                    </a:lnTo>
                    <a:lnTo>
                      <a:pt x="23" y="81"/>
                    </a:lnTo>
                    <a:lnTo>
                      <a:pt x="23" y="86"/>
                    </a:lnTo>
                    <a:lnTo>
                      <a:pt x="24" y="89"/>
                    </a:lnTo>
                    <a:lnTo>
                      <a:pt x="27" y="92"/>
                    </a:lnTo>
                    <a:lnTo>
                      <a:pt x="30" y="94"/>
                    </a:lnTo>
                    <a:lnTo>
                      <a:pt x="33" y="95"/>
                    </a:lnTo>
                    <a:lnTo>
                      <a:pt x="39" y="96"/>
                    </a:lnTo>
                    <a:lnTo>
                      <a:pt x="43" y="95"/>
                    </a:lnTo>
                    <a:lnTo>
                      <a:pt x="47" y="94"/>
                    </a:lnTo>
                    <a:lnTo>
                      <a:pt x="51" y="92"/>
                    </a:lnTo>
                    <a:lnTo>
                      <a:pt x="53" y="89"/>
                    </a:lnTo>
                    <a:lnTo>
                      <a:pt x="55" y="85"/>
                    </a:lnTo>
                    <a:lnTo>
                      <a:pt x="55" y="80"/>
                    </a:lnTo>
                    <a:lnTo>
                      <a:pt x="55" y="75"/>
                    </a:lnTo>
                    <a:lnTo>
                      <a:pt x="53" y="71"/>
                    </a:lnTo>
                    <a:lnTo>
                      <a:pt x="51" y="68"/>
                    </a:lnTo>
                    <a:lnTo>
                      <a:pt x="47" y="65"/>
                    </a:lnTo>
                    <a:lnTo>
                      <a:pt x="43" y="64"/>
                    </a:lnTo>
                    <a:lnTo>
                      <a:pt x="38" y="63"/>
                    </a:lnTo>
                    <a:lnTo>
                      <a:pt x="25" y="63"/>
                    </a:lnTo>
                    <a:lnTo>
                      <a:pt x="25" y="47"/>
                    </a:lnTo>
                    <a:lnTo>
                      <a:pt x="38" y="47"/>
                    </a:lnTo>
                    <a:lnTo>
                      <a:pt x="42" y="46"/>
                    </a:lnTo>
                    <a:lnTo>
                      <a:pt x="46" y="45"/>
                    </a:lnTo>
                    <a:lnTo>
                      <a:pt x="49" y="43"/>
                    </a:lnTo>
                    <a:lnTo>
                      <a:pt x="52" y="40"/>
                    </a:lnTo>
                    <a:lnTo>
                      <a:pt x="53" y="35"/>
                    </a:lnTo>
                    <a:lnTo>
                      <a:pt x="53" y="31"/>
                    </a:lnTo>
                    <a:lnTo>
                      <a:pt x="53" y="27"/>
                    </a:lnTo>
                    <a:lnTo>
                      <a:pt x="52" y="24"/>
                    </a:lnTo>
                    <a:lnTo>
                      <a:pt x="49" y="20"/>
                    </a:lnTo>
                    <a:lnTo>
                      <a:pt x="46" y="18"/>
                    </a:lnTo>
                    <a:lnTo>
                      <a:pt x="43" y="17"/>
                    </a:lnTo>
                    <a:lnTo>
                      <a:pt x="39" y="16"/>
                    </a:lnTo>
                    <a:lnTo>
                      <a:pt x="34" y="17"/>
                    </a:lnTo>
                    <a:lnTo>
                      <a:pt x="31" y="18"/>
                    </a:lnTo>
                    <a:lnTo>
                      <a:pt x="28" y="20"/>
                    </a:lnTo>
                    <a:lnTo>
                      <a:pt x="26" y="23"/>
                    </a:lnTo>
                    <a:lnTo>
                      <a:pt x="24" y="26"/>
                    </a:lnTo>
                    <a:lnTo>
                      <a:pt x="24" y="30"/>
                    </a:lnTo>
                    <a:lnTo>
                      <a:pt x="2" y="30"/>
                    </a:lnTo>
                    <a:lnTo>
                      <a:pt x="2" y="29"/>
                    </a:lnTo>
                    <a:lnTo>
                      <a:pt x="5" y="17"/>
                    </a:lnTo>
                    <a:lnTo>
                      <a:pt x="12" y="8"/>
                    </a:lnTo>
                    <a:lnTo>
                      <a:pt x="24" y="1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20" name="Rectangle 58"/>
              <p:cNvSpPr>
                <a:spLocks noChangeArrowheads="1"/>
              </p:cNvSpPr>
              <p:nvPr/>
            </p:nvSpPr>
            <p:spPr bwMode="auto">
              <a:xfrm>
                <a:off x="8374062" y="4487863"/>
                <a:ext cx="68263" cy="26987"/>
              </a:xfrm>
              <a:prstGeom prst="rect">
                <a:avLst/>
              </a:prstGeom>
              <a:solidFill>
                <a:schemeClr val="bg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21" name="Freeform 59"/>
              <p:cNvSpPr>
                <a:spLocks noEditPoints="1"/>
              </p:cNvSpPr>
              <p:nvPr/>
            </p:nvSpPr>
            <p:spPr bwMode="auto">
              <a:xfrm>
                <a:off x="6884987" y="4868863"/>
                <a:ext cx="115888" cy="180975"/>
              </a:xfrm>
              <a:custGeom>
                <a:avLst/>
                <a:gdLst>
                  <a:gd name="T0" fmla="*/ 36 w 73"/>
                  <a:gd name="T1" fmla="*/ 18 h 114"/>
                  <a:gd name="T2" fmla="*/ 33 w 73"/>
                  <a:gd name="T3" fmla="*/ 18 h 114"/>
                  <a:gd name="T4" fmla="*/ 30 w 73"/>
                  <a:gd name="T5" fmla="*/ 19 h 114"/>
                  <a:gd name="T6" fmla="*/ 27 w 73"/>
                  <a:gd name="T7" fmla="*/ 21 h 114"/>
                  <a:gd name="T8" fmla="*/ 25 w 73"/>
                  <a:gd name="T9" fmla="*/ 23 h 114"/>
                  <a:gd name="T10" fmla="*/ 22 w 73"/>
                  <a:gd name="T11" fmla="*/ 31 h 114"/>
                  <a:gd name="T12" fmla="*/ 21 w 73"/>
                  <a:gd name="T13" fmla="*/ 42 h 114"/>
                  <a:gd name="T14" fmla="*/ 21 w 73"/>
                  <a:gd name="T15" fmla="*/ 71 h 114"/>
                  <a:gd name="T16" fmla="*/ 22 w 73"/>
                  <a:gd name="T17" fmla="*/ 83 h 114"/>
                  <a:gd name="T18" fmla="*/ 25 w 73"/>
                  <a:gd name="T19" fmla="*/ 90 h 114"/>
                  <a:gd name="T20" fmla="*/ 27 w 73"/>
                  <a:gd name="T21" fmla="*/ 93 h 114"/>
                  <a:gd name="T22" fmla="*/ 30 w 73"/>
                  <a:gd name="T23" fmla="*/ 95 h 114"/>
                  <a:gd name="T24" fmla="*/ 33 w 73"/>
                  <a:gd name="T25" fmla="*/ 96 h 114"/>
                  <a:gd name="T26" fmla="*/ 36 w 73"/>
                  <a:gd name="T27" fmla="*/ 97 h 114"/>
                  <a:gd name="T28" fmla="*/ 37 w 73"/>
                  <a:gd name="T29" fmla="*/ 97 h 114"/>
                  <a:gd name="T30" fmla="*/ 40 w 73"/>
                  <a:gd name="T31" fmla="*/ 96 h 114"/>
                  <a:gd name="T32" fmla="*/ 44 w 73"/>
                  <a:gd name="T33" fmla="*/ 95 h 114"/>
                  <a:gd name="T34" fmla="*/ 46 w 73"/>
                  <a:gd name="T35" fmla="*/ 93 h 114"/>
                  <a:gd name="T36" fmla="*/ 48 w 73"/>
                  <a:gd name="T37" fmla="*/ 90 h 114"/>
                  <a:gd name="T38" fmla="*/ 51 w 73"/>
                  <a:gd name="T39" fmla="*/ 83 h 114"/>
                  <a:gd name="T40" fmla="*/ 52 w 73"/>
                  <a:gd name="T41" fmla="*/ 71 h 114"/>
                  <a:gd name="T42" fmla="*/ 52 w 73"/>
                  <a:gd name="T43" fmla="*/ 42 h 114"/>
                  <a:gd name="T44" fmla="*/ 51 w 73"/>
                  <a:gd name="T45" fmla="*/ 31 h 114"/>
                  <a:gd name="T46" fmla="*/ 48 w 73"/>
                  <a:gd name="T47" fmla="*/ 23 h 114"/>
                  <a:gd name="T48" fmla="*/ 45 w 73"/>
                  <a:gd name="T49" fmla="*/ 20 h 114"/>
                  <a:gd name="T50" fmla="*/ 41 w 73"/>
                  <a:gd name="T51" fmla="*/ 18 h 114"/>
                  <a:gd name="T52" fmla="*/ 36 w 73"/>
                  <a:gd name="T53" fmla="*/ 18 h 114"/>
                  <a:gd name="T54" fmla="*/ 36 w 73"/>
                  <a:gd name="T55" fmla="*/ 18 h 114"/>
                  <a:gd name="T56" fmla="*/ 36 w 73"/>
                  <a:gd name="T57" fmla="*/ 0 h 114"/>
                  <a:gd name="T58" fmla="*/ 36 w 73"/>
                  <a:gd name="T59" fmla="*/ 0 h 114"/>
                  <a:gd name="T60" fmla="*/ 47 w 73"/>
                  <a:gd name="T61" fmla="*/ 1 h 114"/>
                  <a:gd name="T62" fmla="*/ 56 w 73"/>
                  <a:gd name="T63" fmla="*/ 5 h 114"/>
                  <a:gd name="T64" fmla="*/ 64 w 73"/>
                  <a:gd name="T65" fmla="*/ 11 h 114"/>
                  <a:gd name="T66" fmla="*/ 69 w 73"/>
                  <a:gd name="T67" fmla="*/ 20 h 114"/>
                  <a:gd name="T68" fmla="*/ 72 w 73"/>
                  <a:gd name="T69" fmla="*/ 31 h 114"/>
                  <a:gd name="T70" fmla="*/ 73 w 73"/>
                  <a:gd name="T71" fmla="*/ 44 h 114"/>
                  <a:gd name="T72" fmla="*/ 73 w 73"/>
                  <a:gd name="T73" fmla="*/ 69 h 114"/>
                  <a:gd name="T74" fmla="*/ 72 w 73"/>
                  <a:gd name="T75" fmla="*/ 83 h 114"/>
                  <a:gd name="T76" fmla="*/ 69 w 73"/>
                  <a:gd name="T77" fmla="*/ 93 h 114"/>
                  <a:gd name="T78" fmla="*/ 64 w 73"/>
                  <a:gd name="T79" fmla="*/ 102 h 114"/>
                  <a:gd name="T80" fmla="*/ 56 w 73"/>
                  <a:gd name="T81" fmla="*/ 108 h 114"/>
                  <a:gd name="T82" fmla="*/ 48 w 73"/>
                  <a:gd name="T83" fmla="*/ 113 h 114"/>
                  <a:gd name="T84" fmla="*/ 37 w 73"/>
                  <a:gd name="T85" fmla="*/ 114 h 114"/>
                  <a:gd name="T86" fmla="*/ 36 w 73"/>
                  <a:gd name="T87" fmla="*/ 114 h 114"/>
                  <a:gd name="T88" fmla="*/ 26 w 73"/>
                  <a:gd name="T89" fmla="*/ 113 h 114"/>
                  <a:gd name="T90" fmla="*/ 17 w 73"/>
                  <a:gd name="T91" fmla="*/ 108 h 114"/>
                  <a:gd name="T92" fmla="*/ 9 w 73"/>
                  <a:gd name="T93" fmla="*/ 102 h 114"/>
                  <a:gd name="T94" fmla="*/ 4 w 73"/>
                  <a:gd name="T95" fmla="*/ 93 h 114"/>
                  <a:gd name="T96" fmla="*/ 1 w 73"/>
                  <a:gd name="T97" fmla="*/ 83 h 114"/>
                  <a:gd name="T98" fmla="*/ 0 w 73"/>
                  <a:gd name="T99" fmla="*/ 69 h 114"/>
                  <a:gd name="T100" fmla="*/ 0 w 73"/>
                  <a:gd name="T101" fmla="*/ 44 h 114"/>
                  <a:gd name="T102" fmla="*/ 1 w 73"/>
                  <a:gd name="T103" fmla="*/ 31 h 114"/>
                  <a:gd name="T104" fmla="*/ 4 w 73"/>
                  <a:gd name="T105" fmla="*/ 20 h 114"/>
                  <a:gd name="T106" fmla="*/ 9 w 73"/>
                  <a:gd name="T107" fmla="*/ 11 h 114"/>
                  <a:gd name="T108" fmla="*/ 17 w 73"/>
                  <a:gd name="T109" fmla="*/ 5 h 114"/>
                  <a:gd name="T110" fmla="*/ 25 w 73"/>
                  <a:gd name="T111" fmla="*/ 1 h 114"/>
                  <a:gd name="T112" fmla="*/ 36 w 73"/>
                  <a:gd name="T1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73" h="114">
                    <a:moveTo>
                      <a:pt x="36" y="18"/>
                    </a:moveTo>
                    <a:lnTo>
                      <a:pt x="33" y="18"/>
                    </a:lnTo>
                    <a:lnTo>
                      <a:pt x="30" y="19"/>
                    </a:lnTo>
                    <a:lnTo>
                      <a:pt x="27" y="21"/>
                    </a:lnTo>
                    <a:lnTo>
                      <a:pt x="25" y="23"/>
                    </a:lnTo>
                    <a:lnTo>
                      <a:pt x="22" y="31"/>
                    </a:lnTo>
                    <a:lnTo>
                      <a:pt x="21" y="42"/>
                    </a:lnTo>
                    <a:lnTo>
                      <a:pt x="21" y="71"/>
                    </a:lnTo>
                    <a:lnTo>
                      <a:pt x="22" y="83"/>
                    </a:lnTo>
                    <a:lnTo>
                      <a:pt x="25" y="90"/>
                    </a:lnTo>
                    <a:lnTo>
                      <a:pt x="27" y="93"/>
                    </a:lnTo>
                    <a:lnTo>
                      <a:pt x="30" y="95"/>
                    </a:lnTo>
                    <a:lnTo>
                      <a:pt x="33" y="96"/>
                    </a:lnTo>
                    <a:lnTo>
                      <a:pt x="36" y="97"/>
                    </a:lnTo>
                    <a:lnTo>
                      <a:pt x="37" y="97"/>
                    </a:lnTo>
                    <a:lnTo>
                      <a:pt x="40" y="96"/>
                    </a:lnTo>
                    <a:lnTo>
                      <a:pt x="44" y="95"/>
                    </a:lnTo>
                    <a:lnTo>
                      <a:pt x="46" y="93"/>
                    </a:lnTo>
                    <a:lnTo>
                      <a:pt x="48" y="90"/>
                    </a:lnTo>
                    <a:lnTo>
                      <a:pt x="51" y="83"/>
                    </a:lnTo>
                    <a:lnTo>
                      <a:pt x="52" y="71"/>
                    </a:lnTo>
                    <a:lnTo>
                      <a:pt x="52" y="42"/>
                    </a:lnTo>
                    <a:lnTo>
                      <a:pt x="51" y="31"/>
                    </a:lnTo>
                    <a:lnTo>
                      <a:pt x="48" y="23"/>
                    </a:lnTo>
                    <a:lnTo>
                      <a:pt x="45" y="20"/>
                    </a:lnTo>
                    <a:lnTo>
                      <a:pt x="41" y="18"/>
                    </a:lnTo>
                    <a:lnTo>
                      <a:pt x="36" y="18"/>
                    </a:lnTo>
                    <a:lnTo>
                      <a:pt x="36" y="18"/>
                    </a:lnTo>
                    <a:close/>
                    <a:moveTo>
                      <a:pt x="36" y="0"/>
                    </a:moveTo>
                    <a:lnTo>
                      <a:pt x="36" y="0"/>
                    </a:lnTo>
                    <a:lnTo>
                      <a:pt x="47" y="1"/>
                    </a:lnTo>
                    <a:lnTo>
                      <a:pt x="56" y="5"/>
                    </a:lnTo>
                    <a:lnTo>
                      <a:pt x="64" y="11"/>
                    </a:lnTo>
                    <a:lnTo>
                      <a:pt x="69" y="20"/>
                    </a:lnTo>
                    <a:lnTo>
                      <a:pt x="72" y="31"/>
                    </a:lnTo>
                    <a:lnTo>
                      <a:pt x="73" y="44"/>
                    </a:lnTo>
                    <a:lnTo>
                      <a:pt x="73" y="69"/>
                    </a:lnTo>
                    <a:lnTo>
                      <a:pt x="72" y="83"/>
                    </a:lnTo>
                    <a:lnTo>
                      <a:pt x="69" y="93"/>
                    </a:lnTo>
                    <a:lnTo>
                      <a:pt x="64" y="102"/>
                    </a:lnTo>
                    <a:lnTo>
                      <a:pt x="56" y="108"/>
                    </a:lnTo>
                    <a:lnTo>
                      <a:pt x="48" y="113"/>
                    </a:lnTo>
                    <a:lnTo>
                      <a:pt x="37" y="114"/>
                    </a:lnTo>
                    <a:lnTo>
                      <a:pt x="36" y="114"/>
                    </a:lnTo>
                    <a:lnTo>
                      <a:pt x="26" y="113"/>
                    </a:lnTo>
                    <a:lnTo>
                      <a:pt x="17" y="108"/>
                    </a:lnTo>
                    <a:lnTo>
                      <a:pt x="9" y="102"/>
                    </a:lnTo>
                    <a:lnTo>
                      <a:pt x="4" y="93"/>
                    </a:lnTo>
                    <a:lnTo>
                      <a:pt x="1" y="83"/>
                    </a:lnTo>
                    <a:lnTo>
                      <a:pt x="0" y="69"/>
                    </a:lnTo>
                    <a:lnTo>
                      <a:pt x="0" y="44"/>
                    </a:lnTo>
                    <a:lnTo>
                      <a:pt x="1" y="31"/>
                    </a:lnTo>
                    <a:lnTo>
                      <a:pt x="4" y="20"/>
                    </a:lnTo>
                    <a:lnTo>
                      <a:pt x="9" y="11"/>
                    </a:lnTo>
                    <a:lnTo>
                      <a:pt x="17" y="5"/>
                    </a:lnTo>
                    <a:lnTo>
                      <a:pt x="25" y="1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22" name="Freeform 60"/>
              <p:cNvSpPr>
                <a:spLocks/>
              </p:cNvSpPr>
              <p:nvPr/>
            </p:nvSpPr>
            <p:spPr bwMode="auto">
              <a:xfrm>
                <a:off x="7405687" y="4922838"/>
                <a:ext cx="57150" cy="63500"/>
              </a:xfrm>
              <a:custGeom>
                <a:avLst/>
                <a:gdLst>
                  <a:gd name="T0" fmla="*/ 18 w 36"/>
                  <a:gd name="T1" fmla="*/ 0 h 40"/>
                  <a:gd name="T2" fmla="*/ 22 w 36"/>
                  <a:gd name="T3" fmla="*/ 0 h 40"/>
                  <a:gd name="T4" fmla="*/ 27 w 36"/>
                  <a:gd name="T5" fmla="*/ 2 h 40"/>
                  <a:gd name="T6" fmla="*/ 31 w 36"/>
                  <a:gd name="T7" fmla="*/ 4 h 40"/>
                  <a:gd name="T8" fmla="*/ 33 w 36"/>
                  <a:gd name="T9" fmla="*/ 8 h 40"/>
                  <a:gd name="T10" fmla="*/ 35 w 36"/>
                  <a:gd name="T11" fmla="*/ 12 h 40"/>
                  <a:gd name="T12" fmla="*/ 36 w 36"/>
                  <a:gd name="T13" fmla="*/ 17 h 40"/>
                  <a:gd name="T14" fmla="*/ 36 w 36"/>
                  <a:gd name="T15" fmla="*/ 24 h 40"/>
                  <a:gd name="T16" fmla="*/ 35 w 36"/>
                  <a:gd name="T17" fmla="*/ 28 h 40"/>
                  <a:gd name="T18" fmla="*/ 33 w 36"/>
                  <a:gd name="T19" fmla="*/ 33 h 40"/>
                  <a:gd name="T20" fmla="*/ 31 w 36"/>
                  <a:gd name="T21" fmla="*/ 36 h 40"/>
                  <a:gd name="T22" fmla="*/ 28 w 36"/>
                  <a:gd name="T23" fmla="*/ 38 h 40"/>
                  <a:gd name="T24" fmla="*/ 22 w 36"/>
                  <a:gd name="T25" fmla="*/ 40 h 40"/>
                  <a:gd name="T26" fmla="*/ 18 w 36"/>
                  <a:gd name="T27" fmla="*/ 40 h 40"/>
                  <a:gd name="T28" fmla="*/ 13 w 36"/>
                  <a:gd name="T29" fmla="*/ 40 h 40"/>
                  <a:gd name="T30" fmla="*/ 8 w 36"/>
                  <a:gd name="T31" fmla="*/ 38 h 40"/>
                  <a:gd name="T32" fmla="*/ 4 w 36"/>
                  <a:gd name="T33" fmla="*/ 36 h 40"/>
                  <a:gd name="T34" fmla="*/ 2 w 36"/>
                  <a:gd name="T35" fmla="*/ 33 h 40"/>
                  <a:gd name="T36" fmla="*/ 0 w 36"/>
                  <a:gd name="T37" fmla="*/ 28 h 40"/>
                  <a:gd name="T38" fmla="*/ 0 w 36"/>
                  <a:gd name="T39" fmla="*/ 24 h 40"/>
                  <a:gd name="T40" fmla="*/ 0 w 36"/>
                  <a:gd name="T41" fmla="*/ 17 h 40"/>
                  <a:gd name="T42" fmla="*/ 0 w 36"/>
                  <a:gd name="T43" fmla="*/ 12 h 40"/>
                  <a:gd name="T44" fmla="*/ 2 w 36"/>
                  <a:gd name="T45" fmla="*/ 8 h 40"/>
                  <a:gd name="T46" fmla="*/ 4 w 36"/>
                  <a:gd name="T47" fmla="*/ 5 h 40"/>
                  <a:gd name="T48" fmla="*/ 8 w 36"/>
                  <a:gd name="T49" fmla="*/ 2 h 40"/>
                  <a:gd name="T50" fmla="*/ 13 w 36"/>
                  <a:gd name="T51" fmla="*/ 0 h 40"/>
                  <a:gd name="T52" fmla="*/ 18 w 36"/>
                  <a:gd name="T5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6" h="40">
                    <a:moveTo>
                      <a:pt x="18" y="0"/>
                    </a:moveTo>
                    <a:lnTo>
                      <a:pt x="22" y="0"/>
                    </a:lnTo>
                    <a:lnTo>
                      <a:pt x="27" y="2"/>
                    </a:lnTo>
                    <a:lnTo>
                      <a:pt x="31" y="4"/>
                    </a:lnTo>
                    <a:lnTo>
                      <a:pt x="33" y="8"/>
                    </a:lnTo>
                    <a:lnTo>
                      <a:pt x="35" y="12"/>
                    </a:lnTo>
                    <a:lnTo>
                      <a:pt x="36" y="17"/>
                    </a:lnTo>
                    <a:lnTo>
                      <a:pt x="36" y="24"/>
                    </a:lnTo>
                    <a:lnTo>
                      <a:pt x="35" y="28"/>
                    </a:lnTo>
                    <a:lnTo>
                      <a:pt x="33" y="33"/>
                    </a:lnTo>
                    <a:lnTo>
                      <a:pt x="31" y="36"/>
                    </a:lnTo>
                    <a:lnTo>
                      <a:pt x="28" y="38"/>
                    </a:lnTo>
                    <a:lnTo>
                      <a:pt x="22" y="40"/>
                    </a:lnTo>
                    <a:lnTo>
                      <a:pt x="18" y="40"/>
                    </a:lnTo>
                    <a:lnTo>
                      <a:pt x="13" y="40"/>
                    </a:lnTo>
                    <a:lnTo>
                      <a:pt x="8" y="38"/>
                    </a:lnTo>
                    <a:lnTo>
                      <a:pt x="4" y="36"/>
                    </a:lnTo>
                    <a:lnTo>
                      <a:pt x="2" y="33"/>
                    </a:lnTo>
                    <a:lnTo>
                      <a:pt x="0" y="28"/>
                    </a:lnTo>
                    <a:lnTo>
                      <a:pt x="0" y="24"/>
                    </a:lnTo>
                    <a:lnTo>
                      <a:pt x="0" y="17"/>
                    </a:lnTo>
                    <a:lnTo>
                      <a:pt x="0" y="12"/>
                    </a:lnTo>
                    <a:lnTo>
                      <a:pt x="2" y="8"/>
                    </a:lnTo>
                    <a:lnTo>
                      <a:pt x="4" y="5"/>
                    </a:lnTo>
                    <a:lnTo>
                      <a:pt x="8" y="2"/>
                    </a:lnTo>
                    <a:lnTo>
                      <a:pt x="13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23" name="Freeform 61"/>
              <p:cNvSpPr>
                <a:spLocks/>
              </p:cNvSpPr>
              <p:nvPr/>
            </p:nvSpPr>
            <p:spPr bwMode="auto">
              <a:xfrm>
                <a:off x="7858125" y="4902200"/>
                <a:ext cx="120650" cy="127000"/>
              </a:xfrm>
              <a:custGeom>
                <a:avLst/>
                <a:gdLst>
                  <a:gd name="T0" fmla="*/ 28 w 76"/>
                  <a:gd name="T1" fmla="*/ 0 h 80"/>
                  <a:gd name="T2" fmla="*/ 50 w 76"/>
                  <a:gd name="T3" fmla="*/ 0 h 80"/>
                  <a:gd name="T4" fmla="*/ 50 w 76"/>
                  <a:gd name="T5" fmla="*/ 30 h 80"/>
                  <a:gd name="T6" fmla="*/ 76 w 76"/>
                  <a:gd name="T7" fmla="*/ 30 h 80"/>
                  <a:gd name="T8" fmla="*/ 76 w 76"/>
                  <a:gd name="T9" fmla="*/ 49 h 80"/>
                  <a:gd name="T10" fmla="*/ 50 w 76"/>
                  <a:gd name="T11" fmla="*/ 49 h 80"/>
                  <a:gd name="T12" fmla="*/ 50 w 76"/>
                  <a:gd name="T13" fmla="*/ 80 h 80"/>
                  <a:gd name="T14" fmla="*/ 28 w 76"/>
                  <a:gd name="T15" fmla="*/ 80 h 80"/>
                  <a:gd name="T16" fmla="*/ 28 w 76"/>
                  <a:gd name="T17" fmla="*/ 49 h 80"/>
                  <a:gd name="T18" fmla="*/ 0 w 76"/>
                  <a:gd name="T19" fmla="*/ 49 h 80"/>
                  <a:gd name="T20" fmla="*/ 0 w 76"/>
                  <a:gd name="T21" fmla="*/ 30 h 80"/>
                  <a:gd name="T22" fmla="*/ 28 w 76"/>
                  <a:gd name="T23" fmla="*/ 30 h 80"/>
                  <a:gd name="T24" fmla="*/ 28 w 76"/>
                  <a:gd name="T25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6" h="80">
                    <a:moveTo>
                      <a:pt x="28" y="0"/>
                    </a:moveTo>
                    <a:lnTo>
                      <a:pt x="50" y="0"/>
                    </a:lnTo>
                    <a:lnTo>
                      <a:pt x="50" y="30"/>
                    </a:lnTo>
                    <a:lnTo>
                      <a:pt x="76" y="30"/>
                    </a:lnTo>
                    <a:lnTo>
                      <a:pt x="76" y="49"/>
                    </a:lnTo>
                    <a:lnTo>
                      <a:pt x="50" y="49"/>
                    </a:lnTo>
                    <a:lnTo>
                      <a:pt x="50" y="80"/>
                    </a:lnTo>
                    <a:lnTo>
                      <a:pt x="28" y="80"/>
                    </a:lnTo>
                    <a:lnTo>
                      <a:pt x="28" y="49"/>
                    </a:lnTo>
                    <a:lnTo>
                      <a:pt x="0" y="49"/>
                    </a:lnTo>
                    <a:lnTo>
                      <a:pt x="0" y="30"/>
                    </a:lnTo>
                    <a:lnTo>
                      <a:pt x="28" y="30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124" name="Freeform 62"/>
              <p:cNvSpPr>
                <a:spLocks noEditPoints="1"/>
              </p:cNvSpPr>
              <p:nvPr/>
            </p:nvSpPr>
            <p:spPr bwMode="auto">
              <a:xfrm>
                <a:off x="8351837" y="4927600"/>
                <a:ext cx="109538" cy="79375"/>
              </a:xfrm>
              <a:custGeom>
                <a:avLst/>
                <a:gdLst>
                  <a:gd name="T0" fmla="*/ 0 w 69"/>
                  <a:gd name="T1" fmla="*/ 32 h 50"/>
                  <a:gd name="T2" fmla="*/ 69 w 69"/>
                  <a:gd name="T3" fmla="*/ 32 h 50"/>
                  <a:gd name="T4" fmla="*/ 69 w 69"/>
                  <a:gd name="T5" fmla="*/ 50 h 50"/>
                  <a:gd name="T6" fmla="*/ 0 w 69"/>
                  <a:gd name="T7" fmla="*/ 50 h 50"/>
                  <a:gd name="T8" fmla="*/ 0 w 69"/>
                  <a:gd name="T9" fmla="*/ 32 h 50"/>
                  <a:gd name="T10" fmla="*/ 0 w 69"/>
                  <a:gd name="T11" fmla="*/ 0 h 50"/>
                  <a:gd name="T12" fmla="*/ 69 w 69"/>
                  <a:gd name="T13" fmla="*/ 0 h 50"/>
                  <a:gd name="T14" fmla="*/ 69 w 69"/>
                  <a:gd name="T15" fmla="*/ 17 h 50"/>
                  <a:gd name="T16" fmla="*/ 0 w 69"/>
                  <a:gd name="T17" fmla="*/ 17 h 50"/>
                  <a:gd name="T18" fmla="*/ 0 w 69"/>
                  <a:gd name="T19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" h="50">
                    <a:moveTo>
                      <a:pt x="0" y="32"/>
                    </a:moveTo>
                    <a:lnTo>
                      <a:pt x="69" y="32"/>
                    </a:lnTo>
                    <a:lnTo>
                      <a:pt x="69" y="50"/>
                    </a:lnTo>
                    <a:lnTo>
                      <a:pt x="0" y="50"/>
                    </a:lnTo>
                    <a:lnTo>
                      <a:pt x="0" y="32"/>
                    </a:lnTo>
                    <a:close/>
                    <a:moveTo>
                      <a:pt x="0" y="0"/>
                    </a:moveTo>
                    <a:lnTo>
                      <a:pt x="69" y="0"/>
                    </a:lnTo>
                    <a:lnTo>
                      <a:pt x="69" y="17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9" name="Group 22"/>
            <p:cNvGrpSpPr/>
            <p:nvPr/>
          </p:nvGrpSpPr>
          <p:grpSpPr>
            <a:xfrm>
              <a:off x="9099549" y="2667000"/>
              <a:ext cx="1879600" cy="965200"/>
              <a:chOff x="8837612" y="1447800"/>
              <a:chExt cx="1879600" cy="965200"/>
            </a:xfrm>
          </p:grpSpPr>
          <p:sp>
            <p:nvSpPr>
              <p:cNvPr id="80" name="Freeform 63"/>
              <p:cNvSpPr>
                <a:spLocks/>
              </p:cNvSpPr>
              <p:nvPr/>
            </p:nvSpPr>
            <p:spPr bwMode="auto">
              <a:xfrm>
                <a:off x="8837612" y="1447800"/>
                <a:ext cx="1879600" cy="965200"/>
              </a:xfrm>
              <a:custGeom>
                <a:avLst/>
                <a:gdLst>
                  <a:gd name="T0" fmla="*/ 0 w 1184"/>
                  <a:gd name="T1" fmla="*/ 0 h 608"/>
                  <a:gd name="T2" fmla="*/ 151 w 1184"/>
                  <a:gd name="T3" fmla="*/ 5 h 608"/>
                  <a:gd name="T4" fmla="*/ 1165 w 1184"/>
                  <a:gd name="T5" fmla="*/ 496 h 608"/>
                  <a:gd name="T6" fmla="*/ 1176 w 1184"/>
                  <a:gd name="T7" fmla="*/ 503 h 608"/>
                  <a:gd name="T8" fmla="*/ 1182 w 1184"/>
                  <a:gd name="T9" fmla="*/ 514 h 608"/>
                  <a:gd name="T10" fmla="*/ 1184 w 1184"/>
                  <a:gd name="T11" fmla="*/ 527 h 608"/>
                  <a:gd name="T12" fmla="*/ 1180 w 1184"/>
                  <a:gd name="T13" fmla="*/ 540 h 608"/>
                  <a:gd name="T14" fmla="*/ 1157 w 1184"/>
                  <a:gd name="T15" fmla="*/ 590 h 608"/>
                  <a:gd name="T16" fmla="*/ 1148 w 1184"/>
                  <a:gd name="T17" fmla="*/ 599 h 608"/>
                  <a:gd name="T18" fmla="*/ 1137 w 1184"/>
                  <a:gd name="T19" fmla="*/ 606 h 608"/>
                  <a:gd name="T20" fmla="*/ 1125 w 1184"/>
                  <a:gd name="T21" fmla="*/ 608 h 608"/>
                  <a:gd name="T22" fmla="*/ 1112 w 1184"/>
                  <a:gd name="T23" fmla="*/ 605 h 608"/>
                  <a:gd name="T24" fmla="*/ 98 w 1184"/>
                  <a:gd name="T25" fmla="*/ 115 h 608"/>
                  <a:gd name="T26" fmla="*/ 0 w 1184"/>
                  <a:gd name="T27" fmla="*/ 0 h 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84" h="608">
                    <a:moveTo>
                      <a:pt x="0" y="0"/>
                    </a:moveTo>
                    <a:lnTo>
                      <a:pt x="151" y="5"/>
                    </a:lnTo>
                    <a:lnTo>
                      <a:pt x="1165" y="496"/>
                    </a:lnTo>
                    <a:lnTo>
                      <a:pt x="1176" y="503"/>
                    </a:lnTo>
                    <a:lnTo>
                      <a:pt x="1182" y="514"/>
                    </a:lnTo>
                    <a:lnTo>
                      <a:pt x="1184" y="527"/>
                    </a:lnTo>
                    <a:lnTo>
                      <a:pt x="1180" y="540"/>
                    </a:lnTo>
                    <a:lnTo>
                      <a:pt x="1157" y="590"/>
                    </a:lnTo>
                    <a:lnTo>
                      <a:pt x="1148" y="599"/>
                    </a:lnTo>
                    <a:lnTo>
                      <a:pt x="1137" y="606"/>
                    </a:lnTo>
                    <a:lnTo>
                      <a:pt x="1125" y="608"/>
                    </a:lnTo>
                    <a:lnTo>
                      <a:pt x="1112" y="605"/>
                    </a:lnTo>
                    <a:lnTo>
                      <a:pt x="98" y="1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81" name="Freeform 64"/>
              <p:cNvSpPr>
                <a:spLocks/>
              </p:cNvSpPr>
              <p:nvPr/>
            </p:nvSpPr>
            <p:spPr bwMode="auto">
              <a:xfrm>
                <a:off x="8837612" y="1447800"/>
                <a:ext cx="1854200" cy="965200"/>
              </a:xfrm>
              <a:custGeom>
                <a:avLst/>
                <a:gdLst>
                  <a:gd name="T0" fmla="*/ 0 w 1168"/>
                  <a:gd name="T1" fmla="*/ 0 h 608"/>
                  <a:gd name="T2" fmla="*/ 129 w 1168"/>
                  <a:gd name="T3" fmla="*/ 63 h 608"/>
                  <a:gd name="T4" fmla="*/ 1168 w 1168"/>
                  <a:gd name="T5" fmla="*/ 564 h 608"/>
                  <a:gd name="T6" fmla="*/ 1157 w 1168"/>
                  <a:gd name="T7" fmla="*/ 590 h 608"/>
                  <a:gd name="T8" fmla="*/ 1148 w 1168"/>
                  <a:gd name="T9" fmla="*/ 599 h 608"/>
                  <a:gd name="T10" fmla="*/ 1137 w 1168"/>
                  <a:gd name="T11" fmla="*/ 606 h 608"/>
                  <a:gd name="T12" fmla="*/ 1125 w 1168"/>
                  <a:gd name="T13" fmla="*/ 608 h 608"/>
                  <a:gd name="T14" fmla="*/ 1112 w 1168"/>
                  <a:gd name="T15" fmla="*/ 605 h 608"/>
                  <a:gd name="T16" fmla="*/ 98 w 1168"/>
                  <a:gd name="T17" fmla="*/ 115 h 608"/>
                  <a:gd name="T18" fmla="*/ 0 w 1168"/>
                  <a:gd name="T19" fmla="*/ 0 h 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68" h="608">
                    <a:moveTo>
                      <a:pt x="0" y="0"/>
                    </a:moveTo>
                    <a:lnTo>
                      <a:pt x="129" y="63"/>
                    </a:lnTo>
                    <a:lnTo>
                      <a:pt x="1168" y="564"/>
                    </a:lnTo>
                    <a:lnTo>
                      <a:pt x="1157" y="590"/>
                    </a:lnTo>
                    <a:lnTo>
                      <a:pt x="1148" y="599"/>
                    </a:lnTo>
                    <a:lnTo>
                      <a:pt x="1137" y="606"/>
                    </a:lnTo>
                    <a:lnTo>
                      <a:pt x="1125" y="608"/>
                    </a:lnTo>
                    <a:lnTo>
                      <a:pt x="1112" y="605"/>
                    </a:lnTo>
                    <a:lnTo>
                      <a:pt x="98" y="1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alpha val="2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82" name="Freeform 66"/>
              <p:cNvSpPr>
                <a:spLocks/>
              </p:cNvSpPr>
              <p:nvPr/>
            </p:nvSpPr>
            <p:spPr bwMode="auto">
              <a:xfrm>
                <a:off x="8837612" y="1447800"/>
                <a:ext cx="1746250" cy="925512"/>
              </a:xfrm>
              <a:custGeom>
                <a:avLst/>
                <a:gdLst>
                  <a:gd name="T0" fmla="*/ 0 w 1100"/>
                  <a:gd name="T1" fmla="*/ 0 h 583"/>
                  <a:gd name="T2" fmla="*/ 129 w 1100"/>
                  <a:gd name="T3" fmla="*/ 63 h 583"/>
                  <a:gd name="T4" fmla="*/ 1100 w 1100"/>
                  <a:gd name="T5" fmla="*/ 531 h 583"/>
                  <a:gd name="T6" fmla="*/ 1085 w 1100"/>
                  <a:gd name="T7" fmla="*/ 559 h 583"/>
                  <a:gd name="T8" fmla="*/ 1068 w 1100"/>
                  <a:gd name="T9" fmla="*/ 583 h 583"/>
                  <a:gd name="T10" fmla="*/ 98 w 1100"/>
                  <a:gd name="T11" fmla="*/ 115 h 583"/>
                  <a:gd name="T12" fmla="*/ 0 w 1100"/>
                  <a:gd name="T13" fmla="*/ 0 h 5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00" h="583">
                    <a:moveTo>
                      <a:pt x="0" y="0"/>
                    </a:moveTo>
                    <a:lnTo>
                      <a:pt x="129" y="63"/>
                    </a:lnTo>
                    <a:lnTo>
                      <a:pt x="1100" y="531"/>
                    </a:lnTo>
                    <a:lnTo>
                      <a:pt x="1085" y="559"/>
                    </a:lnTo>
                    <a:lnTo>
                      <a:pt x="1068" y="583"/>
                    </a:lnTo>
                    <a:lnTo>
                      <a:pt x="98" y="1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0E7A9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83" name="Freeform 67"/>
              <p:cNvSpPr>
                <a:spLocks/>
              </p:cNvSpPr>
              <p:nvPr/>
            </p:nvSpPr>
            <p:spPr bwMode="auto">
              <a:xfrm>
                <a:off x="8837612" y="1447800"/>
                <a:ext cx="1724025" cy="898525"/>
              </a:xfrm>
              <a:custGeom>
                <a:avLst/>
                <a:gdLst>
                  <a:gd name="T0" fmla="*/ 0 w 1086"/>
                  <a:gd name="T1" fmla="*/ 0 h 566"/>
                  <a:gd name="T2" fmla="*/ 151 w 1086"/>
                  <a:gd name="T3" fmla="*/ 5 h 566"/>
                  <a:gd name="T4" fmla="*/ 1086 w 1086"/>
                  <a:gd name="T5" fmla="*/ 457 h 566"/>
                  <a:gd name="T6" fmla="*/ 1072 w 1086"/>
                  <a:gd name="T7" fmla="*/ 497 h 566"/>
                  <a:gd name="T8" fmla="*/ 1055 w 1086"/>
                  <a:gd name="T9" fmla="*/ 534 h 566"/>
                  <a:gd name="T10" fmla="*/ 1034 w 1086"/>
                  <a:gd name="T11" fmla="*/ 566 h 566"/>
                  <a:gd name="T12" fmla="*/ 98 w 1086"/>
                  <a:gd name="T13" fmla="*/ 115 h 566"/>
                  <a:gd name="T14" fmla="*/ 0 w 1086"/>
                  <a:gd name="T15" fmla="*/ 0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86" h="566">
                    <a:moveTo>
                      <a:pt x="0" y="0"/>
                    </a:moveTo>
                    <a:lnTo>
                      <a:pt x="151" y="5"/>
                    </a:lnTo>
                    <a:lnTo>
                      <a:pt x="1086" y="457"/>
                    </a:lnTo>
                    <a:lnTo>
                      <a:pt x="1072" y="497"/>
                    </a:lnTo>
                    <a:lnTo>
                      <a:pt x="1055" y="534"/>
                    </a:lnTo>
                    <a:lnTo>
                      <a:pt x="1034" y="566"/>
                    </a:lnTo>
                    <a:lnTo>
                      <a:pt x="98" y="1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Freeform 68"/>
              <p:cNvSpPr>
                <a:spLocks/>
              </p:cNvSpPr>
              <p:nvPr/>
            </p:nvSpPr>
            <p:spPr bwMode="auto">
              <a:xfrm>
                <a:off x="8837612" y="1447800"/>
                <a:ext cx="1690688" cy="898525"/>
              </a:xfrm>
              <a:custGeom>
                <a:avLst/>
                <a:gdLst>
                  <a:gd name="T0" fmla="*/ 0 w 1065"/>
                  <a:gd name="T1" fmla="*/ 0 h 566"/>
                  <a:gd name="T2" fmla="*/ 129 w 1065"/>
                  <a:gd name="T3" fmla="*/ 63 h 566"/>
                  <a:gd name="T4" fmla="*/ 1065 w 1065"/>
                  <a:gd name="T5" fmla="*/ 514 h 566"/>
                  <a:gd name="T6" fmla="*/ 1050 w 1065"/>
                  <a:gd name="T7" fmla="*/ 542 h 566"/>
                  <a:gd name="T8" fmla="*/ 1034 w 1065"/>
                  <a:gd name="T9" fmla="*/ 566 h 566"/>
                  <a:gd name="T10" fmla="*/ 98 w 1065"/>
                  <a:gd name="T11" fmla="*/ 115 h 566"/>
                  <a:gd name="T12" fmla="*/ 0 w 1065"/>
                  <a:gd name="T13" fmla="*/ 0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65" h="566">
                    <a:moveTo>
                      <a:pt x="0" y="0"/>
                    </a:moveTo>
                    <a:lnTo>
                      <a:pt x="129" y="63"/>
                    </a:lnTo>
                    <a:lnTo>
                      <a:pt x="1065" y="514"/>
                    </a:lnTo>
                    <a:lnTo>
                      <a:pt x="1050" y="542"/>
                    </a:lnTo>
                    <a:lnTo>
                      <a:pt x="1034" y="566"/>
                    </a:lnTo>
                    <a:lnTo>
                      <a:pt x="98" y="1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85" name="Freeform 69"/>
              <p:cNvSpPr>
                <a:spLocks/>
              </p:cNvSpPr>
              <p:nvPr/>
            </p:nvSpPr>
            <p:spPr bwMode="auto">
              <a:xfrm>
                <a:off x="8837612" y="1447800"/>
                <a:ext cx="239713" cy="182562"/>
              </a:xfrm>
              <a:custGeom>
                <a:avLst/>
                <a:gdLst>
                  <a:gd name="T0" fmla="*/ 0 w 151"/>
                  <a:gd name="T1" fmla="*/ 0 h 115"/>
                  <a:gd name="T2" fmla="*/ 151 w 151"/>
                  <a:gd name="T3" fmla="*/ 5 h 115"/>
                  <a:gd name="T4" fmla="*/ 142 w 151"/>
                  <a:gd name="T5" fmla="*/ 34 h 115"/>
                  <a:gd name="T6" fmla="*/ 129 w 151"/>
                  <a:gd name="T7" fmla="*/ 63 h 115"/>
                  <a:gd name="T8" fmla="*/ 114 w 151"/>
                  <a:gd name="T9" fmla="*/ 89 h 115"/>
                  <a:gd name="T10" fmla="*/ 98 w 151"/>
                  <a:gd name="T11" fmla="*/ 115 h 115"/>
                  <a:gd name="T12" fmla="*/ 0 w 151"/>
                  <a:gd name="T1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1" h="115">
                    <a:moveTo>
                      <a:pt x="0" y="0"/>
                    </a:moveTo>
                    <a:lnTo>
                      <a:pt x="151" y="5"/>
                    </a:lnTo>
                    <a:lnTo>
                      <a:pt x="142" y="34"/>
                    </a:lnTo>
                    <a:lnTo>
                      <a:pt x="129" y="63"/>
                    </a:lnTo>
                    <a:lnTo>
                      <a:pt x="114" y="89"/>
                    </a:lnTo>
                    <a:lnTo>
                      <a:pt x="98" y="1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86" name="Freeform 70"/>
              <p:cNvSpPr>
                <a:spLocks/>
              </p:cNvSpPr>
              <p:nvPr/>
            </p:nvSpPr>
            <p:spPr bwMode="auto">
              <a:xfrm>
                <a:off x="8837612" y="1447800"/>
                <a:ext cx="204788" cy="182562"/>
              </a:xfrm>
              <a:custGeom>
                <a:avLst/>
                <a:gdLst>
                  <a:gd name="T0" fmla="*/ 0 w 129"/>
                  <a:gd name="T1" fmla="*/ 0 h 115"/>
                  <a:gd name="T2" fmla="*/ 129 w 129"/>
                  <a:gd name="T3" fmla="*/ 63 h 115"/>
                  <a:gd name="T4" fmla="*/ 114 w 129"/>
                  <a:gd name="T5" fmla="*/ 89 h 115"/>
                  <a:gd name="T6" fmla="*/ 98 w 129"/>
                  <a:gd name="T7" fmla="*/ 115 h 115"/>
                  <a:gd name="T8" fmla="*/ 0 w 129"/>
                  <a:gd name="T9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9" h="115">
                    <a:moveTo>
                      <a:pt x="0" y="0"/>
                    </a:moveTo>
                    <a:lnTo>
                      <a:pt x="129" y="63"/>
                    </a:lnTo>
                    <a:lnTo>
                      <a:pt x="114" y="89"/>
                    </a:lnTo>
                    <a:lnTo>
                      <a:pt x="98" y="1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Freeform 71"/>
              <p:cNvSpPr>
                <a:spLocks/>
              </p:cNvSpPr>
              <p:nvPr/>
            </p:nvSpPr>
            <p:spPr bwMode="auto">
              <a:xfrm>
                <a:off x="8837612" y="1447800"/>
                <a:ext cx="79375" cy="60325"/>
              </a:xfrm>
              <a:custGeom>
                <a:avLst/>
                <a:gdLst>
                  <a:gd name="T0" fmla="*/ 0 w 50"/>
                  <a:gd name="T1" fmla="*/ 0 h 38"/>
                  <a:gd name="T2" fmla="*/ 50 w 50"/>
                  <a:gd name="T3" fmla="*/ 2 h 38"/>
                  <a:gd name="T4" fmla="*/ 43 w 50"/>
                  <a:gd name="T5" fmla="*/ 20 h 38"/>
                  <a:gd name="T6" fmla="*/ 32 w 50"/>
                  <a:gd name="T7" fmla="*/ 38 h 38"/>
                  <a:gd name="T8" fmla="*/ 0 w 50"/>
                  <a:gd name="T9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38">
                    <a:moveTo>
                      <a:pt x="0" y="0"/>
                    </a:moveTo>
                    <a:lnTo>
                      <a:pt x="50" y="2"/>
                    </a:lnTo>
                    <a:lnTo>
                      <a:pt x="43" y="20"/>
                    </a:lnTo>
                    <a:lnTo>
                      <a:pt x="32" y="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649" tIns="45825" rIns="91649" bIns="4582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5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136" name="Rectangle 135"/>
          <p:cNvSpPr/>
          <p:nvPr/>
        </p:nvSpPr>
        <p:spPr>
          <a:xfrm>
            <a:off x="4672492" y="3330274"/>
            <a:ext cx="1357743" cy="965280"/>
          </a:xfrm>
          <a:prstGeom prst="rect">
            <a:avLst/>
          </a:prstGeom>
          <a:solidFill>
            <a:srgbClr val="A28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200" b="1" dirty="0" smtClean="0">
                <a:solidFill>
                  <a:schemeClr val="tx1"/>
                </a:solidFill>
              </a:rPr>
              <a:t>POLITSEI- JA PIIRIVALVEAMET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138" name="Straight Connector 137"/>
          <p:cNvCxnSpPr/>
          <p:nvPr/>
        </p:nvCxnSpPr>
        <p:spPr>
          <a:xfrm flipH="1">
            <a:off x="4292535" y="1235554"/>
            <a:ext cx="11361" cy="4471954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9" name="Rectangle 138"/>
          <p:cNvSpPr/>
          <p:nvPr/>
        </p:nvSpPr>
        <p:spPr>
          <a:xfrm>
            <a:off x="6109463" y="3330274"/>
            <a:ext cx="1357743" cy="965280"/>
          </a:xfrm>
          <a:prstGeom prst="rect">
            <a:avLst/>
          </a:prstGeom>
          <a:solidFill>
            <a:srgbClr val="A28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200" b="1" dirty="0" smtClean="0">
                <a:solidFill>
                  <a:schemeClr val="tx1"/>
                </a:solidFill>
              </a:rPr>
              <a:t>MAKSU- JA TOLLIAMET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7570087" y="3330274"/>
            <a:ext cx="1357743" cy="965280"/>
          </a:xfrm>
          <a:prstGeom prst="rect">
            <a:avLst/>
          </a:prstGeom>
          <a:solidFill>
            <a:srgbClr val="A28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200" b="1" dirty="0" smtClean="0">
                <a:solidFill>
                  <a:schemeClr val="tx1"/>
                </a:solidFill>
              </a:rPr>
              <a:t>HARIDUS- JA TEADUSAMET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9030711" y="3330274"/>
            <a:ext cx="1357743" cy="965280"/>
          </a:xfrm>
          <a:prstGeom prst="rect">
            <a:avLst/>
          </a:prstGeom>
          <a:solidFill>
            <a:srgbClr val="A28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200" b="1" dirty="0" smtClean="0">
                <a:solidFill>
                  <a:schemeClr val="tx1"/>
                </a:solidFill>
              </a:rPr>
              <a:t>TÖÖ- JA SOTSIAALAMET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10491335" y="3330274"/>
            <a:ext cx="1357743" cy="965280"/>
          </a:xfrm>
          <a:prstGeom prst="rect">
            <a:avLst/>
          </a:prstGeom>
          <a:solidFill>
            <a:srgbClr val="A28D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200" b="1" dirty="0" smtClean="0">
                <a:solidFill>
                  <a:schemeClr val="tx1"/>
                </a:solidFill>
              </a:rPr>
              <a:t>… JNE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4676309" y="4685060"/>
            <a:ext cx="2303771" cy="10238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200" b="1" dirty="0" smtClean="0">
                <a:solidFill>
                  <a:schemeClr val="tx1"/>
                </a:solidFill>
              </a:rPr>
              <a:t>RIIGI KINNISVARA AS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7105849" y="4683691"/>
            <a:ext cx="2317552" cy="10238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200" b="1" dirty="0" smtClean="0">
                <a:solidFill>
                  <a:schemeClr val="tx1"/>
                </a:solidFill>
              </a:rPr>
              <a:t>RIIGI TUGITEENUSTE KESKUS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9549171" y="4685060"/>
            <a:ext cx="2284088" cy="10238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200" b="1" dirty="0" smtClean="0">
                <a:solidFill>
                  <a:schemeClr val="tx1"/>
                </a:solidFill>
              </a:rPr>
              <a:t>RIIGI IKT KOMPETENTSIKESKUSED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46" name="Freeform 4344"/>
          <p:cNvSpPr>
            <a:spLocks/>
          </p:cNvSpPr>
          <p:nvPr/>
        </p:nvSpPr>
        <p:spPr bwMode="auto">
          <a:xfrm>
            <a:off x="3365467" y="3587436"/>
            <a:ext cx="486414" cy="469262"/>
          </a:xfrm>
          <a:custGeom>
            <a:avLst/>
            <a:gdLst>
              <a:gd name="T0" fmla="*/ 853 w 886"/>
              <a:gd name="T1" fmla="*/ 137 h 886"/>
              <a:gd name="T2" fmla="*/ 842 w 886"/>
              <a:gd name="T3" fmla="*/ 134 h 886"/>
              <a:gd name="T4" fmla="*/ 833 w 886"/>
              <a:gd name="T5" fmla="*/ 138 h 886"/>
              <a:gd name="T6" fmla="*/ 646 w 886"/>
              <a:gd name="T7" fmla="*/ 172 h 886"/>
              <a:gd name="T8" fmla="*/ 754 w 886"/>
              <a:gd name="T9" fmla="*/ 46 h 886"/>
              <a:gd name="T10" fmla="*/ 754 w 886"/>
              <a:gd name="T11" fmla="*/ 37 h 886"/>
              <a:gd name="T12" fmla="*/ 747 w 886"/>
              <a:gd name="T13" fmla="*/ 29 h 886"/>
              <a:gd name="T14" fmla="*/ 704 w 886"/>
              <a:gd name="T15" fmla="*/ 12 h 886"/>
              <a:gd name="T16" fmla="*/ 659 w 886"/>
              <a:gd name="T17" fmla="*/ 2 h 886"/>
              <a:gd name="T18" fmla="*/ 615 w 886"/>
              <a:gd name="T19" fmla="*/ 0 h 886"/>
              <a:gd name="T20" fmla="*/ 577 w 886"/>
              <a:gd name="T21" fmla="*/ 6 h 886"/>
              <a:gd name="T22" fmla="*/ 539 w 886"/>
              <a:gd name="T23" fmla="*/ 15 h 886"/>
              <a:gd name="T24" fmla="*/ 505 w 886"/>
              <a:gd name="T25" fmla="*/ 31 h 886"/>
              <a:gd name="T26" fmla="*/ 473 w 886"/>
              <a:gd name="T27" fmla="*/ 52 h 886"/>
              <a:gd name="T28" fmla="*/ 443 w 886"/>
              <a:gd name="T29" fmla="*/ 76 h 886"/>
              <a:gd name="T30" fmla="*/ 405 w 886"/>
              <a:gd name="T31" fmla="*/ 124 h 886"/>
              <a:gd name="T32" fmla="*/ 380 w 886"/>
              <a:gd name="T33" fmla="*/ 178 h 886"/>
              <a:gd name="T34" fmla="*/ 368 w 886"/>
              <a:gd name="T35" fmla="*/ 235 h 886"/>
              <a:gd name="T36" fmla="*/ 368 w 886"/>
              <a:gd name="T37" fmla="*/ 293 h 886"/>
              <a:gd name="T38" fmla="*/ 382 w 886"/>
              <a:gd name="T39" fmla="*/ 351 h 886"/>
              <a:gd name="T40" fmla="*/ 21 w 886"/>
              <a:gd name="T41" fmla="*/ 738 h 886"/>
              <a:gd name="T42" fmla="*/ 7 w 886"/>
              <a:gd name="T43" fmla="*/ 762 h 886"/>
              <a:gd name="T44" fmla="*/ 1 w 886"/>
              <a:gd name="T45" fmla="*/ 787 h 886"/>
              <a:gd name="T46" fmla="*/ 2 w 886"/>
              <a:gd name="T47" fmla="*/ 813 h 886"/>
              <a:gd name="T48" fmla="*/ 11 w 886"/>
              <a:gd name="T49" fmla="*/ 838 h 886"/>
              <a:gd name="T50" fmla="*/ 27 w 886"/>
              <a:gd name="T51" fmla="*/ 860 h 886"/>
              <a:gd name="T52" fmla="*/ 48 w 886"/>
              <a:gd name="T53" fmla="*/ 875 h 886"/>
              <a:gd name="T54" fmla="*/ 73 w 886"/>
              <a:gd name="T55" fmla="*/ 884 h 886"/>
              <a:gd name="T56" fmla="*/ 99 w 886"/>
              <a:gd name="T57" fmla="*/ 885 h 886"/>
              <a:gd name="T58" fmla="*/ 125 w 886"/>
              <a:gd name="T59" fmla="*/ 879 h 886"/>
              <a:gd name="T60" fmla="*/ 148 w 886"/>
              <a:gd name="T61" fmla="*/ 866 h 886"/>
              <a:gd name="T62" fmla="*/ 530 w 886"/>
              <a:gd name="T63" fmla="*/ 502 h 886"/>
              <a:gd name="T64" fmla="*/ 570 w 886"/>
              <a:gd name="T65" fmla="*/ 515 h 886"/>
              <a:gd name="T66" fmla="*/ 612 w 886"/>
              <a:gd name="T67" fmla="*/ 520 h 886"/>
              <a:gd name="T68" fmla="*/ 626 w 886"/>
              <a:gd name="T69" fmla="*/ 520 h 886"/>
              <a:gd name="T70" fmla="*/ 664 w 886"/>
              <a:gd name="T71" fmla="*/ 518 h 886"/>
              <a:gd name="T72" fmla="*/ 702 w 886"/>
              <a:gd name="T73" fmla="*/ 509 h 886"/>
              <a:gd name="T74" fmla="*/ 737 w 886"/>
              <a:gd name="T75" fmla="*/ 496 h 886"/>
              <a:gd name="T76" fmla="*/ 769 w 886"/>
              <a:gd name="T77" fmla="*/ 477 h 886"/>
              <a:gd name="T78" fmla="*/ 800 w 886"/>
              <a:gd name="T79" fmla="*/ 454 h 886"/>
              <a:gd name="T80" fmla="*/ 837 w 886"/>
              <a:gd name="T81" fmla="*/ 413 h 886"/>
              <a:gd name="T82" fmla="*/ 867 w 886"/>
              <a:gd name="T83" fmla="*/ 360 h 886"/>
              <a:gd name="T84" fmla="*/ 883 w 886"/>
              <a:gd name="T85" fmla="*/ 301 h 886"/>
              <a:gd name="T86" fmla="*/ 885 w 886"/>
              <a:gd name="T87" fmla="*/ 241 h 886"/>
              <a:gd name="T88" fmla="*/ 873 w 886"/>
              <a:gd name="T89" fmla="*/ 181 h 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886" h="886">
                <a:moveTo>
                  <a:pt x="857" y="143"/>
                </a:moveTo>
                <a:lnTo>
                  <a:pt x="855" y="139"/>
                </a:lnTo>
                <a:lnTo>
                  <a:pt x="853" y="137"/>
                </a:lnTo>
                <a:lnTo>
                  <a:pt x="849" y="135"/>
                </a:lnTo>
                <a:lnTo>
                  <a:pt x="846" y="133"/>
                </a:lnTo>
                <a:lnTo>
                  <a:pt x="842" y="134"/>
                </a:lnTo>
                <a:lnTo>
                  <a:pt x="839" y="135"/>
                </a:lnTo>
                <a:lnTo>
                  <a:pt x="836" y="136"/>
                </a:lnTo>
                <a:lnTo>
                  <a:pt x="833" y="138"/>
                </a:lnTo>
                <a:lnTo>
                  <a:pt x="712" y="259"/>
                </a:lnTo>
                <a:lnTo>
                  <a:pt x="646" y="259"/>
                </a:lnTo>
                <a:lnTo>
                  <a:pt x="646" y="172"/>
                </a:lnTo>
                <a:lnTo>
                  <a:pt x="751" y="53"/>
                </a:lnTo>
                <a:lnTo>
                  <a:pt x="753" y="49"/>
                </a:lnTo>
                <a:lnTo>
                  <a:pt x="754" y="46"/>
                </a:lnTo>
                <a:lnTo>
                  <a:pt x="755" y="43"/>
                </a:lnTo>
                <a:lnTo>
                  <a:pt x="755" y="39"/>
                </a:lnTo>
                <a:lnTo>
                  <a:pt x="754" y="37"/>
                </a:lnTo>
                <a:lnTo>
                  <a:pt x="752" y="33"/>
                </a:lnTo>
                <a:lnTo>
                  <a:pt x="750" y="31"/>
                </a:lnTo>
                <a:lnTo>
                  <a:pt x="747" y="29"/>
                </a:lnTo>
                <a:lnTo>
                  <a:pt x="733" y="23"/>
                </a:lnTo>
                <a:lnTo>
                  <a:pt x="719" y="16"/>
                </a:lnTo>
                <a:lnTo>
                  <a:pt x="704" y="12"/>
                </a:lnTo>
                <a:lnTo>
                  <a:pt x="689" y="8"/>
                </a:lnTo>
                <a:lnTo>
                  <a:pt x="674" y="5"/>
                </a:lnTo>
                <a:lnTo>
                  <a:pt x="659" y="2"/>
                </a:lnTo>
                <a:lnTo>
                  <a:pt x="643" y="1"/>
                </a:lnTo>
                <a:lnTo>
                  <a:pt x="628" y="0"/>
                </a:lnTo>
                <a:lnTo>
                  <a:pt x="615" y="0"/>
                </a:lnTo>
                <a:lnTo>
                  <a:pt x="602" y="1"/>
                </a:lnTo>
                <a:lnTo>
                  <a:pt x="589" y="3"/>
                </a:lnTo>
                <a:lnTo>
                  <a:pt x="577" y="6"/>
                </a:lnTo>
                <a:lnTo>
                  <a:pt x="564" y="8"/>
                </a:lnTo>
                <a:lnTo>
                  <a:pt x="552" y="11"/>
                </a:lnTo>
                <a:lnTo>
                  <a:pt x="539" y="15"/>
                </a:lnTo>
                <a:lnTo>
                  <a:pt x="527" y="19"/>
                </a:lnTo>
                <a:lnTo>
                  <a:pt x="516" y="25"/>
                </a:lnTo>
                <a:lnTo>
                  <a:pt x="505" y="31"/>
                </a:lnTo>
                <a:lnTo>
                  <a:pt x="493" y="37"/>
                </a:lnTo>
                <a:lnTo>
                  <a:pt x="482" y="44"/>
                </a:lnTo>
                <a:lnTo>
                  <a:pt x="473" y="52"/>
                </a:lnTo>
                <a:lnTo>
                  <a:pt x="462" y="59"/>
                </a:lnTo>
                <a:lnTo>
                  <a:pt x="452" y="68"/>
                </a:lnTo>
                <a:lnTo>
                  <a:pt x="443" y="76"/>
                </a:lnTo>
                <a:lnTo>
                  <a:pt x="429" y="91"/>
                </a:lnTo>
                <a:lnTo>
                  <a:pt x="416" y="107"/>
                </a:lnTo>
                <a:lnTo>
                  <a:pt x="405" y="124"/>
                </a:lnTo>
                <a:lnTo>
                  <a:pt x="396" y="141"/>
                </a:lnTo>
                <a:lnTo>
                  <a:pt x="387" y="160"/>
                </a:lnTo>
                <a:lnTo>
                  <a:pt x="380" y="178"/>
                </a:lnTo>
                <a:lnTo>
                  <a:pt x="374" y="196"/>
                </a:lnTo>
                <a:lnTo>
                  <a:pt x="370" y="215"/>
                </a:lnTo>
                <a:lnTo>
                  <a:pt x="368" y="235"/>
                </a:lnTo>
                <a:lnTo>
                  <a:pt x="366" y="254"/>
                </a:lnTo>
                <a:lnTo>
                  <a:pt x="367" y="274"/>
                </a:lnTo>
                <a:lnTo>
                  <a:pt x="368" y="293"/>
                </a:lnTo>
                <a:lnTo>
                  <a:pt x="371" y="313"/>
                </a:lnTo>
                <a:lnTo>
                  <a:pt x="376" y="332"/>
                </a:lnTo>
                <a:lnTo>
                  <a:pt x="382" y="351"/>
                </a:lnTo>
                <a:lnTo>
                  <a:pt x="390" y="369"/>
                </a:lnTo>
                <a:lnTo>
                  <a:pt x="27" y="732"/>
                </a:lnTo>
                <a:lnTo>
                  <a:pt x="21" y="738"/>
                </a:lnTo>
                <a:lnTo>
                  <a:pt x="16" y="746"/>
                </a:lnTo>
                <a:lnTo>
                  <a:pt x="11" y="753"/>
                </a:lnTo>
                <a:lnTo>
                  <a:pt x="7" y="762"/>
                </a:lnTo>
                <a:lnTo>
                  <a:pt x="4" y="769"/>
                </a:lnTo>
                <a:lnTo>
                  <a:pt x="2" y="778"/>
                </a:lnTo>
                <a:lnTo>
                  <a:pt x="1" y="787"/>
                </a:lnTo>
                <a:lnTo>
                  <a:pt x="0" y="796"/>
                </a:lnTo>
                <a:lnTo>
                  <a:pt x="1" y="805"/>
                </a:lnTo>
                <a:lnTo>
                  <a:pt x="2" y="813"/>
                </a:lnTo>
                <a:lnTo>
                  <a:pt x="4" y="822"/>
                </a:lnTo>
                <a:lnTo>
                  <a:pt x="7" y="830"/>
                </a:lnTo>
                <a:lnTo>
                  <a:pt x="11" y="838"/>
                </a:lnTo>
                <a:lnTo>
                  <a:pt x="15" y="845"/>
                </a:lnTo>
                <a:lnTo>
                  <a:pt x="20" y="853"/>
                </a:lnTo>
                <a:lnTo>
                  <a:pt x="27" y="860"/>
                </a:lnTo>
                <a:lnTo>
                  <a:pt x="33" y="866"/>
                </a:lnTo>
                <a:lnTo>
                  <a:pt x="41" y="871"/>
                </a:lnTo>
                <a:lnTo>
                  <a:pt x="48" y="875"/>
                </a:lnTo>
                <a:lnTo>
                  <a:pt x="55" y="879"/>
                </a:lnTo>
                <a:lnTo>
                  <a:pt x="64" y="882"/>
                </a:lnTo>
                <a:lnTo>
                  <a:pt x="73" y="884"/>
                </a:lnTo>
                <a:lnTo>
                  <a:pt x="81" y="885"/>
                </a:lnTo>
                <a:lnTo>
                  <a:pt x="91" y="886"/>
                </a:lnTo>
                <a:lnTo>
                  <a:pt x="99" y="885"/>
                </a:lnTo>
                <a:lnTo>
                  <a:pt x="108" y="884"/>
                </a:lnTo>
                <a:lnTo>
                  <a:pt x="116" y="882"/>
                </a:lnTo>
                <a:lnTo>
                  <a:pt x="125" y="879"/>
                </a:lnTo>
                <a:lnTo>
                  <a:pt x="133" y="875"/>
                </a:lnTo>
                <a:lnTo>
                  <a:pt x="140" y="871"/>
                </a:lnTo>
                <a:lnTo>
                  <a:pt x="148" y="866"/>
                </a:lnTo>
                <a:lnTo>
                  <a:pt x="154" y="860"/>
                </a:lnTo>
                <a:lnTo>
                  <a:pt x="517" y="497"/>
                </a:lnTo>
                <a:lnTo>
                  <a:pt x="530" y="502"/>
                </a:lnTo>
                <a:lnTo>
                  <a:pt x="543" y="507"/>
                </a:lnTo>
                <a:lnTo>
                  <a:pt x="556" y="512"/>
                </a:lnTo>
                <a:lnTo>
                  <a:pt x="570" y="515"/>
                </a:lnTo>
                <a:lnTo>
                  <a:pt x="584" y="517"/>
                </a:lnTo>
                <a:lnTo>
                  <a:pt x="598" y="519"/>
                </a:lnTo>
                <a:lnTo>
                  <a:pt x="612" y="520"/>
                </a:lnTo>
                <a:lnTo>
                  <a:pt x="626" y="520"/>
                </a:lnTo>
                <a:lnTo>
                  <a:pt x="626" y="520"/>
                </a:lnTo>
                <a:lnTo>
                  <a:pt x="626" y="520"/>
                </a:lnTo>
                <a:lnTo>
                  <a:pt x="639" y="520"/>
                </a:lnTo>
                <a:lnTo>
                  <a:pt x="651" y="519"/>
                </a:lnTo>
                <a:lnTo>
                  <a:pt x="664" y="518"/>
                </a:lnTo>
                <a:lnTo>
                  <a:pt x="677" y="516"/>
                </a:lnTo>
                <a:lnTo>
                  <a:pt x="689" y="513"/>
                </a:lnTo>
                <a:lnTo>
                  <a:pt x="702" y="509"/>
                </a:lnTo>
                <a:lnTo>
                  <a:pt x="714" y="505"/>
                </a:lnTo>
                <a:lnTo>
                  <a:pt x="725" y="501"/>
                </a:lnTo>
                <a:lnTo>
                  <a:pt x="737" y="496"/>
                </a:lnTo>
                <a:lnTo>
                  <a:pt x="748" y="490"/>
                </a:lnTo>
                <a:lnTo>
                  <a:pt x="758" y="484"/>
                </a:lnTo>
                <a:lnTo>
                  <a:pt x="769" y="477"/>
                </a:lnTo>
                <a:lnTo>
                  <a:pt x="780" y="470"/>
                </a:lnTo>
                <a:lnTo>
                  <a:pt x="791" y="462"/>
                </a:lnTo>
                <a:lnTo>
                  <a:pt x="800" y="454"/>
                </a:lnTo>
                <a:lnTo>
                  <a:pt x="810" y="444"/>
                </a:lnTo>
                <a:lnTo>
                  <a:pt x="824" y="429"/>
                </a:lnTo>
                <a:lnTo>
                  <a:pt x="837" y="413"/>
                </a:lnTo>
                <a:lnTo>
                  <a:pt x="848" y="396"/>
                </a:lnTo>
                <a:lnTo>
                  <a:pt x="858" y="378"/>
                </a:lnTo>
                <a:lnTo>
                  <a:pt x="867" y="360"/>
                </a:lnTo>
                <a:lnTo>
                  <a:pt x="873" y="340"/>
                </a:lnTo>
                <a:lnTo>
                  <a:pt x="878" y="321"/>
                </a:lnTo>
                <a:lnTo>
                  <a:pt x="883" y="301"/>
                </a:lnTo>
                <a:lnTo>
                  <a:pt x="885" y="282"/>
                </a:lnTo>
                <a:lnTo>
                  <a:pt x="886" y="261"/>
                </a:lnTo>
                <a:lnTo>
                  <a:pt x="885" y="241"/>
                </a:lnTo>
                <a:lnTo>
                  <a:pt x="883" y="221"/>
                </a:lnTo>
                <a:lnTo>
                  <a:pt x="878" y="200"/>
                </a:lnTo>
                <a:lnTo>
                  <a:pt x="873" y="181"/>
                </a:lnTo>
                <a:lnTo>
                  <a:pt x="865" y="162"/>
                </a:lnTo>
                <a:lnTo>
                  <a:pt x="857" y="143"/>
                </a:lnTo>
                <a:close/>
              </a:path>
            </a:pathLst>
          </a:custGeom>
          <a:ln/>
          <a:ex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Rectangle 147"/>
          <p:cNvSpPr/>
          <p:nvPr/>
        </p:nvSpPr>
        <p:spPr>
          <a:xfrm>
            <a:off x="4672493" y="2309874"/>
            <a:ext cx="7160766" cy="6531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200" b="1" dirty="0" smtClean="0">
                <a:solidFill>
                  <a:schemeClr val="tx1"/>
                </a:solidFill>
              </a:rPr>
              <a:t>ÜHTNE VALITSUSKESKUS</a:t>
            </a:r>
          </a:p>
          <a:p>
            <a:pPr algn="ctr"/>
            <a:r>
              <a:rPr lang="et-EE" sz="1200" dirty="0">
                <a:solidFill>
                  <a:schemeClr val="tx1"/>
                </a:solidFill>
              </a:rPr>
              <a:t>(POLIITIKAKUJUNDAMINE JA ÕIGUSLOOME)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681246" y="1235677"/>
            <a:ext cx="1" cy="1074197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flipH="1">
            <a:off x="11824260" y="1235554"/>
            <a:ext cx="15819" cy="107432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4681246" y="1235677"/>
            <a:ext cx="7184771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31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/>
              <a:t>Olulisemad rõhuasetused</a:t>
            </a:r>
            <a:endParaRPr lang="et-EE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78446"/>
          </a:xfrm>
        </p:spPr>
        <p:txBody>
          <a:bodyPr>
            <a:normAutofit/>
          </a:bodyPr>
          <a:lstStyle/>
          <a:p>
            <a:r>
              <a:rPr lang="et-EE" b="1" dirty="0" smtClean="0">
                <a:solidFill>
                  <a:schemeClr val="tx1"/>
                </a:solidFill>
              </a:rPr>
              <a:t>Pikaajaline strateegia „Eesti 2035“</a:t>
            </a:r>
            <a:r>
              <a:rPr lang="et-EE" dirty="0" smtClean="0">
                <a:solidFill>
                  <a:schemeClr val="tx1"/>
                </a:solidFill>
              </a:rPr>
              <a:t>.</a:t>
            </a:r>
          </a:p>
          <a:p>
            <a:r>
              <a:rPr lang="et-EE" b="1" dirty="0" smtClean="0">
                <a:solidFill>
                  <a:schemeClr val="tx1"/>
                </a:solidFill>
              </a:rPr>
              <a:t>Tegevuspõhine eelarvestamine ja riigi teenused korda </a:t>
            </a:r>
            <a:r>
              <a:rPr lang="et-EE" dirty="0" smtClean="0">
                <a:solidFill>
                  <a:schemeClr val="tx1"/>
                </a:solidFill>
              </a:rPr>
              <a:t>(sündmuspõhisus, riigimajad, teenuste delegeerimine, teatud teenuste pakkumisest loobumine).</a:t>
            </a:r>
          </a:p>
          <a:p>
            <a:r>
              <a:rPr lang="et-EE" b="1" dirty="0" err="1" smtClean="0">
                <a:solidFill>
                  <a:schemeClr val="tx1"/>
                </a:solidFill>
              </a:rPr>
              <a:t>E-riigi</a:t>
            </a:r>
            <a:r>
              <a:rPr lang="et-EE" b="1" dirty="0" smtClean="0">
                <a:solidFill>
                  <a:schemeClr val="tx1"/>
                </a:solidFill>
              </a:rPr>
              <a:t> arendamine </a:t>
            </a:r>
            <a:r>
              <a:rPr lang="et-EE" dirty="0" smtClean="0">
                <a:solidFill>
                  <a:schemeClr val="tx1"/>
                </a:solidFill>
              </a:rPr>
              <a:t>ning andmehalduse korrastamine (sh </a:t>
            </a:r>
            <a:r>
              <a:rPr lang="et-EE" i="1" dirty="0" err="1" smtClean="0">
                <a:solidFill>
                  <a:schemeClr val="tx1"/>
                </a:solidFill>
              </a:rPr>
              <a:t>once-only</a:t>
            </a:r>
            <a:r>
              <a:rPr lang="et-EE" dirty="0" smtClean="0">
                <a:solidFill>
                  <a:schemeClr val="tx1"/>
                </a:solidFill>
              </a:rPr>
              <a:t>).</a:t>
            </a:r>
          </a:p>
          <a:p>
            <a:r>
              <a:rPr lang="et-EE" b="1" dirty="0" smtClean="0">
                <a:solidFill>
                  <a:schemeClr val="tx1"/>
                </a:solidFill>
              </a:rPr>
              <a:t>Tugevate valdkondlike kompetentsikeskuste loomine </a:t>
            </a:r>
            <a:r>
              <a:rPr lang="et-EE" dirty="0" smtClean="0">
                <a:solidFill>
                  <a:schemeClr val="tx1"/>
                </a:solidFill>
              </a:rPr>
              <a:t>(ametite konsolideerimine).</a:t>
            </a:r>
          </a:p>
          <a:p>
            <a:r>
              <a:rPr lang="et-EE" b="1" dirty="0" smtClean="0">
                <a:solidFill>
                  <a:schemeClr val="tx1"/>
                </a:solidFill>
              </a:rPr>
              <a:t>Bürokraatia ja halduskoormuse vähendamine </a:t>
            </a:r>
            <a:r>
              <a:rPr lang="et-EE" dirty="0" smtClean="0">
                <a:solidFill>
                  <a:schemeClr val="tx1"/>
                </a:solidFill>
              </a:rPr>
              <a:t>(sh Aruandlus 3.0, EMTA 2020, õigusloome kvaliteedi tõstmine).</a:t>
            </a:r>
          </a:p>
          <a:p>
            <a:r>
              <a:rPr lang="et-EE" b="1" dirty="0" smtClean="0">
                <a:solidFill>
                  <a:schemeClr val="tx1"/>
                </a:solidFill>
              </a:rPr>
              <a:t>Tugiteenuste korrastamise jätkamine </a:t>
            </a:r>
            <a:r>
              <a:rPr lang="et-EE" dirty="0" smtClean="0">
                <a:solidFill>
                  <a:schemeClr val="tx1"/>
                </a:solidFill>
              </a:rPr>
              <a:t>(Riigi Tugiteenuste Keskus, Riigi Kinnisvara AS, IKT asutused jms).</a:t>
            </a:r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7403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ealkiri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b="1" dirty="0" smtClean="0"/>
              <a:t>Aitäh!</a:t>
            </a:r>
            <a:endParaRPr lang="et-EE" b="1" dirty="0"/>
          </a:p>
        </p:txBody>
      </p:sp>
    </p:spTree>
    <p:extLst>
      <p:ext uri="{BB962C8B-B14F-4D97-AF65-F5344CB8AC3E}">
        <p14:creationId xmlns:p14="http://schemas.microsoft.com/office/powerpoint/2010/main" val="337369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1933</TotalTime>
  <Words>359</Words>
  <Application>Microsoft Office PowerPoint</Application>
  <PresentationFormat>Widescreen</PresentationFormat>
  <Paragraphs>59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Century Gothic</vt:lpstr>
      <vt:lpstr>Symbol</vt:lpstr>
      <vt:lpstr>Times New Roman</vt:lpstr>
      <vt:lpstr>Wingdings</vt:lpstr>
      <vt:lpstr>Wingdings 3</vt:lpstr>
      <vt:lpstr>Ion Boardroom</vt:lpstr>
      <vt:lpstr>Riigireform Rahandusministeeriumi vaatest</vt:lpstr>
      <vt:lpstr>Riigireformi lähtekohad</vt:lpstr>
      <vt:lpstr>Tulemuslikkus tähtsam kui kuluefektiivsus</vt:lpstr>
      <vt:lpstr>Riigireformi põhisuunad</vt:lpstr>
      <vt:lpstr>PowerPoint Presentation</vt:lpstr>
      <vt:lpstr>Olulisemad rõhuasetused</vt:lpstr>
      <vt:lpstr>Aitäh!</vt:lpstr>
    </vt:vector>
  </TitlesOfParts>
  <Company>RIK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Viime läbi avalike teenuste inventuuri ning teeme seda regulaarselt</dc:title>
  <dc:creator>Pille-Liis Milvere</dc:creator>
  <cp:lastModifiedBy>Raigo Uukkivi</cp:lastModifiedBy>
  <cp:revision>165</cp:revision>
  <cp:lastPrinted>2018-09-27T15:23:14Z</cp:lastPrinted>
  <dcterms:created xsi:type="dcterms:W3CDTF">2018-09-20T08:21:19Z</dcterms:created>
  <dcterms:modified xsi:type="dcterms:W3CDTF">2018-12-03T19:48:57Z</dcterms:modified>
</cp:coreProperties>
</file>