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4"/>
  </p:handoutMasterIdLst>
  <p:sldIdLst>
    <p:sldId id="336" r:id="rId2"/>
    <p:sldId id="316" r:id="rId3"/>
    <p:sldId id="344" r:id="rId4"/>
    <p:sldId id="345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46" r:id="rId18"/>
    <p:sldId id="311" r:id="rId19"/>
    <p:sldId id="312" r:id="rId20"/>
    <p:sldId id="313" r:id="rId21"/>
    <p:sldId id="32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7" r:id="rId31"/>
    <p:sldId id="341" r:id="rId32"/>
    <p:sldId id="342" r:id="rId33"/>
    <p:sldId id="343" r:id="rId34"/>
    <p:sldId id="348" r:id="rId35"/>
    <p:sldId id="289" r:id="rId36"/>
    <p:sldId id="317" r:id="rId37"/>
    <p:sldId id="349" r:id="rId38"/>
    <p:sldId id="283" r:id="rId39"/>
    <p:sldId id="282" r:id="rId40"/>
    <p:sldId id="334" r:id="rId41"/>
    <p:sldId id="327" r:id="rId42"/>
    <p:sldId id="279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5E"/>
    <a:srgbClr val="6BCABA"/>
    <a:srgbClr val="D3BBA8"/>
    <a:srgbClr val="F68D2E"/>
    <a:srgbClr val="D0043C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94636"/>
  </p:normalViewPr>
  <p:slideViewPr>
    <p:cSldViewPr snapToGrid="0">
      <p:cViewPr varScale="1">
        <p:scale>
          <a:sx n="180" d="100"/>
          <a:sy n="180" d="100"/>
        </p:scale>
        <p:origin x="200" y="9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05153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Minion Pro" panose="02040503050201020203" pitchFamily="18" charset="0"/>
              </a:defRPr>
            </a:lvl1pPr>
          </a:lstStyle>
          <a:p>
            <a:r>
              <a:rPr lang="en-US" dirty="0"/>
              <a:t>T</a:t>
            </a:r>
            <a:r>
              <a:rPr lang="et-EE" dirty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Minion Pro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nimi</a:t>
            </a:r>
          </a:p>
          <a:p>
            <a:r>
              <a:rPr lang="et-EE" dirty="0"/>
              <a:t>xx.xx.xxxx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F0078-724A-2542-9FB3-AA7E28DBB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394223"/>
            <a:ext cx="3724275" cy="2934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394223"/>
            <a:ext cx="3724275" cy="2934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D46F6-4A6F-164B-B759-6BE6A7F90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10543"/>
            <a:ext cx="3127768" cy="6039231"/>
          </a:xfrm>
        </p:spPr>
        <p:txBody>
          <a:bodyPr anchor="b"/>
          <a:lstStyle>
            <a:lvl1pPr marL="0" indent="0">
              <a:buNone/>
              <a:defRPr sz="40000" b="0" i="1">
                <a:solidFill>
                  <a:schemeClr val="tx1"/>
                </a:solidFill>
                <a:latin typeface="Minion Pro Caption" charset="0"/>
                <a:ea typeface="Minion Pro Caption" charset="0"/>
                <a:cs typeface="Minion Pro Caption" charset="0"/>
              </a:defRPr>
            </a:lvl1pPr>
          </a:lstStyle>
          <a:p>
            <a:pPr lvl="0"/>
            <a:r>
              <a:rPr lang="et-EE" dirty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1661862"/>
            <a:ext cx="4751812" cy="16753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02382-9E96-CD4F-8C54-F1B32A3EC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err="1"/>
              <a:t>Tähtis</a:t>
            </a:r>
            <a:br>
              <a:rPr lang="en-US" dirty="0"/>
            </a:b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7445E2-4633-094D-8476-CE647ACF6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err="1"/>
              <a:t>Tähtis</a:t>
            </a:r>
            <a:br>
              <a:rPr lang="en-US" dirty="0"/>
            </a:b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2.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46573-D45B-E541-9DA8-03F085E86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 err="1"/>
              <a:t>Tähtis</a:t>
            </a:r>
            <a:br>
              <a:rPr lang="en-US" dirty="0"/>
            </a:b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3.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899F0-0D7B-144C-9552-2253CA2C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762553"/>
            <a:ext cx="4460622" cy="1299411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B596F-0974-A44E-9BE8-E2AFD0EE5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2563565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AE2BC-9490-1849-8572-2FB4D0657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1963490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B189-57CE-B741-B0D8-59B475360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 hasCustomPrompt="1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921133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25635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4D08-A0BD-D54A-A1A9-71AFEE391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19920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D7B2D-5905-AB4E-8F83-EB59165FC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D3F688-93F1-5040-B1A7-CB8CA05D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257175"/>
            <a:ext cx="8356600" cy="40100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30880" y="4419600"/>
            <a:ext cx="5494020" cy="425655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</a:t>
            </a:r>
            <a:r>
              <a:rPr lang="et-EE" dirty="0"/>
              <a:t>ildiallkiri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1FD2E-21EF-3947-9CF1-1806E53AB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273845"/>
            <a:ext cx="8356600" cy="1546488"/>
          </a:xfrm>
          <a:prstGeom prst="rect">
            <a:avLst/>
          </a:prstGeom>
        </p:spPr>
        <p:txBody>
          <a:bodyPr anchor="ctr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B5192-B14D-6743-9736-BBAA219A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4B2BE-E6E6-C641-A46B-C0350C772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FA698-C5AE-1A42-8797-EBCA9D3A4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56790-C7E1-5F4C-ABEE-12A6B2150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DCD5BC-73BF-EF47-8615-087C2F95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61597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MASTR TITLE </a:t>
            </a:r>
            <a:br>
              <a:rPr lang="et-EE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xx.xx.2017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B4D13-333F-7E47-A7DF-82A613873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AD39126-E289-224B-A769-097752C33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87B0A52-D308-7344-8D7E-46B33364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A0A7C9B-7410-984A-A107-540EF3152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E5A665-AEC3-1545-B0D5-E59CE494D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A5B2B-037C-8848-8611-04BA32773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3D3D8-37F5-F04D-8C65-0D3B199B3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17BEC0F-14C7-1240-95FE-4CF9A01B6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34D5A57-EF85-9943-87C8-E245C75F8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99021" y="1338012"/>
            <a:ext cx="5724679" cy="19195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45EBEDB-0BF8-7A45-81B5-7797585F5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20334"/>
            <a:ext cx="7909080" cy="2476853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35A2D-86C9-3044-AF61-796A69626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5320" y="1371978"/>
            <a:ext cx="7909080" cy="2925209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1D3F9-B817-BE4B-9882-80D8C9A92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78000"/>
            <a:ext cx="3724275" cy="255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778000"/>
            <a:ext cx="3724275" cy="255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F956B-1944-C94D-BBA0-0B9E6DBBD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4" y="4170929"/>
            <a:ext cx="2159894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</p:sldLayoutIdLst>
  <p:transition>
    <p:fade/>
  </p:transition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Esitluse</a:t>
            </a:r>
            <a:br>
              <a:rPr lang="en-US" dirty="0"/>
            </a:br>
            <a:r>
              <a:rPr lang="en-US" dirty="0" err="1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92747"/>
            <a:ext cx="8470900" cy="994172"/>
          </a:xfrm>
        </p:spPr>
        <p:txBody>
          <a:bodyPr/>
          <a:lstStyle/>
          <a:p>
            <a:r>
              <a:rPr lang="en-US" dirty="0" err="1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56059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</a:p>
          <a:p>
            <a:r>
              <a:rPr lang="en-US" dirty="0" err="1"/>
              <a:t>nostrud</a:t>
            </a:r>
            <a:r>
              <a:rPr lang="en-US" dirty="0"/>
              <a:t> </a:t>
            </a:r>
          </a:p>
          <a:p>
            <a:r>
              <a:rPr lang="en-US" dirty="0" err="1"/>
              <a:t>nonummy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</a:p>
          <a:p>
            <a:r>
              <a:rPr lang="en-US" dirty="0" err="1"/>
              <a:t>ipsum</a:t>
            </a:r>
            <a:r>
              <a:rPr lang="en-US" dirty="0"/>
              <a:t> </a:t>
            </a:r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</a:p>
          <a:p>
            <a:r>
              <a:rPr lang="en-US" dirty="0" err="1"/>
              <a:t>autem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363052"/>
            <a:ext cx="8470900" cy="1532378"/>
          </a:xfrm>
        </p:spPr>
        <p:txBody>
          <a:bodyPr/>
          <a:lstStyle/>
          <a:p>
            <a:r>
              <a:rPr lang="en-US" dirty="0" err="1"/>
              <a:t>Vahe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002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89788"/>
            <a:ext cx="3127768" cy="49911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1148326"/>
            <a:ext cx="7772400" cy="1122644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2657128"/>
            <a:ext cx="7182297" cy="865224"/>
          </a:xfrm>
        </p:spPr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7330" y="2366010"/>
            <a:ext cx="3466560" cy="1299411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586296"/>
            <a:ext cx="3452119" cy="1426850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1354668"/>
            <a:ext cx="3466560" cy="25170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" t="980" r="-49357" b="980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-16086"/>
            <a:ext cx="8470900" cy="1532378"/>
          </a:xfrm>
        </p:spPr>
        <p:txBody>
          <a:bodyPr/>
          <a:lstStyle/>
          <a:p>
            <a:r>
              <a:rPr lang="en-US" dirty="0" err="1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1148326"/>
            <a:ext cx="7772400" cy="1122644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2657128"/>
            <a:ext cx="7182297" cy="865224"/>
          </a:xfrm>
        </p:spPr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2497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815905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396616"/>
            <a:ext cx="3921133" cy="1426850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1828912"/>
            <a:ext cx="3878770" cy="2444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48"/>
          <a:stretch/>
        </p:blipFill>
        <p:spPr>
          <a:xfrm>
            <a:off x="4850090" y="0"/>
            <a:ext cx="4293911" cy="5143500"/>
          </a:xfrm>
        </p:spPr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9" t="13472" r="20445"/>
          <a:stretch/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Pildiallkiri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6" b="23403"/>
          <a:stretch/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514624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9887"/>
              </p:ext>
            </p:extLst>
          </p:nvPr>
        </p:nvGraphicFramePr>
        <p:xfrm>
          <a:off x="534547" y="1199980"/>
          <a:ext cx="8105689" cy="220811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Tekst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Tekst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Pikem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tekst</a:t>
                      </a:r>
                      <a:br>
                        <a:rPr lang="en-US" sz="900" dirty="0"/>
                      </a:br>
                      <a:r>
                        <a:rPr lang="en-US" sz="900" dirty="0" err="1"/>
                        <a:t>kahel</a:t>
                      </a:r>
                      <a:r>
                        <a:rPr lang="en-US" sz="900" dirty="0"/>
                        <a:t> real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3104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Tekst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72336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err="1"/>
                        <a:t>Olulisem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dirty="0" err="1"/>
                        <a:t>tekst</a:t>
                      </a:r>
                      <a:endParaRPr lang="en-US" sz="900" b="1" dirty="0"/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01031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Tekst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9486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Tekst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/>
              <a:t>allikas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145484"/>
          <a:ext cx="8190354" cy="49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/>
                        <a:t>TEEMA </a:t>
                      </a:r>
                      <a:r>
                        <a:rPr lang="en-US" sz="900" cap="all" spc="200" baseline="0" dirty="0" err="1"/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/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1804972"/>
          <a:ext cx="8190354" cy="1294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/>
                        <a:t>TEEMA </a:t>
                      </a:r>
                      <a:r>
                        <a:rPr lang="en-US" sz="900" cap="all" spc="200" baseline="0" dirty="0" err="1"/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/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5032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3263169"/>
          <a:ext cx="8190354" cy="762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/>
                        <a:t>TEEMA </a:t>
                      </a:r>
                      <a:r>
                        <a:rPr lang="en-US" sz="900" cap="all" spc="200" baseline="0" dirty="0" err="1"/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alamteema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pealkiri</a:t>
                      </a:r>
                      <a:endParaRPr lang="en-US" sz="900" dirty="0"/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/>
              <a:t>allikas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2918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600" y="2778126"/>
            <a:ext cx="1044000" cy="1044000"/>
          </a:xfrm>
        </p:spPr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88621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6" y="207356"/>
            <a:ext cx="8363190" cy="850129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  <p:sp>
        <p:nvSpPr>
          <p:cNvPr id="25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3143955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6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5585178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7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1648176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8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4117620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9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558843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9529" y="977548"/>
            <a:ext cx="1044000" cy="1044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9725" y="977548"/>
            <a:ext cx="1044000" cy="10440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0733" y="977548"/>
            <a:ext cx="1044000" cy="1044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9525" y="2806348"/>
            <a:ext cx="1044000" cy="1044000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11" y="1140537"/>
            <a:ext cx="842010" cy="755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40" y="1145206"/>
            <a:ext cx="880110" cy="754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24" y="1092979"/>
            <a:ext cx="715264" cy="871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02" y="2930814"/>
            <a:ext cx="812292" cy="822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14" y="3003653"/>
            <a:ext cx="953135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67" y="2978672"/>
            <a:ext cx="842772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title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3"/>
          <p:cNvSpPr txBox="1">
            <a:spLocks/>
          </p:cNvSpPr>
          <p:nvPr/>
        </p:nvSpPr>
        <p:spPr>
          <a:xfrm>
            <a:off x="688621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Alampunkt</a:t>
            </a:r>
            <a:r>
              <a:rPr lang="en-US" sz="1800" dirty="0"/>
              <a:t> </a:t>
            </a:r>
            <a:r>
              <a:rPr lang="en-US" sz="1800" dirty="0" err="1"/>
              <a:t>viie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kuue</a:t>
            </a:r>
            <a:r>
              <a:rPr lang="en-US" sz="1800" dirty="0"/>
              <a:t> </a:t>
            </a:r>
            <a:r>
              <a:rPr lang="en-US" sz="1800" dirty="0" err="1"/>
              <a:t>sõnaga</a:t>
            </a:r>
            <a:endParaRPr lang="en-US" sz="1800" dirty="0"/>
          </a:p>
        </p:txBody>
      </p:sp>
      <p:sp>
        <p:nvSpPr>
          <p:cNvPr id="37" name="Text Placeholder 253"/>
          <p:cNvSpPr txBox="1">
            <a:spLocks/>
          </p:cNvSpPr>
          <p:nvPr/>
        </p:nvSpPr>
        <p:spPr>
          <a:xfrm>
            <a:off x="3143955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/>
              <a:t>Alampunkt</a:t>
            </a:r>
            <a:r>
              <a:rPr lang="en-US" sz="1600" dirty="0"/>
              <a:t> </a:t>
            </a:r>
            <a:r>
              <a:rPr lang="en-US" sz="1600" dirty="0" err="1"/>
              <a:t>viie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kuue</a:t>
            </a:r>
            <a:r>
              <a:rPr lang="en-US" sz="1600" dirty="0"/>
              <a:t> </a:t>
            </a:r>
            <a:r>
              <a:rPr lang="en-US" sz="1600" dirty="0" err="1"/>
              <a:t>sõnaga</a:t>
            </a:r>
            <a:endParaRPr lang="en-US" sz="1600" dirty="0"/>
          </a:p>
        </p:txBody>
      </p:sp>
      <p:sp>
        <p:nvSpPr>
          <p:cNvPr id="38" name="Text Placeholder 253"/>
          <p:cNvSpPr txBox="1">
            <a:spLocks/>
          </p:cNvSpPr>
          <p:nvPr/>
        </p:nvSpPr>
        <p:spPr>
          <a:xfrm>
            <a:off x="5585178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/>
              <a:t>Alampunkt</a:t>
            </a:r>
            <a:r>
              <a:rPr lang="en-US" sz="1600" dirty="0"/>
              <a:t> </a:t>
            </a:r>
            <a:r>
              <a:rPr lang="en-US" sz="1600" dirty="0" err="1"/>
              <a:t>viie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kuue</a:t>
            </a:r>
            <a:r>
              <a:rPr lang="en-US" sz="1600" dirty="0"/>
              <a:t> </a:t>
            </a:r>
            <a:r>
              <a:rPr lang="en-US" sz="1600" dirty="0" err="1"/>
              <a:t>sõnaga</a:t>
            </a:r>
            <a:endParaRPr lang="en-US" sz="1600" dirty="0"/>
          </a:p>
        </p:txBody>
      </p:sp>
      <p:sp>
        <p:nvSpPr>
          <p:cNvPr id="39" name="Text Placeholder 253"/>
          <p:cNvSpPr txBox="1">
            <a:spLocks/>
          </p:cNvSpPr>
          <p:nvPr/>
        </p:nvSpPr>
        <p:spPr>
          <a:xfrm>
            <a:off x="1648176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/>
              <a:t>Alampunkt</a:t>
            </a:r>
            <a:r>
              <a:rPr lang="en-US" sz="1600" dirty="0"/>
              <a:t> </a:t>
            </a:r>
            <a:r>
              <a:rPr lang="en-US" sz="1600" dirty="0" err="1"/>
              <a:t>viie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kuue</a:t>
            </a:r>
            <a:r>
              <a:rPr lang="en-US" sz="1600" dirty="0"/>
              <a:t> </a:t>
            </a:r>
            <a:r>
              <a:rPr lang="en-US" sz="1600" dirty="0" err="1"/>
              <a:t>sõnaga</a:t>
            </a:r>
            <a:endParaRPr lang="en-US" sz="1600" dirty="0"/>
          </a:p>
        </p:txBody>
      </p:sp>
      <p:sp>
        <p:nvSpPr>
          <p:cNvPr id="40" name="Text Placeholder 253"/>
          <p:cNvSpPr txBox="1">
            <a:spLocks/>
          </p:cNvSpPr>
          <p:nvPr/>
        </p:nvSpPr>
        <p:spPr>
          <a:xfrm>
            <a:off x="4117620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/>
              <a:t>Alampunkt</a:t>
            </a:r>
            <a:r>
              <a:rPr lang="en-US" sz="1600" dirty="0"/>
              <a:t> </a:t>
            </a:r>
            <a:r>
              <a:rPr lang="en-US" sz="1600" dirty="0" err="1"/>
              <a:t>viie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kuue</a:t>
            </a:r>
            <a:r>
              <a:rPr lang="en-US" sz="1600" dirty="0"/>
              <a:t> </a:t>
            </a:r>
            <a:r>
              <a:rPr lang="en-US" sz="1600" dirty="0" err="1"/>
              <a:t>sõnaga</a:t>
            </a:r>
            <a:endParaRPr lang="en-US" sz="1600" dirty="0"/>
          </a:p>
        </p:txBody>
      </p:sp>
      <p:sp>
        <p:nvSpPr>
          <p:cNvPr id="41" name="Text Placeholder 253"/>
          <p:cNvSpPr txBox="1">
            <a:spLocks/>
          </p:cNvSpPr>
          <p:nvPr/>
        </p:nvSpPr>
        <p:spPr>
          <a:xfrm>
            <a:off x="6558843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/>
              <a:t>Alampunkt</a:t>
            </a:r>
            <a:r>
              <a:rPr lang="en-US" sz="1600" dirty="0"/>
              <a:t> </a:t>
            </a:r>
            <a:r>
              <a:rPr lang="en-US" sz="1600" dirty="0" err="1"/>
              <a:t>viie</a:t>
            </a:r>
            <a:r>
              <a:rPr lang="en-US" sz="1600" dirty="0"/>
              <a:t> </a:t>
            </a:r>
            <a:r>
              <a:rPr lang="en-US" sz="1600" dirty="0" err="1"/>
              <a:t>või</a:t>
            </a:r>
            <a:r>
              <a:rPr lang="en-US" sz="1600" dirty="0"/>
              <a:t> </a:t>
            </a:r>
            <a:r>
              <a:rPr lang="en-US" sz="1600" dirty="0" err="1"/>
              <a:t>kuue</a:t>
            </a:r>
            <a:r>
              <a:rPr lang="en-US" sz="1600" dirty="0"/>
              <a:t> </a:t>
            </a:r>
            <a:r>
              <a:rPr lang="en-US" sz="1600" dirty="0" err="1"/>
              <a:t>sõnaga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1148326"/>
            <a:ext cx="7772400" cy="1122644"/>
          </a:xfrm>
        </p:spPr>
        <p:txBody>
          <a:bodyPr/>
          <a:lstStyle/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2657128"/>
            <a:ext cx="7182297" cy="865224"/>
          </a:xfrm>
        </p:spPr>
        <p:txBody>
          <a:bodyPr/>
          <a:lstStyle/>
          <a:p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57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6" y="13542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8" y="13542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90" y="289781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1" y="289781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5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86023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740964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740589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7384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9811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5381" y="1750503"/>
            <a:ext cx="7196265" cy="821630"/>
          </a:xfrm>
          <a:prstGeom prst="rect">
            <a:avLst/>
          </a:prstGeom>
        </p:spPr>
        <p:txBody>
          <a:bodyPr/>
          <a:lstStyle/>
          <a:p>
            <a:r>
              <a:rPr lang="et-EE" dirty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9670" y="2614653"/>
            <a:ext cx="7182297" cy="1252497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Nimi</a:t>
            </a:r>
          </a:p>
          <a:p>
            <a:pPr marL="0" indent="0">
              <a:buNone/>
            </a:pPr>
            <a:r>
              <a:rPr lang="et-EE" dirty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346" y="883032"/>
            <a:ext cx="4766905" cy="34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t-EE" dirty="0" err="1"/>
              <a:t>ealkiri</a:t>
            </a:r>
            <a:r>
              <a:rPr lang="et-EE" dirty="0"/>
              <a:t> nelja või viie 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neja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40" y="1251731"/>
            <a:ext cx="6170728" cy="99417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t-EE" dirty="0" err="1"/>
              <a:t>ealkiri</a:t>
            </a:r>
            <a:r>
              <a:rPr lang="et-EE" dirty="0"/>
              <a:t> nelja või viie 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2384224"/>
            <a:ext cx="5928562" cy="1299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/>
              <a:t>prorerit</a:t>
            </a:r>
            <a:r>
              <a:rPr lang="et-EE" sz="2800" dirty="0"/>
              <a:t> </a:t>
            </a:r>
            <a:r>
              <a:rPr lang="en-US" sz="2800" dirty="0" err="1"/>
              <a:t>everem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579</Words>
  <Application>Microsoft Macintosh PowerPoint</Application>
  <PresentationFormat>On-screen Show (16:9)</PresentationFormat>
  <Paragraphs>149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Lucida Grande</vt:lpstr>
      <vt:lpstr>Minion Pro</vt:lpstr>
      <vt:lpstr>Minion Pro Caption</vt:lpstr>
      <vt:lpstr>TLU Esitlus</vt:lpstr>
      <vt:lpstr>Esitluse pealkiri</vt:lpstr>
      <vt:lpstr>Esitluse pealkiri</vt:lpstr>
      <vt:lpstr>Esitluse pealkiri</vt:lpstr>
      <vt:lpstr>Esitluse pealkiri</vt:lpstr>
      <vt:lpstr>PowerPoint Presentation</vt:lpstr>
      <vt:lpstr>Pealkiri nelja või viie sõnaga</vt:lpstr>
      <vt:lpstr>Pealkiri neja või viie sõnaga</vt:lpstr>
      <vt:lpstr>Pealkiri nelja või viie sõnaga</vt:lpstr>
      <vt:lpstr>Pealkiri nelja või viie sõnaga</vt:lpstr>
      <vt:lpstr>PowerPoint Presentation</vt:lpstr>
      <vt:lpstr>Vahepealkiri</vt:lpstr>
      <vt:lpstr>pealkiri</vt:lpstr>
      <vt:lpstr>pealkiri</vt:lpstr>
      <vt:lpstr>PowerPoint Presentation</vt:lpstr>
      <vt:lpstr>võrdlus</vt:lpstr>
      <vt:lpstr>võrdlus</vt:lpstr>
      <vt:lpstr>Vahe- pealkiri</vt:lpstr>
      <vt:lpstr>PowerPoint Presentation</vt:lpstr>
      <vt:lpstr>PowerPoint Presentation</vt:lpstr>
      <vt:lpstr>PowerPoint Presentation</vt:lpstr>
      <vt:lpstr>PowerPoint Presentation</vt:lpstr>
      <vt:lpstr>pealkiri</vt:lpstr>
      <vt:lpstr>pealkiri</vt:lpstr>
      <vt:lpstr>Pealkiri</vt:lpstr>
      <vt:lpstr>PowerPoint Presentation</vt:lpstr>
      <vt:lpstr>PowerPoint Presentation</vt:lpstr>
      <vt:lpstr>Kuni nelja realine pealkiri</vt:lpstr>
      <vt:lpstr>PowerPoint Presentation</vt:lpstr>
      <vt:lpstr>vahepealkiri</vt:lpstr>
      <vt:lpstr>PowerPoint Presentation</vt:lpstr>
      <vt:lpstr>Kuni nelja realine pealkiri</vt:lpstr>
      <vt:lpstr>PowerPoint Presentation</vt:lpstr>
      <vt:lpstr>PowerPoint Presentation</vt:lpstr>
      <vt:lpstr>PowerPoint Presentation</vt:lpstr>
      <vt:lpstr>Tabeli pealkiri</vt:lpstr>
      <vt:lpstr>Tabeli pealkiri</vt:lpstr>
      <vt:lpstr>PowerPoint Presentation</vt:lpstr>
      <vt:lpstr>List title</vt:lpstr>
      <vt:lpstr>List title</vt:lpstr>
      <vt:lpstr>List title</vt:lpstr>
      <vt:lpstr>PowerPoint Presentation</vt:lpstr>
      <vt:lpstr>Tänan!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2021-01-05T14:16:30Z</dcterms:modified>
</cp:coreProperties>
</file>