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handoutMasterIdLst>
    <p:handoutMasterId r:id="rId44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44" r:id="rId15"/>
    <p:sldId id="309" r:id="rId16"/>
    <p:sldId id="310" r:id="rId17"/>
    <p:sldId id="345" r:id="rId18"/>
    <p:sldId id="311" r:id="rId19"/>
    <p:sldId id="312" r:id="rId20"/>
    <p:sldId id="313" r:id="rId21"/>
    <p:sldId id="326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46" r:id="rId30"/>
    <p:sldId id="329" r:id="rId31"/>
    <p:sldId id="341" r:id="rId32"/>
    <p:sldId id="342" r:id="rId33"/>
    <p:sldId id="343" r:id="rId34"/>
    <p:sldId id="327" r:id="rId35"/>
    <p:sldId id="289" r:id="rId36"/>
    <p:sldId id="317" r:id="rId37"/>
    <p:sldId id="347" r:id="rId38"/>
    <p:sldId id="283" r:id="rId39"/>
    <p:sldId id="282" r:id="rId40"/>
    <p:sldId id="334" r:id="rId41"/>
    <p:sldId id="330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2E"/>
    <a:srgbClr val="DF6636"/>
    <a:srgbClr val="D3BBA8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 autoAdjust="0"/>
    <p:restoredTop sz="94636"/>
  </p:normalViewPr>
  <p:slideViewPr>
    <p:cSldViewPr snapToGrid="0">
      <p:cViewPr varScale="1">
        <p:scale>
          <a:sx n="171" d="100"/>
          <a:sy n="171" d="100"/>
        </p:scale>
        <p:origin x="4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Minion Pro" panose="02040503050201020203" pitchFamily="18" charset="0"/>
              </a:defRPr>
            </a:lvl1pPr>
          </a:lstStyle>
          <a:p>
            <a:r>
              <a:rPr lang="en-US" dirty="0"/>
              <a:t>T</a:t>
            </a:r>
            <a:r>
              <a:rPr lang="et-EE" dirty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Minion Pro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nimi</a:t>
            </a:r>
          </a:p>
          <a:p>
            <a:r>
              <a:rPr lang="et-EE" dirty="0"/>
              <a:t>xx.xx.xxxx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8FEC1-6406-7942-ABC6-20D4FCCB7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BF24F-F0EE-D047-8320-E01BE91B5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chemeClr val="tx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pPr lvl="0"/>
            <a:r>
              <a:rPr lang="et-EE" dirty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1E7F6-C3C8-904A-BB1C-ACB3F8E99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br>
              <a:rPr lang="en-US" dirty="0"/>
            </a:br>
            <a:r>
              <a:rPr lang="en-US" dirty="0" err="1"/>
              <a:t>tähtis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E7178-58A8-4542-AE27-EA46F61C1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br>
              <a:rPr lang="en-US" dirty="0"/>
            </a:br>
            <a:r>
              <a:rPr lang="en-US" dirty="0" err="1"/>
              <a:t>tähtis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5B9C6-8F2D-0040-B9F7-17B056BA9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br>
              <a:rPr lang="en-US" dirty="0"/>
            </a:br>
            <a:r>
              <a:rPr lang="en-US" dirty="0" err="1"/>
              <a:t>tähtis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B3A7B6-AEEA-CF48-8379-152E323F3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FA1AC-CE8C-F149-B1B6-F0DC30FA2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90E80-6F05-4E4B-A5DA-108501109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5601B-245E-3F4F-B7E3-114DF66F5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C70D6-3FAB-204A-8CCD-2B0B10164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C0B26-163F-FE42-9004-6003D4767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07BC848-C5AB-7042-BF6C-C7E4C0A46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</a:t>
            </a:r>
            <a:r>
              <a:rPr lang="et-EE" dirty="0"/>
              <a:t>ildiallkiri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033D4-19CD-894A-96EE-A38BD45F2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F67B3-2C8C-FA4C-A85F-B07F34227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94BD2-E63D-2E42-A29F-8EA341AD1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59C43-FB43-6B44-9E48-1D85EB4E3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A9419-53C5-2B48-8E6F-9EFCE4325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6AFCDE-4DAD-DA4E-9EBF-FC6FB0F0B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MASTR TITLE </a:t>
            </a:r>
            <a:br>
              <a:rPr lang="et-EE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Name</a:t>
            </a:r>
            <a:endParaRPr lang="et-EE" dirty="0"/>
          </a:p>
          <a:p>
            <a:r>
              <a:rPr lang="et-EE" dirty="0"/>
              <a:t>xx.xx.2017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B1AE8-BE01-8C40-9E31-D7B11CCF2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B8D5241-D473-B641-847D-EA9A451DE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DC4BC-05A3-F640-8784-6B93CE0AE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7C033-BBB3-0647-9D19-B41AB03BE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B747C-D37F-EC48-B56A-DCDBC76E2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E4E25-5785-684A-9A03-D44BBAC5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D7CAD-D6C8-C146-AE6C-CBC94AC20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MASTR TITLE </a:t>
            </a:r>
            <a:br>
              <a:rPr lang="et-EE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Name</a:t>
            </a:r>
            <a:endParaRPr lang="et-EE" dirty="0"/>
          </a:p>
          <a:p>
            <a:r>
              <a:rPr lang="et-EE" dirty="0"/>
              <a:t>xx.xx.2017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B726F-5B82-7C4E-AA9F-0D824DD06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AA27AF3-65B7-4F4A-827C-A77665881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76A6EA-C7AA-784D-9F30-5AB5517AC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971F27-FC8D-1F4A-A64C-A104755D1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26794-98BA-AD4D-925C-96FB46D4C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B4D13-333F-7E47-A7DF-82A613873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6" y="579953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C182586-625B-9E43-93DD-3F2AFF002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F4887-AD0F-C54A-BB2C-6F083B737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0CBA6-F033-2A4F-8032-14DB93B0A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37DBE-9E71-4748-A772-89E915746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5272B-3A4F-984E-822D-74D479A1C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92CB7-E2DC-F541-A40F-0209E4C55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" y="5798401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t-EE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Esitluse pealkiri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Nimi</a:t>
            </a:r>
          </a:p>
          <a:p>
            <a:r>
              <a:rPr lang="et-EE" dirty="0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/>
              <a:t>dolorep</a:t>
            </a:r>
            <a:r>
              <a:rPr lang="en-US" dirty="0"/>
              <a:t> </a:t>
            </a:r>
            <a:r>
              <a:rPr lang="en-US" dirty="0" err="1"/>
              <a:t>tatamet</a:t>
            </a:r>
            <a:r>
              <a:rPr lang="en-US" dirty="0"/>
              <a:t> des exe.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 err="1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346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</a:p>
          <a:p>
            <a:r>
              <a:rPr lang="en-US" dirty="0" err="1"/>
              <a:t>nostrud</a:t>
            </a:r>
            <a:r>
              <a:rPr lang="en-US" dirty="0"/>
              <a:t> </a:t>
            </a:r>
          </a:p>
          <a:p>
            <a:r>
              <a:rPr lang="en-US" dirty="0" err="1"/>
              <a:t>nonummy</a:t>
            </a:r>
            <a:r>
              <a:rPr lang="en-US" dirty="0"/>
              <a:t> </a:t>
            </a:r>
          </a:p>
          <a:p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</a:p>
          <a:p>
            <a:r>
              <a:rPr lang="en-US" dirty="0" err="1"/>
              <a:t>ipsum</a:t>
            </a:r>
            <a:r>
              <a:rPr lang="en-US" dirty="0"/>
              <a:t> </a:t>
            </a:r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</a:p>
          <a:p>
            <a:r>
              <a:rPr lang="en-US" dirty="0" err="1"/>
              <a:t>autem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Vahe</a:t>
            </a:r>
            <a:r>
              <a:rPr lang="en-US" dirty="0">
                <a:solidFill>
                  <a:srgbClr val="FFFFFF"/>
                </a:solidFill>
              </a:rPr>
              <a:t>-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pealkiri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33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  <p:pic>
        <p:nvPicPr>
          <p:cNvPr id="6" name="Picture 5" descr="BFM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32" y="5620677"/>
            <a:ext cx="3365395" cy="127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30908221192_07b59d9737_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8" name="Picture Placeholder 3" descr="pexels-photo-159984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5876" y="692696"/>
            <a:ext cx="2340000" cy="2340000"/>
          </a:xfrm>
        </p:spPr>
      </p:pic>
      <p:pic>
        <p:nvPicPr>
          <p:cNvPr id="9" name="Picture Placeholder 7" descr="pexels-photo-164821.jpe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pic>
        <p:nvPicPr>
          <p:cNvPr id="10" name="Picture Placeholder 7" descr="pexels-photo-164821.jpe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692696"/>
            <a:ext cx="2340000" cy="2340000"/>
          </a:xfrm>
        </p:spPr>
      </p:pic>
      <p:pic>
        <p:nvPicPr>
          <p:cNvPr id="11" name="Picture Placeholder 7" descr="camera-2341279_1920-ruut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pic>
        <p:nvPicPr>
          <p:cNvPr id="9" name="Picture Placeholder 3" descr="pexels-photo-159984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5876" y="692696"/>
            <a:ext cx="2340000" cy="2340000"/>
          </a:xfrm>
        </p:spPr>
      </p:pic>
      <p:pic>
        <p:nvPicPr>
          <p:cNvPr id="10" name="Picture Placeholder 7" descr="camera-2341279_1920-ruut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BFM-KINO-RUUT-IMG_9676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br>
              <a:rPr lang="en-US" dirty="0"/>
            </a:b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IMG_1566.PSD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499"/>
          <a:stretch/>
        </p:blipFill>
        <p:spPr>
          <a:xfrm>
            <a:off x="4187176" y="-483571"/>
            <a:ext cx="7856510" cy="7856510"/>
          </a:xfrm>
        </p:spPr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Vahe</a:t>
            </a:r>
            <a:r>
              <a:rPr lang="en-US" dirty="0">
                <a:solidFill>
                  <a:srgbClr val="FFFFFF"/>
                </a:solidFill>
              </a:rPr>
              <a:t>-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pealkiri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903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620430"/>
            <a:ext cx="7182297" cy="1153632"/>
          </a:xfrm>
        </p:spPr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FM-Rannala-IMG_197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9" descr="pexels-photo-771742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3" descr="pexels-photo-756453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Pildiallkiri</a:t>
            </a:r>
            <a:endParaRPr lang="en-US" dirty="0"/>
          </a:p>
        </p:txBody>
      </p:sp>
      <p:pic>
        <p:nvPicPr>
          <p:cNvPr id="6" name="Picture Placeholder 4" descr="DM_03242016_112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42900"/>
            <a:ext cx="8356600" cy="5346700"/>
          </a:xfrm>
        </p:spPr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 descr="pexels-phot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TABELI PEALKIRI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25920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Pikem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tekst</a:t>
                      </a:r>
                      <a:br>
                        <a:rPr lang="en-US" sz="1200" dirty="0"/>
                      </a:br>
                      <a:r>
                        <a:rPr lang="en-US" sz="1200" dirty="0" err="1"/>
                        <a:t>kahel</a:t>
                      </a:r>
                      <a:r>
                        <a:rPr lang="en-US" sz="1200" dirty="0"/>
                        <a:t> real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/>
                        <a:t>Olulisem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dirty="0" err="1"/>
                        <a:t>tekst</a:t>
                      </a:r>
                      <a:endParaRPr lang="en-US" sz="1200" b="1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/>
              <a:t>Allikas</a:t>
            </a:r>
            <a:r>
              <a:rPr lang="en-US" sz="16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TABELI PEALKIRI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/>
                        <a:t>TEEMA </a:t>
                      </a:r>
                      <a:r>
                        <a:rPr lang="en-US" sz="1200" cap="all" spc="200" baseline="0" dirty="0" err="1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/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/>
                        <a:t>TEEMA </a:t>
                      </a:r>
                      <a:r>
                        <a:rPr lang="en-US" sz="1200" cap="all" spc="200" baseline="0" dirty="0" err="1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/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/>
                        <a:t>TEEMA </a:t>
                      </a:r>
                      <a:r>
                        <a:rPr lang="en-US" sz="1200" cap="all" spc="200" baseline="0" dirty="0" err="1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/>
              <a:t>Allikas</a:t>
            </a:r>
            <a:r>
              <a:rPr lang="en-US" sz="16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 descr="pilt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820971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Placeholder 37" descr="Detail-5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Loetelu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pic>
        <p:nvPicPr>
          <p:cNvPr id="20" name="Picture Placeholder 2" descr="pexels-photo-262034.jpe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545" y="1435100"/>
            <a:ext cx="1069984" cy="1069984"/>
          </a:xfrm>
        </p:spPr>
      </p:pic>
      <p:pic>
        <p:nvPicPr>
          <p:cNvPr id="22" name="Picture Placeholder 11" descr="pexels-photo-336232.jpe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745" y="1435100"/>
            <a:ext cx="1069984" cy="1069984"/>
          </a:xfrm>
        </p:spPr>
      </p:pic>
      <p:pic>
        <p:nvPicPr>
          <p:cNvPr id="24" name="Picture Placeholder 9" descr="graphicstock-young-handsome-caucasian-blonde-italian-designer-sitting-on-a-small-wall-using-smartphone-and-tablet-and-sketching-on-a-notebook-creativity-enlightenment-working-concept-overlooking-right_BaH94pu1b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445" y="3873500"/>
            <a:ext cx="1069984" cy="1069984"/>
          </a:xfrm>
        </p:spPr>
      </p:pic>
      <p:pic>
        <p:nvPicPr>
          <p:cNvPr id="26" name="Picture Placeholder 4" descr="a-production-assistant-or-movie-director-holding-a-clap-board-or-slate-in-front-of-the-cinemas_BKLf6YCHj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545" y="3873500"/>
            <a:ext cx="1069984" cy="1069984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t-EE" dirty="0"/>
              <a:t>TÄNAN!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ESITLEJA NIMI</a:t>
            </a:r>
          </a:p>
          <a:p>
            <a:pPr marL="0" indent="0">
              <a:buNone/>
            </a:pPr>
            <a:r>
              <a:rPr lang="et-EE" dirty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45" y="698373"/>
            <a:ext cx="6979227" cy="50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r>
              <a:rPr lang="et-EE" dirty="0"/>
              <a:t> </a:t>
            </a:r>
            <a:r>
              <a:rPr lang="en-US" dirty="0" err="1"/>
              <a:t>nelja</a:t>
            </a:r>
            <a:r>
              <a:rPr lang="en-US" dirty="0"/>
              <a:t>  </a:t>
            </a:r>
            <a:r>
              <a:rPr lang="en-US" dirty="0" err="1"/>
              <a:t>või</a:t>
            </a:r>
            <a:r>
              <a:rPr lang="et-EE" dirty="0"/>
              <a:t> </a:t>
            </a:r>
            <a:r>
              <a:rPr lang="en-US" dirty="0" err="1"/>
              <a:t>viie</a:t>
            </a:r>
            <a:r>
              <a:rPr lang="et-EE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r>
              <a:rPr lang="et-EE" dirty="0"/>
              <a:t> </a:t>
            </a:r>
            <a:r>
              <a:rPr lang="en-US" dirty="0" err="1"/>
              <a:t>nelja</a:t>
            </a:r>
            <a:r>
              <a:rPr lang="en-US" dirty="0"/>
              <a:t>  </a:t>
            </a:r>
            <a:r>
              <a:rPr lang="en-US" dirty="0" err="1"/>
              <a:t>või</a:t>
            </a:r>
            <a:r>
              <a:rPr lang="et-EE" dirty="0"/>
              <a:t> </a:t>
            </a:r>
            <a:r>
              <a:rPr lang="en-US" dirty="0" err="1"/>
              <a:t>viie</a:t>
            </a:r>
            <a:r>
              <a:rPr lang="et-EE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PEALKIRI NELJA</a:t>
            </a:r>
            <a:br>
              <a:rPr lang="en-US" dirty="0"/>
            </a:br>
            <a:r>
              <a:rPr lang="en-US" dirty="0"/>
              <a:t>VÕI VIIE SÕNAGA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/>
              <a:t>prorerit</a:t>
            </a:r>
            <a:r>
              <a:rPr lang="et-EE" sz="2800" dirty="0"/>
              <a:t> </a:t>
            </a:r>
            <a:r>
              <a:rPr lang="en-US" sz="2800" dirty="0" err="1"/>
              <a:t>everem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647</Words>
  <Application>Microsoft Macintosh PowerPoint</Application>
  <PresentationFormat>On-screen Show (4:3)</PresentationFormat>
  <Paragraphs>167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Minion Pro</vt:lpstr>
      <vt:lpstr>Arial</vt:lpstr>
      <vt:lpstr>Lucida Grande</vt:lpstr>
      <vt:lpstr>ＭＳ Ｐゴシック</vt:lpstr>
      <vt:lpstr>TLU Esitlus</vt:lpstr>
      <vt:lpstr>Esitluse pealkiri</vt:lpstr>
      <vt:lpstr>Esitluse pikk pealkiri</vt:lpstr>
      <vt:lpstr>Esitluse pikk pealkiri</vt:lpstr>
      <vt:lpstr>Esitluse pikk pealkiri</vt:lpstr>
      <vt:lpstr>PowerPoint Presentation</vt:lpstr>
      <vt:lpstr>Pealkiri nelja  või viie sõnaga</vt:lpstr>
      <vt:lpstr>Pealkiri nelja  või viie sõnaga</vt:lpstr>
      <vt:lpstr>Pealkiri nelja  või viie sõnaga</vt:lpstr>
      <vt:lpstr>PEALKIRI NELJA VÕI VIIE SÕNAGA</vt:lpstr>
      <vt:lpstr>PowerPoint Presentation</vt:lpstr>
      <vt:lpstr>vahepealkiri</vt:lpstr>
      <vt:lpstr>Pealkiri</vt:lpstr>
      <vt:lpstr>Pealkiri</vt:lpstr>
      <vt:lpstr>PowerPoint Presentation</vt:lpstr>
      <vt:lpstr>Võrdlus</vt:lpstr>
      <vt:lpstr>võrdlus</vt:lpstr>
      <vt:lpstr>Vahe- pealkiri</vt:lpstr>
      <vt:lpstr>PowerPoint Presentation</vt:lpstr>
      <vt:lpstr>PowerPoint Presentation</vt:lpstr>
      <vt:lpstr>PowerPoint Presentation</vt:lpstr>
      <vt:lpstr>PowerPoint Presentation</vt:lpstr>
      <vt:lpstr>pealkiri</vt:lpstr>
      <vt:lpstr>pealkiri</vt:lpstr>
      <vt:lpstr>pealkiri</vt:lpstr>
      <vt:lpstr>PowerPoint Presentation</vt:lpstr>
      <vt:lpstr>PowerPoint Presentation</vt:lpstr>
      <vt:lpstr>Kuni nelja realine pealkiri</vt:lpstr>
      <vt:lpstr>PowerPoint Presentation</vt:lpstr>
      <vt:lpstr>Vahe- pealkiri</vt:lpstr>
      <vt:lpstr>PowerPoint Presentation</vt:lpstr>
      <vt:lpstr>Kuni nelja realine pealkiri</vt:lpstr>
      <vt:lpstr>PowerPoint Presentation</vt:lpstr>
      <vt:lpstr>PowerPoint Presentation</vt:lpstr>
      <vt:lpstr>PowerPoint Presentation</vt:lpstr>
      <vt:lpstr>TABELI PEALKIRI</vt:lpstr>
      <vt:lpstr>TABELI PEALKIRI</vt:lpstr>
      <vt:lpstr>PowerPoint Presentation</vt:lpstr>
      <vt:lpstr>Loetelu pealkiri</vt:lpstr>
      <vt:lpstr>LOETELU PEALKIRI</vt:lpstr>
      <vt:lpstr>LOETELU PEALKIRI</vt:lpstr>
      <vt:lpstr>PowerPoint Presentation</vt:lpstr>
      <vt:lpstr>TÄNAN!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2021-01-05T14:16:56Z</dcterms:modified>
</cp:coreProperties>
</file>