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9144000"/>
  <p:notesSz cx="6858000" cy="9144000"/>
  <p:embeddedFontLst>
    <p:embeddedFont>
      <p:font typeface="EB Garamond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gSUpKsMbLAnq8PbjM0MpOajLK1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E6B045-6052-4BAB-875C-A3042464698A}">
  <a:tblStyle styleId="{1CE6B045-6052-4BAB-875C-A3042464698A}" styleName="Table_0">
    <a:wholeTbl>
      <a:tcTxStyle b="off" i="off">
        <a:font>
          <a:latin typeface="Minion Pro"/>
          <a:ea typeface="Minion Pro"/>
          <a:cs typeface="Minion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Minion Pro"/>
          <a:ea typeface="Minion Pro"/>
          <a:cs typeface="Minion Pro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Minion Pro"/>
          <a:ea typeface="Minion Pro"/>
          <a:cs typeface="Minion Pro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Minion Pro"/>
          <a:ea typeface="Minion Pro"/>
          <a:cs typeface="Minion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Minion Pro"/>
          <a:ea typeface="Minion Pro"/>
          <a:cs typeface="Minion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EBGaramo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BGaramond-italic.fntdata"/><Relationship Id="rId50" Type="http://schemas.openxmlformats.org/officeDocument/2006/relationships/font" Target="fonts/EBGaramond-bold.fntdata"/><Relationship Id="rId53" Type="http://customschemas.google.com/relationships/presentationmetadata" Target="metadata"/><Relationship Id="rId52" Type="http://schemas.openxmlformats.org/officeDocument/2006/relationships/font" Target="fonts/EBGaramon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4"/>
          <p:cNvSpPr txBox="1"/>
          <p:nvPr>
            <p:ph type="ctrTitle"/>
          </p:nvPr>
        </p:nvSpPr>
        <p:spPr>
          <a:xfrm>
            <a:off x="818703" y="26073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EB Garamond"/>
              <a:buNone/>
              <a:defRPr sz="88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4"/>
          <p:cNvSpPr txBox="1"/>
          <p:nvPr>
            <p:ph idx="1" type="subTitle"/>
          </p:nvPr>
        </p:nvSpPr>
        <p:spPr>
          <a:xfrm>
            <a:off x="808069" y="41148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1" name="Google Shape;1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" type="body"/>
          </p:nvPr>
        </p:nvSpPr>
        <p:spPr>
          <a:xfrm>
            <a:off x="625320" y="1834816"/>
            <a:ext cx="7909080" cy="40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" name="Google Shape;4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596900" y="314574"/>
            <a:ext cx="7962900" cy="1234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i="0" sz="32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625320" y="1834816"/>
            <a:ext cx="7909080" cy="40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" type="body"/>
          </p:nvPr>
        </p:nvSpPr>
        <p:spPr>
          <a:xfrm>
            <a:off x="622300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2" type="body"/>
          </p:nvPr>
        </p:nvSpPr>
        <p:spPr>
          <a:xfrm>
            <a:off x="4810125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7" name="Google Shape;57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622300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2" type="body"/>
          </p:nvPr>
        </p:nvSpPr>
        <p:spPr>
          <a:xfrm>
            <a:off x="4810125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type="title"/>
          </p:nvPr>
        </p:nvSpPr>
        <p:spPr>
          <a:xfrm>
            <a:off x="596900" y="314574"/>
            <a:ext cx="7962900" cy="1234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i="0" sz="32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2" name="Google Shape;6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211807" y="712816"/>
            <a:ext cx="3127768" cy="66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5000"/>
              <a:buNone/>
              <a:defRPr b="0" i="1" sz="45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7"/>
          <p:cNvSpPr txBox="1"/>
          <p:nvPr>
            <p:ph idx="2" type="body"/>
          </p:nvPr>
        </p:nvSpPr>
        <p:spPr>
          <a:xfrm>
            <a:off x="3698721" y="2215816"/>
            <a:ext cx="4751812" cy="223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6" name="Google Shape;66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69" name="Google Shape;69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9"/>
          <p:cNvSpPr/>
          <p:nvPr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59"/>
          <p:cNvSpPr txBox="1"/>
          <p:nvPr>
            <p:ph type="title"/>
          </p:nvPr>
        </p:nvSpPr>
        <p:spPr>
          <a:xfrm>
            <a:off x="7555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/>
          <p:nvPr>
            <p:ph idx="2" type="pic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4" name="Google Shape;74;p59"/>
          <p:cNvSpPr/>
          <p:nvPr>
            <p:ph idx="3" type="pic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5" name="Google Shape;75;p59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59"/>
          <p:cNvSpPr txBox="1"/>
          <p:nvPr/>
        </p:nvSpPr>
        <p:spPr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1.</a:t>
            </a:r>
            <a:endParaRPr/>
          </a:p>
        </p:txBody>
      </p:sp>
      <p:pic>
        <p:nvPicPr>
          <p:cNvPr id="77" name="Google Shape;77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/>
          <p:nvPr>
            <p:ph idx="2" type="pic"/>
          </p:nvPr>
        </p:nvSpPr>
        <p:spPr>
          <a:xfrm>
            <a:off x="7634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0" name="Google Shape;80;p60"/>
          <p:cNvSpPr/>
          <p:nvPr>
            <p:ph idx="3" type="pic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1" name="Google Shape;81;p60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60"/>
          <p:cNvSpPr/>
          <p:nvPr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60"/>
          <p:cNvSpPr txBox="1"/>
          <p:nvPr>
            <p:ph type="title"/>
          </p:nvPr>
        </p:nvSpPr>
        <p:spPr>
          <a:xfrm>
            <a:off x="34860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0"/>
          <p:cNvSpPr txBox="1"/>
          <p:nvPr/>
        </p:nvSpPr>
        <p:spPr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endParaRPr/>
          </a:p>
        </p:txBody>
      </p:sp>
      <p:pic>
        <p:nvPicPr>
          <p:cNvPr id="85" name="Google Shape;85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1"/>
          <p:cNvSpPr/>
          <p:nvPr>
            <p:ph idx="2" type="pic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8" name="Google Shape;88;p61"/>
          <p:cNvSpPr/>
          <p:nvPr>
            <p:ph idx="3" type="pic"/>
          </p:nvPr>
        </p:nvSpPr>
        <p:spPr>
          <a:xfrm>
            <a:off x="758676" y="692696"/>
            <a:ext cx="2340000" cy="23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9" name="Google Shape;89;p61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61"/>
          <p:cNvSpPr/>
          <p:nvPr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1" name="Google Shape;91;p61"/>
          <p:cNvSpPr txBox="1"/>
          <p:nvPr>
            <p:ph type="title"/>
          </p:nvPr>
        </p:nvSpPr>
        <p:spPr>
          <a:xfrm>
            <a:off x="61911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1"/>
          <p:cNvSpPr txBox="1"/>
          <p:nvPr/>
        </p:nvSpPr>
        <p:spPr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3.</a:t>
            </a:r>
            <a:endParaRPr/>
          </a:p>
        </p:txBody>
      </p:sp>
      <p:pic>
        <p:nvPicPr>
          <p:cNvPr id="93" name="Google Shape;93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2"/>
          <p:cNvSpPr/>
          <p:nvPr>
            <p:ph idx="2" type="pic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6" name="Google Shape;96;p62"/>
          <p:cNvSpPr txBox="1"/>
          <p:nvPr>
            <p:ph idx="1" type="body"/>
          </p:nvPr>
        </p:nvSpPr>
        <p:spPr>
          <a:xfrm>
            <a:off x="5143500" y="2350070"/>
            <a:ext cx="3564566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7" name="Google Shape;97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must)">
  <p:cSld name="Esislaid (must)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5"/>
          <p:cNvSpPr txBox="1"/>
          <p:nvPr>
            <p:ph type="ctrTitle"/>
          </p:nvPr>
        </p:nvSpPr>
        <p:spPr>
          <a:xfrm>
            <a:off x="818703" y="26073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  <a:defRPr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5"/>
          <p:cNvSpPr txBox="1"/>
          <p:nvPr>
            <p:ph idx="1" type="subTitle"/>
          </p:nvPr>
        </p:nvSpPr>
        <p:spPr>
          <a:xfrm>
            <a:off x="808069" y="41148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3"/>
          <p:cNvSpPr txBox="1"/>
          <p:nvPr>
            <p:ph idx="1" type="body"/>
          </p:nvPr>
        </p:nvSpPr>
        <p:spPr>
          <a:xfrm>
            <a:off x="477330" y="3418086"/>
            <a:ext cx="346656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63"/>
          <p:cNvSpPr/>
          <p:nvPr>
            <p:ph idx="2" type="pic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1" name="Google Shape;101;p63"/>
          <p:cNvSpPr txBox="1"/>
          <p:nvPr>
            <p:ph type="title"/>
          </p:nvPr>
        </p:nvSpPr>
        <p:spPr>
          <a:xfrm>
            <a:off x="470287" y="1346174"/>
            <a:ext cx="3452119" cy="1902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i="0" sz="28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4"/>
          <p:cNvSpPr/>
          <p:nvPr>
            <p:ph idx="2" type="pic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5" name="Google Shape;105;p64"/>
          <p:cNvSpPr txBox="1"/>
          <p:nvPr>
            <p:ph idx="1" type="body"/>
          </p:nvPr>
        </p:nvSpPr>
        <p:spPr>
          <a:xfrm>
            <a:off x="451930" y="2617986"/>
            <a:ext cx="346656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6" name="Google Shape;106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5"/>
          <p:cNvSpPr/>
          <p:nvPr>
            <p:ph idx="2" type="pic"/>
          </p:nvPr>
        </p:nvSpPr>
        <p:spPr>
          <a:xfrm>
            <a:off x="4850089" y="0"/>
            <a:ext cx="429391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9" name="Google Shape;109;p65"/>
          <p:cNvSpPr txBox="1"/>
          <p:nvPr>
            <p:ph type="title"/>
          </p:nvPr>
        </p:nvSpPr>
        <p:spPr>
          <a:xfrm>
            <a:off x="470287" y="1346174"/>
            <a:ext cx="3921133" cy="1902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  <a:defRPr i="0" sz="28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5"/>
          <p:cNvSpPr txBox="1"/>
          <p:nvPr>
            <p:ph idx="1" type="body"/>
          </p:nvPr>
        </p:nvSpPr>
        <p:spPr>
          <a:xfrm>
            <a:off x="515430" y="3418086"/>
            <a:ext cx="387877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1" name="Google Shape;111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6"/>
          <p:cNvSpPr/>
          <p:nvPr>
            <p:ph idx="2" type="pic"/>
          </p:nvPr>
        </p:nvSpPr>
        <p:spPr>
          <a:xfrm>
            <a:off x="4850089" y="0"/>
            <a:ext cx="429391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4" name="Google Shape;114;p66"/>
          <p:cNvSpPr txBox="1"/>
          <p:nvPr>
            <p:ph idx="1" type="body"/>
          </p:nvPr>
        </p:nvSpPr>
        <p:spPr>
          <a:xfrm>
            <a:off x="515430" y="2656086"/>
            <a:ext cx="387877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5" name="Google Shape;115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/>
          <p:nvPr>
            <p:ph idx="2" type="pic"/>
          </p:nvPr>
        </p:nvSpPr>
        <p:spPr>
          <a:xfrm>
            <a:off x="381000" y="342900"/>
            <a:ext cx="8356600" cy="5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8" name="Google Shape;118;p67"/>
          <p:cNvSpPr txBox="1"/>
          <p:nvPr>
            <p:ph idx="1" type="body"/>
          </p:nvPr>
        </p:nvSpPr>
        <p:spPr>
          <a:xfrm>
            <a:off x="2755900" y="5892800"/>
            <a:ext cx="5969000" cy="567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9" name="Google Shape;119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8"/>
          <p:cNvSpPr txBox="1"/>
          <p:nvPr>
            <p:ph type="title"/>
          </p:nvPr>
        </p:nvSpPr>
        <p:spPr>
          <a:xfrm>
            <a:off x="375566" y="276474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i="0" sz="32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" name="Google Shape;122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9"/>
          <p:cNvSpPr/>
          <p:nvPr>
            <p:ph idx="2" type="pic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5" name="Google Shape;125;p69"/>
          <p:cNvSpPr/>
          <p:nvPr>
            <p:ph idx="3" type="pic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6" name="Google Shape;126;p69"/>
          <p:cNvSpPr/>
          <p:nvPr>
            <p:ph idx="4" type="pic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7" name="Google Shape;127;p69"/>
          <p:cNvSpPr/>
          <p:nvPr>
            <p:ph idx="5" type="pic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8" name="Google Shape;128;p69"/>
          <p:cNvSpPr/>
          <p:nvPr>
            <p:ph idx="6" type="pic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9" name="Google Shape;129;p69"/>
          <p:cNvSpPr/>
          <p:nvPr>
            <p:ph idx="7" type="pic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30" name="Google Shape;130;p69"/>
          <p:cNvSpPr txBox="1"/>
          <p:nvPr>
            <p:ph idx="1" type="body"/>
          </p:nvPr>
        </p:nvSpPr>
        <p:spPr>
          <a:xfrm>
            <a:off x="7874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69"/>
          <p:cNvSpPr txBox="1"/>
          <p:nvPr>
            <p:ph idx="8" type="body"/>
          </p:nvPr>
        </p:nvSpPr>
        <p:spPr>
          <a:xfrm>
            <a:off x="32512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69"/>
          <p:cNvSpPr txBox="1"/>
          <p:nvPr>
            <p:ph idx="9" type="body"/>
          </p:nvPr>
        </p:nvSpPr>
        <p:spPr>
          <a:xfrm>
            <a:off x="56769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69"/>
          <p:cNvSpPr txBox="1"/>
          <p:nvPr>
            <p:ph idx="13" type="body"/>
          </p:nvPr>
        </p:nvSpPr>
        <p:spPr>
          <a:xfrm>
            <a:off x="66802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69"/>
          <p:cNvSpPr txBox="1"/>
          <p:nvPr>
            <p:ph idx="14" type="body"/>
          </p:nvPr>
        </p:nvSpPr>
        <p:spPr>
          <a:xfrm>
            <a:off x="42037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69"/>
          <p:cNvSpPr txBox="1"/>
          <p:nvPr>
            <p:ph idx="15" type="body"/>
          </p:nvPr>
        </p:nvSpPr>
        <p:spPr>
          <a:xfrm>
            <a:off x="17526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69"/>
          <p:cNvSpPr txBox="1"/>
          <p:nvPr>
            <p:ph type="title"/>
          </p:nvPr>
        </p:nvSpPr>
        <p:spPr>
          <a:xfrm>
            <a:off x="375566" y="-168026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  <a:defRPr i="0" sz="32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7" name="Google Shape;137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1"/>
          <p:cNvSpPr txBox="1"/>
          <p:nvPr>
            <p:ph type="title"/>
          </p:nvPr>
        </p:nvSpPr>
        <p:spPr>
          <a:xfrm>
            <a:off x="2529640" y="1668974"/>
            <a:ext cx="5928560" cy="281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" name="Google Shape;142;p71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72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72"/>
          <p:cNvSpPr txBox="1"/>
          <p:nvPr>
            <p:ph type="title"/>
          </p:nvPr>
        </p:nvSpPr>
        <p:spPr>
          <a:xfrm>
            <a:off x="2529640" y="1668974"/>
            <a:ext cx="5928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EB Garamond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2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8" name="Google Shape;148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6"/>
          <p:cNvSpPr txBox="1"/>
          <p:nvPr>
            <p:ph type="title"/>
          </p:nvPr>
        </p:nvSpPr>
        <p:spPr>
          <a:xfrm>
            <a:off x="393700" y="365126"/>
            <a:ext cx="8356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73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73"/>
          <p:cNvSpPr txBox="1"/>
          <p:nvPr>
            <p:ph type="title"/>
          </p:nvPr>
        </p:nvSpPr>
        <p:spPr>
          <a:xfrm>
            <a:off x="2526526" y="1665854"/>
            <a:ext cx="59316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B Garamond"/>
              <a:buNone/>
              <a:defRPr i="0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3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3" name="Google Shape;153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4"/>
          <p:cNvSpPr txBox="1"/>
          <p:nvPr>
            <p:ph type="title"/>
          </p:nvPr>
        </p:nvSpPr>
        <p:spPr>
          <a:xfrm>
            <a:off x="362866" y="568574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None/>
              <a:defRPr i="0" sz="3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" name="Google Shape;156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punane)">
  <p:cSld name="Esislaid (punane)">
    <p:bg>
      <p:bgPr>
        <a:solidFill>
          <a:srgbClr val="D0043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5"/>
          <p:cNvSpPr txBox="1"/>
          <p:nvPr>
            <p:ph type="ctrTitle"/>
          </p:nvPr>
        </p:nvSpPr>
        <p:spPr>
          <a:xfrm>
            <a:off x="818703" y="26073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  <a:defRPr sz="8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75"/>
          <p:cNvSpPr txBox="1"/>
          <p:nvPr>
            <p:ph idx="1" type="subTitle"/>
          </p:nvPr>
        </p:nvSpPr>
        <p:spPr>
          <a:xfrm>
            <a:off x="808069" y="41148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>
            <a:lvl1pPr lv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cap="small">
                <a:solidFill>
                  <a:srgbClr val="FFFF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0" name="Google Shape;160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punane)">
  <p:cSld name="tees (punane)">
    <p:bg>
      <p:bgPr>
        <a:solidFill>
          <a:srgbClr val="D0043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6"/>
          <p:cNvSpPr txBox="1"/>
          <p:nvPr>
            <p:ph type="title"/>
          </p:nvPr>
        </p:nvSpPr>
        <p:spPr>
          <a:xfrm>
            <a:off x="2529640" y="1668974"/>
            <a:ext cx="5928560" cy="281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" name="Google Shape;163;p76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punane)">
  <p:cSld name="tees + selgitus 01 (punane)">
    <p:bg>
      <p:bgPr>
        <a:solidFill>
          <a:srgbClr val="D0043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77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77"/>
          <p:cNvSpPr txBox="1"/>
          <p:nvPr>
            <p:ph type="title"/>
          </p:nvPr>
        </p:nvSpPr>
        <p:spPr>
          <a:xfrm>
            <a:off x="2529640" y="1668974"/>
            <a:ext cx="5928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EB Garamond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77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9" name="Google Shape;169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punane)">
  <p:cSld name="tees + selgitus 02 (punane)">
    <p:bg>
      <p:bgPr>
        <a:solidFill>
          <a:srgbClr val="D0043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78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78"/>
          <p:cNvSpPr txBox="1"/>
          <p:nvPr>
            <p:ph type="title"/>
          </p:nvPr>
        </p:nvSpPr>
        <p:spPr>
          <a:xfrm>
            <a:off x="2526526" y="1665854"/>
            <a:ext cx="56037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EB Garamond"/>
              <a:buNone/>
              <a:defRPr i="0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78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4" name="Google Shape;174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punane)">
  <p:cSld name="pealkiri 01 (punane)">
    <p:bg>
      <p:bgPr>
        <a:solidFill>
          <a:srgbClr val="D0043C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9"/>
          <p:cNvSpPr txBox="1"/>
          <p:nvPr>
            <p:ph type="title"/>
          </p:nvPr>
        </p:nvSpPr>
        <p:spPr>
          <a:xfrm>
            <a:off x="330200" y="365126"/>
            <a:ext cx="8470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7" name="Google Shape;177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punane)">
  <p:cSld name="pealkiri 02 (punane)">
    <p:bg>
      <p:bgPr>
        <a:solidFill>
          <a:srgbClr val="D0043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0"/>
          <p:cNvSpPr txBox="1"/>
          <p:nvPr>
            <p:ph type="title"/>
          </p:nvPr>
        </p:nvSpPr>
        <p:spPr>
          <a:xfrm>
            <a:off x="362866" y="568574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None/>
              <a:defRPr i="0" sz="3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0" name="Google Shape;180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/>
          <p:nvPr>
            <p:ph type="title"/>
          </p:nvPr>
        </p:nvSpPr>
        <p:spPr>
          <a:xfrm>
            <a:off x="2529640" y="1668974"/>
            <a:ext cx="5928560" cy="281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47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8"/>
          <p:cNvCxnSpPr/>
          <p:nvPr/>
        </p:nvCxnSpPr>
        <p:spPr>
          <a:xfrm flipH="1">
            <a:off x="1374605" y="1401004"/>
            <a:ext cx="612000" cy="3132000"/>
          </a:xfrm>
          <a:prstGeom prst="straightConnector1">
            <a:avLst/>
          </a:prstGeom>
          <a:noFill/>
          <a:ln cap="flat" cmpd="sng" w="984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48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48"/>
          <p:cNvSpPr txBox="1"/>
          <p:nvPr>
            <p:ph type="title"/>
          </p:nvPr>
        </p:nvSpPr>
        <p:spPr>
          <a:xfrm>
            <a:off x="2526526" y="1665854"/>
            <a:ext cx="5944374" cy="2702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  <a:defRPr i="0" sz="36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9"/>
          <p:cNvSpPr txBox="1"/>
          <p:nvPr>
            <p:ph type="title"/>
          </p:nvPr>
        </p:nvSpPr>
        <p:spPr>
          <a:xfrm>
            <a:off x="2529640" y="1668974"/>
            <a:ext cx="5928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1" name="Google Shape;31;p49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" name="Google Shape;3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50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50"/>
          <p:cNvSpPr txBox="1"/>
          <p:nvPr>
            <p:ph type="title"/>
          </p:nvPr>
        </p:nvSpPr>
        <p:spPr>
          <a:xfrm>
            <a:off x="2526526" y="1665854"/>
            <a:ext cx="59443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  <a:defRPr i="0" sz="3600"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51"/>
          <p:cNvCxnSpPr/>
          <p:nvPr/>
        </p:nvCxnSpPr>
        <p:spPr>
          <a:xfrm flipH="1">
            <a:off x="1175893" y="1401004"/>
            <a:ext cx="612000" cy="3132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51"/>
          <p:cNvSpPr txBox="1"/>
          <p:nvPr>
            <p:ph idx="1" type="body"/>
          </p:nvPr>
        </p:nvSpPr>
        <p:spPr>
          <a:xfrm>
            <a:off x="2555720" y="1784016"/>
            <a:ext cx="5724679" cy="2559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800" y="5967300"/>
            <a:ext cx="2655226" cy="6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/>
          <p:nvPr>
            <p:ph type="title"/>
          </p:nvPr>
        </p:nvSpPr>
        <p:spPr>
          <a:xfrm>
            <a:off x="330200" y="365126"/>
            <a:ext cx="8470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650" y="58668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  <a:defRPr b="0" i="1" sz="63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jpg"/><Relationship Id="rId4" Type="http://schemas.openxmlformats.org/officeDocument/2006/relationships/image" Target="../media/image21.jpg"/><Relationship Id="rId5" Type="http://schemas.openxmlformats.org/officeDocument/2006/relationships/image" Target="../media/image35.jpg"/><Relationship Id="rId6" Type="http://schemas.openxmlformats.org/officeDocument/2006/relationships/image" Target="../media/image23.jpg"/><Relationship Id="rId7" Type="http://schemas.openxmlformats.org/officeDocument/2006/relationships/image" Target="../media/image37.jpg"/><Relationship Id="rId8" Type="http://schemas.openxmlformats.org/officeDocument/2006/relationships/image" Target="../media/image2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27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Relationship Id="rId8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/>
          <p:nvPr>
            <p:ph type="ctrTitle"/>
          </p:nvPr>
        </p:nvSpPr>
        <p:spPr>
          <a:xfrm>
            <a:off x="818703" y="26073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EB Garamond"/>
              <a:buNone/>
            </a:pPr>
            <a:r>
              <a:rPr lang="en-US"/>
              <a:t>ESITLUSE PEALKIRI</a:t>
            </a:r>
            <a:endParaRPr/>
          </a:p>
        </p:txBody>
      </p:sp>
      <p:sp>
        <p:nvSpPr>
          <p:cNvPr id="186" name="Google Shape;186;p1"/>
          <p:cNvSpPr txBox="1"/>
          <p:nvPr>
            <p:ph idx="1" type="subTitle"/>
          </p:nvPr>
        </p:nvSpPr>
        <p:spPr>
          <a:xfrm>
            <a:off x="808069" y="41148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Nimi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" type="body"/>
          </p:nvPr>
        </p:nvSpPr>
        <p:spPr>
          <a:xfrm>
            <a:off x="2555720" y="1961816"/>
            <a:ext cx="5724679" cy="2559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Pudandendam ratur mod et res autem que prorerit everem fuga ipsunt. Audant aut ditatisci officil ipsum sequi repro dolorep tatamet des exe.</a:t>
            </a:r>
            <a:endParaRPr/>
          </a:p>
          <a:p>
            <a:pPr indent="-254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/>
          <p:nvPr>
            <p:ph type="title"/>
          </p:nvPr>
        </p:nvSpPr>
        <p:spPr>
          <a:xfrm>
            <a:off x="330200" y="207232"/>
            <a:ext cx="8470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EB Garamond"/>
              <a:buNone/>
            </a:pPr>
            <a:r>
              <a:rPr lang="en-US"/>
              <a:t>VAHEPEALKIRI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PEALKIRI</a:t>
            </a:r>
            <a:endParaRPr/>
          </a:p>
        </p:txBody>
      </p:sp>
      <p:sp>
        <p:nvSpPr>
          <p:cNvPr id="249" name="Google Shape;249;p12"/>
          <p:cNvSpPr txBox="1"/>
          <p:nvPr>
            <p:ph idx="1" type="body"/>
          </p:nvPr>
        </p:nvSpPr>
        <p:spPr>
          <a:xfrm>
            <a:off x="625320" y="1834816"/>
            <a:ext cx="7909080" cy="40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adipiscing elit, sed diam nonummy.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Nibh euismod tincidunt ut laoreet dolore magna aliquam erat volutpat.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Quis nostrud exerci tation ullamcorper suscipit lobortis nisl ut aliquip ex ea commodo consequat.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/>
          <p:nvPr>
            <p:ph type="title"/>
          </p:nvPr>
        </p:nvSpPr>
        <p:spPr>
          <a:xfrm>
            <a:off x="596900" y="314574"/>
            <a:ext cx="7962900" cy="1234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PEALKIRI</a:t>
            </a:r>
            <a:endParaRPr/>
          </a:p>
        </p:txBody>
      </p:sp>
      <p:sp>
        <p:nvSpPr>
          <p:cNvPr id="255" name="Google Shape;255;p13"/>
          <p:cNvSpPr txBox="1"/>
          <p:nvPr>
            <p:ph idx="1" type="body"/>
          </p:nvPr>
        </p:nvSpPr>
        <p:spPr>
          <a:xfrm>
            <a:off x="625320" y="1834816"/>
            <a:ext cx="7909080" cy="4045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adipiscing elit, sed diam nonummy.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Nibh euismod tincidunt ut laoreet dolore magna aliquam erat volutpat.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Quis nostrud exerci tation ullamcorper suscipit lobortis nisl ut aliquip ex ea commodo consequat.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VÕRDLUS</a:t>
            </a:r>
            <a:endParaRPr/>
          </a:p>
        </p:txBody>
      </p:sp>
      <p:sp>
        <p:nvSpPr>
          <p:cNvPr id="265" name="Google Shape;265;p15"/>
          <p:cNvSpPr txBox="1"/>
          <p:nvPr>
            <p:ph idx="1" type="body"/>
          </p:nvPr>
        </p:nvSpPr>
        <p:spPr>
          <a:xfrm>
            <a:off x="622300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velit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molestie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nostrud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nonummy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veniam</a:t>
            </a:r>
            <a:endParaRPr/>
          </a:p>
        </p:txBody>
      </p:sp>
      <p:sp>
        <p:nvSpPr>
          <p:cNvPr id="266" name="Google Shape;266;p15"/>
          <p:cNvSpPr txBox="1"/>
          <p:nvPr>
            <p:ph idx="2" type="body"/>
          </p:nvPr>
        </p:nvSpPr>
        <p:spPr>
          <a:xfrm>
            <a:off x="4810125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commodo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ipsum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lobortis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autem 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>
            <p:ph idx="1" type="body"/>
          </p:nvPr>
        </p:nvSpPr>
        <p:spPr>
          <a:xfrm>
            <a:off x="622300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Lorem ipsum dolor sit amet, consectetuer adipiscing elit, sed diam nonummy nibh euismod tincidunt ut laoreet dolore magna aliquam erat volutpat. </a:t>
            </a:r>
            <a:endParaRPr/>
          </a:p>
        </p:txBody>
      </p:sp>
      <p:sp>
        <p:nvSpPr>
          <p:cNvPr id="272" name="Google Shape;272;p16"/>
          <p:cNvSpPr txBox="1"/>
          <p:nvPr>
            <p:ph idx="2" type="body"/>
          </p:nvPr>
        </p:nvSpPr>
        <p:spPr>
          <a:xfrm>
            <a:off x="4810125" y="1858963"/>
            <a:ext cx="3724275" cy="391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Ut wisi enim ad minim veniam, quis nostrud exerci tation ullamcorper suscipit lobortis nisl ut aliquip ex ea commodo consequat. Duis autem vel eum iriure dolor in hendrerit in</a:t>
            </a:r>
            <a:endParaRPr/>
          </a:p>
        </p:txBody>
      </p:sp>
      <p:sp>
        <p:nvSpPr>
          <p:cNvPr id="273" name="Google Shape;273;p16"/>
          <p:cNvSpPr txBox="1"/>
          <p:nvPr>
            <p:ph type="title"/>
          </p:nvPr>
        </p:nvSpPr>
        <p:spPr>
          <a:xfrm>
            <a:off x="596900" y="314574"/>
            <a:ext cx="7962900" cy="1234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VÕRDLUS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330200" y="365126"/>
            <a:ext cx="8470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EB Garamond"/>
              <a:buNone/>
            </a:pPr>
            <a:r>
              <a:rPr lang="en-US">
                <a:solidFill>
                  <a:srgbClr val="FFFFFF"/>
                </a:solidFill>
              </a:rPr>
              <a:t>VAHE-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PEALKIRI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>
            <p:ph idx="1" type="body"/>
          </p:nvPr>
        </p:nvSpPr>
        <p:spPr>
          <a:xfrm>
            <a:off x="211807" y="712816"/>
            <a:ext cx="3127768" cy="66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284" name="Google Shape;284;p18"/>
          <p:cNvSpPr txBox="1"/>
          <p:nvPr>
            <p:ph idx="2" type="body"/>
          </p:nvPr>
        </p:nvSpPr>
        <p:spPr>
          <a:xfrm>
            <a:off x="3698721" y="2215816"/>
            <a:ext cx="4751812" cy="223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Lorem ipsum dolor sit amet, consectetuer adipiscing elit.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>
            <p:ph idx="1" type="body"/>
          </p:nvPr>
        </p:nvSpPr>
        <p:spPr>
          <a:xfrm>
            <a:off x="211807" y="712816"/>
            <a:ext cx="3127768" cy="66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90" name="Google Shape;290;p19"/>
          <p:cNvSpPr txBox="1"/>
          <p:nvPr>
            <p:ph idx="2" type="body"/>
          </p:nvPr>
        </p:nvSpPr>
        <p:spPr>
          <a:xfrm>
            <a:off x="3698721" y="2215816"/>
            <a:ext cx="4751812" cy="223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Sed diam nonummy nibh euismod tincidunt ut laoreet dolore magna aliquam erat volutpat.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onivaade-Tallinna-Ülikool.jpg" id="191" name="Google Shape;1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"/>
          <p:cNvSpPr txBox="1"/>
          <p:nvPr>
            <p:ph type="ctrTitle"/>
          </p:nvPr>
        </p:nvSpPr>
        <p:spPr>
          <a:xfrm>
            <a:off x="818703" y="10706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ESITLUSE PIKK PEALKIRI</a:t>
            </a:r>
            <a:endParaRPr/>
          </a:p>
        </p:txBody>
      </p:sp>
      <p:sp>
        <p:nvSpPr>
          <p:cNvPr id="193" name="Google Shape;193;p2"/>
          <p:cNvSpPr txBox="1"/>
          <p:nvPr>
            <p:ph idx="1" type="subTitle"/>
          </p:nvPr>
        </p:nvSpPr>
        <p:spPr>
          <a:xfrm>
            <a:off x="808069" y="25781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Nimi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  <p:pic>
        <p:nvPicPr>
          <p:cNvPr id="194" name="Google Shape;19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400" y="5943050"/>
            <a:ext cx="3067051" cy="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/>
          <p:nvPr>
            <p:ph idx="1" type="body"/>
          </p:nvPr>
        </p:nvSpPr>
        <p:spPr>
          <a:xfrm>
            <a:off x="211807" y="712816"/>
            <a:ext cx="3127768" cy="665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96" name="Google Shape;296;p20"/>
          <p:cNvSpPr txBox="1"/>
          <p:nvPr>
            <p:ph idx="2" type="body"/>
          </p:nvPr>
        </p:nvSpPr>
        <p:spPr>
          <a:xfrm>
            <a:off x="3698721" y="2215816"/>
            <a:ext cx="4751812" cy="2233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Ut wisi enim ad minim veniam, quis nostrud exerci tation ullamcorper suscipit.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908221192_07b59d9737_o.jpg" id="301" name="Google Shape;301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/>
          <p:nvPr>
            <p:ph type="title"/>
          </p:nvPr>
        </p:nvSpPr>
        <p:spPr>
          <a:xfrm>
            <a:off x="7555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PEALKIRI</a:t>
            </a:r>
            <a:endParaRPr/>
          </a:p>
        </p:txBody>
      </p:sp>
      <p:sp>
        <p:nvSpPr>
          <p:cNvPr id="307" name="Google Shape;307;p22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elit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tation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ullamcorper </a:t>
            </a:r>
            <a:endParaRPr/>
          </a:p>
        </p:txBody>
      </p:sp>
      <p:pic>
        <p:nvPicPr>
          <p:cNvPr descr="pexels-photo-159984.jpeg" id="308" name="Google Shape;308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xels-photo-164821.jpeg" id="309" name="Google Shape;309;p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elit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tation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ullamcorper </a:t>
            </a:r>
            <a:endParaRPr/>
          </a:p>
        </p:txBody>
      </p:sp>
      <p:sp>
        <p:nvSpPr>
          <p:cNvPr id="315" name="Google Shape;315;p23"/>
          <p:cNvSpPr txBox="1"/>
          <p:nvPr>
            <p:ph type="title"/>
          </p:nvPr>
        </p:nvSpPr>
        <p:spPr>
          <a:xfrm>
            <a:off x="34860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PEALKIRI</a:t>
            </a:r>
            <a:endParaRPr/>
          </a:p>
        </p:txBody>
      </p:sp>
      <p:pic>
        <p:nvPicPr>
          <p:cNvPr descr="pexels-photo-164821.jpeg" id="316" name="Google Shape;316;p2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era-2341279_1920-ruut.jpg" id="317" name="Google Shape;317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6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>
            <p:ph idx="1" type="body"/>
          </p:nvPr>
        </p:nvSpPr>
        <p:spPr>
          <a:xfrm>
            <a:off x="762000" y="3263900"/>
            <a:ext cx="7772400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erriweather Sans"/>
              <a:buChar char="-"/>
            </a:pPr>
            <a:r>
              <a:rPr lang="en-US"/>
              <a:t>Lorem ipsum dolor sit amet, consectetuer elit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exerci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tation </a:t>
            </a:r>
            <a:endParaRPr/>
          </a:p>
          <a:p>
            <a:pPr indent="-228600" lvl="1" marL="685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ullamcorper </a:t>
            </a:r>
            <a:endParaRPr/>
          </a:p>
        </p:txBody>
      </p:sp>
      <p:sp>
        <p:nvSpPr>
          <p:cNvPr id="323" name="Google Shape;323;p24"/>
          <p:cNvSpPr txBox="1"/>
          <p:nvPr>
            <p:ph type="title"/>
          </p:nvPr>
        </p:nvSpPr>
        <p:spPr>
          <a:xfrm>
            <a:off x="6191176" y="1841500"/>
            <a:ext cx="2340000" cy="1191196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</a:pPr>
            <a:r>
              <a:rPr lang="en-US"/>
              <a:t>PEALKIRI</a:t>
            </a:r>
            <a:endParaRPr/>
          </a:p>
        </p:txBody>
      </p:sp>
      <p:pic>
        <p:nvPicPr>
          <p:cNvPr descr="pexels-photo-159984.jpeg" id="324" name="Google Shape;32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8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era-2341279_1920-ruut.jpg" id="325" name="Google Shape;325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676" y="692696"/>
            <a:ext cx="2340000" cy="23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idx="1" type="body"/>
          </p:nvPr>
        </p:nvSpPr>
        <p:spPr>
          <a:xfrm>
            <a:off x="5143500" y="2350070"/>
            <a:ext cx="3564566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Lorem ipsum dolor </a:t>
            </a:r>
            <a:br>
              <a:rPr lang="en-US"/>
            </a:br>
            <a:r>
              <a:rPr lang="en-US"/>
              <a:t>sit amet, consectetuer adipiscing elit, sed diam nonummy nibh euismod tincidunt.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BFM-KINO-RUUT-IMG_9676.jpg" id="335" name="Google Shape;33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45" y="1036284"/>
            <a:ext cx="4212000" cy="421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idx="1" type="body"/>
          </p:nvPr>
        </p:nvSpPr>
        <p:spPr>
          <a:xfrm>
            <a:off x="477330" y="3418086"/>
            <a:ext cx="346656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nibh.</a:t>
            </a:r>
            <a:endParaRPr/>
          </a:p>
        </p:txBody>
      </p:sp>
      <p:pic>
        <p:nvPicPr>
          <p:cNvPr descr="arh-detail-IMG_8727.JPG" id="341" name="Google Shape;341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7176" y="-483571"/>
            <a:ext cx="7856510" cy="78565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>
            <p:ph type="title"/>
          </p:nvPr>
        </p:nvSpPr>
        <p:spPr>
          <a:xfrm>
            <a:off x="470287" y="1346174"/>
            <a:ext cx="3452119" cy="1902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</a:pPr>
            <a:r>
              <a:rPr lang="en-US"/>
              <a:t>KUNI NELJA</a:t>
            </a:r>
            <a:br>
              <a:rPr lang="en-US"/>
            </a:br>
            <a:r>
              <a:rPr lang="en-US"/>
              <a:t>REALINE PEALKIRI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/>
          <p:nvPr>
            <p:ph idx="1" type="body"/>
          </p:nvPr>
        </p:nvSpPr>
        <p:spPr>
          <a:xfrm>
            <a:off x="451930" y="2617986"/>
            <a:ext cx="346656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nibh.</a:t>
            </a:r>
            <a:endParaRPr/>
          </a:p>
        </p:txBody>
      </p:sp>
      <p:pic>
        <p:nvPicPr>
          <p:cNvPr descr="IMG_1566.PSD" id="348" name="Google Shape;348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-58499" t="0"/>
          <a:stretch/>
        </p:blipFill>
        <p:spPr>
          <a:xfrm>
            <a:off x="4187176" y="-483571"/>
            <a:ext cx="7856510" cy="7856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>
            <p:ph type="title"/>
          </p:nvPr>
        </p:nvSpPr>
        <p:spPr>
          <a:xfrm>
            <a:off x="330200" y="365126"/>
            <a:ext cx="8470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EB Garamond"/>
              <a:buNone/>
            </a:pPr>
            <a:r>
              <a:rPr lang="en-US">
                <a:solidFill>
                  <a:srgbClr val="FFFFFF"/>
                </a:solidFill>
              </a:rPr>
              <a:t>VAHE-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PEALKIRI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/>
          <p:nvPr>
            <p:ph type="ctrTitle"/>
          </p:nvPr>
        </p:nvSpPr>
        <p:spPr>
          <a:xfrm>
            <a:off x="818703" y="10706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ESITLUSE PIKK PEALKIRI</a:t>
            </a:r>
            <a:endParaRPr/>
          </a:p>
        </p:txBody>
      </p:sp>
      <p:sp>
        <p:nvSpPr>
          <p:cNvPr id="200" name="Google Shape;200;p3"/>
          <p:cNvSpPr txBox="1"/>
          <p:nvPr>
            <p:ph idx="1" type="subTitle"/>
          </p:nvPr>
        </p:nvSpPr>
        <p:spPr>
          <a:xfrm>
            <a:off x="808069" y="262043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Nimi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FM-Rannala-IMG_1973.jpg" id="358" name="Google Shape;358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470287" y="528821"/>
            <a:ext cx="3921133" cy="1902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"/>
              <a:buNone/>
            </a:pPr>
            <a:r>
              <a:rPr lang="en-US"/>
              <a:t>KUNI NELJA REALINE PEALKIRI</a:t>
            </a:r>
            <a:endParaRPr/>
          </a:p>
        </p:txBody>
      </p:sp>
      <p:sp>
        <p:nvSpPr>
          <p:cNvPr id="364" name="Google Shape;364;p31"/>
          <p:cNvSpPr txBox="1"/>
          <p:nvPr>
            <p:ph idx="1" type="body"/>
          </p:nvPr>
        </p:nvSpPr>
        <p:spPr>
          <a:xfrm>
            <a:off x="515430" y="2438550"/>
            <a:ext cx="3878770" cy="3259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 euismod tincidunt ut laoreet dolore magna aliquam erat volutpat.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pexels-photo-771742.jpeg" id="365" name="Google Shape;365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089" y="0"/>
            <a:ext cx="42939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/>
          <p:nvPr>
            <p:ph idx="1" type="body"/>
          </p:nvPr>
        </p:nvSpPr>
        <p:spPr>
          <a:xfrm>
            <a:off x="515430" y="2656086"/>
            <a:ext cx="3878770" cy="1732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Lorem ipsum dolor sit amet, consectetuer adipiscing elit, sed diam nonummy nibh euismod tincidunt ut laoreet dolore magna aliquam erat volutpat.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pexels-photo-756453.jpeg" id="371" name="Google Shape;371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0089" y="0"/>
            <a:ext cx="42939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2755900" y="5892800"/>
            <a:ext cx="5969000" cy="567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Pildiallkiri</a:t>
            </a:r>
            <a:endParaRPr/>
          </a:p>
        </p:txBody>
      </p:sp>
      <p:pic>
        <p:nvPicPr>
          <p:cNvPr descr="DM_03242016_1128.jpg" id="377" name="Google Shape;377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42900"/>
            <a:ext cx="8356600" cy="5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xels-photo.jpg" id="382" name="Google Shape;382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type="title"/>
          </p:nvPr>
        </p:nvSpPr>
        <p:spPr>
          <a:xfrm>
            <a:off x="375566" y="276474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TABELI PEALKIRI</a:t>
            </a:r>
            <a:endParaRPr/>
          </a:p>
        </p:txBody>
      </p:sp>
      <p:graphicFrame>
        <p:nvGraphicFramePr>
          <p:cNvPr id="388" name="Google Shape;388;p35"/>
          <p:cNvGraphicFramePr/>
          <p:nvPr/>
        </p:nvGraphicFramePr>
        <p:xfrm>
          <a:off x="534546" y="159997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{1CE6B045-6052-4BAB-875C-A3042464698A}</a:tableStyleId>
              </a:tblPr>
              <a:tblGrid>
                <a:gridCol w="4505700"/>
                <a:gridCol w="1800000"/>
                <a:gridCol w="1800000"/>
              </a:tblGrid>
              <a:tr h="271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solidFill>
                      <a:srgbClr val="E3E3E3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Tekst</a:t>
                      </a:r>
                      <a:endParaRPr sz="1200"/>
                    </a:p>
                  </a:txBody>
                  <a:tcPr marT="61850" marB="61850" marR="123725" marL="123725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Tekst</a:t>
                      </a:r>
                      <a:endParaRPr sz="1200"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7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Pikem tekst</a:t>
                      </a:r>
                      <a:br>
                        <a:rPr lang="en-US" sz="1200"/>
                      </a:br>
                      <a:r>
                        <a:rPr lang="en-US" sz="1200"/>
                        <a:t>kahel real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Tekst</a:t>
                      </a:r>
                      <a:endParaRPr sz="1200"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Olulisem</a:t>
                      </a:r>
                      <a:r>
                        <a:rPr b="1" lang="en-US" sz="1200"/>
                        <a:t> </a:t>
                      </a:r>
                      <a:r>
                        <a:rPr b="1" lang="en-US" sz="1200"/>
                        <a:t>tekst</a:t>
                      </a:r>
                      <a:endParaRPr b="1" sz="1200"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b="1"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Tekst</a:t>
                      </a:r>
                      <a:endParaRPr sz="1200"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Tekst</a:t>
                      </a:r>
                      <a:endParaRPr sz="1200"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00 000</a:t>
                      </a:r>
                      <a:endParaRPr/>
                    </a:p>
                  </a:txBody>
                  <a:tcPr marT="61850" marB="61850" marR="123725" marL="123725" anchor="ctr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9" name="Google Shape;389;p35"/>
          <p:cNvSpPr txBox="1"/>
          <p:nvPr/>
        </p:nvSpPr>
        <p:spPr>
          <a:xfrm>
            <a:off x="2755900" y="5892800"/>
            <a:ext cx="5969000" cy="567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Allikas..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>
            <p:ph type="title"/>
          </p:nvPr>
        </p:nvSpPr>
        <p:spPr>
          <a:xfrm>
            <a:off x="375566" y="276474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TABELI PEALKIRI</a:t>
            </a:r>
            <a:endParaRPr/>
          </a:p>
        </p:txBody>
      </p:sp>
      <p:graphicFrame>
        <p:nvGraphicFramePr>
          <p:cNvPr id="395" name="Google Shape;395;p36"/>
          <p:cNvGraphicFramePr/>
          <p:nvPr/>
        </p:nvGraphicFramePr>
        <p:xfrm>
          <a:off x="534546" y="1527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{1CE6B045-6052-4BAB-875C-A3042464698A}</a:tableStyleId>
              </a:tblPr>
              <a:tblGrid>
                <a:gridCol w="5852375"/>
                <a:gridCol w="2338000"/>
              </a:tblGrid>
              <a:tr h="271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/>
                        <a:t>TEEMA 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/>
                        <a:t>0000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6" name="Google Shape;396;p36"/>
          <p:cNvGraphicFramePr/>
          <p:nvPr/>
        </p:nvGraphicFramePr>
        <p:xfrm>
          <a:off x="534546" y="24066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{1CE6B045-6052-4BAB-875C-A3042464698A}</a:tableStyleId>
              </a:tblPr>
              <a:tblGrid>
                <a:gridCol w="5852375"/>
                <a:gridCol w="2338000"/>
              </a:tblGrid>
              <a:tr h="271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/>
                        <a:t>TEEMA 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/>
                        <a:t>0000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7" name="Google Shape;397;p36"/>
          <p:cNvGraphicFramePr/>
          <p:nvPr/>
        </p:nvGraphicFramePr>
        <p:xfrm>
          <a:off x="534546" y="43508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{1CE6B045-6052-4BAB-875C-A3042464698A}</a:tableStyleId>
              </a:tblPr>
              <a:tblGrid>
                <a:gridCol w="5852375"/>
                <a:gridCol w="2338000"/>
              </a:tblGrid>
              <a:tr h="271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cap="none"/>
                        <a:t>TEEMA PEALKIRI</a:t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1850" marB="61850" marR="123725" marL="1237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E6E6E"/>
                    </a:solidFill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B Garamond"/>
                        <a:buNone/>
                      </a:pPr>
                      <a:r>
                        <a:rPr lang="en-US" sz="1200"/>
                        <a:t>alamteema pealkiri</a:t>
                      </a:r>
                      <a:endParaRPr sz="1200"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000</a:t>
                      </a:r>
                      <a:endParaRPr/>
                    </a:p>
                  </a:txBody>
                  <a:tcPr marT="61850" marB="61850" marR="123725" marL="1237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8" name="Google Shape;398;p36"/>
          <p:cNvSpPr txBox="1"/>
          <p:nvPr/>
        </p:nvSpPr>
        <p:spPr>
          <a:xfrm>
            <a:off x="2755900" y="5892800"/>
            <a:ext cx="5969000" cy="567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1600"/>
              <a:buFont typeface="Merriweather Sa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Allikas..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lt2.jpg" id="403" name="Google Shape;40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8" name="Google Shape;408;p38"/>
          <p:cNvCxnSpPr/>
          <p:nvPr/>
        </p:nvCxnSpPr>
        <p:spPr>
          <a:xfrm flipH="1">
            <a:off x="2601725" y="17041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8"/>
          <p:cNvCxnSpPr/>
          <p:nvPr/>
        </p:nvCxnSpPr>
        <p:spPr>
          <a:xfrm flipH="1">
            <a:off x="5056227" y="17041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8"/>
          <p:cNvCxnSpPr/>
          <p:nvPr/>
        </p:nvCxnSpPr>
        <p:spPr>
          <a:xfrm flipH="1">
            <a:off x="6033089" y="41558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8"/>
          <p:cNvCxnSpPr/>
          <p:nvPr/>
        </p:nvCxnSpPr>
        <p:spPr>
          <a:xfrm flipH="1">
            <a:off x="3576880" y="41431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Detail-5.JPG" id="412" name="Google Shape;412;p38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745" y="1435100"/>
            <a:ext cx="1069984" cy="106998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teklid.jpg" id="413" name="Google Shape;413;p38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1045" y="3873500"/>
            <a:ext cx="1069984" cy="10699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4" name="Google Shape;414;p38"/>
          <p:cNvSpPr txBox="1"/>
          <p:nvPr>
            <p:ph idx="1" type="body"/>
          </p:nvPr>
        </p:nvSpPr>
        <p:spPr>
          <a:xfrm>
            <a:off x="7874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</p:txBody>
      </p:sp>
      <p:sp>
        <p:nvSpPr>
          <p:cNvPr id="415" name="Google Shape;415;p38"/>
          <p:cNvSpPr txBox="1"/>
          <p:nvPr>
            <p:ph idx="8" type="body"/>
          </p:nvPr>
        </p:nvSpPr>
        <p:spPr>
          <a:xfrm>
            <a:off x="32512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</p:txBody>
      </p:sp>
      <p:sp>
        <p:nvSpPr>
          <p:cNvPr id="416" name="Google Shape;416;p38"/>
          <p:cNvSpPr txBox="1"/>
          <p:nvPr>
            <p:ph idx="9" type="body"/>
          </p:nvPr>
        </p:nvSpPr>
        <p:spPr>
          <a:xfrm>
            <a:off x="5676900" y="25273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417" name="Google Shape;417;p38"/>
          <p:cNvSpPr txBox="1"/>
          <p:nvPr>
            <p:ph idx="13" type="body"/>
          </p:nvPr>
        </p:nvSpPr>
        <p:spPr>
          <a:xfrm>
            <a:off x="66802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418" name="Google Shape;418;p38"/>
          <p:cNvSpPr txBox="1"/>
          <p:nvPr>
            <p:ph idx="14" type="body"/>
          </p:nvPr>
        </p:nvSpPr>
        <p:spPr>
          <a:xfrm>
            <a:off x="42037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sp>
        <p:nvSpPr>
          <p:cNvPr id="419" name="Google Shape;419;p38"/>
          <p:cNvSpPr txBox="1"/>
          <p:nvPr>
            <p:ph idx="15" type="body"/>
          </p:nvPr>
        </p:nvSpPr>
        <p:spPr>
          <a:xfrm>
            <a:off x="1752600" y="4965700"/>
            <a:ext cx="14986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Alampunkti tekst viie või kuue sõnaga</a:t>
            </a:r>
            <a:endParaRPr/>
          </a:p>
        </p:txBody>
      </p:sp>
      <p:sp>
        <p:nvSpPr>
          <p:cNvPr id="420" name="Google Shape;420;p38"/>
          <p:cNvSpPr txBox="1"/>
          <p:nvPr>
            <p:ph type="title"/>
          </p:nvPr>
        </p:nvSpPr>
        <p:spPr>
          <a:xfrm>
            <a:off x="375566" y="-168026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LOETELU PEALKIRI</a:t>
            </a:r>
            <a:endParaRPr/>
          </a:p>
        </p:txBody>
      </p:sp>
      <p:pic>
        <p:nvPicPr>
          <p:cNvPr descr="pexels-photo-262034.jpeg" id="421" name="Google Shape;421;p3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545" y="1435100"/>
            <a:ext cx="1069984" cy="106998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pexels-photo-336232.jpeg" id="422" name="Google Shape;422;p38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7745" y="1435100"/>
            <a:ext cx="1069984" cy="106998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graphicstock-young-handsome-caucasian-blonde-italian-designer-sitting-on-a-small-wall-using-smartphone-and-tablet-and-sketching-on-a-notebook-creativity-enlightenment-working-concept-overlooking-right_BaH94pu1b.jpg" id="423" name="Google Shape;423;p38"/>
          <p:cNvPicPr preferRelativeResize="0"/>
          <p:nvPr>
            <p:ph idx="7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63445" y="3873500"/>
            <a:ext cx="1069984" cy="1069984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a-production-assistant-or-movie-director-holding-a-clap-board-or-slate-in-front-of-the-cinemas_BKLf6YCHj.jpg" id="424" name="Google Shape;424;p38"/>
          <p:cNvPicPr preferRelativeResize="0"/>
          <p:nvPr>
            <p:ph idx="6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4545" y="3873500"/>
            <a:ext cx="1069984" cy="106998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9" name="Google Shape;429;p39"/>
          <p:cNvCxnSpPr/>
          <p:nvPr/>
        </p:nvCxnSpPr>
        <p:spPr>
          <a:xfrm flipH="1">
            <a:off x="2614425" y="16914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39"/>
          <p:cNvCxnSpPr/>
          <p:nvPr/>
        </p:nvCxnSpPr>
        <p:spPr>
          <a:xfrm flipH="1">
            <a:off x="5068927" y="16914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39"/>
          <p:cNvCxnSpPr/>
          <p:nvPr/>
        </p:nvCxnSpPr>
        <p:spPr>
          <a:xfrm flipH="1">
            <a:off x="6045789" y="41304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p39"/>
          <p:cNvCxnSpPr/>
          <p:nvPr/>
        </p:nvCxnSpPr>
        <p:spPr>
          <a:xfrm flipH="1">
            <a:off x="3589580" y="41304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3" name="Google Shape;433;p39"/>
          <p:cNvSpPr txBox="1"/>
          <p:nvPr>
            <p:ph type="title"/>
          </p:nvPr>
        </p:nvSpPr>
        <p:spPr>
          <a:xfrm>
            <a:off x="375566" y="-168026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LOETELU PEALKIRI</a:t>
            </a:r>
            <a:endParaRPr/>
          </a:p>
        </p:txBody>
      </p:sp>
      <p:sp>
        <p:nvSpPr>
          <p:cNvPr id="434" name="Google Shape;434;p39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40" name="Google Shape;4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612" y="1501901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7162" y="1508126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6536" y="1476120"/>
            <a:ext cx="70705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9991" y="3945381"/>
            <a:ext cx="818861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4247" y="4004870"/>
            <a:ext cx="942543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4523" y="3971563"/>
            <a:ext cx="829438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/>
          <p:nvPr>
            <p:ph type="ctrTitle"/>
          </p:nvPr>
        </p:nvSpPr>
        <p:spPr>
          <a:xfrm>
            <a:off x="818703" y="1070608"/>
            <a:ext cx="7772400" cy="1496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EB Garamond"/>
              <a:buNone/>
            </a:pPr>
            <a:r>
              <a:rPr lang="en-US"/>
              <a:t>ESITLUSE PIKK PEALKIRI</a:t>
            </a:r>
            <a:endParaRPr/>
          </a:p>
        </p:txBody>
      </p:sp>
      <p:sp>
        <p:nvSpPr>
          <p:cNvPr id="206" name="Google Shape;206;p4"/>
          <p:cNvSpPr txBox="1"/>
          <p:nvPr>
            <p:ph idx="1" type="subTitle"/>
          </p:nvPr>
        </p:nvSpPr>
        <p:spPr>
          <a:xfrm>
            <a:off x="808069" y="2578100"/>
            <a:ext cx="7182297" cy="115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" spcFirstLastPara="1" rIns="91425" wrap="square" tIns="1800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Nimi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xx.xx.xxxx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40"/>
          <p:cNvCxnSpPr/>
          <p:nvPr/>
        </p:nvCxnSpPr>
        <p:spPr>
          <a:xfrm flipH="1">
            <a:off x="2665225" y="18057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40"/>
          <p:cNvCxnSpPr/>
          <p:nvPr/>
        </p:nvCxnSpPr>
        <p:spPr>
          <a:xfrm flipH="1">
            <a:off x="5119727" y="1805712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40"/>
          <p:cNvCxnSpPr/>
          <p:nvPr/>
        </p:nvCxnSpPr>
        <p:spPr>
          <a:xfrm flipH="1">
            <a:off x="6096589" y="38637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40"/>
          <p:cNvCxnSpPr/>
          <p:nvPr/>
        </p:nvCxnSpPr>
        <p:spPr>
          <a:xfrm flipH="1">
            <a:off x="3640380" y="3863750"/>
            <a:ext cx="308975" cy="1581211"/>
          </a:xfrm>
          <a:prstGeom prst="straightConnector1">
            <a:avLst/>
          </a:prstGeom>
          <a:noFill/>
          <a:ln cap="flat" cmpd="sng" w="539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p40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5" name="Google Shape;455;p40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6" name="Google Shape;456;p40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7" name="Google Shape;457;p40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8" name="Google Shape;458;p40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9" name="Google Shape;459;p40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Alampunkti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tekst viie või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kuue sõnaga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0" name="Google Shape;460;p40"/>
          <p:cNvSpPr txBox="1"/>
          <p:nvPr>
            <p:ph type="title"/>
          </p:nvPr>
        </p:nvSpPr>
        <p:spPr>
          <a:xfrm>
            <a:off x="375566" y="-168026"/>
            <a:ext cx="8363190" cy="1133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B Garamond"/>
              <a:buNone/>
            </a:pPr>
            <a:r>
              <a:rPr lang="en-US"/>
              <a:t>LOETELU PEALKIRI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klid-crop.jpg" id="465" name="Google Shape;46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/>
          <p:nvPr>
            <p:ph idx="4294967295" type="title"/>
          </p:nvPr>
        </p:nvSpPr>
        <p:spPr>
          <a:xfrm>
            <a:off x="794102" y="1866762"/>
            <a:ext cx="45919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TÄNAN!</a:t>
            </a:r>
            <a:endParaRPr/>
          </a:p>
        </p:txBody>
      </p:sp>
      <p:sp>
        <p:nvSpPr>
          <p:cNvPr id="471" name="Google Shape;471;p42"/>
          <p:cNvSpPr txBox="1"/>
          <p:nvPr>
            <p:ph idx="4294967295" type="subTitle"/>
          </p:nvPr>
        </p:nvSpPr>
        <p:spPr>
          <a:xfrm>
            <a:off x="808069" y="3486204"/>
            <a:ext cx="7182297" cy="1669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ESITLEJA NIMI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nimi@tlu.ee</a:t>
            </a:r>
            <a:endParaRPr b="0" i="0" sz="20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345" y="698373"/>
            <a:ext cx="6979227" cy="501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 txBox="1"/>
          <p:nvPr>
            <p:ph type="title"/>
          </p:nvPr>
        </p:nvSpPr>
        <p:spPr>
          <a:xfrm>
            <a:off x="2529640" y="1668974"/>
            <a:ext cx="5928560" cy="281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PEALKIRI NELJA  VÕI VIIE SÕNAGA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/>
          <p:nvPr>
            <p:ph type="title"/>
          </p:nvPr>
        </p:nvSpPr>
        <p:spPr>
          <a:xfrm>
            <a:off x="2526526" y="1665854"/>
            <a:ext cx="5944374" cy="2702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lang="en-US"/>
              <a:t>PEALKIRI NELJA </a:t>
            </a:r>
            <a:br>
              <a:rPr lang="en-US"/>
            </a:br>
            <a:r>
              <a:rPr lang="en-US"/>
              <a:t>VÕI VIIE SÕNAGA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>
            <p:ph type="title"/>
          </p:nvPr>
        </p:nvSpPr>
        <p:spPr>
          <a:xfrm>
            <a:off x="2529640" y="1668974"/>
            <a:ext cx="592856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EB Garamond"/>
              <a:buNone/>
            </a:pPr>
            <a:r>
              <a:rPr lang="en-US"/>
              <a:t>PEALKIRI NELJA  VÕI VIIE SÕNAGA</a:t>
            </a:r>
            <a:endParaRPr/>
          </a:p>
        </p:txBody>
      </p:sp>
      <p:sp>
        <p:nvSpPr>
          <p:cNvPr id="227" name="Google Shape;227;p8"/>
          <p:cNvSpPr txBox="1"/>
          <p:nvPr>
            <p:ph idx="1" type="body"/>
          </p:nvPr>
        </p:nvSpPr>
        <p:spPr>
          <a:xfrm>
            <a:off x="2529640" y="318208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Ut wisi enim ad minim veniam, quis nostrud exerci tation ullamcorper.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>
            <p:ph type="title"/>
          </p:nvPr>
        </p:nvSpPr>
        <p:spPr>
          <a:xfrm>
            <a:off x="2526526" y="1665854"/>
            <a:ext cx="594437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B Garamond"/>
              <a:buNone/>
            </a:pPr>
            <a:r>
              <a:rPr lang="en-US"/>
              <a:t>PEALKIRI NELJA</a:t>
            </a:r>
            <a:br>
              <a:rPr lang="en-US"/>
            </a:br>
            <a:r>
              <a:rPr lang="en-US"/>
              <a:t>VÕI VIIE SÕNAGA</a:t>
            </a:r>
            <a:endParaRPr/>
          </a:p>
        </p:txBody>
      </p:sp>
      <p:sp>
        <p:nvSpPr>
          <p:cNvPr id="233" name="Google Shape;233;p9"/>
          <p:cNvSpPr txBox="1"/>
          <p:nvPr>
            <p:ph idx="4294967295" type="body"/>
          </p:nvPr>
        </p:nvSpPr>
        <p:spPr>
          <a:xfrm>
            <a:off x="2526526" y="3178965"/>
            <a:ext cx="5928562" cy="1732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Pudandendam ratur mod et res autem que prorerit everem fuga ipsunt.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2017-11-28T11:48:14Z</dcterms:created>
</cp:coreProperties>
</file>