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juhtslaidi alamtiitli laadi redigeerimiseks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AE99A-A1D1-4ABE-8257-4DFE65B69C3F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KUHI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662"/>
            <a:ext cx="9144000" cy="4772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548680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 smtClean="0">
                <a:latin typeface="Arial Black" panose="020B0A04020102020204" pitchFamily="34" charset="0"/>
              </a:rPr>
              <a:t>Laura Põld</a:t>
            </a:r>
            <a:endParaRPr lang="et-EE" sz="3200" dirty="0" smtClean="0">
              <a:latin typeface="Arial Black" panose="020B0A04020102020204" pitchFamily="34" charset="0"/>
            </a:endParaRPr>
          </a:p>
          <a:p>
            <a:r>
              <a:rPr lang="et-EE" sz="3200" dirty="0" smtClean="0">
                <a:latin typeface="Arial Black" panose="020B0A04020102020204" pitchFamily="34" charset="0"/>
              </a:rPr>
              <a:t>Täiusliku vastulause otsingud</a:t>
            </a:r>
            <a:endParaRPr lang="et-EE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9218" name="Picture 2" descr="C:\Users\Anneli\Desktop\Laura pildid (10)-20190424T062141Z-001\Laura pildid (10)\9._LauraPõld_SadaUlmaKesetMerd2016_Tartmus_suursaal3_MG_2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3" y="188640"/>
            <a:ext cx="905386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82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10242" name="Picture 2" descr="C:\Users\Anneli\Desktop\Laura pildid (10)-20190424T062141Z-001\Laura pildid (10)\10.LauraPold_SadaUlmaKesetMerd2016_maalirid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895232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06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1266" name="Picture 2" descr="C:\Users\Anneli\Desktop\Laura pildid (10)-20190424T062141Z-001\Laura pildid (10)\11._LauraPõld_PärastUlmaKesetMerd2016_Haapsal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9059070" cy="634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04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6" name="Picture 2" descr="C:\Users\Anneli\Desktop\Laura pildid (10)-20190424T062141Z-001\Laura pildid (10)\1._LauraPõld_SadaUlmaKesetMerd2016_Tartmus_suursa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16632"/>
            <a:ext cx="8964488" cy="627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0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2050" name="Picture 2" descr="C:\Users\Anneli\Desktop\Laura pildid (10)-20190424T062141Z-001\Laura pildid (10)\2._LauraPõld_Yamanashi_DSC_0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" y="116630"/>
            <a:ext cx="8898037" cy="62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5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3074" name="Picture 2" descr="C:\Users\Anneli\Desktop\Laura pildid (10)-20190424T062141Z-001\Laura pildid (10)\3.LauraPõld_Yamanashi_DSC_0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8928992" cy="625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00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098" name="Picture 2" descr="C:\Users\Anneli\Desktop\Laura pildid (10)-20190424T062141Z-001\Laura pildid (10)\4.Laura_KUHI_Jaapan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117"/>
            <a:ext cx="8928992" cy="62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3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122" name="Picture 2" descr="C:\Users\Anneli\Desktop\Laura pildid (10)-20190424T062141Z-001\Laura pildid (10)\5.LauraPõld_Yamanashi_DSC_0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96" y="45045"/>
            <a:ext cx="8948738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3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146" name="Picture 2" descr="C:\Users\Anneli\Desktop\Laura pildid (10)-20190424T062141Z-001\Laura pildid (10)\6.LauraPõld_Yamanashi_DSC_0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25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1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170" name="Picture 2" descr="C:\Users\Anneli\Desktop\Laura pildid (10)-20190424T062141Z-001\Laura pildid (10)\7._LauraPõld_SadaUlmaKesetMerd2016_Tartmus_algus_tekstid_riiulid_keraamika_MG_28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560"/>
            <a:ext cx="8928992" cy="62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6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8194" name="Picture 2" descr="C:\Users\Anneli\Desktop\Laura pildid (10)-20190424T062141Z-001\Laura pildid (10)\8.LauraPõld_SadaUlmaKesetMerd_2016_maalirid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3116"/>
            <a:ext cx="9022581" cy="631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41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On-screen Show (4:3)</PresentationFormat>
  <Paragraphs>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Office'i kujundus</vt:lpstr>
      <vt:lpstr>KUHI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KUHI</dc:title>
  <dc:creator>Anneli Porri</dc:creator>
  <cp:lastModifiedBy>Anneli</cp:lastModifiedBy>
  <cp:revision>1</cp:revision>
  <dcterms:created xsi:type="dcterms:W3CDTF">2019-04-24T06:32:43Z</dcterms:created>
  <dcterms:modified xsi:type="dcterms:W3CDTF">2019-04-24T06:42:50Z</dcterms:modified>
</cp:coreProperties>
</file>