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74" r:id="rId4"/>
    <p:sldId id="262" r:id="rId5"/>
    <p:sldId id="265" r:id="rId6"/>
    <p:sldId id="266" r:id="rId7"/>
    <p:sldId id="270" r:id="rId8"/>
    <p:sldId id="281" r:id="rId9"/>
    <p:sldId id="282" r:id="rId10"/>
    <p:sldId id="273" r:id="rId11"/>
    <p:sldId id="285" r:id="rId12"/>
    <p:sldId id="284" r:id="rId13"/>
    <p:sldId id="276" r:id="rId14"/>
    <p:sldId id="286" r:id="rId15"/>
    <p:sldId id="277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5" autoAdjust="0"/>
    <p:restoredTop sz="94660"/>
  </p:normalViewPr>
  <p:slideViewPr>
    <p:cSldViewPr>
      <p:cViewPr varScale="1">
        <p:scale>
          <a:sx n="65" d="100"/>
          <a:sy n="65" d="100"/>
        </p:scale>
        <p:origin x="-130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8579-239A-41A2-BD62-0D5EAF2A5022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9895B-F665-4E27-AA42-939F485DE2C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4936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Tere! Mina olen Anneli</a:t>
            </a:r>
            <a:r>
              <a:rPr lang="et-EE" baseline="0" dirty="0" smtClean="0"/>
              <a:t> ja pean midagi üles tunnistama. Viimasel ajal olen hakanud märkama, et kunst ei kõnele enam </a:t>
            </a:r>
            <a:r>
              <a:rPr lang="et-EE" baseline="0" dirty="0" err="1" smtClean="0"/>
              <a:t>minuga…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895B-F665-4E27-AA42-939F485DE2CB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8659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432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6455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5017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525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4401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08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2717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7796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221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5823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4300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69AF0-2C0D-48E1-AC0B-6B67E7726D16}" type="datetimeFigureOut">
              <a:rPr lang="et-EE" smtClean="0"/>
              <a:t>24.04.2019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67428-EBC8-4A84-9A4C-62974C93BC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865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hogonewrong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KUHI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662"/>
            <a:ext cx="9144000" cy="4772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54868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 smtClean="0">
                <a:latin typeface="Arial Black" panose="020B0A04020102020204" pitchFamily="34" charset="0"/>
              </a:rPr>
              <a:t>Anneli </a:t>
            </a:r>
            <a:r>
              <a:rPr lang="et-EE" sz="3200" dirty="0" smtClean="0">
                <a:latin typeface="Arial Black" panose="020B0A04020102020204" pitchFamily="34" charset="0"/>
              </a:rPr>
              <a:t>Porri (EKA)</a:t>
            </a:r>
            <a:endParaRPr lang="et-EE" sz="3200" dirty="0" smtClean="0">
              <a:latin typeface="Arial Black" panose="020B0A04020102020204" pitchFamily="34" charset="0"/>
            </a:endParaRPr>
          </a:p>
          <a:p>
            <a:r>
              <a:rPr lang="et-EE" sz="3200" dirty="0" smtClean="0">
                <a:latin typeface="Arial Black" panose="020B0A04020102020204" pitchFamily="34" charset="0"/>
              </a:rPr>
              <a:t>Materjal ja tähendus nüüdiskunstis</a:t>
            </a:r>
            <a:endParaRPr lang="et-EE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5" y="188640"/>
            <a:ext cx="8311669" cy="5543818"/>
          </a:xfrm>
        </p:spPr>
      </p:pic>
      <p:sp>
        <p:nvSpPr>
          <p:cNvPr id="3" name="TextBox 2"/>
          <p:cNvSpPr txBox="1"/>
          <p:nvPr/>
        </p:nvSpPr>
        <p:spPr>
          <a:xfrm>
            <a:off x="323528" y="6237312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/>
              <a:t>Merike </a:t>
            </a:r>
            <a:r>
              <a:rPr lang="et-EE" sz="2400" dirty="0" err="1"/>
              <a:t>Estna</a:t>
            </a:r>
            <a:r>
              <a:rPr lang="et-EE" sz="2400" dirty="0"/>
              <a:t>. Sülemi loojang. </a:t>
            </a:r>
            <a:r>
              <a:rPr lang="et-EE" sz="2400" dirty="0" smtClean="0"/>
              <a:t>Tallinna </a:t>
            </a:r>
            <a:r>
              <a:rPr lang="et-EE" sz="2400" dirty="0" err="1" smtClean="0"/>
              <a:t>Kusntihoone</a:t>
            </a:r>
            <a:r>
              <a:rPr lang="et-EE" sz="2400" dirty="0" smtClean="0"/>
              <a:t>, 2018 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42304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t="9780" r="21589" b="8332"/>
          <a:stretch/>
        </p:blipFill>
        <p:spPr bwMode="auto">
          <a:xfrm>
            <a:off x="683568" y="188640"/>
            <a:ext cx="7920880" cy="624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44404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Post </a:t>
            </a:r>
            <a:r>
              <a:rPr lang="et-EE" dirty="0" err="1" smtClean="0"/>
              <a:t>Winter</a:t>
            </a:r>
            <a:r>
              <a:rPr lang="et-EE" dirty="0" smtClean="0"/>
              <a:t> </a:t>
            </a:r>
            <a:r>
              <a:rPr lang="et-EE" dirty="0" err="1" smtClean="0"/>
              <a:t>Mixtape</a:t>
            </a:r>
            <a:r>
              <a:rPr lang="et-EE" dirty="0" smtClean="0"/>
              <a:t>. </a:t>
            </a:r>
            <a:r>
              <a:rPr lang="et-EE" dirty="0" err="1" smtClean="0"/>
              <a:t>Temnikova</a:t>
            </a:r>
            <a:r>
              <a:rPr lang="et-EE" dirty="0" smtClean="0"/>
              <a:t> ja </a:t>
            </a:r>
            <a:r>
              <a:rPr lang="et-EE" dirty="0" err="1" smtClean="0"/>
              <a:t>Kasela</a:t>
            </a:r>
            <a:r>
              <a:rPr lang="et-EE" dirty="0" smtClean="0"/>
              <a:t> galerii, 2019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236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 descr="C:\Users\Anneli\Desktop\Näitused\Romeo ja Julia_Tartu\Romeo ja Julia Tartus\_MG_4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784976" cy="58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38132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/>
              <a:t>Romeo</a:t>
            </a:r>
            <a:r>
              <a:rPr lang="et-EE" dirty="0" smtClean="0"/>
              <a:t> ja Julia. Kuraator Anneli Porri, 1. Mai galerii, 2014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077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006353" cy="6009531"/>
          </a:xfrm>
        </p:spPr>
      </p:pic>
    </p:spTree>
    <p:extLst>
      <p:ext uri="{BB962C8B-B14F-4D97-AF65-F5344CB8AC3E}">
        <p14:creationId xmlns:p14="http://schemas.microsoft.com/office/powerpoint/2010/main" val="24643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Kui</a:t>
            </a:r>
            <a:r>
              <a:rPr lang="fi-FI" dirty="0" smtClean="0"/>
              <a:t> </a:t>
            </a:r>
            <a:r>
              <a:rPr lang="fi-FI" dirty="0" err="1"/>
              <a:t>kunst</a:t>
            </a:r>
            <a:r>
              <a:rPr lang="fi-FI" dirty="0"/>
              <a:t> ei ole </a:t>
            </a:r>
            <a:r>
              <a:rPr lang="fi-FI" dirty="0" err="1"/>
              <a:t>enam</a:t>
            </a:r>
            <a:r>
              <a:rPr lang="fi-FI" dirty="0"/>
              <a:t> </a:t>
            </a:r>
            <a:r>
              <a:rPr lang="fi-FI" dirty="0" err="1"/>
              <a:t>jäljendav</a:t>
            </a:r>
            <a:r>
              <a:rPr lang="fi-FI" dirty="0"/>
              <a:t> </a:t>
            </a:r>
            <a:r>
              <a:rPr lang="fi-FI" dirty="0" err="1"/>
              <a:t>ega</a:t>
            </a:r>
            <a:r>
              <a:rPr lang="fi-FI" dirty="0"/>
              <a:t> </a:t>
            </a:r>
            <a:r>
              <a:rPr lang="fi-FI" dirty="0" err="1"/>
              <a:t>kujutav</a:t>
            </a:r>
            <a:r>
              <a:rPr lang="fi-FI" dirty="0"/>
              <a:t>, siis </a:t>
            </a:r>
            <a:r>
              <a:rPr lang="fi-FI" dirty="0" err="1"/>
              <a:t>mida</a:t>
            </a:r>
            <a:r>
              <a:rPr lang="fi-FI" dirty="0"/>
              <a:t> ma </a:t>
            </a:r>
            <a:r>
              <a:rPr lang="fi-FI" dirty="0" err="1"/>
              <a:t>tegelikult</a:t>
            </a:r>
            <a:r>
              <a:rPr lang="fi-FI" dirty="0"/>
              <a:t> näen ja </a:t>
            </a:r>
            <a:r>
              <a:rPr lang="fi-FI" dirty="0" err="1"/>
              <a:t>kuidas</a:t>
            </a:r>
            <a:r>
              <a:rPr lang="fi-FI" dirty="0"/>
              <a:t> näen?</a:t>
            </a:r>
            <a:endParaRPr lang="et-E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5" y="1451096"/>
            <a:ext cx="7489985" cy="5002240"/>
          </a:xfrm>
        </p:spPr>
      </p:pic>
      <p:sp>
        <p:nvSpPr>
          <p:cNvPr id="8" name="TextBox 7"/>
          <p:cNvSpPr txBox="1"/>
          <p:nvPr/>
        </p:nvSpPr>
        <p:spPr>
          <a:xfrm>
            <a:off x="251520" y="645333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Jutukas</a:t>
            </a:r>
            <a:r>
              <a:rPr lang="fi-FI" dirty="0"/>
              <a:t> </a:t>
            </a:r>
            <a:r>
              <a:rPr lang="fi-FI" dirty="0" err="1"/>
              <a:t>mateeria</a:t>
            </a:r>
            <a:r>
              <a:rPr lang="et-EE" dirty="0"/>
              <a:t>. </a:t>
            </a:r>
            <a:r>
              <a:rPr lang="fi-FI" dirty="0"/>
              <a:t>Kati </a:t>
            </a:r>
            <a:r>
              <a:rPr lang="fi-FI" dirty="0" err="1"/>
              <a:t>Saarits</a:t>
            </a:r>
            <a:r>
              <a:rPr lang="fi-FI" dirty="0"/>
              <a:t> &amp; Nora </a:t>
            </a:r>
            <a:r>
              <a:rPr lang="fi-FI" dirty="0" err="1"/>
              <a:t>Mertes</a:t>
            </a:r>
            <a:r>
              <a:rPr lang="fi-FI" dirty="0"/>
              <a:t>, </a:t>
            </a:r>
            <a:r>
              <a:rPr lang="fi-FI" dirty="0" err="1"/>
              <a:t>kuraator</a:t>
            </a:r>
            <a:r>
              <a:rPr lang="fi-FI" dirty="0"/>
              <a:t> </a:t>
            </a:r>
            <a:r>
              <a:rPr lang="fi-FI" dirty="0" err="1"/>
              <a:t>Brigita</a:t>
            </a:r>
            <a:r>
              <a:rPr lang="fi-FI" dirty="0"/>
              <a:t> </a:t>
            </a:r>
            <a:r>
              <a:rPr lang="fi-FI" dirty="0" err="1"/>
              <a:t>Reinert</a:t>
            </a:r>
            <a:r>
              <a:rPr lang="et-EE" dirty="0"/>
              <a:t>. </a:t>
            </a:r>
            <a:r>
              <a:rPr lang="et-EE" dirty="0" err="1"/>
              <a:t>Kogo</a:t>
            </a:r>
            <a:r>
              <a:rPr lang="et-EE" dirty="0"/>
              <a:t> galerii, 2019</a:t>
            </a:r>
          </a:p>
        </p:txBody>
      </p:sp>
    </p:spTree>
    <p:extLst>
      <p:ext uri="{BB962C8B-B14F-4D97-AF65-F5344CB8AC3E}">
        <p14:creationId xmlns:p14="http://schemas.microsoft.com/office/powerpoint/2010/main" val="33921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9" y="116632"/>
            <a:ext cx="8775279" cy="5909602"/>
          </a:xfrm>
        </p:spPr>
      </p:pic>
    </p:spTree>
    <p:extLst>
      <p:ext uri="{BB962C8B-B14F-4D97-AF65-F5344CB8AC3E}">
        <p14:creationId xmlns:p14="http://schemas.microsoft.com/office/powerpoint/2010/main" val="4425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Lorenzo</a:t>
            </a:r>
            <a:r>
              <a:rPr lang="et-EE" dirty="0" smtClean="0"/>
              <a:t> Bernini. Pluto ja </a:t>
            </a:r>
            <a:r>
              <a:rPr lang="et-EE" dirty="0" err="1" smtClean="0"/>
              <a:t>Proserpina</a:t>
            </a:r>
            <a:r>
              <a:rPr lang="et-EE" dirty="0" smtClean="0"/>
              <a:t>. 1622.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32" y="273050"/>
            <a:ext cx="4241386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152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Kui</a:t>
            </a:r>
            <a:r>
              <a:rPr lang="fi-FI" dirty="0" smtClean="0"/>
              <a:t> </a:t>
            </a:r>
            <a:r>
              <a:rPr lang="fi-FI" dirty="0" err="1"/>
              <a:t>kunst</a:t>
            </a:r>
            <a:r>
              <a:rPr lang="fi-FI" dirty="0"/>
              <a:t> ei ole </a:t>
            </a:r>
            <a:r>
              <a:rPr lang="fi-FI" dirty="0" err="1"/>
              <a:t>enam</a:t>
            </a:r>
            <a:r>
              <a:rPr lang="fi-FI" dirty="0"/>
              <a:t> </a:t>
            </a:r>
            <a:r>
              <a:rPr lang="fi-FI" dirty="0" err="1"/>
              <a:t>jäljendav</a:t>
            </a:r>
            <a:r>
              <a:rPr lang="fi-FI" dirty="0"/>
              <a:t> </a:t>
            </a:r>
            <a:r>
              <a:rPr lang="fi-FI" dirty="0" err="1"/>
              <a:t>ega</a:t>
            </a:r>
            <a:r>
              <a:rPr lang="fi-FI" dirty="0"/>
              <a:t> </a:t>
            </a:r>
            <a:r>
              <a:rPr lang="fi-FI" dirty="0" err="1"/>
              <a:t>kujutav</a:t>
            </a:r>
            <a:r>
              <a:rPr lang="fi-FI" dirty="0"/>
              <a:t>, siis </a:t>
            </a:r>
            <a:r>
              <a:rPr lang="fi-FI" dirty="0" err="1"/>
              <a:t>mida</a:t>
            </a:r>
            <a:r>
              <a:rPr lang="fi-FI" dirty="0"/>
              <a:t> ma </a:t>
            </a:r>
            <a:r>
              <a:rPr lang="fi-FI" dirty="0" err="1"/>
              <a:t>tegelikult</a:t>
            </a:r>
            <a:r>
              <a:rPr lang="fi-FI" dirty="0"/>
              <a:t> näen ja </a:t>
            </a:r>
            <a:r>
              <a:rPr lang="fi-FI" dirty="0" err="1"/>
              <a:t>kuidas</a:t>
            </a:r>
            <a:r>
              <a:rPr lang="fi-FI" dirty="0"/>
              <a:t> näen?</a:t>
            </a:r>
            <a:endParaRPr lang="et-E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5" y="1451096"/>
            <a:ext cx="7489985" cy="5002240"/>
          </a:xfrm>
        </p:spPr>
      </p:pic>
      <p:sp>
        <p:nvSpPr>
          <p:cNvPr id="8" name="TextBox 7"/>
          <p:cNvSpPr txBox="1"/>
          <p:nvPr/>
        </p:nvSpPr>
        <p:spPr>
          <a:xfrm>
            <a:off x="251520" y="645333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Jutukas</a:t>
            </a:r>
            <a:r>
              <a:rPr lang="fi-FI" dirty="0"/>
              <a:t> </a:t>
            </a:r>
            <a:r>
              <a:rPr lang="fi-FI" dirty="0" err="1"/>
              <a:t>mateeria</a:t>
            </a:r>
            <a:r>
              <a:rPr lang="et-EE" dirty="0"/>
              <a:t>. </a:t>
            </a:r>
            <a:r>
              <a:rPr lang="fi-FI" dirty="0"/>
              <a:t>Kati </a:t>
            </a:r>
            <a:r>
              <a:rPr lang="fi-FI" dirty="0" err="1"/>
              <a:t>Saarits</a:t>
            </a:r>
            <a:r>
              <a:rPr lang="fi-FI" dirty="0"/>
              <a:t> &amp; Nora </a:t>
            </a:r>
            <a:r>
              <a:rPr lang="fi-FI" dirty="0" err="1"/>
              <a:t>Mertes</a:t>
            </a:r>
            <a:r>
              <a:rPr lang="fi-FI" dirty="0"/>
              <a:t>, </a:t>
            </a:r>
            <a:r>
              <a:rPr lang="fi-FI" dirty="0" err="1"/>
              <a:t>kuraator</a:t>
            </a:r>
            <a:r>
              <a:rPr lang="fi-FI" dirty="0"/>
              <a:t> </a:t>
            </a:r>
            <a:r>
              <a:rPr lang="fi-FI" dirty="0" err="1"/>
              <a:t>Brigita</a:t>
            </a:r>
            <a:r>
              <a:rPr lang="fi-FI" dirty="0"/>
              <a:t> </a:t>
            </a:r>
            <a:r>
              <a:rPr lang="fi-FI" dirty="0" err="1"/>
              <a:t>Reinert</a:t>
            </a:r>
            <a:r>
              <a:rPr lang="et-EE" dirty="0"/>
              <a:t>. </a:t>
            </a:r>
            <a:r>
              <a:rPr lang="et-EE" dirty="0" err="1"/>
              <a:t>Kogo</a:t>
            </a:r>
            <a:r>
              <a:rPr lang="et-EE" dirty="0"/>
              <a:t> galerii, 2019</a:t>
            </a:r>
          </a:p>
        </p:txBody>
      </p:sp>
    </p:spTree>
    <p:extLst>
      <p:ext uri="{BB962C8B-B14F-4D97-AF65-F5344CB8AC3E}">
        <p14:creationId xmlns:p14="http://schemas.microsoft.com/office/powerpoint/2010/main" val="13559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Mis </a:t>
            </a:r>
            <a:r>
              <a:rPr lang="et-EE" dirty="0"/>
              <a:t>on selle näituse või teose </a:t>
            </a:r>
            <a:r>
              <a:rPr lang="et-EE" dirty="0" smtClean="0"/>
              <a:t>peateema </a:t>
            </a:r>
            <a:br>
              <a:rPr lang="et-EE" dirty="0" smtClean="0"/>
            </a:br>
            <a:r>
              <a:rPr lang="et-EE" dirty="0" smtClean="0"/>
              <a:t>(minu jaoks)?</a:t>
            </a:r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t="9378" r="12637" b="6227"/>
          <a:stretch/>
        </p:blipFill>
        <p:spPr bwMode="auto">
          <a:xfrm>
            <a:off x="251520" y="1459735"/>
            <a:ext cx="8095477" cy="497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4822"/>
            <a:ext cx="932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Ingrid Allik, </a:t>
            </a:r>
            <a:r>
              <a:rPr lang="et-EE" sz="1600" dirty="0" err="1"/>
              <a:t>Dre</a:t>
            </a:r>
            <a:r>
              <a:rPr lang="et-EE" sz="1600" dirty="0"/>
              <a:t> </a:t>
            </a:r>
            <a:r>
              <a:rPr lang="et-EE" sz="1600" dirty="0" err="1"/>
              <a:t>Britton</a:t>
            </a:r>
            <a:r>
              <a:rPr lang="et-EE" sz="1600" dirty="0"/>
              <a:t> ja Laura Põld </a:t>
            </a:r>
            <a:r>
              <a:rPr lang="et-EE" sz="1600" dirty="0" smtClean="0"/>
              <a:t>.Kuidas</a:t>
            </a:r>
            <a:r>
              <a:rPr lang="et-EE" sz="1600" dirty="0"/>
              <a:t>: elada</a:t>
            </a:r>
            <a:r>
              <a:rPr lang="et-EE" sz="1600" dirty="0" smtClean="0"/>
              <a:t>. Virtuaalsed biograafiad. Kuraator Marika Agu. EKKM, 2018</a:t>
            </a:r>
            <a:endParaRPr lang="et-EE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16015" y="297685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mtClean="0"/>
              <a:t>Milliseid kogemusi ja aistinguid see aktiveerib?</a:t>
            </a:r>
            <a:r>
              <a:rPr lang="fi-FI" smtClean="0"/>
              <a:t/>
            </a:r>
            <a:br>
              <a:rPr lang="fi-FI" smtClean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121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971834" cy="50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5892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>
                <a:hlinkClick r:id="rId3"/>
              </a:rPr>
              <a:t>www.echogonewrong.com</a:t>
            </a:r>
            <a:r>
              <a:rPr lang="et-EE" dirty="0" smtClean="0"/>
              <a:t> 23.04.2019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621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Mina kunstivaatajana </a:t>
            </a:r>
            <a:r>
              <a:rPr lang="et-EE" dirty="0" err="1"/>
              <a:t>lähtun</a:t>
            </a:r>
            <a:r>
              <a:rPr lang="et-EE" dirty="0" err="1" smtClean="0"/>
              <a:t>…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… kontseptualismi pärand</a:t>
            </a:r>
          </a:p>
          <a:p>
            <a:r>
              <a:rPr lang="et-EE" dirty="0" smtClean="0"/>
              <a:t>… sotsiaalne pööre</a:t>
            </a:r>
          </a:p>
          <a:p>
            <a:r>
              <a:rPr lang="et-EE" dirty="0" smtClean="0"/>
              <a:t>… semiootika ja kriitiline teooria eelistatud tööriistadena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dirty="0" smtClean="0"/>
              <a:t>… aga uusim kunst, tundub mulle, </a:t>
            </a:r>
            <a:r>
              <a:rPr lang="et-EE" dirty="0" err="1" smtClean="0"/>
              <a:t>et…</a:t>
            </a:r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 smtClean="0"/>
              <a:t>… ei </a:t>
            </a:r>
            <a:r>
              <a:rPr lang="et-EE" dirty="0"/>
              <a:t>anna juhtnööre vaatamiseks, ei piiritle konkreetselt, ma ei saa aru, mida ma vaatama </a:t>
            </a:r>
            <a:r>
              <a:rPr lang="et-EE" dirty="0" err="1"/>
              <a:t>pean…</a:t>
            </a:r>
            <a:endParaRPr lang="et-EE" dirty="0"/>
          </a:p>
          <a:p>
            <a:r>
              <a:rPr lang="et-EE" dirty="0" smtClean="0"/>
              <a:t>… kehtestab </a:t>
            </a:r>
            <a:r>
              <a:rPr lang="et-EE" dirty="0"/>
              <a:t>oma privaatkeelt, millesse mind ei </a:t>
            </a:r>
            <a:r>
              <a:rPr lang="et-EE" dirty="0" err="1"/>
              <a:t>pühendata…</a:t>
            </a:r>
            <a:endParaRPr lang="et-EE" dirty="0"/>
          </a:p>
          <a:p>
            <a:r>
              <a:rPr lang="et-EE" dirty="0"/>
              <a:t>… ei kujuta midagi, mida ma ära </a:t>
            </a:r>
            <a:r>
              <a:rPr lang="et-EE" dirty="0" err="1"/>
              <a:t>tunneks…</a:t>
            </a:r>
            <a:endParaRPr lang="et-EE" dirty="0"/>
          </a:p>
          <a:p>
            <a:r>
              <a:rPr lang="et-EE" dirty="0" smtClean="0"/>
              <a:t>… kasutab </a:t>
            </a:r>
            <a:r>
              <a:rPr lang="et-EE" dirty="0"/>
              <a:t>nii üldisi või konkreetseid märke, et mul on raske pidada neid </a:t>
            </a:r>
            <a:r>
              <a:rPr lang="et-EE" dirty="0" err="1"/>
              <a:t>tähenduslikuks…</a:t>
            </a: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130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Uusmaterialism ja internetijärgne kunst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Tähelepanu teose materjalil – otsitakse </a:t>
            </a:r>
            <a:r>
              <a:rPr lang="et-EE" dirty="0" err="1"/>
              <a:t>erineviad</a:t>
            </a:r>
            <a:r>
              <a:rPr lang="et-EE" dirty="0"/>
              <a:t> ja uusi materjale, uuritakse nende omadusi</a:t>
            </a:r>
          </a:p>
          <a:p>
            <a:r>
              <a:rPr lang="et-EE" dirty="0"/>
              <a:t>Mittekujutav, ruumiline, </a:t>
            </a:r>
            <a:r>
              <a:rPr lang="et-EE" dirty="0" smtClean="0"/>
              <a:t>installatiivne</a:t>
            </a:r>
          </a:p>
          <a:p>
            <a:r>
              <a:rPr lang="et-EE" dirty="0" smtClean="0"/>
              <a:t>Tegevuse jäljed, mitte objekt</a:t>
            </a:r>
          </a:p>
          <a:p>
            <a:r>
              <a:rPr lang="et-EE" dirty="0" smtClean="0"/>
              <a:t>Reaktsioon </a:t>
            </a:r>
            <a:r>
              <a:rPr lang="et-EE" dirty="0" err="1" smtClean="0"/>
              <a:t>digitaliseerumisele</a:t>
            </a:r>
            <a:endParaRPr lang="et-EE" dirty="0"/>
          </a:p>
          <a:p>
            <a:endParaRPr lang="et-EE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536504" cy="4525963"/>
          </a:xfrm>
        </p:spPr>
        <p:txBody>
          <a:bodyPr>
            <a:normAutofit fontScale="92500" lnSpcReduction="10000"/>
          </a:bodyPr>
          <a:lstStyle/>
          <a:p>
            <a:r>
              <a:rPr lang="et-EE" dirty="0" smtClean="0"/>
              <a:t>Ameerika </a:t>
            </a:r>
            <a:r>
              <a:rPr lang="et-EE" dirty="0"/>
              <a:t>kunstikriitiku </a:t>
            </a:r>
            <a:r>
              <a:rPr lang="et-EE" dirty="0" err="1"/>
              <a:t>Gene</a:t>
            </a:r>
            <a:r>
              <a:rPr lang="et-EE" dirty="0"/>
              <a:t> </a:t>
            </a:r>
            <a:r>
              <a:rPr lang="et-EE" dirty="0" err="1"/>
              <a:t>McHugh</a:t>
            </a:r>
            <a:r>
              <a:rPr lang="et-EE" dirty="0"/>
              <a:t> aastatel 2009–2010 peetud </a:t>
            </a:r>
            <a:r>
              <a:rPr lang="et-EE" dirty="0" err="1"/>
              <a:t>blogi</a:t>
            </a:r>
            <a:r>
              <a:rPr lang="et-EE" dirty="0"/>
              <a:t> "Post </a:t>
            </a:r>
            <a:r>
              <a:rPr lang="et-EE" dirty="0" err="1"/>
              <a:t>Internet„</a:t>
            </a:r>
            <a:endParaRPr lang="et-EE" dirty="0"/>
          </a:p>
          <a:p>
            <a:r>
              <a:rPr lang="et-EE" dirty="0"/>
              <a:t>P</a:t>
            </a:r>
            <a:r>
              <a:rPr lang="et-EE" dirty="0" smtClean="0"/>
              <a:t>ostinterneti </a:t>
            </a:r>
            <a:r>
              <a:rPr lang="et-EE" dirty="0"/>
              <a:t>kunst keskendub just </a:t>
            </a:r>
            <a:r>
              <a:rPr lang="et-EE" b="1" dirty="0"/>
              <a:t>netis viibimise </a:t>
            </a:r>
            <a:r>
              <a:rPr lang="et-EE" b="1" dirty="0" smtClean="0"/>
              <a:t>ja digitaalsuse visuaalsele kogemusele</a:t>
            </a:r>
            <a:r>
              <a:rPr lang="et-EE" dirty="0"/>
              <a:t>.</a:t>
            </a:r>
            <a:endParaRPr lang="et-EE" dirty="0" smtClean="0"/>
          </a:p>
          <a:p>
            <a:r>
              <a:rPr lang="et-EE" dirty="0" smtClean="0"/>
              <a:t>Internetikultuur </a:t>
            </a:r>
            <a:r>
              <a:rPr lang="et-EE" dirty="0"/>
              <a:t>on aines, mida töödelda.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329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208912" cy="6079727"/>
          </a:xfrm>
        </p:spPr>
      </p:pic>
      <p:sp>
        <p:nvSpPr>
          <p:cNvPr id="3" name="TextBox 2"/>
          <p:cNvSpPr txBox="1"/>
          <p:nvPr/>
        </p:nvSpPr>
        <p:spPr>
          <a:xfrm>
            <a:off x="107504" y="6237312"/>
            <a:ext cx="89289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300" b="1" dirty="0" smtClean="0"/>
              <a:t>Katja </a:t>
            </a:r>
            <a:r>
              <a:rPr lang="et-EE" sz="2300" b="1" dirty="0" err="1" smtClean="0"/>
              <a:t>Novitskova</a:t>
            </a:r>
            <a:r>
              <a:rPr lang="et-EE" sz="2300" b="1" dirty="0" smtClean="0"/>
              <a:t>. </a:t>
            </a:r>
            <a:r>
              <a:rPr lang="et-EE" sz="2300" b="1" dirty="0" err="1" smtClean="0"/>
              <a:t>Invasion</a:t>
            </a:r>
            <a:r>
              <a:rPr lang="et-EE" sz="2300" b="1" dirty="0" smtClean="0"/>
              <a:t> </a:t>
            </a:r>
            <a:r>
              <a:rPr lang="et-EE" sz="2300" b="1" dirty="0" err="1" smtClean="0"/>
              <a:t>Curves</a:t>
            </a:r>
            <a:r>
              <a:rPr lang="et-EE" sz="2300" b="1" dirty="0" smtClean="0"/>
              <a:t>. </a:t>
            </a:r>
            <a:r>
              <a:rPr lang="et-EE" sz="2300" b="1" dirty="0" err="1" smtClean="0"/>
              <a:t>Whitechappel</a:t>
            </a:r>
            <a:r>
              <a:rPr lang="et-EE" sz="2300" b="1" dirty="0" smtClean="0"/>
              <a:t> </a:t>
            </a:r>
            <a:r>
              <a:rPr lang="et-EE" sz="2300" b="1" dirty="0" err="1" smtClean="0"/>
              <a:t>Gallery</a:t>
            </a:r>
            <a:r>
              <a:rPr lang="et-EE" sz="2300" b="1" dirty="0" smtClean="0"/>
              <a:t>, London, 2018</a:t>
            </a:r>
            <a:endParaRPr lang="et-EE" sz="2300" b="1" dirty="0"/>
          </a:p>
        </p:txBody>
      </p:sp>
    </p:spTree>
    <p:extLst>
      <p:ext uri="{BB962C8B-B14F-4D97-AF65-F5344CB8AC3E}">
        <p14:creationId xmlns:p14="http://schemas.microsoft.com/office/powerpoint/2010/main" val="22841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8798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Kristina </a:t>
            </a:r>
            <a:r>
              <a:rPr lang="et-EE" dirty="0" err="1"/>
              <a:t>Õllek</a:t>
            </a:r>
            <a:r>
              <a:rPr lang="et-EE" dirty="0"/>
              <a:t/>
            </a:r>
            <a:br>
              <a:rPr lang="et-EE" dirty="0"/>
            </a:br>
            <a:r>
              <a:rPr lang="et-EE" dirty="0"/>
              <a:t>Moonutatud käed. </a:t>
            </a:r>
            <a:r>
              <a:rPr lang="et-EE" dirty="0" smtClean="0"/>
              <a:t>2017</a:t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n-US" dirty="0"/>
              <a:t>YOU KNOW YOU'VE BECOME PART OF THE VIEW, together with </a:t>
            </a:r>
            <a:r>
              <a:rPr lang="en-US" dirty="0" err="1"/>
              <a:t>Kert</a:t>
            </a:r>
            <a:r>
              <a:rPr lang="en-US" dirty="0"/>
              <a:t> </a:t>
            </a:r>
            <a:r>
              <a:rPr lang="en-US" dirty="0" err="1"/>
              <a:t>Viiart</a:t>
            </a:r>
            <a:r>
              <a:rPr lang="en-US" dirty="0"/>
              <a:t> 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8" y="44624"/>
            <a:ext cx="4823718" cy="3766369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5178999" cy="2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13052" r="12081" b="5135"/>
          <a:stretch/>
        </p:blipFill>
        <p:spPr bwMode="auto">
          <a:xfrm>
            <a:off x="144300" y="260648"/>
            <a:ext cx="882018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94928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Rafael</a:t>
            </a:r>
            <a:r>
              <a:rPr lang="et-EE" dirty="0"/>
              <a:t> </a:t>
            </a:r>
            <a:r>
              <a:rPr lang="et-EE" dirty="0" err="1" smtClean="0"/>
              <a:t>Rozendaal</a:t>
            </a:r>
            <a:r>
              <a:rPr lang="et-EE" dirty="0" smtClean="0"/>
              <a:t>. </a:t>
            </a:r>
            <a:r>
              <a:rPr lang="en-US" i="1" dirty="0" smtClean="0"/>
              <a:t>Abstract </a:t>
            </a:r>
            <a:r>
              <a:rPr lang="en-US" i="1" dirty="0"/>
              <a:t>Browsing 17 03 08 (Time And Date)</a:t>
            </a:r>
            <a:r>
              <a:rPr lang="en-US" dirty="0"/>
              <a:t>, 2017Jacquard </a:t>
            </a:r>
            <a:r>
              <a:rPr lang="en-US" dirty="0" smtClean="0"/>
              <a:t>weaving</a:t>
            </a:r>
            <a:r>
              <a:rPr lang="et-EE" dirty="0" smtClean="0"/>
              <a:t>, </a:t>
            </a:r>
            <a:r>
              <a:rPr lang="en-US" dirty="0" smtClean="0"/>
              <a:t>34 </a:t>
            </a:r>
            <a:r>
              <a:rPr lang="en-US" dirty="0"/>
              <a:t>× 57 in; 86.4 × 144.8 cm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292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173"/>
            <a:ext cx="8784976" cy="49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51723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/>
              <a:t>Ajakiri Uus Materjal (1/2014)</a:t>
            </a: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2403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490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5661248"/>
            <a:ext cx="3900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b="1" dirty="0"/>
              <a:t>Ajakiri Uus Materjal </a:t>
            </a:r>
            <a:r>
              <a:rPr lang="et-EE" sz="2400" b="1" dirty="0" smtClean="0"/>
              <a:t>(2/2015)</a:t>
            </a: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4696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380</Words>
  <Application>Microsoft Office PowerPoint</Application>
  <PresentationFormat>On-screen Show (4:3)</PresentationFormat>
  <Paragraphs>39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KUHI</vt:lpstr>
      <vt:lpstr>PowerPoint Presentation</vt:lpstr>
      <vt:lpstr>Mina kunstivaatajana lähtun…</vt:lpstr>
      <vt:lpstr>Uusmaterialism ja internetijärgne kunst</vt:lpstr>
      <vt:lpstr>PowerPoint Presentation</vt:lpstr>
      <vt:lpstr>Kristina Õllek Moonutatud käed. 2017  YOU KNOW YOU'VE BECOME PART OF THE VIEW, together with Kert Viiart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Kui kunst ei ole enam jäljendav ega kujutav, siis mida ma tegelikult näen ja kuidas näen?</vt:lpstr>
      <vt:lpstr>PowerPoint Presentation</vt:lpstr>
      <vt:lpstr>Lorenzo Bernini. Pluto ja Proserpina. 1622.</vt:lpstr>
      <vt:lpstr>Kui kunst ei ole enam jäljendav ega kujutav, siis mida ma tegelikult näen ja kuidas näen?</vt:lpstr>
      <vt:lpstr>Mis on selle näituse või teose peateema  (minu jaoks)?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KUHI</dc:title>
  <dc:creator>Anneli</dc:creator>
  <cp:lastModifiedBy>Anneli</cp:lastModifiedBy>
  <cp:revision>24</cp:revision>
  <dcterms:created xsi:type="dcterms:W3CDTF">2019-02-18T11:06:03Z</dcterms:created>
  <dcterms:modified xsi:type="dcterms:W3CDTF">2019-04-24T06:18:17Z</dcterms:modified>
</cp:coreProperties>
</file>