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80" r:id="rId17"/>
    <p:sldId id="279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2016" y="-6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KUHI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662"/>
            <a:ext cx="9144000" cy="4772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4868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>
                <a:latin typeface="Arial Black" panose="020B0A04020102020204" pitchFamily="34" charset="0"/>
              </a:rPr>
              <a:t>Tõnis Saadoja (EKA)</a:t>
            </a:r>
          </a:p>
          <a:p>
            <a:r>
              <a:rPr lang="et-EE" sz="3200" dirty="0" smtClean="0">
                <a:latin typeface="Arial Black" panose="020B0A04020102020204" pitchFamily="34" charset="0"/>
              </a:rPr>
              <a:t>Realismi konstruktsioonid</a:t>
            </a:r>
            <a:endParaRPr lang="et-EE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EDD79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27" y="128940"/>
            <a:ext cx="4892464" cy="65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MG_517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672"/>
            <a:ext cx="9144000" cy="60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6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MG_51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" y="380373"/>
            <a:ext cx="9145294" cy="60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MG_51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7" y="593124"/>
            <a:ext cx="9155097" cy="56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8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DSC58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0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DSC58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4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DSC58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4" y="110071"/>
            <a:ext cx="4671441" cy="65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7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DSC7252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768" y="-186267"/>
            <a:ext cx="10552064" cy="70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5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0DT318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8" r="-77428"/>
          <a:stretch>
            <a:fillRect/>
          </a:stretch>
        </p:blipFill>
        <p:spPr>
          <a:xfrm>
            <a:off x="-1313895" y="127000"/>
            <a:ext cx="11900350" cy="6544734"/>
          </a:xfrm>
        </p:spPr>
      </p:pic>
    </p:spTree>
    <p:extLst>
      <p:ext uri="{BB962C8B-B14F-4D97-AF65-F5344CB8AC3E}">
        <p14:creationId xmlns:p14="http://schemas.microsoft.com/office/powerpoint/2010/main" val="173449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0DT32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2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0DT31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52406"/>
            <a:ext cx="4597640" cy="65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23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0DT32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52406"/>
            <a:ext cx="4635535" cy="65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1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0DT32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60874"/>
            <a:ext cx="4584700" cy="65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65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0DT32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53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0DT32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6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2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4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29" r="-72429"/>
          <a:stretch>
            <a:fillRect/>
          </a:stretch>
        </p:blipFill>
        <p:spPr>
          <a:xfrm>
            <a:off x="-1406584" y="170751"/>
            <a:ext cx="11817480" cy="6499159"/>
          </a:xfrm>
        </p:spPr>
      </p:pic>
    </p:spTree>
    <p:extLst>
      <p:ext uri="{BB962C8B-B14F-4D97-AF65-F5344CB8AC3E}">
        <p14:creationId xmlns:p14="http://schemas.microsoft.com/office/powerpoint/2010/main" val="141510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EDD79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10" y="149406"/>
            <a:ext cx="4827469" cy="6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9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EDD79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47" y="154728"/>
            <a:ext cx="4847405" cy="65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35789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160</TotalTime>
  <Words>8</Words>
  <Application>Microsoft Office PowerPoint</Application>
  <PresentationFormat>On-screen Show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 Black </vt:lpstr>
      <vt:lpstr>KUHI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Tõnis Saadoja</dc:creator>
  <cp:lastModifiedBy>Anneli</cp:lastModifiedBy>
  <cp:revision>11</cp:revision>
  <dcterms:created xsi:type="dcterms:W3CDTF">2019-04-22T18:36:00Z</dcterms:created>
  <dcterms:modified xsi:type="dcterms:W3CDTF">2019-04-29T07:32:22Z</dcterms:modified>
</cp:coreProperties>
</file>