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0" r:id="rId5"/>
    <p:sldMasterId id="214748373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EB Garamond"/>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247663-E79B-4938-914C-A13CCFB739F8}">
  <a:tblStyle styleId="{1F247663-E79B-4938-914C-A13CCFB739F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EBGaramond-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EBGaramond-italic.fntdata"/><Relationship Id="rId12" Type="http://schemas.openxmlformats.org/officeDocument/2006/relationships/slide" Target="slides/slide5.xml"/><Relationship Id="rId34" Type="http://schemas.openxmlformats.org/officeDocument/2006/relationships/font" Target="fonts/EBGaramond-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EBGaramond-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8895cfd53f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8895cfd53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8895cfd53f_0_4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8895cfd53f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8895cfd53f_0_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8895cfd53f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8895cfd53f_0_4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8895cfd53f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8895cfd53f_0_4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8895cfd53f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8895cfd53f_0_4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8895cfd53f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8895cfd53f_0_4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8895cfd53f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895cfd53f_0_4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8895cfd53f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88d2d9283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88d2d928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8be8e8a889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8be8e8a889_0_2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8be8e8a889_0_29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8be8e8a889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8be8e8a889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8be8e8a889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8be8e8a889_0_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8be8e8a889_0_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8be8e8a8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28be8e8a889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28be8e8a889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8be8e8a889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8be8e8a889_0_19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8be8e8a889_0_19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8be8e8a889_0_196:notes"/>
          <p:cNvSpPr/>
          <p:nvPr>
            <p:ph idx="2" type="sldImg"/>
          </p:nvPr>
        </p:nvSpPr>
        <p:spPr>
          <a:xfrm>
            <a:off x="688988" y="1143000"/>
            <a:ext cx="5473500" cy="30798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8be8e8a889_0_196:notes"/>
          <p:cNvSpPr txBox="1"/>
          <p:nvPr>
            <p:ph idx="1" type="body"/>
          </p:nvPr>
        </p:nvSpPr>
        <p:spPr>
          <a:xfrm>
            <a:off x="685800" y="4400550"/>
            <a:ext cx="5480100" cy="3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8be8e8a889_0_196:notes"/>
          <p:cNvSpPr txBox="1"/>
          <p:nvPr>
            <p:ph idx="12" type="sldNum"/>
          </p:nvPr>
        </p:nvSpPr>
        <p:spPr>
          <a:xfrm>
            <a:off x="3884613" y="8685213"/>
            <a:ext cx="2965500" cy="45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Times New Roman"/>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88d2d9283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88d2d9283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8bd2e3d20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8bd2e3d2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8be8e8a889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8be8e8a889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8895cfd4f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8895cfd4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8895cfd4fa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8895cfd4f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8895cfd53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8895cfd5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8895cfd53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8895cfd5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8895cfd53f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8895cfd5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8895cfd53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g28895cfd53f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punane)">
  <p:cSld name="Esislaid (punane)">
    <p:bg>
      <p:bgPr>
        <a:solidFill>
          <a:srgbClr val="F68D2E"/>
        </a:solidFill>
      </p:bgPr>
    </p:bg>
    <p:spTree>
      <p:nvGrpSpPr>
        <p:cNvPr id="7" name="Shape 7"/>
        <p:cNvGrpSpPr/>
        <p:nvPr/>
      </p:nvGrpSpPr>
      <p:grpSpPr>
        <a:xfrm>
          <a:off x="0" y="0"/>
          <a:ext cx="0" cy="0"/>
          <a:chOff x="0" y="0"/>
          <a:chExt cx="0" cy="0"/>
        </a:xfrm>
      </p:grpSpPr>
      <p:sp>
        <p:nvSpPr>
          <p:cNvPr id="8" name="Google Shape;8;p2"/>
          <p:cNvSpPr txBox="1"/>
          <p:nvPr>
            <p:ph type="ctrTitle"/>
          </p:nvPr>
        </p:nvSpPr>
        <p:spPr>
          <a:xfrm>
            <a:off x="818703" y="1532152"/>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lt1"/>
              </a:buClr>
              <a:buSzPts val="8800"/>
              <a:buFont typeface="Times New Roman"/>
              <a:buNone/>
              <a:defRPr b="0" i="1" sz="8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 name="Google Shape;10;p2"/>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45" name="Shape 45"/>
        <p:cNvGrpSpPr/>
        <p:nvPr/>
      </p:nvGrpSpPr>
      <p:grpSpPr>
        <a:xfrm>
          <a:off x="0" y="0"/>
          <a:ext cx="0" cy="0"/>
          <a:chOff x="0" y="0"/>
          <a:chExt cx="0" cy="0"/>
        </a:xfrm>
      </p:grpSpPr>
      <p:sp>
        <p:nvSpPr>
          <p:cNvPr id="46" name="Google Shape;46;p11"/>
          <p:cNvSpPr txBox="1"/>
          <p:nvPr>
            <p:ph type="title"/>
          </p:nvPr>
        </p:nvSpPr>
        <p:spPr>
          <a:xfrm>
            <a:off x="2469826" y="1249390"/>
            <a:ext cx="5944374" cy="202721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Times New Roman"/>
              <a:buNone/>
              <a:defRPr b="0" i="0" sz="3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47" name="Google Shape;47;p11"/>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48" name="Google Shape;48;p11"/>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49" name="Shape 49"/>
        <p:cNvGrpSpPr/>
        <p:nvPr/>
      </p:nvGrpSpPr>
      <p:grpSpPr>
        <a:xfrm>
          <a:off x="0" y="0"/>
          <a:ext cx="0" cy="0"/>
          <a:chOff x="0" y="0"/>
          <a:chExt cx="0" cy="0"/>
        </a:xfrm>
      </p:grpSpPr>
      <p:sp>
        <p:nvSpPr>
          <p:cNvPr id="50" name="Google Shape;50;p12"/>
          <p:cNvSpPr txBox="1"/>
          <p:nvPr>
            <p:ph type="title"/>
          </p:nvPr>
        </p:nvSpPr>
        <p:spPr>
          <a:xfrm>
            <a:off x="2469826" y="1249391"/>
            <a:ext cx="5944374"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Times New Roman"/>
              <a:buNone/>
              <a:defRPr b="0" i="0" sz="36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12"/>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 name="Google Shape;52;p12"/>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53" name="Google Shape;53;p12"/>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54" name="Shape 54"/>
        <p:cNvGrpSpPr/>
        <p:nvPr/>
      </p:nvGrpSpPr>
      <p:grpSpPr>
        <a:xfrm>
          <a:off x="0" y="0"/>
          <a:ext cx="0" cy="0"/>
          <a:chOff x="0" y="0"/>
          <a:chExt cx="0" cy="0"/>
        </a:xfrm>
      </p:grpSpPr>
      <p:sp>
        <p:nvSpPr>
          <p:cNvPr id="55" name="Google Shape;55;p13"/>
          <p:cNvSpPr txBox="1"/>
          <p:nvPr>
            <p:ph idx="1" type="body"/>
          </p:nvPr>
        </p:nvSpPr>
        <p:spPr>
          <a:xfrm>
            <a:off x="2499021" y="1338012"/>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6" name="Google Shape;56;p13"/>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57" name="Google Shape;57;p13"/>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58" name="Shape 58"/>
        <p:cNvGrpSpPr/>
        <p:nvPr/>
      </p:nvGrpSpPr>
      <p:grpSpPr>
        <a:xfrm>
          <a:off x="0" y="0"/>
          <a:ext cx="0" cy="0"/>
          <a:chOff x="0" y="0"/>
          <a:chExt cx="0" cy="0"/>
        </a:xfrm>
      </p:grpSpPr>
      <p:sp>
        <p:nvSpPr>
          <p:cNvPr id="59" name="Google Shape;59;p14"/>
          <p:cNvSpPr/>
          <p:nvPr>
            <p:ph idx="2" type="pic"/>
          </p:nvPr>
        </p:nvSpPr>
        <p:spPr>
          <a:xfrm>
            <a:off x="0" y="0"/>
            <a:ext cx="9144000" cy="5143500"/>
          </a:xfrm>
          <a:prstGeom prst="rect">
            <a:avLst/>
          </a:prstGeom>
          <a:noFill/>
          <a:ln>
            <a:noFill/>
          </a:ln>
        </p:spPr>
      </p:sp>
      <p:pic>
        <p:nvPicPr>
          <p:cNvPr id="60" name="Google Shape;60;p14"/>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61" name="Shape 61"/>
        <p:cNvGrpSpPr/>
        <p:nvPr/>
      </p:nvGrpSpPr>
      <p:grpSpPr>
        <a:xfrm>
          <a:off x="0" y="0"/>
          <a:ext cx="0" cy="0"/>
          <a:chOff x="0" y="0"/>
          <a:chExt cx="0" cy="0"/>
        </a:xfrm>
      </p:grpSpPr>
      <p:sp>
        <p:nvSpPr>
          <p:cNvPr id="62" name="Google Shape;62;p15"/>
          <p:cNvSpPr txBox="1"/>
          <p:nvPr>
            <p:ph type="title"/>
          </p:nvPr>
        </p:nvSpPr>
        <p:spPr>
          <a:xfrm>
            <a:off x="596900" y="235930"/>
            <a:ext cx="7962900" cy="9261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15"/>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4" name="Google Shape;64;p1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65" name="Shape 65"/>
        <p:cNvGrpSpPr/>
        <p:nvPr/>
      </p:nvGrpSpPr>
      <p:grpSpPr>
        <a:xfrm>
          <a:off x="0" y="0"/>
          <a:ext cx="0" cy="0"/>
          <a:chOff x="0" y="0"/>
          <a:chExt cx="0" cy="0"/>
        </a:xfrm>
      </p:grpSpPr>
      <p:sp>
        <p:nvSpPr>
          <p:cNvPr id="66" name="Google Shape;66;p1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6"/>
          <p:cNvSpPr txBox="1"/>
          <p:nvPr>
            <p:ph type="title"/>
          </p:nvPr>
        </p:nvSpPr>
        <p:spPr>
          <a:xfrm>
            <a:off x="628650" y="273844"/>
            <a:ext cx="7886700" cy="1391267"/>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 name="Google Shape;69;p16"/>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70" name="Shape 70"/>
        <p:cNvGrpSpPr/>
        <p:nvPr/>
      </p:nvGrpSpPr>
      <p:grpSpPr>
        <a:xfrm>
          <a:off x="0" y="0"/>
          <a:ext cx="0" cy="0"/>
          <a:chOff x="0" y="0"/>
          <a:chExt cx="0" cy="0"/>
        </a:xfrm>
      </p:grpSpPr>
      <p:sp>
        <p:nvSpPr>
          <p:cNvPr id="71" name="Google Shape;71;p1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7"/>
          <p:cNvSpPr txBox="1"/>
          <p:nvPr>
            <p:ph type="title"/>
          </p:nvPr>
        </p:nvSpPr>
        <p:spPr>
          <a:xfrm>
            <a:off x="596900" y="235930"/>
            <a:ext cx="7962900" cy="9261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 name="Google Shape;74;p1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must)">
  <p:cSld name="pealkiri 01 (must)">
    <p:bg>
      <p:bgPr>
        <a:solidFill>
          <a:schemeClr val="dk1"/>
        </a:solidFill>
      </p:bgPr>
    </p:bg>
    <p:spTree>
      <p:nvGrpSpPr>
        <p:cNvPr id="75" name="Shape 75"/>
        <p:cNvGrpSpPr/>
        <p:nvPr/>
      </p:nvGrpSpPr>
      <p:grpSpPr>
        <a:xfrm>
          <a:off x="0" y="0"/>
          <a:ext cx="0" cy="0"/>
          <a:chOff x="0" y="0"/>
          <a:chExt cx="0" cy="0"/>
        </a:xfrm>
      </p:grpSpPr>
      <p:sp>
        <p:nvSpPr>
          <p:cNvPr id="76" name="Google Shape;76;p18"/>
          <p:cNvSpPr txBox="1"/>
          <p:nvPr>
            <p:ph type="title"/>
          </p:nvPr>
        </p:nvSpPr>
        <p:spPr>
          <a:xfrm>
            <a:off x="330200" y="273844"/>
            <a:ext cx="8470900" cy="153237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7" name="Google Shape;77;p18"/>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78" name="Shape 78"/>
        <p:cNvGrpSpPr/>
        <p:nvPr/>
      </p:nvGrpSpPr>
      <p:grpSpPr>
        <a:xfrm>
          <a:off x="0" y="0"/>
          <a:ext cx="0" cy="0"/>
          <a:chOff x="0" y="0"/>
          <a:chExt cx="0" cy="0"/>
        </a:xfrm>
      </p:grpSpPr>
      <p:sp>
        <p:nvSpPr>
          <p:cNvPr id="79" name="Google Shape;79;p19"/>
          <p:cNvSpPr txBox="1"/>
          <p:nvPr>
            <p:ph idx="1" type="body"/>
          </p:nvPr>
        </p:nvSpPr>
        <p:spPr>
          <a:xfrm>
            <a:off x="211807" y="10543"/>
            <a:ext cx="3127768" cy="6039231"/>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40000"/>
              <a:buNone/>
              <a:defRPr b="0" i="1" sz="40000">
                <a:solidFill>
                  <a:srgbClr val="F68D2E"/>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9"/>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1" name="Google Shape;81;p1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82" name="Shape 82"/>
        <p:cNvGrpSpPr/>
        <p:nvPr/>
      </p:nvGrpSpPr>
      <p:grpSpPr>
        <a:xfrm>
          <a:off x="0" y="0"/>
          <a:ext cx="0" cy="0"/>
          <a:chOff x="0" y="0"/>
          <a:chExt cx="0" cy="0"/>
        </a:xfrm>
      </p:grpSpPr>
      <p:sp>
        <p:nvSpPr>
          <p:cNvPr id="83" name="Google Shape;83;p20"/>
          <p:cNvSpPr/>
          <p:nvPr/>
        </p:nvSpPr>
        <p:spPr>
          <a:xfrm>
            <a:off x="7493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4" name="Google Shape;84;p20"/>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20"/>
          <p:cNvSpPr/>
          <p:nvPr>
            <p:ph idx="2" type="pic"/>
          </p:nvPr>
        </p:nvSpPr>
        <p:spPr>
          <a:xfrm>
            <a:off x="3455876" y="519522"/>
            <a:ext cx="2160000" cy="2160000"/>
          </a:xfrm>
          <a:prstGeom prst="rect">
            <a:avLst/>
          </a:prstGeom>
          <a:noFill/>
          <a:ln>
            <a:noFill/>
          </a:ln>
        </p:spPr>
      </p:sp>
      <p:sp>
        <p:nvSpPr>
          <p:cNvPr id="86" name="Google Shape;86;p20"/>
          <p:cNvSpPr/>
          <p:nvPr>
            <p:ph idx="3" type="pic"/>
          </p:nvPr>
        </p:nvSpPr>
        <p:spPr>
          <a:xfrm>
            <a:off x="6156176" y="519522"/>
            <a:ext cx="2160000" cy="2160000"/>
          </a:xfrm>
          <a:prstGeom prst="rect">
            <a:avLst/>
          </a:prstGeom>
          <a:noFill/>
          <a:ln>
            <a:noFill/>
          </a:ln>
        </p:spPr>
      </p:sp>
      <p:sp>
        <p:nvSpPr>
          <p:cNvPr id="87" name="Google Shape;87;p2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0"/>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89" name="Google Shape;89;p20"/>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unane)">
  <p:cSld name="pealkiri 02 (punane)">
    <p:bg>
      <p:bgPr>
        <a:solidFill>
          <a:srgbClr val="F68D2E"/>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62866" y="426431"/>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3200"/>
              <a:buFont typeface="Times New Roman"/>
              <a:buNone/>
              <a:defRPr b="0" i="0" sz="32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 name="Google Shape;13;p3"/>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90" name="Shape 90"/>
        <p:cNvGrpSpPr/>
        <p:nvPr/>
      </p:nvGrpSpPr>
      <p:grpSpPr>
        <a:xfrm>
          <a:off x="0" y="0"/>
          <a:ext cx="0" cy="0"/>
          <a:chOff x="0" y="0"/>
          <a:chExt cx="0" cy="0"/>
        </a:xfrm>
      </p:grpSpPr>
      <p:sp>
        <p:nvSpPr>
          <p:cNvPr id="91" name="Google Shape;91;p21"/>
          <p:cNvSpPr/>
          <p:nvPr>
            <p:ph idx="2" type="pic"/>
          </p:nvPr>
        </p:nvSpPr>
        <p:spPr>
          <a:xfrm>
            <a:off x="763476" y="519522"/>
            <a:ext cx="2160000" cy="2160000"/>
          </a:xfrm>
          <a:prstGeom prst="rect">
            <a:avLst/>
          </a:prstGeom>
          <a:noFill/>
          <a:ln>
            <a:noFill/>
          </a:ln>
        </p:spPr>
      </p:sp>
      <p:sp>
        <p:nvSpPr>
          <p:cNvPr id="92" name="Google Shape;92;p21"/>
          <p:cNvSpPr/>
          <p:nvPr>
            <p:ph idx="3" type="pic"/>
          </p:nvPr>
        </p:nvSpPr>
        <p:spPr>
          <a:xfrm>
            <a:off x="6156176" y="519522"/>
            <a:ext cx="2160000" cy="2160000"/>
          </a:xfrm>
          <a:prstGeom prst="rect">
            <a:avLst/>
          </a:prstGeom>
          <a:noFill/>
          <a:ln>
            <a:noFill/>
          </a:ln>
        </p:spPr>
      </p:sp>
      <p:sp>
        <p:nvSpPr>
          <p:cNvPr id="93" name="Google Shape;93;p21"/>
          <p:cNvSpPr/>
          <p:nvPr/>
        </p:nvSpPr>
        <p:spPr>
          <a:xfrm>
            <a:off x="34798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94" name="Google Shape;94;p21"/>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21"/>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96" name="Google Shape;96;p2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21"/>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98" name="Shape 98"/>
        <p:cNvGrpSpPr/>
        <p:nvPr/>
      </p:nvGrpSpPr>
      <p:grpSpPr>
        <a:xfrm>
          <a:off x="0" y="0"/>
          <a:ext cx="0" cy="0"/>
          <a:chOff x="0" y="0"/>
          <a:chExt cx="0" cy="0"/>
        </a:xfrm>
      </p:grpSpPr>
      <p:sp>
        <p:nvSpPr>
          <p:cNvPr id="99" name="Google Shape;99;p22"/>
          <p:cNvSpPr/>
          <p:nvPr>
            <p:ph idx="2" type="pic"/>
          </p:nvPr>
        </p:nvSpPr>
        <p:spPr>
          <a:xfrm>
            <a:off x="3455876" y="519522"/>
            <a:ext cx="2160000" cy="2160000"/>
          </a:xfrm>
          <a:prstGeom prst="rect">
            <a:avLst/>
          </a:prstGeom>
          <a:noFill/>
          <a:ln>
            <a:noFill/>
          </a:ln>
        </p:spPr>
      </p:sp>
      <p:sp>
        <p:nvSpPr>
          <p:cNvPr id="100" name="Google Shape;100;p22"/>
          <p:cNvSpPr/>
          <p:nvPr>
            <p:ph idx="3" type="pic"/>
          </p:nvPr>
        </p:nvSpPr>
        <p:spPr>
          <a:xfrm>
            <a:off x="758676" y="519522"/>
            <a:ext cx="2160000" cy="2160000"/>
          </a:xfrm>
          <a:prstGeom prst="rect">
            <a:avLst/>
          </a:prstGeom>
          <a:noFill/>
          <a:ln>
            <a:noFill/>
          </a:ln>
        </p:spPr>
      </p:sp>
      <p:sp>
        <p:nvSpPr>
          <p:cNvPr id="101" name="Google Shape;101;p22"/>
          <p:cNvSpPr/>
          <p:nvPr/>
        </p:nvSpPr>
        <p:spPr>
          <a:xfrm>
            <a:off x="6184900" y="514349"/>
            <a:ext cx="2160000" cy="2160000"/>
          </a:xfrm>
          <a:prstGeom prst="rect">
            <a:avLst/>
          </a:prstGeom>
          <a:solidFill>
            <a:srgbClr val="F68D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02" name="Google Shape;102;p22"/>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marR="0" rtl="0" algn="l">
              <a:lnSpc>
                <a:spcPct val="100000"/>
              </a:lnSpc>
              <a:spcBef>
                <a:spcPts val="0"/>
              </a:spcBef>
              <a:spcAft>
                <a:spcPts val="0"/>
              </a:spcAft>
              <a:buClr>
                <a:schemeClr val="lt1"/>
              </a:buClr>
              <a:buSzPts val="5880"/>
              <a:buFont typeface="Arial"/>
              <a:buNone/>
              <a:defRPr b="0" i="0" sz="2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22"/>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Arial"/>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104" name="Google Shape;104;p22"/>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22"/>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106" name="Shape 106"/>
        <p:cNvGrpSpPr/>
        <p:nvPr/>
      </p:nvGrpSpPr>
      <p:grpSpPr>
        <a:xfrm>
          <a:off x="0" y="0"/>
          <a:ext cx="0" cy="0"/>
          <a:chOff x="0" y="0"/>
          <a:chExt cx="0" cy="0"/>
        </a:xfrm>
      </p:grpSpPr>
      <p:sp>
        <p:nvSpPr>
          <p:cNvPr id="107" name="Google Shape;107;p23"/>
          <p:cNvSpPr/>
          <p:nvPr>
            <p:ph idx="2" type="pic"/>
          </p:nvPr>
        </p:nvSpPr>
        <p:spPr>
          <a:xfrm>
            <a:off x="566445" y="777213"/>
            <a:ext cx="3240000" cy="3240000"/>
          </a:xfrm>
          <a:prstGeom prst="ellipse">
            <a:avLst/>
          </a:prstGeom>
          <a:noFill/>
          <a:ln>
            <a:noFill/>
          </a:ln>
        </p:spPr>
      </p:sp>
      <p:sp>
        <p:nvSpPr>
          <p:cNvPr id="108" name="Google Shape;108;p23"/>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23"/>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110" name="Shape 110"/>
        <p:cNvGrpSpPr/>
        <p:nvPr/>
      </p:nvGrpSpPr>
      <p:grpSpPr>
        <a:xfrm>
          <a:off x="0" y="0"/>
          <a:ext cx="0" cy="0"/>
          <a:chOff x="0" y="0"/>
          <a:chExt cx="0" cy="0"/>
        </a:xfrm>
      </p:grpSpPr>
      <p:sp>
        <p:nvSpPr>
          <p:cNvPr id="111" name="Google Shape;111;p24"/>
          <p:cNvSpPr txBox="1"/>
          <p:nvPr>
            <p:ph idx="1" type="body"/>
          </p:nvPr>
        </p:nvSpPr>
        <p:spPr>
          <a:xfrm>
            <a:off x="477330" y="2563565"/>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4"/>
          <p:cNvSpPr/>
          <p:nvPr>
            <p:ph idx="2" type="pic"/>
          </p:nvPr>
        </p:nvSpPr>
        <p:spPr>
          <a:xfrm>
            <a:off x="4671398" y="-668680"/>
            <a:ext cx="6732000" cy="6732000"/>
          </a:xfrm>
          <a:prstGeom prst="ellipse">
            <a:avLst/>
          </a:prstGeom>
          <a:noFill/>
          <a:ln>
            <a:noFill/>
          </a:ln>
        </p:spPr>
      </p:sp>
      <p:sp>
        <p:nvSpPr>
          <p:cNvPr id="113" name="Google Shape;113;p24"/>
          <p:cNvSpPr txBox="1"/>
          <p:nvPr>
            <p:ph type="title"/>
          </p:nvPr>
        </p:nvSpPr>
        <p:spPr>
          <a:xfrm>
            <a:off x="470288" y="1009630"/>
            <a:ext cx="3452119" cy="142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4" name="Google Shape;114;p24"/>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115" name="Shape 115"/>
        <p:cNvGrpSpPr/>
        <p:nvPr/>
      </p:nvGrpSpPr>
      <p:grpSpPr>
        <a:xfrm>
          <a:off x="0" y="0"/>
          <a:ext cx="0" cy="0"/>
          <a:chOff x="0" y="0"/>
          <a:chExt cx="0" cy="0"/>
        </a:xfrm>
      </p:grpSpPr>
      <p:sp>
        <p:nvSpPr>
          <p:cNvPr id="116" name="Google Shape;116;p25"/>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5"/>
          <p:cNvSpPr/>
          <p:nvPr>
            <p:ph idx="2" type="pic"/>
          </p:nvPr>
        </p:nvSpPr>
        <p:spPr>
          <a:xfrm>
            <a:off x="4671398" y="-668680"/>
            <a:ext cx="6732000" cy="6732000"/>
          </a:xfrm>
          <a:prstGeom prst="ellipse">
            <a:avLst/>
          </a:prstGeom>
          <a:noFill/>
          <a:ln>
            <a:noFill/>
          </a:ln>
        </p:spPr>
      </p:sp>
      <p:pic>
        <p:nvPicPr>
          <p:cNvPr id="118" name="Google Shape;118;p2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119" name="Shape 119"/>
        <p:cNvGrpSpPr/>
        <p:nvPr/>
      </p:nvGrpSpPr>
      <p:grpSpPr>
        <a:xfrm>
          <a:off x="0" y="0"/>
          <a:ext cx="0" cy="0"/>
          <a:chOff x="0" y="0"/>
          <a:chExt cx="0" cy="0"/>
        </a:xfrm>
      </p:grpSpPr>
      <p:sp>
        <p:nvSpPr>
          <p:cNvPr id="120" name="Google Shape;120;p26"/>
          <p:cNvSpPr/>
          <p:nvPr>
            <p:ph idx="2" type="pic"/>
          </p:nvPr>
        </p:nvSpPr>
        <p:spPr>
          <a:xfrm>
            <a:off x="4850090" y="0"/>
            <a:ext cx="4293911" cy="5143500"/>
          </a:xfrm>
          <a:prstGeom prst="rect">
            <a:avLst/>
          </a:prstGeom>
          <a:noFill/>
          <a:ln>
            <a:noFill/>
          </a:ln>
        </p:spPr>
      </p:sp>
      <p:sp>
        <p:nvSpPr>
          <p:cNvPr id="121" name="Google Shape;121;p26"/>
          <p:cNvSpPr txBox="1"/>
          <p:nvPr>
            <p:ph type="title"/>
          </p:nvPr>
        </p:nvSpPr>
        <p:spPr>
          <a:xfrm>
            <a:off x="470288" y="1009630"/>
            <a:ext cx="3921133" cy="1426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 name="Google Shape;122;p26"/>
          <p:cNvSpPr txBox="1"/>
          <p:nvPr>
            <p:ph idx="1" type="body"/>
          </p:nvPr>
        </p:nvSpPr>
        <p:spPr>
          <a:xfrm>
            <a:off x="515430" y="25635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3" name="Google Shape;123;p26"/>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124" name="Shape 124"/>
        <p:cNvGrpSpPr/>
        <p:nvPr/>
      </p:nvGrpSpPr>
      <p:grpSpPr>
        <a:xfrm>
          <a:off x="0" y="0"/>
          <a:ext cx="0" cy="0"/>
          <a:chOff x="0" y="0"/>
          <a:chExt cx="0" cy="0"/>
        </a:xfrm>
      </p:grpSpPr>
      <p:sp>
        <p:nvSpPr>
          <p:cNvPr id="125" name="Google Shape;125;p27"/>
          <p:cNvSpPr/>
          <p:nvPr>
            <p:ph idx="2" type="pic"/>
          </p:nvPr>
        </p:nvSpPr>
        <p:spPr>
          <a:xfrm>
            <a:off x="4850090" y="0"/>
            <a:ext cx="4293911" cy="5143500"/>
          </a:xfrm>
          <a:prstGeom prst="rect">
            <a:avLst/>
          </a:prstGeom>
          <a:noFill/>
          <a:ln>
            <a:noFill/>
          </a:ln>
        </p:spPr>
      </p:sp>
      <p:sp>
        <p:nvSpPr>
          <p:cNvPr id="126" name="Google Shape;126;p27"/>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7" name="Google Shape;127;p2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128" name="Shape 128"/>
        <p:cNvGrpSpPr/>
        <p:nvPr/>
      </p:nvGrpSpPr>
      <p:grpSpPr>
        <a:xfrm>
          <a:off x="0" y="0"/>
          <a:ext cx="0" cy="0"/>
          <a:chOff x="0" y="0"/>
          <a:chExt cx="0" cy="0"/>
        </a:xfrm>
      </p:grpSpPr>
      <p:sp>
        <p:nvSpPr>
          <p:cNvPr id="129" name="Google Shape;129;p28"/>
          <p:cNvSpPr/>
          <p:nvPr>
            <p:ph idx="2" type="pic"/>
          </p:nvPr>
        </p:nvSpPr>
        <p:spPr>
          <a:xfrm>
            <a:off x="381000" y="257175"/>
            <a:ext cx="8356600" cy="4010025"/>
          </a:xfrm>
          <a:prstGeom prst="rect">
            <a:avLst/>
          </a:prstGeom>
          <a:noFill/>
          <a:ln>
            <a:noFill/>
          </a:ln>
        </p:spPr>
      </p:sp>
      <p:sp>
        <p:nvSpPr>
          <p:cNvPr id="130" name="Google Shape;130;p28"/>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1" name="Google Shape;131;p28"/>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132" name="Shape 132"/>
        <p:cNvGrpSpPr/>
        <p:nvPr/>
      </p:nvGrpSpPr>
      <p:grpSpPr>
        <a:xfrm>
          <a:off x="0" y="0"/>
          <a:ext cx="0" cy="0"/>
          <a:chOff x="0" y="0"/>
          <a:chExt cx="0" cy="0"/>
        </a:xfrm>
      </p:grpSpPr>
      <p:sp>
        <p:nvSpPr>
          <p:cNvPr id="133" name="Google Shape;133;p29"/>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4" name="Google Shape;134;p2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5" name="Shape 135"/>
        <p:cNvGrpSpPr/>
        <p:nvPr/>
      </p:nvGrpSpPr>
      <p:grpSpPr>
        <a:xfrm>
          <a:off x="0" y="0"/>
          <a:ext cx="0" cy="0"/>
          <a:chOff x="0" y="0"/>
          <a:chExt cx="0" cy="0"/>
        </a:xfrm>
      </p:grpSpPr>
      <p:sp>
        <p:nvSpPr>
          <p:cNvPr id="136" name="Google Shape;136;p30"/>
          <p:cNvSpPr/>
          <p:nvPr>
            <p:ph idx="2" type="pic"/>
          </p:nvPr>
        </p:nvSpPr>
        <p:spPr>
          <a:xfrm>
            <a:off x="985545" y="977548"/>
            <a:ext cx="1044000" cy="1044000"/>
          </a:xfrm>
          <a:prstGeom prst="ellipse">
            <a:avLst/>
          </a:prstGeom>
          <a:noFill/>
          <a:ln>
            <a:noFill/>
          </a:ln>
        </p:spPr>
      </p:sp>
      <p:sp>
        <p:nvSpPr>
          <p:cNvPr id="137" name="Google Shape;137;p30"/>
          <p:cNvSpPr/>
          <p:nvPr>
            <p:ph idx="3" type="pic"/>
          </p:nvPr>
        </p:nvSpPr>
        <p:spPr>
          <a:xfrm>
            <a:off x="3474745" y="977548"/>
            <a:ext cx="1044000" cy="1044000"/>
          </a:xfrm>
          <a:prstGeom prst="ellipse">
            <a:avLst/>
          </a:prstGeom>
          <a:noFill/>
          <a:ln>
            <a:noFill/>
          </a:ln>
        </p:spPr>
      </p:sp>
      <p:sp>
        <p:nvSpPr>
          <p:cNvPr id="138" name="Google Shape;138;p30"/>
          <p:cNvSpPr/>
          <p:nvPr>
            <p:ph idx="4" type="pic"/>
          </p:nvPr>
        </p:nvSpPr>
        <p:spPr>
          <a:xfrm>
            <a:off x="5887745" y="977548"/>
            <a:ext cx="1044000" cy="1044000"/>
          </a:xfrm>
          <a:prstGeom prst="ellipse">
            <a:avLst/>
          </a:prstGeom>
          <a:noFill/>
          <a:ln>
            <a:noFill/>
          </a:ln>
        </p:spPr>
      </p:sp>
      <p:sp>
        <p:nvSpPr>
          <p:cNvPr id="139" name="Google Shape;139;p30"/>
          <p:cNvSpPr/>
          <p:nvPr>
            <p:ph idx="5" type="pic"/>
          </p:nvPr>
        </p:nvSpPr>
        <p:spPr>
          <a:xfrm>
            <a:off x="6891045" y="2806348"/>
            <a:ext cx="1044000" cy="1044000"/>
          </a:xfrm>
          <a:prstGeom prst="ellipse">
            <a:avLst/>
          </a:prstGeom>
          <a:noFill/>
          <a:ln>
            <a:noFill/>
          </a:ln>
        </p:spPr>
      </p:sp>
      <p:sp>
        <p:nvSpPr>
          <p:cNvPr id="140" name="Google Shape;140;p30"/>
          <p:cNvSpPr/>
          <p:nvPr>
            <p:ph idx="6" type="pic"/>
          </p:nvPr>
        </p:nvSpPr>
        <p:spPr>
          <a:xfrm>
            <a:off x="4414545" y="2806348"/>
            <a:ext cx="1044000" cy="1044000"/>
          </a:xfrm>
          <a:prstGeom prst="ellipse">
            <a:avLst/>
          </a:prstGeom>
          <a:noFill/>
          <a:ln>
            <a:noFill/>
          </a:ln>
        </p:spPr>
      </p:sp>
      <p:sp>
        <p:nvSpPr>
          <p:cNvPr id="141" name="Google Shape;141;p30"/>
          <p:cNvSpPr/>
          <p:nvPr>
            <p:ph idx="7" type="pic"/>
          </p:nvPr>
        </p:nvSpPr>
        <p:spPr>
          <a:xfrm>
            <a:off x="1963445" y="2806348"/>
            <a:ext cx="1044000" cy="1044000"/>
          </a:xfrm>
          <a:prstGeom prst="ellipse">
            <a:avLst/>
          </a:prstGeom>
          <a:noFill/>
          <a:ln>
            <a:noFill/>
          </a:ln>
        </p:spPr>
      </p:sp>
      <p:sp>
        <p:nvSpPr>
          <p:cNvPr id="142" name="Google Shape;142;p30"/>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0"/>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0"/>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0"/>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0"/>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0"/>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0"/>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9" name="Google Shape;149;p30"/>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14" name="Shape 14"/>
        <p:cNvGrpSpPr/>
        <p:nvPr/>
      </p:nvGrpSpPr>
      <p:grpSpPr>
        <a:xfrm>
          <a:off x="0" y="0"/>
          <a:ext cx="0" cy="0"/>
          <a:chOff x="0" y="0"/>
          <a:chExt cx="0" cy="0"/>
        </a:xfrm>
      </p:grpSpPr>
      <p:sp>
        <p:nvSpPr>
          <p:cNvPr id="15" name="Google Shape;15;p4"/>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4"/>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 name="Google Shape;17;p4"/>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8" name="Google Shape;18;p4"/>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50" name="Shape 150"/>
        <p:cNvGrpSpPr/>
        <p:nvPr/>
      </p:nvGrpSpPr>
      <p:grpSpPr>
        <a:xfrm>
          <a:off x="0" y="0"/>
          <a:ext cx="0" cy="0"/>
          <a:chOff x="0" y="0"/>
          <a:chExt cx="0" cy="0"/>
        </a:xfrm>
      </p:grpSpPr>
      <p:pic>
        <p:nvPicPr>
          <p:cNvPr id="151" name="Google Shape;151;p31"/>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must)">
  <p:cSld name="tees (must)">
    <p:bg>
      <p:bgPr>
        <a:solidFill>
          <a:schemeClr val="dk1"/>
        </a:solidFill>
      </p:bgPr>
    </p:bg>
    <p:spTree>
      <p:nvGrpSpPr>
        <p:cNvPr id="152" name="Shape 152"/>
        <p:cNvGrpSpPr/>
        <p:nvPr/>
      </p:nvGrpSpPr>
      <p:grpSpPr>
        <a:xfrm>
          <a:off x="0" y="0"/>
          <a:ext cx="0" cy="0"/>
          <a:chOff x="0" y="0"/>
          <a:chExt cx="0" cy="0"/>
        </a:xfrm>
      </p:grpSpPr>
      <p:sp>
        <p:nvSpPr>
          <p:cNvPr id="153" name="Google Shape;153;p32"/>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4" name="Google Shape;154;p32"/>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55" name="Google Shape;155;p32"/>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must)">
  <p:cSld name="tees + selgitus 01 (must)">
    <p:bg>
      <p:bgPr>
        <a:solidFill>
          <a:schemeClr val="dk1"/>
        </a:solidFill>
      </p:bgPr>
    </p:bg>
    <p:spTree>
      <p:nvGrpSpPr>
        <p:cNvPr id="156" name="Shape 156"/>
        <p:cNvGrpSpPr/>
        <p:nvPr/>
      </p:nvGrpSpPr>
      <p:grpSpPr>
        <a:xfrm>
          <a:off x="0" y="0"/>
          <a:ext cx="0" cy="0"/>
          <a:chOff x="0" y="0"/>
          <a:chExt cx="0" cy="0"/>
        </a:xfrm>
      </p:grpSpPr>
      <p:sp>
        <p:nvSpPr>
          <p:cNvPr id="157" name="Google Shape;157;p33"/>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rgbClr val="FFFFFF"/>
              </a:buClr>
              <a:buSzPts val="6300"/>
              <a:buFont typeface="Times New Roman"/>
              <a:buNone/>
              <a:defRPr b="0" i="1" sz="63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8" name="Google Shape;158;p33"/>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rgbClr val="FFFFFF"/>
              </a:buClr>
              <a:buSzPts val="2400"/>
              <a:buChar char="-"/>
              <a:defRPr sz="2400">
                <a:solidFill>
                  <a:srgbClr val="FFFFFF"/>
                </a:solidFill>
              </a:defRPr>
            </a:lvl2pPr>
            <a:lvl3pPr indent="-355600" lvl="2" marL="1371600" algn="l">
              <a:lnSpc>
                <a:spcPct val="120000"/>
              </a:lnSpc>
              <a:spcBef>
                <a:spcPts val="500"/>
              </a:spcBef>
              <a:spcAft>
                <a:spcPts val="0"/>
              </a:spcAft>
              <a:buClr>
                <a:srgbClr val="FFFFFF"/>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9" name="Google Shape;159;p33"/>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60" name="Google Shape;160;p33"/>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must)">
  <p:cSld name="tees + selgitus 02 (must)">
    <p:bg>
      <p:bgPr>
        <a:solidFill>
          <a:schemeClr val="dk1"/>
        </a:solidFill>
      </p:bgPr>
    </p:bg>
    <p:spTree>
      <p:nvGrpSpPr>
        <p:cNvPr id="161" name="Shape 161"/>
        <p:cNvGrpSpPr/>
        <p:nvPr/>
      </p:nvGrpSpPr>
      <p:grpSpPr>
        <a:xfrm>
          <a:off x="0" y="0"/>
          <a:ext cx="0" cy="0"/>
          <a:chOff x="0" y="0"/>
          <a:chExt cx="0" cy="0"/>
        </a:xfrm>
      </p:grpSpPr>
      <p:sp>
        <p:nvSpPr>
          <p:cNvPr id="162" name="Google Shape;162;p34"/>
          <p:cNvSpPr txBox="1"/>
          <p:nvPr>
            <p:ph type="title"/>
          </p:nvPr>
        </p:nvSpPr>
        <p:spPr>
          <a:xfrm>
            <a:off x="2469826" y="1249391"/>
            <a:ext cx="5931674"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3600"/>
              <a:buFont typeface="Times New Roman"/>
              <a:buNone/>
              <a:defRPr b="0" i="0" sz="36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3" name="Google Shape;163;p34"/>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rgbClr val="FFFFFF"/>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rgbClr val="FFFFFF"/>
              </a:buClr>
              <a:buSzPts val="2400"/>
              <a:buChar char="-"/>
              <a:defRPr sz="2400">
                <a:solidFill>
                  <a:srgbClr val="FFFFFF"/>
                </a:solidFill>
              </a:defRPr>
            </a:lvl2pPr>
            <a:lvl3pPr indent="-355600" lvl="2" marL="1371600" algn="l">
              <a:lnSpc>
                <a:spcPct val="120000"/>
              </a:lnSpc>
              <a:spcBef>
                <a:spcPts val="500"/>
              </a:spcBef>
              <a:spcAft>
                <a:spcPts val="0"/>
              </a:spcAft>
              <a:buClr>
                <a:srgbClr val="FFFFFF"/>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4" name="Google Shape;164;p34"/>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165" name="Google Shape;165;p34"/>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must)">
  <p:cSld name="pealkiri 02 (must)">
    <p:bg>
      <p:bgPr>
        <a:solidFill>
          <a:schemeClr val="dk1"/>
        </a:solidFill>
      </p:bgPr>
    </p:bg>
    <p:spTree>
      <p:nvGrpSpPr>
        <p:cNvPr id="166" name="Shape 166"/>
        <p:cNvGrpSpPr/>
        <p:nvPr/>
      </p:nvGrpSpPr>
      <p:grpSpPr>
        <a:xfrm>
          <a:off x="0" y="0"/>
          <a:ext cx="0" cy="0"/>
          <a:chOff x="0" y="0"/>
          <a:chExt cx="0" cy="0"/>
        </a:xfrm>
      </p:grpSpPr>
      <p:sp>
        <p:nvSpPr>
          <p:cNvPr id="167" name="Google Shape;167;p35"/>
          <p:cNvSpPr txBox="1"/>
          <p:nvPr>
            <p:ph type="title"/>
          </p:nvPr>
        </p:nvSpPr>
        <p:spPr>
          <a:xfrm>
            <a:off x="375566" y="207356"/>
            <a:ext cx="8363190" cy="85012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3200"/>
              <a:buFont typeface="Times New Roman"/>
              <a:buNone/>
              <a:defRPr b="0" i="0" sz="32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8" name="Google Shape;168;p35"/>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punane)">
  <p:cSld name="tees (punane)">
    <p:bg>
      <p:bgPr>
        <a:solidFill>
          <a:srgbClr val="F68D2E"/>
        </a:solidFill>
      </p:bgPr>
    </p:bg>
    <p:spTree>
      <p:nvGrpSpPr>
        <p:cNvPr id="169" name="Shape 169"/>
        <p:cNvGrpSpPr/>
        <p:nvPr/>
      </p:nvGrpSpPr>
      <p:grpSpPr>
        <a:xfrm>
          <a:off x="0" y="0"/>
          <a:ext cx="0" cy="0"/>
          <a:chOff x="0" y="0"/>
          <a:chExt cx="0" cy="0"/>
        </a:xfrm>
      </p:grpSpPr>
      <p:sp>
        <p:nvSpPr>
          <p:cNvPr id="170" name="Google Shape;170;p36"/>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1" name="Google Shape;171;p36"/>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72" name="Google Shape;172;p36"/>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punane)">
  <p:cSld name="tees + selgitus 01 (punane)">
    <p:bg>
      <p:bgPr>
        <a:solidFill>
          <a:srgbClr val="F68D2E"/>
        </a:solidFill>
      </p:bgPr>
    </p:bg>
    <p:spTree>
      <p:nvGrpSpPr>
        <p:cNvPr id="173" name="Shape 173"/>
        <p:cNvGrpSpPr/>
        <p:nvPr/>
      </p:nvGrpSpPr>
      <p:grpSpPr>
        <a:xfrm>
          <a:off x="0" y="0"/>
          <a:ext cx="0" cy="0"/>
          <a:chOff x="0" y="0"/>
          <a:chExt cx="0" cy="0"/>
        </a:xfrm>
      </p:grpSpPr>
      <p:sp>
        <p:nvSpPr>
          <p:cNvPr id="174" name="Google Shape;174;p37"/>
          <p:cNvSpPr txBox="1"/>
          <p:nvPr>
            <p:ph type="title"/>
          </p:nvPr>
        </p:nvSpPr>
        <p:spPr>
          <a:xfrm>
            <a:off x="2472940" y="1251731"/>
            <a:ext cx="5928560" cy="994172"/>
          </a:xfrm>
          <a:prstGeom prst="rect">
            <a:avLst/>
          </a:prstGeom>
          <a:noFill/>
          <a:ln>
            <a:noFill/>
          </a:ln>
        </p:spPr>
        <p:txBody>
          <a:bodyPr anchorCtr="0" anchor="t" bIns="45700" lIns="91425" spcFirstLastPara="1" rIns="91425" wrap="square" tIns="45700">
            <a:noAutofit/>
          </a:bodyPr>
          <a:lstStyle>
            <a:lvl1pPr lvl="0" marR="0" rtl="0" algn="l">
              <a:lnSpc>
                <a:spcPct val="54000"/>
              </a:lnSpc>
              <a:spcBef>
                <a:spcPts val="0"/>
              </a:spcBef>
              <a:spcAft>
                <a:spcPts val="0"/>
              </a:spcAft>
              <a:buClr>
                <a:srgbClr val="FFFFFF"/>
              </a:buClr>
              <a:buSzPts val="6300"/>
              <a:buFont typeface="Times New Roman"/>
              <a:buNone/>
              <a:defRPr b="0" i="1" sz="63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37"/>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chemeClr val="lt1"/>
              </a:buClr>
              <a:buSzPts val="2400"/>
              <a:buChar char="-"/>
              <a:defRPr sz="2400">
                <a:solidFill>
                  <a:srgbClr val="FFFFFF"/>
                </a:solidFill>
              </a:defRPr>
            </a:lvl2pPr>
            <a:lvl3pPr indent="-355600" lvl="2" marL="1371600" algn="l">
              <a:lnSpc>
                <a:spcPct val="120000"/>
              </a:lnSpc>
              <a:spcBef>
                <a:spcPts val="500"/>
              </a:spcBef>
              <a:spcAft>
                <a:spcPts val="0"/>
              </a:spcAft>
              <a:buClr>
                <a:schemeClr val="lt1"/>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6" name="Google Shape;176;p37"/>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77" name="Google Shape;177;p37"/>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punane)">
  <p:cSld name="tees + selgitus 02 (punane)">
    <p:bg>
      <p:bgPr>
        <a:solidFill>
          <a:srgbClr val="F68D2E"/>
        </a:solidFill>
      </p:bgPr>
    </p:bg>
    <p:spTree>
      <p:nvGrpSpPr>
        <p:cNvPr id="178" name="Shape 178"/>
        <p:cNvGrpSpPr/>
        <p:nvPr/>
      </p:nvGrpSpPr>
      <p:grpSpPr>
        <a:xfrm>
          <a:off x="0" y="0"/>
          <a:ext cx="0" cy="0"/>
          <a:chOff x="0" y="0"/>
          <a:chExt cx="0" cy="0"/>
        </a:xfrm>
      </p:grpSpPr>
      <p:sp>
        <p:nvSpPr>
          <p:cNvPr id="179" name="Google Shape;179;p38"/>
          <p:cNvSpPr txBox="1"/>
          <p:nvPr>
            <p:ph type="title"/>
          </p:nvPr>
        </p:nvSpPr>
        <p:spPr>
          <a:xfrm>
            <a:off x="2469827" y="1249391"/>
            <a:ext cx="5603709" cy="9941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3600"/>
              <a:buFont typeface="Times New Roman"/>
              <a:buNone/>
              <a:defRPr b="0" i="0" sz="3600" u="none" cap="none" strike="noStrike">
                <a:solidFill>
                  <a:srgbClr val="FFFFFF"/>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0" name="Google Shape;180;p38"/>
          <p:cNvSpPr txBox="1"/>
          <p:nvPr>
            <p:ph idx="1" type="body"/>
          </p:nvPr>
        </p:nvSpPr>
        <p:spPr>
          <a:xfrm>
            <a:off x="2472940" y="238656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algn="l">
              <a:lnSpc>
                <a:spcPct val="120000"/>
              </a:lnSpc>
              <a:spcBef>
                <a:spcPts val="500"/>
              </a:spcBef>
              <a:spcAft>
                <a:spcPts val="0"/>
              </a:spcAft>
              <a:buClr>
                <a:schemeClr val="lt1"/>
              </a:buClr>
              <a:buSzPts val="2400"/>
              <a:buChar char="-"/>
              <a:defRPr sz="2400">
                <a:solidFill>
                  <a:srgbClr val="FFFFFF"/>
                </a:solidFill>
              </a:defRPr>
            </a:lvl2pPr>
            <a:lvl3pPr indent="-355600" lvl="2" marL="1371600" algn="l">
              <a:lnSpc>
                <a:spcPct val="120000"/>
              </a:lnSpc>
              <a:spcBef>
                <a:spcPts val="500"/>
              </a:spcBef>
              <a:spcAft>
                <a:spcPts val="0"/>
              </a:spcAft>
              <a:buClr>
                <a:schemeClr val="lt1"/>
              </a:buClr>
              <a:buSzPts val="2000"/>
              <a:buChar char="-"/>
              <a:defRPr sz="2000">
                <a:solidFill>
                  <a:srgbClr val="FFFFFF"/>
                </a:solidFill>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1" name="Google Shape;181;p38"/>
          <p:cNvCxnSpPr/>
          <p:nvPr/>
        </p:nvCxnSpPr>
        <p:spPr>
          <a:xfrm flipH="1">
            <a:off x="1130535" y="1043157"/>
            <a:ext cx="445675" cy="2356596"/>
          </a:xfrm>
          <a:prstGeom prst="straightConnector1">
            <a:avLst/>
          </a:prstGeom>
          <a:noFill/>
          <a:ln cap="flat" cmpd="sng" w="57150">
            <a:solidFill>
              <a:schemeClr val="lt1"/>
            </a:solidFill>
            <a:prstDash val="solid"/>
            <a:miter lim="800000"/>
            <a:headEnd len="sm" w="sm" type="none"/>
            <a:tailEnd len="sm" w="sm" type="none"/>
          </a:ln>
        </p:spPr>
      </p:cxnSp>
      <p:pic>
        <p:nvPicPr>
          <p:cNvPr id="182" name="Google Shape;182;p38"/>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unane)">
  <p:cSld name="pealkiri 01 (punane)">
    <p:bg>
      <p:bgPr>
        <a:solidFill>
          <a:srgbClr val="F68D2E"/>
        </a:solidFill>
      </p:bgPr>
    </p:bg>
    <p:spTree>
      <p:nvGrpSpPr>
        <p:cNvPr id="183" name="Shape 183"/>
        <p:cNvGrpSpPr/>
        <p:nvPr/>
      </p:nvGrpSpPr>
      <p:grpSpPr>
        <a:xfrm>
          <a:off x="0" y="0"/>
          <a:ext cx="0" cy="0"/>
          <a:chOff x="0" y="0"/>
          <a:chExt cx="0" cy="0"/>
        </a:xfrm>
      </p:grpSpPr>
      <p:sp>
        <p:nvSpPr>
          <p:cNvPr id="184" name="Google Shape;184;p39"/>
          <p:cNvSpPr txBox="1"/>
          <p:nvPr>
            <p:ph type="title"/>
          </p:nvPr>
        </p:nvSpPr>
        <p:spPr>
          <a:xfrm>
            <a:off x="330200" y="273845"/>
            <a:ext cx="8470900" cy="154648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lt1"/>
              </a:buClr>
              <a:buSzPts val="6300"/>
              <a:buFont typeface="Times New Roman"/>
              <a:buNone/>
              <a:defRPr b="0" i="1" sz="63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5" name="Google Shape;185;p39"/>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ja pilt">
  <p:cSld name="Pealkiri ja pilt">
    <p:spTree>
      <p:nvGrpSpPr>
        <p:cNvPr id="186" name="Shape 186"/>
        <p:cNvGrpSpPr/>
        <p:nvPr/>
      </p:nvGrpSpPr>
      <p:grpSpPr>
        <a:xfrm>
          <a:off x="0" y="0"/>
          <a:ext cx="0" cy="0"/>
          <a:chOff x="0" y="0"/>
          <a:chExt cx="0" cy="0"/>
        </a:xfrm>
      </p:grpSpPr>
      <p:sp>
        <p:nvSpPr>
          <p:cNvPr id="187" name="Google Shape;187;p40"/>
          <p:cNvSpPr txBox="1"/>
          <p:nvPr>
            <p:ph type="title"/>
          </p:nvPr>
        </p:nvSpPr>
        <p:spPr>
          <a:xfrm>
            <a:off x="1080000" y="380250"/>
            <a:ext cx="6735900" cy="699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4100"/>
              <a:buFont typeface="Times New Roman"/>
              <a:buNone/>
              <a:defRPr i="1" sz="41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8" name="Google Shape;188;p40"/>
          <p:cNvSpPr txBox="1"/>
          <p:nvPr>
            <p:ph idx="1" type="body"/>
          </p:nvPr>
        </p:nvSpPr>
        <p:spPr>
          <a:xfrm>
            <a:off x="1080000" y="1350000"/>
            <a:ext cx="7434300" cy="308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EB Garamond"/>
                <a:ea typeface="EB Garamond"/>
                <a:cs typeface="EB Garamond"/>
                <a:sym typeface="EB Garamond"/>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EB Garamond"/>
                <a:ea typeface="EB Garamond"/>
                <a:cs typeface="EB Garamond"/>
                <a:sym typeface="EB Garamond"/>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EB Garamond"/>
                <a:ea typeface="EB Garamond"/>
                <a:cs typeface="EB Garamond"/>
                <a:sym typeface="EB Garamond"/>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EB Garamond"/>
                <a:ea typeface="EB Garamond"/>
                <a:cs typeface="EB Garamond"/>
                <a:sym typeface="EB Garamon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19" name="Shape 19"/>
        <p:cNvGrpSpPr/>
        <p:nvPr/>
      </p:nvGrpSpPr>
      <p:grpSpPr>
        <a:xfrm>
          <a:off x="0" y="0"/>
          <a:ext cx="0" cy="0"/>
          <a:chOff x="0" y="0"/>
          <a:chExt cx="0" cy="0"/>
        </a:xfrm>
      </p:grpSpPr>
      <p:sp>
        <p:nvSpPr>
          <p:cNvPr id="20" name="Google Shape;20;p5"/>
          <p:cNvSpPr txBox="1"/>
          <p:nvPr>
            <p:ph type="title"/>
          </p:nvPr>
        </p:nvSpPr>
        <p:spPr>
          <a:xfrm>
            <a:off x="628650" y="273844"/>
            <a:ext cx="7886700" cy="1391267"/>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5"/>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94" name="Shape 194"/>
        <p:cNvGrpSpPr/>
        <p:nvPr/>
      </p:nvGrpSpPr>
      <p:grpSpPr>
        <a:xfrm>
          <a:off x="0" y="0"/>
          <a:ext cx="0" cy="0"/>
          <a:chOff x="0" y="0"/>
          <a:chExt cx="0" cy="0"/>
        </a:xfrm>
      </p:grpSpPr>
      <p:sp>
        <p:nvSpPr>
          <p:cNvPr id="195" name="Google Shape;195;p43"/>
          <p:cNvSpPr txBox="1"/>
          <p:nvPr>
            <p:ph type="ctrTitle"/>
          </p:nvPr>
        </p:nvSpPr>
        <p:spPr>
          <a:xfrm>
            <a:off x="818703" y="1955481"/>
            <a:ext cx="7772400" cy="1122600"/>
          </a:xfrm>
          <a:prstGeom prst="rect">
            <a:avLst/>
          </a:prstGeom>
          <a:noFill/>
          <a:ln>
            <a:noFill/>
          </a:ln>
        </p:spPr>
        <p:txBody>
          <a:bodyPr anchorCtr="0" anchor="t" bIns="45700" lIns="91425" spcFirstLastPara="1" rIns="91425" wrap="square" tIns="45700">
            <a:noAutofit/>
          </a:bodyPr>
          <a:lstStyle>
            <a:lvl1pPr lvl="0" rtl="0" algn="l">
              <a:lnSpc>
                <a:spcPct val="53000"/>
              </a:lnSpc>
              <a:spcBef>
                <a:spcPts val="0"/>
              </a:spcBef>
              <a:spcAft>
                <a:spcPts val="0"/>
              </a:spcAft>
              <a:buClr>
                <a:schemeClr val="dk1"/>
              </a:buClr>
              <a:buSzPts val="8800"/>
              <a:buFont typeface="Times New Roman"/>
              <a:buNone/>
              <a:defRPr sz="88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6" name="Google Shape;196;p43"/>
          <p:cNvSpPr txBox="1"/>
          <p:nvPr>
            <p:ph idx="1" type="subTitle"/>
          </p:nvPr>
        </p:nvSpPr>
        <p:spPr>
          <a:xfrm>
            <a:off x="808069" y="3086100"/>
            <a:ext cx="7182300" cy="865200"/>
          </a:xfrm>
          <a:prstGeom prst="rect">
            <a:avLst/>
          </a:prstGeom>
          <a:noFill/>
          <a:ln>
            <a:noFill/>
          </a:ln>
        </p:spPr>
        <p:txBody>
          <a:bodyPr anchorCtr="0" anchor="t" bIns="45700" lIns="36000" spcFirstLastPara="1" rIns="91425" wrap="square" tIns="180000">
            <a:noAutofit/>
          </a:bodyPr>
          <a:lstStyle>
            <a:lvl1pPr lvl="0" rtl="0" algn="l">
              <a:lnSpc>
                <a:spcPct val="50000"/>
              </a:lnSpc>
              <a:spcBef>
                <a:spcPts val="1000"/>
              </a:spcBef>
              <a:spcAft>
                <a:spcPts val="0"/>
              </a:spcAft>
              <a:buSzPts val="2400"/>
              <a:buNone/>
              <a:defRPr sz="2400" cap="small">
                <a:latin typeface="Times New Roman"/>
                <a:ea typeface="Times New Roman"/>
                <a:cs typeface="Times New Roman"/>
                <a:sym typeface="Times New Roman"/>
              </a:defRPr>
            </a:lvl1pPr>
            <a:lvl2pPr lvl="1" rtl="0" algn="ctr">
              <a:lnSpc>
                <a:spcPct val="120000"/>
              </a:lnSpc>
              <a:spcBef>
                <a:spcPts val="500"/>
              </a:spcBef>
              <a:spcAft>
                <a:spcPts val="0"/>
              </a:spcAft>
              <a:buSzPts val="2000"/>
              <a:buNone/>
              <a:defRPr sz="2000"/>
            </a:lvl2pPr>
            <a:lvl3pPr lvl="2" rtl="0" algn="ctr">
              <a:lnSpc>
                <a:spcPct val="120000"/>
              </a:lnSpc>
              <a:spcBef>
                <a:spcPts val="500"/>
              </a:spcBef>
              <a:spcAft>
                <a:spcPts val="0"/>
              </a:spcAft>
              <a:buSzPts val="1800"/>
              <a:buNone/>
              <a:defRPr sz="1800"/>
            </a:lvl3pPr>
            <a:lvl4pPr lvl="3" rtl="0" algn="ctr">
              <a:lnSpc>
                <a:spcPct val="120000"/>
              </a:lnSpc>
              <a:spcBef>
                <a:spcPts val="500"/>
              </a:spcBef>
              <a:spcAft>
                <a:spcPts val="0"/>
              </a:spcAft>
              <a:buSzPts val="1600"/>
              <a:buNone/>
              <a:defRPr sz="1600"/>
            </a:lvl4pPr>
            <a:lvl5pPr lvl="4" rtl="0" algn="ctr">
              <a:lnSpc>
                <a:spcPct val="12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97" name="Google Shape;197;p43"/>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must)">
  <p:cSld name="Esislaid (must)">
    <p:bg>
      <p:bgPr>
        <a:solidFill>
          <a:schemeClr val="dk1"/>
        </a:solidFill>
      </p:bgPr>
    </p:bg>
    <p:spTree>
      <p:nvGrpSpPr>
        <p:cNvPr id="198" name="Shape 198"/>
        <p:cNvGrpSpPr/>
        <p:nvPr/>
      </p:nvGrpSpPr>
      <p:grpSpPr>
        <a:xfrm>
          <a:off x="0" y="0"/>
          <a:ext cx="0" cy="0"/>
          <a:chOff x="0" y="0"/>
          <a:chExt cx="0" cy="0"/>
        </a:xfrm>
      </p:grpSpPr>
      <p:sp>
        <p:nvSpPr>
          <p:cNvPr id="199" name="Google Shape;199;p44"/>
          <p:cNvSpPr txBox="1"/>
          <p:nvPr>
            <p:ph type="ctrTitle"/>
          </p:nvPr>
        </p:nvSpPr>
        <p:spPr>
          <a:xfrm>
            <a:off x="818703" y="1955481"/>
            <a:ext cx="7772400" cy="1122600"/>
          </a:xfrm>
          <a:prstGeom prst="rect">
            <a:avLst/>
          </a:prstGeom>
          <a:noFill/>
          <a:ln>
            <a:noFill/>
          </a:ln>
        </p:spPr>
        <p:txBody>
          <a:bodyPr anchorCtr="0" anchor="t" bIns="45700" lIns="91425" spcFirstLastPara="1" rIns="91425" wrap="square" tIns="45700">
            <a:noAutofit/>
          </a:bodyPr>
          <a:lstStyle>
            <a:lvl1pPr lvl="0" rtl="0" algn="l">
              <a:lnSpc>
                <a:spcPct val="53000"/>
              </a:lnSpc>
              <a:spcBef>
                <a:spcPts val="0"/>
              </a:spcBef>
              <a:spcAft>
                <a:spcPts val="0"/>
              </a:spcAft>
              <a:buClr>
                <a:schemeClr val="lt1"/>
              </a:buClr>
              <a:buSzPts val="8800"/>
              <a:buFont typeface="Times New Roman"/>
              <a:buNone/>
              <a:defRPr sz="8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44"/>
          <p:cNvSpPr txBox="1"/>
          <p:nvPr>
            <p:ph idx="1" type="subTitle"/>
          </p:nvPr>
        </p:nvSpPr>
        <p:spPr>
          <a:xfrm>
            <a:off x="808069" y="3086100"/>
            <a:ext cx="7182300" cy="865200"/>
          </a:xfrm>
          <a:prstGeom prst="rect">
            <a:avLst/>
          </a:prstGeom>
          <a:noFill/>
          <a:ln>
            <a:noFill/>
          </a:ln>
        </p:spPr>
        <p:txBody>
          <a:bodyPr anchorCtr="0" anchor="t" bIns="45700" lIns="36000" spcFirstLastPara="1" rIns="91425" wrap="square" tIns="180000">
            <a:noAutofit/>
          </a:bodyPr>
          <a:lstStyle>
            <a:lvl1pPr lvl="0" rtl="0" algn="l">
              <a:lnSpc>
                <a:spcPct val="50000"/>
              </a:lnSpc>
              <a:spcBef>
                <a:spcPts val="1000"/>
              </a:spcBef>
              <a:spcAft>
                <a:spcPts val="0"/>
              </a:spcAft>
              <a:buSzPts val="2400"/>
              <a:buNone/>
              <a:defRPr sz="2400" cap="small">
                <a:solidFill>
                  <a:srgbClr val="FFFFFF"/>
                </a:solidFill>
              </a:defRPr>
            </a:lvl1pPr>
            <a:lvl2pPr lvl="1" rtl="0" algn="ctr">
              <a:lnSpc>
                <a:spcPct val="120000"/>
              </a:lnSpc>
              <a:spcBef>
                <a:spcPts val="500"/>
              </a:spcBef>
              <a:spcAft>
                <a:spcPts val="0"/>
              </a:spcAft>
              <a:buSzPts val="2000"/>
              <a:buNone/>
              <a:defRPr sz="2000"/>
            </a:lvl2pPr>
            <a:lvl3pPr lvl="2" rtl="0" algn="ctr">
              <a:lnSpc>
                <a:spcPct val="120000"/>
              </a:lnSpc>
              <a:spcBef>
                <a:spcPts val="500"/>
              </a:spcBef>
              <a:spcAft>
                <a:spcPts val="0"/>
              </a:spcAft>
              <a:buSzPts val="1800"/>
              <a:buNone/>
              <a:defRPr sz="1800"/>
            </a:lvl3pPr>
            <a:lvl4pPr lvl="3" rtl="0" algn="ctr">
              <a:lnSpc>
                <a:spcPct val="120000"/>
              </a:lnSpc>
              <a:spcBef>
                <a:spcPts val="500"/>
              </a:spcBef>
              <a:spcAft>
                <a:spcPts val="0"/>
              </a:spcAft>
              <a:buSzPts val="1600"/>
              <a:buNone/>
              <a:defRPr sz="1600"/>
            </a:lvl4pPr>
            <a:lvl5pPr lvl="4" rtl="0" algn="ctr">
              <a:lnSpc>
                <a:spcPct val="12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HTI-est-valge.png" id="201" name="Google Shape;201;p44"/>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202" name="Shape 202"/>
        <p:cNvGrpSpPr/>
        <p:nvPr/>
      </p:nvGrpSpPr>
      <p:grpSpPr>
        <a:xfrm>
          <a:off x="0" y="0"/>
          <a:ext cx="0" cy="0"/>
          <a:chOff x="0" y="0"/>
          <a:chExt cx="0" cy="0"/>
        </a:xfrm>
      </p:grpSpPr>
      <p:sp>
        <p:nvSpPr>
          <p:cNvPr id="203" name="Google Shape;203;p45"/>
          <p:cNvSpPr txBox="1"/>
          <p:nvPr>
            <p:ph type="title"/>
          </p:nvPr>
        </p:nvSpPr>
        <p:spPr>
          <a:xfrm>
            <a:off x="393700" y="273844"/>
            <a:ext cx="83565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04" name="Google Shape;204;p45"/>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05" name="Shape 205"/>
        <p:cNvGrpSpPr/>
        <p:nvPr/>
      </p:nvGrpSpPr>
      <p:grpSpPr>
        <a:xfrm>
          <a:off x="0" y="0"/>
          <a:ext cx="0" cy="0"/>
          <a:chOff x="0" y="0"/>
          <a:chExt cx="0" cy="0"/>
        </a:xfrm>
      </p:grpSpPr>
      <p:sp>
        <p:nvSpPr>
          <p:cNvPr id="206" name="Google Shape;206;p46"/>
          <p:cNvSpPr txBox="1"/>
          <p:nvPr>
            <p:ph type="title"/>
          </p:nvPr>
        </p:nvSpPr>
        <p:spPr>
          <a:xfrm>
            <a:off x="2529640" y="1251731"/>
            <a:ext cx="5928600" cy="21105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dk1"/>
              </a:buClr>
              <a:buSzPts val="6300"/>
              <a:buFont typeface="Times New Roman"/>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207" name="Google Shape;207;p46"/>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pic>
        <p:nvPicPr>
          <p:cNvPr id="208" name="Google Shape;208;p46"/>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209" name="Shape 209"/>
        <p:cNvGrpSpPr/>
        <p:nvPr/>
      </p:nvGrpSpPr>
      <p:grpSpPr>
        <a:xfrm>
          <a:off x="0" y="0"/>
          <a:ext cx="0" cy="0"/>
          <a:chOff x="0" y="0"/>
          <a:chExt cx="0" cy="0"/>
        </a:xfrm>
      </p:grpSpPr>
      <p:cxnSp>
        <p:nvCxnSpPr>
          <p:cNvPr id="210" name="Google Shape;210;p47"/>
          <p:cNvCxnSpPr/>
          <p:nvPr/>
        </p:nvCxnSpPr>
        <p:spPr>
          <a:xfrm flipH="1">
            <a:off x="1374605" y="1050753"/>
            <a:ext cx="612000" cy="2349000"/>
          </a:xfrm>
          <a:prstGeom prst="straightConnector1">
            <a:avLst/>
          </a:prstGeom>
          <a:noFill/>
          <a:ln cap="flat" cmpd="sng" w="98425">
            <a:solidFill>
              <a:schemeClr val="lt1"/>
            </a:solidFill>
            <a:prstDash val="solid"/>
            <a:miter lim="800000"/>
            <a:headEnd len="sm" w="sm" type="none"/>
            <a:tailEnd len="sm" w="sm" type="none"/>
          </a:ln>
        </p:spPr>
      </p:cxnSp>
      <p:cxnSp>
        <p:nvCxnSpPr>
          <p:cNvPr id="211" name="Google Shape;211;p47"/>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sp>
        <p:nvSpPr>
          <p:cNvPr id="212" name="Google Shape;212;p47"/>
          <p:cNvSpPr txBox="1"/>
          <p:nvPr>
            <p:ph type="title"/>
          </p:nvPr>
        </p:nvSpPr>
        <p:spPr>
          <a:xfrm>
            <a:off x="2526526" y="1249390"/>
            <a:ext cx="5944500" cy="202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13" name="Google Shape;213;p47"/>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214" name="Shape 214"/>
        <p:cNvGrpSpPr/>
        <p:nvPr/>
      </p:nvGrpSpPr>
      <p:grpSpPr>
        <a:xfrm>
          <a:off x="0" y="0"/>
          <a:ext cx="0" cy="0"/>
          <a:chOff x="0" y="0"/>
          <a:chExt cx="0" cy="0"/>
        </a:xfrm>
      </p:grpSpPr>
      <p:sp>
        <p:nvSpPr>
          <p:cNvPr id="215" name="Google Shape;215;p48"/>
          <p:cNvSpPr txBox="1"/>
          <p:nvPr>
            <p:ph type="title"/>
          </p:nvPr>
        </p:nvSpPr>
        <p:spPr>
          <a:xfrm>
            <a:off x="2529640" y="1251731"/>
            <a:ext cx="59286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6" name="Google Shape;216;p48"/>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Char char="-"/>
              <a:defRPr sz="2400"/>
            </a:lvl2pPr>
            <a:lvl3pPr indent="-355600" lvl="2" marL="1371600" rtl="0" algn="l">
              <a:lnSpc>
                <a:spcPct val="120000"/>
              </a:lnSpc>
              <a:spcBef>
                <a:spcPts val="500"/>
              </a:spcBef>
              <a:spcAft>
                <a:spcPts val="0"/>
              </a:spcAft>
              <a:buSzPts val="2000"/>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217" name="Google Shape;217;p48"/>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pic>
        <p:nvPicPr>
          <p:cNvPr id="218" name="Google Shape;218;p48"/>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219" name="Shape 219"/>
        <p:cNvGrpSpPr/>
        <p:nvPr/>
      </p:nvGrpSpPr>
      <p:grpSpPr>
        <a:xfrm>
          <a:off x="0" y="0"/>
          <a:ext cx="0" cy="0"/>
          <a:chOff x="0" y="0"/>
          <a:chExt cx="0" cy="0"/>
        </a:xfrm>
      </p:grpSpPr>
      <p:cxnSp>
        <p:nvCxnSpPr>
          <p:cNvPr id="220" name="Google Shape;220;p49"/>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sp>
        <p:nvSpPr>
          <p:cNvPr id="221" name="Google Shape;221;p49"/>
          <p:cNvSpPr txBox="1"/>
          <p:nvPr>
            <p:ph type="title"/>
          </p:nvPr>
        </p:nvSpPr>
        <p:spPr>
          <a:xfrm>
            <a:off x="2526526" y="1249390"/>
            <a:ext cx="5944500" cy="994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49"/>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Char char="-"/>
              <a:defRPr sz="2400"/>
            </a:lvl2pPr>
            <a:lvl3pPr indent="-355600" lvl="2" marL="1371600" rtl="0" algn="l">
              <a:lnSpc>
                <a:spcPct val="120000"/>
              </a:lnSpc>
              <a:spcBef>
                <a:spcPts val="500"/>
              </a:spcBef>
              <a:spcAft>
                <a:spcPts val="0"/>
              </a:spcAft>
              <a:buSzPts val="2000"/>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23" name="Google Shape;223;p49"/>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224" name="Shape 224"/>
        <p:cNvGrpSpPr/>
        <p:nvPr/>
      </p:nvGrpSpPr>
      <p:grpSpPr>
        <a:xfrm>
          <a:off x="0" y="0"/>
          <a:ext cx="0" cy="0"/>
          <a:chOff x="0" y="0"/>
          <a:chExt cx="0" cy="0"/>
        </a:xfrm>
      </p:grpSpPr>
      <p:cxnSp>
        <p:nvCxnSpPr>
          <p:cNvPr id="225" name="Google Shape;225;p50"/>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sp>
        <p:nvSpPr>
          <p:cNvPr id="226" name="Google Shape;226;p50"/>
          <p:cNvSpPr txBox="1"/>
          <p:nvPr>
            <p:ph idx="1" type="body"/>
          </p:nvPr>
        </p:nvSpPr>
        <p:spPr>
          <a:xfrm>
            <a:off x="2555720" y="1338012"/>
            <a:ext cx="5724600" cy="1919400"/>
          </a:xfrm>
          <a:prstGeom prst="rect">
            <a:avLst/>
          </a:prstGeom>
          <a:noFill/>
          <a:ln>
            <a:noFill/>
          </a:ln>
        </p:spPr>
        <p:txBody>
          <a:bodyPr anchorCtr="0" anchor="ctr" bIns="45700" lIns="91425" spcFirstLastPara="1" rIns="91425" wrap="square" tIns="45700">
            <a:noAutofit/>
          </a:bodyPr>
          <a:lstStyle>
            <a:lvl1pPr indent="-431800" lvl="0" marL="457200" rtl="0" algn="l">
              <a:lnSpc>
                <a:spcPct val="120000"/>
              </a:lnSpc>
              <a:spcBef>
                <a:spcPts val="1000"/>
              </a:spcBef>
              <a:spcAft>
                <a:spcPts val="0"/>
              </a:spcAft>
              <a:buSzPts val="3200"/>
              <a:buFont typeface="Merriweather Sans"/>
              <a:buChar char="-"/>
              <a:defRPr sz="3200"/>
            </a:lvl1pPr>
            <a:lvl2pPr indent="-406400" lvl="1" marL="914400" rtl="0" algn="l">
              <a:lnSpc>
                <a:spcPct val="120000"/>
              </a:lnSpc>
              <a:spcBef>
                <a:spcPts val="500"/>
              </a:spcBef>
              <a:spcAft>
                <a:spcPts val="0"/>
              </a:spcAft>
              <a:buSzPts val="2800"/>
              <a:buChar char="-"/>
              <a:defRPr sz="2800"/>
            </a:lvl2pPr>
            <a:lvl3pPr indent="-381000" lvl="2" marL="1371600" rtl="0" algn="l">
              <a:lnSpc>
                <a:spcPct val="120000"/>
              </a:lnSpc>
              <a:spcBef>
                <a:spcPts val="500"/>
              </a:spcBef>
              <a:spcAft>
                <a:spcPts val="0"/>
              </a:spcAft>
              <a:buSzPts val="2400"/>
              <a:buChar char="-"/>
              <a:defRPr sz="24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27" name="Google Shape;227;p50"/>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must)">
  <p:cSld name="pealkiri 01 (must)">
    <p:bg>
      <p:bgPr>
        <a:solidFill>
          <a:schemeClr val="dk1"/>
        </a:solidFill>
      </p:bgPr>
    </p:bg>
    <p:spTree>
      <p:nvGrpSpPr>
        <p:cNvPr id="228" name="Shape 228"/>
        <p:cNvGrpSpPr/>
        <p:nvPr/>
      </p:nvGrpSpPr>
      <p:grpSpPr>
        <a:xfrm>
          <a:off x="0" y="0"/>
          <a:ext cx="0" cy="0"/>
          <a:chOff x="0" y="0"/>
          <a:chExt cx="0" cy="0"/>
        </a:xfrm>
      </p:grpSpPr>
      <p:sp>
        <p:nvSpPr>
          <p:cNvPr id="229" name="Google Shape;229;p51"/>
          <p:cNvSpPr txBox="1"/>
          <p:nvPr>
            <p:ph type="title"/>
          </p:nvPr>
        </p:nvSpPr>
        <p:spPr>
          <a:xfrm>
            <a:off x="330200" y="273844"/>
            <a:ext cx="84708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lt1"/>
              </a:buClr>
              <a:buSzPts val="6300"/>
              <a:buFont typeface="Times New Roma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HTI-est-valge.png" id="230" name="Google Shape;230;p51"/>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p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8" name="Google Shape;28;p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9" name="Google Shape;29;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231" name="Shape 231"/>
        <p:cNvGrpSpPr/>
        <p:nvPr/>
      </p:nvGrpSpPr>
      <p:grpSpPr>
        <a:xfrm>
          <a:off x="0" y="0"/>
          <a:ext cx="0" cy="0"/>
          <a:chOff x="0" y="0"/>
          <a:chExt cx="0" cy="0"/>
        </a:xfrm>
      </p:grpSpPr>
      <p:sp>
        <p:nvSpPr>
          <p:cNvPr id="232" name="Google Shape;232;p52"/>
          <p:cNvSpPr txBox="1"/>
          <p:nvPr>
            <p:ph type="title"/>
          </p:nvPr>
        </p:nvSpPr>
        <p:spPr>
          <a:xfrm>
            <a:off x="628650" y="273844"/>
            <a:ext cx="7886700" cy="994200"/>
          </a:xfrm>
          <a:prstGeom prst="rect">
            <a:avLst/>
          </a:prstGeom>
          <a:noFill/>
          <a:ln>
            <a:noFill/>
          </a:ln>
        </p:spPr>
        <p:txBody>
          <a:bodyPr anchorCtr="0" anchor="b" bIns="45700" lIns="91425" spcFirstLastPara="1" rIns="91425" wrap="square" tIns="45700">
            <a:noAutofit/>
          </a:bodyPr>
          <a:lstStyle>
            <a:lvl1pPr lvl="0" rtl="0" algn="l">
              <a:lnSpc>
                <a:spcPct val="5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3" name="Google Shape;233;p52"/>
          <p:cNvSpPr txBox="1"/>
          <p:nvPr>
            <p:ph idx="1" type="body"/>
          </p:nvPr>
        </p:nvSpPr>
        <p:spPr>
          <a:xfrm>
            <a:off x="625320" y="1376112"/>
            <a:ext cx="7909200" cy="30339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Font typeface="Merriweather Sans"/>
              <a:buChar char="-"/>
              <a:defRPr sz="2400"/>
            </a:lvl2pPr>
            <a:lvl3pPr indent="-355600" lvl="2" marL="1371600" rtl="0" algn="l">
              <a:lnSpc>
                <a:spcPct val="120000"/>
              </a:lnSpc>
              <a:spcBef>
                <a:spcPts val="500"/>
              </a:spcBef>
              <a:spcAft>
                <a:spcPts val="0"/>
              </a:spcAft>
              <a:buSzPts val="2000"/>
              <a:buFont typeface="Merriweather Sans"/>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34" name="Google Shape;234;p52"/>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35" name="Shape 235"/>
        <p:cNvGrpSpPr/>
        <p:nvPr/>
      </p:nvGrpSpPr>
      <p:grpSpPr>
        <a:xfrm>
          <a:off x="0" y="0"/>
          <a:ext cx="0" cy="0"/>
          <a:chOff x="0" y="0"/>
          <a:chExt cx="0" cy="0"/>
        </a:xfrm>
      </p:grpSpPr>
      <p:sp>
        <p:nvSpPr>
          <p:cNvPr id="236" name="Google Shape;236;p53"/>
          <p:cNvSpPr txBox="1"/>
          <p:nvPr>
            <p:ph type="title"/>
          </p:nvPr>
        </p:nvSpPr>
        <p:spPr>
          <a:xfrm>
            <a:off x="596900" y="235931"/>
            <a:ext cx="7962900" cy="926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53"/>
          <p:cNvSpPr txBox="1"/>
          <p:nvPr>
            <p:ph idx="1" type="body"/>
          </p:nvPr>
        </p:nvSpPr>
        <p:spPr>
          <a:xfrm>
            <a:off x="625320" y="1376112"/>
            <a:ext cx="7909200" cy="30339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Font typeface="Merriweather Sans"/>
              <a:buChar char="-"/>
              <a:defRPr sz="2400"/>
            </a:lvl2pPr>
            <a:lvl3pPr indent="-355600" lvl="2" marL="1371600" rtl="0" algn="l">
              <a:lnSpc>
                <a:spcPct val="120000"/>
              </a:lnSpc>
              <a:spcBef>
                <a:spcPts val="500"/>
              </a:spcBef>
              <a:spcAft>
                <a:spcPts val="0"/>
              </a:spcAft>
              <a:buSzPts val="2000"/>
              <a:buFont typeface="Merriweather Sans"/>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38" name="Google Shape;238;p53"/>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239" name="Shape 239"/>
        <p:cNvGrpSpPr/>
        <p:nvPr/>
      </p:nvGrpSpPr>
      <p:grpSpPr>
        <a:xfrm>
          <a:off x="0" y="0"/>
          <a:ext cx="0" cy="0"/>
          <a:chOff x="0" y="0"/>
          <a:chExt cx="0" cy="0"/>
        </a:xfrm>
      </p:grpSpPr>
      <p:sp>
        <p:nvSpPr>
          <p:cNvPr id="240" name="Google Shape;240;p54"/>
          <p:cNvSpPr/>
          <p:nvPr>
            <p:ph idx="2" type="pic"/>
          </p:nvPr>
        </p:nvSpPr>
        <p:spPr>
          <a:xfrm>
            <a:off x="0" y="0"/>
            <a:ext cx="9144000" cy="5143500"/>
          </a:xfrm>
          <a:prstGeom prst="rect">
            <a:avLst/>
          </a:prstGeom>
          <a:noFill/>
          <a:ln>
            <a:noFill/>
          </a:ln>
        </p:spPr>
      </p:sp>
      <p:pic>
        <p:nvPicPr>
          <p:cNvPr id="241" name="Google Shape;241;p54"/>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242" name="Shape 242"/>
        <p:cNvGrpSpPr/>
        <p:nvPr/>
      </p:nvGrpSpPr>
      <p:grpSpPr>
        <a:xfrm>
          <a:off x="0" y="0"/>
          <a:ext cx="0" cy="0"/>
          <a:chOff x="0" y="0"/>
          <a:chExt cx="0" cy="0"/>
        </a:xfrm>
      </p:grpSpPr>
      <p:sp>
        <p:nvSpPr>
          <p:cNvPr id="243" name="Google Shape;243;p5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4" name="Google Shape;244;p55"/>
          <p:cNvSpPr txBox="1"/>
          <p:nvPr>
            <p:ph idx="1" type="body"/>
          </p:nvPr>
        </p:nvSpPr>
        <p:spPr>
          <a:xfrm>
            <a:off x="622300" y="1394222"/>
            <a:ext cx="3724200" cy="29343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5" name="Google Shape;245;p55"/>
          <p:cNvSpPr txBox="1"/>
          <p:nvPr>
            <p:ph idx="2" type="body"/>
          </p:nvPr>
        </p:nvSpPr>
        <p:spPr>
          <a:xfrm>
            <a:off x="4810125" y="1394222"/>
            <a:ext cx="3724200" cy="29343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46" name="Google Shape;246;p55"/>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247" name="Shape 247"/>
        <p:cNvGrpSpPr/>
        <p:nvPr/>
      </p:nvGrpSpPr>
      <p:grpSpPr>
        <a:xfrm>
          <a:off x="0" y="0"/>
          <a:ext cx="0" cy="0"/>
          <a:chOff x="0" y="0"/>
          <a:chExt cx="0" cy="0"/>
        </a:xfrm>
      </p:grpSpPr>
      <p:sp>
        <p:nvSpPr>
          <p:cNvPr id="248" name="Google Shape;248;p56"/>
          <p:cNvSpPr txBox="1"/>
          <p:nvPr>
            <p:ph idx="1" type="body"/>
          </p:nvPr>
        </p:nvSpPr>
        <p:spPr>
          <a:xfrm>
            <a:off x="622300" y="1394222"/>
            <a:ext cx="3724200" cy="29343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9" name="Google Shape;249;p56"/>
          <p:cNvSpPr txBox="1"/>
          <p:nvPr>
            <p:ph idx="2" type="body"/>
          </p:nvPr>
        </p:nvSpPr>
        <p:spPr>
          <a:xfrm>
            <a:off x="4810125" y="1394222"/>
            <a:ext cx="3724200" cy="2934300"/>
          </a:xfrm>
          <a:prstGeom prst="rect">
            <a:avLst/>
          </a:prstGeom>
          <a:noFill/>
          <a:ln>
            <a:noFill/>
          </a:ln>
        </p:spPr>
        <p:txBody>
          <a:bodyPr anchorCtr="0" anchor="t" bIns="45700" lIns="91425" spcFirstLastPara="1" rIns="91425" wrap="square" tIns="45700">
            <a:noAutofit/>
          </a:bodyPr>
          <a:lstStyle>
            <a:lvl1pPr indent="-342900" lvl="0" marL="457200" rtl="0" algn="l">
              <a:lnSpc>
                <a:spcPct val="120000"/>
              </a:lnSpc>
              <a:spcBef>
                <a:spcPts val="1000"/>
              </a:spcBef>
              <a:spcAft>
                <a:spcPts val="0"/>
              </a:spcAft>
              <a:buSzPts val="1800"/>
              <a:buChar char="-"/>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0" name="Google Shape;250;p56"/>
          <p:cNvSpPr txBox="1"/>
          <p:nvPr>
            <p:ph type="title"/>
          </p:nvPr>
        </p:nvSpPr>
        <p:spPr>
          <a:xfrm>
            <a:off x="596900" y="235931"/>
            <a:ext cx="7962900" cy="926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51" name="Google Shape;251;p56"/>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252" name="Shape 252"/>
        <p:cNvGrpSpPr/>
        <p:nvPr/>
      </p:nvGrpSpPr>
      <p:grpSpPr>
        <a:xfrm>
          <a:off x="0" y="0"/>
          <a:ext cx="0" cy="0"/>
          <a:chOff x="0" y="0"/>
          <a:chExt cx="0" cy="0"/>
        </a:xfrm>
      </p:grpSpPr>
      <p:sp>
        <p:nvSpPr>
          <p:cNvPr id="253" name="Google Shape;253;p57"/>
          <p:cNvSpPr txBox="1"/>
          <p:nvPr>
            <p:ph idx="1" type="body"/>
          </p:nvPr>
        </p:nvSpPr>
        <p:spPr>
          <a:xfrm>
            <a:off x="211807" y="534612"/>
            <a:ext cx="3127800" cy="4991100"/>
          </a:xfrm>
          <a:prstGeom prst="rect">
            <a:avLst/>
          </a:prstGeom>
          <a:noFill/>
          <a:ln>
            <a:noFill/>
          </a:ln>
        </p:spPr>
        <p:txBody>
          <a:bodyPr anchorCtr="0" anchor="b" bIns="45700" lIns="91425" spcFirstLastPara="1" rIns="91425" wrap="square" tIns="45700">
            <a:noAutofit/>
          </a:bodyPr>
          <a:lstStyle>
            <a:lvl1pPr indent="-228600" lvl="0" marL="457200" rtl="0" algn="l">
              <a:lnSpc>
                <a:spcPct val="120000"/>
              </a:lnSpc>
              <a:spcBef>
                <a:spcPts val="1000"/>
              </a:spcBef>
              <a:spcAft>
                <a:spcPts val="0"/>
              </a:spcAft>
              <a:buSzPts val="45000"/>
              <a:buNone/>
              <a:defRPr b="0" i="1" sz="45000">
                <a:solidFill>
                  <a:srgbClr val="F68D2E"/>
                </a:solidFill>
                <a:latin typeface="Times New Roman"/>
                <a:ea typeface="Times New Roman"/>
                <a:cs typeface="Times New Roman"/>
                <a:sym typeface="Times New Roman"/>
              </a:defRPr>
            </a:lvl1pPr>
            <a:lvl2pPr indent="-342900" lvl="1" marL="914400" rtl="0" algn="l">
              <a:lnSpc>
                <a:spcPct val="120000"/>
              </a:lnSpc>
              <a:spcBef>
                <a:spcPts val="500"/>
              </a:spcBef>
              <a:spcAft>
                <a:spcPts val="0"/>
              </a:spcAft>
              <a:buSzPts val="1800"/>
              <a:buChar char="-"/>
              <a:defRPr/>
            </a:lvl2pPr>
            <a:lvl3pPr indent="-342900" lvl="2" marL="1371600" rtl="0" algn="l">
              <a:lnSpc>
                <a:spcPct val="120000"/>
              </a:lnSpc>
              <a:spcBef>
                <a:spcPts val="500"/>
              </a:spcBef>
              <a:spcAft>
                <a:spcPts val="0"/>
              </a:spcAft>
              <a:buSzPts val="1800"/>
              <a:buChar char="-"/>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54" name="Google Shape;254;p57"/>
          <p:cNvSpPr txBox="1"/>
          <p:nvPr>
            <p:ph idx="2" type="body"/>
          </p:nvPr>
        </p:nvSpPr>
        <p:spPr>
          <a:xfrm>
            <a:off x="3698721" y="1661862"/>
            <a:ext cx="4751700" cy="1675500"/>
          </a:xfrm>
          <a:prstGeom prst="rect">
            <a:avLst/>
          </a:prstGeom>
          <a:noFill/>
          <a:ln>
            <a:noFill/>
          </a:ln>
        </p:spPr>
        <p:txBody>
          <a:bodyPr anchorCtr="0" anchor="ctr" bIns="45700" lIns="91425" spcFirstLastPara="1" rIns="91425" wrap="square" tIns="45700">
            <a:noAutofit/>
          </a:bodyPr>
          <a:lstStyle>
            <a:lvl1pPr indent="-431800" lvl="0" marL="457200" rtl="0" algn="l">
              <a:lnSpc>
                <a:spcPct val="120000"/>
              </a:lnSpc>
              <a:spcBef>
                <a:spcPts val="1000"/>
              </a:spcBef>
              <a:spcAft>
                <a:spcPts val="0"/>
              </a:spcAft>
              <a:buSzPts val="3200"/>
              <a:buFont typeface="Merriweather Sans"/>
              <a:buChar char="-"/>
              <a:defRPr sz="3200"/>
            </a:lvl1pPr>
            <a:lvl2pPr indent="-406400" lvl="1" marL="914400" rtl="0" algn="l">
              <a:lnSpc>
                <a:spcPct val="120000"/>
              </a:lnSpc>
              <a:spcBef>
                <a:spcPts val="500"/>
              </a:spcBef>
              <a:spcAft>
                <a:spcPts val="0"/>
              </a:spcAft>
              <a:buSzPts val="2800"/>
              <a:buChar char="-"/>
              <a:defRPr sz="2800"/>
            </a:lvl2pPr>
            <a:lvl3pPr indent="-381000" lvl="2" marL="1371600" rtl="0" algn="l">
              <a:lnSpc>
                <a:spcPct val="120000"/>
              </a:lnSpc>
              <a:spcBef>
                <a:spcPts val="500"/>
              </a:spcBef>
              <a:spcAft>
                <a:spcPts val="0"/>
              </a:spcAft>
              <a:buSzPts val="2400"/>
              <a:buChar char="-"/>
              <a:defRPr sz="24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55" name="Google Shape;255;p57"/>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256" name="Shape 256"/>
        <p:cNvGrpSpPr/>
        <p:nvPr/>
      </p:nvGrpSpPr>
      <p:grpSpPr>
        <a:xfrm>
          <a:off x="0" y="0"/>
          <a:ext cx="0" cy="0"/>
          <a:chOff x="0" y="0"/>
          <a:chExt cx="0" cy="0"/>
        </a:xfrm>
      </p:grpSpPr>
      <p:sp>
        <p:nvSpPr>
          <p:cNvPr id="257" name="Google Shape;257;p58"/>
          <p:cNvSpPr/>
          <p:nvPr/>
        </p:nvSpPr>
        <p:spPr>
          <a:xfrm>
            <a:off x="749300" y="514350"/>
            <a:ext cx="2349600" cy="1762200"/>
          </a:xfrm>
          <a:prstGeom prst="rect">
            <a:avLst/>
          </a:prstGeom>
          <a:solidFill>
            <a:srgbClr val="ED7D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8" name="Google Shape;258;p58"/>
          <p:cNvSpPr txBox="1"/>
          <p:nvPr>
            <p:ph type="title"/>
          </p:nvPr>
        </p:nvSpPr>
        <p:spPr>
          <a:xfrm>
            <a:off x="755576" y="1381125"/>
            <a:ext cx="2340000" cy="893400"/>
          </a:xfrm>
          <a:prstGeom prst="rect">
            <a:avLst/>
          </a:prstGeom>
          <a:noFill/>
          <a:ln>
            <a:noFill/>
          </a:ln>
        </p:spPr>
        <p:txBody>
          <a:bodyPr anchorCtr="0" anchor="b" bIns="140400" lIns="180000" spcFirstLastPara="1" rIns="180000" wrap="square" tIns="374400">
            <a:noAutofit/>
          </a:bodyPr>
          <a:lstStyle>
            <a:lvl1pPr lvl="0" rt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9" name="Google Shape;259;p58"/>
          <p:cNvSpPr/>
          <p:nvPr>
            <p:ph idx="2" type="pic"/>
          </p:nvPr>
        </p:nvSpPr>
        <p:spPr>
          <a:xfrm>
            <a:off x="3455876" y="519522"/>
            <a:ext cx="1755000" cy="1755000"/>
          </a:xfrm>
          <a:prstGeom prst="rect">
            <a:avLst/>
          </a:prstGeom>
          <a:noFill/>
          <a:ln>
            <a:noFill/>
          </a:ln>
        </p:spPr>
      </p:sp>
      <p:sp>
        <p:nvSpPr>
          <p:cNvPr id="260" name="Google Shape;260;p58"/>
          <p:cNvSpPr/>
          <p:nvPr>
            <p:ph idx="3" type="pic"/>
          </p:nvPr>
        </p:nvSpPr>
        <p:spPr>
          <a:xfrm>
            <a:off x="6156176" y="519522"/>
            <a:ext cx="1755000" cy="1755000"/>
          </a:xfrm>
          <a:prstGeom prst="rect">
            <a:avLst/>
          </a:prstGeom>
          <a:noFill/>
          <a:ln>
            <a:noFill/>
          </a:ln>
        </p:spPr>
      </p:sp>
      <p:sp>
        <p:nvSpPr>
          <p:cNvPr id="261" name="Google Shape;261;p58"/>
          <p:cNvSpPr txBox="1"/>
          <p:nvPr>
            <p:ph idx="1" type="body"/>
          </p:nvPr>
        </p:nvSpPr>
        <p:spPr>
          <a:xfrm>
            <a:off x="762000" y="2447925"/>
            <a:ext cx="7772400" cy="1962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Font typeface="Merriweather Sans"/>
              <a:buChar char="-"/>
              <a:defRPr sz="2400"/>
            </a:lvl2pPr>
            <a:lvl3pPr indent="-355600" lvl="2" marL="1371600" rtl="0" algn="l">
              <a:lnSpc>
                <a:spcPct val="120000"/>
              </a:lnSpc>
              <a:spcBef>
                <a:spcPts val="500"/>
              </a:spcBef>
              <a:spcAft>
                <a:spcPts val="0"/>
              </a:spcAft>
              <a:buSzPts val="2000"/>
              <a:buFont typeface="Merriweather Sans"/>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62" name="Google Shape;262;p58"/>
          <p:cNvSpPr txBox="1"/>
          <p:nvPr/>
        </p:nvSpPr>
        <p:spPr>
          <a:xfrm>
            <a:off x="7555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1" sz="6600" u="none" cap="none" strike="noStrike">
              <a:solidFill>
                <a:schemeClr val="lt1"/>
              </a:solidFill>
              <a:latin typeface="Times New Roman"/>
              <a:ea typeface="Times New Roman"/>
              <a:cs typeface="Times New Roman"/>
              <a:sym typeface="Times New Roman"/>
            </a:endParaRPr>
          </a:p>
        </p:txBody>
      </p:sp>
      <p:pic>
        <p:nvPicPr>
          <p:cNvPr id="263" name="Google Shape;263;p58"/>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264" name="Shape 264"/>
        <p:cNvGrpSpPr/>
        <p:nvPr/>
      </p:nvGrpSpPr>
      <p:grpSpPr>
        <a:xfrm>
          <a:off x="0" y="0"/>
          <a:ext cx="0" cy="0"/>
          <a:chOff x="0" y="0"/>
          <a:chExt cx="0" cy="0"/>
        </a:xfrm>
      </p:grpSpPr>
      <p:sp>
        <p:nvSpPr>
          <p:cNvPr id="265" name="Google Shape;265;p59"/>
          <p:cNvSpPr/>
          <p:nvPr>
            <p:ph idx="2" type="pic"/>
          </p:nvPr>
        </p:nvSpPr>
        <p:spPr>
          <a:xfrm>
            <a:off x="763476" y="519522"/>
            <a:ext cx="1755000" cy="1755000"/>
          </a:xfrm>
          <a:prstGeom prst="rect">
            <a:avLst/>
          </a:prstGeom>
          <a:noFill/>
          <a:ln>
            <a:noFill/>
          </a:ln>
        </p:spPr>
      </p:sp>
      <p:sp>
        <p:nvSpPr>
          <p:cNvPr id="266" name="Google Shape;266;p59"/>
          <p:cNvSpPr/>
          <p:nvPr>
            <p:ph idx="3" type="pic"/>
          </p:nvPr>
        </p:nvSpPr>
        <p:spPr>
          <a:xfrm>
            <a:off x="6156176" y="519522"/>
            <a:ext cx="1755000" cy="1755000"/>
          </a:xfrm>
          <a:prstGeom prst="rect">
            <a:avLst/>
          </a:prstGeom>
          <a:noFill/>
          <a:ln>
            <a:noFill/>
          </a:ln>
        </p:spPr>
      </p:sp>
      <p:sp>
        <p:nvSpPr>
          <p:cNvPr id="267" name="Google Shape;267;p59"/>
          <p:cNvSpPr txBox="1"/>
          <p:nvPr>
            <p:ph idx="1" type="body"/>
          </p:nvPr>
        </p:nvSpPr>
        <p:spPr>
          <a:xfrm>
            <a:off x="762000" y="2447925"/>
            <a:ext cx="7772400" cy="1962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Font typeface="Merriweather Sans"/>
              <a:buChar char="-"/>
              <a:defRPr sz="2400"/>
            </a:lvl2pPr>
            <a:lvl3pPr indent="-355600" lvl="2" marL="1371600" rtl="0" algn="l">
              <a:lnSpc>
                <a:spcPct val="120000"/>
              </a:lnSpc>
              <a:spcBef>
                <a:spcPts val="500"/>
              </a:spcBef>
              <a:spcAft>
                <a:spcPts val="0"/>
              </a:spcAft>
              <a:buSzPts val="2000"/>
              <a:buFont typeface="Merriweather Sans"/>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68" name="Google Shape;268;p59"/>
          <p:cNvSpPr/>
          <p:nvPr/>
        </p:nvSpPr>
        <p:spPr>
          <a:xfrm>
            <a:off x="3479800" y="514350"/>
            <a:ext cx="2349600" cy="1762200"/>
          </a:xfrm>
          <a:prstGeom prst="rect">
            <a:avLst/>
          </a:prstGeom>
          <a:solidFill>
            <a:srgbClr val="ED7D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9" name="Google Shape;269;p59"/>
          <p:cNvSpPr txBox="1"/>
          <p:nvPr>
            <p:ph type="title"/>
          </p:nvPr>
        </p:nvSpPr>
        <p:spPr>
          <a:xfrm>
            <a:off x="3486076" y="1381125"/>
            <a:ext cx="2340000" cy="893400"/>
          </a:xfrm>
          <a:prstGeom prst="rect">
            <a:avLst/>
          </a:prstGeom>
          <a:noFill/>
          <a:ln>
            <a:noFill/>
          </a:ln>
        </p:spPr>
        <p:txBody>
          <a:bodyPr anchorCtr="0" anchor="b" bIns="140400" lIns="180000" spcFirstLastPara="1" rIns="180000" wrap="square" tIns="374400">
            <a:noAutofit/>
          </a:bodyPr>
          <a:lstStyle>
            <a:lvl1pPr lvl="0" rt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0" name="Google Shape;270;p59"/>
          <p:cNvSpPr txBox="1"/>
          <p:nvPr/>
        </p:nvSpPr>
        <p:spPr>
          <a:xfrm>
            <a:off x="34860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1" sz="6600" u="none" cap="none" strike="noStrike">
              <a:solidFill>
                <a:schemeClr val="lt1"/>
              </a:solidFill>
              <a:latin typeface="Times New Roman"/>
              <a:ea typeface="Times New Roman"/>
              <a:cs typeface="Times New Roman"/>
              <a:sym typeface="Times New Roman"/>
            </a:endParaRPr>
          </a:p>
        </p:txBody>
      </p:sp>
      <p:pic>
        <p:nvPicPr>
          <p:cNvPr id="271" name="Google Shape;271;p59"/>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272" name="Shape 272"/>
        <p:cNvGrpSpPr/>
        <p:nvPr/>
      </p:nvGrpSpPr>
      <p:grpSpPr>
        <a:xfrm>
          <a:off x="0" y="0"/>
          <a:ext cx="0" cy="0"/>
          <a:chOff x="0" y="0"/>
          <a:chExt cx="0" cy="0"/>
        </a:xfrm>
      </p:grpSpPr>
      <p:sp>
        <p:nvSpPr>
          <p:cNvPr id="273" name="Google Shape;273;p60"/>
          <p:cNvSpPr/>
          <p:nvPr>
            <p:ph idx="2" type="pic"/>
          </p:nvPr>
        </p:nvSpPr>
        <p:spPr>
          <a:xfrm>
            <a:off x="3455876" y="519522"/>
            <a:ext cx="1755000" cy="1755000"/>
          </a:xfrm>
          <a:prstGeom prst="rect">
            <a:avLst/>
          </a:prstGeom>
          <a:noFill/>
          <a:ln>
            <a:noFill/>
          </a:ln>
        </p:spPr>
      </p:sp>
      <p:sp>
        <p:nvSpPr>
          <p:cNvPr id="274" name="Google Shape;274;p60"/>
          <p:cNvSpPr/>
          <p:nvPr>
            <p:ph idx="3" type="pic"/>
          </p:nvPr>
        </p:nvSpPr>
        <p:spPr>
          <a:xfrm>
            <a:off x="758676" y="519522"/>
            <a:ext cx="1755000" cy="1755000"/>
          </a:xfrm>
          <a:prstGeom prst="rect">
            <a:avLst/>
          </a:prstGeom>
          <a:noFill/>
          <a:ln>
            <a:noFill/>
          </a:ln>
        </p:spPr>
      </p:sp>
      <p:sp>
        <p:nvSpPr>
          <p:cNvPr id="275" name="Google Shape;275;p60"/>
          <p:cNvSpPr txBox="1"/>
          <p:nvPr>
            <p:ph idx="1" type="body"/>
          </p:nvPr>
        </p:nvSpPr>
        <p:spPr>
          <a:xfrm>
            <a:off x="762000" y="2447925"/>
            <a:ext cx="7772400" cy="1962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Font typeface="Merriweather Sans"/>
              <a:buChar char="-"/>
              <a:defRPr sz="2400"/>
            </a:lvl2pPr>
            <a:lvl3pPr indent="-355600" lvl="2" marL="1371600" rtl="0" algn="l">
              <a:lnSpc>
                <a:spcPct val="120000"/>
              </a:lnSpc>
              <a:spcBef>
                <a:spcPts val="500"/>
              </a:spcBef>
              <a:spcAft>
                <a:spcPts val="0"/>
              </a:spcAft>
              <a:buSzPts val="2000"/>
              <a:buFont typeface="Merriweather Sans"/>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6" name="Google Shape;276;p60"/>
          <p:cNvSpPr/>
          <p:nvPr/>
        </p:nvSpPr>
        <p:spPr>
          <a:xfrm>
            <a:off x="6184900" y="514350"/>
            <a:ext cx="2349600" cy="1762200"/>
          </a:xfrm>
          <a:prstGeom prst="rect">
            <a:avLst/>
          </a:prstGeom>
          <a:solidFill>
            <a:srgbClr val="ED7D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77" name="Google Shape;277;p60"/>
          <p:cNvSpPr txBox="1"/>
          <p:nvPr>
            <p:ph type="title"/>
          </p:nvPr>
        </p:nvSpPr>
        <p:spPr>
          <a:xfrm>
            <a:off x="6191176" y="1381125"/>
            <a:ext cx="2340000" cy="893400"/>
          </a:xfrm>
          <a:prstGeom prst="rect">
            <a:avLst/>
          </a:prstGeom>
          <a:noFill/>
          <a:ln>
            <a:noFill/>
          </a:ln>
        </p:spPr>
        <p:txBody>
          <a:bodyPr anchorCtr="0" anchor="b" bIns="140400" lIns="180000" spcFirstLastPara="1" rIns="180000" wrap="square" tIns="374400">
            <a:noAutofit/>
          </a:bodyPr>
          <a:lstStyle>
            <a:lvl1pPr lvl="0" rt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8" name="Google Shape;278;p60"/>
          <p:cNvSpPr txBox="1"/>
          <p:nvPr/>
        </p:nvSpPr>
        <p:spPr>
          <a:xfrm>
            <a:off x="6191176" y="627534"/>
            <a:ext cx="1656300" cy="648000"/>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1" sz="6600" u="none" cap="none" strike="noStrike">
              <a:solidFill>
                <a:schemeClr val="lt1"/>
              </a:solidFill>
              <a:latin typeface="Times New Roman"/>
              <a:ea typeface="Times New Roman"/>
              <a:cs typeface="Times New Roman"/>
              <a:sym typeface="Times New Roman"/>
            </a:endParaRPr>
          </a:p>
        </p:txBody>
      </p:sp>
      <p:pic>
        <p:nvPicPr>
          <p:cNvPr id="279" name="Google Shape;279;p60"/>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280" name="Shape 280"/>
        <p:cNvGrpSpPr/>
        <p:nvPr/>
      </p:nvGrpSpPr>
      <p:grpSpPr>
        <a:xfrm>
          <a:off x="0" y="0"/>
          <a:ext cx="0" cy="0"/>
          <a:chOff x="0" y="0"/>
          <a:chExt cx="0" cy="0"/>
        </a:xfrm>
      </p:grpSpPr>
      <p:sp>
        <p:nvSpPr>
          <p:cNvPr id="281" name="Google Shape;281;p61"/>
          <p:cNvSpPr/>
          <p:nvPr>
            <p:ph idx="2" type="pic"/>
          </p:nvPr>
        </p:nvSpPr>
        <p:spPr>
          <a:xfrm>
            <a:off x="566445" y="777213"/>
            <a:ext cx="3159000" cy="3159000"/>
          </a:xfrm>
          <a:prstGeom prst="ellipse">
            <a:avLst/>
          </a:prstGeom>
          <a:noFill/>
          <a:ln>
            <a:noFill/>
          </a:ln>
        </p:spPr>
      </p:sp>
      <p:sp>
        <p:nvSpPr>
          <p:cNvPr id="282" name="Google Shape;282;p61"/>
          <p:cNvSpPr txBox="1"/>
          <p:nvPr>
            <p:ph idx="1" type="body"/>
          </p:nvPr>
        </p:nvSpPr>
        <p:spPr>
          <a:xfrm>
            <a:off x="5143500" y="1762553"/>
            <a:ext cx="3564600" cy="1299300"/>
          </a:xfrm>
          <a:prstGeom prst="rect">
            <a:avLst/>
          </a:prstGeom>
          <a:noFill/>
          <a:ln>
            <a:noFill/>
          </a:ln>
        </p:spPr>
        <p:txBody>
          <a:bodyPr anchorCtr="0" anchor="ctr"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lvl1pPr>
            <a:lvl2pPr indent="-381000" lvl="1" marL="914400" rtl="0" algn="l">
              <a:lnSpc>
                <a:spcPct val="120000"/>
              </a:lnSpc>
              <a:spcBef>
                <a:spcPts val="500"/>
              </a:spcBef>
              <a:spcAft>
                <a:spcPts val="0"/>
              </a:spcAft>
              <a:buSzPts val="2400"/>
              <a:buChar char="-"/>
              <a:defRPr sz="2400"/>
            </a:lvl2pPr>
            <a:lvl3pPr indent="-355600" lvl="2" marL="1371600" rtl="0" algn="l">
              <a:lnSpc>
                <a:spcPct val="120000"/>
              </a:lnSpc>
              <a:spcBef>
                <a:spcPts val="500"/>
              </a:spcBef>
              <a:spcAft>
                <a:spcPts val="0"/>
              </a:spcAft>
              <a:buSzPts val="2000"/>
              <a:buChar char="-"/>
              <a:defRPr sz="20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83" name="Google Shape;283;p61"/>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
        <p:nvSpPr>
          <p:cNvPr id="32" name="Google Shape;32;p7"/>
          <p:cNvSpPr txBox="1"/>
          <p:nvPr>
            <p:ph type="ctrTitle"/>
          </p:nvPr>
        </p:nvSpPr>
        <p:spPr>
          <a:xfrm>
            <a:off x="818703" y="1405153"/>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dk1"/>
              </a:buClr>
              <a:buSzPts val="8800"/>
              <a:buFont typeface="Times New Roman"/>
              <a:buNone/>
              <a:defRPr b="0" i="1" sz="8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7"/>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latin typeface="Times New Roman"/>
                <a:ea typeface="Times New Roman"/>
                <a:cs typeface="Times New Roman"/>
                <a:sym typeface="Times New Roman"/>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84" name="Shape 284"/>
        <p:cNvGrpSpPr/>
        <p:nvPr/>
      </p:nvGrpSpPr>
      <p:grpSpPr>
        <a:xfrm>
          <a:off x="0" y="0"/>
          <a:ext cx="0" cy="0"/>
          <a:chOff x="0" y="0"/>
          <a:chExt cx="0" cy="0"/>
        </a:xfrm>
      </p:grpSpPr>
      <p:sp>
        <p:nvSpPr>
          <p:cNvPr id="285" name="Google Shape;285;p62"/>
          <p:cNvSpPr txBox="1"/>
          <p:nvPr>
            <p:ph idx="1" type="body"/>
          </p:nvPr>
        </p:nvSpPr>
        <p:spPr>
          <a:xfrm>
            <a:off x="477330" y="2563564"/>
            <a:ext cx="3466500" cy="1299300"/>
          </a:xfrm>
          <a:prstGeom prst="rect">
            <a:avLst/>
          </a:prstGeom>
          <a:noFill/>
          <a:ln>
            <a:noFill/>
          </a:ln>
        </p:spPr>
        <p:txBody>
          <a:bodyPr anchorCtr="0" anchor="ctr" bIns="45700" lIns="91425" spcFirstLastPara="1" rIns="91425" wrap="square" tIns="45700">
            <a:noAutofit/>
          </a:bodyPr>
          <a:lstStyle>
            <a:lvl1pPr indent="-381000" lvl="0" marL="457200" rtl="0" algn="l">
              <a:lnSpc>
                <a:spcPct val="120000"/>
              </a:lnSpc>
              <a:spcBef>
                <a:spcPts val="1000"/>
              </a:spcBef>
              <a:spcAft>
                <a:spcPts val="0"/>
              </a:spcAft>
              <a:buSzPts val="2400"/>
              <a:buFont typeface="Merriweather Sans"/>
              <a:buChar char="-"/>
              <a:defRPr sz="2400"/>
            </a:lvl1pPr>
            <a:lvl2pPr indent="-355600" lvl="1" marL="914400" rtl="0" algn="l">
              <a:lnSpc>
                <a:spcPct val="120000"/>
              </a:lnSpc>
              <a:spcBef>
                <a:spcPts val="500"/>
              </a:spcBef>
              <a:spcAft>
                <a:spcPts val="0"/>
              </a:spcAft>
              <a:buSzPts val="2000"/>
              <a:buChar char="-"/>
              <a:defRPr sz="2000"/>
            </a:lvl2pPr>
            <a:lvl3pPr indent="-342900" lvl="2" marL="1371600" rtl="0" algn="l">
              <a:lnSpc>
                <a:spcPct val="120000"/>
              </a:lnSpc>
              <a:spcBef>
                <a:spcPts val="500"/>
              </a:spcBef>
              <a:spcAft>
                <a:spcPts val="0"/>
              </a:spcAft>
              <a:buSzPts val="1800"/>
              <a:buChar char="-"/>
              <a:defRPr sz="18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6" name="Google Shape;286;p62"/>
          <p:cNvSpPr/>
          <p:nvPr>
            <p:ph idx="2" type="pic"/>
          </p:nvPr>
        </p:nvSpPr>
        <p:spPr>
          <a:xfrm>
            <a:off x="4187176" y="-362678"/>
            <a:ext cx="5892300" cy="5892300"/>
          </a:xfrm>
          <a:prstGeom prst="ellipse">
            <a:avLst/>
          </a:prstGeom>
          <a:noFill/>
          <a:ln>
            <a:noFill/>
          </a:ln>
        </p:spPr>
      </p:sp>
      <p:sp>
        <p:nvSpPr>
          <p:cNvPr id="287" name="Google Shape;287;p62"/>
          <p:cNvSpPr txBox="1"/>
          <p:nvPr>
            <p:ph type="title"/>
          </p:nvPr>
        </p:nvSpPr>
        <p:spPr>
          <a:xfrm>
            <a:off x="470287" y="1009631"/>
            <a:ext cx="3452100" cy="14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88" name="Google Shape;288;p62"/>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289" name="Shape 289"/>
        <p:cNvGrpSpPr/>
        <p:nvPr/>
      </p:nvGrpSpPr>
      <p:grpSpPr>
        <a:xfrm>
          <a:off x="0" y="0"/>
          <a:ext cx="0" cy="0"/>
          <a:chOff x="0" y="0"/>
          <a:chExt cx="0" cy="0"/>
        </a:xfrm>
      </p:grpSpPr>
      <p:sp>
        <p:nvSpPr>
          <p:cNvPr id="290" name="Google Shape;290;p63"/>
          <p:cNvSpPr/>
          <p:nvPr>
            <p:ph idx="2" type="pic"/>
          </p:nvPr>
        </p:nvSpPr>
        <p:spPr>
          <a:xfrm>
            <a:off x="4187176" y="-362678"/>
            <a:ext cx="5892300" cy="5892300"/>
          </a:xfrm>
          <a:prstGeom prst="ellipse">
            <a:avLst/>
          </a:prstGeom>
          <a:noFill/>
          <a:ln>
            <a:noFill/>
          </a:ln>
        </p:spPr>
      </p:sp>
      <p:sp>
        <p:nvSpPr>
          <p:cNvPr id="291" name="Google Shape;291;p63"/>
          <p:cNvSpPr txBox="1"/>
          <p:nvPr>
            <p:ph idx="1" type="body"/>
          </p:nvPr>
        </p:nvSpPr>
        <p:spPr>
          <a:xfrm>
            <a:off x="451930" y="1963490"/>
            <a:ext cx="3466500" cy="1299300"/>
          </a:xfrm>
          <a:prstGeom prst="rect">
            <a:avLst/>
          </a:prstGeom>
          <a:noFill/>
          <a:ln>
            <a:noFill/>
          </a:ln>
        </p:spPr>
        <p:txBody>
          <a:bodyPr anchorCtr="0" anchor="ctr" bIns="45700" lIns="91425" spcFirstLastPara="1" rIns="91425" wrap="square" tIns="45700">
            <a:noAutofit/>
          </a:bodyPr>
          <a:lstStyle>
            <a:lvl1pPr indent="-381000" lvl="0" marL="457200" rtl="0" algn="l">
              <a:lnSpc>
                <a:spcPct val="120000"/>
              </a:lnSpc>
              <a:spcBef>
                <a:spcPts val="1000"/>
              </a:spcBef>
              <a:spcAft>
                <a:spcPts val="0"/>
              </a:spcAft>
              <a:buSzPts val="2400"/>
              <a:buFont typeface="Merriweather Sans"/>
              <a:buChar char="-"/>
              <a:defRPr sz="2400"/>
            </a:lvl1pPr>
            <a:lvl2pPr indent="-355600" lvl="1" marL="914400" rtl="0" algn="l">
              <a:lnSpc>
                <a:spcPct val="120000"/>
              </a:lnSpc>
              <a:spcBef>
                <a:spcPts val="500"/>
              </a:spcBef>
              <a:spcAft>
                <a:spcPts val="0"/>
              </a:spcAft>
              <a:buSzPts val="2000"/>
              <a:buChar char="-"/>
              <a:defRPr sz="2000"/>
            </a:lvl2pPr>
            <a:lvl3pPr indent="-342900" lvl="2" marL="1371600" rtl="0" algn="l">
              <a:lnSpc>
                <a:spcPct val="120000"/>
              </a:lnSpc>
              <a:spcBef>
                <a:spcPts val="500"/>
              </a:spcBef>
              <a:spcAft>
                <a:spcPts val="0"/>
              </a:spcAft>
              <a:buSzPts val="1800"/>
              <a:buChar char="-"/>
              <a:defRPr sz="18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92" name="Google Shape;292;p63"/>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293" name="Shape 293"/>
        <p:cNvGrpSpPr/>
        <p:nvPr/>
      </p:nvGrpSpPr>
      <p:grpSpPr>
        <a:xfrm>
          <a:off x="0" y="0"/>
          <a:ext cx="0" cy="0"/>
          <a:chOff x="0" y="0"/>
          <a:chExt cx="0" cy="0"/>
        </a:xfrm>
      </p:grpSpPr>
      <p:sp>
        <p:nvSpPr>
          <p:cNvPr id="294" name="Google Shape;294;p64"/>
          <p:cNvSpPr/>
          <p:nvPr>
            <p:ph idx="2" type="pic"/>
          </p:nvPr>
        </p:nvSpPr>
        <p:spPr>
          <a:xfrm>
            <a:off x="4850089" y="0"/>
            <a:ext cx="4293900" cy="5143500"/>
          </a:xfrm>
          <a:prstGeom prst="rect">
            <a:avLst/>
          </a:prstGeom>
          <a:noFill/>
          <a:ln>
            <a:noFill/>
          </a:ln>
        </p:spPr>
      </p:sp>
      <p:sp>
        <p:nvSpPr>
          <p:cNvPr id="295" name="Google Shape;295;p64"/>
          <p:cNvSpPr txBox="1"/>
          <p:nvPr>
            <p:ph type="title"/>
          </p:nvPr>
        </p:nvSpPr>
        <p:spPr>
          <a:xfrm>
            <a:off x="470287" y="1009631"/>
            <a:ext cx="3921000" cy="1427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6" name="Google Shape;296;p64"/>
          <p:cNvSpPr txBox="1"/>
          <p:nvPr>
            <p:ph idx="1" type="body"/>
          </p:nvPr>
        </p:nvSpPr>
        <p:spPr>
          <a:xfrm>
            <a:off x="515430" y="2563564"/>
            <a:ext cx="3878700" cy="1299300"/>
          </a:xfrm>
          <a:prstGeom prst="rect">
            <a:avLst/>
          </a:prstGeom>
          <a:noFill/>
          <a:ln>
            <a:noFill/>
          </a:ln>
        </p:spPr>
        <p:txBody>
          <a:bodyPr anchorCtr="0" anchor="ctr" bIns="45700" lIns="91425" spcFirstLastPara="1" rIns="91425" wrap="square" tIns="45700">
            <a:noAutofit/>
          </a:bodyPr>
          <a:lstStyle>
            <a:lvl1pPr indent="-381000" lvl="0" marL="457200" rtl="0" algn="l">
              <a:lnSpc>
                <a:spcPct val="120000"/>
              </a:lnSpc>
              <a:spcBef>
                <a:spcPts val="1000"/>
              </a:spcBef>
              <a:spcAft>
                <a:spcPts val="0"/>
              </a:spcAft>
              <a:buSzPts val="2400"/>
              <a:buFont typeface="Merriweather Sans"/>
              <a:buChar char="-"/>
              <a:defRPr sz="2400"/>
            </a:lvl1pPr>
            <a:lvl2pPr indent="-355600" lvl="1" marL="914400" rtl="0" algn="l">
              <a:lnSpc>
                <a:spcPct val="120000"/>
              </a:lnSpc>
              <a:spcBef>
                <a:spcPts val="500"/>
              </a:spcBef>
              <a:spcAft>
                <a:spcPts val="0"/>
              </a:spcAft>
              <a:buSzPts val="2000"/>
              <a:buChar char="-"/>
              <a:defRPr sz="2000"/>
            </a:lvl2pPr>
            <a:lvl3pPr indent="-342900" lvl="2" marL="1371600" rtl="0" algn="l">
              <a:lnSpc>
                <a:spcPct val="120000"/>
              </a:lnSpc>
              <a:spcBef>
                <a:spcPts val="500"/>
              </a:spcBef>
              <a:spcAft>
                <a:spcPts val="0"/>
              </a:spcAft>
              <a:buSzPts val="1800"/>
              <a:buChar char="-"/>
              <a:defRPr sz="18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297" name="Google Shape;297;p64"/>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298" name="Shape 298"/>
        <p:cNvGrpSpPr/>
        <p:nvPr/>
      </p:nvGrpSpPr>
      <p:grpSpPr>
        <a:xfrm>
          <a:off x="0" y="0"/>
          <a:ext cx="0" cy="0"/>
          <a:chOff x="0" y="0"/>
          <a:chExt cx="0" cy="0"/>
        </a:xfrm>
      </p:grpSpPr>
      <p:sp>
        <p:nvSpPr>
          <p:cNvPr id="299" name="Google Shape;299;p65"/>
          <p:cNvSpPr/>
          <p:nvPr>
            <p:ph idx="2" type="pic"/>
          </p:nvPr>
        </p:nvSpPr>
        <p:spPr>
          <a:xfrm>
            <a:off x="4850089" y="0"/>
            <a:ext cx="4293900" cy="5143500"/>
          </a:xfrm>
          <a:prstGeom prst="rect">
            <a:avLst/>
          </a:prstGeom>
          <a:noFill/>
          <a:ln>
            <a:noFill/>
          </a:ln>
        </p:spPr>
      </p:sp>
      <p:sp>
        <p:nvSpPr>
          <p:cNvPr id="300" name="Google Shape;300;p65"/>
          <p:cNvSpPr txBox="1"/>
          <p:nvPr>
            <p:ph idx="1" type="body"/>
          </p:nvPr>
        </p:nvSpPr>
        <p:spPr>
          <a:xfrm>
            <a:off x="515430" y="1992064"/>
            <a:ext cx="3878700" cy="1299300"/>
          </a:xfrm>
          <a:prstGeom prst="rect">
            <a:avLst/>
          </a:prstGeom>
          <a:noFill/>
          <a:ln>
            <a:noFill/>
          </a:ln>
        </p:spPr>
        <p:txBody>
          <a:bodyPr anchorCtr="0" anchor="ctr" bIns="45700" lIns="91425" spcFirstLastPara="1" rIns="91425" wrap="square" tIns="45700">
            <a:noAutofit/>
          </a:bodyPr>
          <a:lstStyle>
            <a:lvl1pPr indent="-381000" lvl="0" marL="457200" rtl="0" algn="l">
              <a:lnSpc>
                <a:spcPct val="120000"/>
              </a:lnSpc>
              <a:spcBef>
                <a:spcPts val="1000"/>
              </a:spcBef>
              <a:spcAft>
                <a:spcPts val="0"/>
              </a:spcAft>
              <a:buSzPts val="2400"/>
              <a:buFont typeface="Merriweather Sans"/>
              <a:buChar char="-"/>
              <a:defRPr sz="2400"/>
            </a:lvl1pPr>
            <a:lvl2pPr indent="-355600" lvl="1" marL="914400" rtl="0" algn="l">
              <a:lnSpc>
                <a:spcPct val="120000"/>
              </a:lnSpc>
              <a:spcBef>
                <a:spcPts val="500"/>
              </a:spcBef>
              <a:spcAft>
                <a:spcPts val="0"/>
              </a:spcAft>
              <a:buSzPts val="2000"/>
              <a:buChar char="-"/>
              <a:defRPr sz="2000"/>
            </a:lvl2pPr>
            <a:lvl3pPr indent="-342900" lvl="2" marL="1371600" rtl="0" algn="l">
              <a:lnSpc>
                <a:spcPct val="120000"/>
              </a:lnSpc>
              <a:spcBef>
                <a:spcPts val="500"/>
              </a:spcBef>
              <a:spcAft>
                <a:spcPts val="0"/>
              </a:spcAft>
              <a:buSzPts val="1800"/>
              <a:buChar char="-"/>
              <a:defRPr sz="18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01" name="Google Shape;301;p65"/>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302" name="Shape 302"/>
        <p:cNvGrpSpPr/>
        <p:nvPr/>
      </p:nvGrpSpPr>
      <p:grpSpPr>
        <a:xfrm>
          <a:off x="0" y="0"/>
          <a:ext cx="0" cy="0"/>
          <a:chOff x="0" y="0"/>
          <a:chExt cx="0" cy="0"/>
        </a:xfrm>
      </p:grpSpPr>
      <p:sp>
        <p:nvSpPr>
          <p:cNvPr id="303" name="Google Shape;303;p66"/>
          <p:cNvSpPr/>
          <p:nvPr>
            <p:ph idx="2" type="pic"/>
          </p:nvPr>
        </p:nvSpPr>
        <p:spPr>
          <a:xfrm>
            <a:off x="381000" y="257175"/>
            <a:ext cx="8356500" cy="4010100"/>
          </a:xfrm>
          <a:prstGeom prst="rect">
            <a:avLst/>
          </a:prstGeom>
          <a:noFill/>
          <a:ln>
            <a:noFill/>
          </a:ln>
        </p:spPr>
      </p:sp>
      <p:sp>
        <p:nvSpPr>
          <p:cNvPr id="304" name="Google Shape;304;p66"/>
          <p:cNvSpPr txBox="1"/>
          <p:nvPr>
            <p:ph idx="1" type="body"/>
          </p:nvPr>
        </p:nvSpPr>
        <p:spPr>
          <a:xfrm>
            <a:off x="2755900" y="4419600"/>
            <a:ext cx="5969100" cy="425700"/>
          </a:xfrm>
          <a:prstGeom prst="rect">
            <a:avLst/>
          </a:prstGeom>
          <a:noFill/>
          <a:ln>
            <a:noFill/>
          </a:ln>
        </p:spPr>
        <p:txBody>
          <a:bodyPr anchorCtr="0" anchor="b" bIns="45700" lIns="91425" spcFirstLastPara="1" rIns="91425" wrap="square" tIns="45700">
            <a:noAutofit/>
          </a:bodyPr>
          <a:lstStyle>
            <a:lvl1pPr indent="-228600" lvl="0" marL="457200" rtl="0" algn="r">
              <a:lnSpc>
                <a:spcPct val="100000"/>
              </a:lnSpc>
              <a:spcBef>
                <a:spcPts val="1000"/>
              </a:spcBef>
              <a:spcAft>
                <a:spcPts val="0"/>
              </a:spcAft>
              <a:buSzPts val="1600"/>
              <a:buNone/>
              <a:defRPr sz="1600"/>
            </a:lvl1pPr>
            <a:lvl2pPr indent="-228600" lvl="1" marL="914400" rtl="0" algn="l">
              <a:lnSpc>
                <a:spcPct val="120000"/>
              </a:lnSpc>
              <a:spcBef>
                <a:spcPts val="500"/>
              </a:spcBef>
              <a:spcAft>
                <a:spcPts val="0"/>
              </a:spcAft>
              <a:buSzPts val="1600"/>
              <a:buNone/>
              <a:defRPr sz="1600"/>
            </a:lvl2pPr>
            <a:lvl3pPr indent="-228600" lvl="2" marL="1371600" rtl="0" algn="l">
              <a:lnSpc>
                <a:spcPct val="120000"/>
              </a:lnSpc>
              <a:spcBef>
                <a:spcPts val="500"/>
              </a:spcBef>
              <a:spcAft>
                <a:spcPts val="0"/>
              </a:spcAft>
              <a:buSzPts val="1600"/>
              <a:buNone/>
              <a:defRPr sz="1600"/>
            </a:lvl3pPr>
            <a:lvl4pPr indent="-228600" lvl="3" marL="1828800" rtl="0" algn="l">
              <a:lnSpc>
                <a:spcPct val="120000"/>
              </a:lnSpc>
              <a:spcBef>
                <a:spcPts val="500"/>
              </a:spcBef>
              <a:spcAft>
                <a:spcPts val="0"/>
              </a:spcAft>
              <a:buSzPts val="1600"/>
              <a:buNone/>
              <a:defRPr sz="1600"/>
            </a:lvl4pPr>
            <a:lvl5pPr indent="-228600" lvl="4" marL="2286000" rtl="0" algn="l">
              <a:lnSpc>
                <a:spcPct val="120000"/>
              </a:lnSpc>
              <a:spcBef>
                <a:spcPts val="500"/>
              </a:spcBef>
              <a:spcAft>
                <a:spcPts val="0"/>
              </a:spcAft>
              <a:buSzPts val="1600"/>
              <a:buNone/>
              <a:defRPr sz="16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05" name="Google Shape;305;p66"/>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306" name="Shape 306"/>
        <p:cNvGrpSpPr/>
        <p:nvPr/>
      </p:nvGrpSpPr>
      <p:grpSpPr>
        <a:xfrm>
          <a:off x="0" y="0"/>
          <a:ext cx="0" cy="0"/>
          <a:chOff x="0" y="0"/>
          <a:chExt cx="0" cy="0"/>
        </a:xfrm>
      </p:grpSpPr>
      <p:sp>
        <p:nvSpPr>
          <p:cNvPr id="307" name="Google Shape;307;p67"/>
          <p:cNvSpPr txBox="1"/>
          <p:nvPr>
            <p:ph type="title"/>
          </p:nvPr>
        </p:nvSpPr>
        <p:spPr>
          <a:xfrm>
            <a:off x="375566" y="207356"/>
            <a:ext cx="8363100" cy="850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08" name="Google Shape;308;p67"/>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9" name="Shape 309"/>
        <p:cNvGrpSpPr/>
        <p:nvPr/>
      </p:nvGrpSpPr>
      <p:grpSpPr>
        <a:xfrm>
          <a:off x="0" y="0"/>
          <a:ext cx="0" cy="0"/>
          <a:chOff x="0" y="0"/>
          <a:chExt cx="0" cy="0"/>
        </a:xfrm>
      </p:grpSpPr>
      <p:sp>
        <p:nvSpPr>
          <p:cNvPr id="310" name="Google Shape;310;p68"/>
          <p:cNvSpPr/>
          <p:nvPr>
            <p:ph idx="2" type="pic"/>
          </p:nvPr>
        </p:nvSpPr>
        <p:spPr>
          <a:xfrm>
            <a:off x="985545" y="1076325"/>
            <a:ext cx="802500" cy="802500"/>
          </a:xfrm>
          <a:prstGeom prst="ellipse">
            <a:avLst/>
          </a:prstGeom>
          <a:noFill/>
          <a:ln>
            <a:noFill/>
          </a:ln>
        </p:spPr>
      </p:sp>
      <p:sp>
        <p:nvSpPr>
          <p:cNvPr id="311" name="Google Shape;311;p68"/>
          <p:cNvSpPr/>
          <p:nvPr>
            <p:ph idx="3" type="pic"/>
          </p:nvPr>
        </p:nvSpPr>
        <p:spPr>
          <a:xfrm>
            <a:off x="3474745" y="1076325"/>
            <a:ext cx="802500" cy="802500"/>
          </a:xfrm>
          <a:prstGeom prst="ellipse">
            <a:avLst/>
          </a:prstGeom>
          <a:noFill/>
          <a:ln>
            <a:noFill/>
          </a:ln>
        </p:spPr>
      </p:sp>
      <p:sp>
        <p:nvSpPr>
          <p:cNvPr id="312" name="Google Shape;312;p68"/>
          <p:cNvSpPr/>
          <p:nvPr>
            <p:ph idx="4" type="pic"/>
          </p:nvPr>
        </p:nvSpPr>
        <p:spPr>
          <a:xfrm>
            <a:off x="5887745" y="1076325"/>
            <a:ext cx="802500" cy="802500"/>
          </a:xfrm>
          <a:prstGeom prst="ellipse">
            <a:avLst/>
          </a:prstGeom>
          <a:noFill/>
          <a:ln>
            <a:noFill/>
          </a:ln>
        </p:spPr>
      </p:sp>
      <p:sp>
        <p:nvSpPr>
          <p:cNvPr id="313" name="Google Shape;313;p68"/>
          <p:cNvSpPr/>
          <p:nvPr>
            <p:ph idx="5" type="pic"/>
          </p:nvPr>
        </p:nvSpPr>
        <p:spPr>
          <a:xfrm>
            <a:off x="6891045" y="2905125"/>
            <a:ext cx="802500" cy="802500"/>
          </a:xfrm>
          <a:prstGeom prst="ellipse">
            <a:avLst/>
          </a:prstGeom>
          <a:noFill/>
          <a:ln>
            <a:noFill/>
          </a:ln>
        </p:spPr>
      </p:sp>
      <p:sp>
        <p:nvSpPr>
          <p:cNvPr id="314" name="Google Shape;314;p68"/>
          <p:cNvSpPr/>
          <p:nvPr>
            <p:ph idx="6" type="pic"/>
          </p:nvPr>
        </p:nvSpPr>
        <p:spPr>
          <a:xfrm>
            <a:off x="4414545" y="2905125"/>
            <a:ext cx="802500" cy="802500"/>
          </a:xfrm>
          <a:prstGeom prst="ellipse">
            <a:avLst/>
          </a:prstGeom>
          <a:noFill/>
          <a:ln>
            <a:noFill/>
          </a:ln>
        </p:spPr>
      </p:sp>
      <p:sp>
        <p:nvSpPr>
          <p:cNvPr id="315" name="Google Shape;315;p68"/>
          <p:cNvSpPr/>
          <p:nvPr>
            <p:ph idx="7" type="pic"/>
          </p:nvPr>
        </p:nvSpPr>
        <p:spPr>
          <a:xfrm>
            <a:off x="1963445" y="2905125"/>
            <a:ext cx="802500" cy="802500"/>
          </a:xfrm>
          <a:prstGeom prst="ellipse">
            <a:avLst/>
          </a:prstGeom>
          <a:noFill/>
          <a:ln>
            <a:noFill/>
          </a:ln>
        </p:spPr>
      </p:sp>
      <p:sp>
        <p:nvSpPr>
          <p:cNvPr id="316" name="Google Shape;316;p68"/>
          <p:cNvSpPr txBox="1"/>
          <p:nvPr>
            <p:ph idx="1" type="body"/>
          </p:nvPr>
        </p:nvSpPr>
        <p:spPr>
          <a:xfrm>
            <a:off x="787400" y="18954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7" name="Google Shape;317;p68"/>
          <p:cNvSpPr txBox="1"/>
          <p:nvPr>
            <p:ph idx="8" type="body"/>
          </p:nvPr>
        </p:nvSpPr>
        <p:spPr>
          <a:xfrm>
            <a:off x="3251200" y="18954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8" name="Google Shape;318;p68"/>
          <p:cNvSpPr txBox="1"/>
          <p:nvPr>
            <p:ph idx="9" type="body"/>
          </p:nvPr>
        </p:nvSpPr>
        <p:spPr>
          <a:xfrm>
            <a:off x="5676900" y="18954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19" name="Google Shape;319;p68"/>
          <p:cNvSpPr txBox="1"/>
          <p:nvPr>
            <p:ph idx="13" type="body"/>
          </p:nvPr>
        </p:nvSpPr>
        <p:spPr>
          <a:xfrm>
            <a:off x="6680200" y="37242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0" name="Google Shape;320;p68"/>
          <p:cNvSpPr txBox="1"/>
          <p:nvPr>
            <p:ph idx="14" type="body"/>
          </p:nvPr>
        </p:nvSpPr>
        <p:spPr>
          <a:xfrm>
            <a:off x="4203700" y="37242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1" name="Google Shape;321;p68"/>
          <p:cNvSpPr txBox="1"/>
          <p:nvPr>
            <p:ph idx="15" type="body"/>
          </p:nvPr>
        </p:nvSpPr>
        <p:spPr>
          <a:xfrm>
            <a:off x="1752600" y="3724275"/>
            <a:ext cx="1498500" cy="666600"/>
          </a:xfrm>
          <a:prstGeom prst="rect">
            <a:avLst/>
          </a:prstGeom>
          <a:noFill/>
          <a:ln>
            <a:noFill/>
          </a:ln>
        </p:spPr>
        <p:txBody>
          <a:bodyPr anchorCtr="0" anchor="t" bIns="45700" lIns="91425" spcFirstLastPara="1" rIns="91425" wrap="square" tIns="45700">
            <a:noAutofit/>
          </a:bodyPr>
          <a:lstStyle>
            <a:lvl1pPr indent="-228600" lvl="0" marL="457200" rtl="0" algn="ctr">
              <a:lnSpc>
                <a:spcPct val="100000"/>
              </a:lnSpc>
              <a:spcBef>
                <a:spcPts val="1000"/>
              </a:spcBef>
              <a:spcAft>
                <a:spcPts val="0"/>
              </a:spcAft>
              <a:buSzPts val="1700"/>
              <a:buNone/>
              <a:defRPr sz="1700"/>
            </a:lvl1pPr>
            <a:lvl2pPr indent="-228600" lvl="1" marL="914400" rtl="0" algn="l">
              <a:lnSpc>
                <a:spcPct val="120000"/>
              </a:lnSpc>
              <a:spcBef>
                <a:spcPts val="500"/>
              </a:spcBef>
              <a:spcAft>
                <a:spcPts val="0"/>
              </a:spcAft>
              <a:buSzPts val="1700"/>
              <a:buNone/>
              <a:defRPr sz="1700"/>
            </a:lvl2pPr>
            <a:lvl3pPr indent="-228600" lvl="2" marL="1371600" rtl="0" algn="l">
              <a:lnSpc>
                <a:spcPct val="120000"/>
              </a:lnSpc>
              <a:spcBef>
                <a:spcPts val="500"/>
              </a:spcBef>
              <a:spcAft>
                <a:spcPts val="0"/>
              </a:spcAft>
              <a:buSzPts val="1700"/>
              <a:buNone/>
              <a:defRPr sz="1700"/>
            </a:lvl3pPr>
            <a:lvl4pPr indent="-228600" lvl="3" marL="1828800" rtl="0" algn="l">
              <a:lnSpc>
                <a:spcPct val="120000"/>
              </a:lnSpc>
              <a:spcBef>
                <a:spcPts val="500"/>
              </a:spcBef>
              <a:spcAft>
                <a:spcPts val="0"/>
              </a:spcAft>
              <a:buSzPts val="1700"/>
              <a:buNone/>
              <a:defRPr sz="1700"/>
            </a:lvl4pPr>
            <a:lvl5pPr indent="-228600" lvl="4" marL="2286000" rtl="0" algn="l">
              <a:lnSpc>
                <a:spcPct val="120000"/>
              </a:lnSpc>
              <a:spcBef>
                <a:spcPts val="500"/>
              </a:spcBef>
              <a:spcAft>
                <a:spcPts val="0"/>
              </a:spcAft>
              <a:buSzPts val="1700"/>
              <a:buNone/>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2" name="Google Shape;322;p68"/>
          <p:cNvSpPr txBox="1"/>
          <p:nvPr>
            <p:ph type="title"/>
          </p:nvPr>
        </p:nvSpPr>
        <p:spPr>
          <a:xfrm>
            <a:off x="375566" y="-126019"/>
            <a:ext cx="8363100" cy="850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23" name="Google Shape;323;p68"/>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324" name="Shape 324"/>
        <p:cNvGrpSpPr/>
        <p:nvPr/>
      </p:nvGrpSpPr>
      <p:grpSpPr>
        <a:xfrm>
          <a:off x="0" y="0"/>
          <a:ext cx="0" cy="0"/>
          <a:chOff x="0" y="0"/>
          <a:chExt cx="0" cy="0"/>
        </a:xfrm>
      </p:grpSpPr>
      <p:pic>
        <p:nvPicPr>
          <p:cNvPr id="325" name="Google Shape;325;p69"/>
          <p:cNvPicPr preferRelativeResize="0"/>
          <p:nvPr/>
        </p:nvPicPr>
        <p:blipFill rotWithShape="1">
          <a:blip r:embed="rId2">
            <a:alphaModFix/>
          </a:blip>
          <a:srcRect b="0" l="0" r="0" t="0"/>
          <a:stretch/>
        </p:blipFill>
        <p:spPr>
          <a:xfrm>
            <a:off x="422219" y="4472131"/>
            <a:ext cx="1218681" cy="406824"/>
          </a:xfrm>
          <a:prstGeom prst="rect">
            <a:avLst/>
          </a:prstGeom>
          <a:noFill/>
          <a:ln>
            <a:noFill/>
          </a:ln>
        </p:spPr>
      </p:pic>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must)">
  <p:cSld name="tees (must)">
    <p:bg>
      <p:bgPr>
        <a:solidFill>
          <a:schemeClr val="dk1"/>
        </a:solidFill>
      </p:bgPr>
    </p:bg>
    <p:spTree>
      <p:nvGrpSpPr>
        <p:cNvPr id="326" name="Shape 326"/>
        <p:cNvGrpSpPr/>
        <p:nvPr/>
      </p:nvGrpSpPr>
      <p:grpSpPr>
        <a:xfrm>
          <a:off x="0" y="0"/>
          <a:ext cx="0" cy="0"/>
          <a:chOff x="0" y="0"/>
          <a:chExt cx="0" cy="0"/>
        </a:xfrm>
      </p:grpSpPr>
      <p:sp>
        <p:nvSpPr>
          <p:cNvPr id="327" name="Google Shape;327;p70"/>
          <p:cNvSpPr txBox="1"/>
          <p:nvPr>
            <p:ph type="title"/>
          </p:nvPr>
        </p:nvSpPr>
        <p:spPr>
          <a:xfrm>
            <a:off x="2529640" y="1251731"/>
            <a:ext cx="5928600" cy="21105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lt1"/>
              </a:buClr>
              <a:buSzPts val="6300"/>
              <a:buFont typeface="Times New Roma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28" name="Google Shape;328;p70"/>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pic>
        <p:nvPicPr>
          <p:cNvPr descr="HTI-est-valge.png" id="329" name="Google Shape;329;p70"/>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must)">
  <p:cSld name="tees + selgitus 01 (must)">
    <p:bg>
      <p:bgPr>
        <a:solidFill>
          <a:schemeClr val="dk1"/>
        </a:solidFill>
      </p:bgPr>
    </p:bg>
    <p:spTree>
      <p:nvGrpSpPr>
        <p:cNvPr id="330" name="Shape 330"/>
        <p:cNvGrpSpPr/>
        <p:nvPr/>
      </p:nvGrpSpPr>
      <p:grpSpPr>
        <a:xfrm>
          <a:off x="0" y="0"/>
          <a:ext cx="0" cy="0"/>
          <a:chOff x="0" y="0"/>
          <a:chExt cx="0" cy="0"/>
        </a:xfrm>
      </p:grpSpPr>
      <p:cxnSp>
        <p:nvCxnSpPr>
          <p:cNvPr id="331" name="Google Shape;331;p71"/>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sp>
        <p:nvSpPr>
          <p:cNvPr id="332" name="Google Shape;332;p71"/>
          <p:cNvSpPr txBox="1"/>
          <p:nvPr>
            <p:ph type="title"/>
          </p:nvPr>
        </p:nvSpPr>
        <p:spPr>
          <a:xfrm>
            <a:off x="2529640" y="1251731"/>
            <a:ext cx="59286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rgbClr val="FFFFFF"/>
              </a:buClr>
              <a:buSzPts val="6300"/>
              <a:buFont typeface="Times New Roma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3" name="Google Shape;333;p71"/>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solidFill>
                  <a:srgbClr val="FFFFFF"/>
                </a:solidFill>
              </a:defRPr>
            </a:lvl1pPr>
            <a:lvl2pPr indent="-381000" lvl="1" marL="914400" rtl="0" algn="l">
              <a:lnSpc>
                <a:spcPct val="120000"/>
              </a:lnSpc>
              <a:spcBef>
                <a:spcPts val="500"/>
              </a:spcBef>
              <a:spcAft>
                <a:spcPts val="0"/>
              </a:spcAft>
              <a:buSzPts val="2400"/>
              <a:buChar char="-"/>
              <a:defRPr sz="2400">
                <a:solidFill>
                  <a:srgbClr val="FFFFFF"/>
                </a:solidFill>
              </a:defRPr>
            </a:lvl2pPr>
            <a:lvl3pPr indent="-355600" lvl="2" marL="1371600" rtl="0" algn="l">
              <a:lnSpc>
                <a:spcPct val="120000"/>
              </a:lnSpc>
              <a:spcBef>
                <a:spcPts val="500"/>
              </a:spcBef>
              <a:spcAft>
                <a:spcPts val="0"/>
              </a:spcAft>
              <a:buSzPts val="2000"/>
              <a:buChar char="-"/>
              <a:defRPr sz="2000">
                <a:solidFill>
                  <a:srgbClr val="FFFFFF"/>
                </a:solidFill>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descr="HTI-est-valge.png" id="334" name="Google Shape;334;p71"/>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must)">
  <p:cSld name="Esislaid (must)">
    <p:bg>
      <p:bgPr>
        <a:solidFill>
          <a:schemeClr val="dk1"/>
        </a:solidFill>
      </p:bgPr>
    </p:bg>
    <p:spTree>
      <p:nvGrpSpPr>
        <p:cNvPr id="34" name="Shape 34"/>
        <p:cNvGrpSpPr/>
        <p:nvPr/>
      </p:nvGrpSpPr>
      <p:grpSpPr>
        <a:xfrm>
          <a:off x="0" y="0"/>
          <a:ext cx="0" cy="0"/>
          <a:chOff x="0" y="0"/>
          <a:chExt cx="0" cy="0"/>
        </a:xfrm>
      </p:grpSpPr>
      <p:sp>
        <p:nvSpPr>
          <p:cNvPr id="35" name="Google Shape;35;p8"/>
          <p:cNvSpPr txBox="1"/>
          <p:nvPr>
            <p:ph type="ctrTitle"/>
          </p:nvPr>
        </p:nvSpPr>
        <p:spPr>
          <a:xfrm>
            <a:off x="818703" y="1461597"/>
            <a:ext cx="7772400" cy="1122644"/>
          </a:xfrm>
          <a:prstGeom prst="rect">
            <a:avLst/>
          </a:prstGeom>
          <a:noFill/>
          <a:ln>
            <a:noFill/>
          </a:ln>
        </p:spPr>
        <p:txBody>
          <a:bodyPr anchorCtr="0" anchor="t" bIns="45700" lIns="91425" spcFirstLastPara="1" rIns="91425" wrap="square" tIns="45700">
            <a:noAutofit/>
          </a:bodyPr>
          <a:lstStyle>
            <a:lvl1pPr lvl="0" marR="0" rtl="0" algn="l">
              <a:lnSpc>
                <a:spcPct val="53000"/>
              </a:lnSpc>
              <a:spcBef>
                <a:spcPts val="0"/>
              </a:spcBef>
              <a:spcAft>
                <a:spcPts val="0"/>
              </a:spcAft>
              <a:buClr>
                <a:schemeClr val="lt1"/>
              </a:buClr>
              <a:buSzPts val="8800"/>
              <a:buFont typeface="Times New Roman"/>
              <a:buNone/>
              <a:defRPr b="0" i="1" sz="8800" u="none" cap="none" strike="noStrik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8"/>
          <p:cNvSpPr txBox="1"/>
          <p:nvPr>
            <p:ph idx="1" type="subTitle"/>
          </p:nvPr>
        </p:nvSpPr>
        <p:spPr>
          <a:xfrm>
            <a:off x="808070" y="3086100"/>
            <a:ext cx="7182297" cy="865224"/>
          </a:xfrm>
          <a:prstGeom prst="rect">
            <a:avLst/>
          </a:prstGeom>
          <a:noFill/>
          <a:ln>
            <a:noFill/>
          </a:ln>
        </p:spPr>
        <p:txBody>
          <a:bodyPr anchorCtr="0" anchor="t" bIns="45700" lIns="36000" spcFirstLastPara="1" rIns="91425" wrap="square" tIns="180000">
            <a:noAutofit/>
          </a:bodyPr>
          <a:lstStyle>
            <a:lvl1pPr lvl="0" algn="l">
              <a:lnSpc>
                <a:spcPct val="50000"/>
              </a:lnSpc>
              <a:spcBef>
                <a:spcPts val="1000"/>
              </a:spcBef>
              <a:spcAft>
                <a:spcPts val="0"/>
              </a:spcAft>
              <a:buSzPts val="2400"/>
              <a:buNone/>
              <a:defRPr sz="2400" cap="small">
                <a:solidFill>
                  <a:srgbClr val="FFFFF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7" name="Google Shape;37;p8"/>
          <p:cNvPicPr preferRelativeResize="0"/>
          <p:nvPr/>
        </p:nvPicPr>
        <p:blipFill rotWithShape="1">
          <a:blip r:embed="rId2">
            <a:alphaModFix/>
          </a:blip>
          <a:srcRect b="0" l="0" r="0" t="0"/>
          <a:stretch/>
        </p:blipFill>
        <p:spPr>
          <a:xfrm>
            <a:off x="436147" y="4337132"/>
            <a:ext cx="1622088" cy="541492"/>
          </a:xfrm>
          <a:prstGeom prst="rect">
            <a:avLst/>
          </a:prstGeom>
          <a:noFill/>
          <a:ln>
            <a:noFill/>
          </a:ln>
        </p:spPr>
      </p:pic>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must)">
  <p:cSld name="tees + selgitus 02 (must)">
    <p:bg>
      <p:bgPr>
        <a:solidFill>
          <a:schemeClr val="dk1"/>
        </a:solidFill>
      </p:bgPr>
    </p:bg>
    <p:spTree>
      <p:nvGrpSpPr>
        <p:cNvPr id="335" name="Shape 335"/>
        <p:cNvGrpSpPr/>
        <p:nvPr/>
      </p:nvGrpSpPr>
      <p:grpSpPr>
        <a:xfrm>
          <a:off x="0" y="0"/>
          <a:ext cx="0" cy="0"/>
          <a:chOff x="0" y="0"/>
          <a:chExt cx="0" cy="0"/>
        </a:xfrm>
      </p:grpSpPr>
      <p:cxnSp>
        <p:nvCxnSpPr>
          <p:cNvPr id="336" name="Google Shape;336;p72"/>
          <p:cNvCxnSpPr/>
          <p:nvPr/>
        </p:nvCxnSpPr>
        <p:spPr>
          <a:xfrm flipH="1">
            <a:off x="1175893" y="1050753"/>
            <a:ext cx="612000" cy="2349000"/>
          </a:xfrm>
          <a:prstGeom prst="straightConnector1">
            <a:avLst/>
          </a:prstGeom>
          <a:noFill/>
          <a:ln cap="flat" cmpd="sng" w="57150">
            <a:solidFill>
              <a:srgbClr val="F68D2E"/>
            </a:solidFill>
            <a:prstDash val="solid"/>
            <a:miter lim="800000"/>
            <a:headEnd len="sm" w="sm" type="none"/>
            <a:tailEnd len="sm" w="sm" type="none"/>
          </a:ln>
        </p:spPr>
      </p:cxnSp>
      <p:sp>
        <p:nvSpPr>
          <p:cNvPr id="337" name="Google Shape;337;p72"/>
          <p:cNvSpPr txBox="1"/>
          <p:nvPr>
            <p:ph type="title"/>
          </p:nvPr>
        </p:nvSpPr>
        <p:spPr>
          <a:xfrm>
            <a:off x="2526526" y="1249390"/>
            <a:ext cx="5931600" cy="994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FFFFFF"/>
              </a:buClr>
              <a:buSzPts val="3600"/>
              <a:buFont typeface="Times New Roman"/>
              <a:buNone/>
              <a:defRPr i="0" sz="3600">
                <a:solidFill>
                  <a:srgbClr val="FFFFFF"/>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72"/>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SzPts val="2800"/>
              <a:buFont typeface="Merriweather Sans"/>
              <a:buChar char="-"/>
              <a:defRPr sz="2800">
                <a:solidFill>
                  <a:srgbClr val="FFFFFF"/>
                </a:solidFill>
              </a:defRPr>
            </a:lvl1pPr>
            <a:lvl2pPr indent="-381000" lvl="1" marL="914400" rtl="0" algn="l">
              <a:lnSpc>
                <a:spcPct val="120000"/>
              </a:lnSpc>
              <a:spcBef>
                <a:spcPts val="500"/>
              </a:spcBef>
              <a:spcAft>
                <a:spcPts val="0"/>
              </a:spcAft>
              <a:buSzPts val="2400"/>
              <a:buChar char="-"/>
              <a:defRPr sz="2400">
                <a:solidFill>
                  <a:srgbClr val="FFFFFF"/>
                </a:solidFill>
              </a:defRPr>
            </a:lvl2pPr>
            <a:lvl3pPr indent="-355600" lvl="2" marL="1371600" rtl="0" algn="l">
              <a:lnSpc>
                <a:spcPct val="120000"/>
              </a:lnSpc>
              <a:spcBef>
                <a:spcPts val="500"/>
              </a:spcBef>
              <a:spcAft>
                <a:spcPts val="0"/>
              </a:spcAft>
              <a:buSzPts val="2000"/>
              <a:buChar char="-"/>
              <a:defRPr sz="2000">
                <a:solidFill>
                  <a:srgbClr val="FFFFFF"/>
                </a:solidFill>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descr="HTI-est-valge.png" id="339" name="Google Shape;339;p72"/>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must)">
  <p:cSld name="pealkiri 02 (must)">
    <p:bg>
      <p:bgPr>
        <a:solidFill>
          <a:schemeClr val="dk1"/>
        </a:solidFill>
      </p:bgPr>
    </p:bg>
    <p:spTree>
      <p:nvGrpSpPr>
        <p:cNvPr id="340" name="Shape 340"/>
        <p:cNvGrpSpPr/>
        <p:nvPr/>
      </p:nvGrpSpPr>
      <p:grpSpPr>
        <a:xfrm>
          <a:off x="0" y="0"/>
          <a:ext cx="0" cy="0"/>
          <a:chOff x="0" y="0"/>
          <a:chExt cx="0" cy="0"/>
        </a:xfrm>
      </p:grpSpPr>
      <p:sp>
        <p:nvSpPr>
          <p:cNvPr id="341" name="Google Shape;341;p73"/>
          <p:cNvSpPr txBox="1"/>
          <p:nvPr>
            <p:ph type="title"/>
          </p:nvPr>
        </p:nvSpPr>
        <p:spPr>
          <a:xfrm>
            <a:off x="362866" y="426431"/>
            <a:ext cx="8363100" cy="850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lt1"/>
              </a:buClr>
              <a:buSzPts val="3200"/>
              <a:buFont typeface="Times New Roman"/>
              <a:buNone/>
              <a:defRPr i="0" sz="320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HTI-est-valge.png" id="342" name="Google Shape;342;p73"/>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punane)">
  <p:cSld name="Esislaid (punane)">
    <p:bg>
      <p:bgPr>
        <a:solidFill>
          <a:srgbClr val="F68D2E"/>
        </a:solidFill>
      </p:bgPr>
    </p:bg>
    <p:spTree>
      <p:nvGrpSpPr>
        <p:cNvPr id="343" name="Shape 343"/>
        <p:cNvGrpSpPr/>
        <p:nvPr/>
      </p:nvGrpSpPr>
      <p:grpSpPr>
        <a:xfrm>
          <a:off x="0" y="0"/>
          <a:ext cx="0" cy="0"/>
          <a:chOff x="0" y="0"/>
          <a:chExt cx="0" cy="0"/>
        </a:xfrm>
      </p:grpSpPr>
      <p:sp>
        <p:nvSpPr>
          <p:cNvPr id="344" name="Google Shape;344;p74"/>
          <p:cNvSpPr txBox="1"/>
          <p:nvPr>
            <p:ph type="ctrTitle"/>
          </p:nvPr>
        </p:nvSpPr>
        <p:spPr>
          <a:xfrm>
            <a:off x="818703" y="1955481"/>
            <a:ext cx="7772400" cy="1122600"/>
          </a:xfrm>
          <a:prstGeom prst="rect">
            <a:avLst/>
          </a:prstGeom>
          <a:noFill/>
          <a:ln>
            <a:noFill/>
          </a:ln>
        </p:spPr>
        <p:txBody>
          <a:bodyPr anchorCtr="0" anchor="t" bIns="45700" lIns="91425" spcFirstLastPara="1" rIns="91425" wrap="square" tIns="45700">
            <a:noAutofit/>
          </a:bodyPr>
          <a:lstStyle>
            <a:lvl1pPr lvl="0" rtl="0" algn="l">
              <a:lnSpc>
                <a:spcPct val="53000"/>
              </a:lnSpc>
              <a:spcBef>
                <a:spcPts val="0"/>
              </a:spcBef>
              <a:spcAft>
                <a:spcPts val="0"/>
              </a:spcAft>
              <a:buClr>
                <a:schemeClr val="lt1"/>
              </a:buClr>
              <a:buSzPts val="8800"/>
              <a:buFont typeface="Times New Roman"/>
              <a:buNone/>
              <a:defRPr sz="8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5" name="Google Shape;345;p74"/>
          <p:cNvSpPr txBox="1"/>
          <p:nvPr>
            <p:ph idx="1" type="subTitle"/>
          </p:nvPr>
        </p:nvSpPr>
        <p:spPr>
          <a:xfrm>
            <a:off x="808069" y="3086100"/>
            <a:ext cx="7182300" cy="865200"/>
          </a:xfrm>
          <a:prstGeom prst="rect">
            <a:avLst/>
          </a:prstGeom>
          <a:noFill/>
          <a:ln>
            <a:noFill/>
          </a:ln>
        </p:spPr>
        <p:txBody>
          <a:bodyPr anchorCtr="0" anchor="t" bIns="45700" lIns="36000" spcFirstLastPara="1" rIns="91425" wrap="square" tIns="180000">
            <a:noAutofit/>
          </a:bodyPr>
          <a:lstStyle>
            <a:lvl1pPr lvl="0" rtl="0" algn="l">
              <a:lnSpc>
                <a:spcPct val="50000"/>
              </a:lnSpc>
              <a:spcBef>
                <a:spcPts val="1000"/>
              </a:spcBef>
              <a:spcAft>
                <a:spcPts val="0"/>
              </a:spcAft>
              <a:buSzPts val="2400"/>
              <a:buNone/>
              <a:defRPr sz="2400" cap="small">
                <a:solidFill>
                  <a:srgbClr val="FFFFFF"/>
                </a:solidFill>
              </a:defRPr>
            </a:lvl1pPr>
            <a:lvl2pPr lvl="1" rtl="0" algn="ctr">
              <a:lnSpc>
                <a:spcPct val="120000"/>
              </a:lnSpc>
              <a:spcBef>
                <a:spcPts val="500"/>
              </a:spcBef>
              <a:spcAft>
                <a:spcPts val="0"/>
              </a:spcAft>
              <a:buSzPts val="2000"/>
              <a:buNone/>
              <a:defRPr sz="2000"/>
            </a:lvl2pPr>
            <a:lvl3pPr lvl="2" rtl="0" algn="ctr">
              <a:lnSpc>
                <a:spcPct val="120000"/>
              </a:lnSpc>
              <a:spcBef>
                <a:spcPts val="500"/>
              </a:spcBef>
              <a:spcAft>
                <a:spcPts val="0"/>
              </a:spcAft>
              <a:buSzPts val="1800"/>
              <a:buNone/>
              <a:defRPr sz="1800"/>
            </a:lvl3pPr>
            <a:lvl4pPr lvl="3" rtl="0" algn="ctr">
              <a:lnSpc>
                <a:spcPct val="120000"/>
              </a:lnSpc>
              <a:spcBef>
                <a:spcPts val="500"/>
              </a:spcBef>
              <a:spcAft>
                <a:spcPts val="0"/>
              </a:spcAft>
              <a:buSzPts val="1600"/>
              <a:buNone/>
              <a:defRPr sz="1600"/>
            </a:lvl4pPr>
            <a:lvl5pPr lvl="4" rtl="0" algn="ctr">
              <a:lnSpc>
                <a:spcPct val="120000"/>
              </a:lnSpc>
              <a:spcBef>
                <a:spcPts val="500"/>
              </a:spcBef>
              <a:spcAft>
                <a:spcPts val="0"/>
              </a:spcAft>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HTI-est-valge.png" id="346" name="Google Shape;346;p74"/>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punane)">
  <p:cSld name="tees (punane)">
    <p:bg>
      <p:bgPr>
        <a:solidFill>
          <a:srgbClr val="F68D2E"/>
        </a:solidFill>
      </p:bgPr>
    </p:bg>
    <p:spTree>
      <p:nvGrpSpPr>
        <p:cNvPr id="347" name="Shape 347"/>
        <p:cNvGrpSpPr/>
        <p:nvPr/>
      </p:nvGrpSpPr>
      <p:grpSpPr>
        <a:xfrm>
          <a:off x="0" y="0"/>
          <a:ext cx="0" cy="0"/>
          <a:chOff x="0" y="0"/>
          <a:chExt cx="0" cy="0"/>
        </a:xfrm>
      </p:grpSpPr>
      <p:sp>
        <p:nvSpPr>
          <p:cNvPr id="348" name="Google Shape;348;p75"/>
          <p:cNvSpPr txBox="1"/>
          <p:nvPr>
            <p:ph type="title"/>
          </p:nvPr>
        </p:nvSpPr>
        <p:spPr>
          <a:xfrm>
            <a:off x="2529640" y="1251731"/>
            <a:ext cx="5928600" cy="21105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lt1"/>
              </a:buClr>
              <a:buSzPts val="6300"/>
              <a:buFont typeface="Times New Roma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49" name="Google Shape;349;p75"/>
          <p:cNvCxnSpPr/>
          <p:nvPr/>
        </p:nvCxnSpPr>
        <p:spPr>
          <a:xfrm flipH="1">
            <a:off x="1175893" y="1050753"/>
            <a:ext cx="612000" cy="2349000"/>
          </a:xfrm>
          <a:prstGeom prst="straightConnector1">
            <a:avLst/>
          </a:prstGeom>
          <a:noFill/>
          <a:ln cap="flat" cmpd="sng" w="57150">
            <a:solidFill>
              <a:srgbClr val="FFFFFF"/>
            </a:solidFill>
            <a:prstDash val="solid"/>
            <a:miter lim="800000"/>
            <a:headEnd len="sm" w="sm" type="none"/>
            <a:tailEnd len="sm" w="sm" type="none"/>
          </a:ln>
        </p:spPr>
      </p:cxnSp>
      <p:pic>
        <p:nvPicPr>
          <p:cNvPr descr="HTI-est-valge.png" id="350" name="Google Shape;350;p75"/>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1 (punane)">
  <p:cSld name="tees + selgitus 01 (punane)">
    <p:bg>
      <p:bgPr>
        <a:solidFill>
          <a:srgbClr val="F68D2E"/>
        </a:solidFill>
      </p:bgPr>
    </p:bg>
    <p:spTree>
      <p:nvGrpSpPr>
        <p:cNvPr id="351" name="Shape 351"/>
        <p:cNvGrpSpPr/>
        <p:nvPr/>
      </p:nvGrpSpPr>
      <p:grpSpPr>
        <a:xfrm>
          <a:off x="0" y="0"/>
          <a:ext cx="0" cy="0"/>
          <a:chOff x="0" y="0"/>
          <a:chExt cx="0" cy="0"/>
        </a:xfrm>
      </p:grpSpPr>
      <p:cxnSp>
        <p:nvCxnSpPr>
          <p:cNvPr id="352" name="Google Shape;352;p76"/>
          <p:cNvCxnSpPr/>
          <p:nvPr/>
        </p:nvCxnSpPr>
        <p:spPr>
          <a:xfrm flipH="1">
            <a:off x="1175893" y="1050753"/>
            <a:ext cx="612000" cy="2349000"/>
          </a:xfrm>
          <a:prstGeom prst="straightConnector1">
            <a:avLst/>
          </a:prstGeom>
          <a:noFill/>
          <a:ln cap="flat" cmpd="sng" w="57150">
            <a:solidFill>
              <a:srgbClr val="FFFFFF"/>
            </a:solidFill>
            <a:prstDash val="solid"/>
            <a:miter lim="800000"/>
            <a:headEnd len="sm" w="sm" type="none"/>
            <a:tailEnd len="sm" w="sm" type="none"/>
          </a:ln>
        </p:spPr>
      </p:cxnSp>
      <p:sp>
        <p:nvSpPr>
          <p:cNvPr id="353" name="Google Shape;353;p76"/>
          <p:cNvSpPr txBox="1"/>
          <p:nvPr>
            <p:ph type="title"/>
          </p:nvPr>
        </p:nvSpPr>
        <p:spPr>
          <a:xfrm>
            <a:off x="2529640" y="1251731"/>
            <a:ext cx="59286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rgbClr val="FFFFFF"/>
              </a:buClr>
              <a:buSzPts val="6300"/>
              <a:buFont typeface="Times New Roma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4" name="Google Shape;354;p76"/>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rtl="0" algn="l">
              <a:lnSpc>
                <a:spcPct val="120000"/>
              </a:lnSpc>
              <a:spcBef>
                <a:spcPts val="500"/>
              </a:spcBef>
              <a:spcAft>
                <a:spcPts val="0"/>
              </a:spcAft>
              <a:buClr>
                <a:schemeClr val="lt1"/>
              </a:buClr>
              <a:buSzPts val="2400"/>
              <a:buChar char="-"/>
              <a:defRPr sz="2400">
                <a:solidFill>
                  <a:srgbClr val="FFFFFF"/>
                </a:solidFill>
              </a:defRPr>
            </a:lvl2pPr>
            <a:lvl3pPr indent="-355600" lvl="2" marL="1371600" rtl="0" algn="l">
              <a:lnSpc>
                <a:spcPct val="120000"/>
              </a:lnSpc>
              <a:spcBef>
                <a:spcPts val="500"/>
              </a:spcBef>
              <a:spcAft>
                <a:spcPts val="0"/>
              </a:spcAft>
              <a:buClr>
                <a:schemeClr val="lt1"/>
              </a:buClr>
              <a:buSzPts val="2000"/>
              <a:buChar char="-"/>
              <a:defRPr sz="2000">
                <a:solidFill>
                  <a:srgbClr val="FFFFFF"/>
                </a:solidFill>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descr="HTI-est-valge.png" id="355" name="Google Shape;355;p76"/>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 selgitus 02 (punane)">
  <p:cSld name="tees + selgitus 02 (punane)">
    <p:bg>
      <p:bgPr>
        <a:solidFill>
          <a:srgbClr val="F68D2E"/>
        </a:solidFill>
      </p:bgPr>
    </p:bg>
    <p:spTree>
      <p:nvGrpSpPr>
        <p:cNvPr id="356" name="Shape 356"/>
        <p:cNvGrpSpPr/>
        <p:nvPr/>
      </p:nvGrpSpPr>
      <p:grpSpPr>
        <a:xfrm>
          <a:off x="0" y="0"/>
          <a:ext cx="0" cy="0"/>
          <a:chOff x="0" y="0"/>
          <a:chExt cx="0" cy="0"/>
        </a:xfrm>
      </p:grpSpPr>
      <p:cxnSp>
        <p:nvCxnSpPr>
          <p:cNvPr id="357" name="Google Shape;357;p77"/>
          <p:cNvCxnSpPr/>
          <p:nvPr/>
        </p:nvCxnSpPr>
        <p:spPr>
          <a:xfrm flipH="1">
            <a:off x="1175893" y="1050753"/>
            <a:ext cx="612000" cy="2349000"/>
          </a:xfrm>
          <a:prstGeom prst="straightConnector1">
            <a:avLst/>
          </a:prstGeom>
          <a:noFill/>
          <a:ln cap="flat" cmpd="sng" w="57150">
            <a:solidFill>
              <a:srgbClr val="FFFFFF"/>
            </a:solidFill>
            <a:prstDash val="solid"/>
            <a:miter lim="800000"/>
            <a:headEnd len="sm" w="sm" type="none"/>
            <a:tailEnd len="sm" w="sm" type="none"/>
          </a:ln>
        </p:spPr>
      </p:cxnSp>
      <p:sp>
        <p:nvSpPr>
          <p:cNvPr id="358" name="Google Shape;358;p77"/>
          <p:cNvSpPr txBox="1"/>
          <p:nvPr>
            <p:ph type="title"/>
          </p:nvPr>
        </p:nvSpPr>
        <p:spPr>
          <a:xfrm>
            <a:off x="2526526" y="1249390"/>
            <a:ext cx="5603700" cy="994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FFFFFF"/>
              </a:buClr>
              <a:buSzPts val="3600"/>
              <a:buFont typeface="Times New Roman"/>
              <a:buNone/>
              <a:defRPr i="0" sz="3600">
                <a:solidFill>
                  <a:srgbClr val="FFFFFF"/>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9" name="Google Shape;359;p77"/>
          <p:cNvSpPr txBox="1"/>
          <p:nvPr>
            <p:ph idx="1" type="body"/>
          </p:nvPr>
        </p:nvSpPr>
        <p:spPr>
          <a:xfrm>
            <a:off x="2529640" y="2386564"/>
            <a:ext cx="5928600" cy="1299300"/>
          </a:xfrm>
          <a:prstGeom prst="rect">
            <a:avLst/>
          </a:prstGeom>
          <a:noFill/>
          <a:ln>
            <a:noFill/>
          </a:ln>
        </p:spPr>
        <p:txBody>
          <a:bodyPr anchorCtr="0" anchor="t" bIns="45700" lIns="91425" spcFirstLastPara="1" rIns="91425" wrap="square" tIns="45700">
            <a:noAutofit/>
          </a:bodyPr>
          <a:lstStyle>
            <a:lvl1pPr indent="-406400" lvl="0" marL="457200" rtl="0" algn="l">
              <a:lnSpc>
                <a:spcPct val="120000"/>
              </a:lnSpc>
              <a:spcBef>
                <a:spcPts val="1000"/>
              </a:spcBef>
              <a:spcAft>
                <a:spcPts val="0"/>
              </a:spcAft>
              <a:buClr>
                <a:schemeClr val="lt1"/>
              </a:buClr>
              <a:buSzPts val="2800"/>
              <a:buFont typeface="Merriweather Sans"/>
              <a:buChar char="-"/>
              <a:defRPr sz="2800">
                <a:solidFill>
                  <a:srgbClr val="FFFFFF"/>
                </a:solidFill>
              </a:defRPr>
            </a:lvl1pPr>
            <a:lvl2pPr indent="-381000" lvl="1" marL="914400" rtl="0" algn="l">
              <a:lnSpc>
                <a:spcPct val="120000"/>
              </a:lnSpc>
              <a:spcBef>
                <a:spcPts val="500"/>
              </a:spcBef>
              <a:spcAft>
                <a:spcPts val="0"/>
              </a:spcAft>
              <a:buClr>
                <a:schemeClr val="lt1"/>
              </a:buClr>
              <a:buSzPts val="2400"/>
              <a:buChar char="-"/>
              <a:defRPr sz="2400">
                <a:solidFill>
                  <a:srgbClr val="FFFFFF"/>
                </a:solidFill>
              </a:defRPr>
            </a:lvl2pPr>
            <a:lvl3pPr indent="-355600" lvl="2" marL="1371600" rtl="0" algn="l">
              <a:lnSpc>
                <a:spcPct val="120000"/>
              </a:lnSpc>
              <a:spcBef>
                <a:spcPts val="500"/>
              </a:spcBef>
              <a:spcAft>
                <a:spcPts val="0"/>
              </a:spcAft>
              <a:buClr>
                <a:schemeClr val="lt1"/>
              </a:buClr>
              <a:buSzPts val="2000"/>
              <a:buChar char="-"/>
              <a:defRPr sz="2000">
                <a:solidFill>
                  <a:srgbClr val="FFFFFF"/>
                </a:solidFill>
              </a:defRPr>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descr="HTI-est-valge.png" id="360" name="Google Shape;360;p77"/>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unane)">
  <p:cSld name="pealkiri 01 (punane)">
    <p:bg>
      <p:bgPr>
        <a:solidFill>
          <a:srgbClr val="F68D2E"/>
        </a:solidFill>
      </p:bgPr>
    </p:bg>
    <p:spTree>
      <p:nvGrpSpPr>
        <p:cNvPr id="361" name="Shape 361"/>
        <p:cNvGrpSpPr/>
        <p:nvPr/>
      </p:nvGrpSpPr>
      <p:grpSpPr>
        <a:xfrm>
          <a:off x="0" y="0"/>
          <a:ext cx="0" cy="0"/>
          <a:chOff x="0" y="0"/>
          <a:chExt cx="0" cy="0"/>
        </a:xfrm>
      </p:grpSpPr>
      <p:sp>
        <p:nvSpPr>
          <p:cNvPr id="362" name="Google Shape;362;p78"/>
          <p:cNvSpPr txBox="1"/>
          <p:nvPr>
            <p:ph type="title"/>
          </p:nvPr>
        </p:nvSpPr>
        <p:spPr>
          <a:xfrm>
            <a:off x="330200" y="273844"/>
            <a:ext cx="8470800" cy="9942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lt1"/>
              </a:buClr>
              <a:buSzPts val="6300"/>
              <a:buFont typeface="Times New Roma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HTI-est-valge.png" id="363" name="Google Shape;363;p78"/>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unane)">
  <p:cSld name="pealkiri 02 (punane)">
    <p:bg>
      <p:bgPr>
        <a:solidFill>
          <a:srgbClr val="F68D2E"/>
        </a:solidFill>
      </p:bgPr>
    </p:bg>
    <p:spTree>
      <p:nvGrpSpPr>
        <p:cNvPr id="364" name="Shape 364"/>
        <p:cNvGrpSpPr/>
        <p:nvPr/>
      </p:nvGrpSpPr>
      <p:grpSpPr>
        <a:xfrm>
          <a:off x="0" y="0"/>
          <a:ext cx="0" cy="0"/>
          <a:chOff x="0" y="0"/>
          <a:chExt cx="0" cy="0"/>
        </a:xfrm>
      </p:grpSpPr>
      <p:sp>
        <p:nvSpPr>
          <p:cNvPr id="365" name="Google Shape;365;p79"/>
          <p:cNvSpPr txBox="1"/>
          <p:nvPr>
            <p:ph type="title"/>
          </p:nvPr>
        </p:nvSpPr>
        <p:spPr>
          <a:xfrm>
            <a:off x="362866" y="426431"/>
            <a:ext cx="8363100" cy="850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lt1"/>
              </a:buClr>
              <a:buSzPts val="3200"/>
              <a:buFont typeface="Times New Roman"/>
              <a:buNone/>
              <a:defRPr i="0" sz="3200">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HTI-est-valge.png" id="366" name="Google Shape;366;p79"/>
          <p:cNvPicPr preferRelativeResize="0"/>
          <p:nvPr/>
        </p:nvPicPr>
        <p:blipFill rotWithShape="1">
          <a:blip r:embed="rId2">
            <a:alphaModFix/>
          </a:blip>
          <a:srcRect b="0" l="0" r="0" t="0"/>
          <a:stretch/>
        </p:blipFill>
        <p:spPr>
          <a:xfrm>
            <a:off x="421501" y="4475743"/>
            <a:ext cx="1216566" cy="406119"/>
          </a:xfrm>
          <a:prstGeom prst="rect">
            <a:avLst/>
          </a:prstGeom>
          <a:noFill/>
          <a:ln>
            <a:noFill/>
          </a:ln>
        </p:spPr>
      </p:pic>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7" name="Shape 367"/>
        <p:cNvGrpSpPr/>
        <p:nvPr/>
      </p:nvGrpSpPr>
      <p:grpSpPr>
        <a:xfrm>
          <a:off x="0" y="0"/>
          <a:ext cx="0" cy="0"/>
          <a:chOff x="0" y="0"/>
          <a:chExt cx="0" cy="0"/>
        </a:xfrm>
      </p:grpSpPr>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leht">
  <p:cSld name="Esileht">
    <p:spTree>
      <p:nvGrpSpPr>
        <p:cNvPr id="368" name="Shape 36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38" name="Shape 38"/>
        <p:cNvGrpSpPr/>
        <p:nvPr/>
      </p:nvGrpSpPr>
      <p:grpSpPr>
        <a:xfrm>
          <a:off x="0" y="0"/>
          <a:ext cx="0" cy="0"/>
          <a:chOff x="0" y="0"/>
          <a:chExt cx="0" cy="0"/>
        </a:xfrm>
      </p:grpSpPr>
      <p:sp>
        <p:nvSpPr>
          <p:cNvPr id="39" name="Google Shape;39;p9"/>
          <p:cNvSpPr txBox="1"/>
          <p:nvPr>
            <p:ph type="title"/>
          </p:nvPr>
        </p:nvSpPr>
        <p:spPr>
          <a:xfrm>
            <a:off x="393700" y="273845"/>
            <a:ext cx="8356600" cy="1546488"/>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 name="Google Shape;40;p9"/>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ja pilt">
  <p:cSld name="Pealkiri ja pilt">
    <p:spTree>
      <p:nvGrpSpPr>
        <p:cNvPr id="369" name="Shape 369"/>
        <p:cNvGrpSpPr/>
        <p:nvPr/>
      </p:nvGrpSpPr>
      <p:grpSpPr>
        <a:xfrm>
          <a:off x="0" y="0"/>
          <a:ext cx="0" cy="0"/>
          <a:chOff x="0" y="0"/>
          <a:chExt cx="0" cy="0"/>
        </a:xfrm>
      </p:grpSpPr>
      <p:sp>
        <p:nvSpPr>
          <p:cNvPr id="370" name="Google Shape;370;p82"/>
          <p:cNvSpPr txBox="1"/>
          <p:nvPr>
            <p:ph type="title"/>
          </p:nvPr>
        </p:nvSpPr>
        <p:spPr>
          <a:xfrm>
            <a:off x="1080000" y="380250"/>
            <a:ext cx="6735900" cy="699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4100"/>
              <a:buFont typeface="Times New Roman"/>
              <a:buNone/>
              <a:defRPr i="1" sz="41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371" name="Google Shape;371;p82"/>
          <p:cNvSpPr txBox="1"/>
          <p:nvPr>
            <p:ph idx="1" type="body"/>
          </p:nvPr>
        </p:nvSpPr>
        <p:spPr>
          <a:xfrm>
            <a:off x="1080000" y="1350000"/>
            <a:ext cx="7434300" cy="3081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EB Garamond"/>
                <a:ea typeface="EB Garamond"/>
                <a:cs typeface="EB Garamond"/>
                <a:sym typeface="EB Garamond"/>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EB Garamond"/>
                <a:ea typeface="EB Garamond"/>
                <a:cs typeface="EB Garamond"/>
                <a:sym typeface="EB Garamond"/>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EB Garamond"/>
                <a:ea typeface="EB Garamond"/>
                <a:cs typeface="EB Garamond"/>
                <a:sym typeface="EB Garamond"/>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EB Garamond"/>
                <a:ea typeface="EB Garamond"/>
                <a:cs typeface="EB Garamond"/>
                <a:sym typeface="EB Garamon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7">
    <p:spTree>
      <p:nvGrpSpPr>
        <p:cNvPr id="372" name="Shape 372"/>
        <p:cNvGrpSpPr/>
        <p:nvPr/>
      </p:nvGrpSpPr>
      <p:grpSpPr>
        <a:xfrm>
          <a:off x="0" y="0"/>
          <a:ext cx="0" cy="0"/>
          <a:chOff x="0" y="0"/>
          <a:chExt cx="0" cy="0"/>
        </a:xfrm>
      </p:grpSpPr>
      <p:sp>
        <p:nvSpPr>
          <p:cNvPr id="373" name="Google Shape;373;p83"/>
          <p:cNvSpPr txBox="1"/>
          <p:nvPr>
            <p:ph type="title"/>
          </p:nvPr>
        </p:nvSpPr>
        <p:spPr>
          <a:xfrm>
            <a:off x="457200" y="204788"/>
            <a:ext cx="8223300" cy="853800"/>
          </a:xfrm>
          <a:prstGeom prst="rect">
            <a:avLst/>
          </a:prstGeom>
          <a:noFill/>
          <a:ln>
            <a:noFill/>
          </a:ln>
        </p:spPr>
        <p:txBody>
          <a:bodyPr anchorCtr="0" anchor="ctr" bIns="0" lIns="0" spcFirstLastPara="1" rIns="0" wrap="square" tIns="0">
            <a:noAutofit/>
          </a:bodyPr>
          <a:lstStyle>
            <a:lvl1pPr lvl="0" rtl="0" algn="l">
              <a:lnSpc>
                <a:spcPct val="75000"/>
              </a:lnSpc>
              <a:spcBef>
                <a:spcPts val="0"/>
              </a:spcBef>
              <a:spcAft>
                <a:spcPts val="0"/>
              </a:spcAft>
              <a:buSzPts val="1100"/>
              <a:buNone/>
              <a:defRPr>
                <a:solidFill>
                  <a:srgbClr val="B20533"/>
                </a:solidFill>
              </a:defRPr>
            </a:lvl1pPr>
            <a:lvl2pPr lvl="1" rtl="0" algn="l">
              <a:lnSpc>
                <a:spcPct val="90000"/>
              </a:lnSpc>
              <a:spcBef>
                <a:spcPts val="0"/>
              </a:spcBef>
              <a:spcAft>
                <a:spcPts val="0"/>
              </a:spcAft>
              <a:buSzPts val="1100"/>
              <a:buNone/>
              <a:defRPr/>
            </a:lvl2pPr>
            <a:lvl3pPr lvl="2" rtl="0" algn="l">
              <a:lnSpc>
                <a:spcPct val="90000"/>
              </a:lnSpc>
              <a:spcBef>
                <a:spcPts val="0"/>
              </a:spcBef>
              <a:spcAft>
                <a:spcPts val="0"/>
              </a:spcAft>
              <a:buSzPts val="1100"/>
              <a:buNone/>
              <a:defRPr/>
            </a:lvl3pPr>
            <a:lvl4pPr lvl="3" rtl="0" algn="l">
              <a:lnSpc>
                <a:spcPct val="90000"/>
              </a:lnSpc>
              <a:spcBef>
                <a:spcPts val="0"/>
              </a:spcBef>
              <a:spcAft>
                <a:spcPts val="0"/>
              </a:spcAft>
              <a:buSzPts val="1100"/>
              <a:buNone/>
              <a:defRPr/>
            </a:lvl4pPr>
            <a:lvl5pPr lvl="4" rtl="0" algn="l">
              <a:lnSpc>
                <a:spcPct val="90000"/>
              </a:lnSpc>
              <a:spcBef>
                <a:spcPts val="0"/>
              </a:spcBef>
              <a:spcAft>
                <a:spcPts val="0"/>
              </a:spcAft>
              <a:buSzPts val="1100"/>
              <a:buNone/>
              <a:defRPr/>
            </a:lvl5pPr>
            <a:lvl6pPr lvl="5" rtl="0" algn="l">
              <a:lnSpc>
                <a:spcPct val="90000"/>
              </a:lnSpc>
              <a:spcBef>
                <a:spcPts val="0"/>
              </a:spcBef>
              <a:spcAft>
                <a:spcPts val="0"/>
              </a:spcAft>
              <a:buSzPts val="1100"/>
              <a:buNone/>
              <a:defRPr/>
            </a:lvl6pPr>
            <a:lvl7pPr lvl="6" rtl="0" algn="l">
              <a:lnSpc>
                <a:spcPct val="90000"/>
              </a:lnSpc>
              <a:spcBef>
                <a:spcPts val="0"/>
              </a:spcBef>
              <a:spcAft>
                <a:spcPts val="0"/>
              </a:spcAft>
              <a:buSzPts val="1100"/>
              <a:buNone/>
              <a:defRPr/>
            </a:lvl7pPr>
            <a:lvl8pPr lvl="7" rtl="0" algn="l">
              <a:lnSpc>
                <a:spcPct val="90000"/>
              </a:lnSpc>
              <a:spcBef>
                <a:spcPts val="0"/>
              </a:spcBef>
              <a:spcAft>
                <a:spcPts val="0"/>
              </a:spcAft>
              <a:buSzPts val="1100"/>
              <a:buNone/>
              <a:defRPr/>
            </a:lvl8pPr>
            <a:lvl9pPr lvl="8" rtl="0" algn="l">
              <a:lnSpc>
                <a:spcPct val="90000"/>
              </a:lnSpc>
              <a:spcBef>
                <a:spcPts val="0"/>
              </a:spcBef>
              <a:spcAft>
                <a:spcPts val="0"/>
              </a:spcAft>
              <a:buSzPts val="1100"/>
              <a:buNone/>
              <a:defRPr/>
            </a:lvl9pPr>
          </a:lstStyle>
          <a:p/>
        </p:txBody>
      </p:sp>
      <p:sp>
        <p:nvSpPr>
          <p:cNvPr id="374" name="Google Shape;374;p83"/>
          <p:cNvSpPr txBox="1"/>
          <p:nvPr>
            <p:ph idx="1" type="body"/>
          </p:nvPr>
        </p:nvSpPr>
        <p:spPr>
          <a:xfrm>
            <a:off x="457200" y="1203722"/>
            <a:ext cx="8223300" cy="2988300"/>
          </a:xfrm>
          <a:prstGeom prst="rect">
            <a:avLst/>
          </a:prstGeom>
          <a:noFill/>
          <a:ln>
            <a:noFill/>
          </a:ln>
        </p:spPr>
        <p:txBody>
          <a:bodyPr anchorCtr="0" anchor="t" bIns="0" lIns="0" spcFirstLastPara="1" rIns="0" wrap="square" tIns="0">
            <a:noAutofit/>
          </a:bodyPr>
          <a:lstStyle>
            <a:lvl1pPr indent="-355600" lvl="0" marL="457200" rtl="0" algn="l">
              <a:lnSpc>
                <a:spcPct val="90000"/>
              </a:lnSpc>
              <a:spcBef>
                <a:spcPts val="600"/>
              </a:spcBef>
              <a:spcAft>
                <a:spcPts val="0"/>
              </a:spcAft>
              <a:buSzPts val="2000"/>
              <a:buChar char="-"/>
              <a:defRPr i="1"/>
            </a:lvl1pPr>
            <a:lvl2pPr indent="-336550" lvl="1" marL="914400" rtl="0" algn="l">
              <a:lnSpc>
                <a:spcPct val="90000"/>
              </a:lnSpc>
              <a:spcBef>
                <a:spcPts val="300"/>
              </a:spcBef>
              <a:spcAft>
                <a:spcPts val="0"/>
              </a:spcAft>
              <a:buSzPts val="1700"/>
              <a:buChar char="-"/>
              <a:defRPr i="1"/>
            </a:lvl2pPr>
            <a:lvl3pPr indent="-317500" lvl="2" marL="1371600" rtl="0" algn="l">
              <a:lnSpc>
                <a:spcPct val="90000"/>
              </a:lnSpc>
              <a:spcBef>
                <a:spcPts val="300"/>
              </a:spcBef>
              <a:spcAft>
                <a:spcPts val="0"/>
              </a:spcAft>
              <a:buSzPts val="1400"/>
              <a:buChar char="-"/>
              <a:defRPr i="1"/>
            </a:lvl3pPr>
            <a:lvl4pPr indent="-228600" lvl="3" marL="1828800" rtl="0" algn="l">
              <a:lnSpc>
                <a:spcPct val="90000"/>
              </a:lnSpc>
              <a:spcBef>
                <a:spcPts val="300"/>
              </a:spcBef>
              <a:spcAft>
                <a:spcPts val="0"/>
              </a:spcAft>
              <a:buSzPts val="1100"/>
              <a:buNone/>
              <a:defRPr i="1"/>
            </a:lvl4pPr>
            <a:lvl5pPr indent="-228600" lvl="4" marL="2286000" rtl="0" algn="l">
              <a:lnSpc>
                <a:spcPct val="90000"/>
              </a:lnSpc>
              <a:spcBef>
                <a:spcPts val="300"/>
              </a:spcBef>
              <a:spcAft>
                <a:spcPts val="0"/>
              </a:spcAft>
              <a:buSzPts val="1100"/>
              <a:buNone/>
              <a:defRPr i="1"/>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2">
  <p:cSld name="Pealkiri_1">
    <p:spTree>
      <p:nvGrpSpPr>
        <p:cNvPr id="375" name="Shape 375"/>
        <p:cNvGrpSpPr/>
        <p:nvPr/>
      </p:nvGrpSpPr>
      <p:grpSpPr>
        <a:xfrm>
          <a:off x="0" y="0"/>
          <a:ext cx="0" cy="0"/>
          <a:chOff x="0" y="0"/>
          <a:chExt cx="0" cy="0"/>
        </a:xfrm>
      </p:grpSpPr>
      <p:sp>
        <p:nvSpPr>
          <p:cNvPr id="376" name="Google Shape;376;p84"/>
          <p:cNvSpPr txBox="1"/>
          <p:nvPr>
            <p:ph type="title"/>
          </p:nvPr>
        </p:nvSpPr>
        <p:spPr>
          <a:xfrm>
            <a:off x="1080000" y="1485000"/>
            <a:ext cx="7222500" cy="1086600"/>
          </a:xfrm>
          <a:prstGeom prst="rect">
            <a:avLst/>
          </a:prstGeom>
          <a:noFill/>
          <a:ln>
            <a:noFill/>
          </a:ln>
        </p:spPr>
        <p:txBody>
          <a:bodyPr anchorCtr="0" anchor="t" bIns="34275" lIns="68575" spcFirstLastPara="1" rIns="68575" wrap="square" tIns="34275">
            <a:noAutofit/>
          </a:bodyPr>
          <a:lstStyle>
            <a:lvl1pPr lvl="0" marR="0" rtl="0" algn="l">
              <a:lnSpc>
                <a:spcPct val="70000"/>
              </a:lnSpc>
              <a:spcBef>
                <a:spcPts val="0"/>
              </a:spcBef>
              <a:spcAft>
                <a:spcPts val="0"/>
              </a:spcAft>
              <a:buClr>
                <a:schemeClr val="dk1"/>
              </a:buClr>
              <a:buSzPts val="4100"/>
              <a:buFont typeface="Times New Roman"/>
              <a:buNone/>
              <a:defRPr i="1" sz="41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6800"/>
              <a:buNone/>
              <a:defRPr sz="6800"/>
            </a:lvl2pPr>
            <a:lvl3pPr lvl="2" rtl="0">
              <a:spcBef>
                <a:spcPts val="0"/>
              </a:spcBef>
              <a:spcAft>
                <a:spcPts val="0"/>
              </a:spcAft>
              <a:buSzPts val="6800"/>
              <a:buNone/>
              <a:defRPr sz="6800"/>
            </a:lvl3pPr>
            <a:lvl4pPr lvl="3" rtl="0">
              <a:spcBef>
                <a:spcPts val="0"/>
              </a:spcBef>
              <a:spcAft>
                <a:spcPts val="0"/>
              </a:spcAft>
              <a:buSzPts val="6800"/>
              <a:buNone/>
              <a:defRPr sz="6800"/>
            </a:lvl4pPr>
            <a:lvl5pPr lvl="4" rtl="0">
              <a:spcBef>
                <a:spcPts val="0"/>
              </a:spcBef>
              <a:spcAft>
                <a:spcPts val="0"/>
              </a:spcAft>
              <a:buSzPts val="6800"/>
              <a:buNone/>
              <a:defRPr sz="6800"/>
            </a:lvl5pPr>
            <a:lvl6pPr lvl="5" rtl="0">
              <a:spcBef>
                <a:spcPts val="0"/>
              </a:spcBef>
              <a:spcAft>
                <a:spcPts val="0"/>
              </a:spcAft>
              <a:buSzPts val="6800"/>
              <a:buNone/>
              <a:defRPr sz="6800"/>
            </a:lvl6pPr>
            <a:lvl7pPr lvl="6" rtl="0">
              <a:spcBef>
                <a:spcPts val="0"/>
              </a:spcBef>
              <a:spcAft>
                <a:spcPts val="0"/>
              </a:spcAft>
              <a:buSzPts val="6800"/>
              <a:buNone/>
              <a:defRPr sz="6800"/>
            </a:lvl7pPr>
            <a:lvl8pPr lvl="7" rtl="0">
              <a:spcBef>
                <a:spcPts val="0"/>
              </a:spcBef>
              <a:spcAft>
                <a:spcPts val="0"/>
              </a:spcAft>
              <a:buSzPts val="6800"/>
              <a:buNone/>
              <a:defRPr sz="6800"/>
            </a:lvl8pPr>
            <a:lvl9pPr lvl="8" rtl="0">
              <a:spcBef>
                <a:spcPts val="0"/>
              </a:spcBef>
              <a:spcAft>
                <a:spcPts val="0"/>
              </a:spcAft>
              <a:buSzPts val="6800"/>
              <a:buNone/>
              <a:defRPr sz="6800"/>
            </a:lvl9pPr>
          </a:lstStyle>
          <a:p/>
        </p:txBody>
      </p:sp>
      <p:pic>
        <p:nvPicPr>
          <p:cNvPr id="377" name="Google Shape;377;p84"/>
          <p:cNvPicPr preferRelativeResize="0"/>
          <p:nvPr/>
        </p:nvPicPr>
        <p:blipFill>
          <a:blip r:embed="rId2">
            <a:alphaModFix/>
          </a:blip>
          <a:stretch>
            <a:fillRect/>
          </a:stretch>
        </p:blipFill>
        <p:spPr>
          <a:xfrm>
            <a:off x="299982" y="1354754"/>
            <a:ext cx="780019" cy="763140"/>
          </a:xfrm>
          <a:prstGeom prst="rect">
            <a:avLst/>
          </a:prstGeom>
          <a:noFill/>
          <a:ln>
            <a:noFill/>
          </a:ln>
        </p:spPr>
      </p:pic>
      <p:sp>
        <p:nvSpPr>
          <p:cNvPr id="378" name="Google Shape;378;p84"/>
          <p:cNvSpPr txBox="1"/>
          <p:nvPr>
            <p:ph idx="2" type="title"/>
          </p:nvPr>
        </p:nvSpPr>
        <p:spPr>
          <a:xfrm>
            <a:off x="1080000" y="2783719"/>
            <a:ext cx="7222500" cy="320100"/>
          </a:xfrm>
          <a:prstGeom prst="rect">
            <a:avLst/>
          </a:prstGeom>
          <a:noFill/>
          <a:ln>
            <a:noFill/>
          </a:ln>
        </p:spPr>
        <p:txBody>
          <a:bodyPr anchorCtr="0" anchor="t" bIns="34275" lIns="68575" spcFirstLastPara="1" rIns="68575" wrap="square" tIns="34275">
            <a:noAutofit/>
          </a:bodyPr>
          <a:lstStyle>
            <a:lvl1pPr lvl="0" marR="0" rtl="0" algn="l">
              <a:lnSpc>
                <a:spcPct val="70000"/>
              </a:lnSpc>
              <a:spcBef>
                <a:spcPts val="0"/>
              </a:spcBef>
              <a:spcAft>
                <a:spcPts val="0"/>
              </a:spcAft>
              <a:buClr>
                <a:schemeClr val="dk1"/>
              </a:buClr>
              <a:buSzPts val="2100"/>
              <a:buFont typeface="Times New Roman"/>
              <a:buNone/>
              <a:defRPr sz="21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6800"/>
              <a:buNone/>
              <a:defRPr sz="6800"/>
            </a:lvl2pPr>
            <a:lvl3pPr lvl="2" rtl="0">
              <a:spcBef>
                <a:spcPts val="0"/>
              </a:spcBef>
              <a:spcAft>
                <a:spcPts val="0"/>
              </a:spcAft>
              <a:buSzPts val="6800"/>
              <a:buNone/>
              <a:defRPr sz="6800"/>
            </a:lvl3pPr>
            <a:lvl4pPr lvl="3" rtl="0">
              <a:spcBef>
                <a:spcPts val="0"/>
              </a:spcBef>
              <a:spcAft>
                <a:spcPts val="0"/>
              </a:spcAft>
              <a:buSzPts val="6800"/>
              <a:buNone/>
              <a:defRPr sz="6800"/>
            </a:lvl4pPr>
            <a:lvl5pPr lvl="4" rtl="0">
              <a:spcBef>
                <a:spcPts val="0"/>
              </a:spcBef>
              <a:spcAft>
                <a:spcPts val="0"/>
              </a:spcAft>
              <a:buSzPts val="6800"/>
              <a:buNone/>
              <a:defRPr sz="6800"/>
            </a:lvl5pPr>
            <a:lvl6pPr lvl="5" rtl="0">
              <a:spcBef>
                <a:spcPts val="0"/>
              </a:spcBef>
              <a:spcAft>
                <a:spcPts val="0"/>
              </a:spcAft>
              <a:buSzPts val="6800"/>
              <a:buNone/>
              <a:defRPr sz="6800"/>
            </a:lvl6pPr>
            <a:lvl7pPr lvl="6" rtl="0">
              <a:spcBef>
                <a:spcPts val="0"/>
              </a:spcBef>
              <a:spcAft>
                <a:spcPts val="0"/>
              </a:spcAft>
              <a:buSzPts val="6800"/>
              <a:buNone/>
              <a:defRPr sz="6800"/>
            </a:lvl7pPr>
            <a:lvl8pPr lvl="7" rtl="0">
              <a:spcBef>
                <a:spcPts val="0"/>
              </a:spcBef>
              <a:spcAft>
                <a:spcPts val="0"/>
              </a:spcAft>
              <a:buSzPts val="6800"/>
              <a:buNone/>
              <a:defRPr sz="6800"/>
            </a:lvl8pPr>
            <a:lvl9pPr lvl="8" rtl="0">
              <a:spcBef>
                <a:spcPts val="0"/>
              </a:spcBef>
              <a:spcAft>
                <a:spcPts val="0"/>
              </a:spcAft>
              <a:buSzPts val="6800"/>
              <a:buNone/>
              <a:defRPr sz="6800"/>
            </a:lvl9pPr>
          </a:lstStyle>
          <a:p/>
        </p:txBody>
      </p:sp>
    </p:spTree>
  </p:cSld>
  <p:clrMapOvr>
    <a:masterClrMapping/>
  </p:clrMapOvr>
  <p:extLst>
    <p:ext uri="{DCECCB84-F9BA-43D5-87BE-67443E8EF086}">
      <p15:sldGuideLst>
        <p15:guide id="1" pos="540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41" name="Shape 41"/>
        <p:cNvGrpSpPr/>
        <p:nvPr/>
      </p:nvGrpSpPr>
      <p:grpSpPr>
        <a:xfrm>
          <a:off x="0" y="0"/>
          <a:ext cx="0" cy="0"/>
          <a:chOff x="0" y="0"/>
          <a:chExt cx="0" cy="0"/>
        </a:xfrm>
      </p:grpSpPr>
      <p:sp>
        <p:nvSpPr>
          <p:cNvPr id="42" name="Google Shape;42;p10"/>
          <p:cNvSpPr txBox="1"/>
          <p:nvPr>
            <p:ph type="title"/>
          </p:nvPr>
        </p:nvSpPr>
        <p:spPr>
          <a:xfrm>
            <a:off x="2472940" y="1251730"/>
            <a:ext cx="5928560" cy="2110595"/>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43" name="Google Shape;43;p10"/>
          <p:cNvCxnSpPr/>
          <p:nvPr/>
        </p:nvCxnSpPr>
        <p:spPr>
          <a:xfrm flipH="1">
            <a:off x="1130535" y="1043157"/>
            <a:ext cx="445675" cy="2356596"/>
          </a:xfrm>
          <a:prstGeom prst="straightConnector1">
            <a:avLst/>
          </a:prstGeom>
          <a:noFill/>
          <a:ln cap="flat" cmpd="sng" w="57150">
            <a:solidFill>
              <a:srgbClr val="F68D2E"/>
            </a:solidFill>
            <a:prstDash val="solid"/>
            <a:miter lim="800000"/>
            <a:headEnd len="sm" w="sm" type="none"/>
            <a:tailEnd len="sm" w="sm" type="none"/>
          </a:ln>
        </p:spPr>
      </p:cxnSp>
      <p:pic>
        <p:nvPicPr>
          <p:cNvPr id="44" name="Google Shape;44;p10"/>
          <p:cNvPicPr preferRelativeResize="0"/>
          <p:nvPr/>
        </p:nvPicPr>
        <p:blipFill rotWithShape="1">
          <a:blip r:embed="rId2">
            <a:alphaModFix/>
          </a:blip>
          <a:srcRect b="0" l="0" r="0" t="0"/>
          <a:stretch/>
        </p:blipFill>
        <p:spPr>
          <a:xfrm>
            <a:off x="436147" y="4332256"/>
            <a:ext cx="1622088" cy="54149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80.xml"/><Relationship Id="rId20" Type="http://schemas.openxmlformats.org/officeDocument/2006/relationships/slideLayout" Target="../slideLayouts/slideLayout60.xml"/><Relationship Id="rId42" Type="http://schemas.openxmlformats.org/officeDocument/2006/relationships/slideLayout" Target="../slideLayouts/slideLayout82.xml"/><Relationship Id="rId41" Type="http://schemas.openxmlformats.org/officeDocument/2006/relationships/slideLayout" Target="../slideLayouts/slideLayout81.xml"/><Relationship Id="rId22" Type="http://schemas.openxmlformats.org/officeDocument/2006/relationships/slideLayout" Target="../slideLayouts/slideLayout62.xml"/><Relationship Id="rId21" Type="http://schemas.openxmlformats.org/officeDocument/2006/relationships/slideLayout" Target="../slideLayouts/slideLayout61.xml"/><Relationship Id="rId43" Type="http://schemas.openxmlformats.org/officeDocument/2006/relationships/theme" Target="../theme/theme1.xml"/><Relationship Id="rId24" Type="http://schemas.openxmlformats.org/officeDocument/2006/relationships/slideLayout" Target="../slideLayouts/slideLayout64.xml"/><Relationship Id="rId23" Type="http://schemas.openxmlformats.org/officeDocument/2006/relationships/slideLayout" Target="../slideLayouts/slideLayout63.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26" Type="http://schemas.openxmlformats.org/officeDocument/2006/relationships/slideLayout" Target="../slideLayouts/slideLayout66.xml"/><Relationship Id="rId25" Type="http://schemas.openxmlformats.org/officeDocument/2006/relationships/slideLayout" Target="../slideLayouts/slideLayout65.xml"/><Relationship Id="rId28" Type="http://schemas.openxmlformats.org/officeDocument/2006/relationships/slideLayout" Target="../slideLayouts/slideLayout68.xml"/><Relationship Id="rId27" Type="http://schemas.openxmlformats.org/officeDocument/2006/relationships/slideLayout" Target="../slideLayouts/slideLayout67.xml"/><Relationship Id="rId5" Type="http://schemas.openxmlformats.org/officeDocument/2006/relationships/slideLayout" Target="../slideLayouts/slideLayout45.xml"/><Relationship Id="rId6" Type="http://schemas.openxmlformats.org/officeDocument/2006/relationships/slideLayout" Target="../slideLayouts/slideLayout46.xml"/><Relationship Id="rId29" Type="http://schemas.openxmlformats.org/officeDocument/2006/relationships/slideLayout" Target="../slideLayouts/slideLayout69.xml"/><Relationship Id="rId7" Type="http://schemas.openxmlformats.org/officeDocument/2006/relationships/slideLayout" Target="../slideLayouts/slideLayout47.xml"/><Relationship Id="rId8" Type="http://schemas.openxmlformats.org/officeDocument/2006/relationships/slideLayout" Target="../slideLayouts/slideLayout48.xml"/><Relationship Id="rId31" Type="http://schemas.openxmlformats.org/officeDocument/2006/relationships/slideLayout" Target="../slideLayouts/slideLayout71.xml"/><Relationship Id="rId30" Type="http://schemas.openxmlformats.org/officeDocument/2006/relationships/slideLayout" Target="../slideLayouts/slideLayout70.xml"/><Relationship Id="rId11" Type="http://schemas.openxmlformats.org/officeDocument/2006/relationships/slideLayout" Target="../slideLayouts/slideLayout51.xml"/><Relationship Id="rId33" Type="http://schemas.openxmlformats.org/officeDocument/2006/relationships/slideLayout" Target="../slideLayouts/slideLayout73.xml"/><Relationship Id="rId10" Type="http://schemas.openxmlformats.org/officeDocument/2006/relationships/slideLayout" Target="../slideLayouts/slideLayout50.xml"/><Relationship Id="rId32" Type="http://schemas.openxmlformats.org/officeDocument/2006/relationships/slideLayout" Target="../slideLayouts/slideLayout72.xml"/><Relationship Id="rId13" Type="http://schemas.openxmlformats.org/officeDocument/2006/relationships/slideLayout" Target="../slideLayouts/slideLayout53.xml"/><Relationship Id="rId35" Type="http://schemas.openxmlformats.org/officeDocument/2006/relationships/slideLayout" Target="../slideLayouts/slideLayout75.xml"/><Relationship Id="rId12" Type="http://schemas.openxmlformats.org/officeDocument/2006/relationships/slideLayout" Target="../slideLayouts/slideLayout52.xml"/><Relationship Id="rId34" Type="http://schemas.openxmlformats.org/officeDocument/2006/relationships/slideLayout" Target="../slideLayouts/slideLayout74.xml"/><Relationship Id="rId15" Type="http://schemas.openxmlformats.org/officeDocument/2006/relationships/slideLayout" Target="../slideLayouts/slideLayout55.xml"/><Relationship Id="rId37" Type="http://schemas.openxmlformats.org/officeDocument/2006/relationships/slideLayout" Target="../slideLayouts/slideLayout77.xml"/><Relationship Id="rId14" Type="http://schemas.openxmlformats.org/officeDocument/2006/relationships/slideLayout" Target="../slideLayouts/slideLayout54.xml"/><Relationship Id="rId36" Type="http://schemas.openxmlformats.org/officeDocument/2006/relationships/slideLayout" Target="../slideLayouts/slideLayout76.xml"/><Relationship Id="rId17" Type="http://schemas.openxmlformats.org/officeDocument/2006/relationships/slideLayout" Target="../slideLayouts/slideLayout57.xml"/><Relationship Id="rId39" Type="http://schemas.openxmlformats.org/officeDocument/2006/relationships/slideLayout" Target="../slideLayouts/slideLayout79.xml"/><Relationship Id="rId16" Type="http://schemas.openxmlformats.org/officeDocument/2006/relationships/slideLayout" Target="../slideLayouts/slideLayout56.xml"/><Relationship Id="rId38" Type="http://schemas.openxmlformats.org/officeDocument/2006/relationships/slideLayout" Target="../slideLayouts/slideLayout78.xml"/><Relationship Id="rId19" Type="http://schemas.openxmlformats.org/officeDocument/2006/relationships/slideLayout" Target="../slideLayouts/slideLayout59.xml"/><Relationship Id="rId1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4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3" name="Google Shape;193;p4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728" r:id="rId41"/>
    <p:sldLayoutId id="2147483729" r:id="rId4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 Id="rId3" Type="http://schemas.openxmlformats.org/officeDocument/2006/relationships/hyperlink" Target="https://www.researchgate.net/profile/Piret-Oppi/publication/357978243_Teacher's_readiness_for_leadership_-_a_strategy_for_school_development/links/62473d1321077329f2e84b7e/Teachers-readiness-for-leadership-a-strategy-for-school-development.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22.xml"/><Relationship Id="rId3" Type="http://schemas.openxmlformats.org/officeDocument/2006/relationships/hyperlink" Target="https://www.tlu.ee/sites/default/files/HIK/Tulevikukool/%C3%95piringi%20juhendmaterjal_l.pdf" TargetMode="External"/><Relationship Id="rId4" Type="http://schemas.openxmlformats.org/officeDocument/2006/relationships/hyperlink" Target="https://www.tlu.ee/sites/default/files/HIK/Tulevikukool/%C3%95piringi%20juhendmaterjal_l.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23.xml"/><Relationship Id="rId3" Type="http://schemas.openxmlformats.org/officeDocument/2006/relationships/hyperlink" Target="https://www.mdpi.com/2227-7102/11/6/262" TargetMode="External"/><Relationship Id="rId4" Type="http://schemas.openxmlformats.org/officeDocument/2006/relationships/hyperlink" Target="https://www.mdpi.com/2227-7102/11/6/262" TargetMode="External"/><Relationship Id="rId5" Type="http://schemas.openxmlformats.org/officeDocument/2006/relationships/hyperlink" Target="https://www.mdpi.com/2227-7102/11/6/262" TargetMode="External"/><Relationship Id="rId6" Type="http://schemas.openxmlformats.org/officeDocument/2006/relationships/hyperlink" Target="https://www.intechopen.com/chapters/69424" TargetMode="External"/><Relationship Id="rId7" Type="http://schemas.openxmlformats.org/officeDocument/2006/relationships/hyperlink" Target="https://www.intechopen.com/chapters/69424" TargetMode="External"/><Relationship Id="rId8" Type="http://schemas.openxmlformats.org/officeDocument/2006/relationships/hyperlink" Target="https://www.intechopen.com/chapters/6942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 Id="rId3" Type="http://schemas.openxmlformats.org/officeDocument/2006/relationships/hyperlink" Target="https://opleht.ee/2023/10/opetajad-kooliarenduse-eestvedaj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5.xml"/><Relationship Id="rId3" Type="http://schemas.openxmlformats.org/officeDocument/2006/relationships/hyperlink" Target="mailto:eve.eisenschmidt@tlu.e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85"/>
          <p:cNvSpPr txBox="1"/>
          <p:nvPr>
            <p:ph type="ctrTitle"/>
          </p:nvPr>
        </p:nvSpPr>
        <p:spPr>
          <a:xfrm>
            <a:off x="256900" y="2723875"/>
            <a:ext cx="8611500" cy="226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800"/>
              <a:buNone/>
            </a:pPr>
            <a:r>
              <a:rPr lang="en-US" sz="2400"/>
              <a:t>Töötuba</a:t>
            </a:r>
            <a:endParaRPr sz="2400"/>
          </a:p>
          <a:p>
            <a:pPr indent="0" lvl="0" marL="0" rtl="0" algn="l">
              <a:lnSpc>
                <a:spcPct val="100000"/>
              </a:lnSpc>
              <a:spcBef>
                <a:spcPts val="0"/>
              </a:spcBef>
              <a:spcAft>
                <a:spcPts val="0"/>
              </a:spcAft>
              <a:buSzPts val="8800"/>
              <a:buNone/>
            </a:pPr>
            <a:r>
              <a:rPr lang="en-US" sz="3600"/>
              <a:t>Koolikultuuri roll õpetajate arengu toetamisel</a:t>
            </a:r>
            <a:r>
              <a:rPr lang="en-US" sz="2000"/>
              <a:t>						</a:t>
            </a:r>
            <a:endParaRPr sz="2000"/>
          </a:p>
          <a:p>
            <a:pPr indent="457200" lvl="0" marL="2286000" rtl="0" algn="l">
              <a:lnSpc>
                <a:spcPct val="100000"/>
              </a:lnSpc>
              <a:spcBef>
                <a:spcPts val="0"/>
              </a:spcBef>
              <a:spcAft>
                <a:spcPts val="0"/>
              </a:spcAft>
              <a:buSzPts val="8800"/>
              <a:buNone/>
            </a:pPr>
            <a:r>
              <a:rPr lang="en-US" sz="2300"/>
              <a:t>Eve Eisenschmidt, haridusjuhtimise professor</a:t>
            </a:r>
            <a:endParaRPr sz="2300"/>
          </a:p>
          <a:p>
            <a:pPr indent="0" lvl="0" marL="0" rtl="0" algn="l">
              <a:lnSpc>
                <a:spcPct val="100000"/>
              </a:lnSpc>
              <a:spcBef>
                <a:spcPts val="0"/>
              </a:spcBef>
              <a:spcAft>
                <a:spcPts val="0"/>
              </a:spcAft>
              <a:buSzPts val="8800"/>
              <a:buNone/>
            </a:pPr>
            <a:r>
              <a:rPr lang="en-US" sz="2300"/>
              <a:t>						Piret Oppi, nooremteadur</a:t>
            </a:r>
            <a:endParaRPr sz="2300"/>
          </a:p>
          <a:p>
            <a:pPr indent="0" lvl="0" marL="0" rtl="0" algn="l">
              <a:lnSpc>
                <a:spcPct val="100000"/>
              </a:lnSpc>
              <a:spcBef>
                <a:spcPts val="0"/>
              </a:spcBef>
              <a:spcAft>
                <a:spcPts val="0"/>
              </a:spcAft>
              <a:buSzPts val="8800"/>
              <a:buNone/>
            </a:pPr>
            <a:r>
              <a:t/>
            </a:r>
            <a:endParaRPr sz="2400"/>
          </a:p>
        </p:txBody>
      </p:sp>
      <p:pic>
        <p:nvPicPr>
          <p:cNvPr id="384" name="Google Shape;384;p85"/>
          <p:cNvPicPr preferRelativeResize="0"/>
          <p:nvPr/>
        </p:nvPicPr>
        <p:blipFill rotWithShape="1">
          <a:blip r:embed="rId3">
            <a:alphaModFix/>
          </a:blip>
          <a:srcRect b="0" l="0" r="0" t="0"/>
          <a:stretch/>
        </p:blipFill>
        <p:spPr>
          <a:xfrm>
            <a:off x="0" y="0"/>
            <a:ext cx="9194526" cy="272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94"/>
          <p:cNvPicPr preferRelativeResize="0"/>
          <p:nvPr/>
        </p:nvPicPr>
        <p:blipFill>
          <a:blip r:embed="rId3">
            <a:alphaModFix/>
          </a:blip>
          <a:stretch>
            <a:fillRect/>
          </a:stretch>
        </p:blipFill>
        <p:spPr>
          <a:xfrm>
            <a:off x="76200" y="0"/>
            <a:ext cx="7939545" cy="4681800"/>
          </a:xfrm>
          <a:prstGeom prst="rect">
            <a:avLst/>
          </a:prstGeom>
          <a:noFill/>
          <a:ln>
            <a:noFill/>
          </a:ln>
        </p:spPr>
      </p:pic>
      <p:sp>
        <p:nvSpPr>
          <p:cNvPr id="438" name="Google Shape;438;p94"/>
          <p:cNvSpPr txBox="1"/>
          <p:nvPr/>
        </p:nvSpPr>
        <p:spPr>
          <a:xfrm>
            <a:off x="1984500" y="4681806"/>
            <a:ext cx="715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7-palline nõustumise skaala, kus 1 = ei ole üldse nõus, 7 = olen täiesti nõus</a:t>
            </a:r>
            <a:endParaRPr sz="18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95"/>
          <p:cNvSpPr txBox="1"/>
          <p:nvPr>
            <p:ph type="title"/>
          </p:nvPr>
        </p:nvSpPr>
        <p:spPr>
          <a:xfrm>
            <a:off x="228300" y="3613298"/>
            <a:ext cx="8278200" cy="1308300"/>
          </a:xfrm>
          <a:prstGeom prst="rect">
            <a:avLst/>
          </a:prstGeom>
          <a:solidFill>
            <a:schemeClr val="lt1"/>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900"/>
              <a:t>Võrreldes põhikoolide ja täistsüklikoolide/keskkoolide õpetajatega, hindavad riigigümnaasiumite õpetajad oma valmidust kooli arengusse panustada  kõrgemalt. </a:t>
            </a:r>
            <a:endParaRPr sz="1900"/>
          </a:p>
          <a:p>
            <a:pPr indent="0" lvl="0" marL="0" rtl="0" algn="l">
              <a:spcBef>
                <a:spcPts val="0"/>
              </a:spcBef>
              <a:spcAft>
                <a:spcPts val="0"/>
              </a:spcAft>
              <a:buClr>
                <a:schemeClr val="dk1"/>
              </a:buClr>
              <a:buSzPts val="1100"/>
              <a:buFont typeface="Arial"/>
              <a:buNone/>
            </a:pPr>
            <a:r>
              <a:rPr lang="en-US" sz="1900"/>
              <a:t>Lisaks tajuvad riigigümnaasiumite õpetajad teistega võrreldes kõrgemalt, et juhtkond väärtustab nende panust kooliarendusse. </a:t>
            </a:r>
            <a:endParaRPr sz="3400"/>
          </a:p>
        </p:txBody>
      </p:sp>
      <p:graphicFrame>
        <p:nvGraphicFramePr>
          <p:cNvPr id="444" name="Google Shape;444;p95"/>
          <p:cNvGraphicFramePr/>
          <p:nvPr/>
        </p:nvGraphicFramePr>
        <p:xfrm>
          <a:off x="228300" y="109444"/>
          <a:ext cx="3000000" cy="3000000"/>
        </p:xfrm>
        <a:graphic>
          <a:graphicData uri="http://schemas.openxmlformats.org/drawingml/2006/table">
            <a:tbl>
              <a:tblPr>
                <a:noFill/>
                <a:tableStyleId>{1F247663-E79B-4938-914C-A13CCFB739F8}</a:tableStyleId>
              </a:tblPr>
              <a:tblGrid>
                <a:gridCol w="4666400"/>
                <a:gridCol w="1408450"/>
                <a:gridCol w="1132300"/>
                <a:gridCol w="1205825"/>
              </a:tblGrid>
              <a:tr h="388825">
                <a:tc>
                  <a:txBody>
                    <a:bodyPr/>
                    <a:lstStyle/>
                    <a:p>
                      <a:pPr indent="0" lvl="0" marL="0" rtl="0" algn="l">
                        <a:spcBef>
                          <a:spcPts val="0"/>
                        </a:spcBef>
                        <a:spcAft>
                          <a:spcPts val="0"/>
                        </a:spcAft>
                        <a:buNone/>
                      </a:pPr>
                      <a:r>
                        <a:rPr i="1" lang="en-US" sz="1800">
                          <a:latin typeface="Times New Roman"/>
                          <a:ea typeface="Times New Roman"/>
                          <a:cs typeface="Times New Roman"/>
                          <a:sym typeface="Times New Roman"/>
                        </a:rPr>
                        <a:t>Õpetajate hinnangud oma valmidusele erinevates koolides</a:t>
                      </a:r>
                      <a:endParaRPr i="1" sz="18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PK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(N=1144)</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KK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(N=938)</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RG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(N=357)</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9FC5E8"/>
                    </a:solidFill>
                  </a:tcPr>
                </a:tc>
              </a:tr>
              <a:tr h="617200">
                <a:tc>
                  <a:txBody>
                    <a:bodyPr/>
                    <a:lstStyle/>
                    <a:p>
                      <a:pPr indent="0" lvl="0" marL="0" rtl="0" algn="l">
                        <a:spcBef>
                          <a:spcPts val="0"/>
                        </a:spcBef>
                        <a:spcAft>
                          <a:spcPts val="0"/>
                        </a:spcAft>
                        <a:buNone/>
                      </a:pPr>
                      <a:r>
                        <a:rPr b="1" lang="en-US" sz="1800">
                          <a:latin typeface="Times New Roman"/>
                          <a:ea typeface="Times New Roman"/>
                          <a:cs typeface="Times New Roman"/>
                          <a:sym typeface="Times New Roman"/>
                        </a:rPr>
                        <a:t>Lisaks tööle õpilastega olen valmis ajaliselt panustama oma kooli arengusse.*</a:t>
                      </a:r>
                      <a:endParaRPr b="1" sz="18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5,51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(1,12)</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5,49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(1,10)</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US" sz="1700">
                          <a:latin typeface="Times New Roman"/>
                          <a:ea typeface="Times New Roman"/>
                          <a:cs typeface="Times New Roman"/>
                          <a:sym typeface="Times New Roman"/>
                        </a:rPr>
                        <a:t>5,88 </a:t>
                      </a:r>
                      <a:endParaRPr b="1" sz="1700">
                        <a:latin typeface="Times New Roman"/>
                        <a:ea typeface="Times New Roman"/>
                        <a:cs typeface="Times New Roman"/>
                        <a:sym typeface="Times New Roman"/>
                      </a:endParaRPr>
                    </a:p>
                    <a:p>
                      <a:pPr indent="0" lvl="0" marL="0" rtl="0" algn="l">
                        <a:spcBef>
                          <a:spcPts val="0"/>
                        </a:spcBef>
                        <a:spcAft>
                          <a:spcPts val="0"/>
                        </a:spcAft>
                        <a:buNone/>
                      </a:pPr>
                      <a:r>
                        <a:rPr b="1" lang="en-US" sz="1700">
                          <a:latin typeface="Times New Roman"/>
                          <a:ea typeface="Times New Roman"/>
                          <a:cs typeface="Times New Roman"/>
                          <a:sym typeface="Times New Roman"/>
                        </a:rPr>
                        <a:t>(0,95)</a:t>
                      </a:r>
                      <a:endParaRPr b="1"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9DAF8"/>
                    </a:solidFill>
                  </a:tcPr>
                </a:tc>
              </a:tr>
              <a:tr h="617200">
                <a:tc>
                  <a:txBody>
                    <a:bodyPr/>
                    <a:lstStyle/>
                    <a:p>
                      <a:pPr indent="0" lvl="0" marL="0" rtl="0" algn="l">
                        <a:spcBef>
                          <a:spcPts val="0"/>
                        </a:spcBef>
                        <a:spcAft>
                          <a:spcPts val="0"/>
                        </a:spcAft>
                        <a:buNone/>
                      </a:pPr>
                      <a:r>
                        <a:rPr lang="en-US" sz="1800">
                          <a:solidFill>
                            <a:schemeClr val="dk1"/>
                          </a:solidFill>
                          <a:latin typeface="Times New Roman"/>
                          <a:ea typeface="Times New Roman"/>
                          <a:cs typeface="Times New Roman"/>
                          <a:sym typeface="Times New Roman"/>
                        </a:rPr>
                        <a:t>Olen valmis vaatlema ja seejärel tagasisidestama oma kolleegide tunde.</a:t>
                      </a:r>
                      <a:endParaRPr sz="1800">
                        <a:latin typeface="Times New Roman"/>
                        <a:ea typeface="Times New Roman"/>
                        <a:cs typeface="Times New Roman"/>
                        <a:sym typeface="Times New Roman"/>
                      </a:endParaRPr>
                    </a:p>
                  </a:txBody>
                  <a:tcPr marT="68575" marB="6857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5,29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(1,36)</a:t>
                      </a:r>
                      <a:endParaRPr sz="1700">
                        <a:latin typeface="Times New Roman"/>
                        <a:ea typeface="Times New Roman"/>
                        <a:cs typeface="Times New Roman"/>
                        <a:sym typeface="Times New Roman"/>
                      </a:endParaRPr>
                    </a:p>
                  </a:txBody>
                  <a:tcPr marT="68575" marB="6857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5,22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(1,34)</a:t>
                      </a:r>
                      <a:endParaRPr sz="1700">
                        <a:latin typeface="Times New Roman"/>
                        <a:ea typeface="Times New Roman"/>
                        <a:cs typeface="Times New Roman"/>
                        <a:sym typeface="Times New Roman"/>
                      </a:endParaRPr>
                    </a:p>
                  </a:txBody>
                  <a:tcPr marT="68575" marB="6857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5,24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(1,38)</a:t>
                      </a:r>
                      <a:endParaRPr sz="1700">
                        <a:latin typeface="Times New Roman"/>
                        <a:ea typeface="Times New Roman"/>
                        <a:cs typeface="Times New Roman"/>
                        <a:sym typeface="Times New Roman"/>
                      </a:endParaRPr>
                    </a:p>
                  </a:txBody>
                  <a:tcPr marT="68575" marB="6857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solidFill>
                      <a:srgbClr val="CFE2F3"/>
                    </a:solidFill>
                  </a:tcPr>
                </a:tc>
              </a:tr>
              <a:tr h="617200">
                <a:tc>
                  <a:txBody>
                    <a:bodyPr/>
                    <a:lstStyle/>
                    <a:p>
                      <a:pPr indent="0" lvl="0" marL="0" rtl="0" algn="l">
                        <a:spcBef>
                          <a:spcPts val="0"/>
                        </a:spcBef>
                        <a:spcAft>
                          <a:spcPts val="0"/>
                        </a:spcAft>
                        <a:buClr>
                          <a:schemeClr val="dk1"/>
                        </a:buClr>
                        <a:buSzPts val="800"/>
                        <a:buFont typeface="Arial"/>
                        <a:buNone/>
                      </a:pPr>
                      <a:r>
                        <a:rPr b="1" lang="en-US" sz="1800">
                          <a:solidFill>
                            <a:schemeClr val="dk1"/>
                          </a:solidFill>
                          <a:latin typeface="Times New Roman"/>
                          <a:ea typeface="Times New Roman"/>
                          <a:cs typeface="Times New Roman"/>
                          <a:sym typeface="Times New Roman"/>
                        </a:rPr>
                        <a:t>Tunnen, et kooli juhtkond väärtustab minu panust kooliarendusse.*</a:t>
                      </a:r>
                      <a:endParaRPr b="1" sz="18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5,15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(1,36)</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5,05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(1,42)</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US" sz="1700">
                          <a:latin typeface="Times New Roman"/>
                          <a:ea typeface="Times New Roman"/>
                          <a:cs typeface="Times New Roman"/>
                          <a:sym typeface="Times New Roman"/>
                        </a:rPr>
                        <a:t>5,50 </a:t>
                      </a:r>
                      <a:endParaRPr b="1" sz="1700">
                        <a:latin typeface="Times New Roman"/>
                        <a:ea typeface="Times New Roman"/>
                        <a:cs typeface="Times New Roman"/>
                        <a:sym typeface="Times New Roman"/>
                      </a:endParaRPr>
                    </a:p>
                    <a:p>
                      <a:pPr indent="0" lvl="0" marL="0" rtl="0" algn="l">
                        <a:spcBef>
                          <a:spcPts val="0"/>
                        </a:spcBef>
                        <a:spcAft>
                          <a:spcPts val="0"/>
                        </a:spcAft>
                        <a:buNone/>
                      </a:pPr>
                      <a:r>
                        <a:rPr b="1" lang="en-US" sz="1700">
                          <a:latin typeface="Times New Roman"/>
                          <a:ea typeface="Times New Roman"/>
                          <a:cs typeface="Times New Roman"/>
                          <a:sym typeface="Times New Roman"/>
                        </a:rPr>
                        <a:t>(1,30)</a:t>
                      </a:r>
                      <a:endParaRPr b="1"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9DAF8"/>
                    </a:solidFill>
                  </a:tcPr>
                </a:tc>
              </a:tr>
              <a:tr h="617200">
                <a:tc>
                  <a:txBody>
                    <a:bodyPr/>
                    <a:lstStyle/>
                    <a:p>
                      <a:pPr indent="0" lvl="0" marL="0" rtl="0" algn="l">
                        <a:spcBef>
                          <a:spcPts val="0"/>
                        </a:spcBef>
                        <a:spcAft>
                          <a:spcPts val="0"/>
                        </a:spcAft>
                        <a:buClr>
                          <a:schemeClr val="dk1"/>
                        </a:buClr>
                        <a:buSzPts val="800"/>
                        <a:buFont typeface="Arial"/>
                        <a:buNone/>
                      </a:pPr>
                      <a:r>
                        <a:rPr lang="en-US" sz="1800">
                          <a:solidFill>
                            <a:schemeClr val="dk1"/>
                          </a:solidFill>
                          <a:latin typeface="Times New Roman"/>
                          <a:ea typeface="Times New Roman"/>
                          <a:cs typeface="Times New Roman"/>
                          <a:sym typeface="Times New Roman"/>
                        </a:rPr>
                        <a:t>Tunnen, et olen võimeline mõjutama oma kolleegide õpetamispraktikaid.</a:t>
                      </a:r>
                      <a:endParaRPr sz="18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4,28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(1,23)</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4,25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(1,26)</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US" sz="1700">
                          <a:latin typeface="Times New Roman"/>
                          <a:ea typeface="Times New Roman"/>
                          <a:cs typeface="Times New Roman"/>
                          <a:sym typeface="Times New Roman"/>
                        </a:rPr>
                        <a:t>4,30 </a:t>
                      </a:r>
                      <a:endParaRPr sz="1700">
                        <a:latin typeface="Times New Roman"/>
                        <a:ea typeface="Times New Roman"/>
                        <a:cs typeface="Times New Roman"/>
                        <a:sym typeface="Times New Roman"/>
                      </a:endParaRPr>
                    </a:p>
                    <a:p>
                      <a:pPr indent="0" lvl="0" marL="0" rtl="0" algn="l">
                        <a:spcBef>
                          <a:spcPts val="0"/>
                        </a:spcBef>
                        <a:spcAft>
                          <a:spcPts val="0"/>
                        </a:spcAft>
                        <a:buNone/>
                      </a:pPr>
                      <a:r>
                        <a:rPr lang="en-US" sz="1700">
                          <a:latin typeface="Times New Roman"/>
                          <a:ea typeface="Times New Roman"/>
                          <a:cs typeface="Times New Roman"/>
                          <a:sym typeface="Times New Roman"/>
                        </a:rPr>
                        <a:t>(1,29)</a:t>
                      </a:r>
                      <a:endParaRPr sz="1700">
                        <a:latin typeface="Times New Roman"/>
                        <a:ea typeface="Times New Roman"/>
                        <a:cs typeface="Times New Roman"/>
                        <a:sym typeface="Times New Roman"/>
                      </a:endParaRPr>
                    </a:p>
                  </a:txBody>
                  <a:tcPr marT="68575" marB="6857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96"/>
          <p:cNvSpPr txBox="1"/>
          <p:nvPr/>
        </p:nvSpPr>
        <p:spPr>
          <a:xfrm>
            <a:off x="223375" y="195475"/>
            <a:ext cx="8712000" cy="46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Times New Roman"/>
                <a:ea typeface="Times New Roman"/>
                <a:cs typeface="Times New Roman"/>
                <a:sym typeface="Times New Roman"/>
              </a:rPr>
              <a:t>Õpetajad, kes hindasid kõrgelt oma valmidust kooliarendusse rohkem panustada, hindasid kõrgemalt ka:</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tajutud mõjukust </a:t>
            </a:r>
            <a:r>
              <a:rPr lang="en-US" sz="2400">
                <a:latin typeface="Times New Roman"/>
                <a:ea typeface="Times New Roman"/>
                <a:cs typeface="Times New Roman"/>
                <a:sym typeface="Times New Roman"/>
              </a:rPr>
              <a:t>(r = .519, p &lt; 0,00)</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osalemist otsustamisel</a:t>
            </a:r>
            <a:r>
              <a:rPr lang="en-US" sz="2400">
                <a:latin typeface="Times New Roman"/>
                <a:ea typeface="Times New Roman"/>
                <a:cs typeface="Times New Roman"/>
                <a:sym typeface="Times New Roman"/>
              </a:rPr>
              <a:t> (r = .639, </a:t>
            </a:r>
            <a:r>
              <a:rPr lang="en-US" sz="2400">
                <a:solidFill>
                  <a:schemeClr val="dk1"/>
                </a:solidFill>
                <a:latin typeface="Times New Roman"/>
                <a:ea typeface="Times New Roman"/>
                <a:cs typeface="Times New Roman"/>
                <a:sym typeface="Times New Roman"/>
              </a:rPr>
              <a:t>p &lt; 0,00)</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rahulolu töö sisu </a:t>
            </a:r>
            <a:r>
              <a:rPr lang="en-US" sz="2400">
                <a:latin typeface="Times New Roman"/>
                <a:ea typeface="Times New Roman"/>
                <a:cs typeface="Times New Roman"/>
                <a:sym typeface="Times New Roman"/>
              </a:rPr>
              <a:t>(r = .379, </a:t>
            </a:r>
            <a:r>
              <a:rPr lang="en-US" sz="2400">
                <a:solidFill>
                  <a:schemeClr val="dk1"/>
                </a:solidFill>
                <a:latin typeface="Times New Roman"/>
                <a:ea typeface="Times New Roman"/>
                <a:cs typeface="Times New Roman"/>
                <a:sym typeface="Times New Roman"/>
              </a:rPr>
              <a:t>p &lt; 0,00)</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rahulolu töökorraldusega</a:t>
            </a:r>
            <a:r>
              <a:rPr lang="en-US" sz="2400">
                <a:latin typeface="Times New Roman"/>
                <a:ea typeface="Times New Roman"/>
                <a:cs typeface="Times New Roman"/>
                <a:sym typeface="Times New Roman"/>
              </a:rPr>
              <a:t> (r = .457, p &lt; 0,00)</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suhete töökollektiivis</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(r = .337, p &lt; 0,00)</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b="1" lang="en-US" sz="2400">
                <a:latin typeface="Times New Roman"/>
                <a:ea typeface="Times New Roman"/>
                <a:cs typeface="Times New Roman"/>
                <a:sym typeface="Times New Roman"/>
              </a:rPr>
              <a:t>rahulolu juhtimisega</a:t>
            </a:r>
            <a:r>
              <a:rPr lang="en-US" sz="2400">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(r = .461, p &lt; 0,00)</a:t>
            </a:r>
            <a:endParaRPr sz="2400">
              <a:latin typeface="Times New Roman"/>
              <a:ea typeface="Times New Roman"/>
              <a:cs typeface="Times New Roman"/>
              <a:sym typeface="Times New Roman"/>
            </a:endParaRPr>
          </a:p>
          <a:p>
            <a:pPr indent="0" lvl="0" marL="0" rtl="0" algn="l">
              <a:spcBef>
                <a:spcPts val="0"/>
              </a:spcBef>
              <a:spcAft>
                <a:spcPts val="0"/>
              </a:spcAft>
              <a:buNone/>
            </a:pPr>
            <a:r>
              <a:rPr lang="en-US" sz="2400">
                <a:latin typeface="Times New Roman"/>
                <a:ea typeface="Times New Roman"/>
                <a:cs typeface="Times New Roman"/>
                <a:sym typeface="Times New Roman"/>
              </a:rPr>
              <a:t>Lisaks: koolides, kus õpetajad hindasid kõrgelt oma valmidust kooliarendusse rohkem panustada, on nende töökoormus ka väiksem (r = -.342, </a:t>
            </a:r>
            <a:r>
              <a:rPr lang="en-US" sz="2400">
                <a:solidFill>
                  <a:schemeClr val="dk1"/>
                </a:solidFill>
                <a:latin typeface="Times New Roman"/>
                <a:ea typeface="Times New Roman"/>
                <a:cs typeface="Times New Roman"/>
                <a:sym typeface="Times New Roman"/>
              </a:rPr>
              <a:t>p &lt; 0,002)</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97"/>
          <p:cNvSpPr txBox="1"/>
          <p:nvPr>
            <p:ph type="title"/>
          </p:nvPr>
        </p:nvSpPr>
        <p:spPr>
          <a:xfrm>
            <a:off x="80450" y="235931"/>
            <a:ext cx="8479200" cy="926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Kuidas toetada õpetajaid, et nad võtaksid rohkem kooliarenduses vastutust? (</a:t>
            </a:r>
            <a:r>
              <a:rPr lang="en-US" u="sng">
                <a:solidFill>
                  <a:schemeClr val="hlink"/>
                </a:solidFill>
                <a:hlinkClick r:id="rId3"/>
              </a:rPr>
              <a:t>Oppi et al., 2022</a:t>
            </a:r>
            <a:r>
              <a:rPr lang="en-US"/>
              <a:t>)</a:t>
            </a:r>
            <a:endParaRPr/>
          </a:p>
        </p:txBody>
      </p:sp>
      <p:sp>
        <p:nvSpPr>
          <p:cNvPr id="455" name="Google Shape;455;p97"/>
          <p:cNvSpPr txBox="1"/>
          <p:nvPr>
            <p:ph idx="1" type="body"/>
          </p:nvPr>
        </p:nvSpPr>
        <p:spPr>
          <a:xfrm>
            <a:off x="281550" y="1376119"/>
            <a:ext cx="8479200" cy="3259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400"/>
              <a:t>Jagatud juhtimine</a:t>
            </a:r>
            <a:r>
              <a:rPr lang="en-US" sz="2400"/>
              <a:t> - visioon, väärtused, eesmärgid; vastutuse jagamine; koostöine ja arengule koolikultuur -&gt; juht esiõppija</a:t>
            </a:r>
            <a:endParaRPr sz="2400"/>
          </a:p>
          <a:p>
            <a:pPr indent="0" lvl="0" marL="0" rtl="0" algn="l">
              <a:spcBef>
                <a:spcPts val="1000"/>
              </a:spcBef>
              <a:spcAft>
                <a:spcPts val="0"/>
              </a:spcAft>
              <a:buNone/>
            </a:pPr>
            <a:r>
              <a:rPr b="1" lang="en-US" sz="2400"/>
              <a:t>Koolikultuur</a:t>
            </a:r>
            <a:r>
              <a:rPr lang="en-US" sz="2400"/>
              <a:t>: koostööle ja suhetele orienteeritud koolikultuur, kus esikohal on meeskonnatöö, usaldus ja üksmeel ning innovaatilisusele suunatud koolikultuur, kus pannakse rõhku ettevõtlikkusele, loovusele, ollakse avatud muutustele ning julgustatakse õpetajaid katsetama, toetavad õpetajate eestvedamist!</a:t>
            </a:r>
            <a:endParaRPr sz="2400"/>
          </a:p>
          <a:p>
            <a:pPr indent="0" lvl="0" marL="0" rtl="0" algn="l">
              <a:spcBef>
                <a:spcPts val="1000"/>
              </a:spcBef>
              <a:spcAft>
                <a:spcPts val="0"/>
              </a:spcAft>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98"/>
          <p:cNvSpPr txBox="1"/>
          <p:nvPr>
            <p:ph type="title"/>
          </p:nvPr>
        </p:nvSpPr>
        <p:spPr>
          <a:xfrm>
            <a:off x="176300" y="135406"/>
            <a:ext cx="7962900" cy="685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Õppimist eestvedav juhtimine</a:t>
            </a:r>
            <a:endParaRPr/>
          </a:p>
        </p:txBody>
      </p:sp>
      <p:sp>
        <p:nvSpPr>
          <p:cNvPr id="461" name="Google Shape;461;p98"/>
          <p:cNvSpPr txBox="1"/>
          <p:nvPr>
            <p:ph idx="1" type="body"/>
          </p:nvPr>
        </p:nvSpPr>
        <p:spPr>
          <a:xfrm>
            <a:off x="176300" y="715875"/>
            <a:ext cx="8572500" cy="3406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400"/>
              <a:t>Miks oluline?</a:t>
            </a:r>
            <a:endParaRPr sz="2400"/>
          </a:p>
          <a:p>
            <a:pPr indent="0" lvl="0" marL="0" rtl="0" algn="l">
              <a:lnSpc>
                <a:spcPct val="100000"/>
              </a:lnSpc>
              <a:spcBef>
                <a:spcPts val="0"/>
              </a:spcBef>
              <a:spcAft>
                <a:spcPts val="0"/>
              </a:spcAft>
              <a:buNone/>
            </a:pPr>
            <a:r>
              <a:t/>
            </a:r>
            <a:endParaRPr sz="2400"/>
          </a:p>
          <a:p>
            <a:pPr indent="-368300" lvl="0" marL="457200" rtl="0" algn="l">
              <a:lnSpc>
                <a:spcPct val="100000"/>
              </a:lnSpc>
              <a:spcBef>
                <a:spcPts val="0"/>
              </a:spcBef>
              <a:spcAft>
                <a:spcPts val="0"/>
              </a:spcAft>
              <a:buSzPts val="2200"/>
              <a:buChar char="-"/>
            </a:pPr>
            <a:r>
              <a:rPr i="1" lang="en-US" sz="2200"/>
              <a:t>Meie koolis on õpetajatel ühistööaeg koos õppimiseks ja uute praktikate loomiseks.</a:t>
            </a:r>
            <a:endParaRPr i="1" sz="2200"/>
          </a:p>
          <a:p>
            <a:pPr indent="-368300" lvl="0" marL="457200" rtl="0" algn="l">
              <a:lnSpc>
                <a:spcPct val="100000"/>
              </a:lnSpc>
              <a:spcBef>
                <a:spcPts val="0"/>
              </a:spcBef>
              <a:spcAft>
                <a:spcPts val="0"/>
              </a:spcAft>
              <a:buSzPts val="2200"/>
              <a:buChar char="-"/>
            </a:pPr>
            <a:r>
              <a:rPr i="1" lang="en-US" sz="2200"/>
              <a:t>Juhtkonna eestvedamisel on meie koolile seatud selged arengueesmärgid, mis keskenduvad õpilaste õppimise parendamisele.</a:t>
            </a:r>
            <a:endParaRPr i="1" sz="2200"/>
          </a:p>
          <a:p>
            <a:pPr indent="-368300" lvl="0" marL="457200" rtl="0" algn="l">
              <a:lnSpc>
                <a:spcPct val="100000"/>
              </a:lnSpc>
              <a:spcBef>
                <a:spcPts val="0"/>
              </a:spcBef>
              <a:spcAft>
                <a:spcPts val="0"/>
              </a:spcAft>
              <a:buSzPts val="2200"/>
              <a:buChar char="-"/>
            </a:pPr>
            <a:r>
              <a:rPr i="1" lang="en-US" sz="2200"/>
              <a:t>Juhtkond tegeleb regulaarselt õppekava uuendamisega.</a:t>
            </a:r>
            <a:endParaRPr i="1" sz="2200"/>
          </a:p>
          <a:p>
            <a:pPr indent="-368300" lvl="0" marL="457200" rtl="0" algn="l">
              <a:lnSpc>
                <a:spcPct val="100000"/>
              </a:lnSpc>
              <a:spcBef>
                <a:spcPts val="0"/>
              </a:spcBef>
              <a:spcAft>
                <a:spcPts val="0"/>
              </a:spcAft>
              <a:buSzPts val="2200"/>
              <a:buChar char="-"/>
            </a:pPr>
            <a:r>
              <a:rPr i="1" lang="en-US" sz="2200"/>
              <a:t>Juhtkond kavandab õpetajate enesetäiendamise võimalusi kooli arengueesmärkidest lähtuvalt.</a:t>
            </a:r>
            <a:endParaRPr i="1" sz="2200"/>
          </a:p>
          <a:p>
            <a:pPr indent="-368300" lvl="0" marL="457200" rtl="0" algn="l">
              <a:lnSpc>
                <a:spcPct val="100000"/>
              </a:lnSpc>
              <a:spcBef>
                <a:spcPts val="0"/>
              </a:spcBef>
              <a:spcAft>
                <a:spcPts val="0"/>
              </a:spcAft>
              <a:buSzPts val="2200"/>
              <a:buChar char="-"/>
            </a:pPr>
            <a:r>
              <a:rPr i="1" lang="en-US" sz="2200"/>
              <a:t>Meie koolis toimuvad regulaarsed tunnivaatlused vastastikuse õppimise toetamiseks.</a:t>
            </a:r>
            <a:endParaRPr i="1"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99"/>
          <p:cNvSpPr txBox="1"/>
          <p:nvPr>
            <p:ph type="title"/>
          </p:nvPr>
        </p:nvSpPr>
        <p:spPr>
          <a:xfrm>
            <a:off x="268575" y="140175"/>
            <a:ext cx="8265900" cy="67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Andmete kasutamine kooli juhtimisel</a:t>
            </a:r>
            <a:endParaRPr/>
          </a:p>
        </p:txBody>
      </p:sp>
      <p:sp>
        <p:nvSpPr>
          <p:cNvPr id="467" name="Google Shape;467;p99"/>
          <p:cNvSpPr txBox="1"/>
          <p:nvPr>
            <p:ph idx="1" type="body"/>
          </p:nvPr>
        </p:nvSpPr>
        <p:spPr>
          <a:xfrm>
            <a:off x="268575" y="811576"/>
            <a:ext cx="8265900" cy="3324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2100"/>
              <a:t>Miks oluline?</a:t>
            </a:r>
            <a:endParaRPr sz="2100"/>
          </a:p>
          <a:p>
            <a:pPr indent="0" lvl="0" marL="0" rtl="0" algn="l">
              <a:lnSpc>
                <a:spcPct val="100000"/>
              </a:lnSpc>
              <a:spcBef>
                <a:spcPts val="0"/>
              </a:spcBef>
              <a:spcAft>
                <a:spcPts val="0"/>
              </a:spcAft>
              <a:buClr>
                <a:schemeClr val="dk1"/>
              </a:buClr>
              <a:buSzPts val="1100"/>
              <a:buFont typeface="Arial"/>
              <a:buNone/>
            </a:pPr>
            <a:r>
              <a:t/>
            </a:r>
            <a:endParaRPr sz="2100"/>
          </a:p>
          <a:p>
            <a:pPr indent="-361950" lvl="0" marL="457200" rtl="0" algn="l">
              <a:lnSpc>
                <a:spcPct val="100000"/>
              </a:lnSpc>
              <a:spcBef>
                <a:spcPts val="0"/>
              </a:spcBef>
              <a:spcAft>
                <a:spcPts val="0"/>
              </a:spcAft>
              <a:buSzPts val="2100"/>
              <a:buChar char="-"/>
            </a:pPr>
            <a:r>
              <a:rPr i="1" lang="en-US" sz="2100"/>
              <a:t>Kasutame koolis andmeid (nt õpitulemused, rahuloluküsitlused, tunnivaatlused) uute õpetamispraktikate otstarbekuse  hindamiseks. </a:t>
            </a:r>
            <a:endParaRPr i="1" sz="2100"/>
          </a:p>
          <a:p>
            <a:pPr indent="-361950" lvl="0" marL="457200" rtl="0" algn="l">
              <a:lnSpc>
                <a:spcPct val="100000"/>
              </a:lnSpc>
              <a:spcBef>
                <a:spcPts val="0"/>
              </a:spcBef>
              <a:spcAft>
                <a:spcPts val="0"/>
              </a:spcAft>
              <a:buSzPts val="2100"/>
              <a:buChar char="-"/>
            </a:pPr>
            <a:r>
              <a:rPr i="1" lang="en-US" sz="2100"/>
              <a:t>Kooli juhtkond on meile eeskujuks andmete (nt õpitulemused, rahuloluküsitlused, tunnivaatlused) kasutamisel.</a:t>
            </a:r>
            <a:endParaRPr i="1" sz="2100"/>
          </a:p>
          <a:p>
            <a:pPr indent="-361950" lvl="0" marL="457200" rtl="0" algn="l">
              <a:lnSpc>
                <a:spcPct val="100000"/>
              </a:lnSpc>
              <a:spcBef>
                <a:spcPts val="0"/>
              </a:spcBef>
              <a:spcAft>
                <a:spcPts val="0"/>
              </a:spcAft>
              <a:buSzPts val="2100"/>
              <a:buChar char="-"/>
            </a:pPr>
            <a:r>
              <a:rPr i="1" lang="en-US" sz="2100"/>
              <a:t>Seatud eesmärkide suunas liikumist hinnatakse meie koolis andmetele (nt õpitulemused, rahuloluküsitlused, tunnivaatlused) tuginevalt.</a:t>
            </a:r>
            <a:endParaRPr i="1" sz="2100"/>
          </a:p>
          <a:p>
            <a:pPr indent="-361950" lvl="0" marL="457200" rtl="0" algn="l">
              <a:lnSpc>
                <a:spcPct val="100000"/>
              </a:lnSpc>
              <a:spcBef>
                <a:spcPts val="0"/>
              </a:spcBef>
              <a:spcAft>
                <a:spcPts val="0"/>
              </a:spcAft>
              <a:buSzPts val="2100"/>
              <a:buChar char="-"/>
            </a:pPr>
            <a:r>
              <a:rPr i="1" lang="en-US" sz="2100"/>
              <a:t>Kasutame süsteemselt erinevaid andmeid (nt õpitulemused, vaatlused) õpilaste vajaduste väljaselgitamiseks.</a:t>
            </a:r>
            <a:endParaRPr sz="2500"/>
          </a:p>
          <a:p>
            <a:pPr indent="0" lvl="0" marL="0" rtl="0" algn="l">
              <a:lnSpc>
                <a:spcPct val="100000"/>
              </a:lnSpc>
              <a:spcBef>
                <a:spcPts val="0"/>
              </a:spcBef>
              <a:spcAft>
                <a:spcPts val="0"/>
              </a:spcAft>
              <a:buClr>
                <a:schemeClr val="dk1"/>
              </a:buClr>
              <a:buSzPts val="1100"/>
              <a:buFont typeface="Arial"/>
              <a:buNone/>
            </a:pPr>
            <a:r>
              <a:t/>
            </a:r>
            <a:endParaRPr sz="2500"/>
          </a:p>
          <a:p>
            <a:pPr indent="0" lvl="0" marL="0" rtl="0" algn="l">
              <a:spcBef>
                <a:spcPts val="1000"/>
              </a:spcBef>
              <a:spcAft>
                <a:spcPts val="0"/>
              </a:spcAft>
              <a:buNone/>
            </a:pPr>
            <a:r>
              <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100"/>
          <p:cNvPicPr preferRelativeResize="0"/>
          <p:nvPr/>
        </p:nvPicPr>
        <p:blipFill>
          <a:blip r:embed="rId3">
            <a:alphaModFix/>
          </a:blip>
          <a:stretch>
            <a:fillRect/>
          </a:stretch>
        </p:blipFill>
        <p:spPr>
          <a:xfrm>
            <a:off x="0" y="0"/>
            <a:ext cx="7939513" cy="4681800"/>
          </a:xfrm>
          <a:prstGeom prst="rect">
            <a:avLst/>
          </a:prstGeom>
          <a:noFill/>
          <a:ln>
            <a:noFill/>
          </a:ln>
        </p:spPr>
      </p:pic>
      <p:sp>
        <p:nvSpPr>
          <p:cNvPr id="473" name="Google Shape;473;p100"/>
          <p:cNvSpPr txBox="1"/>
          <p:nvPr/>
        </p:nvSpPr>
        <p:spPr>
          <a:xfrm>
            <a:off x="1764225" y="4681806"/>
            <a:ext cx="7159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7-palline nõustumise skaala, kus 1 = ei ole üldse nõus, 7 = olen täiesti nõus</a:t>
            </a:r>
            <a:endParaRPr sz="18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01"/>
          <p:cNvSpPr txBox="1"/>
          <p:nvPr>
            <p:ph type="title"/>
          </p:nvPr>
        </p:nvSpPr>
        <p:spPr>
          <a:xfrm>
            <a:off x="596900" y="235931"/>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Andmete kasutamine kooli juhtimisel ja õppimist eestvedav juhtimine</a:t>
            </a:r>
            <a:endParaRPr i="1"/>
          </a:p>
        </p:txBody>
      </p:sp>
      <p:sp>
        <p:nvSpPr>
          <p:cNvPr id="479" name="Google Shape;479;p101"/>
          <p:cNvSpPr txBox="1"/>
          <p:nvPr>
            <p:ph idx="1" type="body"/>
          </p:nvPr>
        </p:nvSpPr>
        <p:spPr>
          <a:xfrm>
            <a:off x="625320" y="1376112"/>
            <a:ext cx="7909200" cy="303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Mõlemad on tugevalt ja statistiliselt oluliselt seotud </a:t>
            </a:r>
            <a:r>
              <a:rPr b="1" lang="en-US"/>
              <a:t>omavahel</a:t>
            </a:r>
            <a:r>
              <a:rPr lang="en-US"/>
              <a:t>, kuid lisaks veel:</a:t>
            </a:r>
            <a:endParaRPr/>
          </a:p>
          <a:p>
            <a:pPr indent="-406400" lvl="0" marL="457200" rtl="0" algn="l">
              <a:spcBef>
                <a:spcPts val="1000"/>
              </a:spcBef>
              <a:spcAft>
                <a:spcPts val="0"/>
              </a:spcAft>
              <a:buSzPts val="2800"/>
              <a:buChar char="-"/>
            </a:pPr>
            <a:r>
              <a:rPr lang="en-US"/>
              <a:t>koostöise õpetamisega </a:t>
            </a:r>
            <a:r>
              <a:rPr lang="en-US" sz="2400"/>
              <a:t>(r = .354, p &lt; 0,00)</a:t>
            </a:r>
            <a:endParaRPr/>
          </a:p>
          <a:p>
            <a:pPr indent="-406400" lvl="0" marL="457200" rtl="0" algn="l">
              <a:spcBef>
                <a:spcPts val="0"/>
              </a:spcBef>
              <a:spcAft>
                <a:spcPts val="0"/>
              </a:spcAft>
              <a:buSzPts val="2800"/>
              <a:buChar char="-"/>
            </a:pPr>
            <a:r>
              <a:rPr lang="en-US"/>
              <a:t>tajutud mõjukusega koolis </a:t>
            </a:r>
            <a:r>
              <a:rPr lang="en-US" sz="2400"/>
              <a:t>(r = .504, p &lt; 0,00)</a:t>
            </a:r>
            <a:endParaRPr/>
          </a:p>
          <a:p>
            <a:pPr indent="-406400" lvl="0" marL="457200" rtl="0" algn="l">
              <a:spcBef>
                <a:spcPts val="0"/>
              </a:spcBef>
              <a:spcAft>
                <a:spcPts val="0"/>
              </a:spcAft>
              <a:buSzPts val="2800"/>
              <a:buChar char="-"/>
            </a:pPr>
            <a:r>
              <a:rPr lang="en-US"/>
              <a:t>rahuloluga (töö sisu, juhtimine jne osas) </a:t>
            </a:r>
            <a:r>
              <a:rPr lang="en-US" sz="2400"/>
              <a:t>(r = .599, p &lt; 0,00)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02"/>
          <p:cNvSpPr txBox="1"/>
          <p:nvPr>
            <p:ph type="title"/>
          </p:nvPr>
        </p:nvSpPr>
        <p:spPr>
          <a:xfrm>
            <a:off x="598475" y="450006"/>
            <a:ext cx="7962900" cy="926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i="1" lang="en-US" sz="3600"/>
              <a:t>Praktiline vaade:</a:t>
            </a:r>
            <a:endParaRPr i="1" sz="3600"/>
          </a:p>
          <a:p>
            <a:pPr indent="0" lvl="0" marL="0" rtl="0" algn="l">
              <a:spcBef>
                <a:spcPts val="0"/>
              </a:spcBef>
              <a:spcAft>
                <a:spcPts val="0"/>
              </a:spcAft>
              <a:buNone/>
            </a:pPr>
            <a:r>
              <a:rPr i="1" lang="en-US" sz="3600"/>
              <a:t>a</a:t>
            </a:r>
            <a:r>
              <a:rPr i="1" lang="en-US" sz="3600"/>
              <a:t>ndmete kasutamine kooli juhtimisel</a:t>
            </a:r>
            <a:endParaRPr i="1" sz="3600"/>
          </a:p>
        </p:txBody>
      </p:sp>
      <p:sp>
        <p:nvSpPr>
          <p:cNvPr id="485" name="Google Shape;485;p102"/>
          <p:cNvSpPr txBox="1"/>
          <p:nvPr>
            <p:ph idx="1" type="body"/>
          </p:nvPr>
        </p:nvSpPr>
        <p:spPr>
          <a:xfrm>
            <a:off x="625320" y="1376112"/>
            <a:ext cx="7909200" cy="3033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t>Oma kogemust Õpilas- ja õpetajauurimuse andmete kasutamisel jagavad </a:t>
            </a:r>
            <a:r>
              <a:rPr b="1" lang="en-US" sz="2500"/>
              <a:t>Sirje Kautsaar</a:t>
            </a:r>
            <a:r>
              <a:rPr lang="en-US" sz="2500"/>
              <a:t> (Rae Gümnaasium) ja </a:t>
            </a:r>
            <a:r>
              <a:rPr b="1" lang="en-US" sz="2500"/>
              <a:t>Tiina Tiit</a:t>
            </a:r>
            <a:r>
              <a:rPr b="1" lang="en-US" sz="2500"/>
              <a:t> </a:t>
            </a:r>
            <a:r>
              <a:rPr lang="en-US" sz="2500"/>
              <a:t>(Pelgulinna Gümnaasium)</a:t>
            </a:r>
            <a:endParaRPr sz="2500"/>
          </a:p>
          <a:p>
            <a:pPr indent="-374650" lvl="0" marL="457200" rtl="0" algn="l">
              <a:spcBef>
                <a:spcPts val="1000"/>
              </a:spcBef>
              <a:spcAft>
                <a:spcPts val="0"/>
              </a:spcAft>
              <a:buSzPts val="2300"/>
              <a:buChar char="-"/>
            </a:pPr>
            <a:r>
              <a:rPr i="1" lang="en-US" sz="2300"/>
              <a:t>Mida olete uurimuse andmetega oma koolis teinud?</a:t>
            </a:r>
            <a:endParaRPr i="1" sz="2300"/>
          </a:p>
          <a:p>
            <a:pPr indent="-374650" lvl="0" marL="457200" rtl="0" algn="l">
              <a:spcBef>
                <a:spcPts val="0"/>
              </a:spcBef>
              <a:spcAft>
                <a:spcPts val="0"/>
              </a:spcAft>
              <a:buSzPts val="2300"/>
              <a:buChar char="-"/>
            </a:pPr>
            <a:r>
              <a:rPr i="1" lang="en-US" sz="2300"/>
              <a:t>Kuidas need on aidanud teid õpetajate arengu toetamisel?</a:t>
            </a:r>
            <a:endParaRPr i="1" sz="2300"/>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03"/>
          <p:cNvSpPr txBox="1"/>
          <p:nvPr>
            <p:ph type="title"/>
          </p:nvPr>
        </p:nvSpPr>
        <p:spPr>
          <a:xfrm>
            <a:off x="1103794" y="1357275"/>
            <a:ext cx="7222500" cy="3392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t/>
            </a:r>
            <a:endParaRPr b="1" sz="3700">
              <a:solidFill>
                <a:srgbClr val="980000"/>
              </a:solidFill>
              <a:highlight>
                <a:srgbClr val="FFFFFF"/>
              </a:highlight>
            </a:endParaRPr>
          </a:p>
          <a:p>
            <a:pPr indent="0" lvl="0" marL="0" rtl="0" algn="l">
              <a:spcBef>
                <a:spcPts val="0"/>
              </a:spcBef>
              <a:spcAft>
                <a:spcPts val="0"/>
              </a:spcAft>
              <a:buNone/>
            </a:pPr>
            <a:r>
              <a:rPr b="1" lang="en-US" sz="3700">
                <a:solidFill>
                  <a:srgbClr val="980000"/>
                </a:solidFill>
                <a:highlight>
                  <a:srgbClr val="FFFFFF"/>
                </a:highlight>
              </a:rPr>
              <a:t>P</a:t>
            </a:r>
            <a:r>
              <a:rPr lang="en-US" sz="2600">
                <a:solidFill>
                  <a:srgbClr val="000000"/>
                </a:solidFill>
                <a:highlight>
                  <a:srgbClr val="FFFFFF"/>
                </a:highlight>
              </a:rPr>
              <a:t>rogrammi eesmärk on aidata koolides luua õppija arengut toetav õppimis- ja õpetamiskultuur toetades programmis osalevate koolide tõenduspõhise ja koostöise muutuste juhtimise võimekust. </a:t>
            </a:r>
            <a:endParaRPr sz="2600">
              <a:solidFill>
                <a:srgbClr val="000000"/>
              </a:solidFill>
              <a:highlight>
                <a:srgbClr val="FFFFFF"/>
              </a:highlight>
            </a:endParaRPr>
          </a:p>
          <a:p>
            <a:pPr indent="0" lvl="0" marL="0" rtl="0" algn="l">
              <a:spcBef>
                <a:spcPts val="0"/>
              </a:spcBef>
              <a:spcAft>
                <a:spcPts val="0"/>
              </a:spcAft>
              <a:buNone/>
            </a:pPr>
            <a:r>
              <a:t/>
            </a:r>
            <a:endParaRPr i="0" sz="2600">
              <a:solidFill>
                <a:srgbClr val="980000"/>
              </a:solidFill>
              <a:highlight>
                <a:srgbClr val="FFFFFF"/>
              </a:highlight>
            </a:endParaRPr>
          </a:p>
          <a:p>
            <a:pPr indent="0" lvl="0" marL="0" rtl="0" algn="l">
              <a:spcBef>
                <a:spcPts val="0"/>
              </a:spcBef>
              <a:spcAft>
                <a:spcPts val="0"/>
              </a:spcAft>
              <a:buNone/>
            </a:pPr>
            <a:r>
              <a:t/>
            </a:r>
            <a:endParaRPr i="0" sz="2600">
              <a:solidFill>
                <a:srgbClr val="980000"/>
              </a:solidFill>
              <a:highlight>
                <a:srgbClr val="FFFFFF"/>
              </a:highlight>
            </a:endParaRPr>
          </a:p>
          <a:p>
            <a:pPr indent="0" lvl="0" marL="0" rtl="0" algn="l">
              <a:spcBef>
                <a:spcPts val="0"/>
              </a:spcBef>
              <a:spcAft>
                <a:spcPts val="0"/>
              </a:spcAft>
              <a:buNone/>
            </a:pPr>
            <a:r>
              <a:t/>
            </a:r>
            <a:endParaRPr sz="2600">
              <a:solidFill>
                <a:srgbClr val="980000"/>
              </a:solidFill>
              <a:highlight>
                <a:srgbClr val="FFFFFF"/>
              </a:highlight>
            </a:endParaRPr>
          </a:p>
          <a:p>
            <a:pPr indent="0" lvl="0" marL="0" rtl="0" algn="l">
              <a:spcBef>
                <a:spcPts val="0"/>
              </a:spcBef>
              <a:spcAft>
                <a:spcPts val="0"/>
              </a:spcAft>
              <a:buNone/>
            </a:pPr>
            <a:r>
              <a:rPr lang="en-US" sz="2600">
                <a:solidFill>
                  <a:srgbClr val="980000"/>
                </a:solidFill>
                <a:highlight>
                  <a:srgbClr val="FFFFFF"/>
                </a:highlight>
              </a:rPr>
              <a:t>Tulevikukoolis osalenud kool suudab liikuda muutuse vajaduse määratlemisest selle jätkusuutliku rakendamiseni koolipere igapäevaellu.</a:t>
            </a:r>
            <a:endParaRPr sz="5900">
              <a:solidFill>
                <a:srgbClr val="980000"/>
              </a:solidFill>
            </a:endParaRPr>
          </a:p>
        </p:txBody>
      </p:sp>
      <p:pic>
        <p:nvPicPr>
          <p:cNvPr id="492" name="Google Shape;492;p103"/>
          <p:cNvPicPr preferRelativeResize="0"/>
          <p:nvPr/>
        </p:nvPicPr>
        <p:blipFill>
          <a:blip r:embed="rId3">
            <a:alphaModFix/>
          </a:blip>
          <a:stretch>
            <a:fillRect/>
          </a:stretch>
        </p:blipFill>
        <p:spPr>
          <a:xfrm>
            <a:off x="5276363" y="0"/>
            <a:ext cx="3986491" cy="18110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86"/>
          <p:cNvSpPr txBox="1"/>
          <p:nvPr>
            <p:ph type="title"/>
          </p:nvPr>
        </p:nvSpPr>
        <p:spPr>
          <a:xfrm>
            <a:off x="1080000" y="380250"/>
            <a:ext cx="6735900" cy="69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US"/>
              <a:t>Koolikultuur</a:t>
            </a:r>
            <a:endParaRPr/>
          </a:p>
        </p:txBody>
      </p:sp>
      <p:sp>
        <p:nvSpPr>
          <p:cNvPr id="390" name="Google Shape;390;p86"/>
          <p:cNvSpPr txBox="1"/>
          <p:nvPr>
            <p:ph idx="1" type="body"/>
          </p:nvPr>
        </p:nvSpPr>
        <p:spPr>
          <a:xfrm>
            <a:off x="607800" y="1080150"/>
            <a:ext cx="7928400" cy="30810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US" sz="2200">
                <a:latin typeface="Times New Roman"/>
                <a:ea typeface="Times New Roman"/>
                <a:cs typeface="Times New Roman"/>
                <a:sym typeface="Times New Roman"/>
              </a:rPr>
              <a:t>Koolikultuur on see, kuidas me käitume, kuidas toimivad erinevad protsessid (näiteks õppimine ja õpetamine), mida me usume ja millised on meie väärtused - nii teadlikud kui ka alateadlikud.</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2200">
                <a:latin typeface="Times New Roman"/>
                <a:ea typeface="Times New Roman"/>
                <a:cs typeface="Times New Roman"/>
                <a:sym typeface="Times New Roman"/>
              </a:rPr>
              <a:t>								(Schein, 2010 ja varasemad teosed)</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2200">
                <a:latin typeface="Times New Roman"/>
                <a:ea typeface="Times New Roman"/>
                <a:cs typeface="Times New Roman"/>
                <a:sym typeface="Times New Roman"/>
              </a:rPr>
              <a:t>Kultuur on varasemate probleemilahenduste (käitumismustrite) käigus tekkinud eelduste ja uskumuste kogum, mis väljenduvad inimeste igapäevases käitumises.</a:t>
            </a:r>
            <a:endParaRPr sz="2200">
              <a:latin typeface="Times New Roman"/>
              <a:ea typeface="Times New Roman"/>
              <a:cs typeface="Times New Roman"/>
              <a:sym typeface="Times New Roman"/>
            </a:endParaRPr>
          </a:p>
          <a:p>
            <a:pPr indent="457200" lvl="0" marL="3200400" rtl="0" algn="l">
              <a:lnSpc>
                <a:spcPct val="115000"/>
              </a:lnSpc>
              <a:spcBef>
                <a:spcPts val="0"/>
              </a:spcBef>
              <a:spcAft>
                <a:spcPts val="0"/>
              </a:spcAft>
              <a:buNone/>
            </a:pPr>
            <a:r>
              <a:rPr lang="en-US" sz="2200">
                <a:latin typeface="Times New Roman"/>
                <a:ea typeface="Times New Roman"/>
                <a:cs typeface="Times New Roman"/>
                <a:sym typeface="Times New Roman"/>
              </a:rPr>
              <a:t>(Angelides &amp; Ainscow 2000)</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id="498" name="Google Shape;498;p104"/>
          <p:cNvPicPr preferRelativeResize="0"/>
          <p:nvPr/>
        </p:nvPicPr>
        <p:blipFill>
          <a:blip r:embed="rId3">
            <a:alphaModFix/>
          </a:blip>
          <a:stretch>
            <a:fillRect/>
          </a:stretch>
        </p:blipFill>
        <p:spPr>
          <a:xfrm>
            <a:off x="114300" y="56944"/>
            <a:ext cx="8553093" cy="50422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105"/>
          <p:cNvPicPr preferRelativeResize="0"/>
          <p:nvPr/>
        </p:nvPicPr>
        <p:blipFill>
          <a:blip r:embed="rId3">
            <a:alphaModFix/>
          </a:blip>
          <a:stretch>
            <a:fillRect/>
          </a:stretch>
        </p:blipFill>
        <p:spPr>
          <a:xfrm>
            <a:off x="114300" y="0"/>
            <a:ext cx="7813990" cy="5280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06"/>
          <p:cNvSpPr txBox="1"/>
          <p:nvPr>
            <p:ph type="title"/>
          </p:nvPr>
        </p:nvSpPr>
        <p:spPr>
          <a:xfrm>
            <a:off x="307650" y="380250"/>
            <a:ext cx="8287200" cy="69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US" sz="3500">
                <a:solidFill>
                  <a:srgbClr val="980000"/>
                </a:solidFill>
              </a:rPr>
              <a:t>E</a:t>
            </a:r>
            <a:r>
              <a:rPr lang="en-US" sz="3500">
                <a:solidFill>
                  <a:srgbClr val="980000"/>
                </a:solidFill>
              </a:rPr>
              <a:t>estikeelsed  metoodilised materjalid</a:t>
            </a:r>
            <a:endParaRPr sz="3500">
              <a:solidFill>
                <a:srgbClr val="980000"/>
              </a:solidFill>
            </a:endParaRPr>
          </a:p>
        </p:txBody>
      </p:sp>
      <p:sp>
        <p:nvSpPr>
          <p:cNvPr id="511" name="Google Shape;511;p106"/>
          <p:cNvSpPr txBox="1"/>
          <p:nvPr>
            <p:ph idx="1" type="body"/>
          </p:nvPr>
        </p:nvSpPr>
        <p:spPr>
          <a:xfrm>
            <a:off x="307650" y="1013344"/>
            <a:ext cx="8206500" cy="3234900"/>
          </a:xfrm>
          <a:prstGeom prst="rect">
            <a:avLst/>
          </a:prstGeom>
        </p:spPr>
        <p:txBody>
          <a:bodyPr anchorCtr="0" anchor="t" bIns="34275" lIns="68575" spcFirstLastPara="1" rIns="68575" wrap="square" tIns="34275">
            <a:noAutofit/>
          </a:bodyPr>
          <a:lstStyle/>
          <a:p>
            <a:pPr indent="-298450" lvl="0" marL="342900" rtl="0" algn="l">
              <a:lnSpc>
                <a:spcPct val="115000"/>
              </a:lnSpc>
              <a:spcBef>
                <a:spcPts val="800"/>
              </a:spcBef>
              <a:spcAft>
                <a:spcPts val="0"/>
              </a:spcAft>
              <a:buSzPts val="2100"/>
              <a:buChar char="●"/>
            </a:pPr>
            <a:r>
              <a:rPr lang="en-US"/>
              <a:t>Aus, D., Eisenschmidt, E.,  Oppi, P. 2021. </a:t>
            </a:r>
            <a:r>
              <a:rPr b="1" lang="en-US" u="sng">
                <a:solidFill>
                  <a:schemeClr val="hlink"/>
                </a:solidFill>
                <a:hlinkClick r:id="rId3"/>
              </a:rPr>
              <a:t>Õpiring</a:t>
            </a:r>
            <a:r>
              <a:rPr lang="en-US" u="sng">
                <a:solidFill>
                  <a:schemeClr val="hlink"/>
                </a:solidFill>
                <a:hlinkClick r:id="rId4"/>
              </a:rPr>
              <a:t> kui õpetajate professionaalne õpikogukond koolis.</a:t>
            </a:r>
            <a:r>
              <a:rPr lang="en-US"/>
              <a:t> Juhendmaterjal õpiringide käivitamiseks koolis. Tallinna Ülikool, Haridusinnovatsiooni keskus. </a:t>
            </a:r>
            <a:endParaRPr/>
          </a:p>
          <a:p>
            <a:pPr indent="-298450" lvl="0" marL="342900" rtl="0" algn="l">
              <a:lnSpc>
                <a:spcPct val="115000"/>
              </a:lnSpc>
              <a:spcBef>
                <a:spcPts val="0"/>
              </a:spcBef>
              <a:spcAft>
                <a:spcPts val="0"/>
              </a:spcAft>
              <a:buSzPts val="2100"/>
              <a:buChar char="●"/>
            </a:pPr>
            <a:r>
              <a:rPr lang="en-US"/>
              <a:t>Lainola, K., Eisenschmidt, E. 2021. Mentorlus - </a:t>
            </a:r>
            <a:r>
              <a:rPr b="1" lang="en-US">
                <a:solidFill>
                  <a:srgbClr val="980000"/>
                </a:solidFill>
              </a:rPr>
              <a:t>koostöine õppimine</a:t>
            </a:r>
            <a:r>
              <a:rPr lang="en-US"/>
              <a:t> ja areng hariduses. Tallinna Ülikool, Haridusinnovatsiooni keskus.</a:t>
            </a:r>
            <a:endParaRPr/>
          </a:p>
          <a:p>
            <a:pPr indent="-298450" lvl="0" marL="342900" rtl="0" algn="l">
              <a:lnSpc>
                <a:spcPct val="115000"/>
              </a:lnSpc>
              <a:spcBef>
                <a:spcPts val="0"/>
              </a:spcBef>
              <a:spcAft>
                <a:spcPts val="0"/>
              </a:spcAft>
              <a:buSzPts val="2100"/>
              <a:buChar char="●"/>
            </a:pPr>
            <a:r>
              <a:rPr lang="en-US"/>
              <a:t>Vanari, K., Eisenschmidt, E., Urb, M., Siemann, P.-L. 2021. Sisehindamine</a:t>
            </a:r>
            <a:endParaRPr/>
          </a:p>
          <a:p>
            <a:pPr indent="0" lvl="0" marL="342900" rtl="0" algn="l">
              <a:lnSpc>
                <a:spcPct val="115000"/>
              </a:lnSpc>
              <a:spcBef>
                <a:spcPts val="800"/>
              </a:spcBef>
              <a:spcAft>
                <a:spcPts val="0"/>
              </a:spcAft>
              <a:buNone/>
            </a:pPr>
            <a:r>
              <a:rPr lang="en-US"/>
              <a:t>kui </a:t>
            </a:r>
            <a:r>
              <a:rPr b="1" lang="en-US">
                <a:solidFill>
                  <a:srgbClr val="980000"/>
                </a:solidFill>
              </a:rPr>
              <a:t>tõenduspõhine</a:t>
            </a:r>
            <a:r>
              <a:rPr lang="en-US"/>
              <a:t> kooliarendus. HTM, Tallinna Ülikool.</a:t>
            </a:r>
            <a:endParaRPr/>
          </a:p>
          <a:p>
            <a:pPr indent="-298450" lvl="0" marL="342900" rtl="0" algn="l">
              <a:lnSpc>
                <a:spcPct val="115000"/>
              </a:lnSpc>
              <a:spcBef>
                <a:spcPts val="0"/>
              </a:spcBef>
              <a:spcAft>
                <a:spcPts val="0"/>
              </a:spcAft>
              <a:buSzPts val="2100"/>
              <a:buChar char="●"/>
            </a:pPr>
            <a:r>
              <a:rPr lang="en-US"/>
              <a:t>Eisenschmidt, E., Robinson, M., Stoneman, C., Vanari, K. 2021.</a:t>
            </a:r>
            <a:endParaRPr/>
          </a:p>
          <a:p>
            <a:pPr indent="0" lvl="0" marL="342900" rtl="0" algn="l">
              <a:lnSpc>
                <a:spcPct val="115000"/>
              </a:lnSpc>
              <a:spcBef>
                <a:spcPts val="800"/>
              </a:spcBef>
              <a:spcAft>
                <a:spcPts val="0"/>
              </a:spcAft>
              <a:buNone/>
            </a:pPr>
            <a:r>
              <a:rPr b="1" lang="en-US">
                <a:solidFill>
                  <a:srgbClr val="980000"/>
                </a:solidFill>
              </a:rPr>
              <a:t>Koolijuhi</a:t>
            </a:r>
            <a:r>
              <a:rPr lang="en-US"/>
              <a:t> arengusammude kavandamise toetamine. HTM, Briti Nõukogu.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107"/>
          <p:cNvSpPr txBox="1"/>
          <p:nvPr>
            <p:ph type="title"/>
          </p:nvPr>
        </p:nvSpPr>
        <p:spPr>
          <a:xfrm>
            <a:off x="457200" y="204788"/>
            <a:ext cx="8223300" cy="853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i="1" lang="en-US" sz="2800">
                <a:latin typeface="Times New Roman"/>
                <a:ea typeface="Times New Roman"/>
                <a:cs typeface="Times New Roman"/>
                <a:sym typeface="Times New Roman"/>
              </a:rPr>
              <a:t>Avaldatud artiklid ja uuringud</a:t>
            </a:r>
            <a:endParaRPr i="1" sz="2800">
              <a:latin typeface="Times New Roman"/>
              <a:ea typeface="Times New Roman"/>
              <a:cs typeface="Times New Roman"/>
              <a:sym typeface="Times New Roman"/>
            </a:endParaRPr>
          </a:p>
        </p:txBody>
      </p:sp>
      <p:sp>
        <p:nvSpPr>
          <p:cNvPr id="518" name="Google Shape;518;p107"/>
          <p:cNvSpPr txBox="1"/>
          <p:nvPr>
            <p:ph idx="1" type="body"/>
          </p:nvPr>
        </p:nvSpPr>
        <p:spPr>
          <a:xfrm>
            <a:off x="182663" y="999863"/>
            <a:ext cx="8497800" cy="3192000"/>
          </a:xfrm>
          <a:prstGeom prst="rect">
            <a:avLst/>
          </a:prstGeom>
        </p:spPr>
        <p:txBody>
          <a:bodyPr anchorCtr="0" anchor="t" bIns="68575" lIns="67500" spcFirstLastPara="1" rIns="68575" wrap="square" tIns="68575">
            <a:noAutofit/>
          </a:bodyPr>
          <a:lstStyle/>
          <a:p>
            <a:pPr indent="-266700" lvl="0" marL="342900" rtl="0" algn="l">
              <a:lnSpc>
                <a:spcPct val="115000"/>
              </a:lnSpc>
              <a:spcBef>
                <a:spcPts val="0"/>
              </a:spcBef>
              <a:spcAft>
                <a:spcPts val="0"/>
              </a:spcAft>
              <a:buClr>
                <a:schemeClr val="dk1"/>
              </a:buClr>
              <a:buSzPts val="1600"/>
              <a:buFont typeface="Times New Roman"/>
              <a:buChar char="-"/>
            </a:pPr>
            <a:r>
              <a:rPr i="0" lang="en-US" sz="1600">
                <a:latin typeface="Times New Roman"/>
                <a:ea typeface="Times New Roman"/>
                <a:cs typeface="Times New Roman"/>
                <a:sym typeface="Times New Roman"/>
              </a:rPr>
              <a:t>Eisenschmidt, E., Vanari, K., Tammets, K. (2020). Tulevikukool: Eesti kooliuuenduse praktikast. M. Heidmets (Toim.). Haridusmõte (508−536). Tallinn: Tallinna Ülikooli Kirjastus. ( Education).</a:t>
            </a:r>
            <a:endParaRPr i="0" sz="1700">
              <a:latin typeface="Times New Roman"/>
              <a:ea typeface="Times New Roman"/>
              <a:cs typeface="Times New Roman"/>
              <a:sym typeface="Times New Roman"/>
            </a:endParaRPr>
          </a:p>
          <a:p>
            <a:pPr indent="-273050" lvl="0" marL="342900" rtl="0" algn="l">
              <a:lnSpc>
                <a:spcPct val="115000"/>
              </a:lnSpc>
              <a:spcBef>
                <a:spcPts val="0"/>
              </a:spcBef>
              <a:spcAft>
                <a:spcPts val="0"/>
              </a:spcAft>
              <a:buSzPts val="1700"/>
              <a:buFont typeface="Times New Roman"/>
              <a:buChar char="-"/>
            </a:pPr>
            <a:r>
              <a:rPr i="0" lang="en-US" sz="1700">
                <a:solidFill>
                  <a:schemeClr val="dk1"/>
                </a:solidFill>
                <a:latin typeface="Times New Roman"/>
                <a:ea typeface="Times New Roman"/>
                <a:cs typeface="Times New Roman"/>
                <a:sym typeface="Times New Roman"/>
              </a:rPr>
              <a:t>Rääk, K.; Eisenschmidt, E.; Tammets, K. (2021). </a:t>
            </a:r>
            <a:r>
              <a:rPr i="0" lang="en-US" sz="1700" u="sng">
                <a:solidFill>
                  <a:schemeClr val="hlink"/>
                </a:solidFill>
                <a:latin typeface="Times New Roman"/>
                <a:ea typeface="Times New Roman"/>
                <a:cs typeface="Times New Roman"/>
                <a:sym typeface="Times New Roman"/>
                <a:hlinkClick r:id="rId3"/>
              </a:rPr>
              <a:t>Exploring the Perceptions of Estonian </a:t>
            </a:r>
            <a:r>
              <a:rPr b="1" i="0" lang="en-US" sz="1700" u="sng">
                <a:solidFill>
                  <a:schemeClr val="hlink"/>
                </a:solidFill>
                <a:latin typeface="Times New Roman"/>
                <a:ea typeface="Times New Roman"/>
                <a:cs typeface="Times New Roman"/>
                <a:sym typeface="Times New Roman"/>
                <a:hlinkClick r:id="rId4"/>
              </a:rPr>
              <a:t>Teachers’ Data Use</a:t>
            </a:r>
            <a:r>
              <a:rPr i="0" lang="en-US" sz="1700" u="sng">
                <a:solidFill>
                  <a:schemeClr val="hlink"/>
                </a:solidFill>
                <a:latin typeface="Times New Roman"/>
                <a:ea typeface="Times New Roman"/>
                <a:cs typeface="Times New Roman"/>
                <a:sym typeface="Times New Roman"/>
                <a:hlinkClick r:id="rId5"/>
              </a:rPr>
              <a:t> in School Development.</a:t>
            </a:r>
            <a:r>
              <a:rPr i="0" lang="en-US" sz="1700">
                <a:solidFill>
                  <a:schemeClr val="dk1"/>
                </a:solidFill>
                <a:latin typeface="Times New Roman"/>
                <a:ea typeface="Times New Roman"/>
                <a:cs typeface="Times New Roman"/>
                <a:sym typeface="Times New Roman"/>
              </a:rPr>
              <a:t> Education Sciences, 11 (6).</a:t>
            </a:r>
            <a:endParaRPr i="0" sz="1700">
              <a:solidFill>
                <a:schemeClr val="dk1"/>
              </a:solidFill>
              <a:latin typeface="Times New Roman"/>
              <a:ea typeface="Times New Roman"/>
              <a:cs typeface="Times New Roman"/>
              <a:sym typeface="Times New Roman"/>
            </a:endParaRPr>
          </a:p>
          <a:p>
            <a:pPr indent="-273050" lvl="0" marL="342900" rtl="0" algn="l">
              <a:lnSpc>
                <a:spcPct val="115000"/>
              </a:lnSpc>
              <a:spcBef>
                <a:spcPts val="0"/>
              </a:spcBef>
              <a:spcAft>
                <a:spcPts val="0"/>
              </a:spcAft>
              <a:buSzPts val="1700"/>
              <a:buChar char="-"/>
            </a:pPr>
            <a:r>
              <a:rPr i="0" lang="en-US" sz="1700"/>
              <a:t>Eisenschmidt, E., Ahtiainen, R., Kondratjev, B. S., Sillavee, R. (2021). A study of Finnish and Estonian principals’ perceptions of strategies that foster teacher involvement in school development. International Journal of Leadership in Education, 1−24.</a:t>
            </a:r>
            <a:endParaRPr i="0" sz="1700"/>
          </a:p>
          <a:p>
            <a:pPr indent="-273050" lvl="0" marL="342900" rtl="0" algn="l">
              <a:lnSpc>
                <a:spcPct val="115000"/>
              </a:lnSpc>
              <a:spcBef>
                <a:spcPts val="0"/>
              </a:spcBef>
              <a:spcAft>
                <a:spcPts val="0"/>
              </a:spcAft>
              <a:buSzPts val="1700"/>
              <a:buFont typeface="Times New Roman"/>
              <a:buChar char="-"/>
            </a:pPr>
            <a:r>
              <a:rPr i="0" lang="en-US" sz="1700">
                <a:solidFill>
                  <a:schemeClr val="dk1"/>
                </a:solidFill>
                <a:latin typeface="Times New Roman"/>
                <a:ea typeface="Times New Roman"/>
                <a:cs typeface="Times New Roman"/>
                <a:sym typeface="Times New Roman"/>
              </a:rPr>
              <a:t>Vanari, K., Tammets, K., Eisenschmidt, E. (2020). </a:t>
            </a:r>
            <a:r>
              <a:rPr i="0" lang="en-US" sz="1700" u="sng">
                <a:solidFill>
                  <a:schemeClr val="hlink"/>
                </a:solidFill>
                <a:latin typeface="Times New Roman"/>
                <a:ea typeface="Times New Roman"/>
                <a:cs typeface="Times New Roman"/>
                <a:sym typeface="Times New Roman"/>
                <a:hlinkClick r:id="rId6"/>
              </a:rPr>
              <a:t>School-university partnership for </a:t>
            </a:r>
            <a:r>
              <a:rPr b="1" i="0" lang="en-US" sz="1700" u="sng">
                <a:solidFill>
                  <a:schemeClr val="hlink"/>
                </a:solidFill>
                <a:latin typeface="Times New Roman"/>
                <a:ea typeface="Times New Roman"/>
                <a:cs typeface="Times New Roman"/>
                <a:sym typeface="Times New Roman"/>
                <a:hlinkClick r:id="rId7"/>
              </a:rPr>
              <a:t>evidence-driven school development</a:t>
            </a:r>
            <a:r>
              <a:rPr i="0" lang="en-US" sz="1700" u="sng">
                <a:solidFill>
                  <a:schemeClr val="hlink"/>
                </a:solidFill>
                <a:latin typeface="Times New Roman"/>
                <a:ea typeface="Times New Roman"/>
                <a:cs typeface="Times New Roman"/>
                <a:sym typeface="Times New Roman"/>
                <a:hlinkClick r:id="rId8"/>
              </a:rPr>
              <a:t>.</a:t>
            </a:r>
            <a:r>
              <a:rPr i="0" lang="en-US" sz="1700">
                <a:solidFill>
                  <a:schemeClr val="dk1"/>
                </a:solidFill>
                <a:latin typeface="Times New Roman"/>
                <a:ea typeface="Times New Roman"/>
                <a:cs typeface="Times New Roman"/>
                <a:sym typeface="Times New Roman"/>
              </a:rPr>
              <a:t> K. Tirri, A. Toom (Eds.). Pedagogy and Pedagogical Challenges (1−10). Helsinki: IntechOpen.</a:t>
            </a:r>
            <a:endParaRPr i="0" sz="1700">
              <a:solidFill>
                <a:schemeClr val="dk1"/>
              </a:solidFill>
              <a:latin typeface="Times New Roman"/>
              <a:ea typeface="Times New Roman"/>
              <a:cs typeface="Times New Roman"/>
              <a:sym typeface="Times New Roman"/>
            </a:endParaRPr>
          </a:p>
          <a:p>
            <a:pPr indent="0" lvl="0" marL="63500" rtl="0" algn="l">
              <a:lnSpc>
                <a:spcPct val="115000"/>
              </a:lnSpc>
              <a:spcBef>
                <a:spcPts val="0"/>
              </a:spcBef>
              <a:spcAft>
                <a:spcPts val="0"/>
              </a:spcAft>
              <a:buClr>
                <a:schemeClr val="dk1"/>
              </a:buClr>
              <a:buSzPts val="800"/>
              <a:buFont typeface="Arial"/>
              <a:buNone/>
            </a:pPr>
            <a:r>
              <a:t/>
            </a:r>
            <a:endParaRPr i="0" sz="1400">
              <a:solidFill>
                <a:schemeClr val="dk1"/>
              </a:solidFill>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08"/>
          <p:cNvSpPr txBox="1"/>
          <p:nvPr>
            <p:ph idx="1" type="body"/>
          </p:nvPr>
        </p:nvSpPr>
        <p:spPr>
          <a:xfrm>
            <a:off x="271900" y="203300"/>
            <a:ext cx="8630100" cy="4482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i="1" lang="en-US" sz="3000">
                <a:solidFill>
                  <a:srgbClr val="9B002B"/>
                </a:solidFill>
              </a:rPr>
              <a:t>Õpetaja kui eestvedaja teemalised artiklid </a:t>
            </a:r>
            <a:r>
              <a:rPr i="1" lang="en-US" sz="3000">
                <a:solidFill>
                  <a:srgbClr val="9B002B"/>
                </a:solidFill>
              </a:rPr>
              <a:t>Eestis</a:t>
            </a:r>
            <a:endParaRPr i="1" sz="3000">
              <a:solidFill>
                <a:srgbClr val="9B002B"/>
              </a:solidFill>
            </a:endParaRPr>
          </a:p>
          <a:p>
            <a:pPr indent="0" lvl="0" marL="0" rtl="0" algn="l">
              <a:spcBef>
                <a:spcPts val="1000"/>
              </a:spcBef>
              <a:spcAft>
                <a:spcPts val="0"/>
              </a:spcAft>
              <a:buClr>
                <a:schemeClr val="dk1"/>
              </a:buClr>
              <a:buSzPts val="1100"/>
              <a:buFont typeface="Arial"/>
              <a:buNone/>
            </a:pPr>
            <a:r>
              <a:rPr lang="en-US" sz="1500">
                <a:solidFill>
                  <a:srgbClr val="222222"/>
                </a:solidFill>
                <a:highlight>
                  <a:schemeClr val="lt1"/>
                </a:highlight>
              </a:rPr>
              <a:t>Oppi, P., Eisenschmidt, E., &amp; Stingu, M. (2020). Seeking sustainable ways for school development: Teachers’ and principals’ views regarding teacher leadership. </a:t>
            </a:r>
            <a:r>
              <a:rPr i="1" lang="en-US" sz="1500">
                <a:solidFill>
                  <a:srgbClr val="222222"/>
                </a:solidFill>
                <a:highlight>
                  <a:schemeClr val="lt1"/>
                </a:highlight>
              </a:rPr>
              <a:t>International Journal of Leadership in Education</a:t>
            </a:r>
            <a:r>
              <a:rPr lang="en-US" sz="1500">
                <a:solidFill>
                  <a:srgbClr val="222222"/>
                </a:solidFill>
                <a:highlight>
                  <a:schemeClr val="lt1"/>
                </a:highlight>
              </a:rPr>
              <a:t>, </a:t>
            </a:r>
            <a:r>
              <a:rPr i="1" lang="en-US" sz="1500">
                <a:solidFill>
                  <a:srgbClr val="222222"/>
                </a:solidFill>
                <a:highlight>
                  <a:schemeClr val="lt1"/>
                </a:highlight>
              </a:rPr>
              <a:t>26</a:t>
            </a:r>
            <a:r>
              <a:rPr lang="en-US" sz="1500">
                <a:solidFill>
                  <a:srgbClr val="222222"/>
                </a:solidFill>
                <a:highlight>
                  <a:schemeClr val="lt1"/>
                </a:highlight>
              </a:rPr>
              <a:t>(4), 581-603.</a:t>
            </a:r>
            <a:endParaRPr sz="1500">
              <a:solidFill>
                <a:srgbClr val="222222"/>
              </a:solidFill>
              <a:highlight>
                <a:srgbClr val="FFFFFF"/>
              </a:highlight>
            </a:endParaRPr>
          </a:p>
          <a:p>
            <a:pPr indent="0" lvl="0" marL="0" rtl="0" algn="l">
              <a:spcBef>
                <a:spcPts val="1000"/>
              </a:spcBef>
              <a:spcAft>
                <a:spcPts val="0"/>
              </a:spcAft>
              <a:buNone/>
            </a:pPr>
            <a:r>
              <a:rPr lang="en-US" sz="1500">
                <a:solidFill>
                  <a:srgbClr val="222222"/>
                </a:solidFill>
                <a:highlight>
                  <a:srgbClr val="FFFFFF"/>
                </a:highlight>
              </a:rPr>
              <a:t>Oppi, P., Eisenschmidt, E., &amp; Jõgi, A. L. (2022). Teacher’s readiness for leadership–a strategy for school development. </a:t>
            </a:r>
            <a:r>
              <a:rPr i="1" lang="en-US" sz="1500">
                <a:solidFill>
                  <a:srgbClr val="222222"/>
                </a:solidFill>
                <a:highlight>
                  <a:srgbClr val="FFFFFF"/>
                </a:highlight>
              </a:rPr>
              <a:t>School Leadership &amp; Management</a:t>
            </a:r>
            <a:r>
              <a:rPr lang="en-US" sz="1500">
                <a:solidFill>
                  <a:srgbClr val="222222"/>
                </a:solidFill>
                <a:highlight>
                  <a:srgbClr val="FFFFFF"/>
                </a:highlight>
              </a:rPr>
              <a:t>, </a:t>
            </a:r>
            <a:r>
              <a:rPr i="1" lang="en-US" sz="1500">
                <a:solidFill>
                  <a:srgbClr val="222222"/>
                </a:solidFill>
                <a:highlight>
                  <a:srgbClr val="FFFFFF"/>
                </a:highlight>
              </a:rPr>
              <a:t>42</a:t>
            </a:r>
            <a:r>
              <a:rPr lang="en-US" sz="1500">
                <a:solidFill>
                  <a:srgbClr val="222222"/>
                </a:solidFill>
                <a:highlight>
                  <a:srgbClr val="FFFFFF"/>
                </a:highlight>
              </a:rPr>
              <a:t>(1), 79-103.</a:t>
            </a:r>
            <a:endParaRPr sz="1500">
              <a:solidFill>
                <a:srgbClr val="222222"/>
              </a:solidFill>
              <a:highlight>
                <a:srgbClr val="FFFFFF"/>
              </a:highlight>
            </a:endParaRPr>
          </a:p>
          <a:p>
            <a:pPr indent="0" lvl="0" marL="0" rtl="0" algn="l">
              <a:spcBef>
                <a:spcPts val="1000"/>
              </a:spcBef>
              <a:spcAft>
                <a:spcPts val="0"/>
              </a:spcAft>
              <a:buNone/>
            </a:pPr>
            <a:r>
              <a:rPr lang="en-US" sz="1500">
                <a:solidFill>
                  <a:srgbClr val="222222"/>
                </a:solidFill>
                <a:highlight>
                  <a:srgbClr val="FFFFFF"/>
                </a:highlight>
              </a:rPr>
              <a:t>Oppi, P., &amp; Eisenschmidt, E. (2022). Developing a professional learning community through teacher leadership: A case in one Estonian school. </a:t>
            </a:r>
            <a:r>
              <a:rPr i="1" lang="en-US" sz="1500">
                <a:solidFill>
                  <a:srgbClr val="222222"/>
                </a:solidFill>
                <a:highlight>
                  <a:srgbClr val="FFFFFF"/>
                </a:highlight>
              </a:rPr>
              <a:t>Teaching and Teacher Education: Leadership and Professional Development</a:t>
            </a:r>
            <a:r>
              <a:rPr lang="en-US" sz="1500">
                <a:solidFill>
                  <a:srgbClr val="222222"/>
                </a:solidFill>
                <a:highlight>
                  <a:srgbClr val="FFFFFF"/>
                </a:highlight>
              </a:rPr>
              <a:t>, </a:t>
            </a:r>
            <a:r>
              <a:rPr i="1" lang="en-US" sz="1500">
                <a:solidFill>
                  <a:srgbClr val="222222"/>
                </a:solidFill>
                <a:highlight>
                  <a:srgbClr val="FFFFFF"/>
                </a:highlight>
              </a:rPr>
              <a:t>1</a:t>
            </a:r>
            <a:r>
              <a:rPr lang="en-US" sz="1500">
                <a:solidFill>
                  <a:srgbClr val="222222"/>
                </a:solidFill>
                <a:highlight>
                  <a:srgbClr val="FFFFFF"/>
                </a:highlight>
              </a:rPr>
              <a:t>, 100011.</a:t>
            </a:r>
            <a:endParaRPr sz="1500">
              <a:solidFill>
                <a:srgbClr val="222222"/>
              </a:solidFill>
              <a:highlight>
                <a:srgbClr val="FFFFFF"/>
              </a:highlight>
            </a:endParaRPr>
          </a:p>
          <a:p>
            <a:pPr indent="0" lvl="0" marL="0" rtl="0" algn="l">
              <a:spcBef>
                <a:spcPts val="1000"/>
              </a:spcBef>
              <a:spcAft>
                <a:spcPts val="0"/>
              </a:spcAft>
              <a:buNone/>
            </a:pPr>
            <a:r>
              <a:rPr lang="en-US" sz="1500">
                <a:solidFill>
                  <a:srgbClr val="222222"/>
                </a:solidFill>
                <a:highlight>
                  <a:srgbClr val="FFFFFF"/>
                </a:highlight>
              </a:rPr>
              <a:t>Oppi, P. (2023). Teacher leadership – supporting teachers’ collaborative learning in Estonian schools. [Doktoritöö]. </a:t>
            </a:r>
            <a:endParaRPr sz="1500">
              <a:solidFill>
                <a:srgbClr val="222222"/>
              </a:solidFill>
              <a:highlight>
                <a:srgbClr val="FFFFFF"/>
              </a:highlight>
            </a:endParaRPr>
          </a:p>
          <a:p>
            <a:pPr indent="0" lvl="0" marL="0" rtl="0" algn="l">
              <a:spcBef>
                <a:spcPts val="1000"/>
              </a:spcBef>
              <a:spcAft>
                <a:spcPts val="0"/>
              </a:spcAft>
              <a:buNone/>
            </a:pPr>
            <a:r>
              <a:rPr lang="en-US" sz="1500">
                <a:solidFill>
                  <a:srgbClr val="222222"/>
                </a:solidFill>
                <a:highlight>
                  <a:srgbClr val="FFFFFF"/>
                </a:highlight>
              </a:rPr>
              <a:t>Oppi, P. (2023). </a:t>
            </a:r>
            <a:r>
              <a:rPr lang="en-US" sz="1500" u="sng">
                <a:solidFill>
                  <a:schemeClr val="hlink"/>
                </a:solidFill>
                <a:highlight>
                  <a:srgbClr val="FFFFFF"/>
                </a:highlight>
                <a:hlinkClick r:id="rId3"/>
              </a:rPr>
              <a:t>Õpetajad – kooliarenduse eestvedajad. </a:t>
            </a:r>
            <a:r>
              <a:rPr i="1" lang="en-US" sz="1500">
                <a:solidFill>
                  <a:srgbClr val="222222"/>
                </a:solidFill>
                <a:highlight>
                  <a:srgbClr val="FFFFFF"/>
                </a:highlight>
              </a:rPr>
              <a:t>Õpetajate Leht,</a:t>
            </a:r>
            <a:r>
              <a:rPr lang="en-US" sz="1500">
                <a:solidFill>
                  <a:srgbClr val="222222"/>
                </a:solidFill>
                <a:highlight>
                  <a:srgbClr val="FFFFFF"/>
                </a:highlight>
              </a:rPr>
              <a:t> 10.10.2023</a:t>
            </a:r>
            <a:endParaRPr sz="1500">
              <a:solidFill>
                <a:srgbClr val="222222"/>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09"/>
          <p:cNvSpPr txBox="1"/>
          <p:nvPr>
            <p:ph type="title"/>
          </p:nvPr>
        </p:nvSpPr>
        <p:spPr>
          <a:xfrm>
            <a:off x="590550" y="1485525"/>
            <a:ext cx="7962900" cy="2730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sz="4100"/>
              <a:t>Aitäh osalemast!</a:t>
            </a:r>
            <a:endParaRPr sz="41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2700">
                <a:uFill>
                  <a:noFill/>
                </a:uFill>
                <a:hlinkClick r:id="rId3"/>
              </a:rPr>
              <a:t>eve.eisenschmidt@tlu.ee</a:t>
            </a:r>
            <a:endParaRPr sz="2700"/>
          </a:p>
          <a:p>
            <a:pPr indent="0" lvl="0" marL="0" rtl="0" algn="l">
              <a:spcBef>
                <a:spcPts val="0"/>
              </a:spcBef>
              <a:spcAft>
                <a:spcPts val="0"/>
              </a:spcAft>
              <a:buNone/>
            </a:pPr>
            <a:r>
              <a:rPr lang="en-US" sz="2700"/>
              <a:t>piret.oppi@tlu.ee</a:t>
            </a:r>
            <a:endParaRPr sz="2700"/>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87"/>
          <p:cNvPicPr preferRelativeResize="0"/>
          <p:nvPr/>
        </p:nvPicPr>
        <p:blipFill>
          <a:blip r:embed="rId3">
            <a:alphaModFix/>
          </a:blip>
          <a:stretch>
            <a:fillRect/>
          </a:stretch>
        </p:blipFill>
        <p:spPr>
          <a:xfrm>
            <a:off x="152400" y="152400"/>
            <a:ext cx="8578052" cy="4838699"/>
          </a:xfrm>
          <a:prstGeom prst="rect">
            <a:avLst/>
          </a:prstGeom>
          <a:noFill/>
          <a:ln>
            <a:noFill/>
          </a:ln>
        </p:spPr>
      </p:pic>
      <p:sp>
        <p:nvSpPr>
          <p:cNvPr id="396" name="Google Shape;396;p87"/>
          <p:cNvSpPr txBox="1"/>
          <p:nvPr/>
        </p:nvSpPr>
        <p:spPr>
          <a:xfrm>
            <a:off x="6800550" y="4694525"/>
            <a:ext cx="21366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200">
                <a:solidFill>
                  <a:schemeClr val="dk1"/>
                </a:solidFill>
                <a:latin typeface="Times New Roman"/>
                <a:ea typeface="Times New Roman"/>
                <a:cs typeface="Times New Roman"/>
                <a:sym typeface="Times New Roman"/>
              </a:rPr>
              <a:t>(Schein, 2010)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88"/>
          <p:cNvSpPr txBox="1"/>
          <p:nvPr>
            <p:ph type="title"/>
          </p:nvPr>
        </p:nvSpPr>
        <p:spPr>
          <a:xfrm>
            <a:off x="1647500" y="1067425"/>
            <a:ext cx="7187400" cy="2093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800"/>
              <a:t>Missuguseid praktikaid koolides rakendatakse õpetajate õppimise toetamiseks?</a:t>
            </a:r>
            <a:endParaRPr sz="4800"/>
          </a:p>
          <a:p>
            <a:pPr indent="0" lvl="0" marL="0" rtl="0" algn="l">
              <a:spcBef>
                <a:spcPts val="0"/>
              </a:spcBef>
              <a:spcAft>
                <a:spcPts val="0"/>
              </a:spcAft>
              <a:buClr>
                <a:schemeClr val="dk1"/>
              </a:buClr>
              <a:buSzPts val="1100"/>
              <a:buFont typeface="Arial"/>
              <a:buNone/>
            </a:pPr>
            <a:r>
              <a:t/>
            </a:r>
            <a:endParaRPr sz="4800"/>
          </a:p>
          <a:p>
            <a:pPr indent="0" lvl="0" marL="0" rtl="0" algn="l">
              <a:spcBef>
                <a:spcPts val="0"/>
              </a:spcBef>
              <a:spcAft>
                <a:spcPts val="0"/>
              </a:spcAft>
              <a:buNone/>
            </a:pPr>
            <a:r>
              <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89"/>
          <p:cNvSpPr txBox="1"/>
          <p:nvPr>
            <p:ph type="title"/>
          </p:nvPr>
        </p:nvSpPr>
        <p:spPr>
          <a:xfrm>
            <a:off x="142775" y="156575"/>
            <a:ext cx="8558100" cy="75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Õpetajate tõhusa õppimise tegevuse tunnused</a:t>
            </a:r>
            <a:endParaRPr sz="3600"/>
          </a:p>
        </p:txBody>
      </p:sp>
      <p:sp>
        <p:nvSpPr>
          <p:cNvPr id="407" name="Google Shape;407;p89"/>
          <p:cNvSpPr txBox="1"/>
          <p:nvPr>
            <p:ph idx="1" type="body"/>
          </p:nvPr>
        </p:nvSpPr>
        <p:spPr>
          <a:xfrm>
            <a:off x="231100" y="913775"/>
            <a:ext cx="8670900" cy="33195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rPr lang="en-US" sz="2100"/>
              <a:t>Pikaajalised - õppimiseks on vaja aega!</a:t>
            </a:r>
            <a:endParaRPr sz="2100"/>
          </a:p>
          <a:p>
            <a:pPr indent="0" lvl="0" marL="0" rtl="0" algn="l">
              <a:lnSpc>
                <a:spcPct val="100000"/>
              </a:lnSpc>
              <a:spcBef>
                <a:spcPts val="1000"/>
              </a:spcBef>
              <a:spcAft>
                <a:spcPts val="0"/>
              </a:spcAft>
              <a:buClr>
                <a:schemeClr val="dk1"/>
              </a:buClr>
              <a:buSzPts val="1100"/>
              <a:buFont typeface="Arial"/>
              <a:buNone/>
            </a:pPr>
            <a:r>
              <a:rPr lang="en-US" sz="2100"/>
              <a:t>Intensiivsed, et uus teadmine ei ununeks ning vana peale ei tungiks</a:t>
            </a:r>
            <a:endParaRPr sz="2100"/>
          </a:p>
          <a:p>
            <a:pPr indent="0" lvl="0" marL="0" rtl="0" algn="l">
              <a:lnSpc>
                <a:spcPct val="100000"/>
              </a:lnSpc>
              <a:spcBef>
                <a:spcPts val="1000"/>
              </a:spcBef>
              <a:spcAft>
                <a:spcPts val="0"/>
              </a:spcAft>
              <a:buClr>
                <a:schemeClr val="dk1"/>
              </a:buClr>
              <a:buSzPts val="1100"/>
              <a:buFont typeface="Arial"/>
              <a:buNone/>
            </a:pPr>
            <a:r>
              <a:rPr lang="en-US" sz="2100"/>
              <a:t>Koostöised -  õppides saab arutada, kogemusi jagada, peegeldada, nõu anda…</a:t>
            </a:r>
            <a:endParaRPr sz="2100"/>
          </a:p>
          <a:p>
            <a:pPr indent="0" lvl="0" marL="0" rtl="0" algn="l">
              <a:lnSpc>
                <a:spcPct val="100000"/>
              </a:lnSpc>
              <a:spcBef>
                <a:spcPts val="1000"/>
              </a:spcBef>
              <a:spcAft>
                <a:spcPts val="0"/>
              </a:spcAft>
              <a:buClr>
                <a:schemeClr val="dk1"/>
              </a:buClr>
              <a:buSzPts val="1100"/>
              <a:buFont typeface="Arial"/>
              <a:buNone/>
            </a:pPr>
            <a:r>
              <a:rPr lang="en-US" sz="2100"/>
              <a:t>Vabatahtlik (või kohustuslik - olulisus on ära põhjendatud)</a:t>
            </a:r>
            <a:endParaRPr sz="2100"/>
          </a:p>
          <a:p>
            <a:pPr indent="0" lvl="0" marL="0" rtl="0" algn="l">
              <a:lnSpc>
                <a:spcPct val="100000"/>
              </a:lnSpc>
              <a:spcBef>
                <a:spcPts val="1000"/>
              </a:spcBef>
              <a:spcAft>
                <a:spcPts val="0"/>
              </a:spcAft>
              <a:buClr>
                <a:schemeClr val="dk1"/>
              </a:buClr>
              <a:buSzPts val="1100"/>
              <a:buFont typeface="Arial"/>
              <a:buNone/>
            </a:pPr>
            <a:r>
              <a:rPr lang="en-US" sz="2100"/>
              <a:t>Asjakohaste teemade õppimine ja uute praktikate kohene rakendamine oma kooli kontekstis - uued teadmised+oskused+praktiseerimine</a:t>
            </a:r>
            <a:endParaRPr sz="2100"/>
          </a:p>
          <a:p>
            <a:pPr indent="0" lvl="0" marL="0" rtl="0" algn="l">
              <a:lnSpc>
                <a:spcPct val="100000"/>
              </a:lnSpc>
              <a:spcBef>
                <a:spcPts val="1000"/>
              </a:spcBef>
              <a:spcAft>
                <a:spcPts val="0"/>
              </a:spcAft>
              <a:buNone/>
            </a:pPr>
            <a:r>
              <a:rPr lang="en-US" sz="2100"/>
              <a:t>Väline ekspertsus - uus sisend, vaatenurk, vajadusel valearusaamade ümberlükkamine</a:t>
            </a:r>
            <a:endParaRPr sz="2100"/>
          </a:p>
          <a:p>
            <a:pPr indent="0" lvl="0" marL="0" rtl="0" algn="l">
              <a:lnSpc>
                <a:spcPct val="100000"/>
              </a:lnSpc>
              <a:spcBef>
                <a:spcPts val="1000"/>
              </a:spcBef>
              <a:spcAft>
                <a:spcPts val="0"/>
              </a:spcAft>
              <a:buNone/>
            </a:pPr>
            <a:r>
              <a:t/>
            </a:r>
            <a:endParaRPr sz="2100"/>
          </a:p>
          <a:p>
            <a:pPr indent="457200" lvl="0" marL="1371600" rtl="0" algn="l">
              <a:lnSpc>
                <a:spcPct val="100000"/>
              </a:lnSpc>
              <a:spcBef>
                <a:spcPts val="1000"/>
              </a:spcBef>
              <a:spcAft>
                <a:spcPts val="0"/>
              </a:spcAft>
              <a:buClr>
                <a:schemeClr val="dk1"/>
              </a:buClr>
              <a:buSzPts val="1100"/>
              <a:buFont typeface="Arial"/>
              <a:buNone/>
            </a:pPr>
            <a:r>
              <a:rPr lang="en-US" sz="1800"/>
              <a:t>(Opfer &amp; Pedder, 2011; Sims &amp; Fletcher-Wood, 2021)</a:t>
            </a:r>
            <a:endParaRPr sz="1800"/>
          </a:p>
          <a:p>
            <a:pPr indent="0" lvl="0" marL="0" rtl="0" algn="l">
              <a:spcBef>
                <a:spcPts val="1000"/>
              </a:spcBef>
              <a:spcAft>
                <a:spcPts val="0"/>
              </a:spcAft>
              <a:buClr>
                <a:schemeClr val="dk1"/>
              </a:buClr>
              <a:buSzPts val="1100"/>
              <a:buFont typeface="Arial"/>
              <a:buNone/>
            </a:pPr>
            <a:r>
              <a:t/>
            </a:r>
            <a:endParaRPr sz="1800"/>
          </a:p>
          <a:p>
            <a:pPr indent="0" lvl="0" marL="0" rtl="0" algn="l">
              <a:spcBef>
                <a:spcPts val="100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90"/>
          <p:cNvSpPr txBox="1"/>
          <p:nvPr>
            <p:ph type="title"/>
          </p:nvPr>
        </p:nvSpPr>
        <p:spPr>
          <a:xfrm>
            <a:off x="628650" y="273847"/>
            <a:ext cx="7886700" cy="692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Õpiring</a:t>
            </a:r>
            <a:endParaRPr sz="4800"/>
          </a:p>
        </p:txBody>
      </p:sp>
      <p:sp>
        <p:nvSpPr>
          <p:cNvPr id="413" name="Google Shape;413;p90"/>
          <p:cNvSpPr txBox="1"/>
          <p:nvPr>
            <p:ph idx="1" type="body"/>
          </p:nvPr>
        </p:nvSpPr>
        <p:spPr>
          <a:xfrm>
            <a:off x="392350" y="966250"/>
            <a:ext cx="8142300" cy="3330900"/>
          </a:xfrm>
          <a:prstGeom prst="rect">
            <a:avLst/>
          </a:prstGeom>
        </p:spPr>
        <p:txBody>
          <a:bodyPr anchorCtr="0" anchor="t" bIns="45700" lIns="91425" spcFirstLastPara="1" rIns="91425" wrap="square" tIns="45700">
            <a:noAutofit/>
          </a:bodyPr>
          <a:lstStyle/>
          <a:p>
            <a:pPr indent="-361950" lvl="0" marL="457200" rtl="0" algn="l">
              <a:lnSpc>
                <a:spcPct val="100000"/>
              </a:lnSpc>
              <a:spcBef>
                <a:spcPts val="1000"/>
              </a:spcBef>
              <a:spcAft>
                <a:spcPts val="0"/>
              </a:spcAft>
              <a:buSzPts val="2100"/>
              <a:buChar char="★"/>
            </a:pPr>
            <a:r>
              <a:rPr lang="en-US" sz="2100"/>
              <a:t>Pikaajalised - toimuvad ühe õppeaasta jooksul </a:t>
            </a:r>
            <a:endParaRPr sz="2100"/>
          </a:p>
          <a:p>
            <a:pPr indent="-361950" lvl="0" marL="457200" rtl="0" algn="l">
              <a:lnSpc>
                <a:spcPct val="100000"/>
              </a:lnSpc>
              <a:spcBef>
                <a:spcPts val="0"/>
              </a:spcBef>
              <a:spcAft>
                <a:spcPts val="0"/>
              </a:spcAft>
              <a:buSzPts val="2100"/>
              <a:buChar char="★"/>
            </a:pPr>
            <a:r>
              <a:rPr lang="en-US" sz="2100"/>
              <a:t>Intensiivsed - kohtumised 2-3-4 nädala tagant, vahepeal harjutamine, materjalidega tutvumine, märkamisülesanded jne…</a:t>
            </a:r>
            <a:endParaRPr sz="2100"/>
          </a:p>
          <a:p>
            <a:pPr indent="-361950" lvl="0" marL="457200" rtl="0" algn="l">
              <a:lnSpc>
                <a:spcPct val="100000"/>
              </a:lnSpc>
              <a:spcBef>
                <a:spcPts val="0"/>
              </a:spcBef>
              <a:spcAft>
                <a:spcPts val="0"/>
              </a:spcAft>
              <a:buSzPts val="2100"/>
              <a:buChar char="★"/>
            </a:pPr>
            <a:r>
              <a:rPr lang="en-US" sz="2100"/>
              <a:t>Koostöised - osalevad mitmed õpetajad</a:t>
            </a:r>
            <a:endParaRPr sz="2100"/>
          </a:p>
          <a:p>
            <a:pPr indent="-361950" lvl="0" marL="457200" rtl="0" algn="l">
              <a:lnSpc>
                <a:spcPct val="100000"/>
              </a:lnSpc>
              <a:spcBef>
                <a:spcPts val="0"/>
              </a:spcBef>
              <a:spcAft>
                <a:spcPts val="0"/>
              </a:spcAft>
              <a:buSzPts val="2100"/>
              <a:buChar char="★"/>
            </a:pPr>
            <a:r>
              <a:rPr lang="en-US" sz="2100"/>
              <a:t>Vabatahtlik/kohustuslik - kindel koostöö aeg kõigile</a:t>
            </a:r>
            <a:endParaRPr sz="2100"/>
          </a:p>
          <a:p>
            <a:pPr indent="-361950" lvl="0" marL="457200" rtl="0" algn="l">
              <a:lnSpc>
                <a:spcPct val="100000"/>
              </a:lnSpc>
              <a:spcBef>
                <a:spcPts val="0"/>
              </a:spcBef>
              <a:spcAft>
                <a:spcPts val="0"/>
              </a:spcAft>
              <a:buSzPts val="2100"/>
              <a:buChar char="★"/>
            </a:pPr>
            <a:r>
              <a:rPr lang="en-US" sz="2100"/>
              <a:t>Asjakohaste teemade õppimine ja uute praktikate kohene rakendamine oma kooli kontekstis - uued teadmisted+oskused+praktiseerimine</a:t>
            </a:r>
            <a:endParaRPr sz="2100"/>
          </a:p>
          <a:p>
            <a:pPr indent="-361950" lvl="0" marL="457200" rtl="0" algn="l">
              <a:lnSpc>
                <a:spcPct val="100000"/>
              </a:lnSpc>
              <a:spcBef>
                <a:spcPts val="0"/>
              </a:spcBef>
              <a:spcAft>
                <a:spcPts val="0"/>
              </a:spcAft>
              <a:buSzPts val="2100"/>
              <a:buChar char="★"/>
            </a:pPr>
            <a:r>
              <a:rPr lang="en-US" sz="2100"/>
              <a:t>Väline ekspertsus - kord kvartalis külastab õpiringi teemaekspert</a:t>
            </a:r>
            <a:endParaRPr/>
          </a:p>
        </p:txBody>
      </p:sp>
      <p:sp>
        <p:nvSpPr>
          <p:cNvPr id="414" name="Google Shape;414;p90"/>
          <p:cNvSpPr txBox="1"/>
          <p:nvPr/>
        </p:nvSpPr>
        <p:spPr>
          <a:xfrm>
            <a:off x="2083100" y="4082400"/>
            <a:ext cx="6735000" cy="87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3000">
                <a:latin typeface="Times New Roman"/>
                <a:ea typeface="Times New Roman"/>
                <a:cs typeface="Times New Roman"/>
                <a:sym typeface="Times New Roman"/>
              </a:rPr>
              <a:t>Kuidas õpiringid tekivad?</a:t>
            </a:r>
            <a:endParaRPr i="1" sz="3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91"/>
          <p:cNvSpPr txBox="1"/>
          <p:nvPr>
            <p:ph type="title"/>
          </p:nvPr>
        </p:nvSpPr>
        <p:spPr>
          <a:xfrm>
            <a:off x="628650" y="304898"/>
            <a:ext cx="7886700" cy="927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800"/>
              <a:t>Õpetaja kui eestvedaja</a:t>
            </a:r>
            <a:endParaRPr sz="4800"/>
          </a:p>
        </p:txBody>
      </p:sp>
      <p:sp>
        <p:nvSpPr>
          <p:cNvPr id="420" name="Google Shape;420;p91"/>
          <p:cNvSpPr txBox="1"/>
          <p:nvPr/>
        </p:nvSpPr>
        <p:spPr>
          <a:xfrm>
            <a:off x="424600" y="1445775"/>
            <a:ext cx="8126400" cy="2644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Arial"/>
              <a:buNone/>
            </a:pPr>
            <a:r>
              <a:rPr i="1" lang="en-US" sz="2500">
                <a:solidFill>
                  <a:schemeClr val="dk1"/>
                </a:solidFill>
                <a:latin typeface="Times New Roman"/>
                <a:ea typeface="Times New Roman"/>
                <a:cs typeface="Times New Roman"/>
                <a:sym typeface="Times New Roman"/>
              </a:rPr>
              <a:t>Õpetaja kui eestvedaja juhtimiskäsitus kui protsess, milles õpetajad, nii </a:t>
            </a:r>
            <a:r>
              <a:rPr b="1" i="1" lang="en-US" sz="2500">
                <a:solidFill>
                  <a:schemeClr val="dk1"/>
                </a:solidFill>
                <a:latin typeface="Times New Roman"/>
                <a:ea typeface="Times New Roman"/>
                <a:cs typeface="Times New Roman"/>
                <a:sym typeface="Times New Roman"/>
              </a:rPr>
              <a:t>formaalsetes </a:t>
            </a:r>
            <a:r>
              <a:rPr i="1" lang="en-US" sz="2500">
                <a:solidFill>
                  <a:schemeClr val="dk1"/>
                </a:solidFill>
                <a:latin typeface="Times New Roman"/>
                <a:ea typeface="Times New Roman"/>
                <a:cs typeface="Times New Roman"/>
                <a:sym typeface="Times New Roman"/>
              </a:rPr>
              <a:t>kui </a:t>
            </a:r>
            <a:r>
              <a:rPr b="1" i="1" lang="en-US" sz="2500">
                <a:solidFill>
                  <a:schemeClr val="dk1"/>
                </a:solidFill>
                <a:latin typeface="Times New Roman"/>
                <a:ea typeface="Times New Roman"/>
                <a:cs typeface="Times New Roman"/>
                <a:sym typeface="Times New Roman"/>
              </a:rPr>
              <a:t>mitte-formaalsetes positsioonides</a:t>
            </a:r>
            <a:r>
              <a:rPr i="1" lang="en-US" sz="2500">
                <a:solidFill>
                  <a:schemeClr val="dk1"/>
                </a:solidFill>
                <a:latin typeface="Times New Roman"/>
                <a:ea typeface="Times New Roman"/>
                <a:cs typeface="Times New Roman"/>
                <a:sym typeface="Times New Roman"/>
              </a:rPr>
              <a:t>, </a:t>
            </a:r>
            <a:r>
              <a:rPr b="1" i="1" lang="en-US" sz="2500">
                <a:solidFill>
                  <a:schemeClr val="dk1"/>
                </a:solidFill>
                <a:latin typeface="Times New Roman"/>
                <a:ea typeface="Times New Roman"/>
                <a:cs typeface="Times New Roman"/>
                <a:sym typeface="Times New Roman"/>
              </a:rPr>
              <a:t>individuaalselt </a:t>
            </a:r>
            <a:r>
              <a:rPr i="1" lang="en-US" sz="2500">
                <a:solidFill>
                  <a:schemeClr val="dk1"/>
                </a:solidFill>
                <a:latin typeface="Times New Roman"/>
                <a:ea typeface="Times New Roman"/>
                <a:cs typeface="Times New Roman"/>
                <a:sym typeface="Times New Roman"/>
              </a:rPr>
              <a:t>või </a:t>
            </a:r>
            <a:r>
              <a:rPr b="1" i="1" lang="en-US" sz="2500">
                <a:solidFill>
                  <a:schemeClr val="dk1"/>
                </a:solidFill>
                <a:latin typeface="Times New Roman"/>
                <a:ea typeface="Times New Roman"/>
                <a:cs typeface="Times New Roman"/>
                <a:sym typeface="Times New Roman"/>
              </a:rPr>
              <a:t>kollektiivselt </a:t>
            </a:r>
            <a:r>
              <a:rPr i="1" lang="en-US" sz="2500">
                <a:solidFill>
                  <a:schemeClr val="dk1"/>
                </a:solidFill>
                <a:latin typeface="Times New Roman"/>
                <a:ea typeface="Times New Roman"/>
                <a:cs typeface="Times New Roman"/>
                <a:sym typeface="Times New Roman"/>
              </a:rPr>
              <a:t>toetavad oma </a:t>
            </a:r>
            <a:r>
              <a:rPr i="1" lang="en-US" sz="2500" u="sng">
                <a:solidFill>
                  <a:schemeClr val="dk1"/>
                </a:solidFill>
                <a:latin typeface="Times New Roman"/>
                <a:ea typeface="Times New Roman"/>
                <a:cs typeface="Times New Roman"/>
                <a:sym typeface="Times New Roman"/>
              </a:rPr>
              <a:t>kolleegide professionaalset arengut, et täiustada nii õpetamis- kui õppimispraktikaid, et õpilaste õppimist parendada</a:t>
            </a:r>
            <a:r>
              <a:rPr i="1" lang="en-US" sz="2500">
                <a:solidFill>
                  <a:schemeClr val="dk1"/>
                </a:solidFill>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92"/>
          <p:cNvSpPr txBox="1"/>
          <p:nvPr>
            <p:ph type="title"/>
          </p:nvPr>
        </p:nvSpPr>
        <p:spPr>
          <a:xfrm>
            <a:off x="219000" y="417094"/>
            <a:ext cx="7886700" cy="467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800"/>
              <a:t>Õpetajate valmidus eestvedaja rolliks</a:t>
            </a:r>
            <a:endParaRPr sz="3800"/>
          </a:p>
        </p:txBody>
      </p:sp>
      <p:sp>
        <p:nvSpPr>
          <p:cNvPr id="426" name="Google Shape;426;p92"/>
          <p:cNvSpPr txBox="1"/>
          <p:nvPr>
            <p:ph idx="1" type="body"/>
          </p:nvPr>
        </p:nvSpPr>
        <p:spPr>
          <a:xfrm>
            <a:off x="219000" y="1082000"/>
            <a:ext cx="8706000" cy="32337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sz="2200"/>
              <a:t>Õpetajauurimus 2023. Vastas ligi 2400 õpetajat. </a:t>
            </a:r>
            <a:r>
              <a:rPr lang="en-US" sz="2200"/>
              <a:t>Kasutasime lühendatud skaalat:</a:t>
            </a:r>
            <a:endParaRPr i="1" sz="2200"/>
          </a:p>
          <a:p>
            <a:pPr indent="-368300" lvl="0" marL="457200" rtl="0" algn="l">
              <a:lnSpc>
                <a:spcPct val="100000"/>
              </a:lnSpc>
              <a:spcBef>
                <a:spcPts val="1000"/>
              </a:spcBef>
              <a:spcAft>
                <a:spcPts val="0"/>
              </a:spcAft>
              <a:buSzPts val="2200"/>
              <a:buChar char="-"/>
            </a:pPr>
            <a:r>
              <a:rPr i="1" lang="en-US" sz="2200">
                <a:highlight>
                  <a:schemeClr val="lt1"/>
                </a:highlight>
              </a:rPr>
              <a:t>Lisaks tööle õpilastega olen valmis ajaliselt panustama oma kooli arengusse.</a:t>
            </a:r>
            <a:endParaRPr i="1" sz="2200">
              <a:highlight>
                <a:schemeClr val="lt1"/>
              </a:highlight>
            </a:endParaRPr>
          </a:p>
          <a:p>
            <a:pPr indent="-368300" lvl="0" marL="457200" rtl="0" algn="l">
              <a:lnSpc>
                <a:spcPct val="100000"/>
              </a:lnSpc>
              <a:spcBef>
                <a:spcPts val="0"/>
              </a:spcBef>
              <a:spcAft>
                <a:spcPts val="0"/>
              </a:spcAft>
              <a:buSzPts val="2200"/>
              <a:buChar char="-"/>
            </a:pPr>
            <a:r>
              <a:rPr i="1" lang="en-US" sz="2200">
                <a:highlight>
                  <a:schemeClr val="lt1"/>
                </a:highlight>
              </a:rPr>
              <a:t>Olen valmis vaatlema ja seejärel tagasisidestama oma kolleegide tunde.</a:t>
            </a:r>
            <a:endParaRPr i="1" sz="2200">
              <a:highlight>
                <a:schemeClr val="lt1"/>
              </a:highlight>
            </a:endParaRPr>
          </a:p>
          <a:p>
            <a:pPr indent="-368300" lvl="0" marL="457200" rtl="0" algn="l">
              <a:lnSpc>
                <a:spcPct val="100000"/>
              </a:lnSpc>
              <a:spcBef>
                <a:spcPts val="0"/>
              </a:spcBef>
              <a:spcAft>
                <a:spcPts val="0"/>
              </a:spcAft>
              <a:buSzPts val="2200"/>
              <a:buChar char="-"/>
            </a:pPr>
            <a:r>
              <a:rPr i="1" lang="en-US" sz="2200">
                <a:highlight>
                  <a:schemeClr val="lt1"/>
                </a:highlight>
              </a:rPr>
              <a:t>Tunnen, et kooli juhtkond väärtustab minu panust kooliarendusse.</a:t>
            </a:r>
            <a:endParaRPr i="1" sz="2200">
              <a:highlight>
                <a:schemeClr val="lt1"/>
              </a:highlight>
            </a:endParaRPr>
          </a:p>
          <a:p>
            <a:pPr indent="-368300" lvl="0" marL="457200" rtl="0" algn="l">
              <a:lnSpc>
                <a:spcPct val="100000"/>
              </a:lnSpc>
              <a:spcBef>
                <a:spcPts val="0"/>
              </a:spcBef>
              <a:spcAft>
                <a:spcPts val="0"/>
              </a:spcAft>
              <a:buSzPts val="2200"/>
              <a:buChar char="-"/>
            </a:pPr>
            <a:r>
              <a:rPr i="1" lang="en-US" sz="2200">
                <a:highlight>
                  <a:schemeClr val="lt1"/>
                </a:highlight>
              </a:rPr>
              <a:t>Tunnen, et olen võimeline mõjutama oma kolleegide õpetamispraktikaid.</a:t>
            </a:r>
            <a:endParaRPr i="1" sz="2200">
              <a:highlight>
                <a:schemeClr val="lt1"/>
              </a:highlight>
            </a:endParaRPr>
          </a:p>
          <a:p>
            <a:pPr indent="0" lvl="0" marL="0" rtl="0" algn="l">
              <a:spcBef>
                <a:spcPts val="1000"/>
              </a:spcBef>
              <a:spcAft>
                <a:spcPts val="0"/>
              </a:spcAft>
              <a:buNone/>
            </a:pPr>
            <a:r>
              <a:t/>
            </a:r>
            <a:endParaRPr sz="2200"/>
          </a:p>
          <a:p>
            <a:pPr indent="0" lvl="0" marL="0" rtl="0" algn="l">
              <a:spcBef>
                <a:spcPts val="1000"/>
              </a:spcBef>
              <a:spcAft>
                <a:spcPts val="0"/>
              </a:spcAft>
              <a:buNone/>
            </a:pPr>
            <a:r>
              <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id="431" name="Google Shape;431;p93"/>
          <p:cNvPicPr preferRelativeResize="0"/>
          <p:nvPr/>
        </p:nvPicPr>
        <p:blipFill>
          <a:blip r:embed="rId3">
            <a:alphaModFix/>
          </a:blip>
          <a:stretch>
            <a:fillRect/>
          </a:stretch>
        </p:blipFill>
        <p:spPr>
          <a:xfrm>
            <a:off x="-88925" y="0"/>
            <a:ext cx="8285200" cy="4681800"/>
          </a:xfrm>
          <a:prstGeom prst="rect">
            <a:avLst/>
          </a:prstGeom>
          <a:noFill/>
          <a:ln>
            <a:noFill/>
          </a:ln>
        </p:spPr>
      </p:pic>
      <p:sp>
        <p:nvSpPr>
          <p:cNvPr id="432" name="Google Shape;432;p93"/>
          <p:cNvSpPr txBox="1"/>
          <p:nvPr/>
        </p:nvSpPr>
        <p:spPr>
          <a:xfrm>
            <a:off x="1999200" y="4681800"/>
            <a:ext cx="714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Times New Roman"/>
                <a:ea typeface="Times New Roman"/>
                <a:cs typeface="Times New Roman"/>
                <a:sym typeface="Times New Roman"/>
              </a:rPr>
              <a:t>7-palline nõustumise skaala, kus 1 = ei ole üldse nõus, 7 = olen täiesti nõus</a:t>
            </a:r>
            <a:endParaRPr sz="1800">
              <a:latin typeface="Times New Roman"/>
              <a:ea typeface="Times New Roman"/>
              <a:cs typeface="Times New Roman"/>
              <a:sym typeface="Times New Roman"/>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