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8" r:id="rId2"/>
    <p:sldMasterId id="2147483711" r:id="rId3"/>
  </p:sldMasterIdLst>
  <p:notesMasterIdLst>
    <p:notesMasterId r:id="rId15"/>
  </p:notesMasterIdLst>
  <p:handoutMasterIdLst>
    <p:handoutMasterId r:id="rId16"/>
  </p:handoutMasterIdLst>
  <p:sldIdLst>
    <p:sldId id="260" r:id="rId4"/>
    <p:sldId id="315" r:id="rId5"/>
    <p:sldId id="316" r:id="rId6"/>
    <p:sldId id="317" r:id="rId7"/>
    <p:sldId id="320" r:id="rId8"/>
    <p:sldId id="319" r:id="rId9"/>
    <p:sldId id="321" r:id="rId10"/>
    <p:sldId id="305" r:id="rId11"/>
    <p:sldId id="322" r:id="rId12"/>
    <p:sldId id="324" r:id="rId13"/>
    <p:sldId id="323" r:id="rId14"/>
  </p:sldIdLst>
  <p:sldSz cx="9144000" cy="5143500" type="screen16x9"/>
  <p:notesSz cx="6858000" cy="9144000"/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E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631"/>
    <p:restoredTop sz="86395"/>
  </p:normalViewPr>
  <p:slideViewPr>
    <p:cSldViewPr snapToGrid="0" snapToObjects="1">
      <p:cViewPr varScale="1">
        <p:scale>
          <a:sx n="77" d="100"/>
          <a:sy n="77" d="100"/>
        </p:scale>
        <p:origin x="404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15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5FD385-5F90-0443-ADBC-59B6EE4F5B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B8ED83-7D3E-5F4A-8CFB-42CD545F8E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570CD-3261-344D-9DB8-87F5EA4DE488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F0AB1E-044B-004E-8047-C71FA581919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1E3F9-5659-9348-9BBC-868A4C1FA4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4F5B5-4DB9-DA43-93F4-1E9A79911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53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66C6C-21AF-CE4F-B61A-C4581B4FF8E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EE674-6D5A-434B-B0C3-94E05F293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0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EE674-6D5A-434B-B0C3-94E05F293F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87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Kes</a:t>
            </a:r>
            <a:r>
              <a:rPr lang="en-US" dirty="0"/>
              <a:t> </a:t>
            </a:r>
            <a:r>
              <a:rPr lang="en-US" dirty="0" err="1"/>
              <a:t>mida</a:t>
            </a:r>
            <a:r>
              <a:rPr lang="en-US" dirty="0"/>
              <a:t> </a:t>
            </a:r>
            <a:r>
              <a:rPr lang="en-US" dirty="0" err="1"/>
              <a:t>teeb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EE674-6D5A-434B-B0C3-94E05F293F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12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EE674-6D5A-434B-B0C3-94E05F293F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57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771" y="1224248"/>
            <a:ext cx="7772400" cy="1627909"/>
          </a:xfrm>
        </p:spPr>
        <p:txBody>
          <a:bodyPr anchor="b"/>
          <a:lstStyle>
            <a:lvl1pPr algn="l">
              <a:defRPr sz="8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6771" y="2855940"/>
            <a:ext cx="7772400" cy="932999"/>
          </a:xfrm>
        </p:spPr>
        <p:txBody>
          <a:bodyPr>
            <a:normAutofit/>
          </a:bodyPr>
          <a:lstStyle>
            <a:lvl1pPr marL="0" indent="0" algn="l">
              <a:buNone/>
              <a:defRPr sz="2000" cap="small" spc="3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</a:t>
            </a:r>
          </a:p>
          <a:p>
            <a:r>
              <a:rPr lang="en-US" dirty="0" err="1"/>
              <a:t>xx.xx.xxxx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15040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80FEC02-1809-7749-96B0-5FD11BABA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2352"/>
            <a:ext cx="7886700" cy="903793"/>
          </a:xfrm>
        </p:spPr>
        <p:txBody>
          <a:bodyPr anchor="ctr"/>
          <a:lstStyle>
            <a:lvl1pPr>
              <a:lnSpc>
                <a:spcPts val="4500"/>
              </a:lnSpc>
              <a:defRPr sz="4000" i="0" cap="sm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CFF27F-12AE-BA4B-B175-D9294B0A0DB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650" y="1596661"/>
            <a:ext cx="3886200" cy="26753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1440000" indent="-360000">
              <a:spcBef>
                <a:spcPts val="600"/>
              </a:spcBef>
              <a:defRPr sz="1400"/>
            </a:lvl4pPr>
            <a:lvl5pPr marL="1800000" indent="-360000"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B4AC048-D64E-424F-B2AC-303F440B9D5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29150" y="1596661"/>
            <a:ext cx="3886200" cy="26753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1440000" indent="-360000">
              <a:spcBef>
                <a:spcPts val="600"/>
              </a:spcBef>
              <a:defRPr sz="1400"/>
            </a:lvl4pPr>
            <a:lvl5pPr marL="1800000" indent="-360000"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64222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2BE05F-B211-F843-AE78-6D064C9AA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681" y="1312415"/>
            <a:ext cx="5175630" cy="2162989"/>
          </a:xfrm>
        </p:spPr>
        <p:txBody>
          <a:bodyPr anchor="ctr">
            <a:noAutofit/>
          </a:bodyPr>
          <a:lstStyle>
            <a:lvl1pPr marL="360000" indent="-360000">
              <a:spcBef>
                <a:spcPts val="1200"/>
              </a:spcBef>
              <a:defRPr sz="3200"/>
            </a:lvl1pPr>
            <a:lvl2pPr marL="720000" indent="-360000">
              <a:spcBef>
                <a:spcPts val="600"/>
              </a:spcBef>
              <a:defRPr sz="2800"/>
            </a:lvl2pPr>
            <a:lvl3pPr marL="1080000" indent="-360000">
              <a:spcBef>
                <a:spcPts val="600"/>
              </a:spcBef>
              <a:defRPr sz="2000"/>
            </a:lvl3pPr>
            <a:lvl4pPr marL="1440000" indent="-360000">
              <a:spcBef>
                <a:spcPts val="600"/>
              </a:spcBef>
              <a:defRPr sz="1800"/>
            </a:lvl4pPr>
            <a:lvl5pPr marL="360000" indent="-360000">
              <a:spcBef>
                <a:spcPts val="1800"/>
              </a:spcBef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5EE132A-F39B-5240-9954-5ED7602539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9626" y="37071"/>
            <a:ext cx="2411413" cy="5226051"/>
          </a:xfrm>
        </p:spPr>
        <p:txBody>
          <a:bodyPr>
            <a:noAutofit/>
          </a:bodyPr>
          <a:lstStyle>
            <a:lvl1pPr marL="0" indent="0">
              <a:buNone/>
              <a:defRPr sz="344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6210757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de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0411D68-A925-D742-A7C6-189069ABA4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5912" y="512957"/>
            <a:ext cx="2163763" cy="216376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BBFC2A7-B2E6-0542-AA7A-131B07F9FE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0119" y="512957"/>
            <a:ext cx="2163763" cy="2163763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003E08-B499-A147-9166-523ECC573927}"/>
              </a:ext>
            </a:extLst>
          </p:cNvPr>
          <p:cNvSpPr/>
          <p:nvPr userDrawn="1"/>
        </p:nvSpPr>
        <p:spPr>
          <a:xfrm>
            <a:off x="724326" y="512956"/>
            <a:ext cx="2163763" cy="21637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EB7468-93CF-D84D-B3CE-649E11BA2B8B}"/>
              </a:ext>
            </a:extLst>
          </p:cNvPr>
          <p:cNvSpPr txBox="1"/>
          <p:nvPr userDrawn="1"/>
        </p:nvSpPr>
        <p:spPr>
          <a:xfrm>
            <a:off x="802383" y="486841"/>
            <a:ext cx="925261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600" i="1" dirty="0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0C83FA3-310A-764D-8642-5238B8ADD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968" y="2785700"/>
            <a:ext cx="7698707" cy="1450046"/>
          </a:xfrm>
        </p:spPr>
        <p:txBody>
          <a:bodyPr>
            <a:no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44FD74-95ED-9F49-A2C5-6DB132B58B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5312" y="1645017"/>
            <a:ext cx="2048635" cy="982274"/>
          </a:xfrm>
        </p:spPr>
        <p:txBody>
          <a:bodyPr anchor="b">
            <a:normAutofit/>
          </a:bodyPr>
          <a:lstStyle>
            <a:lvl1pPr marL="0" indent="0">
              <a:buNone/>
              <a:defRPr sz="2800" cap="all" spc="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43145282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de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0411D68-A925-D742-A7C6-189069ABA4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5912" y="512957"/>
            <a:ext cx="2163763" cy="216376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BBFC2A7-B2E6-0542-AA7A-131B07F9FE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4326" y="512955"/>
            <a:ext cx="2163763" cy="21637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003E08-B499-A147-9166-523ECC573927}"/>
              </a:ext>
            </a:extLst>
          </p:cNvPr>
          <p:cNvSpPr/>
          <p:nvPr userDrawn="1"/>
        </p:nvSpPr>
        <p:spPr>
          <a:xfrm>
            <a:off x="3490119" y="512956"/>
            <a:ext cx="2163763" cy="21637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EB7468-93CF-D84D-B3CE-649E11BA2B8B}"/>
              </a:ext>
            </a:extLst>
          </p:cNvPr>
          <p:cNvSpPr txBox="1"/>
          <p:nvPr userDrawn="1"/>
        </p:nvSpPr>
        <p:spPr>
          <a:xfrm>
            <a:off x="3568176" y="486841"/>
            <a:ext cx="925261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600" i="1" dirty="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72B2BA-FA92-974D-94AB-F19AFDBD4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968" y="2785700"/>
            <a:ext cx="7698707" cy="1450046"/>
          </a:xfrm>
        </p:spPr>
        <p:txBody>
          <a:bodyPr>
            <a:no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CE70C9B-E228-844F-91EA-BE96355CD0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46003" y="1645017"/>
            <a:ext cx="2048635" cy="982274"/>
          </a:xfrm>
        </p:spPr>
        <p:txBody>
          <a:bodyPr anchor="b">
            <a:normAutofit/>
          </a:bodyPr>
          <a:lstStyle>
            <a:lvl1pPr marL="0" indent="0">
              <a:buNone/>
              <a:defRPr sz="2800" cap="all" spc="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57875736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de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0411D68-A925-D742-A7C6-189069ABA4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3901" y="512957"/>
            <a:ext cx="2163763" cy="216376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BBFC2A7-B2E6-0542-AA7A-131B07F9FE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0119" y="512957"/>
            <a:ext cx="2163763" cy="2163763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003E08-B499-A147-9166-523ECC573927}"/>
              </a:ext>
            </a:extLst>
          </p:cNvPr>
          <p:cNvSpPr/>
          <p:nvPr userDrawn="1"/>
        </p:nvSpPr>
        <p:spPr>
          <a:xfrm>
            <a:off x="6256337" y="512956"/>
            <a:ext cx="2163763" cy="21637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EB7468-93CF-D84D-B3CE-649E11BA2B8B}"/>
              </a:ext>
            </a:extLst>
          </p:cNvPr>
          <p:cNvSpPr txBox="1"/>
          <p:nvPr userDrawn="1"/>
        </p:nvSpPr>
        <p:spPr>
          <a:xfrm>
            <a:off x="6334394" y="486841"/>
            <a:ext cx="925261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600" i="1" dirty="0">
                <a:solidFill>
                  <a:schemeClr val="bg1"/>
                </a:solidFill>
              </a:rPr>
              <a:t>3.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8ADF582-B539-5340-BC5A-D0C559B21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968" y="2785700"/>
            <a:ext cx="7698707" cy="1450046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CBC7771-12D3-EE43-9EAF-0D2D545D75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13900" y="1645017"/>
            <a:ext cx="2048635" cy="982274"/>
          </a:xfrm>
        </p:spPr>
        <p:txBody>
          <a:bodyPr anchor="b">
            <a:normAutofit/>
          </a:bodyPr>
          <a:lstStyle>
            <a:lvl1pPr marL="0" indent="0">
              <a:buNone/>
              <a:defRPr sz="2800" cap="all" spc="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34357343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82CE2D-304F-9149-82E2-47D9E49D2F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40884" y="-947852"/>
            <a:ext cx="6861988" cy="6861988"/>
          </a:xfrm>
          <a:prstGeom prst="ellipse">
            <a:avLst/>
          </a:prstGeom>
        </p:spPr>
        <p:txBody>
          <a:bodyPr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1AC6A14-376C-C446-8B87-4EFE082B1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1910"/>
            <a:ext cx="3854142" cy="1202948"/>
          </a:xfrm>
        </p:spPr>
        <p:txBody>
          <a:bodyPr anchor="b"/>
          <a:lstStyle>
            <a:lvl1pPr>
              <a:lnSpc>
                <a:spcPct val="100000"/>
              </a:lnSpc>
              <a:defRPr sz="2800" i="0" cap="sm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86D433-0371-3848-87B5-B0BFBA9D0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27211"/>
            <a:ext cx="3880626" cy="1477884"/>
          </a:xfrm>
        </p:spPr>
        <p:txBody>
          <a:bodyPr>
            <a:normAutofit/>
          </a:bodyPr>
          <a:lstStyle>
            <a:lvl1pPr marL="360000" indent="-360000">
              <a:lnSpc>
                <a:spcPct val="100000"/>
              </a:lnSpc>
              <a:spcBef>
                <a:spcPts val="1200"/>
              </a:spcBef>
              <a:defRPr sz="2000"/>
            </a:lvl1pPr>
            <a:lvl2pPr marL="720000" indent="-360000">
              <a:lnSpc>
                <a:spcPct val="100000"/>
              </a:lnSpc>
              <a:spcBef>
                <a:spcPts val="600"/>
              </a:spcBef>
              <a:defRPr sz="1800"/>
            </a:lvl2pPr>
            <a:lvl3pPr marL="1080000" indent="-360000">
              <a:lnSpc>
                <a:spcPct val="100000"/>
              </a:lnSpc>
              <a:spcBef>
                <a:spcPts val="600"/>
              </a:spcBef>
              <a:defRPr sz="14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5979615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82CE2D-304F-9149-82E2-47D9E49D2F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40884" y="-947852"/>
            <a:ext cx="6861988" cy="6861988"/>
          </a:xfrm>
          <a:prstGeom prst="ellipse">
            <a:avLst/>
          </a:prstGeom>
        </p:spPr>
        <p:txBody>
          <a:bodyPr anchor="ctr"/>
          <a:lstStyle/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3466BC-8726-9243-AE70-9A5455155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2362"/>
            <a:ext cx="3880626" cy="2163769"/>
          </a:xfrm>
        </p:spPr>
        <p:txBody>
          <a:bodyPr anchor="ctr"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8202185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1AC6A14-376C-C446-8B87-4EFE082B1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1910"/>
            <a:ext cx="3854142" cy="1202948"/>
          </a:xfrm>
        </p:spPr>
        <p:txBody>
          <a:bodyPr anchor="b"/>
          <a:lstStyle>
            <a:lvl1pPr>
              <a:lnSpc>
                <a:spcPct val="100000"/>
              </a:lnSpc>
              <a:defRPr sz="2800" i="0" cap="sm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4B31A2-CE5B-0A47-811B-E0493968AC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40325" y="0"/>
            <a:ext cx="4003675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41288BB-31D0-9548-B414-B59013FA4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27211"/>
            <a:ext cx="3880626" cy="1477884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000"/>
            </a:lvl1pPr>
            <a:lvl2pPr marL="720000" indent="-360000">
              <a:spcBef>
                <a:spcPts val="600"/>
              </a:spcBef>
              <a:defRPr sz="1800"/>
            </a:lvl2pPr>
            <a:lvl3pPr marL="1080000" indent="-360000">
              <a:spcBef>
                <a:spcPts val="600"/>
              </a:spcBef>
              <a:defRPr sz="14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7279670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5E208C4-74C9-2B43-B563-BE35E4B4EB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40325" y="0"/>
            <a:ext cx="4003675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81E3ABD-0936-6540-A8DA-FEE95FDDF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2362"/>
            <a:ext cx="3880626" cy="2163769"/>
          </a:xfrm>
        </p:spPr>
        <p:txBody>
          <a:bodyPr anchor="ctr"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6172345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82CE2D-304F-9149-82E2-47D9E49D2F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1016" y="941833"/>
            <a:ext cx="3044825" cy="3044825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22CDAE-E1B2-9541-9090-942F619A5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344" y="1382360"/>
            <a:ext cx="4502267" cy="2163769"/>
          </a:xfrm>
        </p:spPr>
        <p:txBody>
          <a:bodyPr anchor="ctr">
            <a:normAutofit/>
          </a:bodyPr>
          <a:lstStyle>
            <a:lvl1pPr marL="360000" indent="-360000">
              <a:spcBef>
                <a:spcPts val="1200"/>
              </a:spcBef>
              <a:defRPr sz="2800"/>
            </a:lvl1pPr>
            <a:lvl2pPr marL="720000" indent="-360000">
              <a:spcBef>
                <a:spcPts val="600"/>
              </a:spcBef>
              <a:defRPr sz="2400"/>
            </a:lvl2pPr>
            <a:lvl3pPr marL="1080000" indent="-360000">
              <a:spcBef>
                <a:spcPts val="600"/>
              </a:spcBef>
              <a:defRPr sz="18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5315852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500725"/>
            <a:ext cx="5925395" cy="2131096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98042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A81231E-3666-754D-AB7C-7538CD6C21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0469" y="4482790"/>
            <a:ext cx="5586761" cy="311887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buNone/>
              <a:defRPr sz="20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75A60D-22EF-AC46-9BF3-1EACEA93FED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6772" y="534911"/>
            <a:ext cx="7850458" cy="3613343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89817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5D359F-EE21-164F-AC8A-D535720EE1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5024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55830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C03F5A7-CFE5-7040-89A1-5DE6D66B75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6834" y="682197"/>
            <a:ext cx="1013114" cy="1013114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E5413608-A8E0-2D42-A568-C682FF16B2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83015" y="682197"/>
            <a:ext cx="1013114" cy="1013114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1FED77D-2D4A-E240-AEE2-9F3776380B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19196" y="682197"/>
            <a:ext cx="1013114" cy="1013114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2431A367-FA51-F04C-B377-92A2DD8705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79612" y="2579519"/>
            <a:ext cx="1013114" cy="1013114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355378B0-71AC-2A4A-9225-B34E8996544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15793" y="2579519"/>
            <a:ext cx="1013114" cy="1013114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9EFE8B15-6449-8944-A9F2-61AD881B79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1974" y="2579519"/>
            <a:ext cx="1013114" cy="1013114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E795117-6E23-B945-814E-FA7DE297B5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1554" y="1756717"/>
            <a:ext cx="1422400" cy="62547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Text in </a:t>
            </a:r>
            <a:r>
              <a:rPr lang="en-US" dirty="0" err="1"/>
              <a:t>thre</a:t>
            </a:r>
            <a:r>
              <a:rPr lang="en-US" dirty="0"/>
              <a:t> or four words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B8C03DD4-5C0A-9A45-8DEB-DF492152DB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68053" y="1756717"/>
            <a:ext cx="1422400" cy="62547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Text in </a:t>
            </a:r>
            <a:r>
              <a:rPr lang="en-US" dirty="0" err="1"/>
              <a:t>thre</a:t>
            </a:r>
            <a:r>
              <a:rPr lang="en-US" dirty="0"/>
              <a:t> or four words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CFFBB8B7-3183-6346-893C-BDF51509C2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14553" y="1756717"/>
            <a:ext cx="1422400" cy="62547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Text in </a:t>
            </a:r>
            <a:r>
              <a:rPr lang="en-US" dirty="0" err="1"/>
              <a:t>thre</a:t>
            </a:r>
            <a:r>
              <a:rPr lang="en-US" dirty="0"/>
              <a:t> or four words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D2512398-73C0-924B-8FE8-ABA50E3A3E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65483" y="3618175"/>
            <a:ext cx="1422400" cy="62547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Text in </a:t>
            </a:r>
            <a:r>
              <a:rPr lang="en-US" dirty="0" err="1"/>
              <a:t>thre</a:t>
            </a:r>
            <a:r>
              <a:rPr lang="en-US" dirty="0"/>
              <a:t> or four words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81309928-2353-4E4D-8030-9E2CA6E831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1982" y="3618175"/>
            <a:ext cx="1422400" cy="62547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Text in </a:t>
            </a:r>
            <a:r>
              <a:rPr lang="en-US" dirty="0" err="1"/>
              <a:t>thre</a:t>
            </a:r>
            <a:r>
              <a:rPr lang="en-US" dirty="0"/>
              <a:t> or four words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F0CAE4AF-7BB9-4248-8983-2157E9967F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58482" y="3618175"/>
            <a:ext cx="1422400" cy="62547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Text in </a:t>
            </a:r>
            <a:r>
              <a:rPr lang="en-US" dirty="0" err="1"/>
              <a:t>thre</a:t>
            </a:r>
            <a:r>
              <a:rPr lang="en-US" dirty="0"/>
              <a:t> or four words</a:t>
            </a:r>
          </a:p>
        </p:txBody>
      </p:sp>
    </p:spTree>
    <p:extLst>
      <p:ext uri="{BB962C8B-B14F-4D97-AF65-F5344CB8AC3E}">
        <p14:creationId xmlns:p14="http://schemas.microsoft.com/office/powerpoint/2010/main" val="116723531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9BB3227-D4C0-2C42-9753-7E3B0BA89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771" y="1224248"/>
            <a:ext cx="7772400" cy="1627909"/>
          </a:xfrm>
        </p:spPr>
        <p:txBody>
          <a:bodyPr anchor="b"/>
          <a:lstStyle>
            <a:lvl1pPr algn="l">
              <a:defRPr sz="8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115E7EE-30E6-9A48-B389-C695DC7045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6771" y="2855940"/>
            <a:ext cx="7772400" cy="932999"/>
          </a:xfrm>
        </p:spPr>
        <p:txBody>
          <a:bodyPr>
            <a:normAutofit/>
          </a:bodyPr>
          <a:lstStyle>
            <a:lvl1pPr marL="0" indent="0" algn="l">
              <a:buNone/>
              <a:defRPr sz="2000" cap="small" spc="3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</a:t>
            </a:r>
          </a:p>
          <a:p>
            <a:r>
              <a:rPr lang="en-US" dirty="0" err="1"/>
              <a:t>xx.xx.xxxx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92207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500725"/>
            <a:ext cx="5925395" cy="2131096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84035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500725"/>
            <a:ext cx="5925395" cy="2131096"/>
          </a:xfrm>
        </p:spPr>
        <p:txBody>
          <a:bodyPr anchor="ctr"/>
          <a:lstStyle>
            <a:lvl1pPr>
              <a:lnSpc>
                <a:spcPts val="4700"/>
              </a:lnSpc>
              <a:defRPr sz="4400" b="0" i="0" cap="small" spc="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51233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293541"/>
            <a:ext cx="5925395" cy="1202948"/>
          </a:xfrm>
        </p:spPr>
        <p:txBody>
          <a:bodyPr anchor="ctr"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EEAF9FE-AF81-4B4E-B584-62761FEEC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475" y="2497491"/>
            <a:ext cx="5925436" cy="1194218"/>
          </a:xfrm>
        </p:spPr>
        <p:txBody>
          <a:bodyPr anchor="t"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6571208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262275"/>
            <a:ext cx="5925395" cy="1202948"/>
          </a:xfrm>
        </p:spPr>
        <p:txBody>
          <a:bodyPr anchor="ctr"/>
          <a:lstStyle>
            <a:lvl1pPr>
              <a:lnSpc>
                <a:spcPts val="4500"/>
              </a:lnSpc>
              <a:defRPr sz="4400" b="0" i="0" cap="small" spc="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CA4C54-9693-AA4D-85D3-5ABB9B526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475" y="2497491"/>
            <a:ext cx="5925436" cy="1194218"/>
          </a:xfrm>
        </p:spPr>
        <p:txBody>
          <a:bodyPr anchor="t"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0336363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89CE679-9735-6842-B5FA-84D639757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475" y="1271238"/>
            <a:ext cx="5925436" cy="2371733"/>
          </a:xfrm>
        </p:spPr>
        <p:txBody>
          <a:bodyPr anchor="ctr">
            <a:noAutofit/>
          </a:bodyPr>
          <a:lstStyle>
            <a:lvl1pPr marL="360000" indent="-360000">
              <a:spcBef>
                <a:spcPts val="1200"/>
              </a:spcBef>
              <a:defRPr sz="2800"/>
            </a:lvl1pPr>
            <a:lvl2pPr marL="720000" indent="-360000">
              <a:spcBef>
                <a:spcPts val="600"/>
              </a:spcBef>
              <a:defRPr sz="2400"/>
            </a:lvl2pPr>
            <a:lvl3pPr marL="1080000" indent="-360000">
              <a:spcBef>
                <a:spcPts val="600"/>
              </a:spcBef>
              <a:defRPr sz="18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921298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500725"/>
            <a:ext cx="5925395" cy="2131096"/>
          </a:xfrm>
        </p:spPr>
        <p:txBody>
          <a:bodyPr anchor="ctr"/>
          <a:lstStyle>
            <a:lvl1pPr>
              <a:lnSpc>
                <a:spcPts val="4700"/>
              </a:lnSpc>
              <a:defRPr sz="4400" b="0" i="0" cap="small" spc="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09807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21020"/>
            <a:ext cx="7886700" cy="903793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CA17374-4341-444B-B28B-45EEF8335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5617"/>
            <a:ext cx="7886700" cy="26753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800"/>
            </a:lvl1pPr>
            <a:lvl2pPr marL="720000" indent="-360000">
              <a:spcBef>
                <a:spcPts val="600"/>
              </a:spcBef>
              <a:defRPr sz="2400"/>
            </a:lvl2pPr>
            <a:lvl3pPr marL="1080000" indent="-360000">
              <a:spcBef>
                <a:spcPts val="600"/>
              </a:spcBef>
              <a:defRPr sz="1800"/>
            </a:lvl3pPr>
            <a:lvl4pPr marL="1440000" indent="-360000">
              <a:spcBef>
                <a:spcPts val="600"/>
              </a:spcBef>
              <a:defRPr sz="1600"/>
            </a:lvl4pPr>
            <a:lvl5pPr marL="1800000" indent="-360000">
              <a:spcBef>
                <a:spcPts val="6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751644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6212"/>
            <a:ext cx="7886700" cy="903793"/>
          </a:xfrm>
        </p:spPr>
        <p:txBody>
          <a:bodyPr anchor="ctr"/>
          <a:lstStyle>
            <a:lvl1pPr>
              <a:lnSpc>
                <a:spcPts val="4500"/>
              </a:lnSpc>
              <a:defRPr sz="4000" i="0" cap="sm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241461C-5F22-6541-9A0E-179298356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5617"/>
            <a:ext cx="7886700" cy="26753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800"/>
            </a:lvl1pPr>
            <a:lvl2pPr marL="720000" indent="-360000">
              <a:spcBef>
                <a:spcPts val="600"/>
              </a:spcBef>
              <a:defRPr sz="2400"/>
            </a:lvl2pPr>
            <a:lvl3pPr marL="1080000" indent="-360000">
              <a:spcBef>
                <a:spcPts val="600"/>
              </a:spcBef>
              <a:defRPr sz="1800"/>
            </a:lvl3pPr>
            <a:lvl4pPr marL="1440000" indent="-360000">
              <a:spcBef>
                <a:spcPts val="600"/>
              </a:spcBef>
              <a:defRPr sz="1600"/>
            </a:lvl4pPr>
            <a:lvl5pPr marL="1800000" indent="-360000">
              <a:spcBef>
                <a:spcPts val="6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157590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35692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48C068-0E49-2F41-A2F3-EC8503988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771" y="1224248"/>
            <a:ext cx="7772400" cy="1627909"/>
          </a:xfrm>
        </p:spPr>
        <p:txBody>
          <a:bodyPr anchor="b"/>
          <a:lstStyle>
            <a:lvl1pPr algn="l">
              <a:defRPr sz="8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B9BF818-B4DB-0B4F-973E-7CB2886878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6771" y="2855940"/>
            <a:ext cx="7772400" cy="932999"/>
          </a:xfrm>
        </p:spPr>
        <p:txBody>
          <a:bodyPr>
            <a:normAutofit/>
          </a:bodyPr>
          <a:lstStyle>
            <a:lvl1pPr marL="0" indent="0" algn="l">
              <a:buNone/>
              <a:defRPr sz="2000" cap="small" spc="3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</a:t>
            </a:r>
          </a:p>
          <a:p>
            <a:r>
              <a:rPr lang="en-US" dirty="0" err="1"/>
              <a:t>xx.xx.xxxx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9481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500725"/>
            <a:ext cx="5925395" cy="2131096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02335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500725"/>
            <a:ext cx="5925395" cy="2131096"/>
          </a:xfrm>
        </p:spPr>
        <p:txBody>
          <a:bodyPr anchor="ctr"/>
          <a:lstStyle>
            <a:lvl1pPr>
              <a:lnSpc>
                <a:spcPts val="4700"/>
              </a:lnSpc>
              <a:defRPr sz="4400" b="0" i="0" cap="small" spc="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31391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293541"/>
            <a:ext cx="5925395" cy="1202948"/>
          </a:xfrm>
        </p:spPr>
        <p:txBody>
          <a:bodyPr anchor="ctr"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802701-6F69-934D-911A-86EC24CA2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475" y="2497491"/>
            <a:ext cx="5925436" cy="1194218"/>
          </a:xfrm>
        </p:spPr>
        <p:txBody>
          <a:bodyPr anchor="t"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65672932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262275"/>
            <a:ext cx="5925395" cy="1202948"/>
          </a:xfrm>
        </p:spPr>
        <p:txBody>
          <a:bodyPr anchor="ctr"/>
          <a:lstStyle>
            <a:lvl1pPr>
              <a:lnSpc>
                <a:spcPts val="4500"/>
              </a:lnSpc>
              <a:defRPr sz="4400" b="0" i="0" cap="small" spc="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4FA069-5B31-C34B-969B-D44B3DD8B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475" y="2497491"/>
            <a:ext cx="5925436" cy="1194218"/>
          </a:xfrm>
        </p:spPr>
        <p:txBody>
          <a:bodyPr anchor="t"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3650598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08D10C-B746-3B4A-97F7-CB4C7873D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475" y="1271238"/>
            <a:ext cx="5925436" cy="2371733"/>
          </a:xfrm>
        </p:spPr>
        <p:txBody>
          <a:bodyPr anchor="ctr">
            <a:noAutofit/>
          </a:bodyPr>
          <a:lstStyle>
            <a:lvl1pPr marL="360000" indent="-360000">
              <a:spcBef>
                <a:spcPts val="1200"/>
              </a:spcBef>
              <a:defRPr sz="2800"/>
            </a:lvl1pPr>
            <a:lvl2pPr marL="720000" indent="-360000">
              <a:spcBef>
                <a:spcPts val="600"/>
              </a:spcBef>
              <a:defRPr sz="2400"/>
            </a:lvl2pPr>
            <a:lvl3pPr marL="1080000" indent="-360000">
              <a:spcBef>
                <a:spcPts val="600"/>
              </a:spcBef>
              <a:defRPr sz="18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7697987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21020"/>
            <a:ext cx="7886700" cy="90379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4389D3A-7B0E-374E-BCEA-DF0485229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5617"/>
            <a:ext cx="7886700" cy="26753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800"/>
            </a:lvl1pPr>
            <a:lvl2pPr marL="720000" indent="-360000">
              <a:spcBef>
                <a:spcPts val="600"/>
              </a:spcBef>
              <a:defRPr sz="2400"/>
            </a:lvl2pPr>
            <a:lvl3pPr marL="1080000" indent="-360000">
              <a:spcBef>
                <a:spcPts val="600"/>
              </a:spcBef>
              <a:defRPr sz="1800"/>
            </a:lvl3pPr>
            <a:lvl4pPr marL="1440000" indent="-360000">
              <a:spcBef>
                <a:spcPts val="600"/>
              </a:spcBef>
              <a:defRPr sz="1600"/>
            </a:lvl4pPr>
            <a:lvl5pPr marL="1800000" indent="-360000">
              <a:spcBef>
                <a:spcPts val="6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661021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293541"/>
            <a:ext cx="5925395" cy="1202948"/>
          </a:xfrm>
        </p:spPr>
        <p:txBody>
          <a:bodyPr anchor="ctr"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0BCD5A-4C83-0743-B93B-4CA888170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475" y="2497491"/>
            <a:ext cx="5925436" cy="1194218"/>
          </a:xfrm>
        </p:spPr>
        <p:txBody>
          <a:bodyPr anchor="t"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43373267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6212"/>
            <a:ext cx="7886700" cy="903793"/>
          </a:xfrm>
        </p:spPr>
        <p:txBody>
          <a:bodyPr/>
          <a:lstStyle>
            <a:lvl1pPr>
              <a:lnSpc>
                <a:spcPts val="4500"/>
              </a:lnSpc>
              <a:defRPr sz="4000" i="0" cap="sm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5C62D8-0480-1A41-AA08-C7D460212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5617"/>
            <a:ext cx="7886700" cy="26753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800"/>
            </a:lvl1pPr>
            <a:lvl2pPr marL="720000" indent="-360000">
              <a:spcBef>
                <a:spcPts val="600"/>
              </a:spcBef>
              <a:defRPr sz="2400"/>
            </a:lvl2pPr>
            <a:lvl3pPr marL="1080000" indent="-360000">
              <a:spcBef>
                <a:spcPts val="600"/>
              </a:spcBef>
              <a:defRPr sz="1800"/>
            </a:lvl3pPr>
            <a:lvl4pPr marL="1440000" indent="-360000">
              <a:spcBef>
                <a:spcPts val="600"/>
              </a:spcBef>
              <a:defRPr sz="1600"/>
            </a:lvl4pPr>
            <a:lvl5pPr marL="1800000" indent="-360000">
              <a:spcBef>
                <a:spcPts val="6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0368004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70122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262275"/>
            <a:ext cx="5925395" cy="1202948"/>
          </a:xfrm>
        </p:spPr>
        <p:txBody>
          <a:bodyPr anchor="ctr"/>
          <a:lstStyle>
            <a:lvl1pPr>
              <a:lnSpc>
                <a:spcPts val="4500"/>
              </a:lnSpc>
              <a:defRPr sz="4400" b="0" i="0" cap="small" spc="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32B28E7-C6EE-5C49-803A-1DB9D0C86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475" y="2497491"/>
            <a:ext cx="5925436" cy="1194218"/>
          </a:xfrm>
        </p:spPr>
        <p:txBody>
          <a:bodyPr anchor="t"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6850517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DE32900-A80D-F241-A9FA-1E3B4BF5A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475" y="1271238"/>
            <a:ext cx="5925436" cy="2371733"/>
          </a:xfrm>
        </p:spPr>
        <p:txBody>
          <a:bodyPr anchor="ctr">
            <a:noAutofit/>
          </a:bodyPr>
          <a:lstStyle>
            <a:lvl1pPr marL="360000" indent="-360000">
              <a:spcBef>
                <a:spcPts val="1200"/>
              </a:spcBef>
              <a:defRPr sz="2800"/>
            </a:lvl1pPr>
            <a:lvl2pPr marL="720000" indent="-360000">
              <a:spcBef>
                <a:spcPts val="600"/>
              </a:spcBef>
              <a:defRPr sz="2400"/>
            </a:lvl2pPr>
            <a:lvl3pPr marL="1080000" indent="-360000">
              <a:spcBef>
                <a:spcPts val="600"/>
              </a:spcBef>
              <a:defRPr sz="18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3584644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5375"/>
            <a:ext cx="7886700" cy="90379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5617"/>
            <a:ext cx="7886700" cy="26753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800"/>
            </a:lvl1pPr>
            <a:lvl2pPr marL="720000" indent="-360000">
              <a:spcBef>
                <a:spcPts val="600"/>
              </a:spcBef>
              <a:defRPr sz="2400"/>
            </a:lvl2pPr>
            <a:lvl3pPr marL="1080000" indent="-360000">
              <a:spcBef>
                <a:spcPts val="600"/>
              </a:spcBef>
              <a:defRPr sz="1800"/>
            </a:lvl3pPr>
            <a:lvl4pPr marL="1440000" indent="-360000">
              <a:spcBef>
                <a:spcPts val="600"/>
              </a:spcBef>
              <a:defRPr sz="1600"/>
            </a:lvl4pPr>
            <a:lvl5pPr marL="1800000" indent="-360000">
              <a:spcBef>
                <a:spcPts val="6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071103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2352"/>
            <a:ext cx="7886700" cy="903793"/>
          </a:xfrm>
        </p:spPr>
        <p:txBody>
          <a:bodyPr anchor="ctr"/>
          <a:lstStyle>
            <a:lvl1pPr>
              <a:lnSpc>
                <a:spcPts val="4500"/>
              </a:lnSpc>
              <a:defRPr sz="4000" i="0" cap="sm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C49621-7181-F043-855C-9F06CCF02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5617"/>
            <a:ext cx="7886700" cy="26753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800"/>
            </a:lvl1pPr>
            <a:lvl2pPr marL="720000" indent="-360000">
              <a:spcBef>
                <a:spcPts val="600"/>
              </a:spcBef>
              <a:defRPr sz="2400"/>
            </a:lvl2pPr>
            <a:lvl3pPr marL="1080000" indent="-360000">
              <a:spcBef>
                <a:spcPts val="600"/>
              </a:spcBef>
              <a:defRPr sz="1800"/>
            </a:lvl3pPr>
            <a:lvl4pPr marL="1440000" indent="-360000">
              <a:spcBef>
                <a:spcPts val="600"/>
              </a:spcBef>
              <a:defRPr sz="1600"/>
            </a:lvl4pPr>
            <a:lvl5pPr marL="1800000" indent="-360000">
              <a:spcBef>
                <a:spcPts val="6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788803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5375"/>
            <a:ext cx="7886700" cy="90379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EA742FB-2B5B-484F-89AF-A254290026B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650" y="1596661"/>
            <a:ext cx="3886200" cy="26753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1440000" indent="-360000">
              <a:spcBef>
                <a:spcPts val="600"/>
              </a:spcBef>
              <a:defRPr sz="1400"/>
            </a:lvl4pPr>
            <a:lvl5pPr marL="1800000" indent="-360000"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B0C728-7F65-7F43-A7C1-81C8A89F22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29150" y="1596661"/>
            <a:ext cx="3886200" cy="26753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1440000" indent="-360000">
              <a:spcBef>
                <a:spcPts val="600"/>
              </a:spcBef>
              <a:defRPr sz="1400"/>
            </a:lvl4pPr>
            <a:lvl5pPr marL="1800000" indent="-360000"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914780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97450"/>
            <a:ext cx="7886700" cy="9037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95617"/>
            <a:ext cx="7886700" cy="2966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2FFB9E-7099-8044-A4B0-8B18F75DE72E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598319" y="4338769"/>
            <a:ext cx="2081823" cy="42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1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70" r:id="rId3"/>
    <p:sldLayoutId id="2147483672" r:id="rId4"/>
    <p:sldLayoutId id="2147483673" r:id="rId5"/>
    <p:sldLayoutId id="2147483674" r:id="rId6"/>
    <p:sldLayoutId id="2147483662" r:id="rId7"/>
    <p:sldLayoutId id="2147483671" r:id="rId8"/>
    <p:sldLayoutId id="2147483664" r:id="rId9"/>
    <p:sldLayoutId id="2147483675" r:id="rId10"/>
    <p:sldLayoutId id="2147483676" r:id="rId11"/>
    <p:sldLayoutId id="2147483667" r:id="rId12"/>
    <p:sldLayoutId id="2147483677" r:id="rId13"/>
    <p:sldLayoutId id="2147483678" r:id="rId14"/>
    <p:sldLayoutId id="2147483680" r:id="rId15"/>
    <p:sldLayoutId id="2147483681" r:id="rId16"/>
    <p:sldLayoutId id="2147483682" r:id="rId17"/>
    <p:sldLayoutId id="2147483683" r:id="rId18"/>
    <p:sldLayoutId id="2147483679" r:id="rId19"/>
    <p:sldLayoutId id="2147483684" r:id="rId20"/>
    <p:sldLayoutId id="2147483685" r:id="rId21"/>
    <p:sldLayoutId id="2147483686" r:id="rId22"/>
    <p:sldLayoutId id="2147483687" r:id="rId23"/>
  </p:sldLayoutIdLst>
  <p:transition>
    <p:fade/>
  </p:transition>
  <p:txStyles>
    <p:titleStyle>
      <a:lvl1pPr algn="l" defTabSz="685800" rtl="0" eaLnBrk="1" latinLnBrk="0" hangingPunct="1">
        <a:lnSpc>
          <a:spcPct val="53000"/>
        </a:lnSpc>
        <a:spcBef>
          <a:spcPct val="0"/>
        </a:spcBef>
        <a:buNone/>
        <a:defRPr sz="6000" b="0" i="1" kern="1200" cap="all" spc="-100" baseline="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279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Cambria Math" panose="02040503050406030204" pitchFamily="18" charset="0"/>
        <a:buChar char="⎯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Cambria Math" panose="02040503050406030204" pitchFamily="18" charset="0"/>
        <a:buChar char="⎯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Cambria Math" panose="02040503050406030204" pitchFamily="18" charset="0"/>
        <a:buChar char="⎯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Cambria Math" panose="02040503050406030204" pitchFamily="18" charset="0"/>
        <a:buChar char="⎯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Cambria Math" panose="02040503050406030204" pitchFamily="18" charset="0"/>
        <a:buChar char="⎯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59235"/>
            <a:ext cx="7886700" cy="903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95617"/>
            <a:ext cx="7886700" cy="2966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2FFB9E-7099-8044-A4B0-8B18F75DE72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98319" y="4338769"/>
            <a:ext cx="2081823" cy="42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08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710" r:id="rId9"/>
  </p:sldLayoutIdLst>
  <p:transition>
    <p:fade/>
  </p:transition>
  <p:txStyles>
    <p:titleStyle>
      <a:lvl1pPr algn="l" defTabSz="685800" rtl="0" eaLnBrk="1" latinLnBrk="0" hangingPunct="1">
        <a:lnSpc>
          <a:spcPct val="53000"/>
        </a:lnSpc>
        <a:spcBef>
          <a:spcPct val="0"/>
        </a:spcBef>
        <a:buNone/>
        <a:defRPr sz="6000" b="0" i="1" kern="1200" cap="all" spc="-100" baseline="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279450" algn="l" defTabSz="685800" rtl="0" eaLnBrk="1" latinLnBrk="0" hangingPunct="1">
        <a:lnSpc>
          <a:spcPct val="90000"/>
        </a:lnSpc>
        <a:spcBef>
          <a:spcPts val="750"/>
        </a:spcBef>
        <a:buClr>
          <a:schemeClr val="tx1"/>
        </a:buClr>
        <a:buFont typeface="Cambria Math" panose="02040503050406030204" pitchFamily="18" charset="0"/>
        <a:buChar char="⎯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Cambria Math" panose="02040503050406030204" pitchFamily="18" charset="0"/>
        <a:buChar char="⎯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Cambria Math" panose="02040503050406030204" pitchFamily="18" charset="0"/>
        <a:buChar char="⎯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Cambria Math" panose="02040503050406030204" pitchFamily="18" charset="0"/>
        <a:buChar char="⎯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Cambria Math" panose="02040503050406030204" pitchFamily="18" charset="0"/>
        <a:buChar char="⎯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59235"/>
            <a:ext cx="7886700" cy="903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95617"/>
            <a:ext cx="7886700" cy="2966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2FFB9E-7099-8044-A4B0-8B18F75DE72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98321" y="4338769"/>
            <a:ext cx="2081818" cy="42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075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</p:sldLayoutIdLst>
  <p:transition>
    <p:fade/>
  </p:transition>
  <p:txStyles>
    <p:titleStyle>
      <a:lvl1pPr algn="l" defTabSz="685800" rtl="0" eaLnBrk="1" latinLnBrk="0" hangingPunct="1">
        <a:lnSpc>
          <a:spcPct val="53000"/>
        </a:lnSpc>
        <a:spcBef>
          <a:spcPct val="0"/>
        </a:spcBef>
        <a:buNone/>
        <a:defRPr sz="6000" b="0" i="1" kern="1200" cap="all" spc="-100" baseline="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279450" algn="l" defTabSz="685800" rtl="0" eaLnBrk="1" latinLnBrk="0" hangingPunct="1">
        <a:lnSpc>
          <a:spcPct val="90000"/>
        </a:lnSpc>
        <a:spcBef>
          <a:spcPts val="750"/>
        </a:spcBef>
        <a:buClr>
          <a:schemeClr val="tx1"/>
        </a:buClr>
        <a:buFont typeface="Cambria Math" panose="02040503050406030204" pitchFamily="18" charset="0"/>
        <a:buChar char="⎯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Cambria Math" panose="02040503050406030204" pitchFamily="18" charset="0"/>
        <a:buChar char="⎯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Cambria Math" panose="02040503050406030204" pitchFamily="18" charset="0"/>
        <a:buChar char="⎯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Cambria Math" panose="02040503050406030204" pitchFamily="18" charset="0"/>
        <a:buChar char="⎯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Cambria Math" panose="02040503050406030204" pitchFamily="18" charset="0"/>
        <a:buChar char="⎯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19903-FE2C-2643-BCFF-224F13AA1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28" y="157163"/>
            <a:ext cx="8955272" cy="1728787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4000" b="1" i="0" kern="600" spc="500" dirty="0" err="1"/>
              <a:t>professionaalne</a:t>
            </a:r>
            <a:r>
              <a:rPr lang="en-US" sz="4000" b="1" i="0" kern="600" spc="500" dirty="0"/>
              <a:t> </a:t>
            </a:r>
            <a:r>
              <a:rPr lang="en-US" sz="4000" b="1" i="0" kern="600" spc="500" dirty="0" err="1"/>
              <a:t>eestikeelne</a:t>
            </a:r>
            <a:r>
              <a:rPr lang="en-US" sz="4000" b="1" i="0" kern="600" spc="500" dirty="0"/>
              <a:t> </a:t>
            </a:r>
            <a:r>
              <a:rPr lang="en-US" sz="4000" b="1" i="0" kern="600" spc="500" dirty="0" err="1"/>
              <a:t>õpetaja</a:t>
            </a:r>
            <a:r>
              <a:rPr lang="en-US" sz="4000" b="1" i="0" kern="600" spc="500" dirty="0"/>
              <a:t> </a:t>
            </a:r>
            <a:r>
              <a:rPr lang="en-US" sz="4000" b="1" i="0" kern="600" spc="500" dirty="0" err="1"/>
              <a:t>mitmekeelses</a:t>
            </a:r>
            <a:r>
              <a:rPr lang="en-US" sz="4000" b="1" i="0" kern="600" spc="500" dirty="0"/>
              <a:t> </a:t>
            </a:r>
            <a:r>
              <a:rPr lang="en-US" sz="4000" b="1" i="0" kern="600" spc="500" dirty="0" err="1"/>
              <a:t>klassis</a:t>
            </a:r>
            <a:endParaRPr lang="en-US" sz="4000" b="1" i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C2A25-2DE6-7240-8F29-A9CC2139E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786" y="4051695"/>
            <a:ext cx="8057613" cy="1091805"/>
          </a:xfrm>
        </p:spPr>
        <p:txBody>
          <a:bodyPr>
            <a:normAutofit/>
          </a:bodyPr>
          <a:lstStyle/>
          <a:p>
            <a:pPr algn="r"/>
            <a:r>
              <a:rPr lang="en-US" b="1" dirty="0" err="1"/>
              <a:t>Reili</a:t>
            </a:r>
            <a:r>
              <a:rPr lang="en-US" b="1" dirty="0"/>
              <a:t> Argus, </a:t>
            </a:r>
            <a:r>
              <a:rPr lang="en-US" b="1" dirty="0" err="1"/>
              <a:t>Kristiina</a:t>
            </a:r>
            <a:r>
              <a:rPr lang="en-US" b="1" dirty="0"/>
              <a:t> Bernhardt</a:t>
            </a:r>
          </a:p>
          <a:p>
            <a:pPr algn="r"/>
            <a:r>
              <a:rPr lang="en-US" b="1" dirty="0"/>
              <a:t>13.10.2023</a:t>
            </a:r>
          </a:p>
        </p:txBody>
      </p:sp>
    </p:spTree>
    <p:extLst>
      <p:ext uri="{BB962C8B-B14F-4D97-AF65-F5344CB8AC3E}">
        <p14:creationId xmlns:p14="http://schemas.microsoft.com/office/powerpoint/2010/main" val="282475258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499C6B-43D6-C741-8A95-95A5A6FA8225}"/>
              </a:ext>
            </a:extLst>
          </p:cNvPr>
          <p:cNvSpPr txBox="1"/>
          <p:nvPr/>
        </p:nvSpPr>
        <p:spPr>
          <a:xfrm>
            <a:off x="297979" y="1095663"/>
            <a:ext cx="8546123" cy="28069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fontAlgn="base">
              <a:lnSpc>
                <a:spcPct val="150000"/>
              </a:lnSpc>
            </a:pPr>
            <a:r>
              <a:rPr lang="en-GB" sz="2000" dirty="0" smtClean="0"/>
              <a:t>Balti </a:t>
            </a:r>
            <a:r>
              <a:rPr lang="en-GB" sz="2000" dirty="0"/>
              <a:t>filmi, </a:t>
            </a:r>
            <a:r>
              <a:rPr lang="en-GB" sz="2000" dirty="0" err="1"/>
              <a:t>meedia</a:t>
            </a:r>
            <a:r>
              <a:rPr lang="en-GB" sz="2000" dirty="0"/>
              <a:t> </a:t>
            </a:r>
            <a:r>
              <a:rPr lang="en-GB" sz="2000" dirty="0" err="1"/>
              <a:t>ja</a:t>
            </a:r>
            <a:r>
              <a:rPr lang="en-GB" sz="2000" dirty="0"/>
              <a:t> </a:t>
            </a:r>
            <a:r>
              <a:rPr lang="en-GB" sz="2000" dirty="0" err="1"/>
              <a:t>kunstide</a:t>
            </a:r>
            <a:r>
              <a:rPr lang="en-GB" sz="2000" dirty="0"/>
              <a:t> </a:t>
            </a:r>
            <a:r>
              <a:rPr lang="en-GB" sz="2000" dirty="0" err="1"/>
              <a:t>instituut</a:t>
            </a:r>
            <a:endParaRPr lang="en-GB" sz="2000" dirty="0"/>
          </a:p>
          <a:p>
            <a:pPr lvl="1" fontAlgn="base">
              <a:lnSpc>
                <a:spcPct val="150000"/>
              </a:lnSpc>
            </a:pPr>
            <a:r>
              <a:rPr lang="en-GB" sz="2000" dirty="0"/>
              <a:t>Digitehnoloogiate </a:t>
            </a:r>
            <a:r>
              <a:rPr lang="en-GB" sz="2000" dirty="0" err="1"/>
              <a:t>instituut</a:t>
            </a:r>
            <a:endParaRPr lang="en-GB" sz="2000" dirty="0"/>
          </a:p>
          <a:p>
            <a:pPr lvl="1" fontAlgn="base">
              <a:lnSpc>
                <a:spcPct val="150000"/>
              </a:lnSpc>
            </a:pPr>
            <a:r>
              <a:rPr lang="en-GB" sz="2000" dirty="0"/>
              <a:t>Haridusteaduste </a:t>
            </a:r>
            <a:r>
              <a:rPr lang="en-GB" sz="2000" dirty="0" err="1"/>
              <a:t>instituut</a:t>
            </a:r>
            <a:endParaRPr lang="en-GB" sz="2000" dirty="0"/>
          </a:p>
          <a:p>
            <a:pPr lvl="1" fontAlgn="base">
              <a:lnSpc>
                <a:spcPct val="150000"/>
              </a:lnSpc>
            </a:pPr>
            <a:r>
              <a:rPr lang="en-GB" sz="2000" dirty="0"/>
              <a:t>Humanitaarteaduste </a:t>
            </a:r>
            <a:r>
              <a:rPr lang="en-GB" sz="2000" dirty="0" err="1"/>
              <a:t>instituut</a:t>
            </a:r>
            <a:endParaRPr lang="en-GB" sz="2000" dirty="0"/>
          </a:p>
          <a:p>
            <a:pPr lvl="1" fontAlgn="base">
              <a:lnSpc>
                <a:spcPct val="150000"/>
              </a:lnSpc>
            </a:pPr>
            <a:r>
              <a:rPr lang="en-GB" sz="2000" dirty="0"/>
              <a:t>Loodus- </a:t>
            </a:r>
            <a:r>
              <a:rPr lang="en-GB" sz="2000" dirty="0" err="1"/>
              <a:t>ja</a:t>
            </a:r>
            <a:r>
              <a:rPr lang="en-GB" sz="2000" dirty="0"/>
              <a:t> </a:t>
            </a:r>
            <a:r>
              <a:rPr lang="en-GB" sz="2000" dirty="0" err="1"/>
              <a:t>terviseteaduste</a:t>
            </a:r>
            <a:r>
              <a:rPr lang="en-GB" sz="2000" dirty="0"/>
              <a:t> </a:t>
            </a:r>
            <a:r>
              <a:rPr lang="en-GB" sz="2000" dirty="0" err="1"/>
              <a:t>instituut</a:t>
            </a:r>
            <a:endParaRPr lang="en-GB" sz="2000" dirty="0"/>
          </a:p>
          <a:p>
            <a:pPr lvl="1" fontAlgn="base">
              <a:lnSpc>
                <a:spcPct val="150000"/>
              </a:lnSpc>
            </a:pPr>
            <a:r>
              <a:rPr lang="en-GB" sz="2000" dirty="0"/>
              <a:t>Ühiskonnateaduste </a:t>
            </a:r>
            <a:r>
              <a:rPr lang="en-GB" sz="2000" dirty="0" err="1" smtClean="0"/>
              <a:t>instituut</a:t>
            </a:r>
            <a:endParaRPr lang="en-GB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98B8A5-A2BF-3D4F-9513-65A79270BFA2}"/>
              </a:ext>
            </a:extLst>
          </p:cNvPr>
          <p:cNvSpPr txBox="1"/>
          <p:nvPr/>
        </p:nvSpPr>
        <p:spPr>
          <a:xfrm>
            <a:off x="2461391" y="245465"/>
            <a:ext cx="4219297" cy="492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600" b="1" dirty="0" err="1" smtClean="0"/>
              <a:t>Tallinna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Ülikooli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instituudid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34810092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98B8A5-A2BF-3D4F-9513-65A79270BFA2}"/>
              </a:ext>
            </a:extLst>
          </p:cNvPr>
          <p:cNvSpPr txBox="1"/>
          <p:nvPr/>
        </p:nvSpPr>
        <p:spPr>
          <a:xfrm>
            <a:off x="3556178" y="433497"/>
            <a:ext cx="2029723" cy="492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600" b="1" dirty="0" smtClean="0"/>
              <a:t>TLÜ </a:t>
            </a:r>
            <a:r>
              <a:rPr lang="en-US" sz="2600" b="1" dirty="0" err="1" smtClean="0"/>
              <a:t>ajalugu</a:t>
            </a:r>
            <a:endParaRPr lang="en-US" sz="2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200" y="1241714"/>
            <a:ext cx="2959677" cy="295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5938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D6E578-072C-AE43-B26F-35099E141472}"/>
              </a:ext>
            </a:extLst>
          </p:cNvPr>
          <p:cNvSpPr txBox="1"/>
          <p:nvPr/>
        </p:nvSpPr>
        <p:spPr>
          <a:xfrm>
            <a:off x="82062" y="1213243"/>
            <a:ext cx="2244969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/>
              <a:t>Lisarahastus</a:t>
            </a:r>
            <a:r>
              <a:rPr lang="en-US" sz="2000" dirty="0"/>
              <a:t> </a:t>
            </a:r>
            <a:r>
              <a:rPr lang="en-US" sz="2000" dirty="0" err="1"/>
              <a:t>koolidele</a:t>
            </a:r>
            <a:r>
              <a:rPr lang="en-US" sz="2000" dirty="0"/>
              <a:t> </a:t>
            </a:r>
            <a:r>
              <a:rPr lang="en-US" sz="2000" dirty="0" err="1"/>
              <a:t>ühe</a:t>
            </a:r>
            <a:r>
              <a:rPr lang="en-US" sz="2000" dirty="0"/>
              <a:t> </a:t>
            </a:r>
            <a:r>
              <a:rPr lang="en-US" sz="2000" dirty="0" err="1"/>
              <a:t>eestikeelse</a:t>
            </a:r>
            <a:r>
              <a:rPr lang="en-US" sz="2000" dirty="0"/>
              <a:t> </a:t>
            </a:r>
            <a:r>
              <a:rPr lang="en-US" sz="2000" dirty="0" err="1"/>
              <a:t>lisaõpetaja</a:t>
            </a:r>
            <a:r>
              <a:rPr lang="en-US" sz="2000" dirty="0"/>
              <a:t> </a:t>
            </a:r>
            <a:r>
              <a:rPr lang="en-US" sz="2000" dirty="0" err="1"/>
              <a:t>palkamiseks</a:t>
            </a:r>
            <a:r>
              <a:rPr lang="en-US" sz="20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B41728-08C9-8E42-A366-07E65A444E39}"/>
              </a:ext>
            </a:extLst>
          </p:cNvPr>
          <p:cNvSpPr txBox="1"/>
          <p:nvPr/>
        </p:nvSpPr>
        <p:spPr>
          <a:xfrm>
            <a:off x="3251645" y="755812"/>
            <a:ext cx="1539991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ÜLIKOOL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0C86EE-6483-F04E-855C-8B98406FAE50}"/>
              </a:ext>
            </a:extLst>
          </p:cNvPr>
          <p:cNvSpPr txBox="1"/>
          <p:nvPr/>
        </p:nvSpPr>
        <p:spPr>
          <a:xfrm>
            <a:off x="2631831" y="1143858"/>
            <a:ext cx="2948354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KOOLITUSED: </a:t>
            </a:r>
            <a:r>
              <a:rPr lang="en-US" sz="2000" dirty="0" err="1"/>
              <a:t>mitmekeelsus</a:t>
            </a:r>
            <a:r>
              <a:rPr lang="en-US" sz="2000" dirty="0"/>
              <a:t>, </a:t>
            </a:r>
            <a:r>
              <a:rPr lang="en-US" sz="2000" dirty="0" err="1"/>
              <a:t>metoodilise</a:t>
            </a:r>
            <a:r>
              <a:rPr lang="en-US" sz="2000" dirty="0"/>
              <a:t> </a:t>
            </a:r>
            <a:r>
              <a:rPr lang="en-US" sz="2000" dirty="0" err="1"/>
              <a:t>pädevuse</a:t>
            </a:r>
            <a:r>
              <a:rPr lang="en-US" sz="2000" dirty="0"/>
              <a:t> </a:t>
            </a:r>
            <a:r>
              <a:rPr lang="en-US" sz="2000" dirty="0" err="1"/>
              <a:t>tõstmine</a:t>
            </a:r>
            <a:r>
              <a:rPr lang="en-US" sz="2000" dirty="0"/>
              <a:t>, </a:t>
            </a:r>
            <a:r>
              <a:rPr lang="en-US" sz="2000" dirty="0" err="1"/>
              <a:t>keeleõpe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24BA44-EB7B-AA4E-902B-6022A4ABA8EC}"/>
              </a:ext>
            </a:extLst>
          </p:cNvPr>
          <p:cNvSpPr txBox="1"/>
          <p:nvPr/>
        </p:nvSpPr>
        <p:spPr>
          <a:xfrm>
            <a:off x="2631831" y="2514667"/>
            <a:ext cx="2948354" cy="11310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SEIRED:</a:t>
            </a:r>
          </a:p>
          <a:p>
            <a:r>
              <a:rPr lang="en-US" sz="1800" dirty="0" err="1"/>
              <a:t>Laste</a:t>
            </a:r>
            <a:r>
              <a:rPr lang="en-US" sz="1800" dirty="0"/>
              <a:t> </a:t>
            </a:r>
            <a:r>
              <a:rPr lang="en-US" sz="1800" dirty="0" err="1"/>
              <a:t>eesti</a:t>
            </a:r>
            <a:r>
              <a:rPr lang="en-US" sz="1800" dirty="0"/>
              <a:t> </a:t>
            </a:r>
            <a:r>
              <a:rPr lang="en-US" sz="1800" dirty="0" err="1"/>
              <a:t>keele</a:t>
            </a:r>
            <a:r>
              <a:rPr lang="en-US" sz="1800" dirty="0"/>
              <a:t> </a:t>
            </a:r>
            <a:r>
              <a:rPr lang="en-US" sz="1800" dirty="0" err="1"/>
              <a:t>oskus</a:t>
            </a:r>
            <a:endParaRPr lang="en-US" sz="1800" dirty="0"/>
          </a:p>
          <a:p>
            <a:r>
              <a:rPr lang="en-US" sz="1800" dirty="0" err="1"/>
              <a:t>Õpetajate</a:t>
            </a:r>
            <a:r>
              <a:rPr lang="en-US" sz="1800" dirty="0"/>
              <a:t> </a:t>
            </a:r>
            <a:r>
              <a:rPr lang="en-US" sz="1800" dirty="0" err="1"/>
              <a:t>metoodilised</a:t>
            </a:r>
            <a:r>
              <a:rPr lang="en-US" sz="1800" dirty="0"/>
              <a:t> </a:t>
            </a:r>
            <a:r>
              <a:rPr lang="en-US" sz="1800" dirty="0" err="1"/>
              <a:t>oskused</a:t>
            </a:r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73860F-ED21-E144-898E-F82E8941971F}"/>
              </a:ext>
            </a:extLst>
          </p:cNvPr>
          <p:cNvSpPr txBox="1"/>
          <p:nvPr/>
        </p:nvSpPr>
        <p:spPr>
          <a:xfrm>
            <a:off x="733926" y="833833"/>
            <a:ext cx="712054" cy="40011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RIIK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3C1019-7006-CE4A-A377-FCFDDC6FCEEA}"/>
              </a:ext>
            </a:extLst>
          </p:cNvPr>
          <p:cNvSpPr txBox="1"/>
          <p:nvPr/>
        </p:nvSpPr>
        <p:spPr>
          <a:xfrm>
            <a:off x="7011934" y="850611"/>
            <a:ext cx="899605" cy="40011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KOOL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074D34-E632-7E45-B755-419CC8F4DDB3}"/>
              </a:ext>
            </a:extLst>
          </p:cNvPr>
          <p:cNvSpPr txBox="1"/>
          <p:nvPr/>
        </p:nvSpPr>
        <p:spPr>
          <a:xfrm>
            <a:off x="5884984" y="1235889"/>
            <a:ext cx="3153507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/>
              <a:t>Palkab</a:t>
            </a:r>
            <a:r>
              <a:rPr lang="en-US" sz="2000" dirty="0"/>
              <a:t> </a:t>
            </a:r>
            <a:r>
              <a:rPr lang="en-US" sz="2000" dirty="0" err="1"/>
              <a:t>õpetaja</a:t>
            </a:r>
            <a:r>
              <a:rPr lang="en-US" sz="2000" dirty="0"/>
              <a:t>, </a:t>
            </a:r>
            <a:r>
              <a:rPr lang="en-US" sz="2000" dirty="0" err="1"/>
              <a:t>tagab</a:t>
            </a:r>
            <a:r>
              <a:rPr lang="en-US" sz="2000" dirty="0"/>
              <a:t> </a:t>
            </a:r>
            <a:r>
              <a:rPr lang="en-US" sz="2000" dirty="0" err="1"/>
              <a:t>koormuse</a:t>
            </a:r>
            <a:r>
              <a:rPr lang="en-US" sz="2000" dirty="0"/>
              <a:t> </a:t>
            </a:r>
            <a:r>
              <a:rPr lang="en-US" sz="2000" dirty="0" err="1"/>
              <a:t>nii</a:t>
            </a:r>
            <a:r>
              <a:rPr lang="en-US" sz="2000" dirty="0"/>
              <a:t>, et </a:t>
            </a:r>
            <a:r>
              <a:rPr lang="en-US" sz="2000" dirty="0" err="1"/>
              <a:t>õpetaja</a:t>
            </a:r>
            <a:r>
              <a:rPr lang="en-US" sz="2000" dirty="0"/>
              <a:t> </a:t>
            </a:r>
            <a:r>
              <a:rPr lang="en-US" sz="2000" dirty="0" err="1"/>
              <a:t>jõuaks</a:t>
            </a:r>
            <a:r>
              <a:rPr lang="en-US" sz="2000" dirty="0"/>
              <a:t> </a:t>
            </a:r>
            <a:r>
              <a:rPr lang="en-US" sz="2000" dirty="0" err="1"/>
              <a:t>osaleda</a:t>
            </a:r>
            <a:r>
              <a:rPr lang="en-US" sz="2000" dirty="0"/>
              <a:t> </a:t>
            </a:r>
            <a:r>
              <a:rPr lang="en-US" sz="2000" dirty="0" err="1"/>
              <a:t>projekti</a:t>
            </a:r>
            <a:r>
              <a:rPr lang="en-US" sz="2000" dirty="0"/>
              <a:t> </a:t>
            </a:r>
            <a:r>
              <a:rPr lang="en-US" sz="2000" dirty="0" err="1"/>
              <a:t>tegevustes</a:t>
            </a:r>
            <a:r>
              <a:rPr lang="en-US" sz="2000" dirty="0"/>
              <a:t> ja </a:t>
            </a:r>
            <a:r>
              <a:rPr lang="en-US" sz="2000" dirty="0" err="1"/>
              <a:t>koolitustel</a:t>
            </a:r>
            <a:r>
              <a:rPr lang="en-US" sz="2000" dirty="0"/>
              <a:t>, </a:t>
            </a:r>
            <a:r>
              <a:rPr lang="en-US" sz="2000" dirty="0" err="1"/>
              <a:t>korraldab</a:t>
            </a:r>
            <a:r>
              <a:rPr lang="en-US" sz="2000" dirty="0"/>
              <a:t> </a:t>
            </a:r>
            <a:r>
              <a:rPr lang="en-US" sz="2000" dirty="0" err="1"/>
              <a:t>õpetaja</a:t>
            </a:r>
            <a:r>
              <a:rPr lang="en-US" sz="2000" dirty="0"/>
              <a:t> </a:t>
            </a:r>
            <a:r>
              <a:rPr lang="en-US" sz="2000" dirty="0" err="1"/>
              <a:t>töö</a:t>
            </a:r>
            <a:r>
              <a:rPr lang="en-US" sz="2000" dirty="0"/>
              <a:t> </a:t>
            </a:r>
            <a:r>
              <a:rPr lang="en-US" sz="2000" dirty="0" err="1"/>
              <a:t>kõige</a:t>
            </a:r>
            <a:r>
              <a:rPr lang="en-US" sz="2000" dirty="0"/>
              <a:t> </a:t>
            </a:r>
            <a:r>
              <a:rPr lang="en-US" sz="2000" dirty="0" err="1"/>
              <a:t>tõhusamal</a:t>
            </a:r>
            <a:r>
              <a:rPr lang="en-US" sz="2000" dirty="0"/>
              <a:t> </a:t>
            </a:r>
            <a:r>
              <a:rPr lang="en-US" sz="2000" dirty="0" err="1"/>
              <a:t>moel</a:t>
            </a:r>
            <a:r>
              <a:rPr lang="en-US" sz="2000" dirty="0"/>
              <a:t> (</a:t>
            </a:r>
            <a:r>
              <a:rPr lang="en-US" sz="2000" dirty="0" err="1"/>
              <a:t>abi</a:t>
            </a:r>
            <a:r>
              <a:rPr lang="en-US" sz="2000" dirty="0"/>
              <a:t>-, </a:t>
            </a:r>
            <a:r>
              <a:rPr lang="en-US" sz="2000" dirty="0" err="1"/>
              <a:t>paaris</a:t>
            </a:r>
            <a:r>
              <a:rPr lang="en-US" sz="2000" dirty="0"/>
              <a:t>, </a:t>
            </a:r>
            <a:r>
              <a:rPr lang="en-US" sz="2000" dirty="0" err="1"/>
              <a:t>või</a:t>
            </a:r>
            <a:r>
              <a:rPr lang="en-US" sz="2000" dirty="0"/>
              <a:t> </a:t>
            </a:r>
            <a:r>
              <a:rPr lang="en-US" sz="2000" dirty="0" err="1"/>
              <a:t>rühmaõppes</a:t>
            </a:r>
            <a:r>
              <a:rPr lang="en-US" sz="2000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7FA2BA-9533-B240-A4E3-93A3DF45545F}"/>
              </a:ext>
            </a:extLst>
          </p:cNvPr>
          <p:cNvSpPr txBox="1"/>
          <p:nvPr/>
        </p:nvSpPr>
        <p:spPr>
          <a:xfrm>
            <a:off x="82063" y="81988"/>
            <a:ext cx="9061938" cy="492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“</a:t>
            </a:r>
            <a:r>
              <a:rPr lang="en-US" sz="2600" b="1" dirty="0" err="1"/>
              <a:t>Professionaalne</a:t>
            </a:r>
            <a:r>
              <a:rPr lang="en-US" sz="2600" b="1" dirty="0"/>
              <a:t> </a:t>
            </a:r>
            <a:r>
              <a:rPr lang="en-US" sz="2600" b="1" dirty="0" err="1"/>
              <a:t>eestikeelne</a:t>
            </a:r>
            <a:r>
              <a:rPr lang="en-US" sz="2600" b="1" dirty="0"/>
              <a:t> </a:t>
            </a:r>
            <a:r>
              <a:rPr lang="en-US" sz="2600" b="1" dirty="0" err="1"/>
              <a:t>õpetaja</a:t>
            </a:r>
            <a:r>
              <a:rPr lang="en-US" sz="2600" b="1" dirty="0"/>
              <a:t> </a:t>
            </a:r>
            <a:r>
              <a:rPr lang="en-US" sz="2600" b="1" dirty="0" err="1"/>
              <a:t>mitmekeelses</a:t>
            </a:r>
            <a:r>
              <a:rPr lang="en-US" sz="2600" b="1" dirty="0"/>
              <a:t> </a:t>
            </a:r>
            <a:r>
              <a:rPr lang="en-US" sz="2600" b="1" dirty="0" err="1"/>
              <a:t>klassis</a:t>
            </a:r>
            <a:r>
              <a:rPr lang="en-US" sz="2400" b="1" dirty="0"/>
              <a:t>”</a:t>
            </a:r>
          </a:p>
        </p:txBody>
      </p:sp>
      <p:sp>
        <p:nvSpPr>
          <p:cNvPr id="14" name="Striped Right Arrow 13">
            <a:extLst>
              <a:ext uri="{FF2B5EF4-FFF2-40B4-BE49-F238E27FC236}">
                <a16:creationId xmlns:a16="http://schemas.microsoft.com/office/drawing/2014/main" id="{B5823CFF-C91D-2A4D-814A-6216FDFEFE7B}"/>
              </a:ext>
            </a:extLst>
          </p:cNvPr>
          <p:cNvSpPr/>
          <p:nvPr/>
        </p:nvSpPr>
        <p:spPr>
          <a:xfrm>
            <a:off x="234462" y="3424995"/>
            <a:ext cx="8804030" cy="1135282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28F343-641D-944B-8833-6309EE41DD71}"/>
              </a:ext>
            </a:extLst>
          </p:cNvPr>
          <p:cNvSpPr txBox="1"/>
          <p:nvPr/>
        </p:nvSpPr>
        <p:spPr>
          <a:xfrm>
            <a:off x="488043" y="3797899"/>
            <a:ext cx="7823619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TULEMUSEKS: </a:t>
            </a:r>
            <a:r>
              <a:rPr lang="en-US" sz="2000" dirty="0" err="1"/>
              <a:t>pädevam</a:t>
            </a:r>
            <a:r>
              <a:rPr lang="en-US" sz="2000" dirty="0"/>
              <a:t> </a:t>
            </a:r>
            <a:r>
              <a:rPr lang="en-US" sz="2000" dirty="0" err="1"/>
              <a:t>õpetaja</a:t>
            </a:r>
            <a:r>
              <a:rPr lang="en-US" sz="2000" dirty="0"/>
              <a:t> &gt; </a:t>
            </a:r>
            <a:r>
              <a:rPr lang="en-US" sz="2000" dirty="0" err="1"/>
              <a:t>õpilaste</a:t>
            </a:r>
            <a:r>
              <a:rPr lang="en-US" sz="2000" dirty="0"/>
              <a:t> </a:t>
            </a:r>
            <a:r>
              <a:rPr lang="en-US" sz="2000" dirty="0" err="1"/>
              <a:t>parem</a:t>
            </a:r>
            <a:r>
              <a:rPr lang="en-US" sz="2000" dirty="0"/>
              <a:t> </a:t>
            </a:r>
            <a:r>
              <a:rPr lang="en-US" sz="2000" dirty="0" err="1"/>
              <a:t>eesti</a:t>
            </a:r>
            <a:r>
              <a:rPr lang="en-US" sz="2000" dirty="0"/>
              <a:t> </a:t>
            </a:r>
            <a:r>
              <a:rPr lang="en-US" sz="2000" dirty="0" err="1"/>
              <a:t>keele</a:t>
            </a:r>
            <a:r>
              <a:rPr lang="en-US" sz="2000" dirty="0"/>
              <a:t> </a:t>
            </a:r>
            <a:r>
              <a:rPr lang="en-US" sz="2000" dirty="0" err="1"/>
              <a:t>oskus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335931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BC3850-515A-F740-9D5A-08C6E3CD613F}"/>
              </a:ext>
            </a:extLst>
          </p:cNvPr>
          <p:cNvSpPr txBox="1"/>
          <p:nvPr/>
        </p:nvSpPr>
        <p:spPr>
          <a:xfrm>
            <a:off x="167762" y="52826"/>
            <a:ext cx="8776946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/>
              <a:t>Kust</a:t>
            </a:r>
            <a:r>
              <a:rPr lang="en-US" sz="2800" b="1" dirty="0"/>
              <a:t> me </a:t>
            </a:r>
            <a:r>
              <a:rPr lang="en-US" sz="2800" b="1" dirty="0" err="1"/>
              <a:t>teame</a:t>
            </a:r>
            <a:r>
              <a:rPr lang="en-US" sz="2800" b="1" dirty="0"/>
              <a:t>, et </a:t>
            </a:r>
            <a:r>
              <a:rPr lang="en-US" sz="2800" b="1" dirty="0" err="1"/>
              <a:t>õpilastel</a:t>
            </a:r>
            <a:r>
              <a:rPr lang="en-US" sz="2800" b="1" dirty="0"/>
              <a:t> on </a:t>
            </a:r>
            <a:r>
              <a:rPr lang="en-US" sz="2800" b="1" dirty="0" err="1"/>
              <a:t>parem</a:t>
            </a:r>
            <a:r>
              <a:rPr lang="en-US" sz="2800" b="1" dirty="0"/>
              <a:t> </a:t>
            </a:r>
            <a:r>
              <a:rPr lang="en-US" sz="2800" b="1" dirty="0" err="1"/>
              <a:t>eesti</a:t>
            </a:r>
            <a:r>
              <a:rPr lang="en-US" sz="2800" b="1" dirty="0"/>
              <a:t> </a:t>
            </a:r>
            <a:r>
              <a:rPr lang="en-US" sz="2800" b="1" dirty="0" err="1"/>
              <a:t>keele</a:t>
            </a:r>
            <a:r>
              <a:rPr lang="en-US" sz="2800" b="1" dirty="0"/>
              <a:t> </a:t>
            </a:r>
            <a:r>
              <a:rPr lang="en-US" sz="2800" b="1" dirty="0" err="1"/>
              <a:t>oskus</a:t>
            </a:r>
            <a:r>
              <a:rPr lang="en-US" sz="2800" b="1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2B4A66-9D90-DB4A-A8C0-D81A97DEC02A}"/>
              </a:ext>
            </a:extLst>
          </p:cNvPr>
          <p:cNvSpPr txBox="1"/>
          <p:nvPr/>
        </p:nvSpPr>
        <p:spPr>
          <a:xfrm>
            <a:off x="3776214" y="675620"/>
            <a:ext cx="1560042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/>
              <a:t>Seirame</a:t>
            </a:r>
            <a:r>
              <a:rPr lang="en-US" sz="2800" dirty="0"/>
              <a:t>!</a:t>
            </a:r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CC619524-D0E7-1344-86E3-CDCC57CA8E71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9144000" cy="5143500"/>
          </a:xfrm>
          <a:prstGeom prst="rect">
            <a:avLst/>
          </a:prstGeom>
        </p:spPr>
      </p:sp>
      <p:sp>
        <p:nvSpPr>
          <p:cNvPr id="15" name="Pentagon 14">
            <a:extLst>
              <a:ext uri="{FF2B5EF4-FFF2-40B4-BE49-F238E27FC236}">
                <a16:creationId xmlns:a16="http://schemas.microsoft.com/office/drawing/2014/main" id="{6F9EA7E0-DBF9-0E4D-B726-13750EB6B9B6}"/>
              </a:ext>
            </a:extLst>
          </p:cNvPr>
          <p:cNvSpPr/>
          <p:nvPr/>
        </p:nvSpPr>
        <p:spPr>
          <a:xfrm>
            <a:off x="211015" y="1484584"/>
            <a:ext cx="2121877" cy="2759169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err="1">
                <a:solidFill>
                  <a:schemeClr val="tx1"/>
                </a:solidFill>
              </a:rPr>
              <a:t>Projekti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alguses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kaardistav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seire</a:t>
            </a:r>
            <a:r>
              <a:rPr lang="en-US" sz="1400" dirty="0">
                <a:solidFill>
                  <a:schemeClr val="tx1"/>
                </a:solidFill>
              </a:rPr>
              <a:t>: </a:t>
            </a:r>
            <a:r>
              <a:rPr lang="en-US" sz="1400" dirty="0" err="1">
                <a:solidFill>
                  <a:schemeClr val="tx1"/>
                </a:solidFill>
              </a:rPr>
              <a:t>milline</a:t>
            </a:r>
            <a:r>
              <a:rPr lang="en-US" sz="1400" dirty="0">
                <a:solidFill>
                  <a:schemeClr val="tx1"/>
                </a:solidFill>
              </a:rPr>
              <a:t> on lapse </a:t>
            </a:r>
            <a:r>
              <a:rPr lang="en-US" sz="1400" dirty="0" err="1">
                <a:solidFill>
                  <a:schemeClr val="tx1"/>
                </a:solidFill>
              </a:rPr>
              <a:t>keeleline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kasvukeskkond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kust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saab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eestikeelset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sisendit</a:t>
            </a:r>
            <a:r>
              <a:rPr lang="en-US" sz="1400" dirty="0">
                <a:solidFill>
                  <a:schemeClr val="tx1"/>
                </a:solidFill>
              </a:rPr>
              <a:t>, mis </a:t>
            </a:r>
            <a:r>
              <a:rPr lang="en-US" sz="1400" dirty="0" err="1">
                <a:solidFill>
                  <a:schemeClr val="tx1"/>
                </a:solidFill>
              </a:rPr>
              <a:t>tasemel</a:t>
            </a:r>
            <a:r>
              <a:rPr lang="en-US" sz="1400" dirty="0">
                <a:solidFill>
                  <a:schemeClr val="tx1"/>
                </a:solidFill>
              </a:rPr>
              <a:t> on lapse </a:t>
            </a:r>
            <a:r>
              <a:rPr lang="en-US" sz="1400" dirty="0" err="1">
                <a:solidFill>
                  <a:schemeClr val="tx1"/>
                </a:solidFill>
              </a:rPr>
              <a:t>eesti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keele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oskus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3DA440C9-D0CA-884F-9F45-E1AAE209E4B1}"/>
              </a:ext>
            </a:extLst>
          </p:cNvPr>
          <p:cNvSpPr/>
          <p:nvPr/>
        </p:nvSpPr>
        <p:spPr>
          <a:xfrm>
            <a:off x="2438032" y="1522911"/>
            <a:ext cx="2028826" cy="2720842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chemeClr val="tx1"/>
                </a:solidFill>
              </a:rPr>
              <a:t>Seejärel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esimese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aasta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kevadel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õpetaja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hinnang</a:t>
            </a:r>
            <a:r>
              <a:rPr lang="en-US" sz="1600" dirty="0">
                <a:solidFill>
                  <a:schemeClr val="tx1"/>
                </a:solidFill>
              </a:rPr>
              <a:t> lapse </a:t>
            </a:r>
            <a:r>
              <a:rPr lang="en-US" sz="1600" dirty="0" err="1">
                <a:solidFill>
                  <a:schemeClr val="tx1"/>
                </a:solidFill>
              </a:rPr>
              <a:t>eesti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keele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oskusele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Pentagon 16">
            <a:extLst>
              <a:ext uri="{FF2B5EF4-FFF2-40B4-BE49-F238E27FC236}">
                <a16:creationId xmlns:a16="http://schemas.microsoft.com/office/drawing/2014/main" id="{47D8C0E8-EC7E-C84A-B4CB-2B722E583B96}"/>
              </a:ext>
            </a:extLst>
          </p:cNvPr>
          <p:cNvSpPr/>
          <p:nvPr/>
        </p:nvSpPr>
        <p:spPr>
          <a:xfrm>
            <a:off x="4595628" y="1513329"/>
            <a:ext cx="2098432" cy="2740005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err="1">
                <a:solidFill>
                  <a:schemeClr val="tx1"/>
                </a:solidFill>
              </a:rPr>
              <a:t>Teise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aasta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kevadel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grammatiliste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oskuste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hindamine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piiratud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valimi</a:t>
            </a:r>
            <a:r>
              <a:rPr lang="en-US" sz="1600" dirty="0">
                <a:solidFill>
                  <a:schemeClr val="tx1"/>
                </a:solidFill>
              </a:rPr>
              <a:t> peal + </a:t>
            </a:r>
            <a:r>
              <a:rPr lang="en-US" sz="1600" dirty="0" err="1">
                <a:solidFill>
                  <a:schemeClr val="tx1"/>
                </a:solidFill>
              </a:rPr>
              <a:t>pildi-kirjelduskatse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Pentagon 17">
            <a:extLst>
              <a:ext uri="{FF2B5EF4-FFF2-40B4-BE49-F238E27FC236}">
                <a16:creationId xmlns:a16="http://schemas.microsoft.com/office/drawing/2014/main" id="{CC5E00EA-F20F-104F-8F41-126D5E19992F}"/>
              </a:ext>
            </a:extLst>
          </p:cNvPr>
          <p:cNvSpPr/>
          <p:nvPr/>
        </p:nvSpPr>
        <p:spPr>
          <a:xfrm>
            <a:off x="6822831" y="1484584"/>
            <a:ext cx="2121877" cy="2759167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err="1">
                <a:solidFill>
                  <a:schemeClr val="tx1"/>
                </a:solidFill>
              </a:rPr>
              <a:t>Kolmanda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aasta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kevadel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grammatiliste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oskuste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hindamine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piiratud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valimi</a:t>
            </a:r>
            <a:r>
              <a:rPr lang="en-US" sz="1600" dirty="0">
                <a:solidFill>
                  <a:schemeClr val="tx1"/>
                </a:solidFill>
              </a:rPr>
              <a:t> peal </a:t>
            </a:r>
            <a:r>
              <a:rPr lang="en-US" sz="1600" dirty="0" err="1">
                <a:solidFill>
                  <a:schemeClr val="tx1"/>
                </a:solidFill>
              </a:rPr>
              <a:t>pildi-kirjelduskatse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69545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CA7786-CFB3-1345-AAFF-C9456F4DA4FD}"/>
              </a:ext>
            </a:extLst>
          </p:cNvPr>
          <p:cNvSpPr txBox="1"/>
          <p:nvPr/>
        </p:nvSpPr>
        <p:spPr>
          <a:xfrm>
            <a:off x="1652954" y="152107"/>
            <a:ext cx="6636753" cy="492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600" b="1" dirty="0" err="1"/>
              <a:t>Üht-teist</a:t>
            </a:r>
            <a:r>
              <a:rPr lang="en-US" sz="2600" b="1" dirty="0"/>
              <a:t> </a:t>
            </a:r>
            <a:r>
              <a:rPr lang="en-US" sz="2600" b="1" dirty="0" err="1"/>
              <a:t>sellest</a:t>
            </a:r>
            <a:r>
              <a:rPr lang="en-US" sz="2600" b="1" dirty="0"/>
              <a:t>, </a:t>
            </a:r>
            <a:r>
              <a:rPr lang="en-US" sz="2600" b="1" dirty="0" err="1"/>
              <a:t>mida</a:t>
            </a:r>
            <a:r>
              <a:rPr lang="en-US" sz="2600" b="1" dirty="0"/>
              <a:t> me </a:t>
            </a:r>
            <a:r>
              <a:rPr lang="en-US" sz="2600" b="1" dirty="0" err="1"/>
              <a:t>teada</a:t>
            </a:r>
            <a:r>
              <a:rPr lang="en-US" sz="2600" b="1" dirty="0"/>
              <a:t> </a:t>
            </a:r>
            <a:r>
              <a:rPr lang="en-US" sz="2600" b="1" dirty="0" err="1"/>
              <a:t>oleme</a:t>
            </a:r>
            <a:r>
              <a:rPr lang="en-US" sz="2600" b="1" dirty="0"/>
              <a:t> </a:t>
            </a:r>
            <a:r>
              <a:rPr lang="en-US" sz="2600" b="1" dirty="0" err="1"/>
              <a:t>saanud</a:t>
            </a:r>
            <a:endParaRPr lang="en-US" sz="2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554D4-D79B-A848-82BC-F5D95EE0B8D9}"/>
              </a:ext>
            </a:extLst>
          </p:cNvPr>
          <p:cNvSpPr txBox="1"/>
          <p:nvPr/>
        </p:nvSpPr>
        <p:spPr>
          <a:xfrm>
            <a:off x="304800" y="867506"/>
            <a:ext cx="8616462" cy="39934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/>
              <a:t>Grammatiliste</a:t>
            </a:r>
            <a:r>
              <a:rPr lang="en-US" sz="2000" b="1" dirty="0"/>
              <a:t> </a:t>
            </a:r>
            <a:r>
              <a:rPr lang="en-US" sz="2000" b="1" dirty="0" err="1"/>
              <a:t>kategooriate-vormide</a:t>
            </a:r>
            <a:r>
              <a:rPr lang="en-US" sz="2000" b="1" dirty="0"/>
              <a:t> </a:t>
            </a:r>
            <a:r>
              <a:rPr lang="en-US" sz="2000" b="1" dirty="0" err="1"/>
              <a:t>omandamise</a:t>
            </a:r>
            <a:r>
              <a:rPr lang="en-US" sz="2000" b="1" dirty="0"/>
              <a:t> test</a:t>
            </a:r>
          </a:p>
          <a:p>
            <a:endParaRPr lang="en-US" sz="2000" b="1" dirty="0"/>
          </a:p>
          <a:p>
            <a:r>
              <a:rPr lang="en-US" sz="2000" b="1" dirty="0"/>
              <a:t>1. </a:t>
            </a:r>
            <a:r>
              <a:rPr lang="en-US" sz="2000" b="1" dirty="0" err="1"/>
              <a:t>aasta</a:t>
            </a:r>
            <a:r>
              <a:rPr lang="en-US" sz="2000" b="1" dirty="0"/>
              <a:t> </a:t>
            </a:r>
            <a:r>
              <a:rPr lang="en-US" sz="2000" b="1" dirty="0" err="1"/>
              <a:t>lõpuks</a:t>
            </a:r>
            <a:r>
              <a:rPr lang="en-US" sz="2000" b="1" dirty="0"/>
              <a:t> </a:t>
            </a:r>
            <a:r>
              <a:rPr lang="en-US" sz="2000" dirty="0" err="1"/>
              <a:t>oli</a:t>
            </a:r>
            <a:r>
              <a:rPr lang="en-US" sz="2000" dirty="0"/>
              <a:t> </a:t>
            </a:r>
            <a:r>
              <a:rPr lang="en-US" sz="2000" dirty="0" err="1"/>
              <a:t>omandatud</a:t>
            </a:r>
            <a:r>
              <a:rPr lang="en-US" sz="2000" dirty="0"/>
              <a:t>: </a:t>
            </a:r>
            <a:r>
              <a:rPr lang="en-US" sz="2000" dirty="0" err="1"/>
              <a:t>kõikide</a:t>
            </a:r>
            <a:r>
              <a:rPr lang="en-US" sz="2000" dirty="0"/>
              <a:t> </a:t>
            </a:r>
            <a:r>
              <a:rPr lang="en-US" sz="2000" dirty="0" err="1"/>
              <a:t>tegusõnavormide</a:t>
            </a:r>
            <a:r>
              <a:rPr lang="en-US" sz="2000" dirty="0"/>
              <a:t> </a:t>
            </a:r>
            <a:r>
              <a:rPr lang="en-US" sz="2000" dirty="0" err="1"/>
              <a:t>mõistmine</a:t>
            </a:r>
            <a:r>
              <a:rPr lang="en-US" sz="2000" dirty="0"/>
              <a:t>; </a:t>
            </a:r>
            <a:r>
              <a:rPr lang="en-US" sz="2000" dirty="0" err="1"/>
              <a:t>kindla</a:t>
            </a:r>
            <a:r>
              <a:rPr lang="en-US" sz="2000" dirty="0"/>
              <a:t> </a:t>
            </a:r>
            <a:r>
              <a:rPr lang="en-US" sz="2000" dirty="0" err="1"/>
              <a:t>kv</a:t>
            </a:r>
            <a:r>
              <a:rPr lang="en-US" sz="2000" dirty="0"/>
              <a:t> </a:t>
            </a:r>
            <a:r>
              <a:rPr lang="en-US" sz="2000" dirty="0" err="1"/>
              <a:t>ainsuse</a:t>
            </a:r>
            <a:r>
              <a:rPr lang="en-US" sz="2000" dirty="0"/>
              <a:t> 1. ja 3. </a:t>
            </a:r>
            <a:r>
              <a:rPr lang="en-US" sz="2000" dirty="0" err="1"/>
              <a:t>pöörde</a:t>
            </a:r>
            <a:r>
              <a:rPr lang="en-US" sz="2000" dirty="0"/>
              <a:t> </a:t>
            </a:r>
            <a:r>
              <a:rPr lang="en-US" sz="2000" dirty="0" err="1"/>
              <a:t>vormide</a:t>
            </a:r>
            <a:r>
              <a:rPr lang="en-US" sz="2000" dirty="0"/>
              <a:t> </a:t>
            </a:r>
            <a:r>
              <a:rPr lang="en-US" sz="2000" dirty="0" err="1"/>
              <a:t>kasutus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Nimisõna</a:t>
            </a:r>
            <a:r>
              <a:rPr lang="en-US" sz="2000" dirty="0"/>
              <a:t> </a:t>
            </a:r>
            <a:r>
              <a:rPr lang="en-US" sz="2000" dirty="0" err="1"/>
              <a:t>käändevormidest</a:t>
            </a:r>
            <a:r>
              <a:rPr lang="en-US" sz="2000" dirty="0"/>
              <a:t> </a:t>
            </a:r>
            <a:r>
              <a:rPr lang="en-US" sz="2000" dirty="0" err="1"/>
              <a:t>peaaegu</a:t>
            </a:r>
            <a:r>
              <a:rPr lang="en-US" sz="2000" dirty="0"/>
              <a:t> </a:t>
            </a:r>
            <a:r>
              <a:rPr lang="en-US" sz="2000" dirty="0" err="1"/>
              <a:t>kõigi</a:t>
            </a:r>
            <a:r>
              <a:rPr lang="en-US" sz="2000" dirty="0"/>
              <a:t> (</a:t>
            </a:r>
            <a:r>
              <a:rPr lang="en-US" sz="2000" dirty="0" err="1"/>
              <a:t>v.a</a:t>
            </a:r>
            <a:r>
              <a:rPr lang="en-US" sz="2000" dirty="0"/>
              <a:t> </a:t>
            </a:r>
            <a:r>
              <a:rPr lang="en-US" sz="2000" dirty="0" err="1"/>
              <a:t>ains</a:t>
            </a:r>
            <a:r>
              <a:rPr lang="en-US" sz="2000" dirty="0"/>
              <a:t> </a:t>
            </a:r>
            <a:r>
              <a:rPr lang="en-US" sz="2000" dirty="0" err="1"/>
              <a:t>alalütleva</a:t>
            </a:r>
            <a:r>
              <a:rPr lang="en-US" sz="2000" dirty="0"/>
              <a:t>) </a:t>
            </a:r>
            <a:r>
              <a:rPr lang="en-US" sz="2000" dirty="0" err="1"/>
              <a:t>vormide</a:t>
            </a:r>
            <a:r>
              <a:rPr lang="en-US" sz="2000" dirty="0"/>
              <a:t> </a:t>
            </a:r>
            <a:r>
              <a:rPr lang="en-US" sz="2000" dirty="0" err="1"/>
              <a:t>mõistmine</a:t>
            </a:r>
            <a:r>
              <a:rPr lang="en-US" sz="2000" dirty="0"/>
              <a:t>, </a:t>
            </a:r>
            <a:r>
              <a:rPr lang="en-US" sz="2000" dirty="0" err="1"/>
              <a:t>ainsuse</a:t>
            </a:r>
            <a:r>
              <a:rPr lang="en-US" sz="2000" dirty="0"/>
              <a:t> </a:t>
            </a:r>
            <a:r>
              <a:rPr lang="en-US" sz="2000" dirty="0" err="1"/>
              <a:t>nimetava</a:t>
            </a:r>
            <a:r>
              <a:rPr lang="en-US" sz="2000" dirty="0"/>
              <a:t> </a:t>
            </a:r>
            <a:r>
              <a:rPr lang="en-US" sz="2000" dirty="0" err="1"/>
              <a:t>käändevormi</a:t>
            </a:r>
            <a:r>
              <a:rPr lang="en-US" sz="2000" dirty="0"/>
              <a:t> </a:t>
            </a:r>
            <a:r>
              <a:rPr lang="en-US" sz="2000" dirty="0" err="1"/>
              <a:t>kasutus</a:t>
            </a:r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2. </a:t>
            </a:r>
            <a:r>
              <a:rPr lang="en-US" sz="2000" b="1" dirty="0" err="1"/>
              <a:t>aasta</a:t>
            </a:r>
            <a:r>
              <a:rPr lang="en-US" sz="2000" b="1" dirty="0"/>
              <a:t> </a:t>
            </a:r>
            <a:r>
              <a:rPr lang="en-US" sz="2000" b="1" dirty="0" err="1"/>
              <a:t>lõpuks</a:t>
            </a:r>
            <a:r>
              <a:rPr lang="en-US" sz="2000" b="1" dirty="0"/>
              <a:t> </a:t>
            </a:r>
            <a:r>
              <a:rPr lang="en-US" sz="2000" dirty="0" err="1"/>
              <a:t>oli</a:t>
            </a:r>
            <a:r>
              <a:rPr lang="en-US" sz="2000" dirty="0"/>
              <a:t> </a:t>
            </a:r>
            <a:r>
              <a:rPr lang="en-US" sz="2000" dirty="0" err="1"/>
              <a:t>omandatud</a:t>
            </a:r>
            <a:r>
              <a:rPr lang="en-US" sz="2000" dirty="0"/>
              <a:t>: </a:t>
            </a:r>
            <a:r>
              <a:rPr lang="en-US" sz="2000" dirty="0" err="1"/>
              <a:t>kõikide</a:t>
            </a:r>
            <a:r>
              <a:rPr lang="en-US" sz="2000" dirty="0"/>
              <a:t> </a:t>
            </a:r>
            <a:r>
              <a:rPr lang="en-US" sz="2000" dirty="0" err="1"/>
              <a:t>ainsuse</a:t>
            </a:r>
            <a:r>
              <a:rPr lang="en-US" sz="2000" dirty="0"/>
              <a:t> </a:t>
            </a:r>
            <a:r>
              <a:rPr lang="en-US" sz="2000" dirty="0" err="1"/>
              <a:t>käändevormide</a:t>
            </a:r>
            <a:r>
              <a:rPr lang="en-US" sz="2000" dirty="0"/>
              <a:t> </a:t>
            </a:r>
            <a:r>
              <a:rPr lang="en-US" sz="2000" dirty="0" err="1"/>
              <a:t>mõistmine</a:t>
            </a:r>
            <a:r>
              <a:rPr lang="en-US" sz="2000" dirty="0"/>
              <a:t>, </a:t>
            </a:r>
            <a:r>
              <a:rPr lang="en-US" sz="2000" dirty="0" err="1"/>
              <a:t>ainsuse</a:t>
            </a:r>
            <a:r>
              <a:rPr lang="en-US" sz="2000" dirty="0"/>
              <a:t> </a:t>
            </a:r>
            <a:r>
              <a:rPr lang="en-US" sz="2000" dirty="0" err="1"/>
              <a:t>nimetava</a:t>
            </a:r>
            <a:r>
              <a:rPr lang="en-US" sz="2000" dirty="0"/>
              <a:t>, </a:t>
            </a:r>
            <a:r>
              <a:rPr lang="en-US" sz="2000" dirty="0" err="1"/>
              <a:t>osastava</a:t>
            </a:r>
            <a:r>
              <a:rPr lang="en-US" sz="2000" dirty="0"/>
              <a:t>, </a:t>
            </a:r>
            <a:r>
              <a:rPr lang="en-US" sz="2000" dirty="0" err="1"/>
              <a:t>alaleütleva</a:t>
            </a:r>
            <a:r>
              <a:rPr lang="en-US" sz="2000" dirty="0"/>
              <a:t>, </a:t>
            </a:r>
            <a:r>
              <a:rPr lang="en-US" sz="2000" dirty="0" err="1"/>
              <a:t>alalütleva</a:t>
            </a:r>
            <a:r>
              <a:rPr lang="en-US" sz="2000" dirty="0"/>
              <a:t> ja </a:t>
            </a:r>
            <a:r>
              <a:rPr lang="en-US" sz="2000" dirty="0" err="1"/>
              <a:t>mitm</a:t>
            </a:r>
            <a:r>
              <a:rPr lang="en-US" sz="2000" dirty="0"/>
              <a:t> </a:t>
            </a:r>
            <a:r>
              <a:rPr lang="en-US" sz="2000" dirty="0" err="1"/>
              <a:t>nimetava</a:t>
            </a:r>
            <a:r>
              <a:rPr lang="en-US" sz="2000" dirty="0"/>
              <a:t> </a:t>
            </a:r>
            <a:r>
              <a:rPr lang="en-US" sz="2000" dirty="0" err="1"/>
              <a:t>vormi</a:t>
            </a:r>
            <a:r>
              <a:rPr lang="en-US" sz="2000" dirty="0"/>
              <a:t> </a:t>
            </a:r>
            <a:r>
              <a:rPr lang="en-US" sz="2000" dirty="0" err="1"/>
              <a:t>kasutamine</a:t>
            </a:r>
            <a:r>
              <a:rPr lang="en-US" sz="2000" dirty="0"/>
              <a:t>. </a:t>
            </a:r>
            <a:r>
              <a:rPr lang="en-US" sz="2000" dirty="0" err="1"/>
              <a:t>Tegusõnavormidest</a:t>
            </a:r>
            <a:r>
              <a:rPr lang="en-US" sz="2000" dirty="0"/>
              <a:t> </a:t>
            </a:r>
            <a:r>
              <a:rPr lang="en-US" sz="2000" dirty="0" err="1"/>
              <a:t>kõikide</a:t>
            </a:r>
            <a:r>
              <a:rPr lang="en-US" sz="2000" dirty="0"/>
              <a:t> </a:t>
            </a:r>
            <a:r>
              <a:rPr lang="en-US" sz="2000" dirty="0" err="1"/>
              <a:t>pöördvormide</a:t>
            </a:r>
            <a:r>
              <a:rPr lang="en-US" sz="2000" dirty="0"/>
              <a:t> </a:t>
            </a:r>
            <a:r>
              <a:rPr lang="en-US" sz="2000" dirty="0" err="1"/>
              <a:t>mõistmine</a:t>
            </a:r>
            <a:r>
              <a:rPr lang="en-US" sz="2000" dirty="0"/>
              <a:t>, </a:t>
            </a:r>
            <a:r>
              <a:rPr lang="en-US" sz="2000" dirty="0" err="1"/>
              <a:t>ainsuse</a:t>
            </a:r>
            <a:r>
              <a:rPr lang="en-US" sz="2000" dirty="0"/>
              <a:t> 1., 2. ja 3. </a:t>
            </a:r>
            <a:r>
              <a:rPr lang="en-US" sz="2000" dirty="0" err="1"/>
              <a:t>pöörde</a:t>
            </a:r>
            <a:r>
              <a:rPr lang="en-US" sz="2000" dirty="0"/>
              <a:t> </a:t>
            </a:r>
            <a:r>
              <a:rPr lang="en-US" sz="2000" dirty="0" err="1"/>
              <a:t>vormi</a:t>
            </a:r>
            <a:r>
              <a:rPr lang="en-US" sz="2000" dirty="0"/>
              <a:t> </a:t>
            </a:r>
            <a:r>
              <a:rPr lang="en-US" sz="2000" dirty="0" err="1"/>
              <a:t>ning</a:t>
            </a:r>
            <a:r>
              <a:rPr lang="en-US" sz="2000" dirty="0"/>
              <a:t> </a:t>
            </a:r>
            <a:r>
              <a:rPr lang="en-US" sz="2000" dirty="0" err="1"/>
              <a:t>lihtminevikuvormidest</a:t>
            </a:r>
            <a:r>
              <a:rPr lang="en-US" sz="2000" dirty="0"/>
              <a:t> 1. </a:t>
            </a:r>
            <a:r>
              <a:rPr lang="en-US" sz="2000" dirty="0" err="1"/>
              <a:t>pöörde</a:t>
            </a:r>
            <a:r>
              <a:rPr lang="en-US" sz="2000" dirty="0"/>
              <a:t> </a:t>
            </a:r>
            <a:r>
              <a:rPr lang="en-US" sz="2000" dirty="0" err="1"/>
              <a:t>vormi</a:t>
            </a:r>
            <a:r>
              <a:rPr lang="en-US" sz="2000" dirty="0"/>
              <a:t> </a:t>
            </a:r>
            <a:r>
              <a:rPr lang="en-US" sz="2000" dirty="0" err="1"/>
              <a:t>ning</a:t>
            </a:r>
            <a:r>
              <a:rPr lang="en-US" sz="2000" dirty="0"/>
              <a:t> </a:t>
            </a:r>
            <a:r>
              <a:rPr lang="en-US" sz="2000" dirty="0" err="1"/>
              <a:t>eitava</a:t>
            </a:r>
            <a:r>
              <a:rPr lang="en-US" sz="2000" dirty="0"/>
              <a:t> </a:t>
            </a:r>
            <a:r>
              <a:rPr lang="en-US" sz="2000" dirty="0" err="1"/>
              <a:t>kõne</a:t>
            </a:r>
            <a:r>
              <a:rPr lang="en-US" sz="2000" dirty="0"/>
              <a:t> 3. </a:t>
            </a:r>
            <a:r>
              <a:rPr lang="en-US" sz="2000" dirty="0" err="1"/>
              <a:t>pöörde</a:t>
            </a:r>
            <a:r>
              <a:rPr lang="en-US" sz="2000" dirty="0"/>
              <a:t> </a:t>
            </a:r>
            <a:r>
              <a:rPr lang="en-US" sz="2000" dirty="0" err="1"/>
              <a:t>vormi</a:t>
            </a:r>
            <a:r>
              <a:rPr lang="en-US" sz="2000" dirty="0"/>
              <a:t> </a:t>
            </a:r>
            <a:r>
              <a:rPr lang="en-US" sz="2000" dirty="0" err="1"/>
              <a:t>kasutus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41135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F2130A-E17F-F548-964C-AD28F3CB2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184" y="597877"/>
            <a:ext cx="4955723" cy="34817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7732D9-212E-F944-9D3E-E46A37A85948}"/>
              </a:ext>
            </a:extLst>
          </p:cNvPr>
          <p:cNvSpPr txBox="1"/>
          <p:nvPr/>
        </p:nvSpPr>
        <p:spPr>
          <a:xfrm>
            <a:off x="222738" y="1984811"/>
            <a:ext cx="342313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/>
              <a:t>Räägi</a:t>
            </a:r>
            <a:r>
              <a:rPr lang="en-US" sz="2000" dirty="0"/>
              <a:t> </a:t>
            </a:r>
            <a:r>
              <a:rPr lang="en-US" sz="2000" dirty="0" err="1"/>
              <a:t>mulle</a:t>
            </a:r>
            <a:r>
              <a:rPr lang="en-US" sz="2000" dirty="0"/>
              <a:t>, </a:t>
            </a:r>
          </a:p>
          <a:p>
            <a:r>
              <a:rPr lang="en-US" sz="2000" dirty="0" err="1"/>
              <a:t>mida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pildil</a:t>
            </a:r>
            <a:r>
              <a:rPr lang="en-US" sz="2000" dirty="0"/>
              <a:t> </a:t>
            </a:r>
            <a:r>
              <a:rPr lang="en-US" sz="2000" dirty="0" err="1"/>
              <a:t>näed</a:t>
            </a:r>
            <a:r>
              <a:rPr lang="en-US" sz="2000" dirty="0"/>
              <a:t>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22A66F-3104-FC4E-957E-0B8BD0DDBDF2}"/>
              </a:ext>
            </a:extLst>
          </p:cNvPr>
          <p:cNvSpPr txBox="1"/>
          <p:nvPr/>
        </p:nvSpPr>
        <p:spPr>
          <a:xfrm>
            <a:off x="698231" y="597877"/>
            <a:ext cx="2662908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Pildikirjelduskatse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7465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499C6B-43D6-C741-8A95-95A5A6FA8225}"/>
              </a:ext>
            </a:extLst>
          </p:cNvPr>
          <p:cNvSpPr txBox="1"/>
          <p:nvPr/>
        </p:nvSpPr>
        <p:spPr>
          <a:xfrm>
            <a:off x="281354" y="1045787"/>
            <a:ext cx="8546123" cy="31700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/>
              <a:t>Pildikirjelduskatse</a:t>
            </a:r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1. </a:t>
            </a:r>
            <a:r>
              <a:rPr lang="en-US" sz="2000" b="1" dirty="0" err="1"/>
              <a:t>aasta</a:t>
            </a:r>
            <a:r>
              <a:rPr lang="en-US" sz="2000" b="1" dirty="0"/>
              <a:t> </a:t>
            </a:r>
            <a:r>
              <a:rPr lang="en-US" sz="2000" b="1" dirty="0" err="1"/>
              <a:t>lõpus</a:t>
            </a:r>
            <a:r>
              <a:rPr lang="en-US" sz="2000" dirty="0"/>
              <a:t>: </a:t>
            </a:r>
            <a:r>
              <a:rPr lang="en-US" sz="2000" dirty="0" err="1"/>
              <a:t>Keskmiselt</a:t>
            </a:r>
            <a:r>
              <a:rPr lang="en-US" sz="2000" dirty="0"/>
              <a:t> </a:t>
            </a:r>
            <a:r>
              <a:rPr lang="en-US" sz="2000" dirty="0" err="1"/>
              <a:t>suudab</a:t>
            </a:r>
            <a:r>
              <a:rPr lang="en-US" sz="2000" dirty="0"/>
              <a:t> </a:t>
            </a:r>
            <a:r>
              <a:rPr lang="en-US" sz="2000" dirty="0" err="1"/>
              <a:t>projektiklassis</a:t>
            </a:r>
            <a:r>
              <a:rPr lang="en-US" sz="2000" dirty="0"/>
              <a:t> </a:t>
            </a:r>
            <a:r>
              <a:rPr lang="en-US" sz="2000" dirty="0" err="1"/>
              <a:t>õppiv</a:t>
            </a:r>
            <a:r>
              <a:rPr lang="en-US" sz="2000" dirty="0"/>
              <a:t> laps </a:t>
            </a:r>
            <a:r>
              <a:rPr lang="en-US" sz="2000" dirty="0" err="1"/>
              <a:t>jutustada</a:t>
            </a:r>
            <a:r>
              <a:rPr lang="en-US" sz="2000" dirty="0"/>
              <a:t> </a:t>
            </a:r>
            <a:r>
              <a:rPr lang="en-US" sz="2000" dirty="0" err="1"/>
              <a:t>etteantud</a:t>
            </a:r>
            <a:r>
              <a:rPr lang="en-US" sz="2000" dirty="0"/>
              <a:t> </a:t>
            </a:r>
            <a:r>
              <a:rPr lang="en-US" sz="2000" dirty="0" err="1"/>
              <a:t>pildi</a:t>
            </a:r>
            <a:r>
              <a:rPr lang="en-US" sz="2000" dirty="0"/>
              <a:t> </a:t>
            </a:r>
            <a:r>
              <a:rPr lang="en-US" sz="2000" dirty="0" err="1"/>
              <a:t>järgi</a:t>
            </a:r>
            <a:r>
              <a:rPr lang="en-US" sz="2000" dirty="0"/>
              <a:t> </a:t>
            </a:r>
            <a:r>
              <a:rPr lang="en-US" sz="2000" dirty="0" err="1"/>
              <a:t>umbes</a:t>
            </a:r>
            <a:r>
              <a:rPr lang="en-US" sz="2000" dirty="0"/>
              <a:t> 50 </a:t>
            </a:r>
            <a:r>
              <a:rPr lang="en-US" sz="2000" dirty="0" err="1"/>
              <a:t>sõna</a:t>
            </a:r>
            <a:r>
              <a:rPr lang="en-US" sz="2000" dirty="0"/>
              <a:t> </a:t>
            </a:r>
            <a:r>
              <a:rPr lang="en-US" sz="2000" dirty="0" err="1"/>
              <a:t>pikkust</a:t>
            </a:r>
            <a:r>
              <a:rPr lang="en-US" sz="2000" dirty="0"/>
              <a:t> </a:t>
            </a:r>
            <a:r>
              <a:rPr lang="en-US" sz="2000" dirty="0" err="1"/>
              <a:t>teksti</a:t>
            </a:r>
            <a:r>
              <a:rPr lang="en-US" sz="2000" dirty="0"/>
              <a:t> </a:t>
            </a:r>
            <a:r>
              <a:rPr lang="en-US" sz="2000" dirty="0" err="1"/>
              <a:t>kasutades</a:t>
            </a:r>
            <a:r>
              <a:rPr lang="en-US" sz="2000" dirty="0"/>
              <a:t>, </a:t>
            </a:r>
            <a:r>
              <a:rPr lang="en-US" sz="2000" dirty="0" err="1"/>
              <a:t>tema</a:t>
            </a:r>
            <a:r>
              <a:rPr lang="en-US" sz="2000" dirty="0"/>
              <a:t> </a:t>
            </a:r>
            <a:r>
              <a:rPr lang="en-US" sz="2000" dirty="0" err="1"/>
              <a:t>kirjelduses</a:t>
            </a:r>
            <a:r>
              <a:rPr lang="en-US" sz="2000" dirty="0"/>
              <a:t> on </a:t>
            </a:r>
            <a:r>
              <a:rPr lang="en-US" sz="2000" dirty="0" err="1"/>
              <a:t>kasutatud</a:t>
            </a:r>
            <a:r>
              <a:rPr lang="en-US" sz="2000" dirty="0"/>
              <a:t> </a:t>
            </a:r>
            <a:r>
              <a:rPr lang="en-US" sz="2000" dirty="0" err="1"/>
              <a:t>keskmiselt</a:t>
            </a:r>
            <a:r>
              <a:rPr lang="en-US" sz="2000" dirty="0"/>
              <a:t> u 10 </a:t>
            </a:r>
            <a:r>
              <a:rPr lang="en-US" sz="2000" dirty="0" err="1"/>
              <a:t>nimisõna</a:t>
            </a:r>
            <a:r>
              <a:rPr lang="en-US" sz="2000" dirty="0"/>
              <a:t>, 7 </a:t>
            </a:r>
            <a:r>
              <a:rPr lang="en-US" sz="2000" dirty="0" err="1"/>
              <a:t>eri</a:t>
            </a:r>
            <a:r>
              <a:rPr lang="en-US" sz="2000" dirty="0"/>
              <a:t> tegu- ja 3 </a:t>
            </a:r>
            <a:r>
              <a:rPr lang="en-US" sz="2000" dirty="0" err="1"/>
              <a:t>omadussõna</a:t>
            </a:r>
            <a:r>
              <a:rPr lang="en-US" sz="2000" dirty="0"/>
              <a:t>.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r>
              <a:rPr lang="en-US" sz="2000" b="1" dirty="0"/>
              <a:t>2. </a:t>
            </a:r>
            <a:r>
              <a:rPr lang="en-US" sz="2000" b="1" dirty="0" err="1"/>
              <a:t>aasta</a:t>
            </a:r>
            <a:r>
              <a:rPr lang="en-US" sz="2000" b="1" dirty="0"/>
              <a:t> </a:t>
            </a:r>
            <a:r>
              <a:rPr lang="en-US" sz="2000" b="1" dirty="0" err="1"/>
              <a:t>lõpus</a:t>
            </a:r>
            <a:r>
              <a:rPr lang="en-US" sz="2000" dirty="0"/>
              <a:t>: </a:t>
            </a:r>
            <a:r>
              <a:rPr lang="en-US" sz="2000" dirty="0" err="1"/>
              <a:t>Keskmiselt</a:t>
            </a:r>
            <a:r>
              <a:rPr lang="en-US" sz="2000" dirty="0"/>
              <a:t> </a:t>
            </a:r>
            <a:r>
              <a:rPr lang="en-US" sz="2000" dirty="0" err="1"/>
              <a:t>suudab</a:t>
            </a:r>
            <a:r>
              <a:rPr lang="en-US" sz="2000" dirty="0"/>
              <a:t> </a:t>
            </a:r>
            <a:r>
              <a:rPr lang="en-US" sz="2000" dirty="0" err="1"/>
              <a:t>projektiklassis</a:t>
            </a:r>
            <a:r>
              <a:rPr lang="en-US" sz="2000" dirty="0"/>
              <a:t> </a:t>
            </a:r>
            <a:r>
              <a:rPr lang="en-US" sz="2000" dirty="0" err="1"/>
              <a:t>õppiv</a:t>
            </a:r>
            <a:r>
              <a:rPr lang="en-US" sz="2000" dirty="0"/>
              <a:t> laps </a:t>
            </a:r>
            <a:r>
              <a:rPr lang="en-US" sz="2000" dirty="0" err="1"/>
              <a:t>jutustada</a:t>
            </a:r>
            <a:r>
              <a:rPr lang="en-US" sz="2000" dirty="0"/>
              <a:t> </a:t>
            </a:r>
            <a:r>
              <a:rPr lang="en-US" sz="2000" dirty="0" err="1"/>
              <a:t>etteantud</a:t>
            </a:r>
            <a:r>
              <a:rPr lang="en-US" sz="2000" dirty="0"/>
              <a:t> </a:t>
            </a:r>
            <a:r>
              <a:rPr lang="en-US" sz="2000" dirty="0" err="1"/>
              <a:t>pildi</a:t>
            </a:r>
            <a:r>
              <a:rPr lang="en-US" sz="2000" dirty="0"/>
              <a:t> </a:t>
            </a:r>
            <a:r>
              <a:rPr lang="en-US" sz="2000" dirty="0" err="1"/>
              <a:t>järgi</a:t>
            </a:r>
            <a:r>
              <a:rPr lang="en-US" sz="2000" dirty="0"/>
              <a:t> </a:t>
            </a:r>
            <a:r>
              <a:rPr lang="en-US" sz="2000" dirty="0" err="1"/>
              <a:t>umbes</a:t>
            </a:r>
            <a:r>
              <a:rPr lang="en-US" sz="2000" dirty="0"/>
              <a:t> 117 </a:t>
            </a:r>
            <a:r>
              <a:rPr lang="en-US" sz="2000" dirty="0" err="1"/>
              <a:t>sõna</a:t>
            </a:r>
            <a:r>
              <a:rPr lang="en-US" sz="2000" dirty="0"/>
              <a:t> </a:t>
            </a:r>
            <a:r>
              <a:rPr lang="en-US" sz="2000" dirty="0" err="1"/>
              <a:t>pikkust</a:t>
            </a:r>
            <a:r>
              <a:rPr lang="en-US" sz="2000" dirty="0"/>
              <a:t> </a:t>
            </a:r>
            <a:r>
              <a:rPr lang="en-US" sz="2000" dirty="0" err="1"/>
              <a:t>teksti</a:t>
            </a:r>
            <a:r>
              <a:rPr lang="en-US" sz="2000" dirty="0"/>
              <a:t> </a:t>
            </a:r>
            <a:r>
              <a:rPr lang="en-US" sz="2000" dirty="0" err="1"/>
              <a:t>kasutades</a:t>
            </a:r>
            <a:r>
              <a:rPr lang="en-US" sz="2000" dirty="0"/>
              <a:t>, </a:t>
            </a:r>
            <a:r>
              <a:rPr lang="en-US" sz="2000" dirty="0" err="1"/>
              <a:t>tema</a:t>
            </a:r>
            <a:r>
              <a:rPr lang="en-US" sz="2000" dirty="0"/>
              <a:t> </a:t>
            </a:r>
            <a:r>
              <a:rPr lang="en-US" sz="2000" dirty="0" err="1"/>
              <a:t>kirjeldustes</a:t>
            </a:r>
            <a:r>
              <a:rPr lang="en-US" sz="2000" dirty="0"/>
              <a:t> on </a:t>
            </a:r>
            <a:r>
              <a:rPr lang="en-US" sz="2000" dirty="0" err="1"/>
              <a:t>keskmiselt</a:t>
            </a:r>
            <a:r>
              <a:rPr lang="en-US" sz="2000" dirty="0"/>
              <a:t> 43 </a:t>
            </a:r>
            <a:r>
              <a:rPr lang="en-US" sz="2000" dirty="0" err="1"/>
              <a:t>eri</a:t>
            </a:r>
            <a:r>
              <a:rPr lang="en-US" sz="2000" dirty="0"/>
              <a:t> </a:t>
            </a:r>
            <a:r>
              <a:rPr lang="en-US" sz="2000" dirty="0" err="1"/>
              <a:t>sõna</a:t>
            </a:r>
            <a:r>
              <a:rPr lang="en-US" sz="2000" dirty="0"/>
              <a:t>, </a:t>
            </a:r>
            <a:r>
              <a:rPr lang="en-US" sz="2000" dirty="0" err="1"/>
              <a:t>sh</a:t>
            </a:r>
            <a:r>
              <a:rPr lang="en-US" sz="2000" dirty="0"/>
              <a:t> </a:t>
            </a:r>
            <a:r>
              <a:rPr lang="en-US" sz="2000" dirty="0" err="1"/>
              <a:t>keskmiselt</a:t>
            </a:r>
            <a:r>
              <a:rPr lang="en-US" sz="2000" dirty="0"/>
              <a:t> 18 </a:t>
            </a:r>
            <a:r>
              <a:rPr lang="en-US" sz="2000" dirty="0" err="1"/>
              <a:t>nimisõna</a:t>
            </a:r>
            <a:r>
              <a:rPr lang="en-US" sz="2000" dirty="0"/>
              <a:t>, 9 tegu-, 4 </a:t>
            </a:r>
            <a:r>
              <a:rPr lang="en-US" sz="2000" dirty="0" err="1"/>
              <a:t>omadus</a:t>
            </a:r>
            <a:r>
              <a:rPr lang="en-US" sz="2000" dirty="0"/>
              <a:t>- ja 5 </a:t>
            </a:r>
            <a:r>
              <a:rPr lang="en-US" sz="2000" dirty="0" err="1"/>
              <a:t>määr</a:t>
            </a:r>
            <a:r>
              <a:rPr lang="en-US" sz="2000" dirty="0"/>
              <a:t>- </a:t>
            </a:r>
            <a:r>
              <a:rPr lang="en-US" sz="2000" dirty="0" err="1"/>
              <a:t>ning</a:t>
            </a:r>
            <a:r>
              <a:rPr lang="en-US" sz="2000" dirty="0"/>
              <a:t> </a:t>
            </a:r>
            <a:r>
              <a:rPr lang="en-US" sz="2000" dirty="0" err="1"/>
              <a:t>asesõna</a:t>
            </a:r>
            <a:r>
              <a:rPr lang="en-US" sz="20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98B8A5-A2BF-3D4F-9513-65A79270BFA2}"/>
              </a:ext>
            </a:extLst>
          </p:cNvPr>
          <p:cNvSpPr txBox="1"/>
          <p:nvPr/>
        </p:nvSpPr>
        <p:spPr>
          <a:xfrm>
            <a:off x="1230924" y="187276"/>
            <a:ext cx="6886822" cy="492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600" b="1" dirty="0" err="1"/>
              <a:t>Üht-teist</a:t>
            </a:r>
            <a:r>
              <a:rPr lang="en-US" sz="2600" b="1" dirty="0"/>
              <a:t> </a:t>
            </a:r>
            <a:r>
              <a:rPr lang="en-US" sz="2600" b="1" dirty="0" err="1"/>
              <a:t>sellest</a:t>
            </a:r>
            <a:r>
              <a:rPr lang="en-US" sz="2600" b="1" dirty="0"/>
              <a:t>, </a:t>
            </a:r>
            <a:r>
              <a:rPr lang="en-US" sz="2600" b="1" dirty="0" err="1"/>
              <a:t>mida</a:t>
            </a:r>
            <a:r>
              <a:rPr lang="en-US" sz="2600" b="1" dirty="0"/>
              <a:t> me </a:t>
            </a:r>
            <a:r>
              <a:rPr lang="en-US" sz="2600" b="1" dirty="0" err="1"/>
              <a:t>teada</a:t>
            </a:r>
            <a:r>
              <a:rPr lang="en-US" sz="2600" b="1" dirty="0"/>
              <a:t> </a:t>
            </a:r>
            <a:r>
              <a:rPr lang="en-US" sz="2600" b="1" dirty="0" err="1"/>
              <a:t>oleme</a:t>
            </a:r>
            <a:r>
              <a:rPr lang="en-US" sz="2600" b="1" dirty="0"/>
              <a:t> </a:t>
            </a:r>
            <a:r>
              <a:rPr lang="en-US" sz="2600" b="1" dirty="0" err="1"/>
              <a:t>saanud</a:t>
            </a:r>
            <a:r>
              <a:rPr lang="en-US" sz="2600" b="1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18048897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499C6B-43D6-C741-8A95-95A5A6FA8225}"/>
              </a:ext>
            </a:extLst>
          </p:cNvPr>
          <p:cNvSpPr txBox="1"/>
          <p:nvPr/>
        </p:nvSpPr>
        <p:spPr>
          <a:xfrm>
            <a:off x="281354" y="1045787"/>
            <a:ext cx="8546123" cy="31700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b="1" dirty="0" err="1" smtClean="0"/>
              <a:t>Õpetajate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tunnikirjeldused</a:t>
            </a:r>
            <a:r>
              <a:rPr lang="en-US" sz="2000" b="1" dirty="0" smtClean="0"/>
              <a:t> </a:t>
            </a:r>
          </a:p>
          <a:p>
            <a:r>
              <a:rPr lang="en-US" sz="2000" dirty="0" err="1" smtClean="0"/>
              <a:t>Mitmekesised</a:t>
            </a:r>
            <a:r>
              <a:rPr lang="en-US" sz="2000" dirty="0" smtClean="0"/>
              <a:t> </a:t>
            </a:r>
            <a:r>
              <a:rPr lang="en-US" sz="2000" dirty="0" err="1" smtClean="0"/>
              <a:t>võtted</a:t>
            </a:r>
            <a:r>
              <a:rPr lang="en-US" sz="2000" dirty="0" smtClean="0"/>
              <a:t> </a:t>
            </a:r>
            <a:r>
              <a:rPr lang="en-US" sz="2000" dirty="0" err="1" smtClean="0"/>
              <a:t>keeletundides</a:t>
            </a:r>
            <a:r>
              <a:rPr lang="en-US" sz="2000" dirty="0" smtClean="0"/>
              <a:t> (</a:t>
            </a:r>
            <a:r>
              <a:rPr lang="en-US" sz="2000" dirty="0" err="1" smtClean="0"/>
              <a:t>nt</a:t>
            </a:r>
            <a:r>
              <a:rPr lang="en-US" sz="2000" dirty="0" smtClean="0"/>
              <a:t> </a:t>
            </a:r>
            <a:r>
              <a:rPr lang="en-US" sz="2000" dirty="0" err="1" smtClean="0"/>
              <a:t>mängustamine</a:t>
            </a:r>
            <a:r>
              <a:rPr lang="en-US" sz="2000" dirty="0" smtClean="0"/>
              <a:t>, </a:t>
            </a:r>
            <a:r>
              <a:rPr lang="en-US" sz="2000" dirty="0" err="1" smtClean="0"/>
              <a:t>pildid</a:t>
            </a:r>
            <a:r>
              <a:rPr lang="en-US" sz="2000" dirty="0" smtClean="0"/>
              <a:t>, </a:t>
            </a:r>
            <a:r>
              <a:rPr lang="en-US" sz="2000" dirty="0" err="1" smtClean="0"/>
              <a:t>videod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LAK-</a:t>
            </a:r>
            <a:r>
              <a:rPr lang="en-US" sz="2000" dirty="0" err="1" smtClean="0"/>
              <a:t>õppe</a:t>
            </a:r>
            <a:r>
              <a:rPr lang="en-US" sz="2000" dirty="0" smtClean="0"/>
              <a:t> </a:t>
            </a:r>
            <a:r>
              <a:rPr lang="en-US" sz="2000" dirty="0" err="1" smtClean="0"/>
              <a:t>võtted</a:t>
            </a:r>
            <a:r>
              <a:rPr lang="en-US" sz="2000" dirty="0" smtClean="0"/>
              <a:t> </a:t>
            </a:r>
            <a:r>
              <a:rPr lang="en-US" sz="2000" dirty="0" err="1" smtClean="0"/>
              <a:t>ainetundides</a:t>
            </a:r>
            <a:r>
              <a:rPr lang="en-US" sz="2000" dirty="0" smtClean="0"/>
              <a:t>: </a:t>
            </a:r>
            <a:r>
              <a:rPr lang="en-US" sz="2000" dirty="0" err="1" smtClean="0"/>
              <a:t>sisendi</a:t>
            </a:r>
            <a:r>
              <a:rPr lang="en-US" sz="2000" dirty="0" smtClean="0"/>
              <a:t> </a:t>
            </a:r>
            <a:r>
              <a:rPr lang="en-US" sz="2000" dirty="0" err="1" smtClean="0"/>
              <a:t>kohandamine</a:t>
            </a:r>
            <a:endParaRPr lang="en-US" sz="2000" dirty="0" smtClean="0"/>
          </a:p>
          <a:p>
            <a:r>
              <a:rPr lang="en-US" sz="2000" dirty="0" err="1" smtClean="0"/>
              <a:t>Oskuslik</a:t>
            </a:r>
            <a:r>
              <a:rPr lang="en-US" sz="2000" dirty="0" smtClean="0"/>
              <a:t> </a:t>
            </a:r>
            <a:r>
              <a:rPr lang="en-US" sz="2000" dirty="0" err="1" smtClean="0"/>
              <a:t>töö</a:t>
            </a:r>
            <a:r>
              <a:rPr lang="en-US" sz="2000" dirty="0" smtClean="0"/>
              <a:t> </a:t>
            </a:r>
            <a:r>
              <a:rPr lang="en-US" sz="2000" dirty="0" err="1" smtClean="0"/>
              <a:t>sõnavaraga</a:t>
            </a:r>
            <a:endParaRPr lang="en-US" sz="2000" dirty="0" smtClean="0"/>
          </a:p>
          <a:p>
            <a:r>
              <a:rPr lang="en-US" sz="2000" dirty="0" err="1"/>
              <a:t>Siiski</a:t>
            </a:r>
            <a:r>
              <a:rPr lang="en-US" sz="2000" dirty="0"/>
              <a:t> </a:t>
            </a:r>
            <a:r>
              <a:rPr lang="en-US" sz="2000" dirty="0" err="1"/>
              <a:t>palju</a:t>
            </a:r>
            <a:r>
              <a:rPr lang="en-US" sz="2000" dirty="0"/>
              <a:t> </a:t>
            </a:r>
            <a:r>
              <a:rPr lang="en-US" sz="2000" dirty="0" err="1"/>
              <a:t>frontaalset</a:t>
            </a:r>
            <a:r>
              <a:rPr lang="en-US" sz="2000" dirty="0"/>
              <a:t> </a:t>
            </a:r>
            <a:r>
              <a:rPr lang="en-US" sz="2000" dirty="0" err="1" smtClean="0"/>
              <a:t>õpetust</a:t>
            </a:r>
            <a:endParaRPr lang="en-US" sz="2000" dirty="0" smtClean="0"/>
          </a:p>
          <a:p>
            <a:r>
              <a:rPr lang="en-US" sz="2000" dirty="0" err="1" smtClean="0"/>
              <a:t>Vähem</a:t>
            </a:r>
            <a:r>
              <a:rPr lang="en-US" sz="2000" dirty="0" smtClean="0"/>
              <a:t> </a:t>
            </a:r>
            <a:r>
              <a:rPr lang="en-US" sz="2000" dirty="0" err="1" smtClean="0"/>
              <a:t>tähelepanu</a:t>
            </a:r>
            <a:r>
              <a:rPr lang="en-US" sz="2000" dirty="0" smtClean="0"/>
              <a:t> </a:t>
            </a:r>
            <a:r>
              <a:rPr lang="en-US" sz="2000" dirty="0" err="1" smtClean="0"/>
              <a:t>keelele</a:t>
            </a:r>
            <a:r>
              <a:rPr lang="en-US" sz="2000" dirty="0" smtClean="0"/>
              <a:t> </a:t>
            </a:r>
            <a:r>
              <a:rPr lang="en-US" sz="2000" dirty="0" err="1" smtClean="0"/>
              <a:t>ainetundides</a:t>
            </a:r>
            <a:endParaRPr lang="en-US" sz="2000" dirty="0" smtClean="0"/>
          </a:p>
          <a:p>
            <a:endParaRPr lang="en-US" sz="2000" dirty="0" smtClean="0"/>
          </a:p>
          <a:p>
            <a:pPr marL="342900" indent="-342900">
              <a:buFontTx/>
              <a:buChar char="-"/>
            </a:pPr>
            <a:r>
              <a:rPr lang="en-US" sz="2000" b="1" dirty="0" err="1" smtClean="0"/>
              <a:t>Koolikülastused</a:t>
            </a:r>
            <a:r>
              <a:rPr lang="en-US" sz="2000" b="1" dirty="0" smtClean="0"/>
              <a:t> ja </a:t>
            </a:r>
            <a:r>
              <a:rPr lang="en-US" sz="2000" b="1" dirty="0" err="1" smtClean="0"/>
              <a:t>tunnivaatlused</a:t>
            </a:r>
            <a:endParaRPr lang="en-US" sz="2000" b="1" dirty="0" smtClean="0"/>
          </a:p>
          <a:p>
            <a:r>
              <a:rPr lang="en-US" sz="2000" dirty="0" err="1" smtClean="0"/>
              <a:t>Tandemõpetus</a:t>
            </a:r>
            <a:r>
              <a:rPr lang="en-US" sz="2000" dirty="0" smtClean="0"/>
              <a:t>: </a:t>
            </a:r>
            <a:r>
              <a:rPr lang="en-US" sz="2000" dirty="0" err="1" smtClean="0"/>
              <a:t>eestikeelsed</a:t>
            </a:r>
            <a:r>
              <a:rPr lang="en-US" sz="2000" dirty="0" smtClean="0"/>
              <a:t> </a:t>
            </a:r>
            <a:r>
              <a:rPr lang="en-US" sz="2000" dirty="0" err="1" smtClean="0"/>
              <a:t>tunnid</a:t>
            </a:r>
            <a:r>
              <a:rPr lang="en-US" sz="2000" dirty="0" smtClean="0"/>
              <a:t> ja </a:t>
            </a:r>
            <a:r>
              <a:rPr lang="en-US" sz="2000" dirty="0" err="1" smtClean="0"/>
              <a:t>kakskeelsed</a:t>
            </a:r>
            <a:r>
              <a:rPr lang="en-US" sz="2000" dirty="0" smtClean="0"/>
              <a:t> </a:t>
            </a:r>
            <a:r>
              <a:rPr lang="en-US" sz="2000" dirty="0" err="1" smtClean="0"/>
              <a:t>tunnid</a:t>
            </a:r>
            <a:endParaRPr lang="en-US" sz="2000" dirty="0" smtClean="0"/>
          </a:p>
          <a:p>
            <a:r>
              <a:rPr lang="en-US" sz="2000" dirty="0" err="1" smtClean="0"/>
              <a:t>Eesti</a:t>
            </a:r>
            <a:r>
              <a:rPr lang="en-US" sz="2000" dirty="0" smtClean="0"/>
              <a:t> </a:t>
            </a:r>
            <a:r>
              <a:rPr lang="en-US" sz="2000" dirty="0" err="1" smtClean="0"/>
              <a:t>keele</a:t>
            </a:r>
            <a:r>
              <a:rPr lang="en-US" sz="2000" dirty="0" smtClean="0"/>
              <a:t> </a:t>
            </a:r>
            <a:r>
              <a:rPr lang="en-US" sz="2000" dirty="0" err="1" smtClean="0"/>
              <a:t>lisaõpe</a:t>
            </a:r>
            <a:endParaRPr lang="en-US" sz="2000" dirty="0" smtClean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98B8A5-A2BF-3D4F-9513-65A79270BFA2}"/>
              </a:ext>
            </a:extLst>
          </p:cNvPr>
          <p:cNvSpPr txBox="1"/>
          <p:nvPr/>
        </p:nvSpPr>
        <p:spPr>
          <a:xfrm>
            <a:off x="1230924" y="187276"/>
            <a:ext cx="7064755" cy="492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600" b="1" dirty="0" err="1" smtClean="0"/>
              <a:t>Mida</a:t>
            </a:r>
            <a:r>
              <a:rPr lang="en-US" sz="2600" b="1" dirty="0" smtClean="0"/>
              <a:t> me </a:t>
            </a:r>
            <a:r>
              <a:rPr lang="en-US" sz="2600" b="1" dirty="0" err="1" smtClean="0"/>
              <a:t>õpetaja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töö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kohta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teada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oleme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saanud</a:t>
            </a:r>
            <a:r>
              <a:rPr lang="en-US" sz="2600" b="1" dirty="0" smtClean="0"/>
              <a:t>?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27267593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6DE504-267D-0B4C-9487-C41A6ED7A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89856"/>
            <a:ext cx="9052560" cy="826791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4000" dirty="0"/>
              <a:t/>
            </a:r>
            <a:br>
              <a:rPr lang="en-US" sz="4000" dirty="0"/>
            </a:br>
            <a:endParaRPr lang="en-US" sz="4000" b="1" spc="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6E42A9-3EC1-7546-A27B-1DC1DA6A1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20" y="1502177"/>
            <a:ext cx="6889380" cy="324210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51FBA8-8898-C34E-96F4-6C8E534803DB}"/>
              </a:ext>
            </a:extLst>
          </p:cNvPr>
          <p:cNvSpPr txBox="1"/>
          <p:nvPr/>
        </p:nvSpPr>
        <p:spPr>
          <a:xfrm>
            <a:off x="2161310" y="1693025"/>
            <a:ext cx="5296462" cy="17389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000" dirty="0" err="1"/>
              <a:t>Kui</a:t>
            </a:r>
            <a:r>
              <a:rPr lang="en-US" sz="2000" dirty="0"/>
              <a:t> </a:t>
            </a:r>
            <a:r>
              <a:rPr lang="en-US" sz="2000" dirty="0" err="1"/>
              <a:t>võtta</a:t>
            </a:r>
            <a:r>
              <a:rPr lang="en-US" sz="2000" dirty="0"/>
              <a:t> </a:t>
            </a:r>
            <a:r>
              <a:rPr lang="en-US" sz="2000" dirty="0" err="1"/>
              <a:t>seiretest</a:t>
            </a:r>
            <a:r>
              <a:rPr lang="en-US" sz="2000" dirty="0"/>
              <a:t> </a:t>
            </a:r>
            <a:r>
              <a:rPr lang="en-US" sz="2000" dirty="0" err="1"/>
              <a:t>välja</a:t>
            </a:r>
            <a:r>
              <a:rPr lang="en-US" sz="2000" dirty="0"/>
              <a:t> </a:t>
            </a:r>
            <a:r>
              <a:rPr lang="en-US" sz="2000" dirty="0" err="1"/>
              <a:t>kõige-kõige</a:t>
            </a:r>
            <a:r>
              <a:rPr lang="en-US" sz="2000" dirty="0"/>
              <a:t> </a:t>
            </a:r>
            <a:r>
              <a:rPr lang="en-US" sz="2000" dirty="0" err="1"/>
              <a:t>edukamad</a:t>
            </a:r>
            <a:r>
              <a:rPr lang="en-US" sz="2000" dirty="0"/>
              <a:t> lapsed (</a:t>
            </a:r>
            <a:r>
              <a:rPr lang="en-US" sz="2000" dirty="0" err="1"/>
              <a:t>kõige</a:t>
            </a:r>
            <a:r>
              <a:rPr lang="en-US" sz="2000" dirty="0"/>
              <a:t> </a:t>
            </a:r>
            <a:r>
              <a:rPr lang="en-US" sz="2000" dirty="0" err="1"/>
              <a:t>suurema</a:t>
            </a:r>
            <a:r>
              <a:rPr lang="en-US" sz="2000" dirty="0"/>
              <a:t> </a:t>
            </a:r>
            <a:r>
              <a:rPr lang="en-US" sz="2000" dirty="0" err="1"/>
              <a:t>edasiminekuga</a:t>
            </a:r>
            <a:r>
              <a:rPr lang="en-US" sz="2000" dirty="0"/>
              <a:t>), </a:t>
            </a:r>
            <a:r>
              <a:rPr lang="en-US" sz="2000" dirty="0" err="1"/>
              <a:t>siis</a:t>
            </a:r>
            <a:r>
              <a:rPr lang="en-US" sz="2000" dirty="0"/>
              <a:t> </a:t>
            </a:r>
            <a:r>
              <a:rPr lang="en-US" sz="2000" dirty="0" err="1"/>
              <a:t>selgub</a:t>
            </a:r>
            <a:r>
              <a:rPr lang="en-US" sz="2000" dirty="0"/>
              <a:t>, et need on </a:t>
            </a:r>
            <a:r>
              <a:rPr lang="en-US" sz="2000" dirty="0" err="1"/>
              <a:t>koolidest</a:t>
            </a:r>
            <a:r>
              <a:rPr lang="en-US" sz="2000" dirty="0"/>
              <a:t>, </a:t>
            </a:r>
            <a:r>
              <a:rPr lang="en-US" sz="2000" dirty="0" err="1"/>
              <a:t>kus</a:t>
            </a:r>
            <a:r>
              <a:rPr lang="en-US" sz="2000" dirty="0"/>
              <a:t> </a:t>
            </a:r>
            <a:r>
              <a:rPr lang="en-US" sz="2000" dirty="0" err="1"/>
              <a:t>rakendatakse</a:t>
            </a:r>
            <a:r>
              <a:rPr lang="en-US" sz="2000" dirty="0"/>
              <a:t> </a:t>
            </a:r>
            <a:r>
              <a:rPr lang="en-US" sz="2000" dirty="0" err="1"/>
              <a:t>paarisõpetamist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323960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499C6B-43D6-C741-8A95-95A5A6FA8225}"/>
              </a:ext>
            </a:extLst>
          </p:cNvPr>
          <p:cNvSpPr txBox="1"/>
          <p:nvPr/>
        </p:nvSpPr>
        <p:spPr>
          <a:xfrm>
            <a:off x="297979" y="1045787"/>
            <a:ext cx="8546123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/>
              <a:t>Tunni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lõpuks</a:t>
            </a:r>
            <a:r>
              <a:rPr lang="en-US" sz="2000" b="1" dirty="0" smtClean="0"/>
              <a:t>:</a:t>
            </a:r>
          </a:p>
          <a:p>
            <a:pPr marL="342900" indent="-342900">
              <a:buFontTx/>
              <a:buChar char="-"/>
            </a:pPr>
            <a:r>
              <a:rPr lang="en-US" sz="2000" dirty="0" err="1" smtClean="0"/>
              <a:t>tead</a:t>
            </a:r>
            <a:r>
              <a:rPr lang="en-US" sz="2000" dirty="0" smtClean="0"/>
              <a:t>, </a:t>
            </a:r>
            <a:r>
              <a:rPr lang="en-US" sz="2000" dirty="0" err="1" smtClean="0"/>
              <a:t>millised</a:t>
            </a:r>
            <a:r>
              <a:rPr lang="en-US" sz="2000" dirty="0" smtClean="0"/>
              <a:t> </a:t>
            </a:r>
            <a:r>
              <a:rPr lang="en-US" sz="2000" dirty="0" err="1" smtClean="0"/>
              <a:t>instituudid</a:t>
            </a:r>
            <a:r>
              <a:rPr lang="en-US" sz="2000" dirty="0" smtClean="0"/>
              <a:t> on </a:t>
            </a:r>
            <a:r>
              <a:rPr lang="en-US" sz="2000" dirty="0" err="1" smtClean="0"/>
              <a:t>Tallinna</a:t>
            </a:r>
            <a:r>
              <a:rPr lang="en-US" sz="2000" dirty="0" smtClean="0"/>
              <a:t> </a:t>
            </a:r>
            <a:r>
              <a:rPr lang="en-US" sz="2000" dirty="0" err="1" smtClean="0"/>
              <a:t>Ülikoolis</a:t>
            </a:r>
            <a:endParaRPr lang="en-US" sz="2000" dirty="0" smtClean="0"/>
          </a:p>
          <a:p>
            <a:pPr marL="342900" indent="-342900">
              <a:buFontTx/>
              <a:buChar char="-"/>
            </a:pPr>
            <a:r>
              <a:rPr lang="en-US" sz="2000" dirty="0" err="1"/>
              <a:t>o</a:t>
            </a:r>
            <a:r>
              <a:rPr lang="en-US" sz="2000" dirty="0" err="1" smtClean="0"/>
              <a:t>led</a:t>
            </a:r>
            <a:r>
              <a:rPr lang="en-US" sz="2000" dirty="0" smtClean="0"/>
              <a:t> </a:t>
            </a:r>
            <a:r>
              <a:rPr lang="en-US" sz="2000" dirty="0" err="1" smtClean="0"/>
              <a:t>põgusalt</a:t>
            </a:r>
            <a:r>
              <a:rPr lang="en-US" sz="2000" dirty="0" smtClean="0"/>
              <a:t> </a:t>
            </a:r>
            <a:r>
              <a:rPr lang="en-US" sz="2000" dirty="0" err="1" smtClean="0"/>
              <a:t>tutvunud</a:t>
            </a:r>
            <a:r>
              <a:rPr lang="en-US" sz="2000" dirty="0" smtClean="0"/>
              <a:t> TLÜ </a:t>
            </a:r>
            <a:r>
              <a:rPr lang="en-US" sz="2000" dirty="0" err="1" smtClean="0"/>
              <a:t>ajaloo</a:t>
            </a:r>
            <a:r>
              <a:rPr lang="en-US" sz="2000" dirty="0" smtClean="0"/>
              <a:t> </a:t>
            </a:r>
            <a:r>
              <a:rPr lang="en-US" sz="2000" dirty="0" err="1" smtClean="0"/>
              <a:t>tähtsündmustega</a:t>
            </a:r>
            <a:endParaRPr lang="en-US" sz="2000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By the end of this lesson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you will be able to name TLU’s buildings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and you will know how to speak about historic events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98B8A5-A2BF-3D4F-9513-65A79270BFA2}"/>
              </a:ext>
            </a:extLst>
          </p:cNvPr>
          <p:cNvSpPr txBox="1"/>
          <p:nvPr/>
        </p:nvSpPr>
        <p:spPr>
          <a:xfrm>
            <a:off x="1936953" y="278716"/>
            <a:ext cx="5268173" cy="492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600" b="1" dirty="0" err="1" smtClean="0"/>
              <a:t>Kakskeelne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minitund</a:t>
            </a:r>
            <a:r>
              <a:rPr lang="en-US" sz="2600" b="1" dirty="0" smtClean="0"/>
              <a:t>: TLÜ </a:t>
            </a:r>
            <a:r>
              <a:rPr lang="en-US" sz="2600" b="1" dirty="0" err="1" smtClean="0"/>
              <a:t>ajalugu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64337038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U white">
  <a:themeElements>
    <a:clrScheme name="TLÜ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B224C"/>
      </a:accent1>
      <a:accent2>
        <a:srgbClr val="7AD2C6"/>
      </a:accent2>
      <a:accent3>
        <a:srgbClr val="F99E3B"/>
      </a:accent3>
      <a:accent4>
        <a:srgbClr val="B691D3"/>
      </a:accent4>
      <a:accent5>
        <a:srgbClr val="DBC7B6"/>
      </a:accent5>
      <a:accent6>
        <a:srgbClr val="67D4EC"/>
      </a:accent6>
      <a:hlink>
        <a:srgbClr val="DB224C"/>
      </a:hlink>
      <a:folHlink>
        <a:srgbClr val="941431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U black">
  <a:themeElements>
    <a:clrScheme name="TLÜ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B224C"/>
      </a:accent1>
      <a:accent2>
        <a:srgbClr val="7AD2C6"/>
      </a:accent2>
      <a:accent3>
        <a:srgbClr val="F99E3B"/>
      </a:accent3>
      <a:accent4>
        <a:srgbClr val="B691D3"/>
      </a:accent4>
      <a:accent5>
        <a:srgbClr val="DBC7B6"/>
      </a:accent5>
      <a:accent6>
        <a:srgbClr val="67D4EC"/>
      </a:accent6>
      <a:hlink>
        <a:srgbClr val="DB224C"/>
      </a:hlink>
      <a:folHlink>
        <a:srgbClr val="941431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U red">
  <a:themeElements>
    <a:clrScheme name="TLÜ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B224C"/>
      </a:accent1>
      <a:accent2>
        <a:srgbClr val="7AD2C6"/>
      </a:accent2>
      <a:accent3>
        <a:srgbClr val="F99E3B"/>
      </a:accent3>
      <a:accent4>
        <a:srgbClr val="B691D3"/>
      </a:accent4>
      <a:accent5>
        <a:srgbClr val="DBC7B6"/>
      </a:accent5>
      <a:accent6>
        <a:srgbClr val="67D4EC"/>
      </a:accent6>
      <a:hlink>
        <a:srgbClr val="DB224C"/>
      </a:hlink>
      <a:folHlink>
        <a:srgbClr val="941431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39394</TotalTime>
  <Words>512</Words>
  <Application>Microsoft Office PowerPoint</Application>
  <PresentationFormat>On-screen Show (16:9)</PresentationFormat>
  <Paragraphs>71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 Math</vt:lpstr>
      <vt:lpstr>Times New Roman</vt:lpstr>
      <vt:lpstr>TU white</vt:lpstr>
      <vt:lpstr>TU black</vt:lpstr>
      <vt:lpstr>TU red</vt:lpstr>
      <vt:lpstr>professionaalne eestikeelne õpetaja mitmekeelses klassis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user</cp:lastModifiedBy>
  <cp:revision>316</cp:revision>
  <dcterms:created xsi:type="dcterms:W3CDTF">2018-05-31T10:13:30Z</dcterms:created>
  <dcterms:modified xsi:type="dcterms:W3CDTF">2023-10-18T06:29:39Z</dcterms:modified>
</cp:coreProperties>
</file>