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336" r:id="rId2"/>
    <p:sldId id="316" r:id="rId3"/>
    <p:sldId id="337" r:id="rId4"/>
    <p:sldId id="338" r:id="rId5"/>
    <p:sldId id="322" r:id="rId6"/>
    <p:sldId id="304" r:id="rId7"/>
    <p:sldId id="305" r:id="rId8"/>
    <p:sldId id="319" r:id="rId9"/>
    <p:sldId id="261" r:id="rId10"/>
    <p:sldId id="306" r:id="rId11"/>
    <p:sldId id="323" r:id="rId12"/>
    <p:sldId id="307" r:id="rId13"/>
    <p:sldId id="308" r:id="rId14"/>
    <p:sldId id="328" r:id="rId15"/>
    <p:sldId id="309" r:id="rId16"/>
    <p:sldId id="310" r:id="rId17"/>
    <p:sldId id="324" r:id="rId18"/>
    <p:sldId id="311" r:id="rId19"/>
    <p:sldId id="312" r:id="rId20"/>
    <p:sldId id="313" r:id="rId21"/>
    <p:sldId id="326" r:id="rId22"/>
    <p:sldId id="315" r:id="rId23"/>
    <p:sldId id="320" r:id="rId24"/>
    <p:sldId id="321" r:id="rId25"/>
    <p:sldId id="325" r:id="rId26"/>
    <p:sldId id="339" r:id="rId27"/>
    <p:sldId id="263" r:id="rId28"/>
    <p:sldId id="340" r:id="rId29"/>
    <p:sldId id="329" r:id="rId30"/>
    <p:sldId id="341" r:id="rId31"/>
    <p:sldId id="342" r:id="rId32"/>
    <p:sldId id="343" r:id="rId33"/>
    <p:sldId id="289" r:id="rId34"/>
    <p:sldId id="317" r:id="rId35"/>
    <p:sldId id="327" r:id="rId36"/>
    <p:sldId id="283" r:id="rId37"/>
    <p:sldId id="282" r:id="rId38"/>
    <p:sldId id="334" r:id="rId39"/>
    <p:sldId id="330" r:id="rId40"/>
    <p:sldId id="27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BBA8"/>
    <a:srgbClr val="F68D2E"/>
    <a:srgbClr val="D0043C"/>
    <a:srgbClr val="A4D65E"/>
    <a:srgbClr val="6E6E6E"/>
    <a:srgbClr val="CFD0D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90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28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180D4-4DC6-4819-B4B2-E14F72BA88D0}" type="datetimeFigureOut">
              <a:rPr lang="en-US" smtClean="0"/>
              <a:t>09/02/18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5CF15-7169-47EF-8D67-4C96863E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0E848-922C-044A-8C3D-7E0ADC337686}" type="datetimeFigureOut">
              <a:rPr lang="en-US" smtClean="0"/>
              <a:t>09/02/18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A796D-D5A1-C14B-AE86-9C4E9BE7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04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A796D-D5A1-C14B-AE86-9C4E9BE714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5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 baseline="0">
                <a:latin typeface="Times New Roman"/>
              </a:defRPr>
            </a:lvl1pPr>
          </a:lstStyle>
          <a:p>
            <a:r>
              <a:rPr lang="en-US" dirty="0" smtClean="0"/>
              <a:t>T</a:t>
            </a:r>
            <a:r>
              <a:rPr lang="et-EE" dirty="0" smtClean="0"/>
              <a:t>ähtis  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latin typeface="Times New Roma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nimi</a:t>
            </a:r>
          </a:p>
          <a:p>
            <a:r>
              <a:rPr lang="et-EE" dirty="0" smtClean="0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93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314574"/>
            <a:ext cx="7962900" cy="1234826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997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1807" y="712816"/>
            <a:ext cx="3127768" cy="6654800"/>
          </a:xfrm>
        </p:spPr>
        <p:txBody>
          <a:bodyPr anchor="b"/>
          <a:lstStyle>
            <a:lvl1pPr marL="0" indent="0">
              <a:buNone/>
              <a:defRPr sz="45000" b="0" i="1">
                <a:solidFill>
                  <a:srgbClr val="F68D2E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t-EE" dirty="0" smtClean="0"/>
              <a:t>1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98721" y="2215816"/>
            <a:ext cx="4751812" cy="2233784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663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9300" y="685800"/>
            <a:ext cx="2349500" cy="23495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1841500"/>
            <a:ext cx="2340000" cy="1191196"/>
          </a:xfrm>
          <a:noFill/>
          <a:ln>
            <a:noFill/>
          </a:ln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7555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cs typeface="Times New Roman"/>
              </a:rPr>
              <a:t>1.</a:t>
            </a:r>
            <a:endParaRPr lang="en-US" sz="6600" b="0" i="1" dirty="0"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401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4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479800" y="685800"/>
            <a:ext cx="2349500" cy="23495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486076" y="1841500"/>
            <a:ext cx="2340000" cy="1191196"/>
          </a:xfr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34860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cs typeface="Times New Roman"/>
              </a:rPr>
              <a:t>2.</a:t>
            </a:r>
            <a:endParaRPr lang="en-US" sz="6600" b="0" i="1" dirty="0"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586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84900" y="685800"/>
            <a:ext cx="2349500" cy="23495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91176" y="1841500"/>
            <a:ext cx="2340000" cy="1191196"/>
          </a:xfr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61911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cs typeface="Times New Roman"/>
              </a:rPr>
              <a:t>3.</a:t>
            </a:r>
            <a:endParaRPr lang="en-US" sz="6600" b="0" i="1" dirty="0"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ke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5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566445" y="1036284"/>
            <a:ext cx="4212000" cy="421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0" y="2350070"/>
            <a:ext cx="3564566" cy="1732548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99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7330" y="3418086"/>
            <a:ext cx="346656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4187176" y="-483571"/>
            <a:ext cx="7856510" cy="78565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287" y="1346174"/>
            <a:ext cx="3452119" cy="1902466"/>
          </a:xfr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930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4187176" y="-483571"/>
            <a:ext cx="7856510" cy="78565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1930" y="2617986"/>
            <a:ext cx="346656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189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89" y="0"/>
            <a:ext cx="429391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470287" y="1346174"/>
            <a:ext cx="3921133" cy="1902466"/>
          </a:xfr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2" name="Content Placeholder 2"/>
          <p:cNvSpPr>
            <a:spLocks noGrp="1"/>
          </p:cNvSpPr>
          <p:nvPr>
            <p:ph idx="11"/>
          </p:nvPr>
        </p:nvSpPr>
        <p:spPr>
          <a:xfrm>
            <a:off x="515430" y="3418086"/>
            <a:ext cx="387877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947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89" y="0"/>
            <a:ext cx="429391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515430" y="2656086"/>
            <a:ext cx="387877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537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695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342900"/>
            <a:ext cx="8356600" cy="5346700"/>
          </a:xfr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Pilt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755900" y="5892800"/>
            <a:ext cx="5969000" cy="567540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P</a:t>
            </a:r>
            <a:r>
              <a:rPr lang="et-EE" dirty="0" smtClean="0"/>
              <a:t>ildiallkiri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2960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0" y="365126"/>
            <a:ext cx="8356600" cy="1325563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00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276474"/>
            <a:ext cx="8363190" cy="1133505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600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167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err="1" smtClean="0"/>
              <a:t>pilt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7097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9855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1" name="Picture Placeholder 6174"/>
          <p:cNvSpPr>
            <a:spLocks noGrp="1"/>
          </p:cNvSpPr>
          <p:nvPr>
            <p:ph type="pic" sz="quarter" idx="12" hasCustomPrompt="1"/>
          </p:nvPr>
        </p:nvSpPr>
        <p:spPr>
          <a:xfrm>
            <a:off x="34747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2" name="Picture Placeholder 6174"/>
          <p:cNvSpPr>
            <a:spLocks noGrp="1"/>
          </p:cNvSpPr>
          <p:nvPr>
            <p:ph type="pic" sz="quarter" idx="13" hasCustomPrompt="1"/>
          </p:nvPr>
        </p:nvSpPr>
        <p:spPr>
          <a:xfrm>
            <a:off x="58877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3" name="Picture Placeholder 6174"/>
          <p:cNvSpPr>
            <a:spLocks noGrp="1"/>
          </p:cNvSpPr>
          <p:nvPr>
            <p:ph type="pic" sz="quarter" idx="14" hasCustomPrompt="1"/>
          </p:nvPr>
        </p:nvSpPr>
        <p:spPr>
          <a:xfrm>
            <a:off x="68910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4" name="Picture Placeholder 6174"/>
          <p:cNvSpPr>
            <a:spLocks noGrp="1"/>
          </p:cNvSpPr>
          <p:nvPr>
            <p:ph type="pic" sz="quarter" idx="15" hasCustomPrompt="1"/>
          </p:nvPr>
        </p:nvSpPr>
        <p:spPr>
          <a:xfrm>
            <a:off x="44145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5" name="Picture Placeholder 6174"/>
          <p:cNvSpPr>
            <a:spLocks noGrp="1"/>
          </p:cNvSpPr>
          <p:nvPr>
            <p:ph type="pic" sz="quarter" idx="16" hasCustomPrompt="1"/>
          </p:nvPr>
        </p:nvSpPr>
        <p:spPr>
          <a:xfrm>
            <a:off x="19634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874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32512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56769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66802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42037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22" hasCustomPrompt="1"/>
          </p:nvPr>
        </p:nvSpPr>
        <p:spPr>
          <a:xfrm>
            <a:off x="17526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6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-168026"/>
            <a:ext cx="8363190" cy="1133505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690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MASTR TITLE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Name</a:t>
            </a:r>
            <a:endParaRPr lang="et-EE" dirty="0" smtClean="0"/>
          </a:p>
          <a:p>
            <a:r>
              <a:rPr lang="et-EE" dirty="0" smtClean="0"/>
              <a:t>xx.xx.2017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8"/>
            <a:ext cx="1787398" cy="5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558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8"/>
            <a:ext cx="1787398" cy="5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899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8"/>
            <a:ext cx="1787398" cy="5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9398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31674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8"/>
            <a:ext cx="1787398" cy="5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078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H="1">
            <a:off x="1374605" y="1401004"/>
            <a:ext cx="612000" cy="3132000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44374" cy="2702946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977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365126"/>
            <a:ext cx="84709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8"/>
            <a:ext cx="1787398" cy="5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3103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362866" y="568574"/>
            <a:ext cx="8363190" cy="1133505"/>
          </a:xfrm>
        </p:spPr>
        <p:txBody>
          <a:bodyPr anchor="t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8"/>
            <a:ext cx="1787398" cy="5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5331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punane)">
    <p:bg>
      <p:bgPr>
        <a:solidFill>
          <a:srgbClr val="F68D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MASTR TITLE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Name</a:t>
            </a:r>
            <a:endParaRPr lang="et-EE" dirty="0" smtClean="0"/>
          </a:p>
          <a:p>
            <a:r>
              <a:rPr lang="et-EE" dirty="0" smtClean="0"/>
              <a:t>xx.xx.2017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8"/>
            <a:ext cx="1787398" cy="5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42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punane)">
    <p:bg>
      <p:bgPr>
        <a:solidFill>
          <a:srgbClr val="F68D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8"/>
            <a:ext cx="1787398" cy="5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3053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punane)">
    <p:bg>
      <p:bgPr>
        <a:solidFill>
          <a:srgbClr val="F68D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8"/>
            <a:ext cx="1787398" cy="5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1766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punane)">
    <p:bg>
      <p:bgPr>
        <a:solidFill>
          <a:srgbClr val="F68D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603709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8"/>
            <a:ext cx="1787398" cy="5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374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punane)">
    <p:bg>
      <p:bgPr>
        <a:solidFill>
          <a:srgbClr val="F68D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365126"/>
            <a:ext cx="84709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8"/>
            <a:ext cx="1787398" cy="5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0456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punane)">
    <p:bg>
      <p:bgPr>
        <a:solidFill>
          <a:srgbClr val="F68D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362866" y="568574"/>
            <a:ext cx="8363190" cy="1133505"/>
          </a:xfrm>
        </p:spPr>
        <p:txBody>
          <a:bodyPr anchor="t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8"/>
            <a:ext cx="1787398" cy="5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7319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es selgitusega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10" name="Straight Connector 109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564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selgitusega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44374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994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g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555720" y="1784016"/>
            <a:ext cx="5724679" cy="2559384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597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20" y="1834816"/>
            <a:ext cx="7909080" cy="4045284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864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314574"/>
            <a:ext cx="7962900" cy="1234826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5320" y="1834816"/>
            <a:ext cx="7909080" cy="4045284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647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3866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dirty="0" smtClean="0"/>
              <a:t>CLICK TO EDIT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56767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5" r:id="rId3"/>
    <p:sldLayoutId id="2147483662" r:id="rId4"/>
    <p:sldLayoutId id="2147483668" r:id="rId5"/>
    <p:sldLayoutId id="2147483669" r:id="rId6"/>
    <p:sldLayoutId id="2147483686" r:id="rId7"/>
    <p:sldLayoutId id="2147483687" r:id="rId8"/>
    <p:sldLayoutId id="2147483689" r:id="rId9"/>
    <p:sldLayoutId id="2147483690" r:id="rId10"/>
    <p:sldLayoutId id="2147483677" r:id="rId11"/>
    <p:sldLayoutId id="2147483691" r:id="rId12"/>
    <p:sldLayoutId id="2147483692" r:id="rId13"/>
    <p:sldLayoutId id="2147483693" r:id="rId14"/>
    <p:sldLayoutId id="2147483678" r:id="rId15"/>
    <p:sldLayoutId id="2147483682" r:id="rId16"/>
    <p:sldLayoutId id="2147483670" r:id="rId17"/>
    <p:sldLayoutId id="2147483671" r:id="rId18"/>
    <p:sldLayoutId id="2147483683" r:id="rId19"/>
    <p:sldLayoutId id="2147483697" r:id="rId20"/>
    <p:sldLayoutId id="2147483676" r:id="rId21"/>
    <p:sldLayoutId id="2147483667" r:id="rId22"/>
    <p:sldLayoutId id="2147483679" r:id="rId23"/>
    <p:sldLayoutId id="2147483705" r:id="rId24"/>
    <p:sldLayoutId id="2147483706" r:id="rId25"/>
    <p:sldLayoutId id="2147483696" r:id="rId26"/>
    <p:sldLayoutId id="2147483681" r:id="rId27"/>
    <p:sldLayoutId id="2147483666" r:id="rId28"/>
    <p:sldLayoutId id="2147483688" r:id="rId29"/>
    <p:sldLayoutId id="2147483675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54000"/>
        </a:lnSpc>
        <a:spcBef>
          <a:spcPct val="0"/>
        </a:spcBef>
        <a:buNone/>
        <a:defRPr sz="6300" b="0" i="1" kern="1200" cap="all" spc="-300" baseline="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75000"/>
          </a:schemeClr>
        </a:buClr>
        <a:buFont typeface="Lucida Grande"/>
        <a:buChar char="-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9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7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Relationship Id="rId3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jpeg"/><Relationship Id="rId3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Slideshow   title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name</a:t>
            </a:r>
          </a:p>
          <a:p>
            <a:r>
              <a:rPr lang="et-EE" dirty="0" smtClean="0"/>
              <a:t>xx.xx.xxxx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374913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5720" y="1961816"/>
            <a:ext cx="5724679" cy="255938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Pudandendam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mod et res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prorerit</a:t>
            </a:r>
            <a:r>
              <a:rPr lang="et-EE" dirty="0"/>
              <a:t> </a:t>
            </a:r>
            <a:r>
              <a:rPr lang="en-US" dirty="0" err="1"/>
              <a:t>everem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 </a:t>
            </a:r>
            <a:r>
              <a:rPr lang="en-US" dirty="0" err="1"/>
              <a:t>ipsunt</a:t>
            </a:r>
            <a:r>
              <a:rPr lang="en-US" dirty="0"/>
              <a:t>. </a:t>
            </a:r>
            <a:r>
              <a:rPr lang="en-US" dirty="0" err="1"/>
              <a:t>Audant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ditatisci</a:t>
            </a:r>
            <a:r>
              <a:rPr lang="en-US" dirty="0"/>
              <a:t> </a:t>
            </a:r>
            <a:r>
              <a:rPr lang="en-US" dirty="0" err="1"/>
              <a:t>officil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t-EE" dirty="0"/>
              <a:t> </a:t>
            </a:r>
            <a:r>
              <a:rPr lang="en-US" dirty="0" err="1"/>
              <a:t>sequi</a:t>
            </a:r>
            <a:r>
              <a:rPr lang="en-US" dirty="0"/>
              <a:t> repro </a:t>
            </a:r>
            <a:r>
              <a:rPr lang="en-US" dirty="0" err="1" smtClean="0"/>
              <a:t>dolorep</a:t>
            </a:r>
            <a:r>
              <a:rPr lang="en-US" dirty="0" smtClean="0"/>
              <a:t> </a:t>
            </a:r>
            <a:r>
              <a:rPr lang="en-US" dirty="0" err="1"/>
              <a:t>tatamet</a:t>
            </a:r>
            <a:r>
              <a:rPr lang="en-US" dirty="0"/>
              <a:t> des </a:t>
            </a:r>
            <a:r>
              <a:rPr lang="en-US" dirty="0" smtClean="0"/>
              <a:t>exe.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815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07232"/>
            <a:ext cx="8470900" cy="1325563"/>
          </a:xfrm>
        </p:spPr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444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  <a:p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6739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7069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820" y="-10229"/>
            <a:ext cx="9243640" cy="6878456"/>
          </a:xfrm>
        </p:spPr>
      </p:pic>
    </p:spTree>
    <p:extLst>
      <p:ext uri="{BB962C8B-B14F-4D97-AF65-F5344CB8AC3E}">
        <p14:creationId xmlns:p14="http://schemas.microsoft.com/office/powerpoint/2010/main" val="6689931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velit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molestie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nostrud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nonummy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veniam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commodo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ipsum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lobortis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autem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128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smtClean="0"/>
              <a:t>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27423027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title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410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905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74576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 descr="droonivaade-Tallinna-Ülikool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703" y="1070608"/>
            <a:ext cx="7772400" cy="1496859"/>
          </a:xfrm>
        </p:spPr>
        <p:txBody>
          <a:bodyPr/>
          <a:lstStyle/>
          <a:p>
            <a:r>
              <a:rPr lang="en-US" dirty="0" smtClean="0"/>
              <a:t>Slideshow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069" y="2578100"/>
            <a:ext cx="7182297" cy="1153632"/>
          </a:xfrm>
        </p:spPr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err="1" smtClean="0"/>
              <a:t>xx.xx.xxxx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306" y="5976608"/>
            <a:ext cx="1787398" cy="5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102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716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Lauri Veerde-virtuaaltuur-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4774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5876" y="679623"/>
            <a:ext cx="2340001" cy="2366148"/>
          </a:xfr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 smtClean="0"/>
              <a:t>elit</a:t>
            </a:r>
            <a:endParaRPr lang="en-US" dirty="0" smtClean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pic>
        <p:nvPicPr>
          <p:cNvPr id="3" name="Picture Placeholder 2" descr="29279232221_c5c913f8d5_k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692696"/>
            <a:ext cx="2340000" cy="2340000"/>
          </a:xfrm>
        </p:spPr>
      </p:pic>
    </p:spTree>
    <p:extLst>
      <p:ext uri="{BB962C8B-B14F-4D97-AF65-F5344CB8AC3E}">
        <p14:creationId xmlns:p14="http://schemas.microsoft.com/office/powerpoint/2010/main" val="10483203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8" name="Picture Placeholder 2" descr="28736845233_29c47ee692_k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4"/>
          <a:stretch/>
        </p:blipFill>
        <p:spPr>
          <a:xfrm>
            <a:off x="758676" y="692696"/>
            <a:ext cx="2340000" cy="2340000"/>
          </a:xfrm>
        </p:spPr>
      </p:pic>
      <p:pic>
        <p:nvPicPr>
          <p:cNvPr id="9" name="Picture Placeholder 2" descr="29279232221_c5c913f8d5_k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692696"/>
            <a:ext cx="2340000" cy="2340000"/>
          </a:xfrm>
        </p:spPr>
      </p:pic>
    </p:spTree>
    <p:extLst>
      <p:ext uri="{BB962C8B-B14F-4D97-AF65-F5344CB8AC3E}">
        <p14:creationId xmlns:p14="http://schemas.microsoft.com/office/powerpoint/2010/main" val="22689540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8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5876" y="679623"/>
            <a:ext cx="2340001" cy="2366148"/>
          </a:xfrm>
        </p:spPr>
      </p:pic>
      <p:pic>
        <p:nvPicPr>
          <p:cNvPr id="3" name="Picture Placeholder 2" descr="28736845233_29c47ee692_k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4"/>
          <a:stretch/>
        </p:blipFill>
        <p:spPr/>
      </p:pic>
    </p:spTree>
    <p:extLst>
      <p:ext uri="{BB962C8B-B14F-4D97-AF65-F5344CB8AC3E}">
        <p14:creationId xmlns:p14="http://schemas.microsoft.com/office/powerpoint/2010/main" val="29818834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409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Placeholder 4" descr="28071877466_4512dd47d9_k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55" y="1036284"/>
            <a:ext cx="4212000" cy="4212000"/>
          </a:xfrm>
        </p:spPr>
      </p:pic>
    </p:spTree>
    <p:extLst>
      <p:ext uri="{BB962C8B-B14F-4D97-AF65-F5344CB8AC3E}">
        <p14:creationId xmlns:p14="http://schemas.microsoft.com/office/powerpoint/2010/main" val="19849292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Placeholder 1" descr="arh-detail-IMG_8727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in up to four rows</a:t>
            </a:r>
          </a:p>
        </p:txBody>
      </p:sp>
    </p:spTree>
    <p:extLst>
      <p:ext uri="{BB962C8B-B14F-4D97-AF65-F5344CB8AC3E}">
        <p14:creationId xmlns:p14="http://schemas.microsoft.com/office/powerpoint/2010/main" val="42415539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29279310211_c945ffd577_k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69"/>
          <a:stretch/>
        </p:blipFill>
        <p:spPr/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90171"/>
      </p:ext>
    </p:extLst>
  </p:cSld>
  <p:clrMapOvr>
    <a:masterClrMapping/>
  </p:clrMapOvr>
  <p:transition xmlns:p14="http://schemas.microsoft.com/office/powerpoint/2010/main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rh-antropoloogide konverents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48292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19856"/>
            <a:ext cx="9144002" cy="7297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703" y="1070608"/>
            <a:ext cx="7772400" cy="1496859"/>
          </a:xfrm>
        </p:spPr>
        <p:txBody>
          <a:bodyPr/>
          <a:lstStyle/>
          <a:p>
            <a:r>
              <a:rPr lang="en-US" dirty="0"/>
              <a:t>Slideshow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069" y="2578100"/>
            <a:ext cx="7182297" cy="1153632"/>
          </a:xfrm>
        </p:spPr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err="1" smtClean="0"/>
              <a:t>xx.xx.xxxx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306" y="5976608"/>
            <a:ext cx="1787398" cy="5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023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graphicstock-amazed-young-man-with-book-and-apple-on-his-head-sitting-with-legs-crossed-over-yellow-background_ruc43K_82g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287" y="528821"/>
            <a:ext cx="3921133" cy="1902466"/>
          </a:xfrm>
        </p:spPr>
        <p:txBody>
          <a:bodyPr/>
          <a:lstStyle/>
          <a:p>
            <a:r>
              <a:rPr lang="en-US" dirty="0"/>
              <a:t>Title in up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four rows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515430" y="2438550"/>
            <a:ext cx="3878770" cy="325930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09396"/>
      </p:ext>
    </p:extLst>
  </p:cSld>
  <p:clrMapOvr>
    <a:masterClrMapping/>
  </p:clrMapOvr>
  <p:transition xmlns:p14="http://schemas.microsoft.com/office/powerpoint/2010/main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Placeholder 5" descr="graphicstock-amazed-pretty-young-woman-covered-her-face-with-red-book-over-yellow-background_Bu-F6wCLne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0089" y="0"/>
            <a:ext cx="4293911" cy="6858000"/>
          </a:xfrm>
        </p:spPr>
      </p:pic>
    </p:spTree>
    <p:extLst>
      <p:ext uri="{BB962C8B-B14F-4D97-AF65-F5344CB8AC3E}">
        <p14:creationId xmlns:p14="http://schemas.microsoft.com/office/powerpoint/2010/main" val="2104839007"/>
      </p:ext>
    </p:extLst>
  </p:cSld>
  <p:clrMapOvr>
    <a:masterClrMapping/>
  </p:clrMapOvr>
  <p:transition xmlns:p14="http://schemas.microsoft.com/office/powerpoint/2010/main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28003544842_12d484d96e_k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49512"/>
      </p:ext>
    </p:extLst>
  </p:cSld>
  <p:clrMapOvr>
    <a:masterClrMapping/>
  </p:clrMapOvr>
  <p:transition xmlns:p14="http://schemas.microsoft.com/office/powerpoint/2010/main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title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289325"/>
              </p:ext>
            </p:extLst>
          </p:nvPr>
        </p:nvGraphicFramePr>
        <p:xfrm>
          <a:off x="534546" y="1599974"/>
          <a:ext cx="8105689" cy="294415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4505689">
                  <a:extLst>
                    <a:ext uri="{9D8B030D-6E8A-4147-A177-3AD203B41FA5}">
                      <a16:colId xmlns:a16="http://schemas.microsoft.com/office/drawing/2014/main" xmlns="" val="54408201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323773814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3605729"/>
                  </a:ext>
                </a:extLst>
              </a:tr>
              <a:tr h="50765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Pikem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r>
                        <a:rPr lang="en-US" sz="1200" dirty="0" smtClean="0">
                          <a:latin typeface="Times New Roman"/>
                        </a:rPr>
                        <a:t/>
                      </a:r>
                      <a:br>
                        <a:rPr lang="en-US" sz="1200" dirty="0" smtClean="0">
                          <a:latin typeface="Times New Roman"/>
                        </a:rPr>
                      </a:br>
                      <a:r>
                        <a:rPr lang="en-US" sz="1200" dirty="0" err="1" smtClean="0">
                          <a:latin typeface="Times New Roman"/>
                        </a:rPr>
                        <a:t>kahel</a:t>
                      </a:r>
                      <a:r>
                        <a:rPr lang="en-US" sz="1200" dirty="0" smtClean="0">
                          <a:latin typeface="Times New Roman"/>
                        </a:rPr>
                        <a:t> real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99310427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6772336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err="1" smtClean="0">
                          <a:latin typeface="Times New Roman"/>
                        </a:rPr>
                        <a:t>Olulisem</a:t>
                      </a:r>
                      <a:r>
                        <a:rPr lang="en-US" sz="1200" b="1" baseline="0" dirty="0" smtClean="0">
                          <a:latin typeface="Times New Roman"/>
                        </a:rPr>
                        <a:t> </a:t>
                      </a:r>
                      <a:r>
                        <a:rPr lang="en-US" sz="1200" b="1" dirty="0" err="1" smtClean="0">
                          <a:latin typeface="Times New Roman"/>
                        </a:rPr>
                        <a:t>tekst</a:t>
                      </a:r>
                      <a:endParaRPr lang="en-US" sz="1200" b="1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/>
                        </a:rPr>
                        <a:t>00 000</a:t>
                      </a:r>
                      <a:endParaRPr lang="en-US" sz="1200" b="1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1901031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61948627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37240540"/>
                  </a:ext>
                </a:extLst>
              </a:tr>
            </a:tbl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2755900" y="5892800"/>
            <a:ext cx="5969000" cy="567540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smtClean="0">
                <a:latin typeface="Times New Roman"/>
              </a:rPr>
              <a:t>caption</a:t>
            </a:r>
            <a:endParaRPr lang="en-US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13237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title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70870"/>
              </p:ext>
            </p:extLst>
          </p:nvPr>
        </p:nvGraphicFramePr>
        <p:xfrm>
          <a:off x="534546" y="1527312"/>
          <a:ext cx="8190354" cy="6615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="" xmlns:a16="http://schemas.microsoft.com/office/drawing/2014/main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="" xmlns:a16="http://schemas.microsoft.com/office/drawing/2014/main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smtClean="0">
                          <a:latin typeface="Times New Roman"/>
                        </a:rPr>
                        <a:t>TEEMA </a:t>
                      </a:r>
                      <a:r>
                        <a:rPr lang="en-US" sz="1200" cap="all" spc="200" baseline="0" dirty="0" err="1" smtClean="0"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smtClean="0">
                          <a:latin typeface="Times New Roman"/>
                        </a:rPr>
                        <a:t>0000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110028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708973"/>
              </p:ext>
            </p:extLst>
          </p:nvPr>
        </p:nvGraphicFramePr>
        <p:xfrm>
          <a:off x="534546" y="2406629"/>
          <a:ext cx="8190354" cy="17265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="" xmlns:a16="http://schemas.microsoft.com/office/drawing/2014/main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="" xmlns:a16="http://schemas.microsoft.com/office/drawing/2014/main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smtClean="0">
                          <a:latin typeface="Times New Roman"/>
                        </a:rPr>
                        <a:t>TEEMA </a:t>
                      </a:r>
                      <a:r>
                        <a:rPr lang="en-US" sz="1200" cap="all" spc="200" baseline="0" dirty="0" err="1" smtClean="0"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smtClean="0">
                          <a:latin typeface="Times New Roman"/>
                        </a:rPr>
                        <a:t>0000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93605729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575032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4305667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74240"/>
              </p:ext>
            </p:extLst>
          </p:nvPr>
        </p:nvGraphicFramePr>
        <p:xfrm>
          <a:off x="534546" y="4350892"/>
          <a:ext cx="8190354" cy="10165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="" xmlns:a16="http://schemas.microsoft.com/office/drawing/2014/main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="" xmlns:a16="http://schemas.microsoft.com/office/drawing/2014/main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smtClean="0">
                          <a:latin typeface="Times New Roman"/>
                        </a:rPr>
                        <a:t>TEEMA </a:t>
                      </a:r>
                      <a:r>
                        <a:rPr lang="en-US" sz="1200" cap="all" spc="200" baseline="0" dirty="0" err="1" smtClean="0"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93605729"/>
                  </a:ext>
                </a:extLst>
              </a:tr>
            </a:tbl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2755900" y="5892800"/>
            <a:ext cx="5969000" cy="567540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smtClean="0">
                <a:latin typeface="Times New Roman"/>
              </a:rPr>
              <a:t>caption</a:t>
            </a:r>
            <a:endParaRPr lang="en-US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08955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eklid-crop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80578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01725" y="1704112"/>
            <a:ext cx="308975" cy="1581211"/>
          </a:xfrm>
          <a:prstGeom prst="line">
            <a:avLst/>
          </a:prstGeom>
          <a:ln w="53975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056227" y="1704112"/>
            <a:ext cx="308975" cy="1581211"/>
          </a:xfrm>
          <a:prstGeom prst="line">
            <a:avLst/>
          </a:prstGeom>
          <a:ln w="53975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33089" y="4155850"/>
            <a:ext cx="308975" cy="1581211"/>
          </a:xfrm>
          <a:prstGeom prst="line">
            <a:avLst/>
          </a:prstGeom>
          <a:ln w="53975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576880" y="4143150"/>
            <a:ext cx="308975" cy="1581211"/>
          </a:xfrm>
          <a:prstGeom prst="line">
            <a:avLst/>
          </a:prstGeom>
          <a:ln w="53975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Placeholder 37" descr="Detail-5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9" name="Picture Placeholder 38" descr="DSC_0780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42" name="Picture Placeholder 41" descr="teklid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0" name="Picture Placeholder 39" descr="IMG_0313-2098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4" name="Text Placeholder 25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 smtClean="0"/>
              <a:t>Alampunkti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r>
              <a:rPr lang="en-US" dirty="0" smtClean="0"/>
              <a:t> </a:t>
            </a:r>
            <a:r>
              <a:rPr lang="en-US" dirty="0" err="1" smtClean="0"/>
              <a:t>viie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kuue</a:t>
            </a:r>
            <a:r>
              <a:rPr lang="en-US" dirty="0" smtClean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  <p:sp>
        <p:nvSpPr>
          <p:cNvPr id="255" name="Text Placeholder 25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title</a:t>
            </a:r>
            <a:endParaRPr lang="en-US" dirty="0"/>
          </a:p>
        </p:txBody>
      </p:sp>
      <p:pic>
        <p:nvPicPr>
          <p:cNvPr id="4" name="Picture Placeholder 3" descr="29279212871_0a77b825f3_k.jpg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 descr="Indrek Pajula tlu_vanalinn_panoraam.jpg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45365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14425" y="1691412"/>
            <a:ext cx="308975" cy="1581211"/>
          </a:xfrm>
          <a:prstGeom prst="line">
            <a:avLst/>
          </a:prstGeom>
          <a:ln w="53975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068927" y="1691412"/>
            <a:ext cx="308975" cy="1581211"/>
          </a:xfrm>
          <a:prstGeom prst="line">
            <a:avLst/>
          </a:prstGeom>
          <a:ln w="53975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45789" y="4130450"/>
            <a:ext cx="308975" cy="1581211"/>
          </a:xfrm>
          <a:prstGeom prst="line">
            <a:avLst/>
          </a:prstGeom>
          <a:ln w="53975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589580" y="4130450"/>
            <a:ext cx="308975" cy="1581211"/>
          </a:xfrm>
          <a:prstGeom prst="line">
            <a:avLst/>
          </a:prstGeom>
          <a:ln w="53975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8" name="Title 2207"/>
          <p:cNvSpPr>
            <a:spLocks noGrp="1"/>
          </p:cNvSpPr>
          <p:nvPr>
            <p:ph type="title"/>
          </p:nvPr>
        </p:nvSpPr>
        <p:spPr>
          <a:xfrm>
            <a:off x="375566" y="-168026"/>
            <a:ext cx="8363190" cy="1133505"/>
          </a:xfrm>
        </p:spPr>
        <p:txBody>
          <a:bodyPr/>
          <a:lstStyle/>
          <a:p>
            <a:r>
              <a:rPr lang="en-US" dirty="0"/>
              <a:t>List title</a:t>
            </a:r>
          </a:p>
        </p:txBody>
      </p:sp>
      <p:sp>
        <p:nvSpPr>
          <p:cNvPr id="2209" name="Rectangle 2208"/>
          <p:cNvSpPr/>
          <p:nvPr/>
        </p:nvSpPr>
        <p:spPr>
          <a:xfrm>
            <a:off x="792534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 smtClean="0">
                <a:latin typeface="Times New Roman"/>
              </a:rPr>
              <a:t>Alampunkti</a:t>
            </a:r>
            <a:endParaRPr lang="en-US" sz="1700" dirty="0" smtClean="0">
              <a:latin typeface="Times New Roman"/>
            </a:endParaRPr>
          </a:p>
          <a:p>
            <a:pPr algn="ctr"/>
            <a:r>
              <a:rPr lang="en-US" sz="1700" dirty="0" err="1" smtClean="0">
                <a:latin typeface="Times New Roman"/>
              </a:rPr>
              <a:t>tekst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viie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või</a:t>
            </a:r>
            <a:endParaRPr lang="en-US" sz="1700" dirty="0" smtClean="0">
              <a:latin typeface="Times New Roman"/>
            </a:endParaRPr>
          </a:p>
          <a:p>
            <a:pPr algn="ctr"/>
            <a:r>
              <a:rPr lang="en-US" sz="1700" dirty="0" err="1" smtClean="0">
                <a:latin typeface="Times New Roman"/>
              </a:rPr>
              <a:t>kuue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3235223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5690163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6689788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4223044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1747314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12" y="1501901"/>
            <a:ext cx="842298" cy="756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162" y="1508126"/>
            <a:ext cx="877137" cy="75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536" y="1476120"/>
            <a:ext cx="707052" cy="864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991" y="3945381"/>
            <a:ext cx="818861" cy="82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4247" y="4004870"/>
            <a:ext cx="942543" cy="72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4523" y="3971563"/>
            <a:ext cx="82943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243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65225" y="1805712"/>
            <a:ext cx="308975" cy="1581211"/>
          </a:xfrm>
          <a:prstGeom prst="line">
            <a:avLst/>
          </a:prstGeom>
          <a:ln w="53975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119727" y="1805712"/>
            <a:ext cx="308975" cy="1581211"/>
          </a:xfrm>
          <a:prstGeom prst="line">
            <a:avLst/>
          </a:prstGeom>
          <a:ln w="53975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96589" y="3863750"/>
            <a:ext cx="308975" cy="1581211"/>
          </a:xfrm>
          <a:prstGeom prst="line">
            <a:avLst/>
          </a:prstGeom>
          <a:ln w="53975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640380" y="3863750"/>
            <a:ext cx="308975" cy="1581211"/>
          </a:xfrm>
          <a:prstGeom prst="line">
            <a:avLst/>
          </a:prstGeom>
          <a:ln w="53975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9" name="Rectangle 2208"/>
          <p:cNvSpPr/>
          <p:nvPr/>
        </p:nvSpPr>
        <p:spPr>
          <a:xfrm>
            <a:off x="843334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3286023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5740963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6740588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4273844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1798114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0" name="Title 2207"/>
          <p:cNvSpPr>
            <a:spLocks noGrp="1"/>
          </p:cNvSpPr>
          <p:nvPr>
            <p:ph type="title"/>
          </p:nvPr>
        </p:nvSpPr>
        <p:spPr>
          <a:xfrm>
            <a:off x="375566" y="-168026"/>
            <a:ext cx="8363190" cy="1133505"/>
          </a:xfrm>
        </p:spPr>
        <p:txBody>
          <a:bodyPr/>
          <a:lstStyle/>
          <a:p>
            <a:r>
              <a:rPr lang="en-US" dirty="0"/>
              <a:t>List title</a:t>
            </a:r>
          </a:p>
        </p:txBody>
      </p:sp>
    </p:spTree>
    <p:extLst>
      <p:ext uri="{BB962C8B-B14F-4D97-AF65-F5344CB8AC3E}">
        <p14:creationId xmlns:p14="http://schemas.microsoft.com/office/powerpoint/2010/main" val="25832317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tlu_ivar_veermae_copyright_007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699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0619946" cy="6885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703" y="1070608"/>
            <a:ext cx="7772400" cy="1496859"/>
          </a:xfrm>
        </p:spPr>
        <p:txBody>
          <a:bodyPr/>
          <a:lstStyle/>
          <a:p>
            <a:r>
              <a:rPr lang="en-US" dirty="0"/>
              <a:t>Slideshow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069" y="2578100"/>
            <a:ext cx="7182297" cy="1153632"/>
          </a:xfrm>
        </p:spPr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err="1" smtClean="0"/>
              <a:t>xx.xx.xxxx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8"/>
            <a:ext cx="1787398" cy="5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488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94102" y="1866762"/>
            <a:ext cx="4591936" cy="1325563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et-EE" dirty="0" smtClean="0"/>
              <a:t>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08069" y="3486204"/>
            <a:ext cx="7182297" cy="1669996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NAME</a:t>
            </a:r>
          </a:p>
          <a:p>
            <a:pPr marL="0" indent="0">
              <a:buNone/>
            </a:pPr>
            <a:r>
              <a:rPr lang="et-EE" dirty="0" smtClean="0"/>
              <a:t>nimi@tlu.ee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939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ogan-es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88" y="635361"/>
            <a:ext cx="7557025" cy="556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783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Title in four or five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41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in  four or five words</a:t>
            </a:r>
          </a:p>
        </p:txBody>
      </p:sp>
    </p:spTree>
    <p:extLst>
      <p:ext uri="{BB962C8B-B14F-4D97-AF65-F5344CB8AC3E}">
        <p14:creationId xmlns:p14="http://schemas.microsoft.com/office/powerpoint/2010/main" val="31355173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Title in four or five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525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in  four or five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26526" y="3178965"/>
            <a:ext cx="5928562" cy="173254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 err="1"/>
              <a:t>Pudandendam</a:t>
            </a:r>
            <a:r>
              <a:rPr lang="en-US" sz="2800" dirty="0"/>
              <a:t> </a:t>
            </a:r>
            <a:r>
              <a:rPr lang="en-US" sz="2800" dirty="0" err="1"/>
              <a:t>ratur</a:t>
            </a:r>
            <a:r>
              <a:rPr lang="en-US" sz="2800" dirty="0"/>
              <a:t> mod et res </a:t>
            </a:r>
            <a:r>
              <a:rPr lang="en-US" sz="2800" dirty="0" err="1"/>
              <a:t>autem</a:t>
            </a:r>
            <a:r>
              <a:rPr lang="en-US" sz="2800" dirty="0"/>
              <a:t> que </a:t>
            </a:r>
            <a:r>
              <a:rPr lang="en-US" sz="2800" dirty="0" err="1" smtClean="0"/>
              <a:t>prorerit</a:t>
            </a:r>
            <a:r>
              <a:rPr lang="et-EE" sz="2800" dirty="0" smtClean="0"/>
              <a:t> </a:t>
            </a:r>
            <a:r>
              <a:rPr lang="en-US" sz="2800" dirty="0" err="1" smtClean="0"/>
              <a:t>everem</a:t>
            </a:r>
            <a:r>
              <a:rPr lang="en-US" sz="2800" dirty="0" smtClean="0"/>
              <a:t> </a:t>
            </a:r>
            <a:r>
              <a:rPr lang="en-US" sz="2800" dirty="0" err="1"/>
              <a:t>fuga</a:t>
            </a:r>
            <a:r>
              <a:rPr lang="en-US" sz="2800" dirty="0"/>
              <a:t> </a:t>
            </a:r>
            <a:r>
              <a:rPr lang="en-US" sz="2800" dirty="0" err="1"/>
              <a:t>ipsunt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72105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LU Esitlus">
  <a:themeElements>
    <a:clrScheme name="TL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LY">
      <a:majorFont>
        <a:latin typeface="Minion Pro Med Cond Disp"/>
        <a:ea typeface=""/>
        <a:cs typeface=""/>
      </a:majorFont>
      <a:minorFont>
        <a:latin typeface="Minion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602</Words>
  <Application>Microsoft Macintosh PowerPoint</Application>
  <PresentationFormat>On-screen Show (4:3)</PresentationFormat>
  <Paragraphs>168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TLU Esitlus</vt:lpstr>
      <vt:lpstr>Slideshow   title</vt:lpstr>
      <vt:lpstr>Slideshow title</vt:lpstr>
      <vt:lpstr>Slideshow title</vt:lpstr>
      <vt:lpstr>Slideshow title</vt:lpstr>
      <vt:lpstr>PowerPoint Presentation</vt:lpstr>
      <vt:lpstr>Title in four or five words</vt:lpstr>
      <vt:lpstr>Title in  four or five words</vt:lpstr>
      <vt:lpstr>Title in four or five words</vt:lpstr>
      <vt:lpstr>Title in  four or five words</vt:lpstr>
      <vt:lpstr>PowerPoint Presentation</vt:lpstr>
      <vt:lpstr>Title</vt:lpstr>
      <vt:lpstr>title</vt:lpstr>
      <vt:lpstr>title</vt:lpstr>
      <vt:lpstr>PowerPoint Presentation</vt:lpstr>
      <vt:lpstr>comparison</vt:lpstr>
      <vt:lpstr>comparison</vt:lpstr>
      <vt:lpstr>title</vt:lpstr>
      <vt:lpstr>PowerPoint Presentation</vt:lpstr>
      <vt:lpstr>PowerPoint Presentation</vt:lpstr>
      <vt:lpstr>PowerPoint Presentation</vt:lpstr>
      <vt:lpstr>PowerPoint Presentation</vt:lpstr>
      <vt:lpstr>title</vt:lpstr>
      <vt:lpstr>title</vt:lpstr>
      <vt:lpstr>title</vt:lpstr>
      <vt:lpstr>title</vt:lpstr>
      <vt:lpstr>PowerPoint Presentation</vt:lpstr>
      <vt:lpstr>Title in up to four rows</vt:lpstr>
      <vt:lpstr>PowerPoint Presentation</vt:lpstr>
      <vt:lpstr>PowerPoint Presentation</vt:lpstr>
      <vt:lpstr>Title in up  to four rows</vt:lpstr>
      <vt:lpstr>PowerPoint Presentation</vt:lpstr>
      <vt:lpstr>PowerPoint Presentation</vt:lpstr>
      <vt:lpstr>Table title</vt:lpstr>
      <vt:lpstr>Tabel title</vt:lpstr>
      <vt:lpstr>PowerPoint Presentation</vt:lpstr>
      <vt:lpstr>List title</vt:lpstr>
      <vt:lpstr>List title</vt:lpstr>
      <vt:lpstr>List title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TLU esitlus</dc:title>
  <dc:creator/>
  <cp:lastModifiedBy/>
  <cp:revision>1</cp:revision>
  <dcterms:created xsi:type="dcterms:W3CDTF">2017-11-28T11:48:14Z</dcterms:created>
  <dcterms:modified xsi:type="dcterms:W3CDTF">2018-02-09T13:06:25Z</dcterms:modified>
</cp:coreProperties>
</file>