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8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orient="horz" pos="1620">
          <p15:clr>
            <a:srgbClr val="A4A3A4"/>
          </p15:clr>
        </p15:guide>
      </p15:sldGuideLst>
    </p:ext>
    <p:ext uri="http://customooxmlschemas.google.com/">
      <go:slidesCustomData xmlns:go="http://customooxmlschemas.google.com/" r:id="rId50" roundtripDataSignature="AMtx7mhaFasd6wgUJ87CDmEEB3wlJH/C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162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dcd79261c1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dcd79261c1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dcd79261c1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dcd79261c1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dcd79261c1_0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dcd79261c1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dcd79261c1_0_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dcd79261c1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dcd79261c1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dcd79261c1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dcd79261c1_0_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dcd79261c1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dcd79261c1_0_1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dcd79261c1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dcd79261c1_0_1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dcd79261c1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dcd79261c1_0_1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dcd79261c1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dcd79261c1_0_1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dcd79261c1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dcd79261c1_0_1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dcd79261c1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dcc425569a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dcc425569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dcc425569a_0_12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gdcc425569a_0_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dcc425569a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dcc425569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dcc425569a_0_2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dcc425569a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dcc425569a_0_2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dcc425569a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dcc425569a_0_3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dcc425569a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dcc425569a_0_3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dcc425569a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dcc425569a_0_4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dcc425569a_0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dcc425569a_0_6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gdcc425569a_0_6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dcc425569a_0_7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gdcc425569a_0_7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dcc425569a_0_83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gdcc425569a_0_8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dcc425569a_0_10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dcc425569a_0_10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dcc425569a_0_10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dcc425569a_0_10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dcc425569a_0_10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dcc425569a_0_10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dcc425569a_0_11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dcc425569a_0_1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5" name="Google Shape;505;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dcc425569a_0_12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dcc425569a_0_1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dcc425569a_0_1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gdcc425569a_0_11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dcc425569a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dcc425569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dcc425569a_0_12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dcc425569a_0_1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dcc425569a_0_1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gdcc425569a_0_11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dcc425569a_0_12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dcc425569a_0_1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dcc425569a_0_12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dcc425569a_0_1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dcd79261c1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dcd79261c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dcd79261c1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dcd79261c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dcd79261c1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dcd79261c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dcd79261c1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dcd79261c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dcd79261c1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dcd79261c1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islaid (punane)">
  <p:cSld name="Esislaid (punane)">
    <p:bg>
      <p:bgPr>
        <a:solidFill>
          <a:srgbClr val="F68D2E"/>
        </a:solidFill>
      </p:bgPr>
    </p:bg>
    <p:spTree>
      <p:nvGrpSpPr>
        <p:cNvPr id="7" name="Shape 7"/>
        <p:cNvGrpSpPr/>
        <p:nvPr/>
      </p:nvGrpSpPr>
      <p:grpSpPr>
        <a:xfrm>
          <a:off x="0" y="0"/>
          <a:ext cx="0" cy="0"/>
          <a:chOff x="0" y="0"/>
          <a:chExt cx="0" cy="0"/>
        </a:xfrm>
      </p:grpSpPr>
      <p:sp>
        <p:nvSpPr>
          <p:cNvPr id="8" name="Google Shape;8;p30"/>
          <p:cNvSpPr txBox="1"/>
          <p:nvPr>
            <p:ph type="ctrTitle"/>
          </p:nvPr>
        </p:nvSpPr>
        <p:spPr>
          <a:xfrm>
            <a:off x="818703" y="1532152"/>
            <a:ext cx="7772400" cy="1122644"/>
          </a:xfrm>
          <a:prstGeom prst="rect">
            <a:avLst/>
          </a:prstGeom>
          <a:noFill/>
          <a:ln>
            <a:noFill/>
          </a:ln>
        </p:spPr>
        <p:txBody>
          <a:bodyPr anchorCtr="0" anchor="t" bIns="45700" lIns="91425" spcFirstLastPara="1" rIns="91425" wrap="square" tIns="45700">
            <a:noAutofit/>
          </a:bodyPr>
          <a:lstStyle>
            <a:lvl1pPr lvl="0" marR="0" rtl="0" algn="l">
              <a:lnSpc>
                <a:spcPct val="53000"/>
              </a:lnSpc>
              <a:spcBef>
                <a:spcPts val="0"/>
              </a:spcBef>
              <a:spcAft>
                <a:spcPts val="0"/>
              </a:spcAft>
              <a:buClr>
                <a:schemeClr val="lt1"/>
              </a:buClr>
              <a:buSzPts val="8800"/>
              <a:buFont typeface="Times New Roman"/>
              <a:buNone/>
              <a:defRPr b="0" i="1" sz="88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30"/>
          <p:cNvSpPr txBox="1"/>
          <p:nvPr>
            <p:ph idx="1" type="subTitle"/>
          </p:nvPr>
        </p:nvSpPr>
        <p:spPr>
          <a:xfrm>
            <a:off x="808070" y="3086100"/>
            <a:ext cx="7182297" cy="865224"/>
          </a:xfrm>
          <a:prstGeom prst="rect">
            <a:avLst/>
          </a:prstGeom>
          <a:noFill/>
          <a:ln>
            <a:noFill/>
          </a:ln>
        </p:spPr>
        <p:txBody>
          <a:bodyPr anchorCtr="0" anchor="t" bIns="45700" lIns="36000" spcFirstLastPara="1" rIns="91425" wrap="square" tIns="180000">
            <a:noAutofit/>
          </a:bodyPr>
          <a:lstStyle>
            <a:lvl1pPr lvl="0" algn="l">
              <a:lnSpc>
                <a:spcPct val="50000"/>
              </a:lnSpc>
              <a:spcBef>
                <a:spcPts val="1000"/>
              </a:spcBef>
              <a:spcAft>
                <a:spcPts val="0"/>
              </a:spcAft>
              <a:buSzPts val="2400"/>
              <a:buNone/>
              <a:defRPr sz="2400" cap="small">
                <a:solidFill>
                  <a:srgbClr val="FFFFF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0" name="Google Shape;10;p30"/>
          <p:cNvPicPr preferRelativeResize="0"/>
          <p:nvPr/>
        </p:nvPicPr>
        <p:blipFill rotWithShape="1">
          <a:blip r:embed="rId2">
            <a:alphaModFix/>
          </a:blip>
          <a:srcRect b="0" l="0" r="0" t="0"/>
          <a:stretch/>
        </p:blipFill>
        <p:spPr>
          <a:xfrm>
            <a:off x="436147" y="4337132"/>
            <a:ext cx="1622088" cy="541492"/>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02 (valge)">
  <p:cSld name="tees 02 (valge)">
    <p:spTree>
      <p:nvGrpSpPr>
        <p:cNvPr id="45" name="Shape 45"/>
        <p:cNvGrpSpPr/>
        <p:nvPr/>
      </p:nvGrpSpPr>
      <p:grpSpPr>
        <a:xfrm>
          <a:off x="0" y="0"/>
          <a:ext cx="0" cy="0"/>
          <a:chOff x="0" y="0"/>
          <a:chExt cx="0" cy="0"/>
        </a:xfrm>
      </p:grpSpPr>
      <p:sp>
        <p:nvSpPr>
          <p:cNvPr id="46" name="Google Shape;46;p39"/>
          <p:cNvSpPr txBox="1"/>
          <p:nvPr>
            <p:ph type="title"/>
          </p:nvPr>
        </p:nvSpPr>
        <p:spPr>
          <a:xfrm>
            <a:off x="2469826" y="1249390"/>
            <a:ext cx="5944374" cy="202721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dk1"/>
              </a:buClr>
              <a:buSzPts val="3600"/>
              <a:buFont typeface="Times New Roman"/>
              <a:buNone/>
              <a:defRPr b="0" i="0" sz="36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47" name="Google Shape;47;p39"/>
          <p:cNvCxnSpPr/>
          <p:nvPr/>
        </p:nvCxnSpPr>
        <p:spPr>
          <a:xfrm flipH="1">
            <a:off x="1130535" y="1043157"/>
            <a:ext cx="445675" cy="2356596"/>
          </a:xfrm>
          <a:prstGeom prst="straightConnector1">
            <a:avLst/>
          </a:prstGeom>
          <a:noFill/>
          <a:ln cap="flat" cmpd="sng" w="57150">
            <a:solidFill>
              <a:srgbClr val="F68D2E"/>
            </a:solidFill>
            <a:prstDash val="solid"/>
            <a:miter lim="800000"/>
            <a:headEnd len="sm" w="sm" type="none"/>
            <a:tailEnd len="sm" w="sm" type="none"/>
          </a:ln>
        </p:spPr>
      </p:cxnSp>
      <p:pic>
        <p:nvPicPr>
          <p:cNvPr id="48" name="Google Shape;48;p39"/>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selgitusega 02 (valge)">
  <p:cSld name="tees selgitusega 02 (valge)">
    <p:spTree>
      <p:nvGrpSpPr>
        <p:cNvPr id="49" name="Shape 49"/>
        <p:cNvGrpSpPr/>
        <p:nvPr/>
      </p:nvGrpSpPr>
      <p:grpSpPr>
        <a:xfrm>
          <a:off x="0" y="0"/>
          <a:ext cx="0" cy="0"/>
          <a:chOff x="0" y="0"/>
          <a:chExt cx="0" cy="0"/>
        </a:xfrm>
      </p:grpSpPr>
      <p:sp>
        <p:nvSpPr>
          <p:cNvPr id="50" name="Google Shape;50;p40"/>
          <p:cNvSpPr txBox="1"/>
          <p:nvPr>
            <p:ph type="title"/>
          </p:nvPr>
        </p:nvSpPr>
        <p:spPr>
          <a:xfrm>
            <a:off x="2469826" y="1249391"/>
            <a:ext cx="5944374" cy="99417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3600"/>
              <a:buFont typeface="Times New Roman"/>
              <a:buNone/>
              <a:defRPr b="0" i="0" sz="36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1" name="Google Shape;51;p40"/>
          <p:cNvSpPr txBox="1"/>
          <p:nvPr>
            <p:ph idx="1" type="body"/>
          </p:nvPr>
        </p:nvSpPr>
        <p:spPr>
          <a:xfrm>
            <a:off x="2472940" y="2386564"/>
            <a:ext cx="5928562" cy="1299411"/>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2" name="Google Shape;52;p40"/>
          <p:cNvCxnSpPr/>
          <p:nvPr/>
        </p:nvCxnSpPr>
        <p:spPr>
          <a:xfrm flipH="1">
            <a:off x="1130535" y="1043157"/>
            <a:ext cx="445675" cy="2356596"/>
          </a:xfrm>
          <a:prstGeom prst="straightConnector1">
            <a:avLst/>
          </a:prstGeom>
          <a:noFill/>
          <a:ln cap="flat" cmpd="sng" w="57150">
            <a:solidFill>
              <a:srgbClr val="F68D2E"/>
            </a:solidFill>
            <a:prstDash val="solid"/>
            <a:miter lim="800000"/>
            <a:headEnd len="sm" w="sm" type="none"/>
            <a:tailEnd len="sm" w="sm" type="none"/>
          </a:ln>
        </p:spPr>
      </p:cxnSp>
      <p:pic>
        <p:nvPicPr>
          <p:cNvPr id="53" name="Google Shape;53;p40"/>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lgitus">
  <p:cSld name="selgitus">
    <p:spTree>
      <p:nvGrpSpPr>
        <p:cNvPr id="54" name="Shape 54"/>
        <p:cNvGrpSpPr/>
        <p:nvPr/>
      </p:nvGrpSpPr>
      <p:grpSpPr>
        <a:xfrm>
          <a:off x="0" y="0"/>
          <a:ext cx="0" cy="0"/>
          <a:chOff x="0" y="0"/>
          <a:chExt cx="0" cy="0"/>
        </a:xfrm>
      </p:grpSpPr>
      <p:sp>
        <p:nvSpPr>
          <p:cNvPr id="55" name="Google Shape;55;p41"/>
          <p:cNvSpPr txBox="1"/>
          <p:nvPr>
            <p:ph idx="1" type="body"/>
          </p:nvPr>
        </p:nvSpPr>
        <p:spPr>
          <a:xfrm>
            <a:off x="2499021" y="1338012"/>
            <a:ext cx="5724679" cy="1919538"/>
          </a:xfrm>
          <a:prstGeom prst="rect">
            <a:avLst/>
          </a:prstGeom>
          <a:noFill/>
          <a:ln>
            <a:noFill/>
          </a:ln>
        </p:spPr>
        <p:txBody>
          <a:bodyPr anchorCtr="0" anchor="ctr" bIns="45700" lIns="91425" spcFirstLastPara="1" rIns="91425" wrap="square" tIns="45700">
            <a:noAutofit/>
          </a:bodyPr>
          <a:lstStyle>
            <a:lvl1pPr indent="-431800" lvl="0" marL="457200" algn="l">
              <a:lnSpc>
                <a:spcPct val="120000"/>
              </a:lnSpc>
              <a:spcBef>
                <a:spcPts val="1000"/>
              </a:spcBef>
              <a:spcAft>
                <a:spcPts val="0"/>
              </a:spcAft>
              <a:buSzPts val="3200"/>
              <a:buFont typeface="Merriweather Sans"/>
              <a:buChar char="-"/>
              <a:defRPr sz="3200"/>
            </a:lvl1pPr>
            <a:lvl2pPr indent="-406400" lvl="1" marL="914400" algn="l">
              <a:lnSpc>
                <a:spcPct val="120000"/>
              </a:lnSpc>
              <a:spcBef>
                <a:spcPts val="500"/>
              </a:spcBef>
              <a:spcAft>
                <a:spcPts val="0"/>
              </a:spcAft>
              <a:buSzPts val="2800"/>
              <a:buChar char="-"/>
              <a:defRPr sz="2800"/>
            </a:lvl2pPr>
            <a:lvl3pPr indent="-381000" lvl="2" marL="1371600" algn="l">
              <a:lnSpc>
                <a:spcPct val="120000"/>
              </a:lnSpc>
              <a:spcBef>
                <a:spcPts val="500"/>
              </a:spcBef>
              <a:spcAft>
                <a:spcPts val="0"/>
              </a:spcAft>
              <a:buSzPts val="2400"/>
              <a:buChar char="-"/>
              <a:defRPr sz="24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6" name="Google Shape;56;p41"/>
          <p:cNvCxnSpPr/>
          <p:nvPr/>
        </p:nvCxnSpPr>
        <p:spPr>
          <a:xfrm flipH="1">
            <a:off x="1130535" y="1043157"/>
            <a:ext cx="445675" cy="2356596"/>
          </a:xfrm>
          <a:prstGeom prst="straightConnector1">
            <a:avLst/>
          </a:prstGeom>
          <a:noFill/>
          <a:ln cap="flat" cmpd="sng" w="57150">
            <a:solidFill>
              <a:srgbClr val="F68D2E"/>
            </a:solidFill>
            <a:prstDash val="solid"/>
            <a:miter lim="800000"/>
            <a:headEnd len="sm" w="sm" type="none"/>
            <a:tailEnd len="sm" w="sm" type="none"/>
          </a:ln>
        </p:spPr>
      </p:cxnSp>
      <p:pic>
        <p:nvPicPr>
          <p:cNvPr id="57" name="Google Shape;57;p41"/>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p:cSld name="pilt">
    <p:spTree>
      <p:nvGrpSpPr>
        <p:cNvPr id="58" name="Shape 58"/>
        <p:cNvGrpSpPr/>
        <p:nvPr/>
      </p:nvGrpSpPr>
      <p:grpSpPr>
        <a:xfrm>
          <a:off x="0" y="0"/>
          <a:ext cx="0" cy="0"/>
          <a:chOff x="0" y="0"/>
          <a:chExt cx="0" cy="0"/>
        </a:xfrm>
      </p:grpSpPr>
      <p:sp>
        <p:nvSpPr>
          <p:cNvPr id="59" name="Google Shape;59;p42"/>
          <p:cNvSpPr/>
          <p:nvPr>
            <p:ph idx="2" type="pic"/>
          </p:nvPr>
        </p:nvSpPr>
        <p:spPr>
          <a:xfrm>
            <a:off x="0" y="0"/>
            <a:ext cx="9144000" cy="5143500"/>
          </a:xfrm>
          <a:prstGeom prst="rect">
            <a:avLst/>
          </a:prstGeom>
          <a:noFill/>
          <a:ln>
            <a:noFill/>
          </a:ln>
        </p:spPr>
        <p:txBody>
          <a:bodyPr anchorCtr="0" anchor="t" bIns="45700" lIns="91425" spcFirstLastPara="1" rIns="91425" wrap="square" tIns="45700">
            <a:noAutofit/>
          </a:bodyPr>
          <a:lstStyle>
            <a:lvl1pPr lvl="0" marR="0" rtl="0" algn="ctr">
              <a:lnSpc>
                <a:spcPct val="120000"/>
              </a:lnSpc>
              <a:spcBef>
                <a:spcPts val="1000"/>
              </a:spcBef>
              <a:spcAft>
                <a:spcPts val="0"/>
              </a:spcAft>
              <a:buClr>
                <a:srgbClr val="9B002B"/>
              </a:buClr>
              <a:buSzPts val="2000"/>
              <a:buFont typeface="Merriweather Sans"/>
              <a:buNone/>
              <a:defRPr b="0" i="0" sz="2000" u="none" cap="none" strike="noStrike">
                <a:solidFill>
                  <a:schemeClr val="dk1"/>
                </a:solidFill>
                <a:latin typeface="Times New Roman"/>
                <a:ea typeface="Times New Roman"/>
                <a:cs typeface="Times New Roman"/>
                <a:sym typeface="Times New Roman"/>
              </a:defRPr>
            </a:lvl1pPr>
            <a:lvl2pPr lvl="1"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lvl="2"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lvl="3"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lvl="4"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pic>
        <p:nvPicPr>
          <p:cNvPr id="60" name="Google Shape;60;p42"/>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tt pealkirjaga 02">
  <p:cSld name="jutt pealkirjaga 02">
    <p:spTree>
      <p:nvGrpSpPr>
        <p:cNvPr id="61" name="Shape 61"/>
        <p:cNvGrpSpPr/>
        <p:nvPr/>
      </p:nvGrpSpPr>
      <p:grpSpPr>
        <a:xfrm>
          <a:off x="0" y="0"/>
          <a:ext cx="0" cy="0"/>
          <a:chOff x="0" y="0"/>
          <a:chExt cx="0" cy="0"/>
        </a:xfrm>
      </p:grpSpPr>
      <p:sp>
        <p:nvSpPr>
          <p:cNvPr id="62" name="Google Shape;62;p43"/>
          <p:cNvSpPr txBox="1"/>
          <p:nvPr>
            <p:ph type="title"/>
          </p:nvPr>
        </p:nvSpPr>
        <p:spPr>
          <a:xfrm>
            <a:off x="596900" y="235930"/>
            <a:ext cx="7962900" cy="92612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dk1"/>
              </a:buClr>
              <a:buSzPts val="3200"/>
              <a:buFont typeface="Times New Roman"/>
              <a:buNone/>
              <a:defRPr b="0" i="0" sz="3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3" name="Google Shape;63;p43"/>
          <p:cNvSpPr txBox="1"/>
          <p:nvPr>
            <p:ph idx="1" type="body"/>
          </p:nvPr>
        </p:nvSpPr>
        <p:spPr>
          <a:xfrm>
            <a:off x="625320" y="1371978"/>
            <a:ext cx="7909080" cy="2925209"/>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Font typeface="Merriweather Sans"/>
              <a:buChar char="-"/>
              <a:defRPr sz="2400"/>
            </a:lvl2pPr>
            <a:lvl3pPr indent="-355600" lvl="2" marL="1371600" algn="l">
              <a:lnSpc>
                <a:spcPct val="12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4" name="Google Shape;64;p43"/>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õrdlus 01">
  <p:cSld name="võrdlus 01">
    <p:spTree>
      <p:nvGrpSpPr>
        <p:cNvPr id="65" name="Shape 65"/>
        <p:cNvGrpSpPr/>
        <p:nvPr/>
      </p:nvGrpSpPr>
      <p:grpSpPr>
        <a:xfrm>
          <a:off x="0" y="0"/>
          <a:ext cx="0" cy="0"/>
          <a:chOff x="0" y="0"/>
          <a:chExt cx="0" cy="0"/>
        </a:xfrm>
      </p:grpSpPr>
      <p:sp>
        <p:nvSpPr>
          <p:cNvPr id="66" name="Google Shape;66;p44"/>
          <p:cNvSpPr txBox="1"/>
          <p:nvPr>
            <p:ph idx="1" type="body"/>
          </p:nvPr>
        </p:nvSpPr>
        <p:spPr>
          <a:xfrm>
            <a:off x="622300" y="1778000"/>
            <a:ext cx="3724275" cy="2550424"/>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44"/>
          <p:cNvSpPr txBox="1"/>
          <p:nvPr>
            <p:ph idx="2" type="body"/>
          </p:nvPr>
        </p:nvSpPr>
        <p:spPr>
          <a:xfrm>
            <a:off x="4810126" y="1778000"/>
            <a:ext cx="3724275" cy="2550424"/>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44"/>
          <p:cNvSpPr txBox="1"/>
          <p:nvPr>
            <p:ph type="title"/>
          </p:nvPr>
        </p:nvSpPr>
        <p:spPr>
          <a:xfrm>
            <a:off x="628650" y="273844"/>
            <a:ext cx="7886700" cy="1391267"/>
          </a:xfrm>
          <a:prstGeom prst="rect">
            <a:avLst/>
          </a:prstGeom>
          <a:noFill/>
          <a:ln>
            <a:noFill/>
          </a:ln>
        </p:spPr>
        <p:txBody>
          <a:bodyPr anchorCtr="0" anchor="ctr" bIns="45700" lIns="91425" spcFirstLastPara="1" rIns="91425" wrap="square" tIns="45700">
            <a:noAutofit/>
          </a:bodyPr>
          <a:lstStyle>
            <a:lvl1pPr lvl="0" marR="0" rtl="0" algn="l">
              <a:lnSpc>
                <a:spcPct val="54000"/>
              </a:lnSpc>
              <a:spcBef>
                <a:spcPts val="0"/>
              </a:spcBef>
              <a:spcAft>
                <a:spcPts val="0"/>
              </a:spcAft>
              <a:buClr>
                <a:schemeClr val="dk1"/>
              </a:buClr>
              <a:buSzPts val="6300"/>
              <a:buFont typeface="Times New Roman"/>
              <a:buNone/>
              <a:defRPr b="0" i="1" sz="6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9" name="Google Shape;69;p44"/>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õrdlus 02">
  <p:cSld name="võrdlus 02">
    <p:spTree>
      <p:nvGrpSpPr>
        <p:cNvPr id="70" name="Shape 70"/>
        <p:cNvGrpSpPr/>
        <p:nvPr/>
      </p:nvGrpSpPr>
      <p:grpSpPr>
        <a:xfrm>
          <a:off x="0" y="0"/>
          <a:ext cx="0" cy="0"/>
          <a:chOff x="0" y="0"/>
          <a:chExt cx="0" cy="0"/>
        </a:xfrm>
      </p:grpSpPr>
      <p:sp>
        <p:nvSpPr>
          <p:cNvPr id="71" name="Google Shape;71;p45"/>
          <p:cNvSpPr txBox="1"/>
          <p:nvPr>
            <p:ph idx="1" type="body"/>
          </p:nvPr>
        </p:nvSpPr>
        <p:spPr>
          <a:xfrm>
            <a:off x="622300" y="1394223"/>
            <a:ext cx="3724275" cy="2934202"/>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45"/>
          <p:cNvSpPr txBox="1"/>
          <p:nvPr>
            <p:ph idx="2" type="body"/>
          </p:nvPr>
        </p:nvSpPr>
        <p:spPr>
          <a:xfrm>
            <a:off x="4810126" y="1394223"/>
            <a:ext cx="3724275" cy="2934202"/>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45"/>
          <p:cNvSpPr txBox="1"/>
          <p:nvPr>
            <p:ph type="title"/>
          </p:nvPr>
        </p:nvSpPr>
        <p:spPr>
          <a:xfrm>
            <a:off x="596900" y="235930"/>
            <a:ext cx="7962900" cy="92612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dk1"/>
              </a:buClr>
              <a:buSzPts val="3200"/>
              <a:buFont typeface="Times New Roman"/>
              <a:buNone/>
              <a:defRPr b="0" i="0" sz="3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4" name="Google Shape;74;p45"/>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1 (must)">
  <p:cSld name="pealkiri 01 (must)">
    <p:bg>
      <p:bgPr>
        <a:solidFill>
          <a:schemeClr val="dk1"/>
        </a:solidFill>
      </p:bgPr>
    </p:bg>
    <p:spTree>
      <p:nvGrpSpPr>
        <p:cNvPr id="75" name="Shape 75"/>
        <p:cNvGrpSpPr/>
        <p:nvPr/>
      </p:nvGrpSpPr>
      <p:grpSpPr>
        <a:xfrm>
          <a:off x="0" y="0"/>
          <a:ext cx="0" cy="0"/>
          <a:chOff x="0" y="0"/>
          <a:chExt cx="0" cy="0"/>
        </a:xfrm>
      </p:grpSpPr>
      <p:sp>
        <p:nvSpPr>
          <p:cNvPr id="76" name="Google Shape;76;p46"/>
          <p:cNvSpPr txBox="1"/>
          <p:nvPr>
            <p:ph type="title"/>
          </p:nvPr>
        </p:nvSpPr>
        <p:spPr>
          <a:xfrm>
            <a:off x="330200" y="273844"/>
            <a:ext cx="8470900" cy="1532378"/>
          </a:xfrm>
          <a:prstGeom prst="rect">
            <a:avLst/>
          </a:prstGeom>
          <a:noFill/>
          <a:ln>
            <a:noFill/>
          </a:ln>
        </p:spPr>
        <p:txBody>
          <a:bodyPr anchorCtr="0" anchor="ctr" bIns="45700" lIns="91425" spcFirstLastPara="1" rIns="91425" wrap="square" tIns="45700">
            <a:noAutofit/>
          </a:bodyPr>
          <a:lstStyle>
            <a:lvl1pPr lvl="0" marR="0" rtl="0" algn="l">
              <a:lnSpc>
                <a:spcPct val="54000"/>
              </a:lnSpc>
              <a:spcBef>
                <a:spcPts val="0"/>
              </a:spcBef>
              <a:spcAft>
                <a:spcPts val="0"/>
              </a:spcAft>
              <a:buClr>
                <a:schemeClr val="lt1"/>
              </a:buClr>
              <a:buSzPts val="6300"/>
              <a:buFont typeface="Times New Roman"/>
              <a:buNone/>
              <a:defRPr b="0" i="1" sz="63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7" name="Google Shape;77;p46"/>
          <p:cNvPicPr preferRelativeResize="0"/>
          <p:nvPr/>
        </p:nvPicPr>
        <p:blipFill rotWithShape="1">
          <a:blip r:embed="rId2">
            <a:alphaModFix/>
          </a:blip>
          <a:srcRect b="0" l="0" r="0" t="0"/>
          <a:stretch/>
        </p:blipFill>
        <p:spPr>
          <a:xfrm>
            <a:off x="436147" y="4337132"/>
            <a:ext cx="1622088" cy="541492"/>
          </a:xfrm>
          <a:prstGeom prst="rect">
            <a:avLst/>
          </a:prstGeom>
          <a:noFill/>
          <a:ln>
            <a:noFill/>
          </a:ln>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
  <p:cSld name="number">
    <p:spTree>
      <p:nvGrpSpPr>
        <p:cNvPr id="78" name="Shape 78"/>
        <p:cNvGrpSpPr/>
        <p:nvPr/>
      </p:nvGrpSpPr>
      <p:grpSpPr>
        <a:xfrm>
          <a:off x="0" y="0"/>
          <a:ext cx="0" cy="0"/>
          <a:chOff x="0" y="0"/>
          <a:chExt cx="0" cy="0"/>
        </a:xfrm>
      </p:grpSpPr>
      <p:sp>
        <p:nvSpPr>
          <p:cNvPr id="79" name="Google Shape;79;p47"/>
          <p:cNvSpPr txBox="1"/>
          <p:nvPr>
            <p:ph idx="1" type="body"/>
          </p:nvPr>
        </p:nvSpPr>
        <p:spPr>
          <a:xfrm>
            <a:off x="211807" y="10543"/>
            <a:ext cx="3127768" cy="6039231"/>
          </a:xfrm>
          <a:prstGeom prst="rect">
            <a:avLst/>
          </a:prstGeom>
          <a:noFill/>
          <a:ln>
            <a:noFill/>
          </a:ln>
        </p:spPr>
        <p:txBody>
          <a:bodyPr anchorCtr="0" anchor="b" bIns="45700" lIns="91425" spcFirstLastPara="1" rIns="91425" wrap="square" tIns="45700">
            <a:noAutofit/>
          </a:bodyPr>
          <a:lstStyle>
            <a:lvl1pPr indent="-228600" lvl="0" marL="457200" algn="l">
              <a:lnSpc>
                <a:spcPct val="120000"/>
              </a:lnSpc>
              <a:spcBef>
                <a:spcPts val="1000"/>
              </a:spcBef>
              <a:spcAft>
                <a:spcPts val="0"/>
              </a:spcAft>
              <a:buSzPts val="40000"/>
              <a:buNone/>
              <a:defRPr b="0" i="1" sz="40000">
                <a:solidFill>
                  <a:srgbClr val="F68D2E"/>
                </a:solidFill>
                <a:latin typeface="Times New Roman"/>
                <a:ea typeface="Times New Roman"/>
                <a:cs typeface="Times New Roman"/>
                <a:sym typeface="Times New Roman"/>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47"/>
          <p:cNvSpPr txBox="1"/>
          <p:nvPr>
            <p:ph idx="2" type="body"/>
          </p:nvPr>
        </p:nvSpPr>
        <p:spPr>
          <a:xfrm>
            <a:off x="3698721" y="1661862"/>
            <a:ext cx="4751812" cy="1675338"/>
          </a:xfrm>
          <a:prstGeom prst="rect">
            <a:avLst/>
          </a:prstGeom>
          <a:noFill/>
          <a:ln>
            <a:noFill/>
          </a:ln>
        </p:spPr>
        <p:txBody>
          <a:bodyPr anchorCtr="0" anchor="ctr" bIns="45700" lIns="91425" spcFirstLastPara="1" rIns="91425" wrap="square" tIns="45700">
            <a:noAutofit/>
          </a:bodyPr>
          <a:lstStyle>
            <a:lvl1pPr indent="-431800" lvl="0" marL="457200" algn="l">
              <a:lnSpc>
                <a:spcPct val="120000"/>
              </a:lnSpc>
              <a:spcBef>
                <a:spcPts val="1000"/>
              </a:spcBef>
              <a:spcAft>
                <a:spcPts val="0"/>
              </a:spcAft>
              <a:buSzPts val="3200"/>
              <a:buFont typeface="Merriweather Sans"/>
              <a:buChar char="-"/>
              <a:defRPr sz="3200"/>
            </a:lvl1pPr>
            <a:lvl2pPr indent="-406400" lvl="1" marL="914400" algn="l">
              <a:lnSpc>
                <a:spcPct val="120000"/>
              </a:lnSpc>
              <a:spcBef>
                <a:spcPts val="500"/>
              </a:spcBef>
              <a:spcAft>
                <a:spcPts val="0"/>
              </a:spcAft>
              <a:buSzPts val="2800"/>
              <a:buChar char="-"/>
              <a:defRPr sz="2800"/>
            </a:lvl2pPr>
            <a:lvl3pPr indent="-381000" lvl="2" marL="1371600" algn="l">
              <a:lnSpc>
                <a:spcPct val="120000"/>
              </a:lnSpc>
              <a:spcBef>
                <a:spcPts val="500"/>
              </a:spcBef>
              <a:spcAft>
                <a:spcPts val="0"/>
              </a:spcAft>
              <a:buSzPts val="2400"/>
              <a:buChar char="-"/>
              <a:defRPr sz="24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81" name="Google Shape;81;p47"/>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1">
  <p:cSld name="kolm ruutu 01">
    <p:spTree>
      <p:nvGrpSpPr>
        <p:cNvPr id="82" name="Shape 82"/>
        <p:cNvGrpSpPr/>
        <p:nvPr/>
      </p:nvGrpSpPr>
      <p:grpSpPr>
        <a:xfrm>
          <a:off x="0" y="0"/>
          <a:ext cx="0" cy="0"/>
          <a:chOff x="0" y="0"/>
          <a:chExt cx="0" cy="0"/>
        </a:xfrm>
      </p:grpSpPr>
      <p:sp>
        <p:nvSpPr>
          <p:cNvPr id="83" name="Google Shape;83;p48"/>
          <p:cNvSpPr/>
          <p:nvPr/>
        </p:nvSpPr>
        <p:spPr>
          <a:xfrm>
            <a:off x="749300" y="514349"/>
            <a:ext cx="2160000" cy="2160000"/>
          </a:xfrm>
          <a:prstGeom prst="rect">
            <a:avLst/>
          </a:prstGeom>
          <a:solidFill>
            <a:srgbClr val="F68D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84" name="Google Shape;84;p48"/>
          <p:cNvSpPr txBox="1"/>
          <p:nvPr>
            <p:ph type="title"/>
          </p:nvPr>
        </p:nvSpPr>
        <p:spPr>
          <a:xfrm>
            <a:off x="755576" y="1790344"/>
            <a:ext cx="2340000" cy="893397"/>
          </a:xfrm>
          <a:prstGeom prst="rect">
            <a:avLst/>
          </a:prstGeom>
          <a:noFill/>
          <a:ln>
            <a:noFill/>
          </a:ln>
        </p:spPr>
        <p:txBody>
          <a:bodyPr anchorCtr="0" anchor="b" bIns="140400" lIns="180000" spcFirstLastPara="1" rIns="180000" wrap="square" tIns="374400">
            <a:noAutofit/>
          </a:bodyPr>
          <a:lstStyle>
            <a:lvl1pPr lvl="0" marR="0" rtl="0" algn="l">
              <a:lnSpc>
                <a:spcPct val="100000"/>
              </a:lnSpc>
              <a:spcBef>
                <a:spcPts val="0"/>
              </a:spcBef>
              <a:spcAft>
                <a:spcPts val="0"/>
              </a:spcAft>
              <a:buClr>
                <a:schemeClr val="lt1"/>
              </a:buClr>
              <a:buSzPts val="5880"/>
              <a:buFont typeface="Arial"/>
              <a:buNone/>
              <a:defRPr b="0" i="0" sz="28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5" name="Google Shape;85;p48"/>
          <p:cNvSpPr/>
          <p:nvPr>
            <p:ph idx="2" type="pic"/>
          </p:nvPr>
        </p:nvSpPr>
        <p:spPr>
          <a:xfrm>
            <a:off x="3455876" y="519522"/>
            <a:ext cx="2160000" cy="2160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1000"/>
              </a:spcBef>
              <a:spcAft>
                <a:spcPts val="0"/>
              </a:spcAft>
              <a:buClr>
                <a:srgbClr val="9B002B"/>
              </a:buClr>
              <a:buSzPts val="2000"/>
              <a:buFont typeface="Merriweather Sans"/>
              <a:buChar char="-"/>
              <a:defRPr b="0" i="0" sz="2000" u="none" cap="none" strike="noStrike">
                <a:solidFill>
                  <a:schemeClr val="dk1"/>
                </a:solidFill>
                <a:latin typeface="Times New Roman"/>
                <a:ea typeface="Times New Roman"/>
                <a:cs typeface="Times New Roman"/>
                <a:sym typeface="Times New Roman"/>
              </a:defRPr>
            </a:lvl1pPr>
            <a:lvl2pPr lvl="1"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lvl="2"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lvl="3"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lvl="4"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86" name="Google Shape;86;p48"/>
          <p:cNvSpPr/>
          <p:nvPr>
            <p:ph idx="3" type="pic"/>
          </p:nvPr>
        </p:nvSpPr>
        <p:spPr>
          <a:xfrm>
            <a:off x="6156176" y="519522"/>
            <a:ext cx="2160000" cy="2160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1000"/>
              </a:spcBef>
              <a:spcAft>
                <a:spcPts val="0"/>
              </a:spcAft>
              <a:buClr>
                <a:srgbClr val="9B002B"/>
              </a:buClr>
              <a:buSzPts val="2000"/>
              <a:buFont typeface="Merriweather Sans"/>
              <a:buChar char="-"/>
              <a:defRPr b="0" i="0" sz="2000" u="none" cap="none" strike="noStrike">
                <a:solidFill>
                  <a:schemeClr val="dk1"/>
                </a:solidFill>
                <a:latin typeface="Times New Roman"/>
                <a:ea typeface="Times New Roman"/>
                <a:cs typeface="Times New Roman"/>
                <a:sym typeface="Times New Roman"/>
              </a:defRPr>
            </a:lvl1pPr>
            <a:lvl2pPr lvl="1"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lvl="2"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lvl="3"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lvl="4"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87" name="Google Shape;87;p48"/>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48"/>
          <p:cNvSpPr txBox="1"/>
          <p:nvPr/>
        </p:nvSpPr>
        <p:spPr>
          <a:xfrm>
            <a:off x="7555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Arial"/>
              <a:buNone/>
            </a:pPr>
            <a:r>
              <a:rPr b="0" i="1" lang="en-US" sz="6600" u="none" cap="none" strike="noStrike">
                <a:solidFill>
                  <a:schemeClr val="lt1"/>
                </a:solidFill>
                <a:latin typeface="Times New Roman"/>
                <a:ea typeface="Times New Roman"/>
                <a:cs typeface="Times New Roman"/>
                <a:sym typeface="Times New Roman"/>
              </a:rPr>
              <a:t>1.</a:t>
            </a:r>
            <a:endParaRPr b="0" i="0" sz="1400" u="none" cap="none" strike="noStrike">
              <a:solidFill>
                <a:srgbClr val="000000"/>
              </a:solidFill>
              <a:latin typeface="Arial"/>
              <a:ea typeface="Arial"/>
              <a:cs typeface="Arial"/>
              <a:sym typeface="Arial"/>
            </a:endParaRPr>
          </a:p>
        </p:txBody>
      </p:sp>
      <p:pic>
        <p:nvPicPr>
          <p:cNvPr id="89" name="Google Shape;89;p48"/>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2 (punane)">
  <p:cSld name="pealkiri 02 (punane)">
    <p:bg>
      <p:bgPr>
        <a:solidFill>
          <a:srgbClr val="F68D2E"/>
        </a:solidFill>
      </p:bgPr>
    </p:bg>
    <p:spTree>
      <p:nvGrpSpPr>
        <p:cNvPr id="11" name="Shape 11"/>
        <p:cNvGrpSpPr/>
        <p:nvPr/>
      </p:nvGrpSpPr>
      <p:grpSpPr>
        <a:xfrm>
          <a:off x="0" y="0"/>
          <a:ext cx="0" cy="0"/>
          <a:chOff x="0" y="0"/>
          <a:chExt cx="0" cy="0"/>
        </a:xfrm>
      </p:grpSpPr>
      <p:sp>
        <p:nvSpPr>
          <p:cNvPr id="12" name="Google Shape;12;p31"/>
          <p:cNvSpPr txBox="1"/>
          <p:nvPr>
            <p:ph type="title"/>
          </p:nvPr>
        </p:nvSpPr>
        <p:spPr>
          <a:xfrm>
            <a:off x="362866" y="426431"/>
            <a:ext cx="8363190" cy="85012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1"/>
              </a:buClr>
              <a:buSzPts val="3200"/>
              <a:buFont typeface="Times New Roman"/>
              <a:buNone/>
              <a:defRPr b="0" i="0" sz="32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3" name="Google Shape;13;p31"/>
          <p:cNvPicPr preferRelativeResize="0"/>
          <p:nvPr/>
        </p:nvPicPr>
        <p:blipFill rotWithShape="1">
          <a:blip r:embed="rId2">
            <a:alphaModFix/>
          </a:blip>
          <a:srcRect b="0" l="0" r="0" t="0"/>
          <a:stretch/>
        </p:blipFill>
        <p:spPr>
          <a:xfrm>
            <a:off x="436147" y="4337132"/>
            <a:ext cx="1622088" cy="541492"/>
          </a:xfrm>
          <a:prstGeom prst="rect">
            <a:avLst/>
          </a:prstGeom>
          <a:noFill/>
          <a:ln>
            <a:noFill/>
          </a:ln>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2">
  <p:cSld name="kolm ruutu 02">
    <p:spTree>
      <p:nvGrpSpPr>
        <p:cNvPr id="90" name="Shape 90"/>
        <p:cNvGrpSpPr/>
        <p:nvPr/>
      </p:nvGrpSpPr>
      <p:grpSpPr>
        <a:xfrm>
          <a:off x="0" y="0"/>
          <a:ext cx="0" cy="0"/>
          <a:chOff x="0" y="0"/>
          <a:chExt cx="0" cy="0"/>
        </a:xfrm>
      </p:grpSpPr>
      <p:sp>
        <p:nvSpPr>
          <p:cNvPr id="91" name="Google Shape;91;p49"/>
          <p:cNvSpPr/>
          <p:nvPr>
            <p:ph idx="2" type="pic"/>
          </p:nvPr>
        </p:nvSpPr>
        <p:spPr>
          <a:xfrm>
            <a:off x="763476" y="519522"/>
            <a:ext cx="2160000" cy="2160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1000"/>
              </a:spcBef>
              <a:spcAft>
                <a:spcPts val="0"/>
              </a:spcAft>
              <a:buClr>
                <a:srgbClr val="9B002B"/>
              </a:buClr>
              <a:buSzPts val="2000"/>
              <a:buFont typeface="Merriweather Sans"/>
              <a:buChar char="-"/>
              <a:defRPr b="0" i="0" sz="2000" u="none" cap="none" strike="noStrike">
                <a:solidFill>
                  <a:schemeClr val="dk1"/>
                </a:solidFill>
                <a:latin typeface="Times New Roman"/>
                <a:ea typeface="Times New Roman"/>
                <a:cs typeface="Times New Roman"/>
                <a:sym typeface="Times New Roman"/>
              </a:defRPr>
            </a:lvl1pPr>
            <a:lvl2pPr lvl="1"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lvl="2"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lvl="3"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lvl="4"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92" name="Google Shape;92;p49"/>
          <p:cNvSpPr/>
          <p:nvPr>
            <p:ph idx="3" type="pic"/>
          </p:nvPr>
        </p:nvSpPr>
        <p:spPr>
          <a:xfrm>
            <a:off x="6156176" y="519522"/>
            <a:ext cx="2160000" cy="2160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1000"/>
              </a:spcBef>
              <a:spcAft>
                <a:spcPts val="0"/>
              </a:spcAft>
              <a:buClr>
                <a:srgbClr val="9B002B"/>
              </a:buClr>
              <a:buSzPts val="2000"/>
              <a:buFont typeface="Merriweather Sans"/>
              <a:buChar char="-"/>
              <a:defRPr b="0" i="0" sz="2000" u="none" cap="none" strike="noStrike">
                <a:solidFill>
                  <a:schemeClr val="dk1"/>
                </a:solidFill>
                <a:latin typeface="Times New Roman"/>
                <a:ea typeface="Times New Roman"/>
                <a:cs typeface="Times New Roman"/>
                <a:sym typeface="Times New Roman"/>
              </a:defRPr>
            </a:lvl1pPr>
            <a:lvl2pPr lvl="1"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lvl="2"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lvl="3"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lvl="4"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93" name="Google Shape;93;p49"/>
          <p:cNvSpPr/>
          <p:nvPr/>
        </p:nvSpPr>
        <p:spPr>
          <a:xfrm>
            <a:off x="3479800" y="514349"/>
            <a:ext cx="2160000" cy="2160000"/>
          </a:xfrm>
          <a:prstGeom prst="rect">
            <a:avLst/>
          </a:prstGeom>
          <a:solidFill>
            <a:srgbClr val="F68D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94" name="Google Shape;94;p49"/>
          <p:cNvSpPr txBox="1"/>
          <p:nvPr>
            <p:ph type="title"/>
          </p:nvPr>
        </p:nvSpPr>
        <p:spPr>
          <a:xfrm>
            <a:off x="3486076" y="1762122"/>
            <a:ext cx="2340000" cy="893397"/>
          </a:xfrm>
          <a:prstGeom prst="rect">
            <a:avLst/>
          </a:prstGeom>
          <a:noFill/>
          <a:ln>
            <a:noFill/>
          </a:ln>
        </p:spPr>
        <p:txBody>
          <a:bodyPr anchorCtr="0" anchor="b" bIns="140400" lIns="180000" spcFirstLastPara="1" rIns="180000" wrap="square" tIns="374400">
            <a:noAutofit/>
          </a:bodyPr>
          <a:lstStyle>
            <a:lvl1pPr lvl="0" marR="0" rtl="0" algn="l">
              <a:lnSpc>
                <a:spcPct val="100000"/>
              </a:lnSpc>
              <a:spcBef>
                <a:spcPts val="0"/>
              </a:spcBef>
              <a:spcAft>
                <a:spcPts val="0"/>
              </a:spcAft>
              <a:buClr>
                <a:schemeClr val="lt1"/>
              </a:buClr>
              <a:buSzPts val="5880"/>
              <a:buFont typeface="Arial"/>
              <a:buNone/>
              <a:defRPr b="0" i="0" sz="28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5" name="Google Shape;95;p49"/>
          <p:cNvSpPr txBox="1"/>
          <p:nvPr/>
        </p:nvSpPr>
        <p:spPr>
          <a:xfrm>
            <a:off x="34860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Arial"/>
              <a:buNone/>
            </a:pPr>
            <a:r>
              <a:rPr b="0" i="1" lang="en-US" sz="6600" u="none" cap="none" strike="noStrike">
                <a:solidFill>
                  <a:schemeClr val="lt1"/>
                </a:solidFill>
                <a:latin typeface="Times New Roman"/>
                <a:ea typeface="Times New Roman"/>
                <a:cs typeface="Times New Roman"/>
                <a:sym typeface="Times New Roman"/>
              </a:rPr>
              <a:t>2.</a:t>
            </a:r>
            <a:endParaRPr b="0" i="0" sz="1400" u="none" cap="none" strike="noStrike">
              <a:solidFill>
                <a:srgbClr val="000000"/>
              </a:solidFill>
              <a:latin typeface="Arial"/>
              <a:ea typeface="Arial"/>
              <a:cs typeface="Arial"/>
              <a:sym typeface="Arial"/>
            </a:endParaRPr>
          </a:p>
        </p:txBody>
      </p:sp>
      <p:sp>
        <p:nvSpPr>
          <p:cNvPr id="96" name="Google Shape;96;p49"/>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7" name="Google Shape;97;p49"/>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3">
  <p:cSld name="kolm ruutu 03">
    <p:spTree>
      <p:nvGrpSpPr>
        <p:cNvPr id="98" name="Shape 98"/>
        <p:cNvGrpSpPr/>
        <p:nvPr/>
      </p:nvGrpSpPr>
      <p:grpSpPr>
        <a:xfrm>
          <a:off x="0" y="0"/>
          <a:ext cx="0" cy="0"/>
          <a:chOff x="0" y="0"/>
          <a:chExt cx="0" cy="0"/>
        </a:xfrm>
      </p:grpSpPr>
      <p:sp>
        <p:nvSpPr>
          <p:cNvPr id="99" name="Google Shape;99;p50"/>
          <p:cNvSpPr/>
          <p:nvPr>
            <p:ph idx="2" type="pic"/>
          </p:nvPr>
        </p:nvSpPr>
        <p:spPr>
          <a:xfrm>
            <a:off x="3455876" y="519522"/>
            <a:ext cx="2160000" cy="2160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1000"/>
              </a:spcBef>
              <a:spcAft>
                <a:spcPts val="0"/>
              </a:spcAft>
              <a:buClr>
                <a:srgbClr val="9B002B"/>
              </a:buClr>
              <a:buSzPts val="2000"/>
              <a:buFont typeface="Merriweather Sans"/>
              <a:buChar char="-"/>
              <a:defRPr b="0" i="0" sz="2000" u="none" cap="none" strike="noStrike">
                <a:solidFill>
                  <a:schemeClr val="dk1"/>
                </a:solidFill>
                <a:latin typeface="Times New Roman"/>
                <a:ea typeface="Times New Roman"/>
                <a:cs typeface="Times New Roman"/>
                <a:sym typeface="Times New Roman"/>
              </a:defRPr>
            </a:lvl1pPr>
            <a:lvl2pPr lvl="1"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lvl="2"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lvl="3"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lvl="4"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00" name="Google Shape;100;p50"/>
          <p:cNvSpPr/>
          <p:nvPr>
            <p:ph idx="3" type="pic"/>
          </p:nvPr>
        </p:nvSpPr>
        <p:spPr>
          <a:xfrm>
            <a:off x="758676" y="519522"/>
            <a:ext cx="2160000" cy="2160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1000"/>
              </a:spcBef>
              <a:spcAft>
                <a:spcPts val="0"/>
              </a:spcAft>
              <a:buClr>
                <a:srgbClr val="9B002B"/>
              </a:buClr>
              <a:buSzPts val="2000"/>
              <a:buFont typeface="Merriweather Sans"/>
              <a:buChar char="-"/>
              <a:defRPr b="0" i="0" sz="2000" u="none" cap="none" strike="noStrike">
                <a:solidFill>
                  <a:schemeClr val="dk1"/>
                </a:solidFill>
                <a:latin typeface="Times New Roman"/>
                <a:ea typeface="Times New Roman"/>
                <a:cs typeface="Times New Roman"/>
                <a:sym typeface="Times New Roman"/>
              </a:defRPr>
            </a:lvl1pPr>
            <a:lvl2pPr lvl="1"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lvl="2"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lvl="3"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lvl="4"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01" name="Google Shape;101;p50"/>
          <p:cNvSpPr/>
          <p:nvPr/>
        </p:nvSpPr>
        <p:spPr>
          <a:xfrm>
            <a:off x="6184900" y="514349"/>
            <a:ext cx="2160000" cy="2160000"/>
          </a:xfrm>
          <a:prstGeom prst="rect">
            <a:avLst/>
          </a:prstGeom>
          <a:solidFill>
            <a:srgbClr val="F68D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02" name="Google Shape;102;p50"/>
          <p:cNvSpPr txBox="1"/>
          <p:nvPr>
            <p:ph type="title"/>
          </p:nvPr>
        </p:nvSpPr>
        <p:spPr>
          <a:xfrm>
            <a:off x="6191176" y="1776233"/>
            <a:ext cx="2340000" cy="893397"/>
          </a:xfrm>
          <a:prstGeom prst="rect">
            <a:avLst/>
          </a:prstGeom>
          <a:noFill/>
          <a:ln>
            <a:noFill/>
          </a:ln>
        </p:spPr>
        <p:txBody>
          <a:bodyPr anchorCtr="0" anchor="b" bIns="140400" lIns="180000" spcFirstLastPara="1" rIns="180000" wrap="square" tIns="374400">
            <a:noAutofit/>
          </a:bodyPr>
          <a:lstStyle>
            <a:lvl1pPr lvl="0" marR="0" rtl="0" algn="l">
              <a:lnSpc>
                <a:spcPct val="100000"/>
              </a:lnSpc>
              <a:spcBef>
                <a:spcPts val="0"/>
              </a:spcBef>
              <a:spcAft>
                <a:spcPts val="0"/>
              </a:spcAft>
              <a:buClr>
                <a:schemeClr val="lt1"/>
              </a:buClr>
              <a:buSzPts val="5880"/>
              <a:buFont typeface="Arial"/>
              <a:buNone/>
              <a:defRPr b="0" i="0" sz="28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3" name="Google Shape;103;p50"/>
          <p:cNvSpPr txBox="1"/>
          <p:nvPr/>
        </p:nvSpPr>
        <p:spPr>
          <a:xfrm>
            <a:off x="61911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Arial"/>
              <a:buNone/>
            </a:pPr>
            <a:r>
              <a:rPr b="0" i="1" lang="en-US" sz="6600" u="none" cap="none" strike="noStrike">
                <a:solidFill>
                  <a:schemeClr val="lt1"/>
                </a:solidFill>
                <a:latin typeface="Times New Roman"/>
                <a:ea typeface="Times New Roman"/>
                <a:cs typeface="Times New Roman"/>
                <a:sym typeface="Times New Roman"/>
              </a:rPr>
              <a:t>3.</a:t>
            </a:r>
            <a:endParaRPr b="0" i="0" sz="1400" u="none" cap="none" strike="noStrike">
              <a:solidFill>
                <a:srgbClr val="000000"/>
              </a:solidFill>
              <a:latin typeface="Arial"/>
              <a:ea typeface="Arial"/>
              <a:cs typeface="Arial"/>
              <a:sym typeface="Arial"/>
            </a:endParaRPr>
          </a:p>
        </p:txBody>
      </p:sp>
      <p:sp>
        <p:nvSpPr>
          <p:cNvPr id="104" name="Google Shape;104;p50"/>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5" name="Google Shape;105;p50"/>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äike ringpilt + sisu">
  <p:cSld name="väike ringpilt + sisu">
    <p:spTree>
      <p:nvGrpSpPr>
        <p:cNvPr id="106" name="Shape 106"/>
        <p:cNvGrpSpPr/>
        <p:nvPr/>
      </p:nvGrpSpPr>
      <p:grpSpPr>
        <a:xfrm>
          <a:off x="0" y="0"/>
          <a:ext cx="0" cy="0"/>
          <a:chOff x="0" y="0"/>
          <a:chExt cx="0" cy="0"/>
        </a:xfrm>
      </p:grpSpPr>
      <p:sp>
        <p:nvSpPr>
          <p:cNvPr id="107" name="Google Shape;107;p51"/>
          <p:cNvSpPr/>
          <p:nvPr>
            <p:ph idx="2" type="pic"/>
          </p:nvPr>
        </p:nvSpPr>
        <p:spPr>
          <a:xfrm>
            <a:off x="566445" y="777213"/>
            <a:ext cx="3240000" cy="3240000"/>
          </a:xfrm>
          <a:prstGeom prst="ellipse">
            <a:avLst/>
          </a:prstGeom>
          <a:noFill/>
          <a:ln>
            <a:noFill/>
          </a:ln>
        </p:spPr>
        <p:txBody>
          <a:bodyPr anchorCtr="0" anchor="t" bIns="45700" lIns="91425" spcFirstLastPara="1" rIns="91425" wrap="square" tIns="45700">
            <a:noAutofit/>
          </a:bodyPr>
          <a:lstStyle>
            <a:lvl1pPr lvl="0" marR="0" rtl="0" algn="l">
              <a:lnSpc>
                <a:spcPct val="120000"/>
              </a:lnSpc>
              <a:spcBef>
                <a:spcPts val="1000"/>
              </a:spcBef>
              <a:spcAft>
                <a:spcPts val="0"/>
              </a:spcAft>
              <a:buClr>
                <a:srgbClr val="9B002B"/>
              </a:buClr>
              <a:buSzPts val="2000"/>
              <a:buFont typeface="Merriweather Sans"/>
              <a:buNone/>
              <a:defRPr b="0" i="0" sz="2000" u="none" cap="none" strike="noStrike">
                <a:solidFill>
                  <a:schemeClr val="dk1"/>
                </a:solidFill>
                <a:latin typeface="Times New Roman"/>
                <a:ea typeface="Times New Roman"/>
                <a:cs typeface="Times New Roman"/>
                <a:sym typeface="Times New Roman"/>
              </a:defRPr>
            </a:lvl1pPr>
            <a:lvl2pPr lvl="1"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lvl="2"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lvl="3"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lvl="4"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08" name="Google Shape;108;p51"/>
          <p:cNvSpPr txBox="1"/>
          <p:nvPr>
            <p:ph idx="1" type="body"/>
          </p:nvPr>
        </p:nvSpPr>
        <p:spPr>
          <a:xfrm>
            <a:off x="4247444" y="1762553"/>
            <a:ext cx="4460622" cy="1299411"/>
          </a:xfrm>
          <a:prstGeom prst="rect">
            <a:avLst/>
          </a:prstGeom>
          <a:noFill/>
          <a:ln>
            <a:noFill/>
          </a:ln>
        </p:spPr>
        <p:txBody>
          <a:bodyPr anchorCtr="0" anchor="ctr"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9" name="Google Shape;109;p51"/>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ur ringpilt + pealkiri + sisu">
  <p:cSld name="suur ringpilt + pealkiri + sisu">
    <p:spTree>
      <p:nvGrpSpPr>
        <p:cNvPr id="110" name="Shape 110"/>
        <p:cNvGrpSpPr/>
        <p:nvPr/>
      </p:nvGrpSpPr>
      <p:grpSpPr>
        <a:xfrm>
          <a:off x="0" y="0"/>
          <a:ext cx="0" cy="0"/>
          <a:chOff x="0" y="0"/>
          <a:chExt cx="0" cy="0"/>
        </a:xfrm>
      </p:grpSpPr>
      <p:sp>
        <p:nvSpPr>
          <p:cNvPr id="111" name="Google Shape;111;p52"/>
          <p:cNvSpPr txBox="1"/>
          <p:nvPr>
            <p:ph idx="1" type="body"/>
          </p:nvPr>
        </p:nvSpPr>
        <p:spPr>
          <a:xfrm>
            <a:off x="477330" y="2563565"/>
            <a:ext cx="3466560" cy="1299411"/>
          </a:xfrm>
          <a:prstGeom prst="rect">
            <a:avLst/>
          </a:prstGeom>
          <a:noFill/>
          <a:ln>
            <a:noFill/>
          </a:ln>
        </p:spPr>
        <p:txBody>
          <a:bodyPr anchorCtr="0" anchor="ctr"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52"/>
          <p:cNvSpPr/>
          <p:nvPr>
            <p:ph idx="2" type="pic"/>
          </p:nvPr>
        </p:nvSpPr>
        <p:spPr>
          <a:xfrm>
            <a:off x="4671398" y="-668680"/>
            <a:ext cx="6732000" cy="6732000"/>
          </a:xfrm>
          <a:prstGeom prst="ellipse">
            <a:avLst/>
          </a:prstGeom>
          <a:noFill/>
          <a:ln>
            <a:noFill/>
          </a:ln>
        </p:spPr>
        <p:txBody>
          <a:bodyPr anchorCtr="0" anchor="t" bIns="45700" lIns="91425" spcFirstLastPara="1" rIns="91425" wrap="square" tIns="45700">
            <a:noAutofit/>
          </a:bodyPr>
          <a:lstStyle>
            <a:lvl1pPr lvl="0" marR="0" rtl="0" algn="l">
              <a:lnSpc>
                <a:spcPct val="120000"/>
              </a:lnSpc>
              <a:spcBef>
                <a:spcPts val="1000"/>
              </a:spcBef>
              <a:spcAft>
                <a:spcPts val="0"/>
              </a:spcAft>
              <a:buClr>
                <a:srgbClr val="9B002B"/>
              </a:buClr>
              <a:buSzPts val="2000"/>
              <a:buFont typeface="Merriweather Sans"/>
              <a:buNone/>
              <a:defRPr b="0" i="0" sz="2000" u="none" cap="none" strike="noStrike">
                <a:solidFill>
                  <a:schemeClr val="dk1"/>
                </a:solidFill>
                <a:latin typeface="Times New Roman"/>
                <a:ea typeface="Times New Roman"/>
                <a:cs typeface="Times New Roman"/>
                <a:sym typeface="Times New Roman"/>
              </a:defRPr>
            </a:lvl1pPr>
            <a:lvl2pPr lvl="1"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lvl="2"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lvl="3"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lvl="4"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13" name="Google Shape;113;p52"/>
          <p:cNvSpPr txBox="1"/>
          <p:nvPr>
            <p:ph type="title"/>
          </p:nvPr>
        </p:nvSpPr>
        <p:spPr>
          <a:xfrm>
            <a:off x="470288" y="1009630"/>
            <a:ext cx="3452119" cy="14268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2800"/>
              <a:buFont typeface="Times New Roman"/>
              <a:buNone/>
              <a:defRPr b="0" i="0" sz="2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4" name="Google Shape;114;p52"/>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ur ringpilt + sisu">
  <p:cSld name="suur ringpilt + sisu">
    <p:spTree>
      <p:nvGrpSpPr>
        <p:cNvPr id="115" name="Shape 115"/>
        <p:cNvGrpSpPr/>
        <p:nvPr/>
      </p:nvGrpSpPr>
      <p:grpSpPr>
        <a:xfrm>
          <a:off x="0" y="0"/>
          <a:ext cx="0" cy="0"/>
          <a:chOff x="0" y="0"/>
          <a:chExt cx="0" cy="0"/>
        </a:xfrm>
      </p:grpSpPr>
      <p:sp>
        <p:nvSpPr>
          <p:cNvPr id="116" name="Google Shape;116;p53"/>
          <p:cNvSpPr txBox="1"/>
          <p:nvPr>
            <p:ph idx="1" type="body"/>
          </p:nvPr>
        </p:nvSpPr>
        <p:spPr>
          <a:xfrm>
            <a:off x="451930" y="1963490"/>
            <a:ext cx="3466560" cy="1299411"/>
          </a:xfrm>
          <a:prstGeom prst="rect">
            <a:avLst/>
          </a:prstGeom>
          <a:noFill/>
          <a:ln>
            <a:noFill/>
          </a:ln>
        </p:spPr>
        <p:txBody>
          <a:bodyPr anchorCtr="0" anchor="ctr"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53"/>
          <p:cNvSpPr/>
          <p:nvPr>
            <p:ph idx="2" type="pic"/>
          </p:nvPr>
        </p:nvSpPr>
        <p:spPr>
          <a:xfrm>
            <a:off x="4671398" y="-668680"/>
            <a:ext cx="6732000" cy="6732000"/>
          </a:xfrm>
          <a:prstGeom prst="ellipse">
            <a:avLst/>
          </a:prstGeom>
          <a:noFill/>
          <a:ln>
            <a:noFill/>
          </a:ln>
        </p:spPr>
        <p:txBody>
          <a:bodyPr anchorCtr="0" anchor="t" bIns="45700" lIns="91425" spcFirstLastPara="1" rIns="91425" wrap="square" tIns="45700">
            <a:noAutofit/>
          </a:bodyPr>
          <a:lstStyle>
            <a:lvl1pPr lvl="0" marR="0" rtl="0" algn="l">
              <a:lnSpc>
                <a:spcPct val="120000"/>
              </a:lnSpc>
              <a:spcBef>
                <a:spcPts val="1000"/>
              </a:spcBef>
              <a:spcAft>
                <a:spcPts val="0"/>
              </a:spcAft>
              <a:buClr>
                <a:srgbClr val="9B002B"/>
              </a:buClr>
              <a:buSzPts val="2000"/>
              <a:buFont typeface="Merriweather Sans"/>
              <a:buNone/>
              <a:defRPr b="0" i="0" sz="2000" u="none" cap="none" strike="noStrike">
                <a:solidFill>
                  <a:schemeClr val="dk1"/>
                </a:solidFill>
                <a:latin typeface="Times New Roman"/>
                <a:ea typeface="Times New Roman"/>
                <a:cs typeface="Times New Roman"/>
                <a:sym typeface="Times New Roman"/>
              </a:defRPr>
            </a:lvl1pPr>
            <a:lvl2pPr lvl="1"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lvl="2"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lvl="3"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lvl="4"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pic>
        <p:nvPicPr>
          <p:cNvPr id="118" name="Google Shape;118;p53"/>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pealkiri + sisu">
  <p:cSld name="pilt + pealkiri + sisu">
    <p:spTree>
      <p:nvGrpSpPr>
        <p:cNvPr id="119" name="Shape 119"/>
        <p:cNvGrpSpPr/>
        <p:nvPr/>
      </p:nvGrpSpPr>
      <p:grpSpPr>
        <a:xfrm>
          <a:off x="0" y="0"/>
          <a:ext cx="0" cy="0"/>
          <a:chOff x="0" y="0"/>
          <a:chExt cx="0" cy="0"/>
        </a:xfrm>
      </p:grpSpPr>
      <p:sp>
        <p:nvSpPr>
          <p:cNvPr id="120" name="Google Shape;120;p54"/>
          <p:cNvSpPr/>
          <p:nvPr>
            <p:ph idx="2" type="pic"/>
          </p:nvPr>
        </p:nvSpPr>
        <p:spPr>
          <a:xfrm>
            <a:off x="4850090" y="0"/>
            <a:ext cx="4293911" cy="51435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1000"/>
              </a:spcBef>
              <a:spcAft>
                <a:spcPts val="0"/>
              </a:spcAft>
              <a:buClr>
                <a:srgbClr val="9B002B"/>
              </a:buClr>
              <a:buSzPts val="2000"/>
              <a:buFont typeface="Merriweather Sans"/>
              <a:buChar char="-"/>
              <a:defRPr b="0" i="0" sz="2000" u="none" cap="none" strike="noStrike">
                <a:solidFill>
                  <a:schemeClr val="dk1"/>
                </a:solidFill>
                <a:latin typeface="Times New Roman"/>
                <a:ea typeface="Times New Roman"/>
                <a:cs typeface="Times New Roman"/>
                <a:sym typeface="Times New Roman"/>
              </a:defRPr>
            </a:lvl1pPr>
            <a:lvl2pPr lvl="1"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lvl="2"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lvl="3"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lvl="4"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21" name="Google Shape;121;p54"/>
          <p:cNvSpPr txBox="1"/>
          <p:nvPr>
            <p:ph type="title"/>
          </p:nvPr>
        </p:nvSpPr>
        <p:spPr>
          <a:xfrm>
            <a:off x="470288" y="1009630"/>
            <a:ext cx="3921133" cy="14268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2800"/>
              <a:buFont typeface="Times New Roman"/>
              <a:buNone/>
              <a:defRPr b="0" i="0" sz="2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2" name="Google Shape;122;p54"/>
          <p:cNvSpPr txBox="1"/>
          <p:nvPr>
            <p:ph idx="1" type="body"/>
          </p:nvPr>
        </p:nvSpPr>
        <p:spPr>
          <a:xfrm>
            <a:off x="515430" y="2563565"/>
            <a:ext cx="3878770" cy="1299411"/>
          </a:xfrm>
          <a:prstGeom prst="rect">
            <a:avLst/>
          </a:prstGeom>
          <a:noFill/>
          <a:ln>
            <a:noFill/>
          </a:ln>
        </p:spPr>
        <p:txBody>
          <a:bodyPr anchorCtr="0" anchor="ctr"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23" name="Google Shape;123;p54"/>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sisu">
  <p:cSld name="pilt + sisu">
    <p:spTree>
      <p:nvGrpSpPr>
        <p:cNvPr id="124" name="Shape 124"/>
        <p:cNvGrpSpPr/>
        <p:nvPr/>
      </p:nvGrpSpPr>
      <p:grpSpPr>
        <a:xfrm>
          <a:off x="0" y="0"/>
          <a:ext cx="0" cy="0"/>
          <a:chOff x="0" y="0"/>
          <a:chExt cx="0" cy="0"/>
        </a:xfrm>
      </p:grpSpPr>
      <p:sp>
        <p:nvSpPr>
          <p:cNvPr id="125" name="Google Shape;125;p55"/>
          <p:cNvSpPr/>
          <p:nvPr>
            <p:ph idx="2" type="pic"/>
          </p:nvPr>
        </p:nvSpPr>
        <p:spPr>
          <a:xfrm>
            <a:off x="4850090" y="0"/>
            <a:ext cx="4293911" cy="51435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1000"/>
              </a:spcBef>
              <a:spcAft>
                <a:spcPts val="0"/>
              </a:spcAft>
              <a:buClr>
                <a:srgbClr val="9B002B"/>
              </a:buClr>
              <a:buSzPts val="2000"/>
              <a:buFont typeface="Merriweather Sans"/>
              <a:buChar char="-"/>
              <a:defRPr b="0" i="0" sz="2000" u="none" cap="none" strike="noStrike">
                <a:solidFill>
                  <a:schemeClr val="dk1"/>
                </a:solidFill>
                <a:latin typeface="Times New Roman"/>
                <a:ea typeface="Times New Roman"/>
                <a:cs typeface="Times New Roman"/>
                <a:sym typeface="Times New Roman"/>
              </a:defRPr>
            </a:lvl1pPr>
            <a:lvl2pPr lvl="1"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lvl="2"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lvl="3"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lvl="4"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26" name="Google Shape;126;p55"/>
          <p:cNvSpPr txBox="1"/>
          <p:nvPr>
            <p:ph idx="1" type="body"/>
          </p:nvPr>
        </p:nvSpPr>
        <p:spPr>
          <a:xfrm>
            <a:off x="515430" y="1992065"/>
            <a:ext cx="3878770" cy="1299411"/>
          </a:xfrm>
          <a:prstGeom prst="rect">
            <a:avLst/>
          </a:prstGeom>
          <a:noFill/>
          <a:ln>
            <a:noFill/>
          </a:ln>
        </p:spPr>
        <p:txBody>
          <a:bodyPr anchorCtr="0" anchor="ctr"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27" name="Google Shape;127;p55"/>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pildiallkiri">
  <p:cSld name="pilt + pildiallkiri">
    <p:spTree>
      <p:nvGrpSpPr>
        <p:cNvPr id="128" name="Shape 128"/>
        <p:cNvGrpSpPr/>
        <p:nvPr/>
      </p:nvGrpSpPr>
      <p:grpSpPr>
        <a:xfrm>
          <a:off x="0" y="0"/>
          <a:ext cx="0" cy="0"/>
          <a:chOff x="0" y="0"/>
          <a:chExt cx="0" cy="0"/>
        </a:xfrm>
      </p:grpSpPr>
      <p:sp>
        <p:nvSpPr>
          <p:cNvPr id="129" name="Google Shape;129;p56"/>
          <p:cNvSpPr/>
          <p:nvPr>
            <p:ph idx="2" type="pic"/>
          </p:nvPr>
        </p:nvSpPr>
        <p:spPr>
          <a:xfrm>
            <a:off x="381000" y="257175"/>
            <a:ext cx="8356600" cy="401002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1000"/>
              </a:spcBef>
              <a:spcAft>
                <a:spcPts val="0"/>
              </a:spcAft>
              <a:buClr>
                <a:srgbClr val="9B002B"/>
              </a:buClr>
              <a:buSzPts val="2000"/>
              <a:buFont typeface="Merriweather Sans"/>
              <a:buNone/>
              <a:defRPr b="0" i="0" sz="2000" u="none" cap="none" strike="noStrike">
                <a:solidFill>
                  <a:schemeClr val="dk1"/>
                </a:solidFill>
                <a:latin typeface="Times New Roman"/>
                <a:ea typeface="Times New Roman"/>
                <a:cs typeface="Times New Roman"/>
                <a:sym typeface="Times New Roman"/>
              </a:defRPr>
            </a:lvl1pPr>
            <a:lvl2pPr lvl="1"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lvl="2"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lvl="3"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lvl="4"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30" name="Google Shape;130;p56"/>
          <p:cNvSpPr txBox="1"/>
          <p:nvPr>
            <p:ph idx="1" type="body"/>
          </p:nvPr>
        </p:nvSpPr>
        <p:spPr>
          <a:xfrm>
            <a:off x="2755900" y="4419600"/>
            <a:ext cx="5969000" cy="425655"/>
          </a:xfrm>
          <a:prstGeom prst="rect">
            <a:avLst/>
          </a:prstGeom>
          <a:noFill/>
          <a:ln>
            <a:noFill/>
          </a:ln>
        </p:spPr>
        <p:txBody>
          <a:bodyPr anchorCtr="0" anchor="b" bIns="45700" lIns="91425" spcFirstLastPara="1" rIns="91425" wrap="square" tIns="45700">
            <a:noAutofit/>
          </a:bodyPr>
          <a:lstStyle>
            <a:lvl1pPr indent="-228600" lvl="0" marL="457200" algn="r">
              <a:lnSpc>
                <a:spcPct val="100000"/>
              </a:lnSpc>
              <a:spcBef>
                <a:spcPts val="1000"/>
              </a:spcBef>
              <a:spcAft>
                <a:spcPts val="0"/>
              </a:spcAft>
              <a:buSzPts val="1600"/>
              <a:buNone/>
              <a:defRPr sz="1600"/>
            </a:lvl1pPr>
            <a:lvl2pPr indent="-228600" lvl="1" marL="914400" algn="l">
              <a:lnSpc>
                <a:spcPct val="120000"/>
              </a:lnSpc>
              <a:spcBef>
                <a:spcPts val="500"/>
              </a:spcBef>
              <a:spcAft>
                <a:spcPts val="0"/>
              </a:spcAft>
              <a:buSzPts val="1600"/>
              <a:buNone/>
              <a:defRPr sz="1600"/>
            </a:lvl2pPr>
            <a:lvl3pPr indent="-228600" lvl="2" marL="1371600" algn="l">
              <a:lnSpc>
                <a:spcPct val="120000"/>
              </a:lnSpc>
              <a:spcBef>
                <a:spcPts val="500"/>
              </a:spcBef>
              <a:spcAft>
                <a:spcPts val="0"/>
              </a:spcAft>
              <a:buSzPts val="1600"/>
              <a:buNone/>
              <a:defRPr sz="1600"/>
            </a:lvl3pPr>
            <a:lvl4pPr indent="-228600" lvl="3" marL="1828800" algn="l">
              <a:lnSpc>
                <a:spcPct val="120000"/>
              </a:lnSpc>
              <a:spcBef>
                <a:spcPts val="500"/>
              </a:spcBef>
              <a:spcAft>
                <a:spcPts val="0"/>
              </a:spcAft>
              <a:buSzPts val="1600"/>
              <a:buNone/>
              <a:defRPr sz="1600"/>
            </a:lvl4pPr>
            <a:lvl5pPr indent="-228600" lvl="4" marL="2286000" algn="l">
              <a:lnSpc>
                <a:spcPct val="120000"/>
              </a:lnSpc>
              <a:spcBef>
                <a:spcPts val="500"/>
              </a:spcBef>
              <a:spcAft>
                <a:spcPts val="0"/>
              </a:spcAft>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31" name="Google Shape;131;p56"/>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2">
  <p:cSld name="pealkiri 02">
    <p:spTree>
      <p:nvGrpSpPr>
        <p:cNvPr id="132" name="Shape 132"/>
        <p:cNvGrpSpPr/>
        <p:nvPr/>
      </p:nvGrpSpPr>
      <p:grpSpPr>
        <a:xfrm>
          <a:off x="0" y="0"/>
          <a:ext cx="0" cy="0"/>
          <a:chOff x="0" y="0"/>
          <a:chExt cx="0" cy="0"/>
        </a:xfrm>
      </p:grpSpPr>
      <p:sp>
        <p:nvSpPr>
          <p:cNvPr id="133" name="Google Shape;133;p57"/>
          <p:cNvSpPr txBox="1"/>
          <p:nvPr>
            <p:ph type="title"/>
          </p:nvPr>
        </p:nvSpPr>
        <p:spPr>
          <a:xfrm>
            <a:off x="375566" y="207356"/>
            <a:ext cx="8363190" cy="85012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dk1"/>
              </a:buClr>
              <a:buSzPts val="3200"/>
              <a:buFont typeface="Times New Roman"/>
              <a:buNone/>
              <a:defRPr b="0" i="0" sz="3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34" name="Google Shape;134;p57"/>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35" name="Shape 135"/>
        <p:cNvGrpSpPr/>
        <p:nvPr/>
      </p:nvGrpSpPr>
      <p:grpSpPr>
        <a:xfrm>
          <a:off x="0" y="0"/>
          <a:ext cx="0" cy="0"/>
          <a:chOff x="0" y="0"/>
          <a:chExt cx="0" cy="0"/>
        </a:xfrm>
      </p:grpSpPr>
      <p:sp>
        <p:nvSpPr>
          <p:cNvPr id="136" name="Google Shape;136;p58"/>
          <p:cNvSpPr/>
          <p:nvPr>
            <p:ph idx="2" type="pic"/>
          </p:nvPr>
        </p:nvSpPr>
        <p:spPr>
          <a:xfrm>
            <a:off x="985545" y="977548"/>
            <a:ext cx="1044000" cy="1044000"/>
          </a:xfrm>
          <a:prstGeom prst="ellipse">
            <a:avLst/>
          </a:prstGeom>
          <a:noFill/>
          <a:ln>
            <a:noFill/>
          </a:ln>
        </p:spPr>
        <p:txBody>
          <a:bodyPr anchorCtr="0" anchor="t" bIns="45700" lIns="91425" spcFirstLastPara="1" rIns="91425" wrap="square" tIns="45700">
            <a:noAutofit/>
          </a:bodyPr>
          <a:lstStyle>
            <a:lvl1pPr lvl="0" marR="0" rtl="0" algn="l">
              <a:lnSpc>
                <a:spcPct val="120000"/>
              </a:lnSpc>
              <a:spcBef>
                <a:spcPts val="1000"/>
              </a:spcBef>
              <a:spcAft>
                <a:spcPts val="0"/>
              </a:spcAft>
              <a:buClr>
                <a:srgbClr val="9B002B"/>
              </a:buClr>
              <a:buSzPts val="2000"/>
              <a:buFont typeface="Merriweather Sans"/>
              <a:buNone/>
              <a:defRPr b="0" i="0" sz="2000" u="none" cap="none" strike="noStrike">
                <a:solidFill>
                  <a:schemeClr val="dk1"/>
                </a:solidFill>
                <a:latin typeface="Times New Roman"/>
                <a:ea typeface="Times New Roman"/>
                <a:cs typeface="Times New Roman"/>
                <a:sym typeface="Times New Roman"/>
              </a:defRPr>
            </a:lvl1pPr>
            <a:lvl2pPr lvl="1"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lvl="2"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lvl="3"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lvl="4"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37" name="Google Shape;137;p58"/>
          <p:cNvSpPr/>
          <p:nvPr>
            <p:ph idx="3" type="pic"/>
          </p:nvPr>
        </p:nvSpPr>
        <p:spPr>
          <a:xfrm>
            <a:off x="3474745" y="977548"/>
            <a:ext cx="1044000" cy="1044000"/>
          </a:xfrm>
          <a:prstGeom prst="ellipse">
            <a:avLst/>
          </a:prstGeom>
          <a:noFill/>
          <a:ln>
            <a:noFill/>
          </a:ln>
        </p:spPr>
        <p:txBody>
          <a:bodyPr anchorCtr="0" anchor="t" bIns="45700" lIns="91425" spcFirstLastPara="1" rIns="91425" wrap="square" tIns="45700">
            <a:noAutofit/>
          </a:bodyPr>
          <a:lstStyle>
            <a:lvl1pPr lvl="0" marR="0" rtl="0" algn="l">
              <a:lnSpc>
                <a:spcPct val="120000"/>
              </a:lnSpc>
              <a:spcBef>
                <a:spcPts val="1000"/>
              </a:spcBef>
              <a:spcAft>
                <a:spcPts val="0"/>
              </a:spcAft>
              <a:buClr>
                <a:srgbClr val="9B002B"/>
              </a:buClr>
              <a:buSzPts val="2000"/>
              <a:buFont typeface="Merriweather Sans"/>
              <a:buNone/>
              <a:defRPr b="0" i="0" sz="2000" u="none" cap="none" strike="noStrike">
                <a:solidFill>
                  <a:schemeClr val="dk1"/>
                </a:solidFill>
                <a:latin typeface="Times New Roman"/>
                <a:ea typeface="Times New Roman"/>
                <a:cs typeface="Times New Roman"/>
                <a:sym typeface="Times New Roman"/>
              </a:defRPr>
            </a:lvl1pPr>
            <a:lvl2pPr lvl="1"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lvl="2"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lvl="3"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lvl="4"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38" name="Google Shape;138;p58"/>
          <p:cNvSpPr/>
          <p:nvPr>
            <p:ph idx="4" type="pic"/>
          </p:nvPr>
        </p:nvSpPr>
        <p:spPr>
          <a:xfrm>
            <a:off x="5887745" y="977548"/>
            <a:ext cx="1044000" cy="1044000"/>
          </a:xfrm>
          <a:prstGeom prst="ellipse">
            <a:avLst/>
          </a:prstGeom>
          <a:noFill/>
          <a:ln>
            <a:noFill/>
          </a:ln>
        </p:spPr>
        <p:txBody>
          <a:bodyPr anchorCtr="0" anchor="t" bIns="45700" lIns="91425" spcFirstLastPara="1" rIns="91425" wrap="square" tIns="45700">
            <a:noAutofit/>
          </a:bodyPr>
          <a:lstStyle>
            <a:lvl1pPr lvl="0" marR="0" rtl="0" algn="l">
              <a:lnSpc>
                <a:spcPct val="120000"/>
              </a:lnSpc>
              <a:spcBef>
                <a:spcPts val="1000"/>
              </a:spcBef>
              <a:spcAft>
                <a:spcPts val="0"/>
              </a:spcAft>
              <a:buClr>
                <a:srgbClr val="9B002B"/>
              </a:buClr>
              <a:buSzPts val="2000"/>
              <a:buFont typeface="Merriweather Sans"/>
              <a:buNone/>
              <a:defRPr b="0" i="0" sz="2000" u="none" cap="none" strike="noStrike">
                <a:solidFill>
                  <a:schemeClr val="dk1"/>
                </a:solidFill>
                <a:latin typeface="Times New Roman"/>
                <a:ea typeface="Times New Roman"/>
                <a:cs typeface="Times New Roman"/>
                <a:sym typeface="Times New Roman"/>
              </a:defRPr>
            </a:lvl1pPr>
            <a:lvl2pPr lvl="1"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lvl="2"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lvl="3"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lvl="4"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39" name="Google Shape;139;p58"/>
          <p:cNvSpPr/>
          <p:nvPr>
            <p:ph idx="5" type="pic"/>
          </p:nvPr>
        </p:nvSpPr>
        <p:spPr>
          <a:xfrm>
            <a:off x="6891045" y="2806348"/>
            <a:ext cx="1044000" cy="1044000"/>
          </a:xfrm>
          <a:prstGeom prst="ellipse">
            <a:avLst/>
          </a:prstGeom>
          <a:noFill/>
          <a:ln>
            <a:noFill/>
          </a:ln>
        </p:spPr>
        <p:txBody>
          <a:bodyPr anchorCtr="0" anchor="t" bIns="45700" lIns="91425" spcFirstLastPara="1" rIns="91425" wrap="square" tIns="45700">
            <a:noAutofit/>
          </a:bodyPr>
          <a:lstStyle>
            <a:lvl1pPr lvl="0" marR="0" rtl="0" algn="l">
              <a:lnSpc>
                <a:spcPct val="120000"/>
              </a:lnSpc>
              <a:spcBef>
                <a:spcPts val="1000"/>
              </a:spcBef>
              <a:spcAft>
                <a:spcPts val="0"/>
              </a:spcAft>
              <a:buClr>
                <a:srgbClr val="9B002B"/>
              </a:buClr>
              <a:buSzPts val="2000"/>
              <a:buFont typeface="Merriweather Sans"/>
              <a:buNone/>
              <a:defRPr b="0" i="0" sz="2000" u="none" cap="none" strike="noStrike">
                <a:solidFill>
                  <a:schemeClr val="dk1"/>
                </a:solidFill>
                <a:latin typeface="Times New Roman"/>
                <a:ea typeface="Times New Roman"/>
                <a:cs typeface="Times New Roman"/>
                <a:sym typeface="Times New Roman"/>
              </a:defRPr>
            </a:lvl1pPr>
            <a:lvl2pPr lvl="1"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lvl="2"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lvl="3"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lvl="4"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40" name="Google Shape;140;p58"/>
          <p:cNvSpPr/>
          <p:nvPr>
            <p:ph idx="6" type="pic"/>
          </p:nvPr>
        </p:nvSpPr>
        <p:spPr>
          <a:xfrm>
            <a:off x="4414545" y="2806348"/>
            <a:ext cx="1044000" cy="1044000"/>
          </a:xfrm>
          <a:prstGeom prst="ellipse">
            <a:avLst/>
          </a:prstGeom>
          <a:noFill/>
          <a:ln>
            <a:noFill/>
          </a:ln>
        </p:spPr>
        <p:txBody>
          <a:bodyPr anchorCtr="0" anchor="t" bIns="45700" lIns="91425" spcFirstLastPara="1" rIns="91425" wrap="square" tIns="45700">
            <a:noAutofit/>
          </a:bodyPr>
          <a:lstStyle>
            <a:lvl1pPr lvl="0" marR="0" rtl="0" algn="l">
              <a:lnSpc>
                <a:spcPct val="120000"/>
              </a:lnSpc>
              <a:spcBef>
                <a:spcPts val="1000"/>
              </a:spcBef>
              <a:spcAft>
                <a:spcPts val="0"/>
              </a:spcAft>
              <a:buClr>
                <a:srgbClr val="9B002B"/>
              </a:buClr>
              <a:buSzPts val="2000"/>
              <a:buFont typeface="Merriweather Sans"/>
              <a:buNone/>
              <a:defRPr b="0" i="0" sz="2000" u="none" cap="none" strike="noStrike">
                <a:solidFill>
                  <a:schemeClr val="dk1"/>
                </a:solidFill>
                <a:latin typeface="Times New Roman"/>
                <a:ea typeface="Times New Roman"/>
                <a:cs typeface="Times New Roman"/>
                <a:sym typeface="Times New Roman"/>
              </a:defRPr>
            </a:lvl1pPr>
            <a:lvl2pPr lvl="1"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lvl="2"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lvl="3"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lvl="4"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41" name="Google Shape;141;p58"/>
          <p:cNvSpPr/>
          <p:nvPr>
            <p:ph idx="7" type="pic"/>
          </p:nvPr>
        </p:nvSpPr>
        <p:spPr>
          <a:xfrm>
            <a:off x="1963445" y="2806348"/>
            <a:ext cx="1044000" cy="1044000"/>
          </a:xfrm>
          <a:prstGeom prst="ellipse">
            <a:avLst/>
          </a:prstGeom>
          <a:noFill/>
          <a:ln>
            <a:noFill/>
          </a:ln>
        </p:spPr>
        <p:txBody>
          <a:bodyPr anchorCtr="0" anchor="t" bIns="45700" lIns="91425" spcFirstLastPara="1" rIns="91425" wrap="square" tIns="45700">
            <a:noAutofit/>
          </a:bodyPr>
          <a:lstStyle>
            <a:lvl1pPr lvl="0" marR="0" rtl="0" algn="l">
              <a:lnSpc>
                <a:spcPct val="120000"/>
              </a:lnSpc>
              <a:spcBef>
                <a:spcPts val="1000"/>
              </a:spcBef>
              <a:spcAft>
                <a:spcPts val="0"/>
              </a:spcAft>
              <a:buClr>
                <a:srgbClr val="9B002B"/>
              </a:buClr>
              <a:buSzPts val="2000"/>
              <a:buFont typeface="Merriweather Sans"/>
              <a:buNone/>
              <a:defRPr b="0" i="0" sz="2000" u="none" cap="none" strike="noStrike">
                <a:solidFill>
                  <a:schemeClr val="dk1"/>
                </a:solidFill>
                <a:latin typeface="Times New Roman"/>
                <a:ea typeface="Times New Roman"/>
                <a:cs typeface="Times New Roman"/>
                <a:sym typeface="Times New Roman"/>
              </a:defRPr>
            </a:lvl1pPr>
            <a:lvl2pPr lvl="1"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lvl="2"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lvl="3"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lvl="4"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42" name="Google Shape;142;p58"/>
          <p:cNvSpPr txBox="1"/>
          <p:nvPr>
            <p:ph idx="1" type="body"/>
          </p:nvPr>
        </p:nvSpPr>
        <p:spPr>
          <a:xfrm>
            <a:off x="7874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58"/>
          <p:cNvSpPr txBox="1"/>
          <p:nvPr>
            <p:ph idx="8" type="body"/>
          </p:nvPr>
        </p:nvSpPr>
        <p:spPr>
          <a:xfrm>
            <a:off x="32512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58"/>
          <p:cNvSpPr txBox="1"/>
          <p:nvPr>
            <p:ph idx="9" type="body"/>
          </p:nvPr>
        </p:nvSpPr>
        <p:spPr>
          <a:xfrm>
            <a:off x="56769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 name="Google Shape;145;p58"/>
          <p:cNvSpPr txBox="1"/>
          <p:nvPr>
            <p:ph idx="13" type="body"/>
          </p:nvPr>
        </p:nvSpPr>
        <p:spPr>
          <a:xfrm>
            <a:off x="66802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58"/>
          <p:cNvSpPr txBox="1"/>
          <p:nvPr>
            <p:ph idx="14" type="body"/>
          </p:nvPr>
        </p:nvSpPr>
        <p:spPr>
          <a:xfrm>
            <a:off x="42037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 name="Google Shape;147;p58"/>
          <p:cNvSpPr txBox="1"/>
          <p:nvPr>
            <p:ph idx="15" type="body"/>
          </p:nvPr>
        </p:nvSpPr>
        <p:spPr>
          <a:xfrm>
            <a:off x="17526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p58"/>
          <p:cNvSpPr txBox="1"/>
          <p:nvPr>
            <p:ph type="title"/>
          </p:nvPr>
        </p:nvSpPr>
        <p:spPr>
          <a:xfrm>
            <a:off x="375566" y="207356"/>
            <a:ext cx="8363190" cy="85012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dk1"/>
              </a:buClr>
              <a:buSzPts val="3200"/>
              <a:buFont typeface="Times New Roman"/>
              <a:buNone/>
              <a:defRPr b="0" i="0" sz="3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49" name="Google Shape;149;p58"/>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selgitusega 01 (valge)" type="obj">
  <p:cSld name="OBJECT">
    <p:spTree>
      <p:nvGrpSpPr>
        <p:cNvPr id="14" name="Shape 14"/>
        <p:cNvGrpSpPr/>
        <p:nvPr/>
      </p:nvGrpSpPr>
      <p:grpSpPr>
        <a:xfrm>
          <a:off x="0" y="0"/>
          <a:ext cx="0" cy="0"/>
          <a:chOff x="0" y="0"/>
          <a:chExt cx="0" cy="0"/>
        </a:xfrm>
      </p:grpSpPr>
      <p:sp>
        <p:nvSpPr>
          <p:cNvPr id="15" name="Google Shape;15;p32"/>
          <p:cNvSpPr txBox="1"/>
          <p:nvPr>
            <p:ph type="title"/>
          </p:nvPr>
        </p:nvSpPr>
        <p:spPr>
          <a:xfrm>
            <a:off x="2472940" y="1251731"/>
            <a:ext cx="5928560" cy="994172"/>
          </a:xfrm>
          <a:prstGeom prst="rect">
            <a:avLst/>
          </a:prstGeom>
          <a:noFill/>
          <a:ln>
            <a:noFill/>
          </a:ln>
        </p:spPr>
        <p:txBody>
          <a:bodyPr anchorCtr="0" anchor="t" bIns="45700" lIns="91425" spcFirstLastPara="1" rIns="91425" wrap="square" tIns="45700">
            <a:noAutofit/>
          </a:bodyPr>
          <a:lstStyle>
            <a:lvl1pPr lvl="0" marR="0" rtl="0" algn="l">
              <a:lnSpc>
                <a:spcPct val="54000"/>
              </a:lnSpc>
              <a:spcBef>
                <a:spcPts val="0"/>
              </a:spcBef>
              <a:spcAft>
                <a:spcPts val="0"/>
              </a:spcAft>
              <a:buClr>
                <a:schemeClr val="dk1"/>
              </a:buClr>
              <a:buSzPts val="6300"/>
              <a:buFont typeface="Times New Roman"/>
              <a:buNone/>
              <a:defRPr b="0" i="1" sz="6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 name="Google Shape;16;p32"/>
          <p:cNvSpPr txBox="1"/>
          <p:nvPr>
            <p:ph idx="1" type="body"/>
          </p:nvPr>
        </p:nvSpPr>
        <p:spPr>
          <a:xfrm>
            <a:off x="2472940" y="2386564"/>
            <a:ext cx="5928562" cy="1299411"/>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7" name="Google Shape;17;p32"/>
          <p:cNvCxnSpPr/>
          <p:nvPr/>
        </p:nvCxnSpPr>
        <p:spPr>
          <a:xfrm flipH="1">
            <a:off x="1130535" y="1043157"/>
            <a:ext cx="445675" cy="2356596"/>
          </a:xfrm>
          <a:prstGeom prst="straightConnector1">
            <a:avLst/>
          </a:prstGeom>
          <a:noFill/>
          <a:ln cap="flat" cmpd="sng" w="57150">
            <a:solidFill>
              <a:srgbClr val="F68D2E"/>
            </a:solidFill>
            <a:prstDash val="solid"/>
            <a:miter lim="800000"/>
            <a:headEnd len="sm" w="sm" type="none"/>
            <a:tailEnd len="sm" w="sm" type="none"/>
          </a:ln>
        </p:spPr>
      </p:cxnSp>
      <p:pic>
        <p:nvPicPr>
          <p:cNvPr id="18" name="Google Shape;18;p32"/>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ühi">
  <p:cSld name="tühi">
    <p:spTree>
      <p:nvGrpSpPr>
        <p:cNvPr id="150" name="Shape 150"/>
        <p:cNvGrpSpPr/>
        <p:nvPr/>
      </p:nvGrpSpPr>
      <p:grpSpPr>
        <a:xfrm>
          <a:off x="0" y="0"/>
          <a:ext cx="0" cy="0"/>
          <a:chOff x="0" y="0"/>
          <a:chExt cx="0" cy="0"/>
        </a:xfrm>
      </p:grpSpPr>
      <p:pic>
        <p:nvPicPr>
          <p:cNvPr id="151" name="Google Shape;151;p59"/>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must)">
  <p:cSld name="tees (must)">
    <p:bg>
      <p:bgPr>
        <a:solidFill>
          <a:schemeClr val="dk1"/>
        </a:solidFill>
      </p:bgPr>
    </p:bg>
    <p:spTree>
      <p:nvGrpSpPr>
        <p:cNvPr id="152" name="Shape 152"/>
        <p:cNvGrpSpPr/>
        <p:nvPr/>
      </p:nvGrpSpPr>
      <p:grpSpPr>
        <a:xfrm>
          <a:off x="0" y="0"/>
          <a:ext cx="0" cy="0"/>
          <a:chOff x="0" y="0"/>
          <a:chExt cx="0" cy="0"/>
        </a:xfrm>
      </p:grpSpPr>
      <p:sp>
        <p:nvSpPr>
          <p:cNvPr id="153" name="Google Shape;153;p60"/>
          <p:cNvSpPr txBox="1"/>
          <p:nvPr>
            <p:ph type="title"/>
          </p:nvPr>
        </p:nvSpPr>
        <p:spPr>
          <a:xfrm>
            <a:off x="2472940" y="1251730"/>
            <a:ext cx="5928560" cy="2110595"/>
          </a:xfrm>
          <a:prstGeom prst="rect">
            <a:avLst/>
          </a:prstGeom>
          <a:noFill/>
          <a:ln>
            <a:noFill/>
          </a:ln>
        </p:spPr>
        <p:txBody>
          <a:bodyPr anchorCtr="0" anchor="ctr" bIns="45700" lIns="91425" spcFirstLastPara="1" rIns="91425" wrap="square" tIns="45700">
            <a:noAutofit/>
          </a:bodyPr>
          <a:lstStyle>
            <a:lvl1pPr lvl="0" marR="0" rtl="0" algn="l">
              <a:lnSpc>
                <a:spcPct val="54000"/>
              </a:lnSpc>
              <a:spcBef>
                <a:spcPts val="0"/>
              </a:spcBef>
              <a:spcAft>
                <a:spcPts val="0"/>
              </a:spcAft>
              <a:buClr>
                <a:schemeClr val="lt1"/>
              </a:buClr>
              <a:buSzPts val="6300"/>
              <a:buFont typeface="Times New Roman"/>
              <a:buNone/>
              <a:defRPr b="0" i="1" sz="63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54" name="Google Shape;154;p60"/>
          <p:cNvCxnSpPr/>
          <p:nvPr/>
        </p:nvCxnSpPr>
        <p:spPr>
          <a:xfrm flipH="1">
            <a:off x="1130535" y="1043157"/>
            <a:ext cx="445675" cy="2356596"/>
          </a:xfrm>
          <a:prstGeom prst="straightConnector1">
            <a:avLst/>
          </a:prstGeom>
          <a:noFill/>
          <a:ln cap="flat" cmpd="sng" w="57150">
            <a:solidFill>
              <a:srgbClr val="F68D2E"/>
            </a:solidFill>
            <a:prstDash val="solid"/>
            <a:miter lim="800000"/>
            <a:headEnd len="sm" w="sm" type="none"/>
            <a:tailEnd len="sm" w="sm" type="none"/>
          </a:ln>
        </p:spPr>
      </p:cxnSp>
      <p:pic>
        <p:nvPicPr>
          <p:cNvPr id="155" name="Google Shape;155;p60"/>
          <p:cNvPicPr preferRelativeResize="0"/>
          <p:nvPr/>
        </p:nvPicPr>
        <p:blipFill rotWithShape="1">
          <a:blip r:embed="rId2">
            <a:alphaModFix/>
          </a:blip>
          <a:srcRect b="0" l="0" r="0" t="0"/>
          <a:stretch/>
        </p:blipFill>
        <p:spPr>
          <a:xfrm>
            <a:off x="436147" y="4337132"/>
            <a:ext cx="1622088" cy="541492"/>
          </a:xfrm>
          <a:prstGeom prst="rect">
            <a:avLst/>
          </a:prstGeom>
          <a:noFill/>
          <a:ln>
            <a:noFill/>
          </a:ln>
        </p:spPr>
      </p:pic>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 selgitus 01 (must)">
  <p:cSld name="tees + selgitus 01 (must)">
    <p:bg>
      <p:bgPr>
        <a:solidFill>
          <a:schemeClr val="dk1"/>
        </a:solidFill>
      </p:bgPr>
    </p:bg>
    <p:spTree>
      <p:nvGrpSpPr>
        <p:cNvPr id="156" name="Shape 156"/>
        <p:cNvGrpSpPr/>
        <p:nvPr/>
      </p:nvGrpSpPr>
      <p:grpSpPr>
        <a:xfrm>
          <a:off x="0" y="0"/>
          <a:ext cx="0" cy="0"/>
          <a:chOff x="0" y="0"/>
          <a:chExt cx="0" cy="0"/>
        </a:xfrm>
      </p:grpSpPr>
      <p:sp>
        <p:nvSpPr>
          <p:cNvPr id="157" name="Google Shape;157;p61"/>
          <p:cNvSpPr txBox="1"/>
          <p:nvPr>
            <p:ph type="title"/>
          </p:nvPr>
        </p:nvSpPr>
        <p:spPr>
          <a:xfrm>
            <a:off x="2472940" y="1251731"/>
            <a:ext cx="5928560" cy="994172"/>
          </a:xfrm>
          <a:prstGeom prst="rect">
            <a:avLst/>
          </a:prstGeom>
          <a:noFill/>
          <a:ln>
            <a:noFill/>
          </a:ln>
        </p:spPr>
        <p:txBody>
          <a:bodyPr anchorCtr="0" anchor="t" bIns="45700" lIns="91425" spcFirstLastPara="1" rIns="91425" wrap="square" tIns="45700">
            <a:noAutofit/>
          </a:bodyPr>
          <a:lstStyle>
            <a:lvl1pPr lvl="0" marR="0" rtl="0" algn="l">
              <a:lnSpc>
                <a:spcPct val="54000"/>
              </a:lnSpc>
              <a:spcBef>
                <a:spcPts val="0"/>
              </a:spcBef>
              <a:spcAft>
                <a:spcPts val="0"/>
              </a:spcAft>
              <a:buClr>
                <a:srgbClr val="FFFFFF"/>
              </a:buClr>
              <a:buSzPts val="6300"/>
              <a:buFont typeface="Times New Roman"/>
              <a:buNone/>
              <a:defRPr b="0" i="1" sz="6300" u="none" cap="none" strike="noStrike">
                <a:solidFill>
                  <a:srgbClr val="FFFFFF"/>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8" name="Google Shape;158;p61"/>
          <p:cNvSpPr txBox="1"/>
          <p:nvPr>
            <p:ph idx="1" type="body"/>
          </p:nvPr>
        </p:nvSpPr>
        <p:spPr>
          <a:xfrm>
            <a:off x="2472940" y="2386564"/>
            <a:ext cx="5928562" cy="1299411"/>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Clr>
                <a:srgbClr val="FFFFFF"/>
              </a:buClr>
              <a:buSzPts val="2800"/>
              <a:buFont typeface="Merriweather Sans"/>
              <a:buChar char="-"/>
              <a:defRPr sz="2800">
                <a:solidFill>
                  <a:srgbClr val="FFFFFF"/>
                </a:solidFill>
              </a:defRPr>
            </a:lvl1pPr>
            <a:lvl2pPr indent="-381000" lvl="1" marL="914400" algn="l">
              <a:lnSpc>
                <a:spcPct val="120000"/>
              </a:lnSpc>
              <a:spcBef>
                <a:spcPts val="500"/>
              </a:spcBef>
              <a:spcAft>
                <a:spcPts val="0"/>
              </a:spcAft>
              <a:buClr>
                <a:srgbClr val="FFFFFF"/>
              </a:buClr>
              <a:buSzPts val="2400"/>
              <a:buChar char="-"/>
              <a:defRPr sz="2400">
                <a:solidFill>
                  <a:srgbClr val="FFFFFF"/>
                </a:solidFill>
              </a:defRPr>
            </a:lvl2pPr>
            <a:lvl3pPr indent="-355600" lvl="2" marL="1371600" algn="l">
              <a:lnSpc>
                <a:spcPct val="120000"/>
              </a:lnSpc>
              <a:spcBef>
                <a:spcPts val="500"/>
              </a:spcBef>
              <a:spcAft>
                <a:spcPts val="0"/>
              </a:spcAft>
              <a:buClr>
                <a:srgbClr val="FFFFFF"/>
              </a:buClr>
              <a:buSzPts val="2000"/>
              <a:buChar char="-"/>
              <a:defRPr sz="2000">
                <a:solidFill>
                  <a:srgbClr val="FFFFFF"/>
                </a:solidFill>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59" name="Google Shape;159;p61"/>
          <p:cNvCxnSpPr/>
          <p:nvPr/>
        </p:nvCxnSpPr>
        <p:spPr>
          <a:xfrm flipH="1">
            <a:off x="1130535" y="1043157"/>
            <a:ext cx="445675" cy="2356596"/>
          </a:xfrm>
          <a:prstGeom prst="straightConnector1">
            <a:avLst/>
          </a:prstGeom>
          <a:noFill/>
          <a:ln cap="flat" cmpd="sng" w="57150">
            <a:solidFill>
              <a:srgbClr val="F68D2E"/>
            </a:solidFill>
            <a:prstDash val="solid"/>
            <a:miter lim="800000"/>
            <a:headEnd len="sm" w="sm" type="none"/>
            <a:tailEnd len="sm" w="sm" type="none"/>
          </a:ln>
        </p:spPr>
      </p:cxnSp>
      <p:pic>
        <p:nvPicPr>
          <p:cNvPr id="160" name="Google Shape;160;p61"/>
          <p:cNvPicPr preferRelativeResize="0"/>
          <p:nvPr/>
        </p:nvPicPr>
        <p:blipFill rotWithShape="1">
          <a:blip r:embed="rId2">
            <a:alphaModFix/>
          </a:blip>
          <a:srcRect b="0" l="0" r="0" t="0"/>
          <a:stretch/>
        </p:blipFill>
        <p:spPr>
          <a:xfrm>
            <a:off x="436147" y="4337132"/>
            <a:ext cx="1622088" cy="541492"/>
          </a:xfrm>
          <a:prstGeom prst="rect">
            <a:avLst/>
          </a:prstGeom>
          <a:noFill/>
          <a:ln>
            <a:noFill/>
          </a:ln>
        </p:spPr>
      </p:pic>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 selgitus 02 (must)">
  <p:cSld name="tees + selgitus 02 (must)">
    <p:bg>
      <p:bgPr>
        <a:solidFill>
          <a:schemeClr val="dk1"/>
        </a:solidFill>
      </p:bgPr>
    </p:bg>
    <p:spTree>
      <p:nvGrpSpPr>
        <p:cNvPr id="161" name="Shape 161"/>
        <p:cNvGrpSpPr/>
        <p:nvPr/>
      </p:nvGrpSpPr>
      <p:grpSpPr>
        <a:xfrm>
          <a:off x="0" y="0"/>
          <a:ext cx="0" cy="0"/>
          <a:chOff x="0" y="0"/>
          <a:chExt cx="0" cy="0"/>
        </a:xfrm>
      </p:grpSpPr>
      <p:sp>
        <p:nvSpPr>
          <p:cNvPr id="162" name="Google Shape;162;p62"/>
          <p:cNvSpPr txBox="1"/>
          <p:nvPr>
            <p:ph type="title"/>
          </p:nvPr>
        </p:nvSpPr>
        <p:spPr>
          <a:xfrm>
            <a:off x="2469826" y="1249391"/>
            <a:ext cx="5931674" cy="99417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3600"/>
              <a:buFont typeface="Times New Roman"/>
              <a:buNone/>
              <a:defRPr b="0" i="0" sz="3600" u="none" cap="none" strike="noStrike">
                <a:solidFill>
                  <a:srgbClr val="FFFFFF"/>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3" name="Google Shape;163;p62"/>
          <p:cNvSpPr txBox="1"/>
          <p:nvPr>
            <p:ph idx="1" type="body"/>
          </p:nvPr>
        </p:nvSpPr>
        <p:spPr>
          <a:xfrm>
            <a:off x="2472940" y="2386564"/>
            <a:ext cx="5928562" cy="1299411"/>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Clr>
                <a:srgbClr val="FFFFFF"/>
              </a:buClr>
              <a:buSzPts val="2800"/>
              <a:buFont typeface="Merriweather Sans"/>
              <a:buChar char="-"/>
              <a:defRPr sz="2800">
                <a:solidFill>
                  <a:srgbClr val="FFFFFF"/>
                </a:solidFill>
              </a:defRPr>
            </a:lvl1pPr>
            <a:lvl2pPr indent="-381000" lvl="1" marL="914400" algn="l">
              <a:lnSpc>
                <a:spcPct val="120000"/>
              </a:lnSpc>
              <a:spcBef>
                <a:spcPts val="500"/>
              </a:spcBef>
              <a:spcAft>
                <a:spcPts val="0"/>
              </a:spcAft>
              <a:buClr>
                <a:srgbClr val="FFFFFF"/>
              </a:buClr>
              <a:buSzPts val="2400"/>
              <a:buChar char="-"/>
              <a:defRPr sz="2400">
                <a:solidFill>
                  <a:srgbClr val="FFFFFF"/>
                </a:solidFill>
              </a:defRPr>
            </a:lvl2pPr>
            <a:lvl3pPr indent="-355600" lvl="2" marL="1371600" algn="l">
              <a:lnSpc>
                <a:spcPct val="120000"/>
              </a:lnSpc>
              <a:spcBef>
                <a:spcPts val="500"/>
              </a:spcBef>
              <a:spcAft>
                <a:spcPts val="0"/>
              </a:spcAft>
              <a:buClr>
                <a:srgbClr val="FFFFFF"/>
              </a:buClr>
              <a:buSzPts val="2000"/>
              <a:buChar char="-"/>
              <a:defRPr sz="2000">
                <a:solidFill>
                  <a:srgbClr val="FFFFFF"/>
                </a:solidFill>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64" name="Google Shape;164;p62"/>
          <p:cNvCxnSpPr/>
          <p:nvPr/>
        </p:nvCxnSpPr>
        <p:spPr>
          <a:xfrm flipH="1">
            <a:off x="1130535" y="1043157"/>
            <a:ext cx="445675" cy="2356596"/>
          </a:xfrm>
          <a:prstGeom prst="straightConnector1">
            <a:avLst/>
          </a:prstGeom>
          <a:noFill/>
          <a:ln cap="flat" cmpd="sng" w="57150">
            <a:solidFill>
              <a:srgbClr val="F68D2E"/>
            </a:solidFill>
            <a:prstDash val="solid"/>
            <a:miter lim="800000"/>
            <a:headEnd len="sm" w="sm" type="none"/>
            <a:tailEnd len="sm" w="sm" type="none"/>
          </a:ln>
        </p:spPr>
      </p:cxnSp>
      <p:pic>
        <p:nvPicPr>
          <p:cNvPr id="165" name="Google Shape;165;p62"/>
          <p:cNvPicPr preferRelativeResize="0"/>
          <p:nvPr/>
        </p:nvPicPr>
        <p:blipFill rotWithShape="1">
          <a:blip r:embed="rId2">
            <a:alphaModFix/>
          </a:blip>
          <a:srcRect b="0" l="0" r="0" t="0"/>
          <a:stretch/>
        </p:blipFill>
        <p:spPr>
          <a:xfrm>
            <a:off x="436147" y="4337132"/>
            <a:ext cx="1622088" cy="541492"/>
          </a:xfrm>
          <a:prstGeom prst="rect">
            <a:avLst/>
          </a:prstGeom>
          <a:noFill/>
          <a:ln>
            <a:noFill/>
          </a:ln>
        </p:spPr>
      </p:pic>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2 (must)">
  <p:cSld name="pealkiri 02 (must)">
    <p:bg>
      <p:bgPr>
        <a:solidFill>
          <a:schemeClr val="dk1"/>
        </a:solidFill>
      </p:bgPr>
    </p:bg>
    <p:spTree>
      <p:nvGrpSpPr>
        <p:cNvPr id="166" name="Shape 166"/>
        <p:cNvGrpSpPr/>
        <p:nvPr/>
      </p:nvGrpSpPr>
      <p:grpSpPr>
        <a:xfrm>
          <a:off x="0" y="0"/>
          <a:ext cx="0" cy="0"/>
          <a:chOff x="0" y="0"/>
          <a:chExt cx="0" cy="0"/>
        </a:xfrm>
      </p:grpSpPr>
      <p:sp>
        <p:nvSpPr>
          <p:cNvPr id="167" name="Google Shape;167;p63"/>
          <p:cNvSpPr txBox="1"/>
          <p:nvPr>
            <p:ph type="title"/>
          </p:nvPr>
        </p:nvSpPr>
        <p:spPr>
          <a:xfrm>
            <a:off x="375566" y="207356"/>
            <a:ext cx="8363190" cy="85012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1"/>
              </a:buClr>
              <a:buSzPts val="3200"/>
              <a:buFont typeface="Times New Roman"/>
              <a:buNone/>
              <a:defRPr b="0" i="0" sz="32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68" name="Google Shape;168;p63"/>
          <p:cNvPicPr preferRelativeResize="0"/>
          <p:nvPr/>
        </p:nvPicPr>
        <p:blipFill rotWithShape="1">
          <a:blip r:embed="rId2">
            <a:alphaModFix/>
          </a:blip>
          <a:srcRect b="0" l="0" r="0" t="0"/>
          <a:stretch/>
        </p:blipFill>
        <p:spPr>
          <a:xfrm>
            <a:off x="436147" y="4337132"/>
            <a:ext cx="1622088" cy="541492"/>
          </a:xfrm>
          <a:prstGeom prst="rect">
            <a:avLst/>
          </a:prstGeom>
          <a:noFill/>
          <a:ln>
            <a:noFill/>
          </a:ln>
        </p:spPr>
      </p:pic>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punane)">
  <p:cSld name="tees (punane)">
    <p:bg>
      <p:bgPr>
        <a:solidFill>
          <a:srgbClr val="F68D2E"/>
        </a:solidFill>
      </p:bgPr>
    </p:bg>
    <p:spTree>
      <p:nvGrpSpPr>
        <p:cNvPr id="169" name="Shape 169"/>
        <p:cNvGrpSpPr/>
        <p:nvPr/>
      </p:nvGrpSpPr>
      <p:grpSpPr>
        <a:xfrm>
          <a:off x="0" y="0"/>
          <a:ext cx="0" cy="0"/>
          <a:chOff x="0" y="0"/>
          <a:chExt cx="0" cy="0"/>
        </a:xfrm>
      </p:grpSpPr>
      <p:sp>
        <p:nvSpPr>
          <p:cNvPr id="170" name="Google Shape;170;p64"/>
          <p:cNvSpPr txBox="1"/>
          <p:nvPr>
            <p:ph type="title"/>
          </p:nvPr>
        </p:nvSpPr>
        <p:spPr>
          <a:xfrm>
            <a:off x="2472940" y="1251730"/>
            <a:ext cx="5928560" cy="2110595"/>
          </a:xfrm>
          <a:prstGeom prst="rect">
            <a:avLst/>
          </a:prstGeom>
          <a:noFill/>
          <a:ln>
            <a:noFill/>
          </a:ln>
        </p:spPr>
        <p:txBody>
          <a:bodyPr anchorCtr="0" anchor="ctr" bIns="45700" lIns="91425" spcFirstLastPara="1" rIns="91425" wrap="square" tIns="45700">
            <a:noAutofit/>
          </a:bodyPr>
          <a:lstStyle>
            <a:lvl1pPr lvl="0" marR="0" rtl="0" algn="l">
              <a:lnSpc>
                <a:spcPct val="54000"/>
              </a:lnSpc>
              <a:spcBef>
                <a:spcPts val="0"/>
              </a:spcBef>
              <a:spcAft>
                <a:spcPts val="0"/>
              </a:spcAft>
              <a:buClr>
                <a:schemeClr val="lt1"/>
              </a:buClr>
              <a:buSzPts val="6300"/>
              <a:buFont typeface="Times New Roman"/>
              <a:buNone/>
              <a:defRPr b="0" i="1" sz="63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71" name="Google Shape;171;p64"/>
          <p:cNvCxnSpPr/>
          <p:nvPr/>
        </p:nvCxnSpPr>
        <p:spPr>
          <a:xfrm flipH="1">
            <a:off x="1130535" y="1043157"/>
            <a:ext cx="445675" cy="2356596"/>
          </a:xfrm>
          <a:prstGeom prst="straightConnector1">
            <a:avLst/>
          </a:prstGeom>
          <a:noFill/>
          <a:ln cap="flat" cmpd="sng" w="57150">
            <a:solidFill>
              <a:schemeClr val="lt1"/>
            </a:solidFill>
            <a:prstDash val="solid"/>
            <a:miter lim="800000"/>
            <a:headEnd len="sm" w="sm" type="none"/>
            <a:tailEnd len="sm" w="sm" type="none"/>
          </a:ln>
        </p:spPr>
      </p:cxnSp>
      <p:pic>
        <p:nvPicPr>
          <p:cNvPr id="172" name="Google Shape;172;p64"/>
          <p:cNvPicPr preferRelativeResize="0"/>
          <p:nvPr/>
        </p:nvPicPr>
        <p:blipFill rotWithShape="1">
          <a:blip r:embed="rId2">
            <a:alphaModFix/>
          </a:blip>
          <a:srcRect b="0" l="0" r="0" t="0"/>
          <a:stretch/>
        </p:blipFill>
        <p:spPr>
          <a:xfrm>
            <a:off x="436147" y="4337132"/>
            <a:ext cx="1622088" cy="541492"/>
          </a:xfrm>
          <a:prstGeom prst="rect">
            <a:avLst/>
          </a:prstGeom>
          <a:noFill/>
          <a:ln>
            <a:noFill/>
          </a:ln>
        </p:spPr>
      </p:pic>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 selgitus 01 (punane)">
  <p:cSld name="tees + selgitus 01 (punane)">
    <p:bg>
      <p:bgPr>
        <a:solidFill>
          <a:srgbClr val="F68D2E"/>
        </a:solidFill>
      </p:bgPr>
    </p:bg>
    <p:spTree>
      <p:nvGrpSpPr>
        <p:cNvPr id="173" name="Shape 173"/>
        <p:cNvGrpSpPr/>
        <p:nvPr/>
      </p:nvGrpSpPr>
      <p:grpSpPr>
        <a:xfrm>
          <a:off x="0" y="0"/>
          <a:ext cx="0" cy="0"/>
          <a:chOff x="0" y="0"/>
          <a:chExt cx="0" cy="0"/>
        </a:xfrm>
      </p:grpSpPr>
      <p:sp>
        <p:nvSpPr>
          <p:cNvPr id="174" name="Google Shape;174;p65"/>
          <p:cNvSpPr txBox="1"/>
          <p:nvPr>
            <p:ph type="title"/>
          </p:nvPr>
        </p:nvSpPr>
        <p:spPr>
          <a:xfrm>
            <a:off x="2472940" y="1251731"/>
            <a:ext cx="5928560" cy="994172"/>
          </a:xfrm>
          <a:prstGeom prst="rect">
            <a:avLst/>
          </a:prstGeom>
          <a:noFill/>
          <a:ln>
            <a:noFill/>
          </a:ln>
        </p:spPr>
        <p:txBody>
          <a:bodyPr anchorCtr="0" anchor="t" bIns="45700" lIns="91425" spcFirstLastPara="1" rIns="91425" wrap="square" tIns="45700">
            <a:noAutofit/>
          </a:bodyPr>
          <a:lstStyle>
            <a:lvl1pPr lvl="0" marR="0" rtl="0" algn="l">
              <a:lnSpc>
                <a:spcPct val="54000"/>
              </a:lnSpc>
              <a:spcBef>
                <a:spcPts val="0"/>
              </a:spcBef>
              <a:spcAft>
                <a:spcPts val="0"/>
              </a:spcAft>
              <a:buClr>
                <a:srgbClr val="FFFFFF"/>
              </a:buClr>
              <a:buSzPts val="6300"/>
              <a:buFont typeface="Times New Roman"/>
              <a:buNone/>
              <a:defRPr b="0" i="1" sz="6300" u="none" cap="none" strike="noStrike">
                <a:solidFill>
                  <a:srgbClr val="FFFFFF"/>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5" name="Google Shape;175;p65"/>
          <p:cNvSpPr txBox="1"/>
          <p:nvPr>
            <p:ph idx="1" type="body"/>
          </p:nvPr>
        </p:nvSpPr>
        <p:spPr>
          <a:xfrm>
            <a:off x="2472940" y="2386564"/>
            <a:ext cx="5928562" cy="1299411"/>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Clr>
                <a:schemeClr val="lt1"/>
              </a:buClr>
              <a:buSzPts val="2800"/>
              <a:buFont typeface="Merriweather Sans"/>
              <a:buChar char="-"/>
              <a:defRPr sz="2800">
                <a:solidFill>
                  <a:srgbClr val="FFFFFF"/>
                </a:solidFill>
              </a:defRPr>
            </a:lvl1pPr>
            <a:lvl2pPr indent="-381000" lvl="1" marL="914400" algn="l">
              <a:lnSpc>
                <a:spcPct val="120000"/>
              </a:lnSpc>
              <a:spcBef>
                <a:spcPts val="500"/>
              </a:spcBef>
              <a:spcAft>
                <a:spcPts val="0"/>
              </a:spcAft>
              <a:buClr>
                <a:schemeClr val="lt1"/>
              </a:buClr>
              <a:buSzPts val="2400"/>
              <a:buChar char="-"/>
              <a:defRPr sz="2400">
                <a:solidFill>
                  <a:srgbClr val="FFFFFF"/>
                </a:solidFill>
              </a:defRPr>
            </a:lvl2pPr>
            <a:lvl3pPr indent="-355600" lvl="2" marL="1371600" algn="l">
              <a:lnSpc>
                <a:spcPct val="120000"/>
              </a:lnSpc>
              <a:spcBef>
                <a:spcPts val="500"/>
              </a:spcBef>
              <a:spcAft>
                <a:spcPts val="0"/>
              </a:spcAft>
              <a:buClr>
                <a:schemeClr val="lt1"/>
              </a:buClr>
              <a:buSzPts val="2000"/>
              <a:buChar char="-"/>
              <a:defRPr sz="2000">
                <a:solidFill>
                  <a:srgbClr val="FFFFFF"/>
                </a:solidFill>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76" name="Google Shape;176;p65"/>
          <p:cNvCxnSpPr/>
          <p:nvPr/>
        </p:nvCxnSpPr>
        <p:spPr>
          <a:xfrm flipH="1">
            <a:off x="1130535" y="1043157"/>
            <a:ext cx="445675" cy="2356596"/>
          </a:xfrm>
          <a:prstGeom prst="straightConnector1">
            <a:avLst/>
          </a:prstGeom>
          <a:noFill/>
          <a:ln cap="flat" cmpd="sng" w="57150">
            <a:solidFill>
              <a:schemeClr val="lt1"/>
            </a:solidFill>
            <a:prstDash val="solid"/>
            <a:miter lim="800000"/>
            <a:headEnd len="sm" w="sm" type="none"/>
            <a:tailEnd len="sm" w="sm" type="none"/>
          </a:ln>
        </p:spPr>
      </p:cxnSp>
      <p:pic>
        <p:nvPicPr>
          <p:cNvPr id="177" name="Google Shape;177;p65"/>
          <p:cNvPicPr preferRelativeResize="0"/>
          <p:nvPr/>
        </p:nvPicPr>
        <p:blipFill rotWithShape="1">
          <a:blip r:embed="rId2">
            <a:alphaModFix/>
          </a:blip>
          <a:srcRect b="0" l="0" r="0" t="0"/>
          <a:stretch/>
        </p:blipFill>
        <p:spPr>
          <a:xfrm>
            <a:off x="436147" y="4337132"/>
            <a:ext cx="1622088" cy="541492"/>
          </a:xfrm>
          <a:prstGeom prst="rect">
            <a:avLst/>
          </a:prstGeom>
          <a:noFill/>
          <a:ln>
            <a:noFill/>
          </a:ln>
        </p:spPr>
      </p:pic>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 selgitus 02 (punane)">
  <p:cSld name="tees + selgitus 02 (punane)">
    <p:bg>
      <p:bgPr>
        <a:solidFill>
          <a:srgbClr val="F68D2E"/>
        </a:solidFill>
      </p:bgPr>
    </p:bg>
    <p:spTree>
      <p:nvGrpSpPr>
        <p:cNvPr id="178" name="Shape 178"/>
        <p:cNvGrpSpPr/>
        <p:nvPr/>
      </p:nvGrpSpPr>
      <p:grpSpPr>
        <a:xfrm>
          <a:off x="0" y="0"/>
          <a:ext cx="0" cy="0"/>
          <a:chOff x="0" y="0"/>
          <a:chExt cx="0" cy="0"/>
        </a:xfrm>
      </p:grpSpPr>
      <p:sp>
        <p:nvSpPr>
          <p:cNvPr id="179" name="Google Shape;179;p66"/>
          <p:cNvSpPr txBox="1"/>
          <p:nvPr>
            <p:ph type="title"/>
          </p:nvPr>
        </p:nvSpPr>
        <p:spPr>
          <a:xfrm>
            <a:off x="2469827" y="1249391"/>
            <a:ext cx="5603709" cy="99417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3600"/>
              <a:buFont typeface="Times New Roman"/>
              <a:buNone/>
              <a:defRPr b="0" i="0" sz="3600" u="none" cap="none" strike="noStrike">
                <a:solidFill>
                  <a:srgbClr val="FFFFFF"/>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0" name="Google Shape;180;p66"/>
          <p:cNvSpPr txBox="1"/>
          <p:nvPr>
            <p:ph idx="1" type="body"/>
          </p:nvPr>
        </p:nvSpPr>
        <p:spPr>
          <a:xfrm>
            <a:off x="2472940" y="2386564"/>
            <a:ext cx="5928562" cy="1299411"/>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Clr>
                <a:schemeClr val="lt1"/>
              </a:buClr>
              <a:buSzPts val="2800"/>
              <a:buFont typeface="Merriweather Sans"/>
              <a:buChar char="-"/>
              <a:defRPr sz="2800">
                <a:solidFill>
                  <a:srgbClr val="FFFFFF"/>
                </a:solidFill>
              </a:defRPr>
            </a:lvl1pPr>
            <a:lvl2pPr indent="-381000" lvl="1" marL="914400" algn="l">
              <a:lnSpc>
                <a:spcPct val="120000"/>
              </a:lnSpc>
              <a:spcBef>
                <a:spcPts val="500"/>
              </a:spcBef>
              <a:spcAft>
                <a:spcPts val="0"/>
              </a:spcAft>
              <a:buClr>
                <a:schemeClr val="lt1"/>
              </a:buClr>
              <a:buSzPts val="2400"/>
              <a:buChar char="-"/>
              <a:defRPr sz="2400">
                <a:solidFill>
                  <a:srgbClr val="FFFFFF"/>
                </a:solidFill>
              </a:defRPr>
            </a:lvl2pPr>
            <a:lvl3pPr indent="-355600" lvl="2" marL="1371600" algn="l">
              <a:lnSpc>
                <a:spcPct val="120000"/>
              </a:lnSpc>
              <a:spcBef>
                <a:spcPts val="500"/>
              </a:spcBef>
              <a:spcAft>
                <a:spcPts val="0"/>
              </a:spcAft>
              <a:buClr>
                <a:schemeClr val="lt1"/>
              </a:buClr>
              <a:buSzPts val="2000"/>
              <a:buChar char="-"/>
              <a:defRPr sz="2000">
                <a:solidFill>
                  <a:srgbClr val="FFFFFF"/>
                </a:solidFill>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81" name="Google Shape;181;p66"/>
          <p:cNvCxnSpPr/>
          <p:nvPr/>
        </p:nvCxnSpPr>
        <p:spPr>
          <a:xfrm flipH="1">
            <a:off x="1130535" y="1043157"/>
            <a:ext cx="445675" cy="2356596"/>
          </a:xfrm>
          <a:prstGeom prst="straightConnector1">
            <a:avLst/>
          </a:prstGeom>
          <a:noFill/>
          <a:ln cap="flat" cmpd="sng" w="57150">
            <a:solidFill>
              <a:schemeClr val="lt1"/>
            </a:solidFill>
            <a:prstDash val="solid"/>
            <a:miter lim="800000"/>
            <a:headEnd len="sm" w="sm" type="none"/>
            <a:tailEnd len="sm" w="sm" type="none"/>
          </a:ln>
        </p:spPr>
      </p:cxnSp>
      <p:pic>
        <p:nvPicPr>
          <p:cNvPr id="182" name="Google Shape;182;p66"/>
          <p:cNvPicPr preferRelativeResize="0"/>
          <p:nvPr/>
        </p:nvPicPr>
        <p:blipFill rotWithShape="1">
          <a:blip r:embed="rId2">
            <a:alphaModFix/>
          </a:blip>
          <a:srcRect b="0" l="0" r="0" t="0"/>
          <a:stretch/>
        </p:blipFill>
        <p:spPr>
          <a:xfrm>
            <a:off x="436147" y="4337132"/>
            <a:ext cx="1622088" cy="541492"/>
          </a:xfrm>
          <a:prstGeom prst="rect">
            <a:avLst/>
          </a:prstGeom>
          <a:noFill/>
          <a:ln>
            <a:noFill/>
          </a:ln>
        </p:spPr>
      </p:pic>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1 (punane)">
  <p:cSld name="pealkiri 01 (punane)">
    <p:bg>
      <p:bgPr>
        <a:solidFill>
          <a:srgbClr val="F68D2E"/>
        </a:solidFill>
      </p:bgPr>
    </p:bg>
    <p:spTree>
      <p:nvGrpSpPr>
        <p:cNvPr id="183" name="Shape 183"/>
        <p:cNvGrpSpPr/>
        <p:nvPr/>
      </p:nvGrpSpPr>
      <p:grpSpPr>
        <a:xfrm>
          <a:off x="0" y="0"/>
          <a:ext cx="0" cy="0"/>
          <a:chOff x="0" y="0"/>
          <a:chExt cx="0" cy="0"/>
        </a:xfrm>
      </p:grpSpPr>
      <p:sp>
        <p:nvSpPr>
          <p:cNvPr id="184" name="Google Shape;184;p67"/>
          <p:cNvSpPr txBox="1"/>
          <p:nvPr>
            <p:ph type="title"/>
          </p:nvPr>
        </p:nvSpPr>
        <p:spPr>
          <a:xfrm>
            <a:off x="330200" y="273845"/>
            <a:ext cx="8470900" cy="1546488"/>
          </a:xfrm>
          <a:prstGeom prst="rect">
            <a:avLst/>
          </a:prstGeom>
          <a:noFill/>
          <a:ln>
            <a:noFill/>
          </a:ln>
        </p:spPr>
        <p:txBody>
          <a:bodyPr anchorCtr="0" anchor="ctr" bIns="45700" lIns="91425" spcFirstLastPara="1" rIns="91425" wrap="square" tIns="45700">
            <a:noAutofit/>
          </a:bodyPr>
          <a:lstStyle>
            <a:lvl1pPr lvl="0" marR="0" rtl="0" algn="l">
              <a:lnSpc>
                <a:spcPct val="54000"/>
              </a:lnSpc>
              <a:spcBef>
                <a:spcPts val="0"/>
              </a:spcBef>
              <a:spcAft>
                <a:spcPts val="0"/>
              </a:spcAft>
              <a:buClr>
                <a:schemeClr val="lt1"/>
              </a:buClr>
              <a:buSzPts val="6300"/>
              <a:buFont typeface="Times New Roman"/>
              <a:buNone/>
              <a:defRPr b="0" i="1" sz="63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85" name="Google Shape;185;p67"/>
          <p:cNvPicPr preferRelativeResize="0"/>
          <p:nvPr/>
        </p:nvPicPr>
        <p:blipFill rotWithShape="1">
          <a:blip r:embed="rId2">
            <a:alphaModFix/>
          </a:blip>
          <a:srcRect b="0" l="0" r="0" t="0"/>
          <a:stretch/>
        </p:blipFill>
        <p:spPr>
          <a:xfrm>
            <a:off x="436147" y="4337132"/>
            <a:ext cx="1622088" cy="541492"/>
          </a:xfrm>
          <a:prstGeom prst="rect">
            <a:avLst/>
          </a:prstGeom>
          <a:noFill/>
          <a:ln>
            <a:noFill/>
          </a:ln>
        </p:spPr>
      </p:pic>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6" name="Shape 186"/>
        <p:cNvGrpSpPr/>
        <p:nvPr/>
      </p:nvGrpSpPr>
      <p:grpSpPr>
        <a:xfrm>
          <a:off x="0" y="0"/>
          <a:ext cx="0" cy="0"/>
          <a:chOff x="0" y="0"/>
          <a:chExt cx="0" cy="0"/>
        </a:xfrm>
      </p:grpSpPr>
      <p:sp>
        <p:nvSpPr>
          <p:cNvPr id="187" name="Google Shape;187;gdcc425569a_0_12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88" name="Google Shape;188;gdcc425569a_0_12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89" name="Google Shape;189;gdcc425569a_0_12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sz="1100"/>
            </a:lvl1pPr>
            <a:lvl2pPr indent="0" lvl="1" marL="0" rtl="0" algn="r">
              <a:spcBef>
                <a:spcPts val="0"/>
              </a:spcBef>
              <a:buNone/>
              <a:defRPr sz="1100"/>
            </a:lvl2pPr>
            <a:lvl3pPr indent="0" lvl="2" marL="0" rtl="0" algn="r">
              <a:spcBef>
                <a:spcPts val="0"/>
              </a:spcBef>
              <a:buNone/>
              <a:defRPr sz="1100"/>
            </a:lvl3pPr>
            <a:lvl4pPr indent="0" lvl="3" marL="0" rtl="0" algn="r">
              <a:spcBef>
                <a:spcPts val="0"/>
              </a:spcBef>
              <a:buNone/>
              <a:defRPr sz="1100"/>
            </a:lvl4pPr>
            <a:lvl5pPr indent="0" lvl="4" marL="0" rtl="0" algn="r">
              <a:spcBef>
                <a:spcPts val="0"/>
              </a:spcBef>
              <a:buNone/>
              <a:defRPr sz="1100"/>
            </a:lvl5pPr>
            <a:lvl6pPr indent="0" lvl="5" marL="0" rtl="0" algn="r">
              <a:spcBef>
                <a:spcPts val="0"/>
              </a:spcBef>
              <a:buNone/>
              <a:defRPr sz="1100"/>
            </a:lvl6pPr>
            <a:lvl7pPr indent="0" lvl="6" marL="0" rtl="0" algn="r">
              <a:spcBef>
                <a:spcPts val="0"/>
              </a:spcBef>
              <a:buNone/>
              <a:defRPr sz="1100"/>
            </a:lvl7pPr>
            <a:lvl8pPr indent="0" lvl="7" marL="0" rtl="0" algn="r">
              <a:spcBef>
                <a:spcPts val="0"/>
              </a:spcBef>
              <a:buNone/>
              <a:defRPr sz="1100"/>
            </a:lvl8pPr>
            <a:lvl9pPr indent="0" lvl="8" marL="0" rtl="0" algn="r">
              <a:spcBef>
                <a:spcPts val="0"/>
              </a:spcBef>
              <a:buNone/>
              <a:defRPr sz="11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tt pealkirjaga 01">
  <p:cSld name="jutt pealkirjaga 01">
    <p:spTree>
      <p:nvGrpSpPr>
        <p:cNvPr id="19" name="Shape 19"/>
        <p:cNvGrpSpPr/>
        <p:nvPr/>
      </p:nvGrpSpPr>
      <p:grpSpPr>
        <a:xfrm>
          <a:off x="0" y="0"/>
          <a:ext cx="0" cy="0"/>
          <a:chOff x="0" y="0"/>
          <a:chExt cx="0" cy="0"/>
        </a:xfrm>
      </p:grpSpPr>
      <p:sp>
        <p:nvSpPr>
          <p:cNvPr id="20" name="Google Shape;20;p33"/>
          <p:cNvSpPr txBox="1"/>
          <p:nvPr>
            <p:ph type="title"/>
          </p:nvPr>
        </p:nvSpPr>
        <p:spPr>
          <a:xfrm>
            <a:off x="628650" y="273844"/>
            <a:ext cx="7886700" cy="1391267"/>
          </a:xfrm>
          <a:prstGeom prst="rect">
            <a:avLst/>
          </a:prstGeom>
          <a:noFill/>
          <a:ln>
            <a:noFill/>
          </a:ln>
        </p:spPr>
        <p:txBody>
          <a:bodyPr anchorCtr="0" anchor="ctr" bIns="45700" lIns="91425" spcFirstLastPara="1" rIns="91425" wrap="square" tIns="45700">
            <a:noAutofit/>
          </a:bodyPr>
          <a:lstStyle>
            <a:lvl1pPr lvl="0" marR="0" rtl="0" algn="l">
              <a:lnSpc>
                <a:spcPct val="54000"/>
              </a:lnSpc>
              <a:spcBef>
                <a:spcPts val="0"/>
              </a:spcBef>
              <a:spcAft>
                <a:spcPts val="0"/>
              </a:spcAft>
              <a:buClr>
                <a:schemeClr val="dk1"/>
              </a:buClr>
              <a:buSzPts val="6300"/>
              <a:buFont typeface="Times New Roman"/>
              <a:buNone/>
              <a:defRPr b="0" i="1" sz="6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 name="Google Shape;21;p33"/>
          <p:cNvSpPr txBox="1"/>
          <p:nvPr>
            <p:ph idx="1" type="body"/>
          </p:nvPr>
        </p:nvSpPr>
        <p:spPr>
          <a:xfrm>
            <a:off x="625320" y="1820334"/>
            <a:ext cx="7909080" cy="2476853"/>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Font typeface="Merriweather Sans"/>
              <a:buChar char="-"/>
              <a:defRPr sz="2400"/>
            </a:lvl2pPr>
            <a:lvl3pPr indent="-355600" lvl="2" marL="1371600" algn="l">
              <a:lnSpc>
                <a:spcPct val="12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2" name="Google Shape;22;p33"/>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6" name="Shape 196"/>
        <p:cNvGrpSpPr/>
        <p:nvPr/>
      </p:nvGrpSpPr>
      <p:grpSpPr>
        <a:xfrm>
          <a:off x="0" y="0"/>
          <a:ext cx="0" cy="0"/>
          <a:chOff x="0" y="0"/>
          <a:chExt cx="0" cy="0"/>
        </a:xfrm>
      </p:grpSpPr>
      <p:sp>
        <p:nvSpPr>
          <p:cNvPr id="197" name="Google Shape;197;gdcc425569a_0_1011"/>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8" name="Google Shape;198;gdcc425569a_0_1011"/>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99" name="Google Shape;199;gdcc425569a_0_10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0" name="Google Shape;200;gdcc425569a_0_10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1" name="Google Shape;201;gdcc425569a_0_10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2" name="Shape 202"/>
        <p:cNvGrpSpPr/>
        <p:nvPr/>
      </p:nvGrpSpPr>
      <p:grpSpPr>
        <a:xfrm>
          <a:off x="0" y="0"/>
          <a:ext cx="0" cy="0"/>
          <a:chOff x="0" y="0"/>
          <a:chExt cx="0" cy="0"/>
        </a:xfrm>
      </p:grpSpPr>
      <p:sp>
        <p:nvSpPr>
          <p:cNvPr id="203" name="Google Shape;203;gdcc425569a_0_10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4" name="Google Shape;204;gdcc425569a_0_10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5" name="Google Shape;205;gdcc425569a_0_10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6" name="Google Shape;206;gdcc425569a_0_10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7" name="Google Shape;207;gdcc425569a_0_10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8" name="Shape 208"/>
        <p:cNvGrpSpPr/>
        <p:nvPr/>
      </p:nvGrpSpPr>
      <p:grpSpPr>
        <a:xfrm>
          <a:off x="0" y="0"/>
          <a:ext cx="0" cy="0"/>
          <a:chOff x="0" y="0"/>
          <a:chExt cx="0" cy="0"/>
        </a:xfrm>
      </p:grpSpPr>
      <p:sp>
        <p:nvSpPr>
          <p:cNvPr id="209" name="Google Shape;209;gdcc425569a_0_10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0" name="Google Shape;210;gdcc425569a_0_10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1" name="Google Shape;211;gdcc425569a_0_10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2" name="Shape 212"/>
        <p:cNvGrpSpPr/>
        <p:nvPr/>
      </p:nvGrpSpPr>
      <p:grpSpPr>
        <a:xfrm>
          <a:off x="0" y="0"/>
          <a:ext cx="0" cy="0"/>
          <a:chOff x="0" y="0"/>
          <a:chExt cx="0" cy="0"/>
        </a:xfrm>
      </p:grpSpPr>
      <p:sp>
        <p:nvSpPr>
          <p:cNvPr id="213" name="Google Shape;213;gdcc425569a_0_1027"/>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4" name="Google Shape;214;gdcc425569a_0_1027"/>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15" name="Google Shape;215;gdcc425569a_0_1027"/>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6" name="Google Shape;216;gdcc425569a_0_1027"/>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17" name="Google Shape;217;gdcc425569a_0_1027"/>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8" name="Google Shape;218;gdcc425569a_0_10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9" name="Google Shape;219;gdcc425569a_0_10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0" name="Google Shape;220;gdcc425569a_0_10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1" name="Shape 221"/>
        <p:cNvGrpSpPr/>
        <p:nvPr/>
      </p:nvGrpSpPr>
      <p:grpSpPr>
        <a:xfrm>
          <a:off x="0" y="0"/>
          <a:ext cx="0" cy="0"/>
          <a:chOff x="0" y="0"/>
          <a:chExt cx="0" cy="0"/>
        </a:xfrm>
      </p:grpSpPr>
      <p:sp>
        <p:nvSpPr>
          <p:cNvPr id="222" name="Google Shape;222;gdcc425569a_0_103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23" name="Google Shape;223;gdcc425569a_0_103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4" name="Google Shape;224;gdcc425569a_0_103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5" name="Google Shape;225;gdcc425569a_0_103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6" name="Shape 226"/>
        <p:cNvGrpSpPr/>
        <p:nvPr/>
      </p:nvGrpSpPr>
      <p:grpSpPr>
        <a:xfrm>
          <a:off x="0" y="0"/>
          <a:ext cx="0" cy="0"/>
          <a:chOff x="0" y="0"/>
          <a:chExt cx="0" cy="0"/>
        </a:xfrm>
      </p:grpSpPr>
      <p:sp>
        <p:nvSpPr>
          <p:cNvPr id="227" name="Google Shape;227;gdcc425569a_0_1041"/>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28" name="Google Shape;228;gdcc425569a_0_1041"/>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229" name="Google Shape;229;gdcc425569a_0_104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0" name="Google Shape;230;gdcc425569a_0_104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1" name="Google Shape;231;gdcc425569a_0_104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2" name="Shape 232"/>
        <p:cNvGrpSpPr/>
        <p:nvPr/>
      </p:nvGrpSpPr>
      <p:grpSpPr>
        <a:xfrm>
          <a:off x="0" y="0"/>
          <a:ext cx="0" cy="0"/>
          <a:chOff x="0" y="0"/>
          <a:chExt cx="0" cy="0"/>
        </a:xfrm>
      </p:grpSpPr>
      <p:sp>
        <p:nvSpPr>
          <p:cNvPr id="233" name="Google Shape;233;gdcc425569a_0_104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4" name="Google Shape;234;gdcc425569a_0_1047"/>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5" name="Google Shape;235;gdcc425569a_0_1047"/>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6" name="Google Shape;236;gdcc425569a_0_104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7" name="Google Shape;237;gdcc425569a_0_104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8" name="Google Shape;238;gdcc425569a_0_104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39" name="Shape 239"/>
        <p:cNvGrpSpPr/>
        <p:nvPr/>
      </p:nvGrpSpPr>
      <p:grpSpPr>
        <a:xfrm>
          <a:off x="0" y="0"/>
          <a:ext cx="0" cy="0"/>
          <a:chOff x="0" y="0"/>
          <a:chExt cx="0" cy="0"/>
        </a:xfrm>
      </p:grpSpPr>
      <p:sp>
        <p:nvSpPr>
          <p:cNvPr id="240" name="Google Shape;240;gdcc425569a_0_105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1" name="Google Shape;241;gdcc425569a_0_1054"/>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242" name="Google Shape;242;gdcc425569a_0_1054"/>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243" name="Google Shape;243;gdcc425569a_0_105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4" name="Google Shape;244;gdcc425569a_0_105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5" name="Google Shape;245;gdcc425569a_0_105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46" name="Shape 246"/>
        <p:cNvGrpSpPr/>
        <p:nvPr/>
      </p:nvGrpSpPr>
      <p:grpSpPr>
        <a:xfrm>
          <a:off x="0" y="0"/>
          <a:ext cx="0" cy="0"/>
          <a:chOff x="0" y="0"/>
          <a:chExt cx="0" cy="0"/>
        </a:xfrm>
      </p:grpSpPr>
      <p:sp>
        <p:nvSpPr>
          <p:cNvPr id="247" name="Google Shape;247;gdcc425569a_0_1061"/>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8" name="Google Shape;248;gdcc425569a_0_1061"/>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249" name="Google Shape;249;gdcc425569a_0_1061"/>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250" name="Google Shape;250;gdcc425569a_0_106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1" name="Google Shape;251;gdcc425569a_0_106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2" name="Google Shape;252;gdcc425569a_0_106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53" name="Shape 253"/>
        <p:cNvGrpSpPr/>
        <p:nvPr/>
      </p:nvGrpSpPr>
      <p:grpSpPr>
        <a:xfrm>
          <a:off x="0" y="0"/>
          <a:ext cx="0" cy="0"/>
          <a:chOff x="0" y="0"/>
          <a:chExt cx="0" cy="0"/>
        </a:xfrm>
      </p:grpSpPr>
      <p:sp>
        <p:nvSpPr>
          <p:cNvPr id="254" name="Google Shape;254;gdcc425569a_0_106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55" name="Google Shape;255;gdcc425569a_0_1068"/>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6" name="Google Shape;256;gdcc425569a_0_106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7" name="Google Shape;257;gdcc425569a_0_106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8" name="Google Shape;258;gdcc425569a_0_106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p3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 name="Google Shape;25;p34"/>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 name="Google Shape;26;p34"/>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 name="Google Shape;27;p3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8" name="Google Shape;28;p3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9" name="Google Shape;29;p3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59" name="Shape 259"/>
        <p:cNvGrpSpPr/>
        <p:nvPr/>
      </p:nvGrpSpPr>
      <p:grpSpPr>
        <a:xfrm>
          <a:off x="0" y="0"/>
          <a:ext cx="0" cy="0"/>
          <a:chOff x="0" y="0"/>
          <a:chExt cx="0" cy="0"/>
        </a:xfrm>
      </p:grpSpPr>
      <p:sp>
        <p:nvSpPr>
          <p:cNvPr id="260" name="Google Shape;260;gdcc425569a_0_1074"/>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61" name="Google Shape;261;gdcc425569a_0_1074"/>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2" name="Google Shape;262;gdcc425569a_0_107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3" name="Google Shape;263;gdcc425569a_0_107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4" name="Google Shape;264;gdcc425569a_0_107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islaid (valge)">
  <p:cSld name="Esislaid (valge)">
    <p:spTree>
      <p:nvGrpSpPr>
        <p:cNvPr id="30" name="Shape 30"/>
        <p:cNvGrpSpPr/>
        <p:nvPr/>
      </p:nvGrpSpPr>
      <p:grpSpPr>
        <a:xfrm>
          <a:off x="0" y="0"/>
          <a:ext cx="0" cy="0"/>
          <a:chOff x="0" y="0"/>
          <a:chExt cx="0" cy="0"/>
        </a:xfrm>
      </p:grpSpPr>
      <p:pic>
        <p:nvPicPr>
          <p:cNvPr id="31" name="Google Shape;31;p35"/>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
        <p:nvSpPr>
          <p:cNvPr id="32" name="Google Shape;32;p35"/>
          <p:cNvSpPr txBox="1"/>
          <p:nvPr>
            <p:ph type="ctrTitle"/>
          </p:nvPr>
        </p:nvSpPr>
        <p:spPr>
          <a:xfrm>
            <a:off x="818703" y="1405153"/>
            <a:ext cx="7772400" cy="1122644"/>
          </a:xfrm>
          <a:prstGeom prst="rect">
            <a:avLst/>
          </a:prstGeom>
          <a:noFill/>
          <a:ln>
            <a:noFill/>
          </a:ln>
        </p:spPr>
        <p:txBody>
          <a:bodyPr anchorCtr="0" anchor="t" bIns="45700" lIns="91425" spcFirstLastPara="1" rIns="91425" wrap="square" tIns="45700">
            <a:noAutofit/>
          </a:bodyPr>
          <a:lstStyle>
            <a:lvl1pPr lvl="0" marR="0" rtl="0" algn="l">
              <a:lnSpc>
                <a:spcPct val="53000"/>
              </a:lnSpc>
              <a:spcBef>
                <a:spcPts val="0"/>
              </a:spcBef>
              <a:spcAft>
                <a:spcPts val="0"/>
              </a:spcAft>
              <a:buClr>
                <a:schemeClr val="dk1"/>
              </a:buClr>
              <a:buSzPts val="8800"/>
              <a:buFont typeface="Times New Roman"/>
              <a:buNone/>
              <a:defRPr b="0" i="1" sz="8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 name="Google Shape;33;p35"/>
          <p:cNvSpPr txBox="1"/>
          <p:nvPr>
            <p:ph idx="1" type="subTitle"/>
          </p:nvPr>
        </p:nvSpPr>
        <p:spPr>
          <a:xfrm>
            <a:off x="808070" y="3086100"/>
            <a:ext cx="7182297" cy="865224"/>
          </a:xfrm>
          <a:prstGeom prst="rect">
            <a:avLst/>
          </a:prstGeom>
          <a:noFill/>
          <a:ln>
            <a:noFill/>
          </a:ln>
        </p:spPr>
        <p:txBody>
          <a:bodyPr anchorCtr="0" anchor="t" bIns="45700" lIns="36000" spcFirstLastPara="1" rIns="91425" wrap="square" tIns="180000">
            <a:noAutofit/>
          </a:bodyPr>
          <a:lstStyle>
            <a:lvl1pPr lvl="0" algn="l">
              <a:lnSpc>
                <a:spcPct val="50000"/>
              </a:lnSpc>
              <a:spcBef>
                <a:spcPts val="1000"/>
              </a:spcBef>
              <a:spcAft>
                <a:spcPts val="0"/>
              </a:spcAft>
              <a:buSzPts val="2400"/>
              <a:buNone/>
              <a:defRPr sz="2400" cap="small">
                <a:latin typeface="Times New Roman"/>
                <a:ea typeface="Times New Roman"/>
                <a:cs typeface="Times New Roman"/>
                <a:sym typeface="Times New Roman"/>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islaid (must)">
  <p:cSld name="Esislaid (must)">
    <p:bg>
      <p:bgPr>
        <a:solidFill>
          <a:schemeClr val="dk1"/>
        </a:solidFill>
      </p:bgPr>
    </p:bg>
    <p:spTree>
      <p:nvGrpSpPr>
        <p:cNvPr id="34" name="Shape 34"/>
        <p:cNvGrpSpPr/>
        <p:nvPr/>
      </p:nvGrpSpPr>
      <p:grpSpPr>
        <a:xfrm>
          <a:off x="0" y="0"/>
          <a:ext cx="0" cy="0"/>
          <a:chOff x="0" y="0"/>
          <a:chExt cx="0" cy="0"/>
        </a:xfrm>
      </p:grpSpPr>
      <p:sp>
        <p:nvSpPr>
          <p:cNvPr id="35" name="Google Shape;35;p36"/>
          <p:cNvSpPr txBox="1"/>
          <p:nvPr>
            <p:ph type="ctrTitle"/>
          </p:nvPr>
        </p:nvSpPr>
        <p:spPr>
          <a:xfrm>
            <a:off x="818703" y="1461597"/>
            <a:ext cx="7772400" cy="1122644"/>
          </a:xfrm>
          <a:prstGeom prst="rect">
            <a:avLst/>
          </a:prstGeom>
          <a:noFill/>
          <a:ln>
            <a:noFill/>
          </a:ln>
        </p:spPr>
        <p:txBody>
          <a:bodyPr anchorCtr="0" anchor="t" bIns="45700" lIns="91425" spcFirstLastPara="1" rIns="91425" wrap="square" tIns="45700">
            <a:noAutofit/>
          </a:bodyPr>
          <a:lstStyle>
            <a:lvl1pPr lvl="0" marR="0" rtl="0" algn="l">
              <a:lnSpc>
                <a:spcPct val="53000"/>
              </a:lnSpc>
              <a:spcBef>
                <a:spcPts val="0"/>
              </a:spcBef>
              <a:spcAft>
                <a:spcPts val="0"/>
              </a:spcAft>
              <a:buClr>
                <a:schemeClr val="lt1"/>
              </a:buClr>
              <a:buSzPts val="8800"/>
              <a:buFont typeface="Times New Roman"/>
              <a:buNone/>
              <a:defRPr b="0" i="1" sz="88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 name="Google Shape;36;p36"/>
          <p:cNvSpPr txBox="1"/>
          <p:nvPr>
            <p:ph idx="1" type="subTitle"/>
          </p:nvPr>
        </p:nvSpPr>
        <p:spPr>
          <a:xfrm>
            <a:off x="808070" y="3086100"/>
            <a:ext cx="7182297" cy="865224"/>
          </a:xfrm>
          <a:prstGeom prst="rect">
            <a:avLst/>
          </a:prstGeom>
          <a:noFill/>
          <a:ln>
            <a:noFill/>
          </a:ln>
        </p:spPr>
        <p:txBody>
          <a:bodyPr anchorCtr="0" anchor="t" bIns="45700" lIns="36000" spcFirstLastPara="1" rIns="91425" wrap="square" tIns="180000">
            <a:noAutofit/>
          </a:bodyPr>
          <a:lstStyle>
            <a:lvl1pPr lvl="0" algn="l">
              <a:lnSpc>
                <a:spcPct val="50000"/>
              </a:lnSpc>
              <a:spcBef>
                <a:spcPts val="1000"/>
              </a:spcBef>
              <a:spcAft>
                <a:spcPts val="0"/>
              </a:spcAft>
              <a:buSzPts val="2400"/>
              <a:buNone/>
              <a:defRPr sz="2400" cap="small">
                <a:solidFill>
                  <a:srgbClr val="FFFFF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37" name="Google Shape;37;p36"/>
          <p:cNvPicPr preferRelativeResize="0"/>
          <p:nvPr/>
        </p:nvPicPr>
        <p:blipFill rotWithShape="1">
          <a:blip r:embed="rId2">
            <a:alphaModFix/>
          </a:blip>
          <a:srcRect b="0" l="0" r="0" t="0"/>
          <a:stretch/>
        </p:blipFill>
        <p:spPr>
          <a:xfrm>
            <a:off x="436147" y="4337132"/>
            <a:ext cx="1622088" cy="541492"/>
          </a:xfrm>
          <a:prstGeom prst="rect">
            <a:avLst/>
          </a:prstGeom>
          <a:noFill/>
          <a:ln>
            <a:noFill/>
          </a:ln>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1">
  <p:cSld name="pealkiri 01">
    <p:spTree>
      <p:nvGrpSpPr>
        <p:cNvPr id="38" name="Shape 38"/>
        <p:cNvGrpSpPr/>
        <p:nvPr/>
      </p:nvGrpSpPr>
      <p:grpSpPr>
        <a:xfrm>
          <a:off x="0" y="0"/>
          <a:ext cx="0" cy="0"/>
          <a:chOff x="0" y="0"/>
          <a:chExt cx="0" cy="0"/>
        </a:xfrm>
      </p:grpSpPr>
      <p:sp>
        <p:nvSpPr>
          <p:cNvPr id="39" name="Google Shape;39;p37"/>
          <p:cNvSpPr txBox="1"/>
          <p:nvPr>
            <p:ph type="title"/>
          </p:nvPr>
        </p:nvSpPr>
        <p:spPr>
          <a:xfrm>
            <a:off x="393700" y="273845"/>
            <a:ext cx="8356600" cy="1546488"/>
          </a:xfrm>
          <a:prstGeom prst="rect">
            <a:avLst/>
          </a:prstGeom>
          <a:noFill/>
          <a:ln>
            <a:noFill/>
          </a:ln>
        </p:spPr>
        <p:txBody>
          <a:bodyPr anchorCtr="0" anchor="ctr" bIns="45700" lIns="91425" spcFirstLastPara="1" rIns="91425" wrap="square" tIns="45700">
            <a:noAutofit/>
          </a:bodyPr>
          <a:lstStyle>
            <a:lvl1pPr lvl="0" marR="0" rtl="0" algn="l">
              <a:lnSpc>
                <a:spcPct val="54000"/>
              </a:lnSpc>
              <a:spcBef>
                <a:spcPts val="0"/>
              </a:spcBef>
              <a:spcAft>
                <a:spcPts val="0"/>
              </a:spcAft>
              <a:buClr>
                <a:schemeClr val="dk1"/>
              </a:buClr>
              <a:buSzPts val="6300"/>
              <a:buFont typeface="Times New Roman"/>
              <a:buNone/>
              <a:defRPr b="0" i="1" sz="6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0" name="Google Shape;40;p37"/>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01 (valge)">
  <p:cSld name="tees 01 (valge)">
    <p:spTree>
      <p:nvGrpSpPr>
        <p:cNvPr id="41" name="Shape 41"/>
        <p:cNvGrpSpPr/>
        <p:nvPr/>
      </p:nvGrpSpPr>
      <p:grpSpPr>
        <a:xfrm>
          <a:off x="0" y="0"/>
          <a:ext cx="0" cy="0"/>
          <a:chOff x="0" y="0"/>
          <a:chExt cx="0" cy="0"/>
        </a:xfrm>
      </p:grpSpPr>
      <p:sp>
        <p:nvSpPr>
          <p:cNvPr id="42" name="Google Shape;42;p38"/>
          <p:cNvSpPr txBox="1"/>
          <p:nvPr>
            <p:ph type="title"/>
          </p:nvPr>
        </p:nvSpPr>
        <p:spPr>
          <a:xfrm>
            <a:off x="2472940" y="1251730"/>
            <a:ext cx="5928560" cy="2110595"/>
          </a:xfrm>
          <a:prstGeom prst="rect">
            <a:avLst/>
          </a:prstGeom>
          <a:noFill/>
          <a:ln>
            <a:noFill/>
          </a:ln>
        </p:spPr>
        <p:txBody>
          <a:bodyPr anchorCtr="0" anchor="ctr" bIns="45700" lIns="91425" spcFirstLastPara="1" rIns="91425" wrap="square" tIns="45700">
            <a:noAutofit/>
          </a:bodyPr>
          <a:lstStyle>
            <a:lvl1pPr lvl="0" marR="0" rtl="0" algn="l">
              <a:lnSpc>
                <a:spcPct val="54000"/>
              </a:lnSpc>
              <a:spcBef>
                <a:spcPts val="0"/>
              </a:spcBef>
              <a:spcAft>
                <a:spcPts val="0"/>
              </a:spcAft>
              <a:buClr>
                <a:schemeClr val="dk1"/>
              </a:buClr>
              <a:buSzPts val="6300"/>
              <a:buFont typeface="Times New Roman"/>
              <a:buNone/>
              <a:defRPr b="0" i="1" sz="6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43" name="Google Shape;43;p38"/>
          <p:cNvCxnSpPr/>
          <p:nvPr/>
        </p:nvCxnSpPr>
        <p:spPr>
          <a:xfrm flipH="1">
            <a:off x="1130535" y="1043157"/>
            <a:ext cx="445675" cy="2356596"/>
          </a:xfrm>
          <a:prstGeom prst="straightConnector1">
            <a:avLst/>
          </a:prstGeom>
          <a:noFill/>
          <a:ln cap="flat" cmpd="sng" w="57150">
            <a:solidFill>
              <a:srgbClr val="F68D2E"/>
            </a:solidFill>
            <a:prstDash val="solid"/>
            <a:miter lim="800000"/>
            <a:headEnd len="sm" w="sm" type="none"/>
            <a:tailEnd len="sm" w="sm" type="none"/>
          </a:ln>
        </p:spPr>
      </p:cxnSp>
      <p:pic>
        <p:nvPicPr>
          <p:cNvPr id="44" name="Google Shape;44;p38"/>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40" Type="http://schemas.openxmlformats.org/officeDocument/2006/relationships/theme" Target="../theme/theme1.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11" Type="http://schemas.openxmlformats.org/officeDocument/2006/relationships/slideLayout" Target="../slideLayouts/slideLayout50.xml"/><Relationship Id="rId10" Type="http://schemas.openxmlformats.org/officeDocument/2006/relationships/slideLayout" Target="../slideLayouts/slideLayout49.xml"/><Relationship Id="rId1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9"/>
          <p:cNvSpPr txBox="1"/>
          <p:nvPr>
            <p:ph idx="1" type="body"/>
          </p:nvPr>
        </p:nvSpPr>
        <p:spPr>
          <a:xfrm>
            <a:off x="628650" y="1806221"/>
            <a:ext cx="7886700" cy="2826501"/>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20000"/>
              </a:lnSpc>
              <a:spcBef>
                <a:spcPts val="1000"/>
              </a:spcBef>
              <a:spcAft>
                <a:spcPts val="0"/>
              </a:spcAft>
              <a:buClr>
                <a:srgbClr val="9B002B"/>
              </a:buClr>
              <a:buSzPts val="2000"/>
              <a:buFont typeface="Merriweather Sans"/>
              <a:buChar char="-"/>
              <a:defRPr b="0" i="0" sz="2000" u="none" cap="none" strike="noStrike">
                <a:solidFill>
                  <a:schemeClr val="dk1"/>
                </a:solidFill>
                <a:latin typeface="Times New Roman"/>
                <a:ea typeface="Times New Roman"/>
                <a:cs typeface="Times New Roman"/>
                <a:sym typeface="Times New Roman"/>
              </a:defRPr>
            </a:lvl1pPr>
            <a:lvl2pPr indent="-349250" lvl="1" marL="914400"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indent="-342900" lvl="2" marL="1371600"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indent="-336550" lvl="3" marL="1828800"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indent="-342900" lvl="4" marL="2286000"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sp>
        <p:nvSpPr>
          <p:cNvPr id="191" name="Google Shape;191;gdcc425569a_0_100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92" name="Google Shape;192;gdcc425569a_0_100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93" name="Google Shape;193;gdcc425569a_0_100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94" name="Google Shape;194;gdcc425569a_0_100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95" name="Google Shape;195;gdcc425569a_0_100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hyperlink" Target="mailto:katrinpv@tlu.ee" TargetMode="External"/><Relationship Id="rId4" Type="http://schemas.openxmlformats.org/officeDocument/2006/relationships/hyperlink" Target="mailto:katiaus@tlu.e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0.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0.xml"/><Relationship Id="rId3" Type="http://schemas.openxmlformats.org/officeDocument/2006/relationships/image" Target="../media/image18.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1.xml"/><Relationship Id="rId3" Type="http://schemas.openxmlformats.org/officeDocument/2006/relationships/image" Target="../media/image19.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2.xml"/><Relationship Id="rId3" Type="http://schemas.openxmlformats.org/officeDocument/2006/relationships/image" Target="../media/image24.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3.xml"/><Relationship Id="rId3"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9.xml"/><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1.xml"/><Relationship Id="rId3"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
          <p:cNvSpPr txBox="1"/>
          <p:nvPr>
            <p:ph type="ctrTitle"/>
          </p:nvPr>
        </p:nvSpPr>
        <p:spPr>
          <a:xfrm>
            <a:off x="580850" y="2891850"/>
            <a:ext cx="7772400" cy="1367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8800"/>
              <a:buNone/>
            </a:pPr>
            <a:r>
              <a:rPr lang="en-US" sz="2400"/>
              <a:t>TLÜ haridusinnovatsiooni keskuse</a:t>
            </a:r>
            <a:endParaRPr sz="2400"/>
          </a:p>
          <a:p>
            <a:pPr indent="0" lvl="0" marL="0" rtl="0" algn="l">
              <a:lnSpc>
                <a:spcPct val="100000"/>
              </a:lnSpc>
              <a:spcBef>
                <a:spcPts val="0"/>
              </a:spcBef>
              <a:spcAft>
                <a:spcPts val="0"/>
              </a:spcAft>
              <a:buSzPts val="8800"/>
              <a:buNone/>
            </a:pPr>
            <a:r>
              <a:rPr lang="en-US" sz="3600"/>
              <a:t>Õpetajauurimus 2021 ümarlaud </a:t>
            </a:r>
            <a:endParaRPr sz="3600"/>
          </a:p>
          <a:p>
            <a:pPr indent="0" lvl="0" marL="0" rtl="0" algn="l">
              <a:lnSpc>
                <a:spcPct val="53000"/>
              </a:lnSpc>
              <a:spcBef>
                <a:spcPts val="0"/>
              </a:spcBef>
              <a:spcAft>
                <a:spcPts val="0"/>
              </a:spcAft>
              <a:buSzPts val="8800"/>
              <a:buNone/>
            </a:pPr>
            <a:r>
              <a:t/>
            </a:r>
            <a:endParaRPr sz="3600"/>
          </a:p>
        </p:txBody>
      </p:sp>
      <p:pic>
        <p:nvPicPr>
          <p:cNvPr id="270" name="Google Shape;270;p1"/>
          <p:cNvPicPr preferRelativeResize="0"/>
          <p:nvPr/>
        </p:nvPicPr>
        <p:blipFill rotWithShape="1">
          <a:blip r:embed="rId3">
            <a:alphaModFix/>
          </a:blip>
          <a:srcRect b="0" l="0" r="0" t="0"/>
          <a:stretch/>
        </p:blipFill>
        <p:spPr>
          <a:xfrm>
            <a:off x="0" y="0"/>
            <a:ext cx="9194526" cy="2723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dcd79261c1_0_36"/>
          <p:cNvSpPr txBox="1"/>
          <p:nvPr>
            <p:ph type="title"/>
          </p:nvPr>
        </p:nvSpPr>
        <p:spPr>
          <a:xfrm>
            <a:off x="117300" y="137750"/>
            <a:ext cx="8909400" cy="1088400"/>
          </a:xfrm>
          <a:prstGeom prst="rect">
            <a:avLst/>
          </a:prstGeom>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US" sz="2900"/>
              <a:t>Väärarusaamad enesereguleeritud õppimise kohta.</a:t>
            </a:r>
            <a:r>
              <a:rPr lang="en-US" sz="2900"/>
              <a:t> T</a:t>
            </a:r>
            <a:r>
              <a:rPr lang="en-US" sz="2300"/>
              <a:t>oetub Lombaerts et al (2009) instrumendile „Self-Regulated Learning Teacher Belief Scale“Cronbach’i α = 0,77</a:t>
            </a:r>
            <a:endParaRPr sz="2300"/>
          </a:p>
          <a:p>
            <a:pPr indent="0" lvl="0" marL="0" rtl="0" algn="l">
              <a:lnSpc>
                <a:spcPct val="90000"/>
              </a:lnSpc>
              <a:spcBef>
                <a:spcPts val="0"/>
              </a:spcBef>
              <a:spcAft>
                <a:spcPts val="0"/>
              </a:spcAft>
              <a:buNone/>
            </a:pPr>
            <a:r>
              <a:t/>
            </a:r>
            <a:endParaRPr sz="3000"/>
          </a:p>
        </p:txBody>
      </p:sp>
      <p:sp>
        <p:nvSpPr>
          <p:cNvPr id="324" name="Google Shape;324;gdcd79261c1_0_36"/>
          <p:cNvSpPr txBox="1"/>
          <p:nvPr>
            <p:ph idx="1" type="body"/>
          </p:nvPr>
        </p:nvSpPr>
        <p:spPr>
          <a:xfrm>
            <a:off x="4270950" y="811325"/>
            <a:ext cx="4755900" cy="4271400"/>
          </a:xfrm>
          <a:prstGeom prst="rect">
            <a:avLst/>
          </a:prstGeom>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1100"/>
              <a:buFont typeface="Arial"/>
              <a:buNone/>
            </a:pPr>
            <a:r>
              <a:rPr b="1" lang="en-US" sz="1600"/>
              <a:t>Väited:</a:t>
            </a:r>
            <a:endParaRPr b="1" sz="1600"/>
          </a:p>
          <a:p>
            <a:pPr indent="-342900" lvl="0" marL="342900" rtl="0" algn="l">
              <a:lnSpc>
                <a:spcPct val="80000"/>
              </a:lnSpc>
              <a:spcBef>
                <a:spcPts val="0"/>
              </a:spcBef>
              <a:spcAft>
                <a:spcPts val="0"/>
              </a:spcAft>
              <a:buSzPts val="1800"/>
              <a:buChar char="●"/>
            </a:pPr>
            <a:r>
              <a:rPr lang="en-US" sz="1800"/>
              <a:t>Enesereguleeritud õppimist saab eeldada vaid akadeemiliselt võimekamatelt õppijatelt</a:t>
            </a:r>
            <a:endParaRPr sz="1800"/>
          </a:p>
          <a:p>
            <a:pPr indent="-342900" lvl="0" marL="342900" rtl="0" algn="l">
              <a:lnSpc>
                <a:spcPct val="80000"/>
              </a:lnSpc>
              <a:spcBef>
                <a:spcPts val="0"/>
              </a:spcBef>
              <a:spcAft>
                <a:spcPts val="0"/>
              </a:spcAft>
              <a:buSzPts val="1800"/>
              <a:buChar char="●"/>
            </a:pPr>
            <a:r>
              <a:rPr lang="en-US" sz="1800"/>
              <a:t>Õpioskuste harjutamine ei tohiks vähendada aega, mis kulub ainealaste teadmiste omandamisele</a:t>
            </a:r>
            <a:endParaRPr sz="1800"/>
          </a:p>
          <a:p>
            <a:pPr indent="-342900" lvl="0" marL="342900" rtl="0" algn="l">
              <a:lnSpc>
                <a:spcPct val="80000"/>
              </a:lnSpc>
              <a:spcBef>
                <a:spcPts val="0"/>
              </a:spcBef>
              <a:spcAft>
                <a:spcPts val="0"/>
              </a:spcAft>
              <a:buSzPts val="1800"/>
              <a:buChar char="●"/>
            </a:pPr>
            <a:r>
              <a:rPr lang="en-US" sz="1800"/>
              <a:t>Teadmised õppimisest ja eneseregulatsioonist omandab õpilane oma kogemuste põhjal, need ei vaja eraldi õpetamist</a:t>
            </a:r>
            <a:endParaRPr sz="1800"/>
          </a:p>
          <a:p>
            <a:pPr indent="-342900" lvl="0" marL="342900" rtl="0" algn="l">
              <a:lnSpc>
                <a:spcPct val="80000"/>
              </a:lnSpc>
              <a:spcBef>
                <a:spcPts val="0"/>
              </a:spcBef>
              <a:spcAft>
                <a:spcPts val="0"/>
              </a:spcAft>
              <a:buSzPts val="1800"/>
              <a:buChar char="●"/>
            </a:pPr>
            <a:r>
              <a:rPr lang="en-US" sz="1800"/>
              <a:t>Teiste hinnete teadmine motiveerib õpilasi ka ise rohkem pingutama</a:t>
            </a:r>
            <a:endParaRPr sz="1800"/>
          </a:p>
          <a:p>
            <a:pPr indent="-342900" lvl="0" marL="342900" rtl="0" algn="l">
              <a:lnSpc>
                <a:spcPct val="80000"/>
              </a:lnSpc>
              <a:spcBef>
                <a:spcPts val="0"/>
              </a:spcBef>
              <a:spcAft>
                <a:spcPts val="0"/>
              </a:spcAft>
              <a:buSzPts val="1800"/>
              <a:buChar char="●"/>
            </a:pPr>
            <a:r>
              <a:rPr lang="en-US" sz="1800"/>
              <a:t>Hinded on õpilaste jaoks kõige olulisemaks motivaatoriks</a:t>
            </a:r>
            <a:endParaRPr sz="1800"/>
          </a:p>
          <a:p>
            <a:pPr indent="-342900" lvl="0" marL="342900" rtl="0" algn="l">
              <a:lnSpc>
                <a:spcPct val="80000"/>
              </a:lnSpc>
              <a:spcBef>
                <a:spcPts val="0"/>
              </a:spcBef>
              <a:spcAft>
                <a:spcPts val="0"/>
              </a:spcAft>
              <a:buSzPts val="1800"/>
              <a:buChar char="●"/>
            </a:pPr>
            <a:r>
              <a:rPr lang="en-US" sz="1800"/>
              <a:t>Hinnetest loobumisel kaob enamikul õpilastest soov tõsiselt pingutada</a:t>
            </a:r>
            <a:endParaRPr sz="1800"/>
          </a:p>
        </p:txBody>
      </p:sp>
      <p:pic>
        <p:nvPicPr>
          <p:cNvPr id="325" name="Google Shape;325;gdcd79261c1_0_36"/>
          <p:cNvPicPr preferRelativeResize="0"/>
          <p:nvPr/>
        </p:nvPicPr>
        <p:blipFill>
          <a:blip r:embed="rId3">
            <a:alphaModFix/>
          </a:blip>
          <a:stretch>
            <a:fillRect/>
          </a:stretch>
        </p:blipFill>
        <p:spPr>
          <a:xfrm>
            <a:off x="0" y="935350"/>
            <a:ext cx="4270950" cy="2755875"/>
          </a:xfrm>
          <a:prstGeom prst="rect">
            <a:avLst/>
          </a:prstGeom>
          <a:noFill/>
          <a:ln>
            <a:noFill/>
          </a:ln>
        </p:spPr>
      </p:pic>
      <p:sp>
        <p:nvSpPr>
          <p:cNvPr id="326" name="Google Shape;326;gdcd79261c1_0_36"/>
          <p:cNvSpPr txBox="1"/>
          <p:nvPr/>
        </p:nvSpPr>
        <p:spPr>
          <a:xfrm>
            <a:off x="-75" y="3691225"/>
            <a:ext cx="4271100" cy="1391400"/>
          </a:xfrm>
          <a:prstGeom prst="rect">
            <a:avLst/>
          </a:prstGeom>
          <a:solidFill>
            <a:schemeClr val="lt1"/>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latin typeface="Times New Roman"/>
                <a:ea typeface="Times New Roman"/>
                <a:cs typeface="Times New Roman"/>
                <a:sym typeface="Times New Roman"/>
              </a:rPr>
              <a:t>Mida suurem väärtus, seda enam on õpetajal väärarusaamu enesereguleeritud õppimise kohta ning seda rohkem peab ta hindeid peamiseks motivatsiooni ja eneseregulatsiooni toetamise vahendiks</a:t>
            </a:r>
            <a:endParaRPr b="1">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dcd79261c1_0_46"/>
          <p:cNvSpPr txBox="1"/>
          <p:nvPr>
            <p:ph type="title"/>
          </p:nvPr>
        </p:nvSpPr>
        <p:spPr>
          <a:xfrm>
            <a:off x="76550" y="0"/>
            <a:ext cx="8786700" cy="139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600"/>
              <a:t>Erinevused erinevate ainevaldkondade õpetajate väärarusaamades enesereguleeritud õppimise kohta</a:t>
            </a:r>
            <a:endParaRPr sz="3600"/>
          </a:p>
        </p:txBody>
      </p:sp>
      <p:pic>
        <p:nvPicPr>
          <p:cNvPr id="332" name="Google Shape;332;gdcd79261c1_0_46"/>
          <p:cNvPicPr preferRelativeResize="0"/>
          <p:nvPr/>
        </p:nvPicPr>
        <p:blipFill>
          <a:blip r:embed="rId3">
            <a:alphaModFix/>
          </a:blip>
          <a:stretch>
            <a:fillRect/>
          </a:stretch>
        </p:blipFill>
        <p:spPr>
          <a:xfrm>
            <a:off x="780700" y="1311850"/>
            <a:ext cx="6954949" cy="3831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gdcd79261c1_0_53"/>
          <p:cNvPicPr preferRelativeResize="0"/>
          <p:nvPr/>
        </p:nvPicPr>
        <p:blipFill>
          <a:blip r:embed="rId3">
            <a:alphaModFix/>
          </a:blip>
          <a:stretch>
            <a:fillRect/>
          </a:stretch>
        </p:blipFill>
        <p:spPr>
          <a:xfrm>
            <a:off x="787850" y="0"/>
            <a:ext cx="720090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gdcd79261c1_0_59"/>
          <p:cNvPicPr preferRelativeResize="0"/>
          <p:nvPr/>
        </p:nvPicPr>
        <p:blipFill>
          <a:blip r:embed="rId3">
            <a:alphaModFix/>
          </a:blip>
          <a:stretch>
            <a:fillRect/>
          </a:stretch>
        </p:blipFill>
        <p:spPr>
          <a:xfrm>
            <a:off x="795350" y="229625"/>
            <a:ext cx="7096761" cy="48387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id="347" name="Google Shape;347;gdcd79261c1_0_65"/>
          <p:cNvPicPr preferRelativeResize="0"/>
          <p:nvPr/>
        </p:nvPicPr>
        <p:blipFill>
          <a:blip r:embed="rId3">
            <a:alphaModFix/>
          </a:blip>
          <a:stretch>
            <a:fillRect/>
          </a:stretch>
        </p:blipFill>
        <p:spPr>
          <a:xfrm>
            <a:off x="856575" y="152400"/>
            <a:ext cx="6653213" cy="48387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dcd79261c1_0_97"/>
          <p:cNvSpPr/>
          <p:nvPr/>
        </p:nvSpPr>
        <p:spPr>
          <a:xfrm>
            <a:off x="168400" y="4240325"/>
            <a:ext cx="2097300" cy="811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dcd79261c1_0_97"/>
          <p:cNvSpPr txBox="1"/>
          <p:nvPr/>
        </p:nvSpPr>
        <p:spPr>
          <a:xfrm>
            <a:off x="76550" y="137775"/>
            <a:ext cx="9001200" cy="94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2900">
                <a:solidFill>
                  <a:schemeClr val="dk1"/>
                </a:solidFill>
                <a:latin typeface="Times New Roman"/>
                <a:ea typeface="Times New Roman"/>
                <a:cs typeface="Times New Roman"/>
                <a:sym typeface="Times New Roman"/>
              </a:rPr>
              <a:t>Mida enam omab õpetaja </a:t>
            </a:r>
            <a:r>
              <a:rPr b="1" i="1" lang="en-US" sz="2900">
                <a:solidFill>
                  <a:schemeClr val="dk1"/>
                </a:solidFill>
                <a:latin typeface="Times New Roman"/>
                <a:ea typeface="Times New Roman"/>
                <a:cs typeface="Times New Roman"/>
                <a:sym typeface="Times New Roman"/>
              </a:rPr>
              <a:t>väärteadmisi </a:t>
            </a:r>
            <a:r>
              <a:rPr i="1" lang="en-US" sz="2900">
                <a:solidFill>
                  <a:schemeClr val="dk1"/>
                </a:solidFill>
                <a:latin typeface="Times New Roman"/>
                <a:ea typeface="Times New Roman"/>
                <a:cs typeface="Times New Roman"/>
                <a:sym typeface="Times New Roman"/>
              </a:rPr>
              <a:t>enesereguleeritud õppimise kohta,</a:t>
            </a:r>
            <a:endParaRPr sz="2900">
              <a:latin typeface="Times New Roman"/>
              <a:ea typeface="Times New Roman"/>
              <a:cs typeface="Times New Roman"/>
              <a:sym typeface="Times New Roman"/>
            </a:endParaRPr>
          </a:p>
        </p:txBody>
      </p:sp>
      <p:sp>
        <p:nvSpPr>
          <p:cNvPr id="354" name="Google Shape;354;gdcd79261c1_0_97"/>
          <p:cNvSpPr txBox="1"/>
          <p:nvPr/>
        </p:nvSpPr>
        <p:spPr>
          <a:xfrm>
            <a:off x="244925" y="1178725"/>
            <a:ext cx="5357700" cy="3986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Clr>
                <a:schemeClr val="dk1"/>
              </a:buClr>
              <a:buSzPts val="1100"/>
              <a:buFont typeface="Arial"/>
              <a:buNone/>
            </a:pPr>
            <a:r>
              <a:rPr b="1" lang="en-US" sz="2000">
                <a:solidFill>
                  <a:schemeClr val="dk1"/>
                </a:solidFill>
                <a:latin typeface="Times New Roman"/>
                <a:ea typeface="Times New Roman"/>
                <a:cs typeface="Times New Roman"/>
                <a:sym typeface="Times New Roman"/>
              </a:rPr>
              <a:t>seda vähem</a:t>
            </a:r>
            <a:r>
              <a:rPr b="1" lang="en-US" sz="1800">
                <a:solidFill>
                  <a:schemeClr val="dk1"/>
                </a:solidFill>
                <a:latin typeface="Times New Roman"/>
                <a:ea typeface="Times New Roman"/>
                <a:cs typeface="Times New Roman"/>
                <a:sym typeface="Times New Roman"/>
              </a:rPr>
              <a:t>:</a:t>
            </a:r>
            <a:endParaRPr b="1" sz="1800">
              <a:solidFill>
                <a:schemeClr val="dk1"/>
              </a:solidFill>
              <a:latin typeface="Times New Roman"/>
              <a:ea typeface="Times New Roman"/>
              <a:cs typeface="Times New Roman"/>
              <a:sym typeface="Times New Roman"/>
            </a:endParaRPr>
          </a:p>
          <a:p>
            <a:pPr indent="-349250" lvl="0" marL="342900" rtl="0" algn="l">
              <a:lnSpc>
                <a:spcPct val="90000"/>
              </a:lnSpc>
              <a:spcBef>
                <a:spcPts val="0"/>
              </a:spcBef>
              <a:spcAft>
                <a:spcPts val="0"/>
              </a:spcAft>
              <a:buClr>
                <a:schemeClr val="dk1"/>
              </a:buClr>
              <a:buSzPts val="1900"/>
              <a:buFont typeface="Times New Roman"/>
              <a:buChar char="●"/>
            </a:pPr>
            <a:r>
              <a:rPr lang="en-US" sz="1900">
                <a:solidFill>
                  <a:schemeClr val="dk1"/>
                </a:solidFill>
                <a:latin typeface="Times New Roman"/>
                <a:ea typeface="Times New Roman"/>
                <a:cs typeface="Times New Roman"/>
                <a:sym typeface="Times New Roman"/>
              </a:rPr>
              <a:t>peab ta põhikooliõpilasi (</a:t>
            </a:r>
            <a:r>
              <a:rPr i="1" lang="en-US" sz="1900">
                <a:solidFill>
                  <a:schemeClr val="dk1"/>
                </a:solidFill>
                <a:latin typeface="Times New Roman"/>
                <a:ea typeface="Times New Roman"/>
                <a:cs typeface="Times New Roman"/>
                <a:sym typeface="Times New Roman"/>
              </a:rPr>
              <a:t>r</a:t>
            </a:r>
            <a:r>
              <a:rPr lang="en-US" sz="1900">
                <a:solidFill>
                  <a:schemeClr val="dk1"/>
                </a:solidFill>
                <a:latin typeface="Times New Roman"/>
                <a:ea typeface="Times New Roman"/>
                <a:cs typeface="Times New Roman"/>
                <a:sym typeface="Times New Roman"/>
              </a:rPr>
              <a:t> = –.11; </a:t>
            </a:r>
            <a:r>
              <a:rPr i="1" lang="en-US" sz="1900">
                <a:solidFill>
                  <a:schemeClr val="dk1"/>
                </a:solidFill>
                <a:latin typeface="Times New Roman"/>
                <a:ea typeface="Times New Roman"/>
                <a:cs typeface="Times New Roman"/>
                <a:sym typeface="Times New Roman"/>
              </a:rPr>
              <a:t>p</a:t>
            </a:r>
            <a:r>
              <a:rPr lang="en-US" sz="1900">
                <a:solidFill>
                  <a:schemeClr val="dk1"/>
                </a:solidFill>
                <a:latin typeface="Times New Roman"/>
                <a:ea typeface="Times New Roman"/>
                <a:cs typeface="Times New Roman"/>
                <a:sym typeface="Times New Roman"/>
              </a:rPr>
              <a:t> &lt; .001) ja gümnasiste (</a:t>
            </a:r>
            <a:r>
              <a:rPr i="1" lang="en-US" sz="1900">
                <a:solidFill>
                  <a:schemeClr val="dk1"/>
                </a:solidFill>
                <a:latin typeface="Times New Roman"/>
                <a:ea typeface="Times New Roman"/>
                <a:cs typeface="Times New Roman"/>
                <a:sym typeface="Times New Roman"/>
              </a:rPr>
              <a:t>r</a:t>
            </a:r>
            <a:r>
              <a:rPr lang="en-US" sz="1900">
                <a:solidFill>
                  <a:schemeClr val="dk1"/>
                </a:solidFill>
                <a:latin typeface="Times New Roman"/>
                <a:ea typeface="Times New Roman"/>
                <a:cs typeface="Times New Roman"/>
                <a:sym typeface="Times New Roman"/>
              </a:rPr>
              <a:t> = –.09; </a:t>
            </a:r>
            <a:r>
              <a:rPr i="1" lang="en-US" sz="1900">
                <a:solidFill>
                  <a:schemeClr val="dk1"/>
                </a:solidFill>
                <a:latin typeface="Times New Roman"/>
                <a:ea typeface="Times New Roman"/>
                <a:cs typeface="Times New Roman"/>
                <a:sym typeface="Times New Roman"/>
              </a:rPr>
              <a:t>p</a:t>
            </a:r>
            <a:r>
              <a:rPr lang="en-US" sz="1900">
                <a:solidFill>
                  <a:schemeClr val="dk1"/>
                </a:solidFill>
                <a:latin typeface="Times New Roman"/>
                <a:ea typeface="Times New Roman"/>
                <a:cs typeface="Times New Roman"/>
                <a:sym typeface="Times New Roman"/>
              </a:rPr>
              <a:t> &lt; .001) täna </a:t>
            </a:r>
            <a:r>
              <a:rPr b="1" lang="en-US" sz="1900">
                <a:solidFill>
                  <a:schemeClr val="dk1"/>
                </a:solidFill>
                <a:latin typeface="Times New Roman"/>
                <a:ea typeface="Times New Roman"/>
                <a:cs typeface="Times New Roman"/>
                <a:sym typeface="Times New Roman"/>
              </a:rPr>
              <a:t>võimeliseks </a:t>
            </a:r>
            <a:r>
              <a:rPr lang="en-US" sz="1900">
                <a:solidFill>
                  <a:schemeClr val="dk1"/>
                </a:solidFill>
                <a:latin typeface="Times New Roman"/>
                <a:ea typeface="Times New Roman"/>
                <a:cs typeface="Times New Roman"/>
                <a:sym typeface="Times New Roman"/>
              </a:rPr>
              <a:t>oma õppimise eest ise suuremat vastutust võtma;</a:t>
            </a:r>
            <a:endParaRPr sz="1900">
              <a:solidFill>
                <a:schemeClr val="dk1"/>
              </a:solidFill>
              <a:latin typeface="Times New Roman"/>
              <a:ea typeface="Times New Roman"/>
              <a:cs typeface="Times New Roman"/>
              <a:sym typeface="Times New Roman"/>
            </a:endParaRPr>
          </a:p>
          <a:p>
            <a:pPr indent="-349250" lvl="0" marL="342900" rtl="0" algn="l">
              <a:lnSpc>
                <a:spcPct val="90000"/>
              </a:lnSpc>
              <a:spcBef>
                <a:spcPts val="0"/>
              </a:spcBef>
              <a:spcAft>
                <a:spcPts val="0"/>
              </a:spcAft>
              <a:buClr>
                <a:schemeClr val="dk1"/>
              </a:buClr>
              <a:buSzPts val="1900"/>
              <a:buFont typeface="Times New Roman"/>
              <a:buChar char="●"/>
            </a:pPr>
            <a:r>
              <a:rPr lang="en-US" sz="1900">
                <a:solidFill>
                  <a:schemeClr val="dk1"/>
                </a:solidFill>
                <a:latin typeface="Times New Roman"/>
                <a:ea typeface="Times New Roman"/>
                <a:cs typeface="Times New Roman"/>
                <a:sym typeface="Times New Roman"/>
              </a:rPr>
              <a:t>on ta </a:t>
            </a:r>
            <a:r>
              <a:rPr b="1" lang="en-US" sz="1900">
                <a:solidFill>
                  <a:schemeClr val="dk1"/>
                </a:solidFill>
                <a:latin typeface="Times New Roman"/>
                <a:ea typeface="Times New Roman"/>
                <a:cs typeface="Times New Roman"/>
                <a:sym typeface="Times New Roman"/>
              </a:rPr>
              <a:t>rahul oma töö sisu</a:t>
            </a:r>
            <a:r>
              <a:rPr lang="en-US" sz="1900">
                <a:solidFill>
                  <a:schemeClr val="dk1"/>
                </a:solidFill>
                <a:latin typeface="Times New Roman"/>
                <a:ea typeface="Times New Roman"/>
                <a:cs typeface="Times New Roman"/>
                <a:sym typeface="Times New Roman"/>
              </a:rPr>
              <a:t> (r = –.14; p &lt; .001) ja </a:t>
            </a:r>
            <a:r>
              <a:rPr b="1" lang="en-US" sz="1900">
                <a:solidFill>
                  <a:schemeClr val="dk1"/>
                </a:solidFill>
                <a:latin typeface="Times New Roman"/>
                <a:ea typeface="Times New Roman"/>
                <a:cs typeface="Times New Roman"/>
                <a:sym typeface="Times New Roman"/>
              </a:rPr>
              <a:t>töö korraldusega</a:t>
            </a:r>
            <a:r>
              <a:rPr lang="en-US" sz="1900">
                <a:solidFill>
                  <a:schemeClr val="dk1"/>
                </a:solidFill>
                <a:latin typeface="Times New Roman"/>
                <a:ea typeface="Times New Roman"/>
                <a:cs typeface="Times New Roman"/>
                <a:sym typeface="Times New Roman"/>
              </a:rPr>
              <a:t> (</a:t>
            </a:r>
            <a:r>
              <a:rPr i="1" lang="en-US" sz="1900">
                <a:solidFill>
                  <a:schemeClr val="dk1"/>
                </a:solidFill>
                <a:latin typeface="Times New Roman"/>
                <a:ea typeface="Times New Roman"/>
                <a:cs typeface="Times New Roman"/>
                <a:sym typeface="Times New Roman"/>
              </a:rPr>
              <a:t>r</a:t>
            </a:r>
            <a:r>
              <a:rPr lang="en-US" sz="1900">
                <a:solidFill>
                  <a:schemeClr val="dk1"/>
                </a:solidFill>
                <a:latin typeface="Times New Roman"/>
                <a:ea typeface="Times New Roman"/>
                <a:cs typeface="Times New Roman"/>
                <a:sym typeface="Times New Roman"/>
              </a:rPr>
              <a:t> = –.08; </a:t>
            </a:r>
            <a:r>
              <a:rPr i="1" lang="en-US" sz="1900">
                <a:solidFill>
                  <a:schemeClr val="dk1"/>
                </a:solidFill>
                <a:latin typeface="Times New Roman"/>
                <a:ea typeface="Times New Roman"/>
                <a:cs typeface="Times New Roman"/>
                <a:sym typeface="Times New Roman"/>
              </a:rPr>
              <a:t>p</a:t>
            </a:r>
            <a:r>
              <a:rPr lang="en-US" sz="1900">
                <a:solidFill>
                  <a:schemeClr val="dk1"/>
                </a:solidFill>
                <a:latin typeface="Times New Roman"/>
                <a:ea typeface="Times New Roman"/>
                <a:cs typeface="Times New Roman"/>
                <a:sym typeface="Times New Roman"/>
              </a:rPr>
              <a:t> &lt; .001)</a:t>
            </a:r>
            <a:endParaRPr sz="1900">
              <a:solidFill>
                <a:schemeClr val="dk1"/>
              </a:solidFill>
              <a:latin typeface="Times New Roman"/>
              <a:ea typeface="Times New Roman"/>
              <a:cs typeface="Times New Roman"/>
              <a:sym typeface="Times New Roman"/>
            </a:endParaRPr>
          </a:p>
          <a:p>
            <a:pPr indent="-349250" lvl="0" marL="342900" rtl="0" algn="l">
              <a:lnSpc>
                <a:spcPct val="90000"/>
              </a:lnSpc>
              <a:spcBef>
                <a:spcPts val="0"/>
              </a:spcBef>
              <a:spcAft>
                <a:spcPts val="0"/>
              </a:spcAft>
              <a:buClr>
                <a:schemeClr val="dk1"/>
              </a:buClr>
              <a:buSzPts val="1900"/>
              <a:buFont typeface="Times New Roman"/>
              <a:buChar char="●"/>
            </a:pPr>
            <a:r>
              <a:rPr lang="en-US" sz="1900">
                <a:solidFill>
                  <a:schemeClr val="dk1"/>
                </a:solidFill>
                <a:latin typeface="Times New Roman"/>
                <a:ea typeface="Times New Roman"/>
                <a:cs typeface="Times New Roman"/>
                <a:sym typeface="Times New Roman"/>
              </a:rPr>
              <a:t>kasutab ta klassiruumis </a:t>
            </a:r>
            <a:r>
              <a:rPr b="1" lang="en-US" sz="1900">
                <a:solidFill>
                  <a:schemeClr val="dk1"/>
                </a:solidFill>
                <a:latin typeface="Times New Roman"/>
                <a:ea typeface="Times New Roman"/>
                <a:cs typeface="Times New Roman"/>
                <a:sym typeface="Times New Roman"/>
              </a:rPr>
              <a:t>elulisi arutelusid </a:t>
            </a:r>
            <a:r>
              <a:rPr lang="en-US" sz="1900">
                <a:solidFill>
                  <a:schemeClr val="dk1"/>
                </a:solidFill>
                <a:latin typeface="Times New Roman"/>
                <a:ea typeface="Times New Roman"/>
                <a:cs typeface="Times New Roman"/>
                <a:sym typeface="Times New Roman"/>
              </a:rPr>
              <a:t>(</a:t>
            </a:r>
            <a:r>
              <a:rPr i="1" lang="en-US" sz="1900">
                <a:solidFill>
                  <a:schemeClr val="dk1"/>
                </a:solidFill>
                <a:latin typeface="Times New Roman"/>
                <a:ea typeface="Times New Roman"/>
                <a:cs typeface="Times New Roman"/>
                <a:sym typeface="Times New Roman"/>
              </a:rPr>
              <a:t>r</a:t>
            </a:r>
            <a:r>
              <a:rPr lang="en-US" sz="1900">
                <a:solidFill>
                  <a:schemeClr val="dk1"/>
                </a:solidFill>
                <a:latin typeface="Times New Roman"/>
                <a:ea typeface="Times New Roman"/>
                <a:cs typeface="Times New Roman"/>
                <a:sym typeface="Times New Roman"/>
              </a:rPr>
              <a:t> = –.20; </a:t>
            </a:r>
            <a:r>
              <a:rPr i="1" lang="en-US" sz="1900">
                <a:solidFill>
                  <a:schemeClr val="dk1"/>
                </a:solidFill>
                <a:latin typeface="Times New Roman"/>
                <a:ea typeface="Times New Roman"/>
                <a:cs typeface="Times New Roman"/>
                <a:sym typeface="Times New Roman"/>
              </a:rPr>
              <a:t>p</a:t>
            </a:r>
            <a:r>
              <a:rPr lang="en-US" sz="1900">
                <a:solidFill>
                  <a:schemeClr val="dk1"/>
                </a:solidFill>
                <a:latin typeface="Times New Roman"/>
                <a:ea typeface="Times New Roman"/>
                <a:cs typeface="Times New Roman"/>
                <a:sym typeface="Times New Roman"/>
              </a:rPr>
              <a:t> &lt; .001) ja </a:t>
            </a:r>
            <a:r>
              <a:rPr b="1" lang="en-US" sz="1900">
                <a:solidFill>
                  <a:schemeClr val="dk1"/>
                </a:solidFill>
                <a:latin typeface="Times New Roman"/>
                <a:ea typeface="Times New Roman"/>
                <a:cs typeface="Times New Roman"/>
                <a:sym typeface="Times New Roman"/>
              </a:rPr>
              <a:t>tegevusi enesereguleeritud õppimise toetamiseks </a:t>
            </a:r>
            <a:r>
              <a:rPr lang="en-US" sz="1900">
                <a:solidFill>
                  <a:schemeClr val="dk1"/>
                </a:solidFill>
                <a:latin typeface="Times New Roman"/>
                <a:ea typeface="Times New Roman"/>
                <a:cs typeface="Times New Roman"/>
                <a:sym typeface="Times New Roman"/>
              </a:rPr>
              <a:t>(</a:t>
            </a:r>
            <a:r>
              <a:rPr i="1" lang="en-US" sz="1900">
                <a:solidFill>
                  <a:schemeClr val="dk1"/>
                </a:solidFill>
                <a:latin typeface="Times New Roman"/>
                <a:ea typeface="Times New Roman"/>
                <a:cs typeface="Times New Roman"/>
                <a:sym typeface="Times New Roman"/>
              </a:rPr>
              <a:t>r</a:t>
            </a:r>
            <a:r>
              <a:rPr lang="en-US" sz="1900">
                <a:solidFill>
                  <a:schemeClr val="dk1"/>
                </a:solidFill>
                <a:latin typeface="Times New Roman"/>
                <a:ea typeface="Times New Roman"/>
                <a:cs typeface="Times New Roman"/>
                <a:sym typeface="Times New Roman"/>
              </a:rPr>
              <a:t> = –.19; </a:t>
            </a:r>
            <a:r>
              <a:rPr i="1" lang="en-US" sz="1900">
                <a:solidFill>
                  <a:schemeClr val="dk1"/>
                </a:solidFill>
                <a:latin typeface="Times New Roman"/>
                <a:ea typeface="Times New Roman"/>
                <a:cs typeface="Times New Roman"/>
                <a:sym typeface="Times New Roman"/>
              </a:rPr>
              <a:t>p</a:t>
            </a:r>
            <a:r>
              <a:rPr lang="en-US" sz="1900">
                <a:solidFill>
                  <a:schemeClr val="dk1"/>
                </a:solidFill>
                <a:latin typeface="Times New Roman"/>
                <a:ea typeface="Times New Roman"/>
                <a:cs typeface="Times New Roman"/>
                <a:sym typeface="Times New Roman"/>
              </a:rPr>
              <a:t> &lt; .001)</a:t>
            </a:r>
            <a:endParaRPr sz="1900">
              <a:solidFill>
                <a:schemeClr val="dk1"/>
              </a:solidFill>
              <a:latin typeface="Times New Roman"/>
              <a:ea typeface="Times New Roman"/>
              <a:cs typeface="Times New Roman"/>
              <a:sym typeface="Times New Roman"/>
            </a:endParaRPr>
          </a:p>
          <a:p>
            <a:pPr indent="-349250" lvl="0" marL="342900" rtl="0" algn="l">
              <a:lnSpc>
                <a:spcPct val="90000"/>
              </a:lnSpc>
              <a:spcBef>
                <a:spcPts val="0"/>
              </a:spcBef>
              <a:spcAft>
                <a:spcPts val="0"/>
              </a:spcAft>
              <a:buClr>
                <a:schemeClr val="dk1"/>
              </a:buClr>
              <a:buSzPts val="1900"/>
              <a:buFont typeface="Times New Roman"/>
              <a:buChar char="●"/>
            </a:pPr>
            <a:r>
              <a:rPr lang="en-US" sz="1900">
                <a:solidFill>
                  <a:schemeClr val="dk1"/>
                </a:solidFill>
                <a:latin typeface="Times New Roman"/>
                <a:ea typeface="Times New Roman"/>
                <a:cs typeface="Times New Roman"/>
                <a:sym typeface="Times New Roman"/>
              </a:rPr>
              <a:t>on ta valmis laskma õpilastel valida õppimiseks oma </a:t>
            </a:r>
            <a:r>
              <a:rPr b="1" lang="en-US" sz="1900">
                <a:solidFill>
                  <a:schemeClr val="dk1"/>
                </a:solidFill>
                <a:latin typeface="Times New Roman"/>
                <a:ea typeface="Times New Roman"/>
                <a:cs typeface="Times New Roman"/>
                <a:sym typeface="Times New Roman"/>
              </a:rPr>
              <a:t>tempo </a:t>
            </a:r>
            <a:r>
              <a:rPr lang="en-US" sz="1900">
                <a:solidFill>
                  <a:schemeClr val="dk1"/>
                </a:solidFill>
                <a:latin typeface="Times New Roman"/>
                <a:ea typeface="Times New Roman"/>
                <a:cs typeface="Times New Roman"/>
                <a:sym typeface="Times New Roman"/>
              </a:rPr>
              <a:t>ning soodustada </a:t>
            </a:r>
            <a:r>
              <a:rPr b="1" lang="en-US" sz="1900">
                <a:solidFill>
                  <a:schemeClr val="dk1"/>
                </a:solidFill>
                <a:latin typeface="Times New Roman"/>
                <a:ea typeface="Times New Roman"/>
                <a:cs typeface="Times New Roman"/>
                <a:sym typeface="Times New Roman"/>
              </a:rPr>
              <a:t>erineva tasemega õpilaste koostööd </a:t>
            </a:r>
            <a:r>
              <a:rPr lang="en-US" sz="1900">
                <a:solidFill>
                  <a:schemeClr val="dk1"/>
                </a:solidFill>
                <a:latin typeface="Times New Roman"/>
                <a:ea typeface="Times New Roman"/>
                <a:cs typeface="Times New Roman"/>
                <a:sym typeface="Times New Roman"/>
              </a:rPr>
              <a:t>(</a:t>
            </a:r>
            <a:r>
              <a:rPr i="1" lang="en-US" sz="1900">
                <a:solidFill>
                  <a:schemeClr val="dk1"/>
                </a:solidFill>
                <a:latin typeface="Times New Roman"/>
                <a:ea typeface="Times New Roman"/>
                <a:cs typeface="Times New Roman"/>
                <a:sym typeface="Times New Roman"/>
              </a:rPr>
              <a:t>r</a:t>
            </a:r>
            <a:r>
              <a:rPr lang="en-US" sz="1900">
                <a:solidFill>
                  <a:schemeClr val="dk1"/>
                </a:solidFill>
                <a:latin typeface="Times New Roman"/>
                <a:ea typeface="Times New Roman"/>
                <a:cs typeface="Times New Roman"/>
                <a:sym typeface="Times New Roman"/>
              </a:rPr>
              <a:t> = –.21; </a:t>
            </a:r>
            <a:r>
              <a:rPr i="1" lang="en-US" sz="1900">
                <a:solidFill>
                  <a:schemeClr val="dk1"/>
                </a:solidFill>
                <a:latin typeface="Times New Roman"/>
                <a:ea typeface="Times New Roman"/>
                <a:cs typeface="Times New Roman"/>
                <a:sym typeface="Times New Roman"/>
              </a:rPr>
              <a:t>p</a:t>
            </a:r>
            <a:r>
              <a:rPr lang="en-US" sz="1900">
                <a:solidFill>
                  <a:schemeClr val="dk1"/>
                </a:solidFill>
                <a:latin typeface="Times New Roman"/>
                <a:ea typeface="Times New Roman"/>
                <a:cs typeface="Times New Roman"/>
                <a:sym typeface="Times New Roman"/>
              </a:rPr>
              <a:t> &lt; .001)</a:t>
            </a:r>
            <a:endParaRPr sz="19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latin typeface="Times New Roman"/>
              <a:ea typeface="Times New Roman"/>
              <a:cs typeface="Times New Roman"/>
              <a:sym typeface="Times New Roman"/>
            </a:endParaRPr>
          </a:p>
        </p:txBody>
      </p:sp>
      <p:sp>
        <p:nvSpPr>
          <p:cNvPr id="355" name="Google Shape;355;gdcd79261c1_0_97"/>
          <p:cNvSpPr txBox="1"/>
          <p:nvPr/>
        </p:nvSpPr>
        <p:spPr>
          <a:xfrm>
            <a:off x="5602750" y="1102175"/>
            <a:ext cx="3352500" cy="2709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Clr>
                <a:schemeClr val="dk1"/>
              </a:buClr>
              <a:buSzPts val="1100"/>
              <a:buFont typeface="Arial"/>
              <a:buNone/>
            </a:pPr>
            <a:r>
              <a:rPr b="1" lang="en-US" sz="2000">
                <a:solidFill>
                  <a:schemeClr val="dk1"/>
                </a:solidFill>
                <a:latin typeface="Times New Roman"/>
                <a:ea typeface="Times New Roman"/>
                <a:cs typeface="Times New Roman"/>
                <a:sym typeface="Times New Roman"/>
              </a:rPr>
              <a:t>seda enam:</a:t>
            </a:r>
            <a:endParaRPr b="1" sz="2000">
              <a:solidFill>
                <a:schemeClr val="dk1"/>
              </a:solidFill>
              <a:latin typeface="Times New Roman"/>
              <a:ea typeface="Times New Roman"/>
              <a:cs typeface="Times New Roman"/>
              <a:sym typeface="Times New Roman"/>
            </a:endParaRPr>
          </a:p>
          <a:p>
            <a:pPr indent="-342900" lvl="0" marL="457200" rtl="0" algn="l">
              <a:lnSpc>
                <a:spcPct val="90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on tal </a:t>
            </a:r>
            <a:r>
              <a:rPr b="1" lang="en-US" sz="1800">
                <a:solidFill>
                  <a:schemeClr val="dk1"/>
                </a:solidFill>
                <a:latin typeface="Times New Roman"/>
                <a:ea typeface="Times New Roman"/>
                <a:cs typeface="Times New Roman"/>
                <a:sym typeface="Times New Roman"/>
              </a:rPr>
              <a:t>õpetajana töötatud aastaid </a:t>
            </a:r>
            <a:r>
              <a:rPr lang="en-US" sz="1800">
                <a:solidFill>
                  <a:schemeClr val="dk1"/>
                </a:solidFill>
                <a:latin typeface="Times New Roman"/>
                <a:ea typeface="Times New Roman"/>
                <a:cs typeface="Times New Roman"/>
                <a:sym typeface="Times New Roman"/>
              </a:rPr>
              <a:t>(</a:t>
            </a:r>
            <a:r>
              <a:rPr i="1" lang="en-US" sz="1800">
                <a:solidFill>
                  <a:schemeClr val="dk1"/>
                </a:solidFill>
                <a:latin typeface="Times New Roman"/>
                <a:ea typeface="Times New Roman"/>
                <a:cs typeface="Times New Roman"/>
                <a:sym typeface="Times New Roman"/>
              </a:rPr>
              <a:t>r</a:t>
            </a:r>
            <a:r>
              <a:rPr lang="en-US" sz="1800">
                <a:solidFill>
                  <a:schemeClr val="dk1"/>
                </a:solidFill>
                <a:latin typeface="Times New Roman"/>
                <a:ea typeface="Times New Roman"/>
                <a:cs typeface="Times New Roman"/>
                <a:sym typeface="Times New Roman"/>
              </a:rPr>
              <a:t> = .27; </a:t>
            </a:r>
            <a:r>
              <a:rPr i="1" lang="en-US" sz="1800">
                <a:solidFill>
                  <a:schemeClr val="dk1"/>
                </a:solidFill>
                <a:latin typeface="Times New Roman"/>
                <a:ea typeface="Times New Roman"/>
                <a:cs typeface="Times New Roman"/>
                <a:sym typeface="Times New Roman"/>
              </a:rPr>
              <a:t>p</a:t>
            </a:r>
            <a:r>
              <a:rPr lang="en-US" sz="1800">
                <a:solidFill>
                  <a:schemeClr val="dk1"/>
                </a:solidFill>
                <a:latin typeface="Times New Roman"/>
                <a:ea typeface="Times New Roman"/>
                <a:cs typeface="Times New Roman"/>
                <a:sym typeface="Times New Roman"/>
              </a:rPr>
              <a:t> &lt; .001)</a:t>
            </a:r>
            <a:endParaRPr sz="1800">
              <a:solidFill>
                <a:schemeClr val="dk1"/>
              </a:solidFill>
              <a:latin typeface="Times New Roman"/>
              <a:ea typeface="Times New Roman"/>
              <a:cs typeface="Times New Roman"/>
              <a:sym typeface="Times New Roman"/>
            </a:endParaRPr>
          </a:p>
          <a:p>
            <a:pPr indent="-342900" lvl="0" marL="457200" rtl="0" algn="l">
              <a:lnSpc>
                <a:spcPct val="90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seda </a:t>
            </a:r>
            <a:r>
              <a:rPr b="1" lang="en-US" sz="1800">
                <a:solidFill>
                  <a:schemeClr val="dk1"/>
                </a:solidFill>
                <a:latin typeface="Times New Roman"/>
                <a:ea typeface="Times New Roman"/>
                <a:cs typeface="Times New Roman"/>
                <a:sym typeface="Times New Roman"/>
              </a:rPr>
              <a:t>eakam</a:t>
            </a:r>
            <a:r>
              <a:rPr lang="en-US" sz="1800">
                <a:solidFill>
                  <a:schemeClr val="dk1"/>
                </a:solidFill>
                <a:latin typeface="Times New Roman"/>
                <a:ea typeface="Times New Roman"/>
                <a:cs typeface="Times New Roman"/>
                <a:sym typeface="Times New Roman"/>
              </a:rPr>
              <a:t> ta on (</a:t>
            </a:r>
            <a:r>
              <a:rPr i="1" lang="en-US" sz="1800">
                <a:solidFill>
                  <a:schemeClr val="dk1"/>
                </a:solidFill>
                <a:latin typeface="Times New Roman"/>
                <a:ea typeface="Times New Roman"/>
                <a:cs typeface="Times New Roman"/>
                <a:sym typeface="Times New Roman"/>
              </a:rPr>
              <a:t>r</a:t>
            </a:r>
            <a:r>
              <a:rPr lang="en-US" sz="1800">
                <a:solidFill>
                  <a:schemeClr val="dk1"/>
                </a:solidFill>
                <a:latin typeface="Times New Roman"/>
                <a:ea typeface="Times New Roman"/>
                <a:cs typeface="Times New Roman"/>
                <a:sym typeface="Times New Roman"/>
              </a:rPr>
              <a:t> = .27; </a:t>
            </a:r>
            <a:r>
              <a:rPr i="1" lang="en-US" sz="1800">
                <a:solidFill>
                  <a:schemeClr val="dk1"/>
                </a:solidFill>
                <a:latin typeface="Times New Roman"/>
                <a:ea typeface="Times New Roman"/>
                <a:cs typeface="Times New Roman"/>
                <a:sym typeface="Times New Roman"/>
              </a:rPr>
              <a:t>p</a:t>
            </a:r>
            <a:r>
              <a:rPr lang="en-US" sz="1800">
                <a:solidFill>
                  <a:schemeClr val="dk1"/>
                </a:solidFill>
                <a:latin typeface="Times New Roman"/>
                <a:ea typeface="Times New Roman"/>
                <a:cs typeface="Times New Roman"/>
                <a:sym typeface="Times New Roman"/>
              </a:rPr>
              <a:t> &lt; .001)</a:t>
            </a:r>
            <a:endParaRPr sz="1800">
              <a:solidFill>
                <a:schemeClr val="dk1"/>
              </a:solidFill>
              <a:latin typeface="Times New Roman"/>
              <a:ea typeface="Times New Roman"/>
              <a:cs typeface="Times New Roman"/>
              <a:sym typeface="Times New Roman"/>
            </a:endParaRPr>
          </a:p>
          <a:p>
            <a:pPr indent="-342900" lvl="0" marL="457200" rtl="0" algn="l">
              <a:lnSpc>
                <a:spcPct val="90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peab ta Eesti koolide </a:t>
            </a:r>
            <a:r>
              <a:rPr b="1" lang="en-US" sz="1800">
                <a:solidFill>
                  <a:schemeClr val="dk1"/>
                </a:solidFill>
                <a:latin typeface="Times New Roman"/>
                <a:ea typeface="Times New Roman"/>
                <a:cs typeface="Times New Roman"/>
                <a:sym typeface="Times New Roman"/>
              </a:rPr>
              <a:t>pingeridade koostamist </a:t>
            </a:r>
            <a:r>
              <a:rPr lang="en-US" sz="1800">
                <a:solidFill>
                  <a:schemeClr val="dk1"/>
                </a:solidFill>
                <a:latin typeface="Times New Roman"/>
                <a:ea typeface="Times New Roman"/>
                <a:cs typeface="Times New Roman"/>
                <a:sym typeface="Times New Roman"/>
              </a:rPr>
              <a:t>õigeks (</a:t>
            </a:r>
            <a:r>
              <a:rPr i="1" lang="en-US" sz="1800">
                <a:solidFill>
                  <a:schemeClr val="dk1"/>
                </a:solidFill>
                <a:latin typeface="Times New Roman"/>
                <a:ea typeface="Times New Roman"/>
                <a:cs typeface="Times New Roman"/>
                <a:sym typeface="Times New Roman"/>
              </a:rPr>
              <a:t>r</a:t>
            </a:r>
            <a:r>
              <a:rPr lang="en-US" sz="1800">
                <a:solidFill>
                  <a:schemeClr val="dk1"/>
                </a:solidFill>
                <a:latin typeface="Times New Roman"/>
                <a:ea typeface="Times New Roman"/>
                <a:cs typeface="Times New Roman"/>
                <a:sym typeface="Times New Roman"/>
              </a:rPr>
              <a:t> = .19; </a:t>
            </a:r>
            <a:r>
              <a:rPr i="1" lang="en-US" sz="1800">
                <a:solidFill>
                  <a:schemeClr val="dk1"/>
                </a:solidFill>
                <a:latin typeface="Times New Roman"/>
                <a:ea typeface="Times New Roman"/>
                <a:cs typeface="Times New Roman"/>
                <a:sym typeface="Times New Roman"/>
              </a:rPr>
              <a:t>p</a:t>
            </a:r>
            <a:r>
              <a:rPr lang="en-US" sz="1800">
                <a:solidFill>
                  <a:schemeClr val="dk1"/>
                </a:solidFill>
                <a:latin typeface="Times New Roman"/>
                <a:ea typeface="Times New Roman"/>
                <a:cs typeface="Times New Roman"/>
                <a:sym typeface="Times New Roman"/>
              </a:rPr>
              <a:t> &lt; .001)</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gdcd79261c1_0_110"/>
          <p:cNvSpPr txBox="1"/>
          <p:nvPr>
            <p:ph idx="1" type="body"/>
          </p:nvPr>
        </p:nvSpPr>
        <p:spPr>
          <a:xfrm>
            <a:off x="6046675" y="2867575"/>
            <a:ext cx="2893200" cy="19092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350">
                <a:solidFill>
                  <a:srgbClr val="212529"/>
                </a:solidFill>
                <a:highlight>
                  <a:srgbClr val="FFFFFF"/>
                </a:highlight>
              </a:rPr>
              <a:t>Anna-Teele Orav “Viielisest õpilasest on saanud nulliline, kes vihkab kooli ja õpetajaid. Depressioon murrab distantsõppel lapsi”. Eesti Päevaleht, 23.04.2021 (https://epl.delfi.ee/artikkel/93210717/viielisest-opilasest-on-saanud-nulliline-kes-vihkab-kooli-ja-opetajaid-depressioon-murrab-distantsoppel-lapsi)</a:t>
            </a:r>
            <a:endParaRPr sz="1350">
              <a:solidFill>
                <a:srgbClr val="212529"/>
              </a:solidFill>
              <a:highlight>
                <a:srgbClr val="FFFFFF"/>
              </a:highlight>
            </a:endParaRPr>
          </a:p>
          <a:p>
            <a:pPr indent="0" lvl="0" marL="0" rtl="0" algn="l">
              <a:spcBef>
                <a:spcPts val="1000"/>
              </a:spcBef>
              <a:spcAft>
                <a:spcPts val="0"/>
              </a:spcAft>
              <a:buNone/>
            </a:pPr>
            <a:r>
              <a:t/>
            </a:r>
            <a:endParaRPr sz="3100"/>
          </a:p>
        </p:txBody>
      </p:sp>
      <p:pic>
        <p:nvPicPr>
          <p:cNvPr id="361" name="Google Shape;361;gdcd79261c1_0_110"/>
          <p:cNvPicPr preferRelativeResize="0"/>
          <p:nvPr/>
        </p:nvPicPr>
        <p:blipFill>
          <a:blip r:embed="rId3">
            <a:alphaModFix/>
          </a:blip>
          <a:stretch>
            <a:fillRect/>
          </a:stretch>
        </p:blipFill>
        <p:spPr>
          <a:xfrm>
            <a:off x="152400" y="152400"/>
            <a:ext cx="5729679" cy="4838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dcd79261c1_0_117"/>
          <p:cNvSpPr txBox="1"/>
          <p:nvPr>
            <p:ph idx="1" type="body"/>
          </p:nvPr>
        </p:nvSpPr>
        <p:spPr>
          <a:xfrm>
            <a:off x="625320" y="1820334"/>
            <a:ext cx="7909200" cy="24768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a:t>Aitäh!</a:t>
            </a:r>
            <a:endParaRPr/>
          </a:p>
          <a:p>
            <a:pPr indent="0" lvl="0" marL="0" rtl="0" algn="ctr">
              <a:spcBef>
                <a:spcPts val="1000"/>
              </a:spcBef>
              <a:spcAft>
                <a:spcPts val="0"/>
              </a:spcAft>
              <a:buNone/>
            </a:pPr>
            <a:r>
              <a:t/>
            </a:r>
            <a:endParaRPr/>
          </a:p>
          <a:p>
            <a:pPr indent="0" lvl="0" marL="0" rtl="0" algn="l">
              <a:spcBef>
                <a:spcPts val="1000"/>
              </a:spcBef>
              <a:spcAft>
                <a:spcPts val="0"/>
              </a:spcAft>
              <a:buNone/>
            </a:pPr>
            <a:r>
              <a:rPr lang="en-US" u="sng">
                <a:solidFill>
                  <a:schemeClr val="hlink"/>
                </a:solidFill>
                <a:hlinkClick r:id="rId3"/>
              </a:rPr>
              <a:t>katrinpv@tlu.ee</a:t>
            </a:r>
            <a:endParaRPr/>
          </a:p>
          <a:p>
            <a:pPr indent="0" lvl="0" marL="0" rtl="0" algn="l">
              <a:spcBef>
                <a:spcPts val="1000"/>
              </a:spcBef>
              <a:spcAft>
                <a:spcPts val="0"/>
              </a:spcAft>
              <a:buNone/>
            </a:pPr>
            <a:r>
              <a:rPr lang="en-US" u="sng">
                <a:solidFill>
                  <a:schemeClr val="hlink"/>
                </a:solidFill>
                <a:hlinkClick r:id="rId4"/>
              </a:rPr>
              <a:t>katiaus@tlu.ee</a:t>
            </a:r>
            <a:r>
              <a:rPr lang="en-US"/>
              <a:t> </a:t>
            </a:r>
            <a:endParaRPr/>
          </a:p>
          <a:p>
            <a:pPr indent="0" lvl="0" marL="0" rtl="0" algn="ctr">
              <a:spcBef>
                <a:spcPts val="100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gdcd79261c1_0_122"/>
          <p:cNvSpPr txBox="1"/>
          <p:nvPr>
            <p:ph type="title"/>
          </p:nvPr>
        </p:nvSpPr>
        <p:spPr>
          <a:xfrm>
            <a:off x="0" y="335100"/>
            <a:ext cx="8924700" cy="828300"/>
          </a:xfrm>
          <a:prstGeom prst="rect">
            <a:avLst/>
          </a:prstGeom>
        </p:spPr>
        <p:txBody>
          <a:bodyPr anchorCtr="0" anchor="ctr" bIns="45700" lIns="91425" spcFirstLastPara="1" rIns="91425" wrap="square" tIns="45700">
            <a:noAutofit/>
          </a:bodyPr>
          <a:lstStyle/>
          <a:p>
            <a:pPr indent="0" lvl="0" marL="0" rtl="0" algn="l">
              <a:lnSpc>
                <a:spcPct val="70000"/>
              </a:lnSpc>
              <a:spcBef>
                <a:spcPts val="0"/>
              </a:spcBef>
              <a:spcAft>
                <a:spcPts val="0"/>
              </a:spcAft>
              <a:buClr>
                <a:schemeClr val="dk1"/>
              </a:buClr>
              <a:buSzPts val="1100"/>
              <a:buFont typeface="Arial"/>
              <a:buNone/>
            </a:pPr>
            <a:r>
              <a:rPr b="1" lang="en-US" sz="3000"/>
              <a:t>Enesereguleeritud õppimise toetamine.</a:t>
            </a:r>
            <a:r>
              <a:rPr lang="en-US" sz="3000"/>
              <a:t> </a:t>
            </a:r>
            <a:r>
              <a:rPr lang="en-US" sz="2600"/>
              <a:t>Toetub muu hulgas Lombaerts et al (2009) instrumendile„Self-Regulated Learning Teacher Belief Scale“. Cronbach’i α = 0,75</a:t>
            </a:r>
            <a:endParaRPr sz="2600"/>
          </a:p>
          <a:p>
            <a:pPr indent="0" lvl="0" marL="0" rtl="0" algn="l">
              <a:lnSpc>
                <a:spcPct val="100000"/>
              </a:lnSpc>
              <a:spcBef>
                <a:spcPts val="0"/>
              </a:spcBef>
              <a:spcAft>
                <a:spcPts val="0"/>
              </a:spcAft>
              <a:buNone/>
            </a:pPr>
            <a:r>
              <a:t/>
            </a:r>
            <a:endParaRPr sz="2600"/>
          </a:p>
        </p:txBody>
      </p:sp>
      <p:sp>
        <p:nvSpPr>
          <p:cNvPr id="372" name="Google Shape;372;gdcd79261c1_0_122"/>
          <p:cNvSpPr txBox="1"/>
          <p:nvPr>
            <p:ph idx="1" type="body"/>
          </p:nvPr>
        </p:nvSpPr>
        <p:spPr>
          <a:xfrm>
            <a:off x="4760773" y="951446"/>
            <a:ext cx="4467300" cy="3641700"/>
          </a:xfrm>
          <a:prstGeom prst="rect">
            <a:avLst/>
          </a:prstGeom>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US" sz="1600"/>
              <a:t>Väited</a:t>
            </a:r>
            <a:r>
              <a:rPr lang="en-US" sz="1600"/>
              <a:t>:</a:t>
            </a:r>
            <a:endParaRPr sz="1600"/>
          </a:p>
          <a:p>
            <a:pPr indent="-165100" lvl="0" marL="171450" rtl="0" algn="l">
              <a:lnSpc>
                <a:spcPct val="90000"/>
              </a:lnSpc>
              <a:spcBef>
                <a:spcPts val="0"/>
              </a:spcBef>
              <a:spcAft>
                <a:spcPts val="0"/>
              </a:spcAft>
              <a:buSzPts val="1700"/>
              <a:buChar char="●"/>
            </a:pPr>
            <a:r>
              <a:rPr lang="en-US" sz="1700"/>
              <a:t>Uut teemat  alustab õpetaja põhjaliku selgitusega, kus ja milleks neid teadmisi kasutada saab</a:t>
            </a:r>
            <a:endParaRPr sz="1700"/>
          </a:p>
          <a:p>
            <a:pPr indent="-222250" lvl="0" marL="228600" rtl="0" algn="l">
              <a:lnSpc>
                <a:spcPct val="90000"/>
              </a:lnSpc>
              <a:spcBef>
                <a:spcPts val="0"/>
              </a:spcBef>
              <a:spcAft>
                <a:spcPts val="0"/>
              </a:spcAft>
              <a:buSzPts val="1700"/>
              <a:buChar char="●"/>
            </a:pPr>
            <a:r>
              <a:rPr lang="en-US" sz="1700"/>
              <a:t>Õpetaja soovitab teha õppimise käigus alati vahe-märkmeid ja vahekokkuvõtteid</a:t>
            </a:r>
            <a:endParaRPr sz="1700"/>
          </a:p>
          <a:p>
            <a:pPr indent="-222250" lvl="0" marL="228600" rtl="0" algn="l">
              <a:lnSpc>
                <a:spcPct val="90000"/>
              </a:lnSpc>
              <a:spcBef>
                <a:spcPts val="0"/>
              </a:spcBef>
              <a:spcAft>
                <a:spcPts val="0"/>
              </a:spcAft>
              <a:buSzPts val="1700"/>
              <a:buChar char="●"/>
            </a:pPr>
            <a:r>
              <a:rPr lang="en-US" sz="1700"/>
              <a:t>Õpetajal on tavaks arutleda  õpilastega  õpieesmärkide ja nendeni viivate sammude üle</a:t>
            </a:r>
            <a:endParaRPr sz="1700"/>
          </a:p>
          <a:p>
            <a:pPr indent="-222250" lvl="0" marL="228600" rtl="0" algn="l">
              <a:lnSpc>
                <a:spcPct val="90000"/>
              </a:lnSpc>
              <a:spcBef>
                <a:spcPts val="0"/>
              </a:spcBef>
              <a:spcAft>
                <a:spcPts val="0"/>
              </a:spcAft>
              <a:buSzPts val="1700"/>
              <a:buChar char="●"/>
            </a:pPr>
            <a:r>
              <a:rPr lang="en-US" sz="1700"/>
              <a:t>Õpetaja suunab pidevalt õpilasi õpitule  ise lisamaterjale otsima</a:t>
            </a:r>
            <a:endParaRPr sz="1700"/>
          </a:p>
          <a:p>
            <a:pPr indent="-222250" lvl="0" marL="228600" rtl="0" algn="l">
              <a:lnSpc>
                <a:spcPct val="90000"/>
              </a:lnSpc>
              <a:spcBef>
                <a:spcPts val="0"/>
              </a:spcBef>
              <a:spcAft>
                <a:spcPts val="0"/>
              </a:spcAft>
              <a:buSzPts val="1700"/>
              <a:buChar char="●"/>
            </a:pPr>
            <a:r>
              <a:rPr lang="en-US" sz="1700"/>
              <a:t>Õpetaja kirjeldab viise ja võtteid, kuidas õppimisega kaasnevate emotsioonidega (ärevus, hirm, stress jm)  toime tulla</a:t>
            </a:r>
            <a:endParaRPr sz="1700"/>
          </a:p>
          <a:p>
            <a:pPr indent="-222250" lvl="0" marL="228600" rtl="0" algn="l">
              <a:lnSpc>
                <a:spcPct val="90000"/>
              </a:lnSpc>
              <a:spcBef>
                <a:spcPts val="0"/>
              </a:spcBef>
              <a:spcAft>
                <a:spcPts val="0"/>
              </a:spcAft>
              <a:buSzPts val="1700"/>
              <a:buChar char="●"/>
            </a:pPr>
            <a:r>
              <a:rPr lang="en-US" sz="1700"/>
              <a:t>Õpetaja suunab õpilasi kaaluma ülesannete lahendamisel erinevaid lahenduskäike</a:t>
            </a:r>
            <a:endParaRPr sz="1700"/>
          </a:p>
          <a:p>
            <a:pPr indent="0" lvl="0" marL="0" rtl="0" algn="l">
              <a:spcBef>
                <a:spcPts val="1000"/>
              </a:spcBef>
              <a:spcAft>
                <a:spcPts val="0"/>
              </a:spcAft>
              <a:buNone/>
            </a:pPr>
            <a:r>
              <a:t/>
            </a:r>
            <a:endParaRPr sz="1600"/>
          </a:p>
        </p:txBody>
      </p:sp>
      <p:pic>
        <p:nvPicPr>
          <p:cNvPr id="373" name="Google Shape;373;gdcd79261c1_0_122"/>
          <p:cNvPicPr preferRelativeResize="0"/>
          <p:nvPr/>
        </p:nvPicPr>
        <p:blipFill>
          <a:blip r:embed="rId3">
            <a:alphaModFix/>
          </a:blip>
          <a:stretch>
            <a:fillRect/>
          </a:stretch>
        </p:blipFill>
        <p:spPr>
          <a:xfrm>
            <a:off x="45950" y="1102150"/>
            <a:ext cx="4714825" cy="2768400"/>
          </a:xfrm>
          <a:prstGeom prst="rect">
            <a:avLst/>
          </a:prstGeom>
          <a:noFill/>
          <a:ln>
            <a:noFill/>
          </a:ln>
        </p:spPr>
      </p:pic>
      <p:sp>
        <p:nvSpPr>
          <p:cNvPr id="374" name="Google Shape;374;gdcd79261c1_0_122"/>
          <p:cNvSpPr txBox="1"/>
          <p:nvPr/>
        </p:nvSpPr>
        <p:spPr>
          <a:xfrm>
            <a:off x="91863" y="4041325"/>
            <a:ext cx="4623000" cy="964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chemeClr val="dk1"/>
                </a:solidFill>
                <a:latin typeface="Times New Roman"/>
                <a:ea typeface="Times New Roman"/>
                <a:cs typeface="Times New Roman"/>
                <a:sym typeface="Times New Roman"/>
              </a:rPr>
              <a:t>Mida suurem väärtus, seda enam toetab õpetaja ennastreguleeriva õppija arengut</a:t>
            </a:r>
            <a:endParaRPr b="1">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gdcd79261c1_0_132"/>
          <p:cNvSpPr txBox="1"/>
          <p:nvPr>
            <p:ph type="title"/>
          </p:nvPr>
        </p:nvSpPr>
        <p:spPr>
          <a:xfrm>
            <a:off x="172325" y="76550"/>
            <a:ext cx="8362200" cy="1160100"/>
          </a:xfrm>
          <a:prstGeom prst="rect">
            <a:avLst/>
          </a:prstGeom>
        </p:spPr>
        <p:txBody>
          <a:bodyPr anchorCtr="0" anchor="ctr" bIns="45700" lIns="91425" spcFirstLastPara="1" rIns="91425" wrap="square" tIns="45700">
            <a:noAutofit/>
          </a:bodyPr>
          <a:lstStyle/>
          <a:p>
            <a:pPr indent="0" lvl="0" marL="0" rtl="0" algn="l">
              <a:lnSpc>
                <a:spcPct val="70000"/>
              </a:lnSpc>
              <a:spcBef>
                <a:spcPts val="0"/>
              </a:spcBef>
              <a:spcAft>
                <a:spcPts val="0"/>
              </a:spcAft>
              <a:buNone/>
            </a:pPr>
            <a:r>
              <a:rPr lang="en-US" sz="3000"/>
              <a:t>Erinevused erinevate ainevaldkondade õpetajate tegevustes ennastreguleeriva õppija kujunemise toetamiseks (elulised arutelud klassiruumis)</a:t>
            </a:r>
            <a:endParaRPr sz="3000"/>
          </a:p>
        </p:txBody>
      </p:sp>
      <p:pic>
        <p:nvPicPr>
          <p:cNvPr id="380" name="Google Shape;380;gdcd79261c1_0_132"/>
          <p:cNvPicPr preferRelativeResize="0"/>
          <p:nvPr/>
        </p:nvPicPr>
        <p:blipFill>
          <a:blip r:embed="rId3">
            <a:alphaModFix/>
          </a:blip>
          <a:stretch>
            <a:fillRect/>
          </a:stretch>
        </p:blipFill>
        <p:spPr>
          <a:xfrm>
            <a:off x="841950" y="1236650"/>
            <a:ext cx="6735551" cy="3831500"/>
          </a:xfrm>
          <a:prstGeom prst="rect">
            <a:avLst/>
          </a:prstGeom>
          <a:noFill/>
          <a:ln>
            <a:noFill/>
          </a:ln>
        </p:spPr>
      </p:pic>
      <p:sp>
        <p:nvSpPr>
          <p:cNvPr id="381" name="Google Shape;381;gdcd79261c1_0_132"/>
          <p:cNvSpPr/>
          <p:nvPr/>
        </p:nvSpPr>
        <p:spPr>
          <a:xfrm>
            <a:off x="3061625" y="1898175"/>
            <a:ext cx="841800" cy="857400"/>
          </a:xfrm>
          <a:prstGeom prst="ellipse">
            <a:avLst/>
          </a:prstGeom>
          <a:noFill/>
          <a:ln cap="flat" cmpd="sng" w="19050">
            <a:solidFill>
              <a:srgbClr val="F68D2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gdcd79261c1_0_132"/>
          <p:cNvSpPr/>
          <p:nvPr/>
        </p:nvSpPr>
        <p:spPr>
          <a:xfrm>
            <a:off x="4224350" y="2630025"/>
            <a:ext cx="841800" cy="857400"/>
          </a:xfrm>
          <a:prstGeom prst="ellipse">
            <a:avLst/>
          </a:prstGeom>
          <a:noFill/>
          <a:ln cap="flat" cmpd="sng" w="19050">
            <a:solidFill>
              <a:srgbClr val="F68D2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gdcd79261c1_0_132"/>
          <p:cNvSpPr/>
          <p:nvPr/>
        </p:nvSpPr>
        <p:spPr>
          <a:xfrm>
            <a:off x="6535200" y="2049900"/>
            <a:ext cx="841800" cy="857400"/>
          </a:xfrm>
          <a:prstGeom prst="ellipse">
            <a:avLst/>
          </a:prstGeom>
          <a:noFill/>
          <a:ln cap="flat" cmpd="sng" w="19050">
            <a:solidFill>
              <a:srgbClr val="F68D2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
          <p:cNvSpPr txBox="1"/>
          <p:nvPr>
            <p:ph type="title"/>
          </p:nvPr>
        </p:nvSpPr>
        <p:spPr>
          <a:xfrm>
            <a:off x="214216" y="471031"/>
            <a:ext cx="8363100" cy="850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200"/>
              <a:buNone/>
            </a:pPr>
            <a:r>
              <a:rPr lang="en-US"/>
              <a:t>Ajakava</a:t>
            </a:r>
            <a:endParaRPr/>
          </a:p>
          <a:p>
            <a:pPr indent="0" lvl="0" marL="0" rtl="0" algn="l">
              <a:lnSpc>
                <a:spcPct val="100000"/>
              </a:lnSpc>
              <a:spcBef>
                <a:spcPts val="0"/>
              </a:spcBef>
              <a:spcAft>
                <a:spcPts val="0"/>
              </a:spcAft>
              <a:buSzPts val="3200"/>
              <a:buNone/>
            </a:pPr>
            <a:r>
              <a:rPr lang="en-US"/>
              <a:t> </a:t>
            </a:r>
            <a:endParaRPr/>
          </a:p>
        </p:txBody>
      </p:sp>
      <p:sp>
        <p:nvSpPr>
          <p:cNvPr id="276" name="Google Shape;276;p2"/>
          <p:cNvSpPr txBox="1"/>
          <p:nvPr/>
        </p:nvSpPr>
        <p:spPr>
          <a:xfrm>
            <a:off x="304875" y="879575"/>
            <a:ext cx="8458500" cy="358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lt1"/>
                </a:solidFill>
                <a:latin typeface="Times New Roman"/>
                <a:ea typeface="Times New Roman"/>
                <a:cs typeface="Times New Roman"/>
                <a:sym typeface="Times New Roman"/>
              </a:rPr>
              <a:t>13.05–13.25 </a:t>
            </a:r>
            <a:r>
              <a:rPr b="1" i="0" lang="en-US" sz="1700" u="none" cap="none" strike="noStrike">
                <a:solidFill>
                  <a:schemeClr val="lt1"/>
                </a:solidFill>
                <a:latin typeface="Times New Roman"/>
                <a:ea typeface="Times New Roman"/>
                <a:cs typeface="Times New Roman"/>
                <a:sym typeface="Times New Roman"/>
              </a:rPr>
              <a:t>Õpetajauurimuse tutvustus </a:t>
            </a:r>
            <a:r>
              <a:rPr b="0" i="0" lang="en-US" sz="1700" u="none" cap="none" strike="noStrike">
                <a:solidFill>
                  <a:schemeClr val="lt1"/>
                </a:solidFill>
                <a:latin typeface="Times New Roman"/>
                <a:ea typeface="Times New Roman"/>
                <a:cs typeface="Times New Roman"/>
                <a:sym typeface="Times New Roman"/>
              </a:rPr>
              <a:t>(Mati Heidmets, TLÜ sotsiaalpsühholoogia professor)</a:t>
            </a:r>
            <a:endParaRPr b="0" i="0" sz="17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lt1"/>
                </a:solidFill>
                <a:latin typeface="Times New Roman"/>
                <a:ea typeface="Times New Roman"/>
                <a:cs typeface="Times New Roman"/>
                <a:sym typeface="Times New Roman"/>
              </a:rPr>
              <a:t>13.25–13.45 </a:t>
            </a:r>
            <a:r>
              <a:rPr b="1" i="0" lang="en-US" sz="1700" u="none" cap="none" strike="noStrike">
                <a:solidFill>
                  <a:schemeClr val="lt1"/>
                </a:solidFill>
                <a:latin typeface="Times New Roman"/>
                <a:ea typeface="Times New Roman"/>
                <a:cs typeface="Times New Roman"/>
                <a:sym typeface="Times New Roman"/>
              </a:rPr>
              <a:t>Koolide tagasisideraamatu tutvustu</a:t>
            </a:r>
            <a:r>
              <a:rPr b="0" i="0" lang="en-US" sz="1700" u="none" cap="none" strike="noStrike">
                <a:solidFill>
                  <a:schemeClr val="lt1"/>
                </a:solidFill>
                <a:latin typeface="Times New Roman"/>
                <a:ea typeface="Times New Roman"/>
                <a:cs typeface="Times New Roman"/>
                <a:sym typeface="Times New Roman"/>
              </a:rPr>
              <a:t>s (Piret Oppi, TLÜ kooliarenduse analüütik)</a:t>
            </a:r>
            <a:endParaRPr b="0" i="0" sz="17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lt1"/>
                </a:solidFill>
                <a:latin typeface="Times New Roman"/>
                <a:ea typeface="Times New Roman"/>
                <a:cs typeface="Times New Roman"/>
                <a:sym typeface="Times New Roman"/>
              </a:rPr>
              <a:t>13.45–13.55 </a:t>
            </a:r>
            <a:r>
              <a:rPr b="1" i="0" lang="en-US" sz="1700" u="none" cap="none" strike="noStrike">
                <a:solidFill>
                  <a:schemeClr val="lt1"/>
                </a:solidFill>
                <a:latin typeface="Times New Roman"/>
                <a:ea typeface="Times New Roman"/>
                <a:cs typeface="Times New Roman"/>
                <a:sym typeface="Times New Roman"/>
              </a:rPr>
              <a:t>Võimalused individuaalkonsultatsiooniks koolidele</a:t>
            </a:r>
            <a:r>
              <a:rPr b="0" i="0" lang="en-US" sz="1700" u="none" cap="none" strike="noStrike">
                <a:solidFill>
                  <a:schemeClr val="lt1"/>
                </a:solidFill>
                <a:latin typeface="Times New Roman"/>
                <a:ea typeface="Times New Roman"/>
                <a:cs typeface="Times New Roman"/>
                <a:sym typeface="Times New Roman"/>
              </a:rPr>
              <a:t> (Mati Heidmets, Piret Oppi, Kätlin Vanari)</a:t>
            </a:r>
            <a:endParaRPr b="0" i="0" sz="17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lt1"/>
                </a:solidFill>
                <a:latin typeface="Times New Roman"/>
                <a:ea typeface="Times New Roman"/>
                <a:cs typeface="Times New Roman"/>
                <a:sym typeface="Times New Roman"/>
              </a:rPr>
              <a:t>13.55–14.15 Küsimused uurimuse ja tagasisideraamatu kohta, arutelu</a:t>
            </a:r>
            <a:endParaRPr b="0" i="0" sz="17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lt1"/>
                </a:solidFill>
                <a:latin typeface="Times New Roman"/>
                <a:ea typeface="Times New Roman"/>
                <a:cs typeface="Times New Roman"/>
                <a:sym typeface="Times New Roman"/>
              </a:rPr>
              <a:t>14.15–14.30 PAUS</a:t>
            </a:r>
            <a:endParaRPr b="0" i="0" sz="17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lt1"/>
                </a:solidFill>
                <a:latin typeface="Times New Roman"/>
                <a:ea typeface="Times New Roman"/>
                <a:cs typeface="Times New Roman"/>
                <a:sym typeface="Times New Roman"/>
              </a:rPr>
              <a:t>14.30–15.30 sissevaade uuringu esmastesse tulemustesse:</a:t>
            </a:r>
            <a:endParaRPr b="0" i="0" sz="1700" u="none" cap="none" strike="noStrike">
              <a:solidFill>
                <a:schemeClr val="lt1"/>
              </a:solidFill>
              <a:latin typeface="Times New Roman"/>
              <a:ea typeface="Times New Roman"/>
              <a:cs typeface="Times New Roman"/>
              <a:sym typeface="Times New Roman"/>
            </a:endParaRPr>
          </a:p>
          <a:p>
            <a:pPr indent="-336550" lvl="0" marL="457200" marR="0" rtl="0" algn="l">
              <a:lnSpc>
                <a:spcPct val="100000"/>
              </a:lnSpc>
              <a:spcBef>
                <a:spcPts val="0"/>
              </a:spcBef>
              <a:spcAft>
                <a:spcPts val="0"/>
              </a:spcAft>
              <a:buClr>
                <a:schemeClr val="lt1"/>
              </a:buClr>
              <a:buSzPts val="1700"/>
              <a:buFont typeface="Times New Roman"/>
              <a:buChar char="●"/>
            </a:pPr>
            <a:r>
              <a:rPr b="1" i="0" lang="en-US" sz="1700" u="none" cap="none" strike="noStrike">
                <a:solidFill>
                  <a:schemeClr val="lt1"/>
                </a:solidFill>
                <a:latin typeface="Times New Roman"/>
                <a:ea typeface="Times New Roman"/>
                <a:cs typeface="Times New Roman"/>
                <a:sym typeface="Times New Roman"/>
              </a:rPr>
              <a:t>enesereguleeritud õppimine</a:t>
            </a:r>
            <a:r>
              <a:rPr b="0" i="0" lang="en-US" sz="1700" u="none" cap="none" strike="noStrike">
                <a:solidFill>
                  <a:schemeClr val="lt1"/>
                </a:solidFill>
                <a:latin typeface="Times New Roman"/>
                <a:ea typeface="Times New Roman"/>
                <a:cs typeface="Times New Roman"/>
                <a:sym typeface="Times New Roman"/>
              </a:rPr>
              <a:t> (Kati Aus, TLÜ teadur; Katrin Poom-Valickis, TLÜ õpetajahariduse professor)</a:t>
            </a:r>
            <a:endParaRPr b="0" i="0" sz="1700" u="none" cap="none" strike="noStrike">
              <a:solidFill>
                <a:schemeClr val="lt1"/>
              </a:solidFill>
              <a:latin typeface="Times New Roman"/>
              <a:ea typeface="Times New Roman"/>
              <a:cs typeface="Times New Roman"/>
              <a:sym typeface="Times New Roman"/>
            </a:endParaRPr>
          </a:p>
          <a:p>
            <a:pPr indent="-336550" lvl="0" marL="457200" marR="0" rtl="0" algn="l">
              <a:lnSpc>
                <a:spcPct val="100000"/>
              </a:lnSpc>
              <a:spcBef>
                <a:spcPts val="0"/>
              </a:spcBef>
              <a:spcAft>
                <a:spcPts val="0"/>
              </a:spcAft>
              <a:buClr>
                <a:schemeClr val="lt1"/>
              </a:buClr>
              <a:buSzPts val="1700"/>
              <a:buFont typeface="Times New Roman"/>
              <a:buChar char="●"/>
            </a:pPr>
            <a:r>
              <a:rPr b="1" i="0" lang="en-US" sz="1700" u="none" cap="none" strike="noStrike">
                <a:solidFill>
                  <a:schemeClr val="lt1"/>
                </a:solidFill>
                <a:latin typeface="Times New Roman"/>
                <a:ea typeface="Times New Roman"/>
                <a:cs typeface="Times New Roman"/>
                <a:sym typeface="Times New Roman"/>
              </a:rPr>
              <a:t>õpioskused </a:t>
            </a:r>
            <a:r>
              <a:rPr b="0" i="0" lang="en-US" sz="1700" u="none" cap="none" strike="noStrike">
                <a:solidFill>
                  <a:schemeClr val="lt1"/>
                </a:solidFill>
                <a:latin typeface="Times New Roman"/>
                <a:ea typeface="Times New Roman"/>
                <a:cs typeface="Times New Roman"/>
                <a:sym typeface="Times New Roman"/>
              </a:rPr>
              <a:t>(Eve Kikas, TLÜ koolipsühholoogia professor)</a:t>
            </a:r>
            <a:endParaRPr b="0" i="0" sz="1700" u="none" cap="none" strike="noStrike">
              <a:solidFill>
                <a:schemeClr val="lt1"/>
              </a:solidFill>
              <a:latin typeface="Times New Roman"/>
              <a:ea typeface="Times New Roman"/>
              <a:cs typeface="Times New Roman"/>
              <a:sym typeface="Times New Roman"/>
            </a:endParaRPr>
          </a:p>
          <a:p>
            <a:pPr indent="-336550" lvl="0" marL="457200" marR="0" rtl="0" algn="l">
              <a:lnSpc>
                <a:spcPct val="100000"/>
              </a:lnSpc>
              <a:spcBef>
                <a:spcPts val="0"/>
              </a:spcBef>
              <a:spcAft>
                <a:spcPts val="0"/>
              </a:spcAft>
              <a:buClr>
                <a:schemeClr val="lt1"/>
              </a:buClr>
              <a:buSzPts val="1700"/>
              <a:buFont typeface="Times New Roman"/>
              <a:buChar char="●"/>
            </a:pPr>
            <a:r>
              <a:rPr b="1" i="0" lang="en-US" sz="1700" u="none" cap="none" strike="noStrike">
                <a:solidFill>
                  <a:schemeClr val="lt1"/>
                </a:solidFill>
                <a:latin typeface="Times New Roman"/>
                <a:ea typeface="Times New Roman"/>
                <a:cs typeface="Times New Roman"/>
                <a:sym typeface="Times New Roman"/>
              </a:rPr>
              <a:t>toimetulek distantsõppega</a:t>
            </a:r>
            <a:r>
              <a:rPr b="0" i="0" lang="en-US" sz="1700" u="none" cap="none" strike="noStrike">
                <a:solidFill>
                  <a:schemeClr val="lt1"/>
                </a:solidFill>
                <a:latin typeface="Times New Roman"/>
                <a:ea typeface="Times New Roman"/>
                <a:cs typeface="Times New Roman"/>
                <a:sym typeface="Times New Roman"/>
              </a:rPr>
              <a:t> (Mati Heidmets, TLÜ sotsiaalpsühholoogia professor)</a:t>
            </a:r>
            <a:endParaRPr b="0" i="0" sz="17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lt1"/>
                </a:solidFill>
                <a:latin typeface="Times New Roman"/>
                <a:ea typeface="Times New Roman"/>
                <a:cs typeface="Times New Roman"/>
                <a:sym typeface="Times New Roman"/>
              </a:rPr>
              <a:t>15.30 küsimused ja arutelu</a:t>
            </a:r>
            <a:endParaRPr b="0" i="0" sz="17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dcd79261c1_0_143"/>
          <p:cNvSpPr txBox="1"/>
          <p:nvPr>
            <p:ph type="title"/>
          </p:nvPr>
        </p:nvSpPr>
        <p:spPr>
          <a:xfrm>
            <a:off x="183700" y="273850"/>
            <a:ext cx="8725500" cy="1391400"/>
          </a:xfrm>
          <a:prstGeom prst="rect">
            <a:avLst/>
          </a:prstGeom>
        </p:spPr>
        <p:txBody>
          <a:bodyPr anchorCtr="0" anchor="ctr" bIns="45700" lIns="91425" spcFirstLastPara="1" rIns="91425" wrap="square" tIns="45700">
            <a:noAutofit/>
          </a:bodyPr>
          <a:lstStyle/>
          <a:p>
            <a:pPr indent="0" lvl="0" marL="0" rtl="0" algn="l">
              <a:lnSpc>
                <a:spcPct val="70000"/>
              </a:lnSpc>
              <a:spcBef>
                <a:spcPts val="0"/>
              </a:spcBef>
              <a:spcAft>
                <a:spcPts val="0"/>
              </a:spcAft>
              <a:buClr>
                <a:schemeClr val="dk1"/>
              </a:buClr>
              <a:buSzPts val="1100"/>
              <a:buFont typeface="Arial"/>
              <a:buNone/>
            </a:pPr>
            <a:r>
              <a:rPr b="1" lang="en-US" sz="3000"/>
              <a:t>Elulised arutelud klassiruumis.</a:t>
            </a:r>
            <a:r>
              <a:rPr lang="en-US" sz="3000"/>
              <a:t> </a:t>
            </a:r>
            <a:r>
              <a:rPr lang="en-US" sz="2500"/>
              <a:t>Toetub muu hulgas Lombaerts et al (2009) instrumendile „Self-Regulated Learning Teacher Belief Scale“. Cronbach’i α = 0,79</a:t>
            </a:r>
            <a:endParaRPr sz="2500"/>
          </a:p>
          <a:p>
            <a:pPr indent="0" lvl="0" marL="0" rtl="0" algn="l">
              <a:lnSpc>
                <a:spcPct val="70000"/>
              </a:lnSpc>
              <a:spcBef>
                <a:spcPts val="0"/>
              </a:spcBef>
              <a:spcAft>
                <a:spcPts val="0"/>
              </a:spcAft>
              <a:buNone/>
            </a:pPr>
            <a:r>
              <a:t/>
            </a:r>
            <a:endParaRPr sz="3000"/>
          </a:p>
        </p:txBody>
      </p:sp>
      <p:sp>
        <p:nvSpPr>
          <p:cNvPr id="389" name="Google Shape;389;gdcd79261c1_0_143"/>
          <p:cNvSpPr txBox="1"/>
          <p:nvPr>
            <p:ph idx="1" type="body"/>
          </p:nvPr>
        </p:nvSpPr>
        <p:spPr>
          <a:xfrm>
            <a:off x="4572000" y="1393025"/>
            <a:ext cx="4429200" cy="3597300"/>
          </a:xfrm>
          <a:prstGeom prst="rect">
            <a:avLst/>
          </a:prstGeom>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sz="1900"/>
              <a:t>Väited:</a:t>
            </a:r>
            <a:endParaRPr sz="1900"/>
          </a:p>
          <a:p>
            <a:pPr indent="-241300" lvl="0" marL="228600" rtl="0" algn="l">
              <a:lnSpc>
                <a:spcPct val="90000"/>
              </a:lnSpc>
              <a:spcBef>
                <a:spcPts val="0"/>
              </a:spcBef>
              <a:spcAft>
                <a:spcPts val="0"/>
              </a:spcAft>
              <a:buSzPts val="2000"/>
              <a:buChar char="●"/>
            </a:pPr>
            <a:r>
              <a:rPr lang="en-US" sz="2000"/>
              <a:t>Näidete toomisega igapäevaelust tekitab õpetaja klassis elevust ja arutelu</a:t>
            </a:r>
            <a:endParaRPr sz="2000"/>
          </a:p>
          <a:p>
            <a:pPr indent="-241300" lvl="0" marL="228600" rtl="0" algn="l">
              <a:lnSpc>
                <a:spcPct val="90000"/>
              </a:lnSpc>
              <a:spcBef>
                <a:spcPts val="0"/>
              </a:spcBef>
              <a:spcAft>
                <a:spcPts val="0"/>
              </a:spcAft>
              <a:buSzPts val="2000"/>
              <a:buChar char="●"/>
            </a:pPr>
            <a:r>
              <a:rPr lang="en-US" sz="2000"/>
              <a:t>Õpetajal on reegliks  kirjeldada õpitava materjali seoseid igapäevaeluga</a:t>
            </a:r>
            <a:endParaRPr sz="2000"/>
          </a:p>
          <a:p>
            <a:pPr indent="-241300" lvl="0" marL="228600" rtl="0" algn="l">
              <a:lnSpc>
                <a:spcPct val="90000"/>
              </a:lnSpc>
              <a:spcBef>
                <a:spcPts val="0"/>
              </a:spcBef>
              <a:spcAft>
                <a:spcPts val="0"/>
              </a:spcAft>
              <a:buSzPts val="2000"/>
              <a:buChar char="●"/>
            </a:pPr>
            <a:r>
              <a:rPr lang="en-US" sz="2000"/>
              <a:t>Õpetajal on reegliks küsida õpilastelt elulisi näiteid illustreerimaks õpitavat teemat</a:t>
            </a:r>
            <a:endParaRPr sz="2000"/>
          </a:p>
          <a:p>
            <a:pPr indent="-241300" lvl="0" marL="228600" rtl="0" algn="l">
              <a:lnSpc>
                <a:spcPct val="90000"/>
              </a:lnSpc>
              <a:spcBef>
                <a:spcPts val="0"/>
              </a:spcBef>
              <a:spcAft>
                <a:spcPts val="0"/>
              </a:spcAft>
              <a:buSzPts val="2000"/>
              <a:buChar char="●"/>
            </a:pPr>
            <a:r>
              <a:rPr lang="en-US" sz="2000"/>
              <a:t>Uut teemat alustades uurib õpetaja alati, mida õpilased selle kohta juba teavad</a:t>
            </a:r>
            <a:endParaRPr sz="2000"/>
          </a:p>
        </p:txBody>
      </p:sp>
      <p:pic>
        <p:nvPicPr>
          <p:cNvPr id="390" name="Google Shape;390;gdcd79261c1_0_143"/>
          <p:cNvPicPr preferRelativeResize="0"/>
          <p:nvPr/>
        </p:nvPicPr>
        <p:blipFill>
          <a:blip r:embed="rId3">
            <a:alphaModFix/>
          </a:blip>
          <a:stretch>
            <a:fillRect/>
          </a:stretch>
        </p:blipFill>
        <p:spPr>
          <a:xfrm>
            <a:off x="91175" y="1393025"/>
            <a:ext cx="4267200" cy="2679404"/>
          </a:xfrm>
          <a:prstGeom prst="rect">
            <a:avLst/>
          </a:prstGeom>
          <a:noFill/>
          <a:ln>
            <a:noFill/>
          </a:ln>
        </p:spPr>
      </p:pic>
      <p:sp>
        <p:nvSpPr>
          <p:cNvPr id="391" name="Google Shape;391;gdcd79261c1_0_143"/>
          <p:cNvSpPr txBox="1"/>
          <p:nvPr/>
        </p:nvSpPr>
        <p:spPr>
          <a:xfrm>
            <a:off x="137775" y="4209700"/>
            <a:ext cx="3903600" cy="7080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lnSpc>
                <a:spcPct val="90000"/>
              </a:lnSpc>
              <a:spcBef>
                <a:spcPts val="1000"/>
              </a:spcBef>
              <a:spcAft>
                <a:spcPts val="0"/>
              </a:spcAft>
              <a:buNone/>
            </a:pPr>
            <a:r>
              <a:rPr b="1" lang="en-US" sz="1700">
                <a:solidFill>
                  <a:schemeClr val="dk1"/>
                </a:solidFill>
                <a:latin typeface="Times New Roman"/>
                <a:ea typeface="Times New Roman"/>
                <a:cs typeface="Times New Roman"/>
                <a:sym typeface="Times New Roman"/>
              </a:rPr>
              <a:t>Mida suurem väärtus, seda enam toetab õpetaja klassiruumis elulisi arutelusid</a:t>
            </a:r>
            <a:endParaRPr sz="1500">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7"/>
          <p:cNvSpPr txBox="1"/>
          <p:nvPr>
            <p:ph type="title"/>
          </p:nvPr>
        </p:nvSpPr>
        <p:spPr>
          <a:xfrm>
            <a:off x="2472940" y="1251731"/>
            <a:ext cx="5928600" cy="994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i="0" lang="en-US" sz="2400"/>
              <a:t>S</a:t>
            </a:r>
            <a:r>
              <a:rPr i="0" lang="en-US" sz="2400"/>
              <a:t>issevaade uuringu esmastesse tulemustesse</a:t>
            </a:r>
            <a:endParaRPr i="0" sz="2400"/>
          </a:p>
          <a:p>
            <a:pPr indent="0" lvl="0" marL="0" rtl="0" algn="l">
              <a:lnSpc>
                <a:spcPct val="100000"/>
              </a:lnSpc>
              <a:spcBef>
                <a:spcPts val="0"/>
              </a:spcBef>
              <a:spcAft>
                <a:spcPts val="0"/>
              </a:spcAft>
              <a:buSzPts val="6300"/>
              <a:buNone/>
            </a:pPr>
            <a:r>
              <a:rPr b="1" lang="en-US" sz="3100"/>
              <a:t>2. </a:t>
            </a:r>
            <a:r>
              <a:rPr b="1" lang="en-US" sz="3100"/>
              <a:t>Õpioskused</a:t>
            </a:r>
            <a:endParaRPr b="1" sz="3100"/>
          </a:p>
        </p:txBody>
      </p:sp>
      <p:sp>
        <p:nvSpPr>
          <p:cNvPr id="397" name="Google Shape;397;p27"/>
          <p:cNvSpPr txBox="1"/>
          <p:nvPr>
            <p:ph idx="1" type="body"/>
          </p:nvPr>
        </p:nvSpPr>
        <p:spPr>
          <a:xfrm>
            <a:off x="2510125" y="2654144"/>
            <a:ext cx="5928600" cy="54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2400"/>
              <a:t>Eve Kikas, TLÜ koolipsühholoogia professor</a:t>
            </a:r>
            <a:endParaRPr sz="35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gdcc425569a_0_10"/>
          <p:cNvSpPr txBox="1"/>
          <p:nvPr>
            <p:ph type="title"/>
          </p:nvPr>
        </p:nvSpPr>
        <p:spPr>
          <a:xfrm>
            <a:off x="628650" y="273847"/>
            <a:ext cx="7886700" cy="721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700"/>
              <a:t>Õpipädevus, õpioskused, õpistrateegiad</a:t>
            </a:r>
            <a:endParaRPr sz="3700"/>
          </a:p>
        </p:txBody>
      </p:sp>
      <p:sp>
        <p:nvSpPr>
          <p:cNvPr id="403" name="Google Shape;403;gdcc425569a_0_10"/>
          <p:cNvSpPr txBox="1"/>
          <p:nvPr>
            <p:ph idx="1" type="body"/>
          </p:nvPr>
        </p:nvSpPr>
        <p:spPr>
          <a:xfrm>
            <a:off x="428625" y="995050"/>
            <a:ext cx="8496000" cy="3302100"/>
          </a:xfrm>
          <a:prstGeom prst="rect">
            <a:avLst/>
          </a:prstGeom>
        </p:spPr>
        <p:txBody>
          <a:bodyPr anchorCtr="0" anchor="t" bIns="45700" lIns="91425" spcFirstLastPara="1" rIns="91425" wrap="square" tIns="45700">
            <a:noAutofit/>
          </a:bodyPr>
          <a:lstStyle/>
          <a:p>
            <a:pPr indent="-349250" lvl="0" marL="457200" rtl="0" algn="l">
              <a:spcBef>
                <a:spcPts val="1000"/>
              </a:spcBef>
              <a:spcAft>
                <a:spcPts val="0"/>
              </a:spcAft>
              <a:buSzPts val="1900"/>
              <a:buChar char="●"/>
            </a:pPr>
            <a:r>
              <a:rPr lang="en-US" sz="1900"/>
              <a:t>Õpipädevus</a:t>
            </a:r>
            <a:endParaRPr sz="1900"/>
          </a:p>
          <a:p>
            <a:pPr indent="-349250" lvl="0" marL="457200" rtl="0" algn="l">
              <a:spcBef>
                <a:spcPts val="0"/>
              </a:spcBef>
              <a:spcAft>
                <a:spcPts val="0"/>
              </a:spcAft>
              <a:buSzPts val="1900"/>
              <a:buChar char="●"/>
            </a:pPr>
            <a:r>
              <a:rPr lang="en-US" sz="1900"/>
              <a:t>Õpioskused ja õpistrateegiad</a:t>
            </a:r>
            <a:endParaRPr sz="1900"/>
          </a:p>
          <a:p>
            <a:pPr indent="0" lvl="0" marL="0" rtl="0" algn="l">
              <a:spcBef>
                <a:spcPts val="1000"/>
              </a:spcBef>
              <a:spcAft>
                <a:spcPts val="0"/>
              </a:spcAft>
              <a:buClr>
                <a:schemeClr val="dk1"/>
              </a:buClr>
              <a:buSzPts val="1100"/>
              <a:buFont typeface="Arial"/>
              <a:buNone/>
            </a:pPr>
            <a:r>
              <a:rPr lang="en-US" sz="1900"/>
              <a:t>Selles küsitluses uuriti: </a:t>
            </a:r>
            <a:endParaRPr sz="1900"/>
          </a:p>
          <a:p>
            <a:pPr indent="-349250" lvl="0" marL="457200" rtl="0" algn="l">
              <a:spcBef>
                <a:spcPts val="1000"/>
              </a:spcBef>
              <a:spcAft>
                <a:spcPts val="0"/>
              </a:spcAft>
              <a:buSzPts val="1900"/>
              <a:buChar char="●"/>
            </a:pPr>
            <a:r>
              <a:rPr lang="en-US" sz="1900"/>
              <a:t>Õpistrateegiad (tehnikad) – teadlikud, suunatud, eesmärgipärased tegevused õppimise parandamiseks, vaimsed tegevused, mida õpilased kasutavad, et õpitavat paremini meelde jätta, mõista, hiljem meenutada ning kasutada. </a:t>
            </a:r>
            <a:endParaRPr sz="1900"/>
          </a:p>
          <a:p>
            <a:pPr indent="-349250" lvl="0" marL="457200" rtl="0" algn="l">
              <a:spcBef>
                <a:spcPts val="0"/>
              </a:spcBef>
              <a:spcAft>
                <a:spcPts val="0"/>
              </a:spcAft>
              <a:buSzPts val="1900"/>
              <a:buChar char="●"/>
            </a:pPr>
            <a:r>
              <a:rPr lang="en-US" sz="1900"/>
              <a:t>Protseduuriline teadmine – teadmine sellest, mida teha. Harjutades võib kasutamine muutuda automaatseks oskuseks, mille kasutamisest ei pea enam mõtlema</a:t>
            </a:r>
            <a:endParaRPr sz="19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grpSp>
        <p:nvGrpSpPr>
          <p:cNvPr id="408" name="Google Shape;408;gdcc425569a_0_122"/>
          <p:cNvGrpSpPr/>
          <p:nvPr/>
        </p:nvGrpSpPr>
        <p:grpSpPr>
          <a:xfrm>
            <a:off x="1384697" y="1484737"/>
            <a:ext cx="6343594" cy="2459891"/>
            <a:chOff x="457200" y="1448157"/>
            <a:chExt cx="8458125" cy="3279417"/>
          </a:xfrm>
        </p:grpSpPr>
        <p:sp>
          <p:nvSpPr>
            <p:cNvPr id="409" name="Google Shape;409;gdcc425569a_0_122"/>
            <p:cNvSpPr/>
            <p:nvPr/>
          </p:nvSpPr>
          <p:spPr>
            <a:xfrm>
              <a:off x="927100" y="1448157"/>
              <a:ext cx="2349600" cy="9240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6. Enda tegevuse </a:t>
              </a:r>
              <a:endParaRPr sz="1100"/>
            </a:p>
            <a:p>
              <a:pPr indent="0" lvl="0" marL="0" marR="0" rtl="0" algn="l">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teadvustamine ja hindamine </a:t>
              </a:r>
              <a:endParaRPr sz="1100"/>
            </a:p>
          </p:txBody>
        </p:sp>
        <p:grpSp>
          <p:nvGrpSpPr>
            <p:cNvPr id="410" name="Google Shape;410;gdcc425569a_0_122"/>
            <p:cNvGrpSpPr/>
            <p:nvPr/>
          </p:nvGrpSpPr>
          <p:grpSpPr>
            <a:xfrm>
              <a:off x="457200" y="1524349"/>
              <a:ext cx="8458125" cy="3203225"/>
              <a:chOff x="457200" y="1524349"/>
              <a:chExt cx="8458125" cy="3203225"/>
            </a:xfrm>
          </p:grpSpPr>
          <p:sp>
            <p:nvSpPr>
              <p:cNvPr id="411" name="Google Shape;411;gdcc425569a_0_122"/>
              <p:cNvSpPr/>
              <p:nvPr/>
            </p:nvSpPr>
            <p:spPr>
              <a:xfrm>
                <a:off x="6448425" y="2643188"/>
                <a:ext cx="2466900" cy="1200300"/>
              </a:xfrm>
              <a:prstGeom prst="rect">
                <a:avLst/>
              </a:prstGeom>
              <a:noFill/>
              <a:ln cap="flat" cmpd="sng" w="9525">
                <a:solidFill>
                  <a:srgbClr val="000000"/>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2. Tegevuse </a:t>
                </a:r>
                <a:endParaRPr sz="1100"/>
              </a:p>
              <a:p>
                <a:pPr indent="0" lvl="0" marL="0" marR="0" rtl="0" algn="l">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planeerimine.</a:t>
                </a:r>
                <a:endParaRPr sz="1100"/>
              </a:p>
              <a:p>
                <a:pPr indent="0" lvl="0" marL="0" marR="0" rtl="0" algn="l">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Strateegia </a:t>
                </a:r>
                <a:endParaRPr sz="1100"/>
              </a:p>
              <a:p>
                <a:pPr indent="0" lvl="0" marL="0" marR="0" rtl="0" algn="l">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valimine. </a:t>
                </a:r>
                <a:endParaRPr b="0" i="0" sz="1400" u="none" cap="none" strike="noStrike">
                  <a:solidFill>
                    <a:schemeClr val="dk1"/>
                  </a:solidFill>
                  <a:latin typeface="Arial"/>
                  <a:ea typeface="Arial"/>
                  <a:cs typeface="Arial"/>
                  <a:sym typeface="Arial"/>
                </a:endParaRPr>
              </a:p>
            </p:txBody>
          </p:sp>
          <p:sp>
            <p:nvSpPr>
              <p:cNvPr id="412" name="Google Shape;412;gdcc425569a_0_122"/>
              <p:cNvSpPr/>
              <p:nvPr/>
            </p:nvSpPr>
            <p:spPr>
              <a:xfrm>
                <a:off x="5864225" y="1524349"/>
                <a:ext cx="2937000" cy="645900"/>
              </a:xfrm>
              <a:prstGeom prst="rect">
                <a:avLst/>
              </a:prstGeom>
              <a:noFill/>
              <a:ln cap="flat" cmpd="sng" w="9525">
                <a:solidFill>
                  <a:schemeClr val="dk1"/>
                </a:solidFill>
                <a:prstDash val="solid"/>
                <a:miter lim="800000"/>
                <a:headEnd len="sm" w="sm" type="none"/>
                <a:tailEnd len="sm" w="sm" type="none"/>
              </a:ln>
            </p:spPr>
            <p:txBody>
              <a:bodyPr anchorCtr="0" anchor="t" bIns="34275" lIns="68575" spcFirstLastPara="1" rIns="68575" wrap="square" tIns="34275">
                <a:noAutofit/>
              </a:bodyPr>
              <a:lstStyle/>
              <a:p>
                <a:pPr indent="-177800" lvl="0" marL="177800" marR="0" rtl="0" algn="l">
                  <a:spcBef>
                    <a:spcPts val="0"/>
                  </a:spcBef>
                  <a:spcAft>
                    <a:spcPts val="0"/>
                  </a:spcAft>
                  <a:buClr>
                    <a:schemeClr val="dk1"/>
                  </a:buClr>
                  <a:buSzPts val="1400"/>
                  <a:buFont typeface="Arial"/>
                  <a:buAutoNum type="arabicPeriod"/>
                </a:pPr>
                <a:r>
                  <a:rPr b="0" i="0" lang="en-US" sz="1400" u="none" cap="none" strike="noStrike">
                    <a:solidFill>
                      <a:schemeClr val="dk1"/>
                    </a:solidFill>
                    <a:latin typeface="Arial"/>
                    <a:ea typeface="Arial"/>
                    <a:cs typeface="Arial"/>
                    <a:sym typeface="Arial"/>
                  </a:rPr>
                  <a:t>Probleemi märkamine</a:t>
                </a:r>
                <a:endParaRPr sz="1100"/>
              </a:p>
              <a:p>
                <a:pPr indent="0" lvl="0" marL="0" marR="0" rtl="0" algn="l">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ja formuleerimine</a:t>
                </a:r>
                <a:endParaRPr b="0" i="0" sz="1400" u="none" cap="none" strike="noStrike">
                  <a:solidFill>
                    <a:schemeClr val="dk1"/>
                  </a:solidFill>
                  <a:latin typeface="Arial"/>
                  <a:ea typeface="Arial"/>
                  <a:cs typeface="Arial"/>
                  <a:sym typeface="Arial"/>
                </a:endParaRPr>
              </a:p>
            </p:txBody>
          </p:sp>
          <p:sp>
            <p:nvSpPr>
              <p:cNvPr id="413" name="Google Shape;413;gdcc425569a_0_122"/>
              <p:cNvSpPr/>
              <p:nvPr/>
            </p:nvSpPr>
            <p:spPr>
              <a:xfrm>
                <a:off x="4498975" y="4079874"/>
                <a:ext cx="1997100" cy="647700"/>
              </a:xfrm>
              <a:prstGeom prst="rect">
                <a:avLst/>
              </a:prstGeom>
              <a:noFill/>
              <a:ln cap="flat" cmpd="sng" w="9525">
                <a:solidFill>
                  <a:srgbClr val="000000"/>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3. Strateegia </a:t>
                </a:r>
                <a:endParaRPr sz="1100"/>
              </a:p>
              <a:p>
                <a:pPr indent="0" lvl="0" marL="0" marR="0" rtl="0" algn="l">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ellurakendamine</a:t>
                </a:r>
                <a:endParaRPr b="0" i="0" sz="1400" u="none" cap="none" strike="noStrike">
                  <a:solidFill>
                    <a:schemeClr val="dk1"/>
                  </a:solidFill>
                  <a:latin typeface="Arial"/>
                  <a:ea typeface="Arial"/>
                  <a:cs typeface="Arial"/>
                  <a:sym typeface="Arial"/>
                </a:endParaRPr>
              </a:p>
            </p:txBody>
          </p:sp>
          <p:sp>
            <p:nvSpPr>
              <p:cNvPr id="414" name="Google Shape;414;gdcc425569a_0_122"/>
              <p:cNvSpPr/>
              <p:nvPr/>
            </p:nvSpPr>
            <p:spPr>
              <a:xfrm>
                <a:off x="457200" y="2643188"/>
                <a:ext cx="1762200" cy="1200300"/>
              </a:xfrm>
              <a:prstGeom prst="rect">
                <a:avLst/>
              </a:prstGeom>
              <a:noFill/>
              <a:ln cap="flat" cmpd="sng" w="9525">
                <a:solidFill>
                  <a:schemeClr val="dk1"/>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5. Tulemuse </a:t>
                </a:r>
                <a:endParaRPr sz="1100"/>
              </a:p>
              <a:p>
                <a:pPr indent="0" lvl="0" marL="0" marR="0" rtl="0" algn="l">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(eesmärgi) </a:t>
                </a:r>
                <a:endParaRPr sz="1100"/>
              </a:p>
              <a:p>
                <a:pPr indent="0" lvl="0" marL="0" marR="0" rtl="0" algn="l">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vastavuse </a:t>
                </a:r>
                <a:endParaRPr sz="1100"/>
              </a:p>
              <a:p>
                <a:pPr indent="0" lvl="0" marL="0" marR="0" rtl="0" algn="l">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kontrollimine </a:t>
                </a:r>
                <a:endParaRPr sz="1100"/>
              </a:p>
            </p:txBody>
          </p:sp>
          <p:sp>
            <p:nvSpPr>
              <p:cNvPr id="415" name="Google Shape;415;gdcc425569a_0_122"/>
              <p:cNvSpPr txBox="1"/>
              <p:nvPr/>
            </p:nvSpPr>
            <p:spPr>
              <a:xfrm>
                <a:off x="2924175" y="2363788"/>
                <a:ext cx="2701800" cy="646200"/>
              </a:xfrm>
              <a:prstGeom prst="rect">
                <a:avLst/>
              </a:prstGeom>
              <a:solidFill>
                <a:srgbClr val="DDDDDD"/>
              </a:solidFill>
              <a:ln>
                <a:noFill/>
              </a:ln>
            </p:spPr>
            <p:txBody>
              <a:bodyPr anchorCtr="0" anchor="t" bIns="34275" lIns="68575" spcFirstLastPara="1" rIns="68575" wrap="square" tIns="34275">
                <a:spAutoFit/>
              </a:bodyPr>
              <a:lstStyle/>
              <a:p>
                <a:pPr indent="0" lvl="0" marL="0" marR="0" rtl="0" algn="ctr">
                  <a:spcBef>
                    <a:spcPts val="0"/>
                  </a:spcBef>
                  <a:spcAft>
                    <a:spcPts val="0"/>
                  </a:spcAft>
                  <a:buClr>
                    <a:schemeClr val="dk1"/>
                  </a:buClr>
                  <a:buSzPts val="900"/>
                  <a:buFont typeface="Arial"/>
                  <a:buNone/>
                </a:pPr>
                <a:r>
                  <a:rPr b="0" i="0" lang="en-US" sz="900" u="none" cap="none" strike="noStrike">
                    <a:solidFill>
                      <a:schemeClr val="dk1"/>
                    </a:solidFill>
                    <a:latin typeface="Arial"/>
                    <a:ea typeface="Arial"/>
                    <a:cs typeface="Arial"/>
                    <a:sym typeface="Arial"/>
                  </a:rPr>
                  <a:t>Mälu: </a:t>
                </a:r>
                <a:endParaRPr sz="1100"/>
              </a:p>
              <a:p>
                <a:pPr indent="0" lvl="0" marL="0" marR="0" rtl="0" algn="ctr">
                  <a:spcBef>
                    <a:spcPts val="0"/>
                  </a:spcBef>
                  <a:spcAft>
                    <a:spcPts val="0"/>
                  </a:spcAft>
                  <a:buClr>
                    <a:schemeClr val="dk1"/>
                  </a:buClr>
                  <a:buSzPts val="900"/>
                  <a:buFont typeface="Arial"/>
                  <a:buNone/>
                </a:pPr>
                <a:r>
                  <a:rPr b="0" i="0" lang="en-US" sz="900" u="none" cap="none" strike="noStrike">
                    <a:solidFill>
                      <a:schemeClr val="dk1"/>
                    </a:solidFill>
                    <a:latin typeface="Arial"/>
                    <a:ea typeface="Arial"/>
                    <a:cs typeface="Arial"/>
                    <a:sym typeface="Arial"/>
                  </a:rPr>
                  <a:t>teadmised,</a:t>
                </a:r>
                <a:endParaRPr sz="1100"/>
              </a:p>
              <a:p>
                <a:pPr indent="0" lvl="0" marL="0" marR="0" rtl="0" algn="ctr">
                  <a:spcBef>
                    <a:spcPts val="0"/>
                  </a:spcBef>
                  <a:spcAft>
                    <a:spcPts val="0"/>
                  </a:spcAft>
                  <a:buClr>
                    <a:schemeClr val="dk1"/>
                  </a:buClr>
                  <a:buSzPts val="900"/>
                  <a:buFont typeface="Arial"/>
                  <a:buNone/>
                </a:pPr>
                <a:r>
                  <a:rPr b="0" i="0" lang="en-US" sz="900" u="none" cap="none" strike="noStrike">
                    <a:solidFill>
                      <a:schemeClr val="dk1"/>
                    </a:solidFill>
                    <a:latin typeface="Arial"/>
                    <a:ea typeface="Arial"/>
                    <a:cs typeface="Arial"/>
                    <a:sym typeface="Arial"/>
                  </a:rPr>
                  <a:t>oskused, uskumused</a:t>
                </a:r>
                <a:endParaRPr sz="1100"/>
              </a:p>
            </p:txBody>
          </p:sp>
          <p:sp>
            <p:nvSpPr>
              <p:cNvPr id="416" name="Google Shape;416;gdcc425569a_0_122"/>
              <p:cNvSpPr/>
              <p:nvPr/>
            </p:nvSpPr>
            <p:spPr>
              <a:xfrm>
                <a:off x="1377155" y="4076344"/>
                <a:ext cx="2466900" cy="647700"/>
              </a:xfrm>
              <a:prstGeom prst="rect">
                <a:avLst/>
              </a:prstGeom>
              <a:noFill/>
              <a:ln cap="flat" cmpd="sng" w="9525">
                <a:solidFill>
                  <a:srgbClr val="000000"/>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4. Lahenduskäigu</a:t>
                </a:r>
                <a:endParaRPr sz="1100"/>
              </a:p>
              <a:p>
                <a:pPr indent="0" lvl="0" marL="0" marR="0" rtl="0" algn="l">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hindamine-jälgimine</a:t>
                </a:r>
                <a:endParaRPr b="0" i="0" sz="1400" u="none" cap="none" strike="noStrike">
                  <a:solidFill>
                    <a:schemeClr val="dk1"/>
                  </a:solidFill>
                  <a:latin typeface="Arial"/>
                  <a:ea typeface="Arial"/>
                  <a:cs typeface="Arial"/>
                  <a:sym typeface="Arial"/>
                </a:endParaRPr>
              </a:p>
            </p:txBody>
          </p:sp>
          <p:sp>
            <p:nvSpPr>
              <p:cNvPr id="417" name="Google Shape;417;gdcc425569a_0_122"/>
              <p:cNvSpPr/>
              <p:nvPr/>
            </p:nvSpPr>
            <p:spPr>
              <a:xfrm rot="2445816">
                <a:off x="3894187" y="3427481"/>
                <a:ext cx="45946" cy="738006"/>
              </a:xfrm>
              <a:prstGeom prst="upDown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18" name="Google Shape;418;gdcc425569a_0_122"/>
              <p:cNvSpPr/>
              <p:nvPr/>
            </p:nvSpPr>
            <p:spPr>
              <a:xfrm flipH="1" rot="-5400000">
                <a:off x="2545575" y="2931460"/>
                <a:ext cx="84000" cy="736500"/>
              </a:xfrm>
              <a:prstGeom prst="upDown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19" name="Google Shape;419;gdcc425569a_0_122"/>
              <p:cNvSpPr/>
              <p:nvPr/>
            </p:nvSpPr>
            <p:spPr>
              <a:xfrm rot="-5400000">
                <a:off x="6012650" y="2815557"/>
                <a:ext cx="81000" cy="854100"/>
              </a:xfrm>
              <a:prstGeom prst="upDown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20" name="Google Shape;420;gdcc425569a_0_122"/>
              <p:cNvSpPr/>
              <p:nvPr/>
            </p:nvSpPr>
            <p:spPr>
              <a:xfrm rot="-3205295">
                <a:off x="4907029" y="3356000"/>
                <a:ext cx="82561" cy="920832"/>
              </a:xfrm>
              <a:prstGeom prst="upDown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21" name="Google Shape;421;gdcc425569a_0_122"/>
              <p:cNvSpPr/>
              <p:nvPr/>
            </p:nvSpPr>
            <p:spPr>
              <a:xfrm flipH="1" rot="-3204982">
                <a:off x="2487626" y="2287811"/>
                <a:ext cx="84061" cy="919091"/>
              </a:xfrm>
              <a:prstGeom prst="upDown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22" name="Google Shape;422;gdcc425569a_0_122"/>
              <p:cNvSpPr/>
              <p:nvPr/>
            </p:nvSpPr>
            <p:spPr>
              <a:xfrm rot="2448905">
                <a:off x="5895970" y="1916356"/>
                <a:ext cx="69765" cy="963670"/>
              </a:xfrm>
              <a:prstGeom prst="upDown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grpSp>
      <p:sp>
        <p:nvSpPr>
          <p:cNvPr id="423" name="Google Shape;423;gdcc425569a_0_122"/>
          <p:cNvSpPr txBox="1"/>
          <p:nvPr/>
        </p:nvSpPr>
        <p:spPr>
          <a:xfrm>
            <a:off x="4814888" y="211931"/>
            <a:ext cx="3206400" cy="1146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Clr>
                <a:srgbClr val="A5A5A5"/>
              </a:buClr>
              <a:buSzPts val="1400"/>
              <a:buFont typeface="Arial"/>
              <a:buNone/>
            </a:pPr>
            <a:r>
              <a:rPr b="0" i="0" lang="en-US" sz="1400" u="none" cap="none" strike="noStrike">
                <a:solidFill>
                  <a:srgbClr val="A5A5A5"/>
                </a:solidFill>
                <a:latin typeface="Arial"/>
                <a:ea typeface="Arial"/>
                <a:cs typeface="Arial"/>
                <a:sym typeface="Arial"/>
              </a:rPr>
              <a:t>1.- 2. Oskused õppimist planeerida. </a:t>
            </a:r>
            <a:endParaRPr sz="1100"/>
          </a:p>
          <a:p>
            <a:pPr indent="0" lvl="0" marL="0" marR="0" rtl="0" algn="l">
              <a:spcBef>
                <a:spcPts val="0"/>
              </a:spcBef>
              <a:spcAft>
                <a:spcPts val="0"/>
              </a:spcAft>
              <a:buClr>
                <a:srgbClr val="A5A5A5"/>
              </a:buClr>
              <a:buSzPts val="1400"/>
              <a:buFont typeface="Arial"/>
              <a:buNone/>
            </a:pPr>
            <a:r>
              <a:rPr b="0" i="0" lang="en-US" sz="1400" u="none" cap="none" strike="noStrike">
                <a:solidFill>
                  <a:srgbClr val="A5A5A5"/>
                </a:solidFill>
                <a:latin typeface="Arial"/>
                <a:ea typeface="Arial"/>
                <a:cs typeface="Arial"/>
                <a:sym typeface="Arial"/>
              </a:rPr>
              <a:t>Oskus luua ja säilitada õpimotivatsiooni </a:t>
            </a:r>
            <a:endParaRPr sz="1100"/>
          </a:p>
          <a:p>
            <a:pPr indent="0" lvl="0" marL="0" marR="0" rtl="0" algn="l">
              <a:spcBef>
                <a:spcPts val="0"/>
              </a:spcBef>
              <a:spcAft>
                <a:spcPts val="0"/>
              </a:spcAft>
              <a:buClr>
                <a:srgbClr val="A5A5A5"/>
              </a:buClr>
              <a:buSzPts val="1400"/>
              <a:buFont typeface="Arial"/>
              <a:buNone/>
            </a:pPr>
            <a:r>
              <a:rPr b="0" i="0" lang="en-US" sz="1400" u="none" cap="none" strike="noStrike">
                <a:solidFill>
                  <a:srgbClr val="A5A5A5"/>
                </a:solidFill>
                <a:latin typeface="Arial"/>
                <a:ea typeface="Arial"/>
                <a:cs typeface="Arial"/>
                <a:sym typeface="Arial"/>
              </a:rPr>
              <a:t>ning saavutada õppimisel </a:t>
            </a:r>
            <a:endParaRPr sz="1100"/>
          </a:p>
          <a:p>
            <a:pPr indent="0" lvl="0" marL="0" marR="0" rtl="0" algn="l">
              <a:spcBef>
                <a:spcPts val="0"/>
              </a:spcBef>
              <a:spcAft>
                <a:spcPts val="0"/>
              </a:spcAft>
              <a:buClr>
                <a:srgbClr val="A5A5A5"/>
              </a:buClr>
              <a:buSzPts val="1400"/>
              <a:buFont typeface="Arial"/>
              <a:buNone/>
            </a:pPr>
            <a:r>
              <a:rPr b="0" i="0" lang="en-US" sz="1400" u="none" cap="none" strike="noStrike">
                <a:solidFill>
                  <a:srgbClr val="A5A5A5"/>
                </a:solidFill>
                <a:latin typeface="Arial"/>
                <a:ea typeface="Arial"/>
                <a:cs typeface="Arial"/>
                <a:sym typeface="Arial"/>
              </a:rPr>
              <a:t>vajalik emotsionaalne seisund.</a:t>
            </a:r>
            <a:endParaRPr sz="1100"/>
          </a:p>
        </p:txBody>
      </p:sp>
      <p:sp>
        <p:nvSpPr>
          <p:cNvPr id="424" name="Google Shape;424;gdcc425569a_0_122"/>
          <p:cNvSpPr/>
          <p:nvPr/>
        </p:nvSpPr>
        <p:spPr>
          <a:xfrm>
            <a:off x="2146697" y="4058842"/>
            <a:ext cx="3429000" cy="1107300"/>
          </a:xfrm>
          <a:prstGeom prst="rect">
            <a:avLst/>
          </a:prstGeom>
          <a:solidFill>
            <a:srgbClr val="FFFF00"/>
          </a:solidFill>
          <a:ln>
            <a:noFill/>
          </a:ln>
        </p:spPr>
        <p:txBody>
          <a:bodyPr anchorCtr="0" anchor="t" bIns="34275" lIns="68575" spcFirstLastPara="1" rIns="68575" wrap="square" tIns="34275">
            <a:noAutofit/>
          </a:bodyPr>
          <a:lstStyle/>
          <a:p>
            <a:pPr indent="0" lvl="0" marL="0" marR="0" rtl="0" algn="l">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3.- 4. Oskused õppimist teostada – õpitavat omandada ja mõista, eelnevalt õpituga seostada, struktureerida ja kasutada, teadvustada ja vajadusel ümber struktureerida.</a:t>
            </a:r>
            <a:endParaRPr sz="1100"/>
          </a:p>
        </p:txBody>
      </p:sp>
      <p:sp>
        <p:nvSpPr>
          <p:cNvPr id="425" name="Google Shape;425;gdcc425569a_0_122"/>
          <p:cNvSpPr/>
          <p:nvPr/>
        </p:nvSpPr>
        <p:spPr>
          <a:xfrm>
            <a:off x="1127522" y="54769"/>
            <a:ext cx="3429000" cy="1315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Clr>
                <a:srgbClr val="A5A5A5"/>
              </a:buClr>
              <a:buSzPts val="1400"/>
              <a:buFont typeface="Arial"/>
              <a:buNone/>
            </a:pPr>
            <a:r>
              <a:rPr b="0" i="0" lang="en-US" sz="1400" u="none" cap="none" strike="noStrike">
                <a:solidFill>
                  <a:srgbClr val="A5A5A5"/>
                </a:solidFill>
                <a:latin typeface="Arial"/>
                <a:ea typeface="Arial"/>
                <a:cs typeface="Arial"/>
                <a:sym typeface="Arial"/>
              </a:rPr>
              <a:t>5. - 6. Oskused hinnata saavutatut, enda teadmisi, iseärasusi (ka vajadusi, motiive, uskumusi, väärtusi), oma tugevaid ja nõrku külgi ja sellega õppimisel arvestada; jälgida ja vajadusel muuta  õppimisel kasutatavaid strateegiaid</a:t>
            </a:r>
            <a:endParaRPr sz="11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gdcc425569a_0_17"/>
          <p:cNvSpPr txBox="1"/>
          <p:nvPr>
            <p:ph type="title"/>
          </p:nvPr>
        </p:nvSpPr>
        <p:spPr>
          <a:xfrm>
            <a:off x="352075" y="273850"/>
            <a:ext cx="8163300" cy="81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800"/>
              <a:t>Miks pööratakse õpistrateegiatele suurt tähelepanu?</a:t>
            </a:r>
            <a:endParaRPr sz="3800"/>
          </a:p>
        </p:txBody>
      </p:sp>
      <p:sp>
        <p:nvSpPr>
          <p:cNvPr id="431" name="Google Shape;431;gdcc425569a_0_17"/>
          <p:cNvSpPr txBox="1"/>
          <p:nvPr>
            <p:ph idx="1" type="body"/>
          </p:nvPr>
        </p:nvSpPr>
        <p:spPr>
          <a:xfrm>
            <a:off x="352075" y="1178725"/>
            <a:ext cx="8541900" cy="3118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sz="1900"/>
              <a:t>Kasutades ja kombineerides strateegiaid, arvestades õppimise eesmärke, saavutatakse paremaid tulemusi </a:t>
            </a:r>
            <a:endParaRPr sz="1900"/>
          </a:p>
          <a:p>
            <a:pPr indent="0" lvl="0" marL="0" rtl="0" algn="l">
              <a:spcBef>
                <a:spcPts val="1000"/>
              </a:spcBef>
              <a:spcAft>
                <a:spcPts val="0"/>
              </a:spcAft>
              <a:buClr>
                <a:schemeClr val="dk1"/>
              </a:buClr>
              <a:buSzPts val="1100"/>
              <a:buFont typeface="Arial"/>
              <a:buNone/>
            </a:pPr>
            <a:r>
              <a:rPr lang="en-US" sz="1900"/>
              <a:t>Võimed, teadmised, motivatsioon, aga strateegiad?</a:t>
            </a:r>
            <a:endParaRPr sz="1900"/>
          </a:p>
          <a:p>
            <a:pPr indent="0" lvl="0" marL="0" rtl="0" algn="l">
              <a:spcBef>
                <a:spcPts val="1000"/>
              </a:spcBef>
              <a:spcAft>
                <a:spcPts val="0"/>
              </a:spcAft>
              <a:buClr>
                <a:schemeClr val="dk1"/>
              </a:buClr>
              <a:buSzPts val="1100"/>
              <a:buFont typeface="Arial"/>
              <a:buNone/>
            </a:pPr>
            <a:r>
              <a:rPr lang="en-US" sz="1900"/>
              <a:t>* Lähedus õppimisele: strateegiate kasutamine on otseselt seotud sellega, mida ja kuidas õpitakse ning missugused on õppimise tulemused. Näidatud strateegiate kasutamise otsest mõju tulemusele (e.g., Bråten &amp; Strømsø, 2011; Chi et al., 1989; Cromley et al., 2010). </a:t>
            </a:r>
            <a:endParaRPr sz="1900"/>
          </a:p>
          <a:p>
            <a:pPr indent="0" lvl="0" marL="0" rtl="0" algn="l">
              <a:spcBef>
                <a:spcPts val="1000"/>
              </a:spcBef>
              <a:spcAft>
                <a:spcPts val="0"/>
              </a:spcAft>
              <a:buNone/>
            </a:pPr>
            <a:r>
              <a:rPr lang="en-US" sz="1900"/>
              <a:t>* Õpetamise kaudu muudetavad</a:t>
            </a:r>
            <a:endParaRPr sz="19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gdcc425569a_0_220"/>
          <p:cNvSpPr txBox="1"/>
          <p:nvPr>
            <p:ph type="title"/>
          </p:nvPr>
        </p:nvSpPr>
        <p:spPr>
          <a:xfrm>
            <a:off x="322950" y="273850"/>
            <a:ext cx="8192400" cy="6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200"/>
              <a:t>Missugused õpistrateegiad on tõhusad ja miks?</a:t>
            </a:r>
            <a:endParaRPr sz="3200"/>
          </a:p>
        </p:txBody>
      </p:sp>
      <p:sp>
        <p:nvSpPr>
          <p:cNvPr id="437" name="Google Shape;437;gdcc425569a_0_220"/>
          <p:cNvSpPr txBox="1"/>
          <p:nvPr>
            <p:ph idx="1" type="body"/>
          </p:nvPr>
        </p:nvSpPr>
        <p:spPr>
          <a:xfrm>
            <a:off x="322950" y="910797"/>
            <a:ext cx="8498100" cy="3321900"/>
          </a:xfrm>
          <a:prstGeom prst="rect">
            <a:avLst/>
          </a:prstGeom>
        </p:spPr>
        <p:txBody>
          <a:bodyPr anchorCtr="0" anchor="t" bIns="45700" lIns="91425" spcFirstLastPara="1" rIns="91425" wrap="square" tIns="45700">
            <a:noAutofit/>
          </a:bodyPr>
          <a:lstStyle/>
          <a:p>
            <a:pPr indent="-133350" lvl="0" marL="228600" rtl="0" algn="l">
              <a:lnSpc>
                <a:spcPct val="90000"/>
              </a:lnSpc>
              <a:spcBef>
                <a:spcPts val="0"/>
              </a:spcBef>
              <a:spcAft>
                <a:spcPts val="0"/>
              </a:spcAft>
              <a:buClr>
                <a:schemeClr val="dk1"/>
              </a:buClr>
              <a:buSzPts val="2100"/>
              <a:buFont typeface="Times New Roman"/>
              <a:buChar char="•"/>
            </a:pPr>
            <a:r>
              <a:rPr lang="en-US" sz="2100"/>
              <a:t>Kognitiivsest psühholoogiast teada, et õppimise ajal tuleks </a:t>
            </a:r>
            <a:endParaRPr sz="2100"/>
          </a:p>
          <a:p>
            <a:pPr indent="-158750" lvl="1" marL="685800" rtl="0" algn="l">
              <a:lnSpc>
                <a:spcPct val="90000"/>
              </a:lnSpc>
              <a:spcBef>
                <a:spcPts val="500"/>
              </a:spcBef>
              <a:spcAft>
                <a:spcPts val="0"/>
              </a:spcAft>
              <a:buClr>
                <a:schemeClr val="dk1"/>
              </a:buClr>
              <a:buSzPts val="2100"/>
              <a:buFont typeface="Times New Roman"/>
              <a:buChar char="•"/>
            </a:pPr>
            <a:r>
              <a:rPr lang="en-US" sz="2100"/>
              <a:t>luua seoseid nii varasemate teadmiste kui õpitavate tükkide vahel</a:t>
            </a:r>
            <a:endParaRPr sz="2100"/>
          </a:p>
          <a:p>
            <a:pPr indent="-158750" lvl="1" marL="685800" rtl="0" algn="l">
              <a:lnSpc>
                <a:spcPct val="90000"/>
              </a:lnSpc>
              <a:spcBef>
                <a:spcPts val="500"/>
              </a:spcBef>
              <a:spcAft>
                <a:spcPts val="0"/>
              </a:spcAft>
              <a:buClr>
                <a:schemeClr val="dk1"/>
              </a:buClr>
              <a:buSzPts val="2100"/>
              <a:buFont typeface="Times New Roman"/>
              <a:buChar char="•"/>
            </a:pPr>
            <a:r>
              <a:rPr lang="en-US" sz="2100"/>
              <a:t>aktiivselt neid seoseid tugevdada (mitu korda, erineval viisil)</a:t>
            </a:r>
            <a:endParaRPr sz="2100"/>
          </a:p>
          <a:p>
            <a:pPr indent="-158750" lvl="1" marL="685800" rtl="0" algn="l">
              <a:lnSpc>
                <a:spcPct val="90000"/>
              </a:lnSpc>
              <a:spcBef>
                <a:spcPts val="500"/>
              </a:spcBef>
              <a:spcAft>
                <a:spcPts val="0"/>
              </a:spcAft>
              <a:buClr>
                <a:schemeClr val="dk1"/>
              </a:buClr>
              <a:buSzPts val="2100"/>
              <a:buFont typeface="Times New Roman"/>
              <a:buChar char="•"/>
            </a:pPr>
            <a:r>
              <a:rPr lang="en-US" sz="2100"/>
              <a:t>struktureerida õpitavat </a:t>
            </a:r>
            <a:endParaRPr sz="2100"/>
          </a:p>
          <a:p>
            <a:pPr indent="-158750" lvl="1" marL="685800" rtl="0" algn="l">
              <a:lnSpc>
                <a:spcPct val="90000"/>
              </a:lnSpc>
              <a:spcBef>
                <a:spcPts val="500"/>
              </a:spcBef>
              <a:spcAft>
                <a:spcPts val="0"/>
              </a:spcAft>
              <a:buClr>
                <a:schemeClr val="dk1"/>
              </a:buClr>
              <a:buSzPts val="2100"/>
              <a:buFont typeface="Times New Roman"/>
              <a:buChar char="•"/>
            </a:pPr>
            <a:r>
              <a:rPr lang="en-US" sz="2100"/>
              <a:t>kasutada erinevaid esitusviise (verbaalne, visuaalne, kehaline)</a:t>
            </a:r>
            <a:endParaRPr sz="2100"/>
          </a:p>
          <a:p>
            <a:pPr indent="-133350" lvl="0" marL="228600" rtl="0" algn="l">
              <a:lnSpc>
                <a:spcPct val="90000"/>
              </a:lnSpc>
              <a:spcBef>
                <a:spcPts val="1000"/>
              </a:spcBef>
              <a:spcAft>
                <a:spcPts val="0"/>
              </a:spcAft>
              <a:buClr>
                <a:schemeClr val="dk1"/>
              </a:buClr>
              <a:buSzPts val="2100"/>
              <a:buFont typeface="Times New Roman"/>
              <a:buChar char="•"/>
            </a:pPr>
            <a:r>
              <a:rPr lang="en-US" sz="2100"/>
              <a:t>Samas tuleb arvestada õpilase eelteadmistega, kognitiivse arengu tasemega, motivatsiooniga</a:t>
            </a:r>
            <a:endParaRPr sz="2100"/>
          </a:p>
          <a:p>
            <a:pPr indent="-133350" lvl="0" marL="228600" rtl="0" algn="l">
              <a:lnSpc>
                <a:spcPct val="90000"/>
              </a:lnSpc>
              <a:spcBef>
                <a:spcPts val="1000"/>
              </a:spcBef>
              <a:spcAft>
                <a:spcPts val="0"/>
              </a:spcAft>
              <a:buClr>
                <a:schemeClr val="dk1"/>
              </a:buClr>
              <a:buSzPts val="2100"/>
              <a:buFont typeface="Times New Roman"/>
              <a:buChar char="•"/>
            </a:pPr>
            <a:r>
              <a:rPr lang="en-US" sz="2100"/>
              <a:t>Erinevad ülesanded, nende õppimiseks kuluv aeg ja kontrollimise viis  vajavad erinevaid õpistrateegiaid</a:t>
            </a:r>
            <a:endParaRPr sz="21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gdcc425569a_0_226"/>
          <p:cNvSpPr txBox="1"/>
          <p:nvPr>
            <p:ph type="title"/>
          </p:nvPr>
        </p:nvSpPr>
        <p:spPr>
          <a:xfrm>
            <a:off x="321475" y="151400"/>
            <a:ext cx="8193900" cy="813000"/>
          </a:xfrm>
          <a:prstGeom prst="rect">
            <a:avLst/>
          </a:prstGeom>
        </p:spPr>
        <p:txBody>
          <a:bodyPr anchorCtr="0" anchor="ctr" bIns="45700" lIns="91425" spcFirstLastPara="1" rIns="91425" wrap="square" tIns="45700">
            <a:noAutofit/>
          </a:bodyPr>
          <a:lstStyle/>
          <a:p>
            <a:pPr indent="0" lvl="0" marL="0" rtl="0" algn="l">
              <a:lnSpc>
                <a:spcPct val="70000"/>
              </a:lnSpc>
              <a:spcBef>
                <a:spcPts val="0"/>
              </a:spcBef>
              <a:spcAft>
                <a:spcPts val="0"/>
              </a:spcAft>
              <a:buNone/>
            </a:pPr>
            <a:r>
              <a:rPr lang="en-US" sz="3600"/>
              <a:t>Arengulised iseärasused õpistrateegiate kasutamisel</a:t>
            </a:r>
            <a:endParaRPr sz="3600"/>
          </a:p>
        </p:txBody>
      </p:sp>
      <p:sp>
        <p:nvSpPr>
          <p:cNvPr id="443" name="Google Shape;443;gdcc425569a_0_226"/>
          <p:cNvSpPr txBox="1"/>
          <p:nvPr>
            <p:ph idx="1" type="body"/>
          </p:nvPr>
        </p:nvSpPr>
        <p:spPr>
          <a:xfrm>
            <a:off x="321475" y="964400"/>
            <a:ext cx="8649000" cy="3918900"/>
          </a:xfrm>
          <a:prstGeom prst="rect">
            <a:avLst/>
          </a:prstGeom>
        </p:spPr>
        <p:txBody>
          <a:bodyPr anchorCtr="0" anchor="t" bIns="45700" lIns="91425" spcFirstLastPara="1" rIns="91425" wrap="square" tIns="45700">
            <a:noAutofit/>
          </a:bodyPr>
          <a:lstStyle/>
          <a:p>
            <a:pPr indent="-355600" lvl="0" marL="457200" rtl="0" algn="l">
              <a:lnSpc>
                <a:spcPct val="100000"/>
              </a:lnSpc>
              <a:spcBef>
                <a:spcPts val="1000"/>
              </a:spcBef>
              <a:spcAft>
                <a:spcPts val="0"/>
              </a:spcAft>
              <a:buSzPts val="2000"/>
              <a:buChar char="●"/>
            </a:pPr>
            <a:r>
              <a:rPr lang="en-US" sz="2000"/>
              <a:t>Eelkooliealised lapsed meeldejätmise strateegiaid üldiselt ei kasuta </a:t>
            </a:r>
            <a:endParaRPr sz="2000"/>
          </a:p>
          <a:p>
            <a:pPr indent="-355600" lvl="0" marL="457200" rtl="0" algn="l">
              <a:lnSpc>
                <a:spcPct val="100000"/>
              </a:lnSpc>
              <a:spcBef>
                <a:spcPts val="0"/>
              </a:spcBef>
              <a:spcAft>
                <a:spcPts val="0"/>
              </a:spcAft>
              <a:buSzPts val="2000"/>
              <a:buChar char="●"/>
            </a:pPr>
            <a:r>
              <a:rPr lang="en-US" sz="2000"/>
              <a:t>Nooremaid lapsi võib õpetada lihtsamaid mäluvõtteid kasutama, kuid kasutavad ainult piiratud kontekstis ja ülesannete korral</a:t>
            </a:r>
            <a:endParaRPr sz="2000"/>
          </a:p>
          <a:p>
            <a:pPr indent="-355600" lvl="0" marL="457200" rtl="0" algn="l">
              <a:lnSpc>
                <a:spcPct val="100000"/>
              </a:lnSpc>
              <a:spcBef>
                <a:spcPts val="0"/>
              </a:spcBef>
              <a:spcAft>
                <a:spcPts val="0"/>
              </a:spcAft>
              <a:buSzPts val="2000"/>
              <a:buChar char="●"/>
            </a:pPr>
            <a:r>
              <a:rPr lang="en-US" sz="2000"/>
              <a:t>Kooli alguses domineerib lihtne lugemine, kordamine</a:t>
            </a:r>
            <a:endParaRPr sz="2000"/>
          </a:p>
          <a:p>
            <a:pPr indent="-355600" lvl="0" marL="457200" rtl="0" algn="l">
              <a:lnSpc>
                <a:spcPct val="100000"/>
              </a:lnSpc>
              <a:spcBef>
                <a:spcPts val="0"/>
              </a:spcBef>
              <a:spcAft>
                <a:spcPts val="0"/>
              </a:spcAft>
              <a:buSzPts val="2000"/>
              <a:buChar char="●"/>
            </a:pPr>
            <a:r>
              <a:rPr lang="en-US" sz="2000"/>
              <a:t>Algklassides ja edasi lapsed: </a:t>
            </a:r>
            <a:endParaRPr sz="2000"/>
          </a:p>
          <a:p>
            <a:pPr indent="-355600" lvl="0" marL="457200" rtl="0" algn="l">
              <a:lnSpc>
                <a:spcPct val="100000"/>
              </a:lnSpc>
              <a:spcBef>
                <a:spcPts val="0"/>
              </a:spcBef>
              <a:spcAft>
                <a:spcPts val="0"/>
              </a:spcAft>
              <a:buSzPts val="2000"/>
              <a:buChar char="-"/>
            </a:pPr>
            <a:r>
              <a:rPr lang="en-US" sz="2000"/>
              <a:t>hakkavad kasutama uusi, keerukamaid strateegiaid</a:t>
            </a:r>
            <a:endParaRPr sz="2000"/>
          </a:p>
          <a:p>
            <a:pPr indent="-355600" lvl="0" marL="457200" rtl="0" algn="l">
              <a:lnSpc>
                <a:spcPct val="100000"/>
              </a:lnSpc>
              <a:spcBef>
                <a:spcPts val="0"/>
              </a:spcBef>
              <a:spcAft>
                <a:spcPts val="0"/>
              </a:spcAft>
              <a:buSzPts val="2000"/>
              <a:buChar char="-"/>
            </a:pPr>
            <a:r>
              <a:rPr lang="en-US" sz="2000"/>
              <a:t>täpsustavad olemasolevaid</a:t>
            </a:r>
            <a:endParaRPr sz="2000"/>
          </a:p>
          <a:p>
            <a:pPr indent="-355600" lvl="0" marL="457200" rtl="0" algn="l">
              <a:lnSpc>
                <a:spcPct val="100000"/>
              </a:lnSpc>
              <a:spcBef>
                <a:spcPts val="0"/>
              </a:spcBef>
              <a:spcAft>
                <a:spcPts val="0"/>
              </a:spcAft>
              <a:buSzPts val="2000"/>
              <a:buChar char="-"/>
            </a:pPr>
            <a:r>
              <a:rPr lang="en-US" sz="2000"/>
              <a:t>olemasolevaid kasutatakse uutes olukordades </a:t>
            </a:r>
            <a:endParaRPr sz="2000"/>
          </a:p>
          <a:p>
            <a:pPr indent="-355600" lvl="0" marL="457200" rtl="0" algn="l">
              <a:lnSpc>
                <a:spcPct val="100000"/>
              </a:lnSpc>
              <a:spcBef>
                <a:spcPts val="0"/>
              </a:spcBef>
              <a:spcAft>
                <a:spcPts val="0"/>
              </a:spcAft>
              <a:buSzPts val="2000"/>
              <a:buChar char="-"/>
            </a:pPr>
            <a:r>
              <a:rPr lang="en-US" sz="2000"/>
              <a:t>vanad jäävad alles, kasutatakse erinevaid strateegiaid</a:t>
            </a:r>
            <a:endParaRPr sz="2000"/>
          </a:p>
          <a:p>
            <a:pPr indent="-355600" lvl="0" marL="457200" rtl="0" algn="l">
              <a:lnSpc>
                <a:spcPct val="100000"/>
              </a:lnSpc>
              <a:spcBef>
                <a:spcPts val="0"/>
              </a:spcBef>
              <a:spcAft>
                <a:spcPts val="0"/>
              </a:spcAft>
              <a:buSzPts val="2000"/>
              <a:buChar char="●"/>
            </a:pPr>
            <a:r>
              <a:rPr lang="en-US" sz="2000"/>
              <a:t>Uue strateegia omandamisel võib alguses sooritus alaneda (U-kujuline areng) </a:t>
            </a:r>
            <a:endParaRPr sz="2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gdcc425569a_0_389"/>
          <p:cNvSpPr txBox="1"/>
          <p:nvPr>
            <p:ph type="title"/>
          </p:nvPr>
        </p:nvSpPr>
        <p:spPr>
          <a:xfrm>
            <a:off x="240125" y="136100"/>
            <a:ext cx="8679600" cy="1391400"/>
          </a:xfrm>
          <a:prstGeom prst="rect">
            <a:avLst/>
          </a:prstGeom>
        </p:spPr>
        <p:txBody>
          <a:bodyPr anchorCtr="0" anchor="ctr" bIns="45700" lIns="91425" spcFirstLastPara="1" rIns="91425" wrap="square" tIns="45700">
            <a:noAutofit/>
          </a:bodyPr>
          <a:lstStyle/>
          <a:p>
            <a:pPr indent="0" lvl="0" marL="0" rtl="0" algn="l">
              <a:lnSpc>
                <a:spcPct val="70000"/>
              </a:lnSpc>
              <a:spcBef>
                <a:spcPts val="0"/>
              </a:spcBef>
              <a:spcAft>
                <a:spcPts val="0"/>
              </a:spcAft>
              <a:buClr>
                <a:schemeClr val="dk1"/>
              </a:buClr>
              <a:buSzPts val="1100"/>
              <a:buFont typeface="Arial"/>
              <a:buNone/>
            </a:pPr>
            <a:r>
              <a:rPr lang="en-US" sz="3600"/>
              <a:t>Küsitluses kasutati stsenaariumite meetodit</a:t>
            </a:r>
            <a:endParaRPr sz="3600"/>
          </a:p>
          <a:p>
            <a:pPr indent="0" lvl="0" marL="0" rtl="0" algn="l">
              <a:lnSpc>
                <a:spcPct val="70000"/>
              </a:lnSpc>
              <a:spcBef>
                <a:spcPts val="0"/>
              </a:spcBef>
              <a:spcAft>
                <a:spcPts val="0"/>
              </a:spcAft>
              <a:buNone/>
            </a:pPr>
            <a:r>
              <a:rPr lang="en-US" sz="3600"/>
              <a:t>Valik: empiiriliselt valideeritud vs mittevalideeritud strateegiad</a:t>
            </a:r>
            <a:endParaRPr sz="3600"/>
          </a:p>
        </p:txBody>
      </p:sp>
      <p:sp>
        <p:nvSpPr>
          <p:cNvPr id="449" name="Google Shape;449;gdcc425569a_0_389"/>
          <p:cNvSpPr txBox="1"/>
          <p:nvPr>
            <p:ph idx="1" type="body"/>
          </p:nvPr>
        </p:nvSpPr>
        <p:spPr>
          <a:xfrm>
            <a:off x="240126" y="1527500"/>
            <a:ext cx="4137900" cy="2804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200"/>
              <a:t>Stsenaariumid</a:t>
            </a:r>
            <a:endParaRPr sz="2200"/>
          </a:p>
          <a:p>
            <a:pPr indent="-368300" lvl="0" marL="457200" rtl="0" algn="l">
              <a:spcBef>
                <a:spcPts val="1000"/>
              </a:spcBef>
              <a:spcAft>
                <a:spcPts val="0"/>
              </a:spcAft>
              <a:buSzPts val="2200"/>
              <a:buChar char="●"/>
            </a:pPr>
            <a:r>
              <a:rPr lang="en-US" sz="2200"/>
              <a:t>Hajutamine vs kuhjamine</a:t>
            </a:r>
            <a:endParaRPr sz="2200"/>
          </a:p>
          <a:p>
            <a:pPr indent="-368300" lvl="0" marL="457200" rtl="0" algn="l">
              <a:spcBef>
                <a:spcPts val="0"/>
              </a:spcBef>
              <a:spcAft>
                <a:spcPts val="0"/>
              </a:spcAft>
              <a:buSzPts val="2200"/>
              <a:buChar char="●"/>
            </a:pPr>
            <a:r>
              <a:rPr lang="en-US" sz="2200"/>
              <a:t>Enesetestimine vs korduv lugemine</a:t>
            </a:r>
            <a:endParaRPr sz="2200"/>
          </a:p>
          <a:p>
            <a:pPr indent="-368300" lvl="0" marL="457200" rtl="0" algn="l">
              <a:spcBef>
                <a:spcPts val="0"/>
              </a:spcBef>
              <a:spcAft>
                <a:spcPts val="0"/>
              </a:spcAft>
              <a:buSzPts val="2200"/>
              <a:buChar char="●"/>
            </a:pPr>
            <a:r>
              <a:rPr lang="en-US" sz="2200"/>
              <a:t>Vaheldamine vs järjestõppimine</a:t>
            </a:r>
            <a:endParaRPr sz="2200"/>
          </a:p>
        </p:txBody>
      </p:sp>
      <p:sp>
        <p:nvSpPr>
          <p:cNvPr id="450" name="Google Shape;450;gdcc425569a_0_389"/>
          <p:cNvSpPr txBox="1"/>
          <p:nvPr>
            <p:ph idx="1" type="body"/>
          </p:nvPr>
        </p:nvSpPr>
        <p:spPr>
          <a:xfrm>
            <a:off x="4041325" y="1527500"/>
            <a:ext cx="4975200" cy="3386400"/>
          </a:xfrm>
          <a:prstGeom prst="rect">
            <a:avLst/>
          </a:prstGeom>
        </p:spPr>
        <p:txBody>
          <a:bodyPr anchorCtr="0" anchor="t" bIns="45700" lIns="91425" spcFirstLastPara="1" rIns="91425" wrap="square" tIns="45700">
            <a:noAutofit/>
          </a:bodyPr>
          <a:lstStyle/>
          <a:p>
            <a:pPr indent="0" lvl="0" marL="0" rtl="0" algn="l">
              <a:lnSpc>
                <a:spcPct val="100000"/>
              </a:lnSpc>
              <a:spcBef>
                <a:spcPts val="1000"/>
              </a:spcBef>
              <a:spcAft>
                <a:spcPts val="0"/>
              </a:spcAft>
              <a:buNone/>
            </a:pPr>
            <a:r>
              <a:rPr lang="en-US" sz="2200"/>
              <a:t>Allikad</a:t>
            </a:r>
            <a:endParaRPr sz="2200"/>
          </a:p>
          <a:p>
            <a:pPr indent="-368300" lvl="0" marL="457200" rtl="0" algn="l">
              <a:lnSpc>
                <a:spcPct val="100000"/>
              </a:lnSpc>
              <a:spcBef>
                <a:spcPts val="1000"/>
              </a:spcBef>
              <a:spcAft>
                <a:spcPts val="0"/>
              </a:spcAft>
              <a:buSzPts val="2200"/>
              <a:buChar char="●"/>
            </a:pPr>
            <a:r>
              <a:rPr lang="en-US" sz="2200"/>
              <a:t>Carpenter et al., 2012</a:t>
            </a:r>
            <a:endParaRPr sz="2200"/>
          </a:p>
          <a:p>
            <a:pPr indent="-368300" lvl="0" marL="457200" rtl="0" algn="l">
              <a:lnSpc>
                <a:spcPct val="100000"/>
              </a:lnSpc>
              <a:spcBef>
                <a:spcPts val="0"/>
              </a:spcBef>
              <a:spcAft>
                <a:spcPts val="0"/>
              </a:spcAft>
              <a:buSzPts val="2200"/>
              <a:buChar char="●"/>
            </a:pPr>
            <a:r>
              <a:rPr lang="en-US" sz="2200"/>
              <a:t>Roediger &amp; Karpicke, 2006 Experiment 1; Smith, Roediger III, &amp; Karpicke, 2013</a:t>
            </a:r>
            <a:endParaRPr sz="2200"/>
          </a:p>
          <a:p>
            <a:pPr indent="-368300" lvl="0" marL="457200" rtl="0" algn="l">
              <a:lnSpc>
                <a:spcPct val="100000"/>
              </a:lnSpc>
              <a:spcBef>
                <a:spcPts val="0"/>
              </a:spcBef>
              <a:spcAft>
                <a:spcPts val="0"/>
              </a:spcAft>
              <a:buSzPts val="2200"/>
              <a:buChar char="●"/>
            </a:pPr>
            <a:r>
              <a:rPr lang="en-US" sz="2200"/>
              <a:t>Taylor &amp; Rohrer, 2010; Rohrer, Dedrick, &amp; Stershik, 2015; Kornell &amp; Bjork, 2008</a:t>
            </a:r>
            <a:endParaRPr sz="2200"/>
          </a:p>
          <a:p>
            <a:pPr indent="0" lvl="0" marL="0" rtl="0" algn="l">
              <a:spcBef>
                <a:spcPts val="1000"/>
              </a:spcBef>
              <a:spcAft>
                <a:spcPts val="0"/>
              </a:spcAft>
              <a:buClr>
                <a:schemeClr val="dk1"/>
              </a:buClr>
              <a:buSzPts val="1100"/>
              <a:buFont typeface="Arial"/>
              <a:buNone/>
            </a:pPr>
            <a:r>
              <a:t/>
            </a:r>
            <a:endParaRPr sz="1800"/>
          </a:p>
          <a:p>
            <a:pPr indent="0" lvl="0" marL="0" rtl="0" algn="l">
              <a:spcBef>
                <a:spcPts val="1000"/>
              </a:spcBef>
              <a:spcAft>
                <a:spcPts val="0"/>
              </a:spcAft>
              <a:buNone/>
            </a:pPr>
            <a:r>
              <a:t/>
            </a:r>
            <a:endParaRPr sz="18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pic>
        <p:nvPicPr>
          <p:cNvPr id="455" name="Google Shape;455;gdcc425569a_0_398"/>
          <p:cNvPicPr preferRelativeResize="0"/>
          <p:nvPr/>
        </p:nvPicPr>
        <p:blipFill rotWithShape="1">
          <a:blip r:embed="rId3">
            <a:alphaModFix/>
          </a:blip>
          <a:srcRect b="0" l="0" r="0" t="0"/>
          <a:stretch/>
        </p:blipFill>
        <p:spPr>
          <a:xfrm>
            <a:off x="1827740" y="-2"/>
            <a:ext cx="5773761" cy="5143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pic>
        <p:nvPicPr>
          <p:cNvPr id="460" name="Google Shape;460;gdcc425569a_0_404"/>
          <p:cNvPicPr preferRelativeResize="0"/>
          <p:nvPr/>
        </p:nvPicPr>
        <p:blipFill>
          <a:blip r:embed="rId3">
            <a:alphaModFix/>
          </a:blip>
          <a:stretch>
            <a:fillRect/>
          </a:stretch>
        </p:blipFill>
        <p:spPr>
          <a:xfrm>
            <a:off x="-7" y="0"/>
            <a:ext cx="6899213" cy="5143499"/>
          </a:xfrm>
          <a:prstGeom prst="rect">
            <a:avLst/>
          </a:prstGeom>
          <a:noFill/>
          <a:ln>
            <a:noFill/>
          </a:ln>
        </p:spPr>
      </p:pic>
      <p:pic>
        <p:nvPicPr>
          <p:cNvPr id="461" name="Google Shape;461;gdcc425569a_0_404"/>
          <p:cNvPicPr preferRelativeResize="0"/>
          <p:nvPr/>
        </p:nvPicPr>
        <p:blipFill>
          <a:blip r:embed="rId4">
            <a:alphaModFix/>
          </a:blip>
          <a:stretch>
            <a:fillRect/>
          </a:stretch>
        </p:blipFill>
        <p:spPr>
          <a:xfrm>
            <a:off x="135425" y="3237875"/>
            <a:ext cx="5830182" cy="1905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6"/>
          <p:cNvSpPr txBox="1"/>
          <p:nvPr>
            <p:ph type="title"/>
          </p:nvPr>
        </p:nvSpPr>
        <p:spPr>
          <a:xfrm>
            <a:off x="2472940" y="1251731"/>
            <a:ext cx="5928600" cy="994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i="0" lang="en-US" sz="2400"/>
              <a:t>Sissevaade uuringu esmastesse tulemustesse</a:t>
            </a:r>
            <a:endParaRPr i="0" sz="2400"/>
          </a:p>
          <a:p>
            <a:pPr indent="-425450" lvl="0" marL="457200" rtl="0" algn="l">
              <a:lnSpc>
                <a:spcPct val="100000"/>
              </a:lnSpc>
              <a:spcBef>
                <a:spcPts val="0"/>
              </a:spcBef>
              <a:spcAft>
                <a:spcPts val="0"/>
              </a:spcAft>
              <a:buSzPts val="3100"/>
              <a:buAutoNum type="arabicPeriod"/>
            </a:pPr>
            <a:r>
              <a:rPr b="1" lang="en-US" sz="3100"/>
              <a:t>Enesereguleeritud õppimine</a:t>
            </a:r>
            <a:endParaRPr sz="3100"/>
          </a:p>
        </p:txBody>
      </p:sp>
      <p:sp>
        <p:nvSpPr>
          <p:cNvPr id="282" name="Google Shape;282;p26"/>
          <p:cNvSpPr txBox="1"/>
          <p:nvPr>
            <p:ph idx="1" type="body"/>
          </p:nvPr>
        </p:nvSpPr>
        <p:spPr>
          <a:xfrm>
            <a:off x="2391176" y="2386575"/>
            <a:ext cx="6472200" cy="12993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2800"/>
              <a:buNone/>
            </a:pPr>
            <a:r>
              <a:rPr lang="en-US" sz="2100"/>
              <a:t>Katrin Poom-Valickis, TLÜ õpetajahariduse professor</a:t>
            </a:r>
            <a:endParaRPr sz="2100"/>
          </a:p>
          <a:p>
            <a:pPr indent="0" lvl="0" marL="457200" rtl="0" algn="l">
              <a:lnSpc>
                <a:spcPct val="100000"/>
              </a:lnSpc>
              <a:spcBef>
                <a:spcPts val="0"/>
              </a:spcBef>
              <a:spcAft>
                <a:spcPts val="0"/>
              </a:spcAft>
              <a:buSzPts val="2800"/>
              <a:buNone/>
            </a:pPr>
            <a:r>
              <a:rPr lang="en-US" sz="2100"/>
              <a:t>Kati Aus, TLÜ õpetajahariduse teadur </a:t>
            </a:r>
            <a:endParaRPr sz="2100"/>
          </a:p>
          <a:p>
            <a:pPr indent="0" lvl="0" marL="457200" rtl="0" algn="l">
              <a:lnSpc>
                <a:spcPct val="100000"/>
              </a:lnSpc>
              <a:spcBef>
                <a:spcPts val="0"/>
              </a:spcBef>
              <a:spcAft>
                <a:spcPts val="0"/>
              </a:spcAft>
              <a:buSzPts val="2800"/>
              <a:buNone/>
            </a:pPr>
            <a:r>
              <a:t/>
            </a:r>
            <a:endParaRPr sz="21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pic>
        <p:nvPicPr>
          <p:cNvPr id="466" name="Google Shape;466;gdcc425569a_0_663"/>
          <p:cNvPicPr preferRelativeResize="0"/>
          <p:nvPr/>
        </p:nvPicPr>
        <p:blipFill rotWithShape="1">
          <a:blip r:embed="rId3">
            <a:alphaModFix/>
          </a:blip>
          <a:srcRect b="0" l="0" r="0" t="0"/>
          <a:stretch/>
        </p:blipFill>
        <p:spPr>
          <a:xfrm>
            <a:off x="214375" y="87576"/>
            <a:ext cx="6324873" cy="4838701"/>
          </a:xfrm>
          <a:prstGeom prst="rect">
            <a:avLst/>
          </a:prstGeom>
          <a:noFill/>
          <a:ln>
            <a:noFill/>
          </a:ln>
        </p:spPr>
      </p:pic>
      <p:pic>
        <p:nvPicPr>
          <p:cNvPr id="467" name="Google Shape;467;gdcc425569a_0_663"/>
          <p:cNvPicPr preferRelativeResize="0"/>
          <p:nvPr/>
        </p:nvPicPr>
        <p:blipFill rotWithShape="1">
          <a:blip r:embed="rId4">
            <a:alphaModFix/>
          </a:blip>
          <a:srcRect b="0" l="0" r="0" t="0"/>
          <a:stretch/>
        </p:blipFill>
        <p:spPr>
          <a:xfrm>
            <a:off x="132289" y="3192852"/>
            <a:ext cx="5937812" cy="163901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pic>
        <p:nvPicPr>
          <p:cNvPr id="472" name="Google Shape;472;gdcc425569a_0_748"/>
          <p:cNvPicPr preferRelativeResize="0"/>
          <p:nvPr/>
        </p:nvPicPr>
        <p:blipFill rotWithShape="1">
          <a:blip r:embed="rId3">
            <a:alphaModFix/>
          </a:blip>
          <a:srcRect b="0" l="0" r="0" t="0"/>
          <a:stretch/>
        </p:blipFill>
        <p:spPr>
          <a:xfrm>
            <a:off x="0" y="38819"/>
            <a:ext cx="4564015" cy="4838701"/>
          </a:xfrm>
          <a:prstGeom prst="rect">
            <a:avLst/>
          </a:prstGeom>
          <a:noFill/>
          <a:ln>
            <a:noFill/>
          </a:ln>
        </p:spPr>
      </p:pic>
      <p:pic>
        <p:nvPicPr>
          <p:cNvPr id="473" name="Google Shape;473;gdcc425569a_0_748"/>
          <p:cNvPicPr preferRelativeResize="0"/>
          <p:nvPr/>
        </p:nvPicPr>
        <p:blipFill rotWithShape="1">
          <a:blip r:embed="rId4">
            <a:alphaModFix/>
          </a:blip>
          <a:srcRect b="0" l="0" r="0" t="0"/>
          <a:stretch/>
        </p:blipFill>
        <p:spPr>
          <a:xfrm>
            <a:off x="0" y="3618780"/>
            <a:ext cx="6319778" cy="141149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pic>
        <p:nvPicPr>
          <p:cNvPr id="478" name="Google Shape;478;gdcc425569a_0_833"/>
          <p:cNvPicPr preferRelativeResize="0"/>
          <p:nvPr/>
        </p:nvPicPr>
        <p:blipFill rotWithShape="1">
          <a:blip r:embed="rId3">
            <a:alphaModFix/>
          </a:blip>
          <a:srcRect b="0" l="0" r="0" t="0"/>
          <a:stretch/>
        </p:blipFill>
        <p:spPr>
          <a:xfrm>
            <a:off x="114300" y="155475"/>
            <a:ext cx="5197500" cy="2594700"/>
          </a:xfrm>
          <a:prstGeom prst="rect">
            <a:avLst/>
          </a:prstGeom>
          <a:noFill/>
          <a:ln>
            <a:noFill/>
          </a:ln>
        </p:spPr>
      </p:pic>
      <p:pic>
        <p:nvPicPr>
          <p:cNvPr id="479" name="Google Shape;479;gdcc425569a_0_833"/>
          <p:cNvPicPr preferRelativeResize="0"/>
          <p:nvPr/>
        </p:nvPicPr>
        <p:blipFill rotWithShape="1">
          <a:blip r:embed="rId4">
            <a:alphaModFix/>
          </a:blip>
          <a:srcRect b="0" l="0" r="0" t="0"/>
          <a:stretch/>
        </p:blipFill>
        <p:spPr>
          <a:xfrm>
            <a:off x="4087650" y="2222775"/>
            <a:ext cx="4699200" cy="2907600"/>
          </a:xfrm>
          <a:prstGeom prst="rect">
            <a:avLst/>
          </a:prstGeom>
          <a:noFill/>
          <a:ln>
            <a:noFill/>
          </a:ln>
        </p:spPr>
      </p:pic>
      <p:sp>
        <p:nvSpPr>
          <p:cNvPr id="480" name="Google Shape;480;gdcc425569a_0_833"/>
          <p:cNvSpPr txBox="1"/>
          <p:nvPr/>
        </p:nvSpPr>
        <p:spPr>
          <a:xfrm>
            <a:off x="336424" y="2665550"/>
            <a:ext cx="3843000" cy="2716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0" lang="en-US" sz="2400" u="none" cap="none" strike="noStrike">
                <a:solidFill>
                  <a:schemeClr val="dk1"/>
                </a:solidFill>
                <a:latin typeface="Times New Roman"/>
                <a:ea typeface="Times New Roman"/>
                <a:cs typeface="Times New Roman"/>
                <a:sym typeface="Times New Roman"/>
              </a:rPr>
              <a:t>1393 8.klassi õpilast erinevatest koolidest</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2013 õpetajat erinevatest koolidest </a:t>
            </a:r>
            <a:endParaRPr sz="2400">
              <a:latin typeface="Times New Roman"/>
              <a:ea typeface="Times New Roman"/>
              <a:cs typeface="Times New Roman"/>
              <a:sym typeface="Times New Roman"/>
            </a:endParaRPr>
          </a:p>
          <a:p>
            <a:pPr indent="0" lvl="0" marL="0" marR="0" rtl="0" algn="l">
              <a:spcBef>
                <a:spcPts val="0"/>
              </a:spcBef>
              <a:spcAft>
                <a:spcPts val="0"/>
              </a:spcAft>
              <a:buNone/>
            </a:pPr>
            <a:r>
              <a:rPr i="1" lang="en-US" sz="2400">
                <a:solidFill>
                  <a:schemeClr val="dk1"/>
                </a:solidFill>
                <a:latin typeface="Times New Roman"/>
                <a:ea typeface="Times New Roman"/>
                <a:cs typeface="Times New Roman"/>
                <a:sym typeface="Times New Roman"/>
              </a:rPr>
              <a:t>Õpetajauurimus 2021</a:t>
            </a:r>
            <a:r>
              <a:rPr lang="en-US" sz="2400">
                <a:solidFill>
                  <a:schemeClr val="dk1"/>
                </a:solidFill>
                <a:latin typeface="Times New Roman"/>
                <a:ea typeface="Times New Roman"/>
                <a:cs typeface="Times New Roman"/>
                <a:sym typeface="Times New Roman"/>
              </a:rPr>
              <a:t>, TLÜ </a:t>
            </a:r>
            <a:endParaRPr sz="2400">
              <a:latin typeface="Times New Roman"/>
              <a:ea typeface="Times New Roman"/>
              <a:cs typeface="Times New Roman"/>
              <a:sym typeface="Times New Roman"/>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pic>
        <p:nvPicPr>
          <p:cNvPr id="485" name="Google Shape;485;gdcc425569a_0_1082"/>
          <p:cNvPicPr preferRelativeResize="0"/>
          <p:nvPr/>
        </p:nvPicPr>
        <p:blipFill>
          <a:blip r:embed="rId3">
            <a:alphaModFix/>
          </a:blip>
          <a:stretch>
            <a:fillRect/>
          </a:stretch>
        </p:blipFill>
        <p:spPr>
          <a:xfrm>
            <a:off x="979050" y="0"/>
            <a:ext cx="6935225" cy="49030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gdcc425569a_0_1090"/>
          <p:cNvSpPr txBox="1"/>
          <p:nvPr>
            <p:ph type="title"/>
          </p:nvPr>
        </p:nvSpPr>
        <p:spPr>
          <a:xfrm>
            <a:off x="276575" y="120771"/>
            <a:ext cx="7886700" cy="491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600"/>
              <a:t>Esialgseid tulemusi</a:t>
            </a:r>
            <a:endParaRPr sz="3600"/>
          </a:p>
        </p:txBody>
      </p:sp>
      <p:sp>
        <p:nvSpPr>
          <p:cNvPr id="491" name="Google Shape;491;gdcc425569a_0_1090"/>
          <p:cNvSpPr txBox="1"/>
          <p:nvPr>
            <p:ph idx="1" type="body"/>
          </p:nvPr>
        </p:nvSpPr>
        <p:spPr>
          <a:xfrm>
            <a:off x="276575" y="612475"/>
            <a:ext cx="8258100" cy="3964500"/>
          </a:xfrm>
          <a:prstGeom prst="rect">
            <a:avLst/>
          </a:prstGeom>
        </p:spPr>
        <p:txBody>
          <a:bodyPr anchorCtr="0" anchor="t" bIns="45700" lIns="91425" spcFirstLastPara="1" rIns="91425" wrap="square" tIns="45700">
            <a:noAutofit/>
          </a:bodyPr>
          <a:lstStyle/>
          <a:p>
            <a:pPr indent="-368300" lvl="0" marL="457200" rtl="0" algn="l">
              <a:lnSpc>
                <a:spcPct val="100000"/>
              </a:lnSpc>
              <a:spcBef>
                <a:spcPts val="1000"/>
              </a:spcBef>
              <a:spcAft>
                <a:spcPts val="0"/>
              </a:spcAft>
              <a:buSzPts val="2200"/>
              <a:buChar char="●"/>
            </a:pPr>
            <a:r>
              <a:rPr lang="en-US" sz="2200"/>
              <a:t>Tõhusate õpistrateegiate väärtustamine ennustab paremat matemaatika, emakeele ja loodusõpetuse hinnet + õpistrateegiate alase teksti mõistmist</a:t>
            </a:r>
            <a:endParaRPr sz="2200"/>
          </a:p>
          <a:p>
            <a:pPr indent="-368300" lvl="0" marL="457200" rtl="0" algn="l">
              <a:lnSpc>
                <a:spcPct val="100000"/>
              </a:lnSpc>
              <a:spcBef>
                <a:spcPts val="0"/>
              </a:spcBef>
              <a:spcAft>
                <a:spcPts val="0"/>
              </a:spcAft>
              <a:buSzPts val="2200"/>
              <a:buChar char="●"/>
            </a:pPr>
            <a:r>
              <a:rPr lang="en-US" sz="2200"/>
              <a:t>Vähetõhusate õpistrateegiate väärtustamine ennustab halvemat matemaatika, emakeele ja loodusõpetuse hinnet + halvemat õpistrateegiate-alase teksti mõistmist</a:t>
            </a:r>
            <a:endParaRPr sz="2200"/>
          </a:p>
          <a:p>
            <a:pPr indent="-368300" lvl="0" marL="457200" rtl="0" algn="l">
              <a:lnSpc>
                <a:spcPct val="100000"/>
              </a:lnSpc>
              <a:spcBef>
                <a:spcPts val="0"/>
              </a:spcBef>
              <a:spcAft>
                <a:spcPts val="0"/>
              </a:spcAft>
              <a:buSzPts val="2200"/>
              <a:buChar char="●"/>
            </a:pPr>
            <a:r>
              <a:rPr lang="en-US" sz="2200"/>
              <a:t>Nii õpilaste kui õpetajate hulgas on vastajaid, kes hindavad kõige madalamalt tõhusat ja kõige kõrgemalt vähetõhusaid strateegiaid (st variatiivsus 1…5)</a:t>
            </a:r>
            <a:endParaRPr sz="2200"/>
          </a:p>
          <a:p>
            <a:pPr indent="-368300" lvl="0" marL="457200" rtl="0" algn="l">
              <a:lnSpc>
                <a:spcPct val="100000"/>
              </a:lnSpc>
              <a:spcBef>
                <a:spcPts val="0"/>
              </a:spcBef>
              <a:spcAft>
                <a:spcPts val="0"/>
              </a:spcAft>
              <a:buSzPts val="2200"/>
              <a:buChar char="●"/>
            </a:pPr>
            <a:r>
              <a:rPr lang="en-US" sz="2200"/>
              <a:t>Staažikamad ja vanemad õpetajad väärtustavad rohkem vähetõhusaid õpistrateegiaid ning vähem tõhusaid õpistrateegiaid</a:t>
            </a:r>
            <a:endParaRPr sz="22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gdcc425569a_0_1097"/>
          <p:cNvSpPr txBox="1"/>
          <p:nvPr>
            <p:ph type="title"/>
          </p:nvPr>
        </p:nvSpPr>
        <p:spPr>
          <a:xfrm>
            <a:off x="628650" y="273847"/>
            <a:ext cx="7886700" cy="6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4100"/>
              <a:t>Mõtlemiseks</a:t>
            </a:r>
            <a:endParaRPr sz="4100"/>
          </a:p>
        </p:txBody>
      </p:sp>
      <p:sp>
        <p:nvSpPr>
          <p:cNvPr id="497" name="Google Shape;497;gdcc425569a_0_1097"/>
          <p:cNvSpPr txBox="1"/>
          <p:nvPr>
            <p:ph idx="1" type="body"/>
          </p:nvPr>
        </p:nvSpPr>
        <p:spPr>
          <a:xfrm>
            <a:off x="617400" y="1242149"/>
            <a:ext cx="7909200" cy="26592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US"/>
              <a:t>Mida teha, et vahe õpetajate ja õpilaste teadlikkuses väheneks?</a:t>
            </a:r>
            <a:endParaRPr/>
          </a:p>
          <a:p>
            <a:pPr indent="-406400" lvl="0" marL="457200" rtl="0" algn="l">
              <a:spcBef>
                <a:spcPts val="0"/>
              </a:spcBef>
              <a:spcAft>
                <a:spcPts val="0"/>
              </a:spcAft>
              <a:buSzPts val="2800"/>
              <a:buChar char="●"/>
            </a:pPr>
            <a:r>
              <a:rPr lang="en-US"/>
              <a:t>Mida teha nende õpetajatega, kelle teadlikkus on madal? </a:t>
            </a:r>
            <a:endParaRPr/>
          </a:p>
          <a:p>
            <a:pPr indent="-406400" lvl="0" marL="457200" rtl="0" algn="l">
              <a:spcBef>
                <a:spcPts val="0"/>
              </a:spcBef>
              <a:spcAft>
                <a:spcPts val="0"/>
              </a:spcAft>
              <a:buSzPts val="2800"/>
              <a:buChar char="●"/>
            </a:pPr>
            <a:r>
              <a:rPr lang="en-US"/>
              <a:t>Mida ja kuidas peaks edasi uurima?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gdcc425569a_0_1103"/>
          <p:cNvSpPr txBox="1"/>
          <p:nvPr>
            <p:ph idx="1" type="body"/>
          </p:nvPr>
        </p:nvSpPr>
        <p:spPr>
          <a:xfrm>
            <a:off x="625320" y="1820334"/>
            <a:ext cx="7909200" cy="24768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a:t>Aitäh!</a:t>
            </a:r>
            <a:endParaRPr/>
          </a:p>
          <a:p>
            <a:pPr indent="0" lvl="0" marL="0" rtl="0" algn="ctr">
              <a:spcBef>
                <a:spcPts val="1000"/>
              </a:spcBef>
              <a:spcAft>
                <a:spcPts val="0"/>
              </a:spcAft>
              <a:buNone/>
            </a:pPr>
            <a:r>
              <a:rPr lang="en-US"/>
              <a:t>Teie küsimused ja kommentaarid?</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28"/>
          <p:cNvSpPr txBox="1"/>
          <p:nvPr>
            <p:ph type="title"/>
          </p:nvPr>
        </p:nvSpPr>
        <p:spPr>
          <a:xfrm>
            <a:off x="2472940" y="1251731"/>
            <a:ext cx="5928600" cy="994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6300"/>
              <a:buNone/>
            </a:pPr>
            <a:r>
              <a:rPr i="0" lang="en-US" sz="2100"/>
              <a:t>Sissevaade uuringu esmastesse tulemustesse</a:t>
            </a:r>
            <a:endParaRPr i="0" sz="2100"/>
          </a:p>
          <a:p>
            <a:pPr indent="0" lvl="0" marL="0" rtl="0" algn="l">
              <a:lnSpc>
                <a:spcPct val="100000"/>
              </a:lnSpc>
              <a:spcBef>
                <a:spcPts val="0"/>
              </a:spcBef>
              <a:spcAft>
                <a:spcPts val="0"/>
              </a:spcAft>
              <a:buSzPts val="6300"/>
              <a:buNone/>
            </a:pPr>
            <a:r>
              <a:rPr b="1" lang="en-US" sz="3100"/>
              <a:t>3. Toimetulek distantsõppega</a:t>
            </a:r>
            <a:r>
              <a:rPr i="0" lang="en-US" sz="3100"/>
              <a:t> </a:t>
            </a:r>
            <a:endParaRPr sz="3100"/>
          </a:p>
        </p:txBody>
      </p:sp>
      <p:sp>
        <p:nvSpPr>
          <p:cNvPr id="508" name="Google Shape;508;p28"/>
          <p:cNvSpPr txBox="1"/>
          <p:nvPr>
            <p:ph idx="1" type="body"/>
          </p:nvPr>
        </p:nvSpPr>
        <p:spPr>
          <a:xfrm>
            <a:off x="2472940" y="2386564"/>
            <a:ext cx="5928600" cy="129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sz="2200"/>
              <a:t>prof. </a:t>
            </a:r>
            <a:r>
              <a:rPr lang="en-US" sz="2200"/>
              <a:t>Mati Heidmets</a:t>
            </a:r>
            <a:endParaRPr sz="33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gdcc425569a_0_1216"/>
          <p:cNvSpPr txBox="1"/>
          <p:nvPr>
            <p:ph idx="1" type="body"/>
          </p:nvPr>
        </p:nvSpPr>
        <p:spPr>
          <a:xfrm>
            <a:off x="208050" y="101423"/>
            <a:ext cx="8727900" cy="1195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sz="1500"/>
              <a:t>Küsimus: </a:t>
            </a:r>
            <a:r>
              <a:rPr b="1" i="1" lang="en-US" sz="1500"/>
              <a:t>„Toetudes oma kogemusele, siis kui suur osa õpilastest saavad Teie hinnangul distantsõppega hästi hakkama - suudavad oma õppimist planeerida, vajalikul määral keskenduda, jõukohaseid ülesandeid valida jms?“  </a:t>
            </a:r>
            <a:r>
              <a:rPr b="1" lang="en-US" sz="1500"/>
              <a:t>Põhikooli õpilastest … (orienteeruv osakaal protsentides); Gümnaasiumiõpilastest … (orienteeruv osakaal protsentides)</a:t>
            </a:r>
            <a:endParaRPr b="1" sz="1500"/>
          </a:p>
        </p:txBody>
      </p:sp>
      <p:pic>
        <p:nvPicPr>
          <p:cNvPr id="514" name="Google Shape;514;gdcc425569a_0_1216"/>
          <p:cNvPicPr preferRelativeResize="0"/>
          <p:nvPr/>
        </p:nvPicPr>
        <p:blipFill rotWithShape="1">
          <a:blip r:embed="rId3">
            <a:alphaModFix/>
          </a:blip>
          <a:srcRect b="0" l="0" r="0" t="0"/>
          <a:stretch/>
        </p:blipFill>
        <p:spPr>
          <a:xfrm>
            <a:off x="300000" y="1296925"/>
            <a:ext cx="7972500" cy="38466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pic>
        <p:nvPicPr>
          <p:cNvPr id="519" name="Google Shape;519;gdcc425569a_0_1119"/>
          <p:cNvPicPr preferRelativeResize="0"/>
          <p:nvPr>
            <p:ph idx="4294967295" type="body"/>
          </p:nvPr>
        </p:nvPicPr>
        <p:blipFill rotWithShape="1">
          <a:blip r:embed="rId3">
            <a:alphaModFix/>
          </a:blip>
          <a:srcRect b="0" l="0" r="0" t="0"/>
          <a:stretch/>
        </p:blipFill>
        <p:spPr>
          <a:xfrm>
            <a:off x="711925" y="124098"/>
            <a:ext cx="7876800" cy="489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dcc425569a_0_5"/>
          <p:cNvSpPr txBox="1"/>
          <p:nvPr>
            <p:ph type="title"/>
          </p:nvPr>
        </p:nvSpPr>
        <p:spPr>
          <a:xfrm>
            <a:off x="628650" y="273847"/>
            <a:ext cx="7886700" cy="6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4400"/>
              <a:t>Mis see on?</a:t>
            </a:r>
            <a:endParaRPr sz="4400"/>
          </a:p>
        </p:txBody>
      </p:sp>
      <p:sp>
        <p:nvSpPr>
          <p:cNvPr id="288" name="Google Shape;288;gdcc425569a_0_5"/>
          <p:cNvSpPr txBox="1"/>
          <p:nvPr>
            <p:ph idx="1" type="body"/>
          </p:nvPr>
        </p:nvSpPr>
        <p:spPr>
          <a:xfrm>
            <a:off x="324000" y="813550"/>
            <a:ext cx="8496000" cy="3595200"/>
          </a:xfrm>
          <a:prstGeom prst="rect">
            <a:avLst/>
          </a:prstGeom>
        </p:spPr>
        <p:txBody>
          <a:bodyPr anchorCtr="0" anchor="t" bIns="45700" lIns="91425" spcFirstLastPara="1" rIns="91425" wrap="square" tIns="45700">
            <a:noAutofit/>
          </a:bodyPr>
          <a:lstStyle/>
          <a:p>
            <a:pPr indent="0" lvl="0" marL="0" rtl="0" algn="l">
              <a:lnSpc>
                <a:spcPct val="100000"/>
              </a:lnSpc>
              <a:spcBef>
                <a:spcPts val="1000"/>
              </a:spcBef>
              <a:spcAft>
                <a:spcPts val="0"/>
              </a:spcAft>
              <a:buClr>
                <a:schemeClr val="dk1"/>
              </a:buClr>
              <a:buSzPts val="1100"/>
              <a:buFont typeface="Arial"/>
              <a:buNone/>
            </a:pPr>
            <a:r>
              <a:rPr b="1" lang="en-US" sz="2100"/>
              <a:t>Eneseregulatsioon </a:t>
            </a:r>
            <a:r>
              <a:rPr lang="en-US" sz="2100"/>
              <a:t>on aktiivne, konstruktiivne protsess, kus õppijad seavad oma õpitegevuseks eesmärke, jälgivad, reguleerivad ja kontrollivad oma kognitiivseid protsesse, motivatsiooni ja käitumist juhindudes oma eesmärkidest ja keskkonna poolt seatud kontekstuaalsetest võimalustest (Pintrich, 2000). </a:t>
            </a:r>
            <a:endParaRPr sz="2100"/>
          </a:p>
          <a:p>
            <a:pPr indent="0" lvl="0" marL="0" rtl="0" algn="l">
              <a:lnSpc>
                <a:spcPct val="100000"/>
              </a:lnSpc>
              <a:spcBef>
                <a:spcPts val="1000"/>
              </a:spcBef>
              <a:spcAft>
                <a:spcPts val="0"/>
              </a:spcAft>
              <a:buClr>
                <a:schemeClr val="dk1"/>
              </a:buClr>
              <a:buSzPts val="1100"/>
              <a:buFont typeface="Arial"/>
              <a:buNone/>
            </a:pPr>
            <a:r>
              <a:rPr lang="en-US" sz="2100"/>
              <a:t>Eneseregulatsiooni komponendid: </a:t>
            </a:r>
            <a:endParaRPr sz="2100"/>
          </a:p>
          <a:p>
            <a:pPr indent="-361950" lvl="0" marL="457200" rtl="0" algn="l">
              <a:lnSpc>
                <a:spcPct val="100000"/>
              </a:lnSpc>
              <a:spcBef>
                <a:spcPts val="1000"/>
              </a:spcBef>
              <a:spcAft>
                <a:spcPts val="0"/>
              </a:spcAft>
              <a:buSzPts val="2100"/>
              <a:buChar char="●"/>
            </a:pPr>
            <a:r>
              <a:rPr lang="en-US" sz="2100"/>
              <a:t>kognitsioon, </a:t>
            </a:r>
            <a:endParaRPr sz="2100"/>
          </a:p>
          <a:p>
            <a:pPr indent="-361950" lvl="0" marL="457200" rtl="0" algn="l">
              <a:lnSpc>
                <a:spcPct val="100000"/>
              </a:lnSpc>
              <a:spcBef>
                <a:spcPts val="0"/>
              </a:spcBef>
              <a:spcAft>
                <a:spcPts val="0"/>
              </a:spcAft>
              <a:buSzPts val="2100"/>
              <a:buChar char="●"/>
            </a:pPr>
            <a:r>
              <a:rPr lang="en-US" sz="2100"/>
              <a:t>metakognitsioon,</a:t>
            </a:r>
            <a:endParaRPr sz="2100"/>
          </a:p>
          <a:p>
            <a:pPr indent="-361950" lvl="0" marL="457200" rtl="0" algn="l">
              <a:lnSpc>
                <a:spcPct val="100000"/>
              </a:lnSpc>
              <a:spcBef>
                <a:spcPts val="0"/>
              </a:spcBef>
              <a:spcAft>
                <a:spcPts val="0"/>
              </a:spcAft>
              <a:buSzPts val="2100"/>
              <a:buChar char="●"/>
            </a:pPr>
            <a:r>
              <a:rPr lang="en-US" sz="2100"/>
              <a:t>motivatsioon </a:t>
            </a:r>
            <a:endParaRPr sz="2100"/>
          </a:p>
          <a:p>
            <a:pPr indent="-361950" lvl="0" marL="457200" rtl="0" algn="l">
              <a:lnSpc>
                <a:spcPct val="100000"/>
              </a:lnSpc>
              <a:spcBef>
                <a:spcPts val="0"/>
              </a:spcBef>
              <a:spcAft>
                <a:spcPts val="0"/>
              </a:spcAft>
              <a:buSzPts val="2100"/>
              <a:buChar char="●"/>
            </a:pPr>
            <a:r>
              <a:rPr lang="en-US" sz="2100"/>
              <a:t>emotsioonid</a:t>
            </a:r>
            <a:endParaRPr sz="21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gdcc425569a_0_1223"/>
          <p:cNvSpPr txBox="1"/>
          <p:nvPr>
            <p:ph idx="1" type="body"/>
          </p:nvPr>
        </p:nvSpPr>
        <p:spPr>
          <a:xfrm>
            <a:off x="150775" y="121125"/>
            <a:ext cx="8911500" cy="996300"/>
          </a:xfrm>
          <a:prstGeom prst="rect">
            <a:avLst/>
          </a:prstGeom>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US" sz="1600"/>
              <a:t>Küsimus: </a:t>
            </a:r>
            <a:r>
              <a:rPr b="1" i="1" lang="en-US" sz="1600"/>
              <a:t>„Mõeldes tulevikule (viirusejärgsele ajale) ning toetudes oma distantsõppe kogemusele,  siis millist distantsõppe ja kontaktõppe vahekorda Te peate enda töö  jaoks sobivaks? Proovige hinnata, mitu protsenti õppetööle kuluvast ajast võiks õpe lähitulevikus toimuda distantsõppe vormis?“ </a:t>
            </a:r>
            <a:endParaRPr sz="1600"/>
          </a:p>
        </p:txBody>
      </p:sp>
      <p:pic>
        <p:nvPicPr>
          <p:cNvPr id="525" name="Google Shape;525;gdcc425569a_0_1223"/>
          <p:cNvPicPr preferRelativeResize="0"/>
          <p:nvPr/>
        </p:nvPicPr>
        <p:blipFill rotWithShape="1">
          <a:blip r:embed="rId3">
            <a:alphaModFix/>
          </a:blip>
          <a:srcRect b="0" l="0" r="0" t="0"/>
          <a:stretch/>
        </p:blipFill>
        <p:spPr>
          <a:xfrm>
            <a:off x="150775" y="933775"/>
            <a:ext cx="8915100" cy="42096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pic>
        <p:nvPicPr>
          <p:cNvPr id="530" name="Google Shape;530;gdcc425569a_0_1128"/>
          <p:cNvPicPr preferRelativeResize="0"/>
          <p:nvPr>
            <p:ph idx="4294967295" type="body"/>
          </p:nvPr>
        </p:nvPicPr>
        <p:blipFill rotWithShape="1">
          <a:blip r:embed="rId3">
            <a:alphaModFix/>
          </a:blip>
          <a:srcRect b="0" l="0" r="0" t="0"/>
          <a:stretch/>
        </p:blipFill>
        <p:spPr>
          <a:xfrm>
            <a:off x="431075" y="124097"/>
            <a:ext cx="7955400" cy="49575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gdcc425569a_0_1229"/>
          <p:cNvSpPr txBox="1"/>
          <p:nvPr>
            <p:ph type="title"/>
          </p:nvPr>
        </p:nvSpPr>
        <p:spPr>
          <a:xfrm>
            <a:off x="399025" y="136098"/>
            <a:ext cx="7886700" cy="843600"/>
          </a:xfrm>
          <a:prstGeom prst="rect">
            <a:avLst/>
          </a:prstGeom>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sz="4800"/>
              <a:t>Sõnumeid!</a:t>
            </a:r>
            <a:endParaRPr sz="4800"/>
          </a:p>
        </p:txBody>
      </p:sp>
      <p:sp>
        <p:nvSpPr>
          <p:cNvPr id="536" name="Google Shape;536;gdcc425569a_0_1229"/>
          <p:cNvSpPr txBox="1"/>
          <p:nvPr>
            <p:ph idx="1" type="body"/>
          </p:nvPr>
        </p:nvSpPr>
        <p:spPr>
          <a:xfrm>
            <a:off x="299850" y="979700"/>
            <a:ext cx="8502300" cy="3536100"/>
          </a:xfrm>
          <a:prstGeom prst="rect">
            <a:avLst/>
          </a:prstGeom>
        </p:spPr>
        <p:txBody>
          <a:bodyPr anchorCtr="0" anchor="t" bIns="45700" lIns="91425" spcFirstLastPara="1" rIns="91425" wrap="square" tIns="45700">
            <a:noAutofit/>
          </a:bodyPr>
          <a:lstStyle/>
          <a:p>
            <a:pPr indent="-127000" lvl="0" marL="177800" rtl="0" algn="l">
              <a:lnSpc>
                <a:spcPct val="90000"/>
              </a:lnSpc>
              <a:spcBef>
                <a:spcPts val="0"/>
              </a:spcBef>
              <a:spcAft>
                <a:spcPts val="0"/>
              </a:spcAft>
              <a:buClr>
                <a:schemeClr val="dk1"/>
              </a:buClr>
              <a:buSzPts val="1400"/>
              <a:buChar char="-"/>
            </a:pPr>
            <a:r>
              <a:rPr lang="en-US" sz="2100"/>
              <a:t>Neid, kes tahaksid </a:t>
            </a:r>
            <a:r>
              <a:rPr b="1" lang="en-US" sz="2100"/>
              <a:t>ainult kontaktõpet </a:t>
            </a:r>
            <a:r>
              <a:rPr lang="en-US" sz="2100"/>
              <a:t>suhteliselt vähe, ca 10%. Vaid 1-3 klassi puhul tõuseb puhta kontaktõppe eelistajate osakaal 25%-ni.</a:t>
            </a:r>
            <a:endParaRPr sz="2100"/>
          </a:p>
          <a:p>
            <a:pPr indent="-127000" lvl="0" marL="177800" rtl="0" algn="l">
              <a:lnSpc>
                <a:spcPct val="90000"/>
              </a:lnSpc>
              <a:spcBef>
                <a:spcPts val="800"/>
              </a:spcBef>
              <a:spcAft>
                <a:spcPts val="0"/>
              </a:spcAft>
              <a:buClr>
                <a:schemeClr val="dk1"/>
              </a:buClr>
              <a:buSzPts val="1400"/>
              <a:buChar char="-"/>
            </a:pPr>
            <a:r>
              <a:rPr lang="en-US" sz="2100"/>
              <a:t>Sarnane pilt nn </a:t>
            </a:r>
            <a:r>
              <a:rPr b="1" lang="en-US" sz="2100"/>
              <a:t>puhta distantsõppega</a:t>
            </a:r>
            <a:r>
              <a:rPr lang="en-US" sz="2100"/>
              <a:t>. Üle 90% list distantsõpet eelistaks ka vaid ca 10 % õpetajatest, 1-6 klassis veelgi vähem. </a:t>
            </a:r>
            <a:endParaRPr sz="2100"/>
          </a:p>
          <a:p>
            <a:pPr indent="-127000" lvl="0" marL="177800" rtl="0" algn="l">
              <a:lnSpc>
                <a:spcPct val="90000"/>
              </a:lnSpc>
              <a:spcBef>
                <a:spcPts val="800"/>
              </a:spcBef>
              <a:spcAft>
                <a:spcPts val="0"/>
              </a:spcAft>
              <a:buClr>
                <a:schemeClr val="dk1"/>
              </a:buClr>
              <a:buSzPts val="1400"/>
              <a:buChar char="-"/>
            </a:pPr>
            <a:r>
              <a:rPr lang="en-US" sz="2100"/>
              <a:t>Tulevik on hübriid! Samuti kontoritöötajatel. </a:t>
            </a:r>
            <a:endParaRPr sz="2100"/>
          </a:p>
          <a:p>
            <a:pPr indent="-127000" lvl="0" marL="177800" rtl="0" algn="l">
              <a:lnSpc>
                <a:spcPct val="90000"/>
              </a:lnSpc>
              <a:spcBef>
                <a:spcPts val="800"/>
              </a:spcBef>
              <a:spcAft>
                <a:spcPts val="0"/>
              </a:spcAft>
              <a:buClr>
                <a:schemeClr val="dk1"/>
              </a:buClr>
              <a:buSzPts val="1400"/>
              <a:buChar char="-"/>
            </a:pPr>
            <a:r>
              <a:rPr lang="en-US" sz="2100"/>
              <a:t>Millist osa õppetööst kindlasti kontaktõppena: uute teemade sisse juhatamine ja selgitamine; rühmatööd, diskussioonid, suhtlemine; keerulisemad ülesanded, praktilised tööd. </a:t>
            </a:r>
            <a:endParaRPr sz="2100"/>
          </a:p>
          <a:p>
            <a:pPr indent="-127000" lvl="0" marL="177800" rtl="0" algn="l">
              <a:lnSpc>
                <a:spcPct val="90000"/>
              </a:lnSpc>
              <a:spcBef>
                <a:spcPts val="800"/>
              </a:spcBef>
              <a:spcAft>
                <a:spcPts val="0"/>
              </a:spcAft>
              <a:buClr>
                <a:schemeClr val="dk1"/>
              </a:buClr>
              <a:buSzPts val="1400"/>
              <a:buChar char="-"/>
            </a:pPr>
            <a:r>
              <a:rPr lang="en-US" sz="2100"/>
              <a:t>Distantsõpe sobib: kinnistamine ja kordamine, faktiõppimine ja uurimistöö, kontroll ja testid, konsultatsioonid.</a:t>
            </a:r>
            <a:endParaRPr sz="21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gdcc425569a_0_1239"/>
          <p:cNvSpPr txBox="1"/>
          <p:nvPr>
            <p:ph idx="1" type="body"/>
          </p:nvPr>
        </p:nvSpPr>
        <p:spPr>
          <a:xfrm>
            <a:off x="625320" y="1820334"/>
            <a:ext cx="7909200" cy="24768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a:t>Aitäh!</a:t>
            </a:r>
            <a:endParaRPr/>
          </a:p>
          <a:p>
            <a:pPr indent="0" lvl="0" marL="0" rtl="0" algn="ctr">
              <a:spcBef>
                <a:spcPts val="1000"/>
              </a:spcBef>
              <a:spcAft>
                <a:spcPts val="0"/>
              </a:spcAft>
              <a:buNone/>
            </a:pPr>
            <a:r>
              <a:rPr lang="en-US"/>
              <a:t>Teie küsimused ja kommentaarid?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dcd79261c1_0_2"/>
          <p:cNvSpPr txBox="1"/>
          <p:nvPr>
            <p:ph type="title"/>
          </p:nvPr>
        </p:nvSpPr>
        <p:spPr>
          <a:xfrm>
            <a:off x="628650" y="273859"/>
            <a:ext cx="7886700" cy="3384900"/>
          </a:xfrm>
          <a:prstGeom prst="rect">
            <a:avLst/>
          </a:prstGeom>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sz="3600"/>
              <a:t>Meie uuringu fookuses õpetajate uskumused-arusaamad</a:t>
            </a:r>
            <a:endParaRPr sz="3600"/>
          </a:p>
          <a:p>
            <a:pPr indent="0" lvl="0" marL="0" rtl="0" algn="ctr">
              <a:lnSpc>
                <a:spcPct val="100000"/>
              </a:lnSpc>
              <a:spcBef>
                <a:spcPts val="0"/>
              </a:spcBef>
              <a:spcAft>
                <a:spcPts val="0"/>
              </a:spcAft>
              <a:buNone/>
            </a:pPr>
            <a:r>
              <a:rPr b="1" lang="en-US" sz="3600">
                <a:solidFill>
                  <a:srgbClr val="990000"/>
                </a:solidFill>
              </a:rPr>
              <a:t>MIKS?</a:t>
            </a:r>
            <a:endParaRPr b="1" sz="3600">
              <a:solidFill>
                <a:srgbClr val="99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dcd79261c1_0_8"/>
          <p:cNvSpPr txBox="1"/>
          <p:nvPr>
            <p:ph type="title"/>
          </p:nvPr>
        </p:nvSpPr>
        <p:spPr>
          <a:xfrm>
            <a:off x="386075" y="136075"/>
            <a:ext cx="8387700" cy="1391400"/>
          </a:xfrm>
          <a:prstGeom prst="rect">
            <a:avLst/>
          </a:prstGeom>
        </p:spPr>
        <p:txBody>
          <a:bodyPr anchorCtr="0" anchor="ctr" bIns="45700" lIns="91425" spcFirstLastPara="1" rIns="91425" wrap="square" tIns="45700">
            <a:noAutofit/>
          </a:bodyPr>
          <a:lstStyle/>
          <a:p>
            <a:pPr indent="0" lvl="0" marL="0" rtl="0" algn="l">
              <a:lnSpc>
                <a:spcPct val="70000"/>
              </a:lnSpc>
              <a:spcBef>
                <a:spcPts val="0"/>
              </a:spcBef>
              <a:spcAft>
                <a:spcPts val="0"/>
              </a:spcAft>
              <a:buNone/>
            </a:pPr>
            <a:r>
              <a:rPr b="1" lang="en-US" sz="3600"/>
              <a:t>Väärarusaamad või -uskumused enesereguleeritud õppimise kohta</a:t>
            </a:r>
            <a:r>
              <a:rPr lang="en-US" sz="3600"/>
              <a:t> (1) </a:t>
            </a:r>
            <a:r>
              <a:rPr lang="en-US" sz="2400"/>
              <a:t>(Lawson, Vosniadou, Van Deur, Wyra &amp; Jeffries, 2018)</a:t>
            </a:r>
            <a:endParaRPr sz="2400"/>
          </a:p>
        </p:txBody>
      </p:sp>
      <p:sp>
        <p:nvSpPr>
          <p:cNvPr id="299" name="Google Shape;299;gdcd79261c1_0_8"/>
          <p:cNvSpPr txBox="1"/>
          <p:nvPr>
            <p:ph idx="1" type="body"/>
          </p:nvPr>
        </p:nvSpPr>
        <p:spPr>
          <a:xfrm>
            <a:off x="386075" y="1699200"/>
            <a:ext cx="8148600" cy="2598000"/>
          </a:xfrm>
          <a:prstGeom prst="rect">
            <a:avLst/>
          </a:prstGeom>
        </p:spPr>
        <p:txBody>
          <a:bodyPr anchorCtr="0" anchor="t" bIns="45700" lIns="91425" spcFirstLastPara="1" rIns="91425" wrap="square" tIns="45700">
            <a:noAutofit/>
          </a:bodyPr>
          <a:lstStyle/>
          <a:p>
            <a:pPr indent="-406400" lvl="0" marL="457200" rtl="0" algn="l">
              <a:lnSpc>
                <a:spcPct val="100000"/>
              </a:lnSpc>
              <a:spcBef>
                <a:spcPts val="1000"/>
              </a:spcBef>
              <a:spcAft>
                <a:spcPts val="0"/>
              </a:spcAft>
              <a:buSzPts val="2800"/>
              <a:buChar char="-"/>
            </a:pPr>
            <a:r>
              <a:rPr lang="en-US"/>
              <a:t>Teadmised õppimise ja eneseregulatsiooni kohta omandatakse personaalsete õpikogemuste käigus iseeneslikult ega vaja eraldi õpetamist</a:t>
            </a:r>
            <a:endParaRPr/>
          </a:p>
          <a:p>
            <a:pPr indent="-406400" lvl="0" marL="457200" rtl="0" algn="l">
              <a:lnSpc>
                <a:spcPct val="100000"/>
              </a:lnSpc>
              <a:spcBef>
                <a:spcPts val="0"/>
              </a:spcBef>
              <a:spcAft>
                <a:spcPts val="0"/>
              </a:spcAft>
              <a:buSzPts val="2800"/>
              <a:buChar char="-"/>
            </a:pPr>
            <a:r>
              <a:rPr lang="en-US"/>
              <a:t>Eneseregulatsiooni on õppija, mitte õpetaja vastutus</a:t>
            </a:r>
            <a:endParaRPr/>
          </a:p>
          <a:p>
            <a:pPr indent="-406400" lvl="0" marL="457200" rtl="0" algn="l">
              <a:lnSpc>
                <a:spcPct val="100000"/>
              </a:lnSpc>
              <a:spcBef>
                <a:spcPts val="0"/>
              </a:spcBef>
              <a:spcAft>
                <a:spcPts val="0"/>
              </a:spcAft>
              <a:buSzPts val="2800"/>
              <a:buChar char="-"/>
            </a:pPr>
            <a:r>
              <a:rPr lang="en-US"/>
              <a:t>Enesereguleeritud õppimiseks on suutelised vaid teatud õpilased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dcd79261c1_0_15"/>
          <p:cNvSpPr txBox="1"/>
          <p:nvPr>
            <p:ph type="title"/>
          </p:nvPr>
        </p:nvSpPr>
        <p:spPr>
          <a:xfrm>
            <a:off x="275550" y="151375"/>
            <a:ext cx="8541900" cy="1391400"/>
          </a:xfrm>
          <a:prstGeom prst="rect">
            <a:avLst/>
          </a:prstGeom>
        </p:spPr>
        <p:txBody>
          <a:bodyPr anchorCtr="0" anchor="ctr" bIns="45700" lIns="91425" spcFirstLastPara="1" rIns="91425" wrap="square" tIns="45700">
            <a:noAutofit/>
          </a:bodyPr>
          <a:lstStyle/>
          <a:p>
            <a:pPr indent="0" lvl="0" marL="0" rtl="0" algn="l">
              <a:lnSpc>
                <a:spcPct val="70000"/>
              </a:lnSpc>
              <a:spcBef>
                <a:spcPts val="0"/>
              </a:spcBef>
              <a:spcAft>
                <a:spcPts val="0"/>
              </a:spcAft>
              <a:buNone/>
            </a:pPr>
            <a:r>
              <a:rPr b="1" lang="en-US" sz="3600"/>
              <a:t>Väärarusaamad või -uskumused enesereguleeritud õppimise kohta </a:t>
            </a:r>
            <a:r>
              <a:rPr lang="en-US" sz="3600"/>
              <a:t>(2) </a:t>
            </a:r>
            <a:endParaRPr sz="3600"/>
          </a:p>
          <a:p>
            <a:pPr indent="0" lvl="0" marL="0" rtl="0" algn="l">
              <a:lnSpc>
                <a:spcPct val="70000"/>
              </a:lnSpc>
              <a:spcBef>
                <a:spcPts val="0"/>
              </a:spcBef>
              <a:spcAft>
                <a:spcPts val="0"/>
              </a:spcAft>
              <a:buNone/>
            </a:pPr>
            <a:r>
              <a:rPr lang="en-US" sz="2400"/>
              <a:t>(Lawson, Vosniadou, Van Deur, Wyra &amp; Jeffries, 2018)</a:t>
            </a:r>
            <a:endParaRPr/>
          </a:p>
        </p:txBody>
      </p:sp>
      <p:sp>
        <p:nvSpPr>
          <p:cNvPr id="305" name="Google Shape;305;gdcd79261c1_0_15"/>
          <p:cNvSpPr txBox="1"/>
          <p:nvPr>
            <p:ph idx="1" type="body"/>
          </p:nvPr>
        </p:nvSpPr>
        <p:spPr>
          <a:xfrm>
            <a:off x="540845" y="1621309"/>
            <a:ext cx="7909200" cy="2476800"/>
          </a:xfrm>
          <a:prstGeom prst="rect">
            <a:avLst/>
          </a:prstGeom>
        </p:spPr>
        <p:txBody>
          <a:bodyPr anchorCtr="0" anchor="t" bIns="45700" lIns="91425" spcFirstLastPara="1" rIns="91425" wrap="square" tIns="45700">
            <a:noAutofit/>
          </a:bodyPr>
          <a:lstStyle/>
          <a:p>
            <a:pPr indent="-387350" lvl="0" marL="457200" rtl="0" algn="l">
              <a:lnSpc>
                <a:spcPct val="100000"/>
              </a:lnSpc>
              <a:spcBef>
                <a:spcPts val="1000"/>
              </a:spcBef>
              <a:spcAft>
                <a:spcPts val="0"/>
              </a:spcAft>
              <a:buSzPts val="2500"/>
              <a:buChar char="-"/>
            </a:pPr>
            <a:r>
              <a:rPr lang="en-US" sz="2500"/>
              <a:t>Õppimise ja eneseregulatsiooni alased teadmised erinevad ainealastest teadmistest, mille kohta saab konstrueerida keerukaid, sügavaid mitmekihilisi teadmisi</a:t>
            </a:r>
            <a:endParaRPr sz="2500"/>
          </a:p>
          <a:p>
            <a:pPr indent="-387350" lvl="0" marL="457200" rtl="0" algn="l">
              <a:lnSpc>
                <a:spcPct val="100000"/>
              </a:lnSpc>
              <a:spcBef>
                <a:spcPts val="0"/>
              </a:spcBef>
              <a:spcAft>
                <a:spcPts val="0"/>
              </a:spcAft>
              <a:buSzPts val="2500"/>
              <a:buChar char="-"/>
            </a:pPr>
            <a:r>
              <a:rPr lang="en-US" sz="2500"/>
              <a:t>Sisuteadmised on olulisemad kui strateegiateadmised</a:t>
            </a:r>
            <a:endParaRPr sz="2500"/>
          </a:p>
          <a:p>
            <a:pPr indent="-387350" lvl="0" marL="457200" rtl="0" algn="l">
              <a:lnSpc>
                <a:spcPct val="100000"/>
              </a:lnSpc>
              <a:spcBef>
                <a:spcPts val="0"/>
              </a:spcBef>
              <a:spcAft>
                <a:spcPts val="0"/>
              </a:spcAft>
              <a:buSzPts val="2500"/>
              <a:buChar char="-"/>
            </a:pPr>
            <a:r>
              <a:rPr lang="en-US" sz="2500"/>
              <a:t>Ebakindlus õpetajana, kas ma oskan õpilastele enesereguleeritud õppimist õpetada</a:t>
            </a:r>
            <a:endParaRPr sz="2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dcd79261c1_0_21"/>
          <p:cNvSpPr txBox="1"/>
          <p:nvPr>
            <p:ph type="title"/>
          </p:nvPr>
        </p:nvSpPr>
        <p:spPr>
          <a:xfrm>
            <a:off x="77550" y="107444"/>
            <a:ext cx="7886700" cy="139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600"/>
              <a:t>Õpetajate valmisolek enesereguleeritud õppimise toetamiseks vastanud õpetajate hinnangul (N = 812)</a:t>
            </a:r>
            <a:endParaRPr sz="3600"/>
          </a:p>
        </p:txBody>
      </p:sp>
      <p:sp>
        <p:nvSpPr>
          <p:cNvPr id="311" name="Google Shape;311;gdcd79261c1_0_21"/>
          <p:cNvSpPr txBox="1"/>
          <p:nvPr>
            <p:ph idx="1" type="body"/>
          </p:nvPr>
        </p:nvSpPr>
        <p:spPr>
          <a:xfrm>
            <a:off x="349775" y="1498849"/>
            <a:ext cx="8375700" cy="2772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sz="2300"/>
              <a:t>39,6% paljud</a:t>
            </a:r>
            <a:endParaRPr sz="2300"/>
          </a:p>
          <a:p>
            <a:pPr indent="0" lvl="0" marL="0" rtl="0" algn="l">
              <a:spcBef>
                <a:spcPts val="1000"/>
              </a:spcBef>
              <a:spcAft>
                <a:spcPts val="0"/>
              </a:spcAft>
              <a:buClr>
                <a:schemeClr val="dk1"/>
              </a:buClr>
              <a:buSzPts val="1100"/>
              <a:buFont typeface="Arial"/>
              <a:buNone/>
            </a:pPr>
            <a:r>
              <a:rPr lang="en-US" sz="2300"/>
              <a:t>34,5% umbes pooled</a:t>
            </a:r>
            <a:endParaRPr sz="2300"/>
          </a:p>
          <a:p>
            <a:pPr indent="0" lvl="0" marL="0" rtl="0" algn="l">
              <a:spcBef>
                <a:spcPts val="1000"/>
              </a:spcBef>
              <a:spcAft>
                <a:spcPts val="0"/>
              </a:spcAft>
              <a:buClr>
                <a:schemeClr val="dk1"/>
              </a:buClr>
              <a:buSzPts val="1100"/>
              <a:buFont typeface="Arial"/>
              <a:buNone/>
            </a:pPr>
            <a:r>
              <a:rPr lang="en-US" sz="2300"/>
              <a:t>21,4% mõned</a:t>
            </a:r>
            <a:endParaRPr sz="2300"/>
          </a:p>
          <a:p>
            <a:pPr indent="0" lvl="0" marL="0" rtl="0" algn="l">
              <a:spcBef>
                <a:spcPts val="1000"/>
              </a:spcBef>
              <a:spcAft>
                <a:spcPts val="0"/>
              </a:spcAft>
              <a:buClr>
                <a:schemeClr val="dk1"/>
              </a:buClr>
              <a:buSzPts val="1100"/>
              <a:buFont typeface="Arial"/>
              <a:buNone/>
            </a:pPr>
            <a:r>
              <a:rPr lang="en-US" sz="2300"/>
              <a:t>3,9% peaaegu kõik</a:t>
            </a:r>
            <a:endParaRPr sz="2300"/>
          </a:p>
          <a:p>
            <a:pPr indent="0" lvl="0" marL="0" rtl="0" algn="l">
              <a:spcBef>
                <a:spcPts val="1000"/>
              </a:spcBef>
              <a:spcAft>
                <a:spcPts val="0"/>
              </a:spcAft>
              <a:buNone/>
            </a:pPr>
            <a:r>
              <a:rPr lang="en-US" sz="2300"/>
              <a:t>0,6% mitte keegi</a:t>
            </a:r>
            <a:endParaRPr sz="2300"/>
          </a:p>
        </p:txBody>
      </p:sp>
      <p:pic>
        <p:nvPicPr>
          <p:cNvPr id="312" name="Google Shape;312;gdcd79261c1_0_21"/>
          <p:cNvPicPr preferRelativeResize="0"/>
          <p:nvPr/>
        </p:nvPicPr>
        <p:blipFill>
          <a:blip r:embed="rId3">
            <a:alphaModFix/>
          </a:blip>
          <a:stretch>
            <a:fillRect/>
          </a:stretch>
        </p:blipFill>
        <p:spPr>
          <a:xfrm>
            <a:off x="3170823" y="1184623"/>
            <a:ext cx="5973174" cy="3958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dcd79261c1_0_29"/>
          <p:cNvSpPr txBox="1"/>
          <p:nvPr>
            <p:ph type="title"/>
          </p:nvPr>
        </p:nvSpPr>
        <p:spPr>
          <a:xfrm>
            <a:off x="337800" y="151373"/>
            <a:ext cx="7886700" cy="996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600"/>
              <a:t>Õpetajate hinnang õpilaste valmisolekule enesereguleeritud õppimiseks (N = 812)</a:t>
            </a:r>
            <a:endParaRPr sz="3600"/>
          </a:p>
        </p:txBody>
      </p:sp>
      <p:pic>
        <p:nvPicPr>
          <p:cNvPr id="318" name="Google Shape;318;gdcd79261c1_0_29"/>
          <p:cNvPicPr preferRelativeResize="0"/>
          <p:nvPr/>
        </p:nvPicPr>
        <p:blipFill>
          <a:blip r:embed="rId3">
            <a:alphaModFix/>
          </a:blip>
          <a:stretch>
            <a:fillRect/>
          </a:stretch>
        </p:blipFill>
        <p:spPr>
          <a:xfrm>
            <a:off x="0" y="1147975"/>
            <a:ext cx="9144000" cy="357186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LU Esitlus">
  <a:themeElements>
    <a:clrScheme name="TLY">
      <a:dk1>
        <a:srgbClr val="000000"/>
      </a:dk1>
      <a:lt1>
        <a:srgbClr val="FFFFFF"/>
      </a:lt1>
      <a:dk2>
        <a:srgbClr val="44546A"/>
      </a:dk2>
      <a:lt2>
        <a:srgbClr val="E7E6E6"/>
      </a:lt2>
      <a:accent1>
        <a:srgbClr val="CF003A"/>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