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42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8" r:id="rId15"/>
    <p:sldId id="309" r:id="rId16"/>
    <p:sldId id="310" r:id="rId17"/>
    <p:sldId id="324" r:id="rId18"/>
    <p:sldId id="311" r:id="rId19"/>
    <p:sldId id="312" r:id="rId20"/>
    <p:sldId id="313" r:id="rId21"/>
    <p:sldId id="326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29" r:id="rId30"/>
    <p:sldId id="341" r:id="rId31"/>
    <p:sldId id="342" r:id="rId32"/>
    <p:sldId id="343" r:id="rId33"/>
    <p:sldId id="289" r:id="rId34"/>
    <p:sldId id="317" r:id="rId35"/>
    <p:sldId id="327" r:id="rId36"/>
    <p:sldId id="283" r:id="rId37"/>
    <p:sldId id="282" r:id="rId38"/>
    <p:sldId id="334" r:id="rId39"/>
    <p:sldId id="330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BE8"/>
    <a:srgbClr val="F68D2E"/>
    <a:srgbClr val="DF6636"/>
    <a:srgbClr val="D3BBA8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70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8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>
                <a:latin typeface="Times New Roman"/>
              </a:rPr>
              <a:t>5/30/18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>
                <a:latin typeface="Times New Roman"/>
              </a:r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59CBE8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9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9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9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7" name="Picture 6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4" name="Picture 3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7" name="Picture 16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" name="Picture 9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L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0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7" name="Picture 6" descr="L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62" y="5715960"/>
            <a:ext cx="2622385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Esitluse 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 smtClean="0"/>
              <a:t>dolorep</a:t>
            </a:r>
            <a:r>
              <a:rPr lang="en-US" dirty="0" smtClean="0"/>
              <a:t> </a:t>
            </a:r>
            <a:r>
              <a:rPr lang="en-US" dirty="0" err="1"/>
              <a:t>tatamet</a:t>
            </a:r>
            <a:r>
              <a:rPr lang="en-US" dirty="0"/>
              <a:t> des </a:t>
            </a:r>
            <a:r>
              <a:rPr lang="en-US" dirty="0" smtClean="0"/>
              <a:t>exe.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7232"/>
            <a:ext cx="8470900" cy="1325563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28071574756_8a8e0f415c_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veniam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Vahe</a:t>
            </a:r>
            <a:r>
              <a:rPr lang="en-US" dirty="0" smtClean="0">
                <a:solidFill>
                  <a:srgbClr val="FFFFFF"/>
                </a:solidFill>
              </a:rPr>
              <a:t>-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pealkiri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6" name="Picture 5" descr="LTI-est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388" y="5718757"/>
            <a:ext cx="2626312" cy="11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 descr="11-keemialabor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8" name="Picture Placeholder 2" descr="Mukri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92696"/>
            <a:ext cx="2340000" cy="2340000"/>
          </a:xfrm>
        </p:spPr>
      </p:pic>
      <p:pic>
        <p:nvPicPr>
          <p:cNvPr id="9" name="Picture Placeholder 7" descr="38211327162_628b8d9f45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>
          <a:xfrm>
            <a:off x="61561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10" name="Picture Placeholder 7" descr="38211327162_628b8d9f45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>
          <a:xfrm>
            <a:off x="6156176" y="692696"/>
            <a:ext cx="2340000" cy="2340000"/>
          </a:xfrm>
        </p:spPr>
      </p:pic>
      <p:pic>
        <p:nvPicPr>
          <p:cNvPr id="11" name="Picture Placeholder 4" descr="cycling-1938927_1920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9" name="Picture Placeholder 2" descr="Mukri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92696"/>
            <a:ext cx="2340000" cy="2340000"/>
          </a:xfrm>
        </p:spPr>
      </p:pic>
      <p:pic>
        <p:nvPicPr>
          <p:cNvPr id="10" name="Picture Placeholder 4" descr="cycling-1938927_1920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Vahe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3" descr="tlu_ivar_veermae_copyright_019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445" y="1036284"/>
            <a:ext cx="4212000" cy="4212000"/>
          </a:xfrm>
        </p:spPr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 descr="teenage-girl-in-park_StJg4NUCBj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41"/>
          <a:stretch/>
        </p:blipFill>
        <p:spPr>
          <a:xfrm>
            <a:off x="4187176" y="-483571"/>
            <a:ext cx="7856510" cy="7856510"/>
          </a:xfrm>
        </p:spPr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rh-antropoloogide konverent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5" descr="graphicstock-young-professional-fitness-coach-standing-in-studio_H0b7X9xoZW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graphicstock-two-scientists-looking-at-camera-while-working-with-chemical-liquids-in-laboratory_rre0gT5jxZ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ildiallkiri</a:t>
            </a:r>
            <a:endParaRPr lang="en-US" dirty="0"/>
          </a:p>
        </p:txBody>
      </p:sp>
      <p:pic>
        <p:nvPicPr>
          <p:cNvPr id="5" name="Picture Placeholder 6" descr="28105622415_c2eac091bc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17500"/>
            <a:ext cx="8356600" cy="5346700"/>
          </a:xfrm>
        </p:spPr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16961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Pikem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r>
                        <a:rPr lang="en-US" sz="1200" dirty="0" smtClean="0">
                          <a:latin typeface="Times New Roman"/>
                        </a:rPr>
                        <a:t/>
                      </a:r>
                      <a:br>
                        <a:rPr lang="en-US" sz="1200" dirty="0" smtClean="0">
                          <a:latin typeface="Times New Roman"/>
                        </a:rPr>
                      </a:br>
                      <a:r>
                        <a:rPr lang="en-US" sz="1200" dirty="0" err="1" smtClean="0">
                          <a:latin typeface="Times New Roman"/>
                        </a:rPr>
                        <a:t>kahel</a:t>
                      </a:r>
                      <a:r>
                        <a:rPr lang="en-US" sz="1200" dirty="0" smtClean="0">
                          <a:latin typeface="Times New Roman"/>
                        </a:rPr>
                        <a:t> real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12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</a:rPr>
                        <a:t>tekst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C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r>
              <a:rPr lang="en-US" sz="1600" dirty="0" smtClean="0">
                <a:latin typeface="Times New Roman"/>
              </a:rPr>
              <a:t>..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r>
              <a:rPr lang="en-US" sz="1600" dirty="0" smtClean="0">
                <a:latin typeface="Times New Roman"/>
              </a:rPr>
              <a:t>..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Alampunkti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Loetelu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8" name="Picture Placeholder 7" descr="Indrek Pajula tlu_vanalinn_panoraam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2" descr="sport-biking-young-woman-sitting-on-pier-by-natural-lake_rKBXH46Vj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545" y="1435100"/>
            <a:ext cx="1069984" cy="1069984"/>
          </a:xfrm>
        </p:spPr>
      </p:pic>
      <p:pic>
        <p:nvPicPr>
          <p:cNvPr id="22" name="Picture Placeholder 5" descr="cbi-0216-093_038_150611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4745" y="1435100"/>
            <a:ext cx="1069984" cy="1069984"/>
          </a:xfrm>
        </p:spPr>
      </p:pic>
      <p:pic>
        <p:nvPicPr>
          <p:cNvPr id="24" name="Picture Placeholder 13" descr="27824727280_613c241d04_k.jpg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7745" y="1435100"/>
            <a:ext cx="1069984" cy="1069984"/>
          </a:xfrm>
        </p:spPr>
      </p:pic>
      <p:pic>
        <p:nvPicPr>
          <p:cNvPr id="26" name="Picture Placeholder 16" descr="27825332870_86b8e97f53_k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445" y="3873500"/>
            <a:ext cx="1069984" cy="1069984"/>
          </a:xfrm>
        </p:spPr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59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lu_ivar_veermae_copyright_00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pikk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t-EE" dirty="0" smtClean="0"/>
              <a:t>TÄNAN!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ESITLEJA NIMI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7" y="631066"/>
            <a:ext cx="7677150" cy="55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PEALKIRI NELJA</a:t>
            </a:r>
            <a:br>
              <a:rPr lang="en-US" dirty="0"/>
            </a:br>
            <a:r>
              <a:rPr lang="en-US" dirty="0"/>
              <a:t>VÕI VIIE SÕNAGA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594</Words>
  <Application>Microsoft Macintosh PowerPoint</Application>
  <PresentationFormat>On-screen Show (4:3)</PresentationFormat>
  <Paragraphs>167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Lucida Grande</vt:lpstr>
      <vt:lpstr>Times New Roman</vt:lpstr>
      <vt:lpstr>Arial</vt:lpstr>
      <vt:lpstr>TLU Esitlus</vt:lpstr>
      <vt:lpstr>Esitluse pealkiri</vt:lpstr>
      <vt:lpstr>Esitluse pikk pealkiri</vt:lpstr>
      <vt:lpstr>Esitluse pikk pealkiri</vt:lpstr>
      <vt:lpstr>Esitluse pikk pealkiri</vt:lpstr>
      <vt:lpstr>PowerPoint Presentation</vt:lpstr>
      <vt:lpstr>Pealkiri nelja  või viie sõnaga</vt:lpstr>
      <vt:lpstr>Pealkiri nelja  või viie sõnaga</vt:lpstr>
      <vt:lpstr>Pealkiri nelja  või viie sõnaga</vt:lpstr>
      <vt:lpstr>PEALKIRI NELJA VÕI VIIE SÕNAGA</vt:lpstr>
      <vt:lpstr>PowerPoint Presentation</vt:lpstr>
      <vt:lpstr>vahepealkiri</vt:lpstr>
      <vt:lpstr>Pealkiri</vt:lpstr>
      <vt:lpstr>Pealkiri</vt:lpstr>
      <vt:lpstr>PowerPoint Presentation</vt:lpstr>
      <vt:lpstr>Võrdlus</vt:lpstr>
      <vt:lpstr>võrdlus</vt:lpstr>
      <vt:lpstr>Vahe- pealkiri</vt:lpstr>
      <vt:lpstr>PowerPoint Presentation</vt:lpstr>
      <vt:lpstr>PowerPoint Presentation</vt:lpstr>
      <vt:lpstr>PowerPoint Presentation</vt:lpstr>
      <vt:lpstr>PowerPoint Presentation</vt:lpstr>
      <vt:lpstr>pealkiri</vt:lpstr>
      <vt:lpstr>pealkiri</vt:lpstr>
      <vt:lpstr>pealkiri</vt:lpstr>
      <vt:lpstr>Vahe- pealkiri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Loetelu pealkiri</vt:lpstr>
      <vt:lpstr>LOETELU PEALKIRI</vt:lpstr>
      <vt:lpstr>LOETELU PEALKIRI</vt:lpstr>
      <vt:lpstr>PowerPoint Presentation</vt:lpstr>
      <vt:lpstr>TÄNAN!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2018-05-30T08:05:28Z</dcterms:modified>
</cp:coreProperties>
</file>