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8" r:id="rId2"/>
    <p:sldMasterId id="2147483711" r:id="rId3"/>
  </p:sldMasterIdLst>
  <p:notesMasterIdLst>
    <p:notesMasterId r:id="rId45"/>
  </p:notesMasterIdLst>
  <p:sldIdLst>
    <p:sldId id="256" r:id="rId4"/>
    <p:sldId id="260" r:id="rId5"/>
    <p:sldId id="258" r:id="rId6"/>
    <p:sldId id="257" r:id="rId7"/>
    <p:sldId id="259" r:id="rId8"/>
    <p:sldId id="261" r:id="rId9"/>
    <p:sldId id="262" r:id="rId10"/>
    <p:sldId id="263" r:id="rId11"/>
    <p:sldId id="264" r:id="rId12"/>
    <p:sldId id="265" r:id="rId13"/>
    <p:sldId id="271" r:id="rId14"/>
    <p:sldId id="299" r:id="rId15"/>
    <p:sldId id="270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5143500" type="screen16x9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95"/>
    <p:restoredTop sz="94674"/>
  </p:normalViewPr>
  <p:slideViewPr>
    <p:cSldViewPr snapToGrid="0" snapToObjects="1">
      <p:cViewPr varScale="1">
        <p:scale>
          <a:sx n="112" d="100"/>
          <a:sy n="112" d="100"/>
        </p:scale>
        <p:origin x="192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66C6C-21AF-CE4F-B61A-C4581B4FF8EB}" type="datetimeFigureOut">
              <a:rPr lang="en-US" smtClean="0"/>
              <a:t>6/14/18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EE674-6D5A-434B-B0C3-94E05F29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0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EE674-6D5A-434B-B0C3-94E05F293FF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12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EE674-6D5A-434B-B0C3-94E05F293FF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06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EE674-6D5A-434B-B0C3-94E05F293FF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32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EE674-6D5A-434B-B0C3-94E05F293FF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96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771" y="1224248"/>
            <a:ext cx="7772400" cy="1627909"/>
          </a:xfrm>
        </p:spPr>
        <p:txBody>
          <a:bodyPr anchor="b"/>
          <a:lstStyle>
            <a:lvl1pPr algn="l">
              <a:defRPr sz="8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771" y="2855940"/>
            <a:ext cx="7772400" cy="932999"/>
          </a:xfrm>
        </p:spPr>
        <p:txBody>
          <a:bodyPr>
            <a:normAutofit/>
          </a:bodyPr>
          <a:lstStyle>
            <a:lvl1pPr marL="0" indent="0" algn="l">
              <a:buNone/>
              <a:defRPr sz="2000" cap="small" spc="3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</a:t>
            </a:r>
          </a:p>
          <a:p>
            <a:r>
              <a:rPr lang="en-US" dirty="0" err="1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15040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80FEC02-1809-7749-96B0-5FD11BABA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2352"/>
            <a:ext cx="7886700" cy="903793"/>
          </a:xfrm>
        </p:spPr>
        <p:txBody>
          <a:bodyPr anchor="ctr"/>
          <a:lstStyle>
            <a:lvl1pPr>
              <a:lnSpc>
                <a:spcPts val="4500"/>
              </a:lnSpc>
              <a:defRPr sz="4000" i="0" cap="sm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CFF27F-12AE-BA4B-B175-D9294B0A0D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650" y="1596661"/>
            <a:ext cx="38862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1440000" indent="-360000">
              <a:spcBef>
                <a:spcPts val="600"/>
              </a:spcBef>
              <a:defRPr sz="1400"/>
            </a:lvl4pPr>
            <a:lvl5pPr marL="1800000" indent="-360000"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B4AC048-D64E-424F-B2AC-303F440B9D5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29150" y="1596661"/>
            <a:ext cx="38862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1440000" indent="-360000">
              <a:spcBef>
                <a:spcPts val="600"/>
              </a:spcBef>
              <a:defRPr sz="1400"/>
            </a:lvl4pPr>
            <a:lvl5pPr marL="1800000" indent="-360000"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64222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2BE05F-B211-F843-AE78-6D064C9AA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681" y="1312415"/>
            <a:ext cx="5175630" cy="2162989"/>
          </a:xfrm>
        </p:spPr>
        <p:txBody>
          <a:bodyPr anchor="ctr">
            <a:noAutofit/>
          </a:bodyPr>
          <a:lstStyle>
            <a:lvl1pPr marL="360000" indent="-360000">
              <a:spcBef>
                <a:spcPts val="1200"/>
              </a:spcBef>
              <a:defRPr sz="3200"/>
            </a:lvl1pPr>
            <a:lvl2pPr marL="720000" indent="-360000">
              <a:spcBef>
                <a:spcPts val="600"/>
              </a:spcBef>
              <a:defRPr sz="2800"/>
            </a:lvl2pPr>
            <a:lvl3pPr marL="1080000" indent="-360000">
              <a:spcBef>
                <a:spcPts val="600"/>
              </a:spcBef>
              <a:defRPr sz="2000"/>
            </a:lvl3pPr>
            <a:lvl4pPr marL="1440000" indent="-360000">
              <a:spcBef>
                <a:spcPts val="600"/>
              </a:spcBef>
              <a:defRPr sz="1800"/>
            </a:lvl4pPr>
            <a:lvl5pPr marL="360000" indent="-360000">
              <a:spcBef>
                <a:spcPts val="1800"/>
              </a:spcBef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5EE132A-F39B-5240-9954-5ED7602539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9626" y="37071"/>
            <a:ext cx="2411413" cy="5226051"/>
          </a:xfrm>
        </p:spPr>
        <p:txBody>
          <a:bodyPr>
            <a:noAutofit/>
          </a:bodyPr>
          <a:lstStyle>
            <a:lvl1pPr marL="0" indent="0">
              <a:buNone/>
              <a:defRPr sz="344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6210757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de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0411D68-A925-D742-A7C6-189069ABA4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5912" y="512957"/>
            <a:ext cx="2163763" cy="216376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BBFC2A7-B2E6-0542-AA7A-131B07F9FE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0119" y="512957"/>
            <a:ext cx="2163763" cy="2163763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003E08-B499-A147-9166-523ECC573927}"/>
              </a:ext>
            </a:extLst>
          </p:cNvPr>
          <p:cNvSpPr/>
          <p:nvPr userDrawn="1"/>
        </p:nvSpPr>
        <p:spPr>
          <a:xfrm>
            <a:off x="724326" y="512956"/>
            <a:ext cx="2163763" cy="21637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EB7468-93CF-D84D-B3CE-649E11BA2B8B}"/>
              </a:ext>
            </a:extLst>
          </p:cNvPr>
          <p:cNvSpPr txBox="1"/>
          <p:nvPr userDrawn="1"/>
        </p:nvSpPr>
        <p:spPr>
          <a:xfrm>
            <a:off x="802383" y="486841"/>
            <a:ext cx="925261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i="1" dirty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0C83FA3-310A-764D-8642-5238B8ADD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68" y="2785700"/>
            <a:ext cx="7698707" cy="1450046"/>
          </a:xfrm>
        </p:spPr>
        <p:txBody>
          <a:bodyPr>
            <a:no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44FD74-95ED-9F49-A2C5-6DB132B58B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312" y="1645017"/>
            <a:ext cx="2048635" cy="982274"/>
          </a:xfrm>
        </p:spPr>
        <p:txBody>
          <a:bodyPr anchor="b">
            <a:normAutofit/>
          </a:bodyPr>
          <a:lstStyle>
            <a:lvl1pPr marL="0" indent="0">
              <a:buNone/>
              <a:defRPr sz="2800" cap="all" spc="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43145282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de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0411D68-A925-D742-A7C6-189069ABA4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5912" y="512957"/>
            <a:ext cx="2163763" cy="216376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BBFC2A7-B2E6-0542-AA7A-131B07F9FE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4326" y="512955"/>
            <a:ext cx="2163763" cy="21637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003E08-B499-A147-9166-523ECC573927}"/>
              </a:ext>
            </a:extLst>
          </p:cNvPr>
          <p:cNvSpPr/>
          <p:nvPr userDrawn="1"/>
        </p:nvSpPr>
        <p:spPr>
          <a:xfrm>
            <a:off x="3490119" y="512956"/>
            <a:ext cx="2163763" cy="21637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EB7468-93CF-D84D-B3CE-649E11BA2B8B}"/>
              </a:ext>
            </a:extLst>
          </p:cNvPr>
          <p:cNvSpPr txBox="1"/>
          <p:nvPr userDrawn="1"/>
        </p:nvSpPr>
        <p:spPr>
          <a:xfrm>
            <a:off x="3568176" y="486841"/>
            <a:ext cx="925261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i="1" dirty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72B2BA-FA92-974D-94AB-F19AFDBD4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68" y="2785700"/>
            <a:ext cx="7698707" cy="1450046"/>
          </a:xfrm>
        </p:spPr>
        <p:txBody>
          <a:bodyPr>
            <a:no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CE70C9B-E228-844F-91EA-BE96355CD0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46003" y="1645017"/>
            <a:ext cx="2048635" cy="982274"/>
          </a:xfrm>
        </p:spPr>
        <p:txBody>
          <a:bodyPr anchor="b">
            <a:normAutofit/>
          </a:bodyPr>
          <a:lstStyle>
            <a:lvl1pPr marL="0" indent="0">
              <a:buNone/>
              <a:defRPr sz="2800" cap="all" spc="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57875736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de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0411D68-A925-D742-A7C6-189069ABA4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3901" y="512957"/>
            <a:ext cx="2163763" cy="216376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BBFC2A7-B2E6-0542-AA7A-131B07F9FE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0119" y="512957"/>
            <a:ext cx="2163763" cy="2163763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003E08-B499-A147-9166-523ECC573927}"/>
              </a:ext>
            </a:extLst>
          </p:cNvPr>
          <p:cNvSpPr/>
          <p:nvPr userDrawn="1"/>
        </p:nvSpPr>
        <p:spPr>
          <a:xfrm>
            <a:off x="6256337" y="512956"/>
            <a:ext cx="2163763" cy="21637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EB7468-93CF-D84D-B3CE-649E11BA2B8B}"/>
              </a:ext>
            </a:extLst>
          </p:cNvPr>
          <p:cNvSpPr txBox="1"/>
          <p:nvPr userDrawn="1"/>
        </p:nvSpPr>
        <p:spPr>
          <a:xfrm>
            <a:off x="6334394" y="486841"/>
            <a:ext cx="925261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i="1" dirty="0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8ADF582-B539-5340-BC5A-D0C559B21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68" y="2785700"/>
            <a:ext cx="7698707" cy="1450046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CBC7771-12D3-EE43-9EAF-0D2D545D75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3900" y="1645017"/>
            <a:ext cx="2048635" cy="982274"/>
          </a:xfrm>
        </p:spPr>
        <p:txBody>
          <a:bodyPr anchor="b">
            <a:normAutofit/>
          </a:bodyPr>
          <a:lstStyle>
            <a:lvl1pPr marL="0" indent="0">
              <a:buNone/>
              <a:defRPr sz="2800" cap="all" spc="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34357343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82CE2D-304F-9149-82E2-47D9E49D2F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40884" y="-947852"/>
            <a:ext cx="6861988" cy="6861988"/>
          </a:xfrm>
          <a:prstGeom prst="ellipse">
            <a:avLst/>
          </a:prstGeom>
        </p:spPr>
        <p:txBody>
          <a:bodyPr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1AC6A14-376C-C446-8B87-4EFE082B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1910"/>
            <a:ext cx="3854142" cy="1202948"/>
          </a:xfrm>
        </p:spPr>
        <p:txBody>
          <a:bodyPr anchor="b"/>
          <a:lstStyle>
            <a:lvl1pPr>
              <a:lnSpc>
                <a:spcPct val="100000"/>
              </a:lnSpc>
              <a:defRPr sz="2800" i="0" cap="sm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86D433-0371-3848-87B5-B0BFBA9D0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27211"/>
            <a:ext cx="3880626" cy="1477884"/>
          </a:xfrm>
        </p:spPr>
        <p:txBody>
          <a:bodyPr>
            <a:normAutofit/>
          </a:bodyPr>
          <a:lstStyle>
            <a:lvl1pPr marL="360000" indent="-360000">
              <a:lnSpc>
                <a:spcPct val="100000"/>
              </a:lnSpc>
              <a:spcBef>
                <a:spcPts val="1200"/>
              </a:spcBef>
              <a:defRPr sz="2000"/>
            </a:lvl1pPr>
            <a:lvl2pPr marL="720000" indent="-360000">
              <a:lnSpc>
                <a:spcPct val="100000"/>
              </a:lnSpc>
              <a:spcBef>
                <a:spcPts val="600"/>
              </a:spcBef>
              <a:defRPr sz="1800"/>
            </a:lvl2pPr>
            <a:lvl3pPr marL="1080000" indent="-360000">
              <a:lnSpc>
                <a:spcPct val="100000"/>
              </a:lnSpc>
              <a:spcBef>
                <a:spcPts val="600"/>
              </a:spcBef>
              <a:defRPr sz="14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5979615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82CE2D-304F-9149-82E2-47D9E49D2F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40884" y="-947852"/>
            <a:ext cx="6861988" cy="6861988"/>
          </a:xfrm>
          <a:prstGeom prst="ellipse">
            <a:avLst/>
          </a:prstGeom>
        </p:spPr>
        <p:txBody>
          <a:bodyPr anchor="ctr"/>
          <a:lstStyle/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3466BC-8726-9243-AE70-9A5455155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2362"/>
            <a:ext cx="3880626" cy="2163769"/>
          </a:xfrm>
        </p:spPr>
        <p:txBody>
          <a:bodyPr anchor="ctr"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8202185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1AC6A14-376C-C446-8B87-4EFE082B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1910"/>
            <a:ext cx="3854142" cy="1202948"/>
          </a:xfrm>
        </p:spPr>
        <p:txBody>
          <a:bodyPr anchor="b"/>
          <a:lstStyle>
            <a:lvl1pPr>
              <a:lnSpc>
                <a:spcPct val="100000"/>
              </a:lnSpc>
              <a:defRPr sz="2800" i="0" cap="sm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4B31A2-CE5B-0A47-811B-E0493968AC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40325" y="0"/>
            <a:ext cx="4003675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1288BB-31D0-9548-B414-B59013FA4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27211"/>
            <a:ext cx="3880626" cy="1477884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000"/>
            </a:lvl1pPr>
            <a:lvl2pPr marL="720000" indent="-360000">
              <a:spcBef>
                <a:spcPts val="600"/>
              </a:spcBef>
              <a:defRPr sz="1800"/>
            </a:lvl2pPr>
            <a:lvl3pPr marL="1080000" indent="-360000">
              <a:spcBef>
                <a:spcPts val="600"/>
              </a:spcBef>
              <a:defRPr sz="14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7279670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5E208C4-74C9-2B43-B563-BE35E4B4EB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40325" y="0"/>
            <a:ext cx="4003675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81E3ABD-0936-6540-A8DA-FEE95FDDF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2362"/>
            <a:ext cx="3880626" cy="2163769"/>
          </a:xfrm>
        </p:spPr>
        <p:txBody>
          <a:bodyPr anchor="ctr"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6172345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82CE2D-304F-9149-82E2-47D9E49D2F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1016" y="941833"/>
            <a:ext cx="3044825" cy="3044825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22CDAE-E1B2-9541-9090-942F619A5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344" y="1382360"/>
            <a:ext cx="4502267" cy="2163769"/>
          </a:xfrm>
        </p:spPr>
        <p:txBody>
          <a:bodyPr anchor="ctr">
            <a:norm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315852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98042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A81231E-3666-754D-AB7C-7538CD6C21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0469" y="4482790"/>
            <a:ext cx="5586761" cy="311887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20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75A60D-22EF-AC46-9BF3-1EACEA93FED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6772" y="534911"/>
            <a:ext cx="7850458" cy="3613343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9817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5D359F-EE21-164F-AC8A-D535720EE1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5024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55830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C03F5A7-CFE5-7040-89A1-5DE6D66B75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6834" y="682197"/>
            <a:ext cx="1013114" cy="101311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E5413608-A8E0-2D42-A568-C682FF16B2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83015" y="682197"/>
            <a:ext cx="1013114" cy="101311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1FED77D-2D4A-E240-AEE2-9F3776380B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19196" y="682197"/>
            <a:ext cx="1013114" cy="101311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2431A367-FA51-F04C-B377-92A2DD8705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79612" y="2579519"/>
            <a:ext cx="1013114" cy="101311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355378B0-71AC-2A4A-9225-B34E899654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15793" y="2579519"/>
            <a:ext cx="1013114" cy="101311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9EFE8B15-6449-8944-A9F2-61AD881B79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1974" y="2579519"/>
            <a:ext cx="1013114" cy="101311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E795117-6E23-B945-814E-FA7DE297B5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1554" y="1756717"/>
            <a:ext cx="1422400" cy="62547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 in </a:t>
            </a:r>
            <a:r>
              <a:rPr lang="en-US" dirty="0" err="1"/>
              <a:t>thre</a:t>
            </a:r>
            <a:r>
              <a:rPr lang="en-US" dirty="0"/>
              <a:t> or four words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8C03DD4-5C0A-9A45-8DEB-DF492152DB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68053" y="1756717"/>
            <a:ext cx="1422400" cy="62547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 in </a:t>
            </a:r>
            <a:r>
              <a:rPr lang="en-US" dirty="0" err="1"/>
              <a:t>thre</a:t>
            </a:r>
            <a:r>
              <a:rPr lang="en-US" dirty="0"/>
              <a:t> or four words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FFBB8B7-3183-6346-893C-BDF51509C2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14553" y="1756717"/>
            <a:ext cx="1422400" cy="62547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 in </a:t>
            </a:r>
            <a:r>
              <a:rPr lang="en-US" dirty="0" err="1"/>
              <a:t>thre</a:t>
            </a:r>
            <a:r>
              <a:rPr lang="en-US" dirty="0"/>
              <a:t> or four words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D2512398-73C0-924B-8FE8-ABA50E3A3E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65483" y="3618175"/>
            <a:ext cx="1422400" cy="62547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 in </a:t>
            </a:r>
            <a:r>
              <a:rPr lang="en-US" dirty="0" err="1"/>
              <a:t>thre</a:t>
            </a:r>
            <a:r>
              <a:rPr lang="en-US" dirty="0"/>
              <a:t> or four words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81309928-2353-4E4D-8030-9E2CA6E831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1982" y="3618175"/>
            <a:ext cx="1422400" cy="62547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 in </a:t>
            </a:r>
            <a:r>
              <a:rPr lang="en-US" dirty="0" err="1"/>
              <a:t>thre</a:t>
            </a:r>
            <a:r>
              <a:rPr lang="en-US" dirty="0"/>
              <a:t> or four words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F0CAE4AF-7BB9-4248-8983-2157E9967F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58482" y="3618175"/>
            <a:ext cx="1422400" cy="62547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 in </a:t>
            </a:r>
            <a:r>
              <a:rPr lang="en-US" dirty="0" err="1"/>
              <a:t>thre</a:t>
            </a:r>
            <a:r>
              <a:rPr lang="en-US" dirty="0"/>
              <a:t> or four words</a:t>
            </a:r>
          </a:p>
        </p:txBody>
      </p:sp>
    </p:spTree>
    <p:extLst>
      <p:ext uri="{BB962C8B-B14F-4D97-AF65-F5344CB8AC3E}">
        <p14:creationId xmlns:p14="http://schemas.microsoft.com/office/powerpoint/2010/main" val="116723531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9BB3227-D4C0-2C42-9753-7E3B0BA89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771" y="1224248"/>
            <a:ext cx="7772400" cy="1627909"/>
          </a:xfrm>
        </p:spPr>
        <p:txBody>
          <a:bodyPr anchor="b"/>
          <a:lstStyle>
            <a:lvl1pPr algn="l">
              <a:defRPr sz="8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115E7EE-30E6-9A48-B389-C695DC7045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6771" y="2855940"/>
            <a:ext cx="7772400" cy="932999"/>
          </a:xfrm>
        </p:spPr>
        <p:txBody>
          <a:bodyPr>
            <a:normAutofit/>
          </a:bodyPr>
          <a:lstStyle>
            <a:lvl1pPr marL="0" indent="0" algn="l">
              <a:buNone/>
              <a:defRPr sz="2000" cap="small" spc="3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</a:t>
            </a:r>
          </a:p>
          <a:p>
            <a:r>
              <a:rPr lang="en-US" dirty="0" err="1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92207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84035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</p:spPr>
        <p:txBody>
          <a:bodyPr anchor="ctr"/>
          <a:lstStyle>
            <a:lvl1pPr>
              <a:lnSpc>
                <a:spcPts val="4700"/>
              </a:lnSpc>
              <a:defRPr sz="4400" b="0" i="0" cap="small" spc="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51233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293541"/>
            <a:ext cx="5925395" cy="1202948"/>
          </a:xfrm>
        </p:spPr>
        <p:txBody>
          <a:bodyPr anchor="ctr"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EEAF9FE-AF81-4B4E-B584-62761FEEC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2497491"/>
            <a:ext cx="5925436" cy="1194218"/>
          </a:xfrm>
        </p:spPr>
        <p:txBody>
          <a:bodyPr anchor="t"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6571208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262275"/>
            <a:ext cx="5925395" cy="1202948"/>
          </a:xfrm>
        </p:spPr>
        <p:txBody>
          <a:bodyPr anchor="ctr"/>
          <a:lstStyle>
            <a:lvl1pPr>
              <a:lnSpc>
                <a:spcPts val="4500"/>
              </a:lnSpc>
              <a:defRPr sz="4400" b="0" i="0" cap="small" spc="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CA4C54-9693-AA4D-85D3-5ABB9B526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2497491"/>
            <a:ext cx="5925436" cy="1194218"/>
          </a:xfrm>
        </p:spPr>
        <p:txBody>
          <a:bodyPr anchor="t"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0336363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89CE679-9735-6842-B5FA-84D639757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1271238"/>
            <a:ext cx="5925436" cy="2371733"/>
          </a:xfrm>
        </p:spPr>
        <p:txBody>
          <a:bodyPr anchor="ctr">
            <a:no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921298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</p:spPr>
        <p:txBody>
          <a:bodyPr anchor="ctr"/>
          <a:lstStyle>
            <a:lvl1pPr>
              <a:lnSpc>
                <a:spcPts val="4700"/>
              </a:lnSpc>
              <a:defRPr sz="4400" b="0" i="0" cap="small" spc="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09807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21020"/>
            <a:ext cx="7886700" cy="903793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A17374-4341-444B-B28B-45EEF8335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5617"/>
            <a:ext cx="78867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1440000" indent="-360000">
              <a:spcBef>
                <a:spcPts val="600"/>
              </a:spcBef>
              <a:defRPr sz="1600"/>
            </a:lvl4pPr>
            <a:lvl5pPr marL="1800000" indent="-360000">
              <a:spcBef>
                <a:spcPts val="6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751644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6212"/>
            <a:ext cx="7886700" cy="903793"/>
          </a:xfrm>
        </p:spPr>
        <p:txBody>
          <a:bodyPr anchor="ctr"/>
          <a:lstStyle>
            <a:lvl1pPr>
              <a:lnSpc>
                <a:spcPts val="4500"/>
              </a:lnSpc>
              <a:defRPr sz="4000" i="0" cap="sm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241461C-5F22-6541-9A0E-179298356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5617"/>
            <a:ext cx="78867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1440000" indent="-360000">
              <a:spcBef>
                <a:spcPts val="600"/>
              </a:spcBef>
              <a:defRPr sz="1600"/>
            </a:lvl4pPr>
            <a:lvl5pPr marL="1800000" indent="-360000">
              <a:spcBef>
                <a:spcPts val="6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57590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35692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48C068-0E49-2F41-A2F3-EC8503988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771" y="1224248"/>
            <a:ext cx="7772400" cy="1627909"/>
          </a:xfrm>
        </p:spPr>
        <p:txBody>
          <a:bodyPr anchor="b"/>
          <a:lstStyle>
            <a:lvl1pPr algn="l">
              <a:defRPr sz="8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B9BF818-B4DB-0B4F-973E-7CB2886878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6771" y="2855940"/>
            <a:ext cx="7772400" cy="932999"/>
          </a:xfrm>
        </p:spPr>
        <p:txBody>
          <a:bodyPr>
            <a:normAutofit/>
          </a:bodyPr>
          <a:lstStyle>
            <a:lvl1pPr marL="0" indent="0" algn="l">
              <a:buNone/>
              <a:defRPr sz="2000" cap="small" spc="3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</a:t>
            </a:r>
          </a:p>
          <a:p>
            <a:r>
              <a:rPr lang="en-US" dirty="0" err="1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9481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02335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</p:spPr>
        <p:txBody>
          <a:bodyPr anchor="ctr"/>
          <a:lstStyle>
            <a:lvl1pPr>
              <a:lnSpc>
                <a:spcPts val="4700"/>
              </a:lnSpc>
              <a:defRPr sz="4400" b="0" i="0" cap="small" spc="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31391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293541"/>
            <a:ext cx="5925395" cy="1202948"/>
          </a:xfrm>
        </p:spPr>
        <p:txBody>
          <a:bodyPr anchor="ctr"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802701-6F69-934D-911A-86EC24CA2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2497491"/>
            <a:ext cx="5925436" cy="1194218"/>
          </a:xfrm>
        </p:spPr>
        <p:txBody>
          <a:bodyPr anchor="t"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6567293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262275"/>
            <a:ext cx="5925395" cy="1202948"/>
          </a:xfrm>
        </p:spPr>
        <p:txBody>
          <a:bodyPr anchor="ctr"/>
          <a:lstStyle>
            <a:lvl1pPr>
              <a:lnSpc>
                <a:spcPts val="4500"/>
              </a:lnSpc>
              <a:defRPr sz="4400" b="0" i="0" cap="small" spc="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4FA069-5B31-C34B-969B-D44B3DD8B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2497491"/>
            <a:ext cx="5925436" cy="1194218"/>
          </a:xfrm>
        </p:spPr>
        <p:txBody>
          <a:bodyPr anchor="t"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3650598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08D10C-B746-3B4A-97F7-CB4C7873D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1271238"/>
            <a:ext cx="5925436" cy="2371733"/>
          </a:xfrm>
        </p:spPr>
        <p:txBody>
          <a:bodyPr anchor="ctr">
            <a:no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7697987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21020"/>
            <a:ext cx="7886700" cy="90379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389D3A-7B0E-374E-BCEA-DF0485229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5617"/>
            <a:ext cx="78867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1440000" indent="-360000">
              <a:spcBef>
                <a:spcPts val="600"/>
              </a:spcBef>
              <a:defRPr sz="1600"/>
            </a:lvl4pPr>
            <a:lvl5pPr marL="1800000" indent="-360000">
              <a:spcBef>
                <a:spcPts val="6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661021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293541"/>
            <a:ext cx="5925395" cy="1202948"/>
          </a:xfrm>
        </p:spPr>
        <p:txBody>
          <a:bodyPr anchor="ctr"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0BCD5A-4C83-0743-B93B-4CA888170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2497491"/>
            <a:ext cx="5925436" cy="1194218"/>
          </a:xfrm>
        </p:spPr>
        <p:txBody>
          <a:bodyPr anchor="t"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4337326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6212"/>
            <a:ext cx="7886700" cy="903793"/>
          </a:xfrm>
        </p:spPr>
        <p:txBody>
          <a:bodyPr/>
          <a:lstStyle>
            <a:lvl1pPr>
              <a:lnSpc>
                <a:spcPts val="4500"/>
              </a:lnSpc>
              <a:defRPr sz="4000" i="0" cap="sm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5C62D8-0480-1A41-AA08-C7D460212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5617"/>
            <a:ext cx="78867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1440000" indent="-360000">
              <a:spcBef>
                <a:spcPts val="600"/>
              </a:spcBef>
              <a:defRPr sz="1600"/>
            </a:lvl4pPr>
            <a:lvl5pPr marL="1800000" indent="-360000">
              <a:spcBef>
                <a:spcPts val="6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0368004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70122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262275"/>
            <a:ext cx="5925395" cy="1202948"/>
          </a:xfrm>
        </p:spPr>
        <p:txBody>
          <a:bodyPr anchor="ctr"/>
          <a:lstStyle>
            <a:lvl1pPr>
              <a:lnSpc>
                <a:spcPts val="4500"/>
              </a:lnSpc>
              <a:defRPr sz="4400" b="0" i="0" cap="small" spc="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2B28E7-C6EE-5C49-803A-1DB9D0C86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2497491"/>
            <a:ext cx="5925436" cy="1194218"/>
          </a:xfrm>
        </p:spPr>
        <p:txBody>
          <a:bodyPr anchor="t"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850517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DE32900-A80D-F241-A9FA-1E3B4BF5A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1271238"/>
            <a:ext cx="5925436" cy="2371733"/>
          </a:xfrm>
        </p:spPr>
        <p:txBody>
          <a:bodyPr anchor="ctr">
            <a:no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3584644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5375"/>
            <a:ext cx="7886700" cy="90379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5617"/>
            <a:ext cx="78867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1440000" indent="-360000">
              <a:spcBef>
                <a:spcPts val="600"/>
              </a:spcBef>
              <a:defRPr sz="1600"/>
            </a:lvl4pPr>
            <a:lvl5pPr marL="1800000" indent="-360000">
              <a:spcBef>
                <a:spcPts val="6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071103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2352"/>
            <a:ext cx="7886700" cy="903793"/>
          </a:xfrm>
        </p:spPr>
        <p:txBody>
          <a:bodyPr anchor="ctr"/>
          <a:lstStyle>
            <a:lvl1pPr>
              <a:lnSpc>
                <a:spcPts val="4500"/>
              </a:lnSpc>
              <a:defRPr sz="4000" i="0" cap="sm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C49621-7181-F043-855C-9F06CCF02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5617"/>
            <a:ext cx="78867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1440000" indent="-360000">
              <a:spcBef>
                <a:spcPts val="600"/>
              </a:spcBef>
              <a:defRPr sz="1600"/>
            </a:lvl4pPr>
            <a:lvl5pPr marL="1800000" indent="-360000">
              <a:spcBef>
                <a:spcPts val="6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788803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5375"/>
            <a:ext cx="7886700" cy="90379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EA742FB-2B5B-484F-89AF-A254290026B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650" y="1596661"/>
            <a:ext cx="38862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1440000" indent="-360000">
              <a:spcBef>
                <a:spcPts val="600"/>
              </a:spcBef>
              <a:defRPr sz="1400"/>
            </a:lvl4pPr>
            <a:lvl5pPr marL="1800000" indent="-360000"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B0C728-7F65-7F43-A7C1-81C8A89F22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29150" y="1596661"/>
            <a:ext cx="38862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1440000" indent="-360000">
              <a:spcBef>
                <a:spcPts val="600"/>
              </a:spcBef>
              <a:defRPr sz="1400"/>
            </a:lvl4pPr>
            <a:lvl5pPr marL="1800000" indent="-360000"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914780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97450"/>
            <a:ext cx="7886700" cy="9037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95617"/>
            <a:ext cx="7886700" cy="2966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2FFB9E-7099-8044-A4B0-8B18F75DE72E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598319" y="4338769"/>
            <a:ext cx="2081823" cy="42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1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0" r:id="rId3"/>
    <p:sldLayoutId id="2147483672" r:id="rId4"/>
    <p:sldLayoutId id="2147483673" r:id="rId5"/>
    <p:sldLayoutId id="2147483674" r:id="rId6"/>
    <p:sldLayoutId id="2147483662" r:id="rId7"/>
    <p:sldLayoutId id="2147483671" r:id="rId8"/>
    <p:sldLayoutId id="2147483664" r:id="rId9"/>
    <p:sldLayoutId id="2147483675" r:id="rId10"/>
    <p:sldLayoutId id="2147483676" r:id="rId11"/>
    <p:sldLayoutId id="2147483667" r:id="rId12"/>
    <p:sldLayoutId id="2147483677" r:id="rId13"/>
    <p:sldLayoutId id="2147483678" r:id="rId14"/>
    <p:sldLayoutId id="2147483680" r:id="rId15"/>
    <p:sldLayoutId id="2147483681" r:id="rId16"/>
    <p:sldLayoutId id="2147483682" r:id="rId17"/>
    <p:sldLayoutId id="2147483683" r:id="rId18"/>
    <p:sldLayoutId id="2147483679" r:id="rId19"/>
    <p:sldLayoutId id="2147483684" r:id="rId20"/>
    <p:sldLayoutId id="2147483685" r:id="rId21"/>
    <p:sldLayoutId id="2147483686" r:id="rId22"/>
    <p:sldLayoutId id="2147483687" r:id="rId23"/>
  </p:sldLayoutIdLst>
  <p:transition>
    <p:fade/>
  </p:transition>
  <p:txStyles>
    <p:titleStyle>
      <a:lvl1pPr algn="l" defTabSz="685800" rtl="0" eaLnBrk="1" latinLnBrk="0" hangingPunct="1">
        <a:lnSpc>
          <a:spcPct val="53000"/>
        </a:lnSpc>
        <a:spcBef>
          <a:spcPct val="0"/>
        </a:spcBef>
        <a:buNone/>
        <a:defRPr sz="6000" b="0" i="1" kern="1200" cap="all" spc="-100" baseline="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279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Cambria Math" panose="02040503050406030204" pitchFamily="18" charset="0"/>
        <a:buChar char="⎯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Cambria Math" panose="02040503050406030204" pitchFamily="18" charset="0"/>
        <a:buChar char="⎯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Cambria Math" panose="02040503050406030204" pitchFamily="18" charset="0"/>
        <a:buChar char="⎯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Cambria Math" panose="02040503050406030204" pitchFamily="18" charset="0"/>
        <a:buChar char="⎯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Cambria Math" panose="02040503050406030204" pitchFamily="18" charset="0"/>
        <a:buChar char="⎯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59235"/>
            <a:ext cx="7886700" cy="903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95617"/>
            <a:ext cx="7886700" cy="2966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2FFB9E-7099-8044-A4B0-8B18F75DE72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98319" y="4338769"/>
            <a:ext cx="2081823" cy="42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08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710" r:id="rId9"/>
  </p:sldLayoutIdLst>
  <p:transition>
    <p:fade/>
  </p:transition>
  <p:txStyles>
    <p:titleStyle>
      <a:lvl1pPr algn="l" defTabSz="685800" rtl="0" eaLnBrk="1" latinLnBrk="0" hangingPunct="1">
        <a:lnSpc>
          <a:spcPct val="53000"/>
        </a:lnSpc>
        <a:spcBef>
          <a:spcPct val="0"/>
        </a:spcBef>
        <a:buNone/>
        <a:defRPr sz="6000" b="0" i="1" kern="1200" cap="all" spc="-100" baseline="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279450" algn="l" defTabSz="685800" rtl="0" eaLnBrk="1" latinLnBrk="0" hangingPunct="1">
        <a:lnSpc>
          <a:spcPct val="90000"/>
        </a:lnSpc>
        <a:spcBef>
          <a:spcPts val="750"/>
        </a:spcBef>
        <a:buClr>
          <a:schemeClr val="tx1"/>
        </a:buClr>
        <a:buFont typeface="Cambria Math" panose="02040503050406030204" pitchFamily="18" charset="0"/>
        <a:buChar char="⎯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Cambria Math" panose="02040503050406030204" pitchFamily="18" charset="0"/>
        <a:buChar char="⎯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Cambria Math" panose="02040503050406030204" pitchFamily="18" charset="0"/>
        <a:buChar char="⎯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Cambria Math" panose="02040503050406030204" pitchFamily="18" charset="0"/>
        <a:buChar char="⎯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Cambria Math" panose="02040503050406030204" pitchFamily="18" charset="0"/>
        <a:buChar char="⎯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59235"/>
            <a:ext cx="7886700" cy="903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95617"/>
            <a:ext cx="7886700" cy="2966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2FFB9E-7099-8044-A4B0-8B18F75DE72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98321" y="4338769"/>
            <a:ext cx="2081818" cy="42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07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</p:sldLayoutIdLst>
  <p:transition>
    <p:fade/>
  </p:transition>
  <p:txStyles>
    <p:titleStyle>
      <a:lvl1pPr algn="l" defTabSz="685800" rtl="0" eaLnBrk="1" latinLnBrk="0" hangingPunct="1">
        <a:lnSpc>
          <a:spcPct val="53000"/>
        </a:lnSpc>
        <a:spcBef>
          <a:spcPct val="0"/>
        </a:spcBef>
        <a:buNone/>
        <a:defRPr sz="6000" b="0" i="1" kern="1200" cap="all" spc="-100" baseline="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279450" algn="l" defTabSz="685800" rtl="0" eaLnBrk="1" latinLnBrk="0" hangingPunct="1">
        <a:lnSpc>
          <a:spcPct val="90000"/>
        </a:lnSpc>
        <a:spcBef>
          <a:spcPts val="750"/>
        </a:spcBef>
        <a:buClr>
          <a:schemeClr val="tx1"/>
        </a:buClr>
        <a:buFont typeface="Cambria Math" panose="02040503050406030204" pitchFamily="18" charset="0"/>
        <a:buChar char="⎯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Cambria Math" panose="02040503050406030204" pitchFamily="18" charset="0"/>
        <a:buChar char="⎯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Cambria Math" panose="02040503050406030204" pitchFamily="18" charset="0"/>
        <a:buChar char="⎯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Cambria Math" panose="02040503050406030204" pitchFamily="18" charset="0"/>
        <a:buChar char="⎯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Cambria Math" panose="02040503050406030204" pitchFamily="18" charset="0"/>
        <a:buChar char="⎯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9903-FE2C-2643-BCFF-224F13AA12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Esitluse</a:t>
            </a:r>
            <a:r>
              <a:rPr lang="en-US" dirty="0"/>
              <a:t> </a:t>
            </a:r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C2A25-2DE6-7240-8F29-A9CC2139E0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Nimi</a:t>
            </a:r>
            <a:endParaRPr lang="en-US" dirty="0"/>
          </a:p>
          <a:p>
            <a:r>
              <a:rPr lang="en-US" dirty="0" err="1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42465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6D1F-137F-E848-B390-0ADA0F1FA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516" y="1508465"/>
            <a:ext cx="5925395" cy="1202948"/>
          </a:xfrm>
        </p:spPr>
        <p:txBody>
          <a:bodyPr/>
          <a:lstStyle/>
          <a:p>
            <a:r>
              <a:rPr lang="en-US" dirty="0" err="1"/>
              <a:t>Pealkiri</a:t>
            </a:r>
            <a:r>
              <a:rPr lang="en-US" dirty="0"/>
              <a:t> </a:t>
            </a:r>
            <a:r>
              <a:rPr lang="en-US" dirty="0" err="1"/>
              <a:t>nelja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07AC2-5838-F64C-A23F-B4CCBF5490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57475" y="2815208"/>
            <a:ext cx="5926138" cy="11922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exercia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87275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23CB-8A76-8643-82D1-33B470E03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1271238"/>
            <a:ext cx="5925436" cy="237173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mi </a:t>
            </a:r>
            <a:r>
              <a:rPr lang="en-US" dirty="0" err="1"/>
              <a:t>viverra</a:t>
            </a:r>
            <a:r>
              <a:rPr lang="en-US" dirty="0"/>
              <a:t> in. Duis </a:t>
            </a:r>
            <a:r>
              <a:rPr lang="en-US" dirty="0" err="1"/>
              <a:t>auctor</a:t>
            </a:r>
            <a:r>
              <a:rPr lang="en-US" dirty="0"/>
              <a:t> cursus </a:t>
            </a:r>
            <a:r>
              <a:rPr lang="en-US" dirty="0" err="1"/>
              <a:t>congue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non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5622239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FF3D4E2-8E24-8F40-B708-15ED914CEE4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050845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15183-5FE6-404A-A026-20AEC5C92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FEA88-6AE7-E04F-A453-F29869F00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fermentum lorem. </a:t>
            </a:r>
          </a:p>
          <a:p>
            <a:r>
              <a:rPr lang="en-US" dirty="0"/>
              <a:t>Ut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a dolor </a:t>
            </a:r>
            <a:r>
              <a:rPr lang="en-US" dirty="0" err="1"/>
              <a:t>justo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ac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375853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443AB-589A-4C4A-A859-7A7DEEC59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8E476-368B-E843-8013-E42CE0658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fermentum lorem. </a:t>
            </a:r>
          </a:p>
          <a:p>
            <a:r>
              <a:rPr lang="en-US" dirty="0"/>
              <a:t>Ut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a dolor </a:t>
            </a:r>
            <a:r>
              <a:rPr lang="en-US" dirty="0" err="1"/>
              <a:t>justo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ac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24634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8C4022B-AB8C-B644-B07B-2B96912831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79122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E7CEB-41B7-A641-83CC-BCBC9DF23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Kaks</a:t>
            </a:r>
            <a:r>
              <a:rPr lang="en-US" dirty="0"/>
              <a:t> </a:t>
            </a:r>
            <a:r>
              <a:rPr lang="en-US" dirty="0" err="1"/>
              <a:t>veergu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A2237-BA89-0E42-9B93-3F6FEF93BEF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Velit</a:t>
            </a:r>
            <a:endParaRPr lang="en-US" dirty="0"/>
          </a:p>
          <a:p>
            <a:r>
              <a:rPr lang="en-US" dirty="0" err="1"/>
              <a:t>Molestie</a:t>
            </a:r>
            <a:endParaRPr lang="en-US" dirty="0"/>
          </a:p>
          <a:p>
            <a:r>
              <a:rPr lang="en-US" dirty="0" err="1"/>
              <a:t>Nostrud</a:t>
            </a:r>
            <a:endParaRPr lang="en-US" dirty="0"/>
          </a:p>
          <a:p>
            <a:r>
              <a:rPr lang="en-US" dirty="0" err="1"/>
              <a:t>Nonummy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30000-E62F-9442-A8F0-43F74213F763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err="1"/>
              <a:t>Commodo</a:t>
            </a:r>
            <a:endParaRPr lang="en-US" dirty="0"/>
          </a:p>
          <a:p>
            <a:r>
              <a:rPr lang="en-US" dirty="0"/>
              <a:t>Ipsum</a:t>
            </a:r>
          </a:p>
          <a:p>
            <a:r>
              <a:rPr lang="en-US" dirty="0" err="1"/>
              <a:t>Lobortis</a:t>
            </a:r>
            <a:endParaRPr lang="en-US" dirty="0"/>
          </a:p>
          <a:p>
            <a:r>
              <a:rPr lang="en-US" dirty="0" err="1"/>
              <a:t>Autem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25484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3D618-9A19-324A-BC56-AEA6A0119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Kaks</a:t>
            </a:r>
            <a:r>
              <a:rPr lang="en-US" dirty="0"/>
              <a:t> </a:t>
            </a:r>
            <a:r>
              <a:rPr lang="en-US" dirty="0" err="1"/>
              <a:t>veergu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60E1D-D93B-F74E-A19F-956E2E45220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fermentum lorem. Ut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4C1E3-263B-5042-B833-FB637534E314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Aenean</a:t>
            </a:r>
            <a:r>
              <a:rPr lang="en-US" dirty="0"/>
              <a:t> a dolor </a:t>
            </a:r>
            <a:r>
              <a:rPr lang="en-US" dirty="0" err="1"/>
              <a:t>justo</a:t>
            </a:r>
            <a:r>
              <a:rPr lang="en-US" dirty="0"/>
              <a:t>. Duis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ac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id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maximus.</a:t>
            </a:r>
          </a:p>
        </p:txBody>
      </p:sp>
    </p:spTree>
    <p:extLst>
      <p:ext uri="{BB962C8B-B14F-4D97-AF65-F5344CB8AC3E}">
        <p14:creationId xmlns:p14="http://schemas.microsoft.com/office/powerpoint/2010/main" val="326127250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A6BA8-80CC-584D-85F5-1E5B35B2F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vahepelakiri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59458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A0E54A-8157-2D49-A61F-FDE0EF5EB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32F83-65CB-9446-BBCC-BE1C365299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4955171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9903-FE2C-2643-BCFF-224F13AA1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771" y="722209"/>
            <a:ext cx="7772400" cy="1627909"/>
          </a:xfrm>
        </p:spPr>
        <p:txBody>
          <a:bodyPr/>
          <a:lstStyle/>
          <a:p>
            <a:r>
              <a:rPr lang="en-US" dirty="0" err="1"/>
              <a:t>Esitluse</a:t>
            </a:r>
            <a:r>
              <a:rPr lang="en-US" dirty="0"/>
              <a:t> </a:t>
            </a:r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C2A25-2DE6-7240-8F29-A9CC2139E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787" y="4051695"/>
            <a:ext cx="7772400" cy="932999"/>
          </a:xfrm>
        </p:spPr>
        <p:txBody>
          <a:bodyPr/>
          <a:lstStyle/>
          <a:p>
            <a:pPr algn="r"/>
            <a:r>
              <a:rPr lang="en-US" dirty="0" err="1"/>
              <a:t>nimi</a:t>
            </a:r>
            <a:endParaRPr lang="en-US" dirty="0"/>
          </a:p>
          <a:p>
            <a:pPr algn="r"/>
            <a:r>
              <a:rPr lang="en-US" dirty="0" err="1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75258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A0E54A-8157-2D49-A61F-FDE0EF5EB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fermentum lorem.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32F83-65CB-9446-BBCC-BE1C365299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3808540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A0E54A-8157-2D49-A61F-FDE0EF5EB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Ut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32F83-65CB-9446-BBCC-BE1C365299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4279692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379A992-E398-A145-B773-9BD38D05A23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4352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F7B0ADC-3E1B-D04F-A5DA-FED94A30FC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5969038-4E0C-8745-97C3-A222CF8026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E382C-3137-334A-989B-1121BE2B7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Aliquam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fermentum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30D9E68-B147-9D47-BEF7-E741F5354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mõte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6431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E1FAB92-CF12-D944-A7CA-600118E5FE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1FCF6E8-D3C9-DC4E-BD0A-2E9C3CB51C7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/>
          <a:stretch>
            <a:fillRect/>
          </a:stretch>
        </p:blipFill>
        <p:spPr/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ACEF8-9A16-1747-91C7-2A8D5AEA7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Aliquam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fermentum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E6E80B-15D1-B342-8506-8016BCF1F5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mõte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04392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C98E40D-0803-FE45-AD14-9DBDBEFD32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8DED1BF-A538-1F46-94A1-19392E3F8AA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BF0B9C-C06E-B346-B2D0-3F3EC0C1AC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mõte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24B37FF-4646-2849-9EE9-CC6D9B225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68" y="2785700"/>
            <a:ext cx="7698707" cy="1539166"/>
          </a:xfrm>
        </p:spPr>
        <p:txBody>
          <a:bodyPr>
            <a:norm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Aliquam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fermentum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657053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86364D-FE70-A541-B891-AD1213871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vahepealkiri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7311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C833E2B-0398-3B48-9099-159509EF3E9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2570E-BD66-B84B-A302-B792DE6D4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766919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9D7D562-E1DF-A44D-B487-48D0655B5C9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" b="12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F0949F0-53F5-7E4B-8E6F-9F43B82F8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Kuni</a:t>
            </a:r>
            <a:r>
              <a:rPr lang="en-US" dirty="0"/>
              <a:t> </a:t>
            </a:r>
            <a:r>
              <a:rPr lang="en-US" dirty="0" err="1"/>
              <a:t>nelja</a:t>
            </a:r>
            <a:r>
              <a:rPr lang="en-US" dirty="0"/>
              <a:t> </a:t>
            </a:r>
            <a:r>
              <a:rPr lang="en-US" dirty="0" err="1"/>
              <a:t>realine</a:t>
            </a:r>
            <a:r>
              <a:rPr lang="en-US" dirty="0"/>
              <a:t> </a:t>
            </a:r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2C5EF-2496-F648-84EF-525AAEE4C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fermentum.</a:t>
            </a:r>
          </a:p>
        </p:txBody>
      </p:sp>
    </p:spTree>
    <p:extLst>
      <p:ext uri="{BB962C8B-B14F-4D97-AF65-F5344CB8AC3E}">
        <p14:creationId xmlns:p14="http://schemas.microsoft.com/office/powerpoint/2010/main" val="3987657416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4BB6653-6B52-8B4F-921E-1DCCDCA86D7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6582" r="6582"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1FF6C-FCD5-C34B-8072-2AE40A2D8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Lorem ipsum dolor sit </a:t>
            </a:r>
            <a:r>
              <a:rPr lang="en-US" sz="2400" dirty="0" err="1"/>
              <a:t>amet</a:t>
            </a:r>
            <a:r>
              <a:rPr lang="en-US" sz="2400" dirty="0"/>
              <a:t>, </a:t>
            </a:r>
            <a:r>
              <a:rPr lang="en-US" sz="2400" dirty="0" err="1"/>
              <a:t>consectetur</a:t>
            </a:r>
            <a:r>
              <a:rPr lang="en-US" sz="2400" dirty="0"/>
              <a:t> </a:t>
            </a:r>
            <a:r>
              <a:rPr lang="en-US" sz="2400" dirty="0" err="1"/>
              <a:t>adipiscing</a:t>
            </a:r>
            <a:r>
              <a:rPr lang="en-US" sz="2400" dirty="0"/>
              <a:t> </a:t>
            </a:r>
            <a:r>
              <a:rPr lang="en-US" sz="2400" dirty="0" err="1"/>
              <a:t>elit</a:t>
            </a:r>
            <a:r>
              <a:rPr lang="en-US" sz="2400" dirty="0"/>
              <a:t>. </a:t>
            </a:r>
            <a:r>
              <a:rPr lang="en-US" sz="2400" dirty="0" err="1"/>
              <a:t>Aliquam</a:t>
            </a:r>
            <a:r>
              <a:rPr lang="en-US" sz="2400" dirty="0"/>
              <a:t> sit </a:t>
            </a:r>
            <a:r>
              <a:rPr lang="en-US" sz="2400" dirty="0" err="1"/>
              <a:t>amet</a:t>
            </a:r>
            <a:r>
              <a:rPr lang="en-US" sz="2400" dirty="0"/>
              <a:t> fermentum lorem.</a:t>
            </a:r>
          </a:p>
        </p:txBody>
      </p:sp>
    </p:spTree>
    <p:extLst>
      <p:ext uri="{BB962C8B-B14F-4D97-AF65-F5344CB8AC3E}">
        <p14:creationId xmlns:p14="http://schemas.microsoft.com/office/powerpoint/2010/main" val="170421557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9903-FE2C-2643-BCFF-224F13AA12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Esitluse</a:t>
            </a:r>
            <a:r>
              <a:rPr lang="en-US" dirty="0"/>
              <a:t> </a:t>
            </a:r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C2A25-2DE6-7240-8F29-A9CC2139E0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nimi</a:t>
            </a:r>
            <a:endParaRPr lang="en-US" dirty="0"/>
          </a:p>
          <a:p>
            <a:r>
              <a:rPr lang="en-US" dirty="0" err="1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22148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B018E13-EEF0-C34A-B389-ED24D26E34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813" b="7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3876393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929D1-322B-084A-BCF9-BE83201C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Kuni</a:t>
            </a:r>
            <a:r>
              <a:rPr lang="en-US" dirty="0"/>
              <a:t> </a:t>
            </a:r>
            <a:r>
              <a:rPr lang="en-US" dirty="0" err="1"/>
              <a:t>nelja</a:t>
            </a:r>
            <a:r>
              <a:rPr lang="en-US" dirty="0"/>
              <a:t> </a:t>
            </a:r>
            <a:r>
              <a:rPr lang="en-US" dirty="0" err="1"/>
              <a:t>realine</a:t>
            </a:r>
            <a:r>
              <a:rPr lang="en-US" dirty="0"/>
              <a:t> </a:t>
            </a:r>
            <a:r>
              <a:rPr lang="en-US" dirty="0" err="1"/>
              <a:t>pealkiri</a:t>
            </a: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BE95AF9-FFF5-D14A-B973-75694B33A55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80" r="11080"/>
          <a:stretch>
            <a:fillRect/>
          </a:stretch>
        </p:blipFill>
        <p:spPr/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1F78A-8C0F-CA41-8AA1-20362BB88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fermentum.</a:t>
            </a:r>
          </a:p>
        </p:txBody>
      </p:sp>
    </p:spTree>
    <p:extLst>
      <p:ext uri="{BB962C8B-B14F-4D97-AF65-F5344CB8AC3E}">
        <p14:creationId xmlns:p14="http://schemas.microsoft.com/office/powerpoint/2010/main" val="3988417535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123AFDB-C0E8-4B43-96EE-95370B64FA2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80" r="11080"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BBAB2-2FF9-9A4D-B944-724530442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fermentum lorem. Ut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030222212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66931B-D4A6-6A41-B6C1-6F67C6A39C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Pildiallkiri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CBD3A2B-8888-8846-9352-4D3259D8EF0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t="18998" r="1" b="12888"/>
          <a:stretch/>
        </p:blipFill>
        <p:spPr>
          <a:xfrm>
            <a:off x="531342" y="497917"/>
            <a:ext cx="7965888" cy="3613150"/>
          </a:xfrm>
        </p:spPr>
      </p:pic>
    </p:spTree>
    <p:extLst>
      <p:ext uri="{BB962C8B-B14F-4D97-AF65-F5344CB8AC3E}">
        <p14:creationId xmlns:p14="http://schemas.microsoft.com/office/powerpoint/2010/main" val="2301243543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941A35A-894B-6940-B8E8-922DA2C34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Tabeli</a:t>
            </a:r>
            <a:r>
              <a:rPr lang="en-US" dirty="0"/>
              <a:t> </a:t>
            </a:r>
            <a:r>
              <a:rPr lang="en-US" dirty="0" err="1"/>
              <a:t>pealkiri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B56064-ABFA-F04F-BF0D-43B7070900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875116"/>
              </p:ext>
            </p:extLst>
          </p:nvPr>
        </p:nvGraphicFramePr>
        <p:xfrm>
          <a:off x="628650" y="1348305"/>
          <a:ext cx="7886698" cy="26662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08638">
                  <a:extLst>
                    <a:ext uri="{9D8B030D-6E8A-4147-A177-3AD203B41FA5}">
                      <a16:colId xmlns:a16="http://schemas.microsoft.com/office/drawing/2014/main" val="2360639314"/>
                    </a:ext>
                  </a:extLst>
                </a:gridCol>
                <a:gridCol w="1265995">
                  <a:extLst>
                    <a:ext uri="{9D8B030D-6E8A-4147-A177-3AD203B41FA5}">
                      <a16:colId xmlns:a16="http://schemas.microsoft.com/office/drawing/2014/main" val="2565406024"/>
                    </a:ext>
                  </a:extLst>
                </a:gridCol>
                <a:gridCol w="1312065">
                  <a:extLst>
                    <a:ext uri="{9D8B030D-6E8A-4147-A177-3AD203B41FA5}">
                      <a16:colId xmlns:a16="http://schemas.microsoft.com/office/drawing/2014/main" val="3557186090"/>
                    </a:ext>
                  </a:extLst>
                </a:gridCol>
              </a:tblGrid>
              <a:tr h="441196">
                <a:tc>
                  <a:txBody>
                    <a:bodyPr/>
                    <a:lstStyle/>
                    <a:p>
                      <a:r>
                        <a:rPr lang="en-US" cap="all" spc="300" baseline="0" dirty="0" err="1">
                          <a:solidFill>
                            <a:schemeClr val="tx1"/>
                          </a:solidFill>
                        </a:rPr>
                        <a:t>pealkiri</a:t>
                      </a:r>
                      <a:endParaRPr lang="en-US" cap="all" spc="3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847" marR="918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cap="all" spc="300" baseline="0" dirty="0" err="1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en-US" cap="all" spc="3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847" marR="918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cap="all" spc="300" baseline="0" dirty="0" err="1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en-US" cap="all" spc="3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847" marR="918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745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Lorem ipsum dolor sit </a:t>
                      </a:r>
                      <a:r>
                        <a:rPr lang="en-US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amet</a:t>
                      </a:r>
                      <a:r>
                        <a:rPr 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consectetur</a:t>
                      </a:r>
                      <a:r>
                        <a:rPr 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adipiscing</a:t>
                      </a:r>
                      <a:r>
                        <a:rPr 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elit</a:t>
                      </a:r>
                      <a:r>
                        <a:rPr 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/>
                    </a:p>
                  </a:txBody>
                  <a:tcPr marL="91847" marR="9184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00 000</a:t>
                      </a:r>
                    </a:p>
                  </a:txBody>
                  <a:tcPr marL="91847" marR="9184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00 000</a:t>
                      </a:r>
                    </a:p>
                  </a:txBody>
                  <a:tcPr marL="91847" marR="9184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735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Aliquam</a:t>
                      </a:r>
                      <a:r>
                        <a:rPr 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sit </a:t>
                      </a:r>
                      <a:r>
                        <a:rPr lang="en-US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amet</a:t>
                      </a:r>
                      <a:endParaRPr lang="en-US" dirty="0"/>
                    </a:p>
                  </a:txBody>
                  <a:tcPr marL="91847" marR="9184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00 000</a:t>
                      </a:r>
                    </a:p>
                  </a:txBody>
                  <a:tcPr marL="91847" marR="9184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00 000</a:t>
                      </a:r>
                    </a:p>
                  </a:txBody>
                  <a:tcPr marL="91847" marR="9184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345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Fermentum lorem</a:t>
                      </a:r>
                      <a:endParaRPr lang="en-US" dirty="0"/>
                    </a:p>
                  </a:txBody>
                  <a:tcPr marL="91847" marR="9184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00 000</a:t>
                      </a:r>
                    </a:p>
                  </a:txBody>
                  <a:tcPr marL="91847" marR="9184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00 000</a:t>
                      </a:r>
                    </a:p>
                  </a:txBody>
                  <a:tcPr marL="91847" marR="9184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142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 </a:t>
                      </a:r>
                      <a:r>
                        <a:rPr lang="en-US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tempor</a:t>
                      </a:r>
                      <a:r>
                        <a:rPr 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leo</a:t>
                      </a:r>
                      <a:r>
                        <a:rPr 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</a:t>
                      </a:r>
                      <a:endParaRPr lang="en-US" dirty="0"/>
                    </a:p>
                  </a:txBody>
                  <a:tcPr marL="91847" marR="9184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00 000</a:t>
                      </a:r>
                    </a:p>
                  </a:txBody>
                  <a:tcPr marL="91847" marR="9184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00 000</a:t>
                      </a:r>
                    </a:p>
                  </a:txBody>
                  <a:tcPr marL="91847" marR="9184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752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Commodo</a:t>
                      </a:r>
                      <a:endParaRPr lang="en-US" dirty="0"/>
                    </a:p>
                  </a:txBody>
                  <a:tcPr marL="91847" marR="9184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00 000</a:t>
                      </a:r>
                    </a:p>
                  </a:txBody>
                  <a:tcPr marL="91847" marR="9184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00 000</a:t>
                      </a:r>
                    </a:p>
                  </a:txBody>
                  <a:tcPr marL="91847" marR="9184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964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Rutrum</a:t>
                      </a:r>
                      <a:endParaRPr lang="en-US" b="1" dirty="0"/>
                    </a:p>
                  </a:txBody>
                  <a:tcPr marL="91847" marR="9184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00 000</a:t>
                      </a:r>
                    </a:p>
                  </a:txBody>
                  <a:tcPr marL="91847" marR="9184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00 000</a:t>
                      </a:r>
                    </a:p>
                  </a:txBody>
                  <a:tcPr marL="91847" marR="9184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786424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FFA920-8E7D-5B45-ABAB-000F7B7B2A9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27348" y="4408488"/>
            <a:ext cx="5588000" cy="311150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en-US" dirty="0" err="1"/>
              <a:t>Tabeli</a:t>
            </a:r>
            <a:r>
              <a:rPr lang="en-US" dirty="0"/>
              <a:t> </a:t>
            </a:r>
            <a:r>
              <a:rPr lang="en-US" dirty="0" err="1"/>
              <a:t>allkiri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5236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941A35A-894B-6940-B8E8-922DA2C34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Tabeli</a:t>
            </a:r>
            <a:r>
              <a:rPr lang="en-US" dirty="0"/>
              <a:t> </a:t>
            </a:r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FFA920-8E7D-5B45-ABAB-000F7B7B2A9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27348" y="4408488"/>
            <a:ext cx="5588000" cy="311150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en-US" dirty="0" err="1"/>
              <a:t>Tabeli</a:t>
            </a:r>
            <a:r>
              <a:rPr lang="en-US" dirty="0"/>
              <a:t> </a:t>
            </a:r>
            <a:r>
              <a:rPr lang="en-US" dirty="0" err="1"/>
              <a:t>allkiri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5AD5E88-C87F-B843-8431-D82548B685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601204"/>
              </p:ext>
            </p:extLst>
          </p:nvPr>
        </p:nvGraphicFramePr>
        <p:xfrm>
          <a:off x="628650" y="1285583"/>
          <a:ext cx="7886700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54064">
                  <a:extLst>
                    <a:ext uri="{9D8B030D-6E8A-4147-A177-3AD203B41FA5}">
                      <a16:colId xmlns:a16="http://schemas.microsoft.com/office/drawing/2014/main" val="634800022"/>
                    </a:ext>
                  </a:extLst>
                </a:gridCol>
                <a:gridCol w="1632636">
                  <a:extLst>
                    <a:ext uri="{9D8B030D-6E8A-4147-A177-3AD203B41FA5}">
                      <a16:colId xmlns:a16="http://schemas.microsoft.com/office/drawing/2014/main" val="343339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cap="all" spc="300" baseline="0" dirty="0" err="1"/>
                        <a:t>pealkiri</a:t>
                      </a:r>
                      <a:endParaRPr lang="en-US" cap="all" spc="300" baseline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28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tekst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9475185"/>
                  </a:ext>
                </a:extLst>
              </a:tr>
            </a:tbl>
          </a:graphicData>
        </a:graphic>
      </p:graphicFrame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046D9194-E20C-684A-BDD0-E38A544461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920871"/>
              </p:ext>
            </p:extLst>
          </p:nvPr>
        </p:nvGraphicFramePr>
        <p:xfrm>
          <a:off x="628650" y="2224698"/>
          <a:ext cx="788670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54064">
                  <a:extLst>
                    <a:ext uri="{9D8B030D-6E8A-4147-A177-3AD203B41FA5}">
                      <a16:colId xmlns:a16="http://schemas.microsoft.com/office/drawing/2014/main" val="634800022"/>
                    </a:ext>
                  </a:extLst>
                </a:gridCol>
                <a:gridCol w="1632636">
                  <a:extLst>
                    <a:ext uri="{9D8B030D-6E8A-4147-A177-3AD203B41FA5}">
                      <a16:colId xmlns:a16="http://schemas.microsoft.com/office/drawing/2014/main" val="343339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cap="all" spc="300" baseline="0" dirty="0" err="1"/>
                        <a:t>pealkiri</a:t>
                      </a:r>
                      <a:endParaRPr lang="en-US" cap="all" spc="300" baseline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28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tekst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475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tekst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1943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tekst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3875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tekst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9440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056553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BF3997C-30BC-3449-ACF4-2E0FB4B785A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1538969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97047561-DF57-F24E-9612-AD8E6154F0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" b="78"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46FD40B0-8DBA-2F4F-BF91-C6CC8C9203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51D32C67-CBB3-DC41-9F17-2F19BBF6FF0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599EBC7A-0418-644C-9136-E045310F94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9" b="739"/>
          <a:stretch>
            <a:fillRect/>
          </a:stretch>
        </p:blipFill>
        <p:spPr/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6255F426-433F-234A-978A-B1A6BE3DF78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C8332FCD-4A25-4443-AAD6-628670004EC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239FE2-AC36-6949-AE6D-922D951C37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0434" y="1756717"/>
            <a:ext cx="1564640" cy="625475"/>
          </a:xfrm>
        </p:spPr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A24BBE-59BB-7E4E-9ABC-EA6ABDE781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96933" y="1756717"/>
            <a:ext cx="1564640" cy="625475"/>
          </a:xfrm>
        </p:spPr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897C57C-7899-5140-8D52-5374C7833B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43433" y="1756717"/>
            <a:ext cx="1564640" cy="625475"/>
          </a:xfrm>
        </p:spPr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3851E3C-F42D-484F-95E3-32DA2FD4CE0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94363" y="3618175"/>
            <a:ext cx="1564640" cy="625475"/>
          </a:xfrm>
        </p:spPr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A3C30D7-0F75-3749-990D-F3BB211CE5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40862" y="3618175"/>
            <a:ext cx="1564640" cy="625475"/>
          </a:xfrm>
        </p:spPr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18BD948-25F2-6540-A5D1-19BA5D362EF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87362" y="3618175"/>
            <a:ext cx="1564640" cy="625475"/>
          </a:xfrm>
        </p:spPr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6994CCD-DC6A-004A-B242-B86208293E24}"/>
              </a:ext>
            </a:extLst>
          </p:cNvPr>
          <p:cNvCxnSpPr>
            <a:cxnSpLocks/>
          </p:cNvCxnSpPr>
          <p:nvPr/>
        </p:nvCxnSpPr>
        <p:spPr>
          <a:xfrm flipV="1">
            <a:off x="2659705" y="682197"/>
            <a:ext cx="305917" cy="159993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ADAFA2-8135-4D43-9859-AD821299274C}"/>
              </a:ext>
            </a:extLst>
          </p:cNvPr>
          <p:cNvCxnSpPr>
            <a:cxnSpLocks/>
          </p:cNvCxnSpPr>
          <p:nvPr/>
        </p:nvCxnSpPr>
        <p:spPr>
          <a:xfrm flipV="1">
            <a:off x="5007489" y="682197"/>
            <a:ext cx="305917" cy="159993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B21677C-A67C-204D-8CFB-913F8F3C12AC}"/>
              </a:ext>
            </a:extLst>
          </p:cNvPr>
          <p:cNvCxnSpPr>
            <a:cxnSpLocks/>
          </p:cNvCxnSpPr>
          <p:nvPr/>
        </p:nvCxnSpPr>
        <p:spPr>
          <a:xfrm flipV="1">
            <a:off x="3685316" y="2622208"/>
            <a:ext cx="305917" cy="159993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83A0DF0-0811-F947-8128-40D3B9C196A2}"/>
              </a:ext>
            </a:extLst>
          </p:cNvPr>
          <p:cNvCxnSpPr>
            <a:cxnSpLocks/>
          </p:cNvCxnSpPr>
          <p:nvPr/>
        </p:nvCxnSpPr>
        <p:spPr>
          <a:xfrm flipV="1">
            <a:off x="6033100" y="2622208"/>
            <a:ext cx="305917" cy="159993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020684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239FE2-AC36-6949-AE6D-922D951C37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0434" y="1756717"/>
            <a:ext cx="1564640" cy="625475"/>
          </a:xfrm>
        </p:spPr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A24BBE-59BB-7E4E-9ABC-EA6ABDE781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96933" y="1756717"/>
            <a:ext cx="1564640" cy="625475"/>
          </a:xfrm>
        </p:spPr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897C57C-7899-5140-8D52-5374C7833B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43433" y="1756717"/>
            <a:ext cx="1564640" cy="625475"/>
          </a:xfrm>
        </p:spPr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3851E3C-F42D-484F-95E3-32DA2FD4CE0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94363" y="3618175"/>
            <a:ext cx="1564640" cy="625475"/>
          </a:xfrm>
        </p:spPr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A3C30D7-0F75-3749-990D-F3BB211CE5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40862" y="3618175"/>
            <a:ext cx="1564640" cy="625475"/>
          </a:xfrm>
        </p:spPr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18BD948-25F2-6540-A5D1-19BA5D362EF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87362" y="3618175"/>
            <a:ext cx="1564640" cy="625475"/>
          </a:xfrm>
        </p:spPr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6994CCD-DC6A-004A-B242-B86208293E24}"/>
              </a:ext>
            </a:extLst>
          </p:cNvPr>
          <p:cNvCxnSpPr>
            <a:cxnSpLocks/>
          </p:cNvCxnSpPr>
          <p:nvPr/>
        </p:nvCxnSpPr>
        <p:spPr>
          <a:xfrm flipV="1">
            <a:off x="2659705" y="682197"/>
            <a:ext cx="305917" cy="159993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ADAFA2-8135-4D43-9859-AD821299274C}"/>
              </a:ext>
            </a:extLst>
          </p:cNvPr>
          <p:cNvCxnSpPr>
            <a:cxnSpLocks/>
          </p:cNvCxnSpPr>
          <p:nvPr/>
        </p:nvCxnSpPr>
        <p:spPr>
          <a:xfrm flipV="1">
            <a:off x="5007489" y="682197"/>
            <a:ext cx="305917" cy="159993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B21677C-A67C-204D-8CFB-913F8F3C12AC}"/>
              </a:ext>
            </a:extLst>
          </p:cNvPr>
          <p:cNvCxnSpPr>
            <a:cxnSpLocks/>
          </p:cNvCxnSpPr>
          <p:nvPr/>
        </p:nvCxnSpPr>
        <p:spPr>
          <a:xfrm flipV="1">
            <a:off x="3685316" y="2622208"/>
            <a:ext cx="305917" cy="159993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83A0DF0-0811-F947-8128-40D3B9C196A2}"/>
              </a:ext>
            </a:extLst>
          </p:cNvPr>
          <p:cNvCxnSpPr>
            <a:cxnSpLocks/>
          </p:cNvCxnSpPr>
          <p:nvPr/>
        </p:nvCxnSpPr>
        <p:spPr>
          <a:xfrm flipV="1">
            <a:off x="6033100" y="2622208"/>
            <a:ext cx="305917" cy="159993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8089B931-E7AB-FC40-8276-544B0C3070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596" y="782168"/>
            <a:ext cx="812800" cy="8128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3DEFEA6-3955-CB48-AA79-628CC3C21D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931" y="788285"/>
            <a:ext cx="812800" cy="8128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EF04E0C-0667-EE45-9590-32F90B6035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640" y="2672487"/>
            <a:ext cx="736600" cy="8001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B220145-ADEC-3940-96E6-9081C7C44BA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685" y="2669387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7408455-08B1-6444-AEFD-BD0738746EB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700" y="823051"/>
            <a:ext cx="762000" cy="8128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25D5F01-C865-9C48-8008-4526E8CC240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138" y="2668760"/>
            <a:ext cx="5334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87959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239FE2-AC36-6949-AE6D-922D951C37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0434" y="1046802"/>
            <a:ext cx="1564640" cy="1007335"/>
          </a:xfrm>
        </p:spPr>
        <p:txBody>
          <a:bodyPr anchor="ctr"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A24BBE-59BB-7E4E-9ABC-EA6ABDE781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96933" y="1046802"/>
            <a:ext cx="1564640" cy="1007335"/>
          </a:xfrm>
        </p:spPr>
        <p:txBody>
          <a:bodyPr anchor="ctr"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897C57C-7899-5140-8D52-5374C7833B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43433" y="1046802"/>
            <a:ext cx="1564640" cy="1007335"/>
          </a:xfrm>
        </p:spPr>
        <p:txBody>
          <a:bodyPr anchor="ctr"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3851E3C-F42D-484F-95E3-32DA2FD4CE0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94363" y="2908260"/>
            <a:ext cx="1564640" cy="1007335"/>
          </a:xfrm>
        </p:spPr>
        <p:txBody>
          <a:bodyPr anchor="ctr"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A3C30D7-0F75-3749-990D-F3BB211CE5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40862" y="2908260"/>
            <a:ext cx="1564640" cy="1007335"/>
          </a:xfrm>
        </p:spPr>
        <p:txBody>
          <a:bodyPr anchor="ctr"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18BD948-25F2-6540-A5D1-19BA5D362EF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87362" y="2908260"/>
            <a:ext cx="1564640" cy="1007335"/>
          </a:xfrm>
        </p:spPr>
        <p:txBody>
          <a:bodyPr anchor="ctr"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6994CCD-DC6A-004A-B242-B86208293E24}"/>
              </a:ext>
            </a:extLst>
          </p:cNvPr>
          <p:cNvCxnSpPr>
            <a:cxnSpLocks/>
          </p:cNvCxnSpPr>
          <p:nvPr/>
        </p:nvCxnSpPr>
        <p:spPr>
          <a:xfrm flipV="1">
            <a:off x="2659705" y="682197"/>
            <a:ext cx="305917" cy="159993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ADAFA2-8135-4D43-9859-AD821299274C}"/>
              </a:ext>
            </a:extLst>
          </p:cNvPr>
          <p:cNvCxnSpPr>
            <a:cxnSpLocks/>
          </p:cNvCxnSpPr>
          <p:nvPr/>
        </p:nvCxnSpPr>
        <p:spPr>
          <a:xfrm flipV="1">
            <a:off x="5007489" y="682197"/>
            <a:ext cx="305917" cy="159993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B21677C-A67C-204D-8CFB-913F8F3C12AC}"/>
              </a:ext>
            </a:extLst>
          </p:cNvPr>
          <p:cNvCxnSpPr>
            <a:cxnSpLocks/>
          </p:cNvCxnSpPr>
          <p:nvPr/>
        </p:nvCxnSpPr>
        <p:spPr>
          <a:xfrm flipV="1">
            <a:off x="3685316" y="2622208"/>
            <a:ext cx="305917" cy="159993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83A0DF0-0811-F947-8128-40D3B9C196A2}"/>
              </a:ext>
            </a:extLst>
          </p:cNvPr>
          <p:cNvCxnSpPr>
            <a:cxnSpLocks/>
          </p:cNvCxnSpPr>
          <p:nvPr/>
        </p:nvCxnSpPr>
        <p:spPr>
          <a:xfrm flipV="1">
            <a:off x="6033100" y="2622208"/>
            <a:ext cx="305917" cy="159993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28522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9903-FE2C-2643-BCFF-224F13AA1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771" y="468111"/>
            <a:ext cx="7772400" cy="1627909"/>
          </a:xfrm>
        </p:spPr>
        <p:txBody>
          <a:bodyPr/>
          <a:lstStyle/>
          <a:p>
            <a:r>
              <a:rPr lang="en-US" dirty="0" err="1"/>
              <a:t>Esitluse</a:t>
            </a:r>
            <a:r>
              <a:rPr lang="en-US" dirty="0"/>
              <a:t> </a:t>
            </a:r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C2A25-2DE6-7240-8F29-A9CC2139E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787" y="3963770"/>
            <a:ext cx="7772400" cy="932999"/>
          </a:xfrm>
        </p:spPr>
        <p:txBody>
          <a:bodyPr/>
          <a:lstStyle/>
          <a:p>
            <a:pPr algn="r"/>
            <a:r>
              <a:rPr lang="en-US" dirty="0" err="1"/>
              <a:t>nimi</a:t>
            </a:r>
            <a:r>
              <a:rPr lang="en-US" dirty="0"/>
              <a:t> </a:t>
            </a:r>
          </a:p>
          <a:p>
            <a:pPr algn="r"/>
            <a:r>
              <a:rPr lang="en-US" dirty="0" err="1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2392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A884DC4-09AC-B549-8FA6-193B1C95BC0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4560071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228CE-B0E8-2F4B-BFB5-5247581DA5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err="1"/>
              <a:t>Tänan</a:t>
            </a:r>
            <a:r>
              <a:rPr lang="en-US" sz="7200" dirty="0"/>
              <a:t> </a:t>
            </a:r>
            <a:r>
              <a:rPr lang="en-US" sz="7200" dirty="0" err="1"/>
              <a:t>kuulamast</a:t>
            </a:r>
            <a:r>
              <a:rPr lang="en-US" sz="7200" dirty="0"/>
              <a:t>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F9D47D-92F4-B742-AF16-DE8C3837CB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nimi</a:t>
            </a:r>
            <a:endParaRPr lang="en-US" dirty="0"/>
          </a:p>
          <a:p>
            <a:r>
              <a:rPr lang="en-US" sz="1800" cap="none" spc="0" dirty="0" err="1"/>
              <a:t>nimi@tlu.ee</a:t>
            </a:r>
            <a:endParaRPr lang="en-US" sz="1800" cap="none" spc="0" dirty="0"/>
          </a:p>
        </p:txBody>
      </p:sp>
    </p:spTree>
    <p:extLst>
      <p:ext uri="{BB962C8B-B14F-4D97-AF65-F5344CB8AC3E}">
        <p14:creationId xmlns:p14="http://schemas.microsoft.com/office/powerpoint/2010/main" val="150922317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9903-FE2C-2643-BCFF-224F13AA12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Esitluse</a:t>
            </a:r>
            <a:r>
              <a:rPr lang="en-US" dirty="0"/>
              <a:t> </a:t>
            </a:r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C2A25-2DE6-7240-8F29-A9CC2139E0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nimi</a:t>
            </a:r>
            <a:r>
              <a:rPr lang="en-US" dirty="0"/>
              <a:t> </a:t>
            </a:r>
          </a:p>
          <a:p>
            <a:r>
              <a:rPr lang="en-US" dirty="0" err="1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8477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1A3DC0-BA1C-1F4A-84BF-A952ECDD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842" y="585355"/>
            <a:ext cx="5241436" cy="376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5640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6D1F-137F-E848-B390-0ADA0F1FA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Pealkiri</a:t>
            </a:r>
            <a:r>
              <a:rPr lang="en-US" dirty="0"/>
              <a:t> </a:t>
            </a:r>
            <a:r>
              <a:rPr lang="en-US" dirty="0" err="1"/>
              <a:t>nelja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6535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6D1F-137F-E848-B390-0ADA0F1FA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Pealkiri</a:t>
            </a:r>
            <a:r>
              <a:rPr lang="en-US" dirty="0"/>
              <a:t> </a:t>
            </a:r>
            <a:r>
              <a:rPr lang="en-US" dirty="0" err="1"/>
              <a:t>nelja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72604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6D1F-137F-E848-B390-0ADA0F1FA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516" y="1610066"/>
            <a:ext cx="5925395" cy="1202948"/>
          </a:xfrm>
        </p:spPr>
        <p:txBody>
          <a:bodyPr/>
          <a:lstStyle/>
          <a:p>
            <a:r>
              <a:rPr lang="en-US" dirty="0" err="1"/>
              <a:t>Pealkri</a:t>
            </a:r>
            <a:r>
              <a:rPr lang="en-US" dirty="0"/>
              <a:t> </a:t>
            </a:r>
            <a:r>
              <a:rPr lang="en-US" dirty="0" err="1"/>
              <a:t>nelja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07AC2-5838-F64C-A23F-B4CCBF5490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57475" y="2815019"/>
            <a:ext cx="5926138" cy="11922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exercia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36429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U white">
  <a:themeElements>
    <a:clrScheme name="TLÜ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B224C"/>
      </a:accent1>
      <a:accent2>
        <a:srgbClr val="7AD2C6"/>
      </a:accent2>
      <a:accent3>
        <a:srgbClr val="F99E3B"/>
      </a:accent3>
      <a:accent4>
        <a:srgbClr val="B691D3"/>
      </a:accent4>
      <a:accent5>
        <a:srgbClr val="DBC7B6"/>
      </a:accent5>
      <a:accent6>
        <a:srgbClr val="67D4EC"/>
      </a:accent6>
      <a:hlink>
        <a:srgbClr val="DB224C"/>
      </a:hlink>
      <a:folHlink>
        <a:srgbClr val="941431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U black">
  <a:themeElements>
    <a:clrScheme name="TLÜ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B224C"/>
      </a:accent1>
      <a:accent2>
        <a:srgbClr val="7AD2C6"/>
      </a:accent2>
      <a:accent3>
        <a:srgbClr val="F99E3B"/>
      </a:accent3>
      <a:accent4>
        <a:srgbClr val="B691D3"/>
      </a:accent4>
      <a:accent5>
        <a:srgbClr val="DBC7B6"/>
      </a:accent5>
      <a:accent6>
        <a:srgbClr val="67D4EC"/>
      </a:accent6>
      <a:hlink>
        <a:srgbClr val="DB224C"/>
      </a:hlink>
      <a:folHlink>
        <a:srgbClr val="941431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U red">
  <a:themeElements>
    <a:clrScheme name="TLÜ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B224C"/>
      </a:accent1>
      <a:accent2>
        <a:srgbClr val="7AD2C6"/>
      </a:accent2>
      <a:accent3>
        <a:srgbClr val="F99E3B"/>
      </a:accent3>
      <a:accent4>
        <a:srgbClr val="B691D3"/>
      </a:accent4>
      <a:accent5>
        <a:srgbClr val="DBC7B6"/>
      </a:accent5>
      <a:accent6>
        <a:srgbClr val="67D4EC"/>
      </a:accent6>
      <a:hlink>
        <a:srgbClr val="DB224C"/>
      </a:hlink>
      <a:folHlink>
        <a:srgbClr val="941431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605</Words>
  <Application>Microsoft Macintosh PowerPoint</Application>
  <PresentationFormat>On-screen Show (16:9)</PresentationFormat>
  <Paragraphs>135</Paragraphs>
  <Slides>41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Cambria Math</vt:lpstr>
      <vt:lpstr>Times New Roman</vt:lpstr>
      <vt:lpstr>TU white</vt:lpstr>
      <vt:lpstr>TU black</vt:lpstr>
      <vt:lpstr>TU red</vt:lpstr>
      <vt:lpstr>Esitluse pealkiri</vt:lpstr>
      <vt:lpstr>Esitluse pealkiri</vt:lpstr>
      <vt:lpstr>Esitluse pealkiri</vt:lpstr>
      <vt:lpstr>Esitluse pealkiri</vt:lpstr>
      <vt:lpstr>Esitluse pealkiri</vt:lpstr>
      <vt:lpstr>PowerPoint Presentation</vt:lpstr>
      <vt:lpstr>Pealkiri nelja viie sõnaga</vt:lpstr>
      <vt:lpstr>Pealkiri nelja või viie sõnaga</vt:lpstr>
      <vt:lpstr>Pealkri nelja viie sõnaga</vt:lpstr>
      <vt:lpstr>Pealkiri nelja või viie sõnaga</vt:lpstr>
      <vt:lpstr>PowerPoint Presentation</vt:lpstr>
      <vt:lpstr>PowerPoint Presentation</vt:lpstr>
      <vt:lpstr>pealkiri</vt:lpstr>
      <vt:lpstr>pealkiri</vt:lpstr>
      <vt:lpstr>PowerPoint Presentation</vt:lpstr>
      <vt:lpstr>Kaks veergu</vt:lpstr>
      <vt:lpstr>Kaks veergu</vt:lpstr>
      <vt:lpstr>vahepelakiri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vahepealkiri</vt:lpstr>
      <vt:lpstr>PowerPoint Presentation</vt:lpstr>
      <vt:lpstr>Kuni nelja realine pealkiri</vt:lpstr>
      <vt:lpstr>PowerPoint Presentation</vt:lpstr>
      <vt:lpstr>PowerPoint Presentation</vt:lpstr>
      <vt:lpstr>Kuni nelja realine pealkiri</vt:lpstr>
      <vt:lpstr>PowerPoint Presentation</vt:lpstr>
      <vt:lpstr>PowerPoint Presentation</vt:lpstr>
      <vt:lpstr>Tabeli pealkiri</vt:lpstr>
      <vt:lpstr>Tabeli pealkiri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Tänan kuulamast!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46</cp:revision>
  <dcterms:created xsi:type="dcterms:W3CDTF">2018-05-31T10:13:30Z</dcterms:created>
  <dcterms:modified xsi:type="dcterms:W3CDTF">2018-06-14T12:10:00Z</dcterms:modified>
</cp:coreProperties>
</file>