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79" r:id="rId2"/>
    <p:sldId id="257" r:id="rId3"/>
    <p:sldId id="268" r:id="rId4"/>
    <p:sldId id="278" r:id="rId5"/>
    <p:sldId id="263" r:id="rId6"/>
    <p:sldId id="264" r:id="rId7"/>
    <p:sldId id="265" r:id="rId8"/>
    <p:sldId id="272" r:id="rId9"/>
    <p:sldId id="266" r:id="rId10"/>
    <p:sldId id="274" r:id="rId11"/>
    <p:sldId id="267" r:id="rId12"/>
    <p:sldId id="270" r:id="rId13"/>
    <p:sldId id="271" r:id="rId14"/>
    <p:sldId id="260" r:id="rId15"/>
    <p:sldId id="261" r:id="rId16"/>
    <p:sldId id="276" r:id="rId17"/>
    <p:sldId id="269" r:id="rId18"/>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0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9" autoAdjust="0"/>
    <p:restoredTop sz="94660"/>
  </p:normalViewPr>
  <p:slideViewPr>
    <p:cSldViewPr>
      <p:cViewPr varScale="1">
        <p:scale>
          <a:sx n="76" d="100"/>
          <a:sy n="76" d="100"/>
        </p:scale>
        <p:origin x="696"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61" d="100"/>
          <a:sy n="61" d="100"/>
        </p:scale>
        <p:origin x="24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826487-46EA-7345-A900-320199BCF9E0}" type="slidenum">
              <a:rPr lang="en-US" smtClean="0"/>
              <a:t>‹#›</a:t>
            </a:fld>
            <a:endParaRPr lang="en-US"/>
          </a:p>
        </p:txBody>
      </p:sp>
    </p:spTree>
    <p:extLst>
      <p:ext uri="{BB962C8B-B14F-4D97-AF65-F5344CB8AC3E}">
        <p14:creationId xmlns:p14="http://schemas.microsoft.com/office/powerpoint/2010/main" val="28435951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36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t-EE"/>
          </a:p>
        </p:txBody>
      </p:sp>
      <p:sp>
        <p:nvSpPr>
          <p:cNvPr id="6146"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t-EE"/>
          </a:p>
        </p:txBody>
      </p:sp>
      <p:sp>
        <p:nvSpPr>
          <p:cNvPr id="6147"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t-EE"/>
          </a:p>
        </p:txBody>
      </p:sp>
      <p:sp>
        <p:nvSpPr>
          <p:cNvPr id="6148"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t-EE"/>
          </a:p>
        </p:txBody>
      </p:sp>
      <p:sp>
        <p:nvSpPr>
          <p:cNvPr id="6149" name="Text Box 5"/>
          <p:cNvSpPr txBox="1">
            <a:spLocks noChangeArrowheads="1"/>
          </p:cNvSpPr>
          <p:nvPr/>
        </p:nvSpPr>
        <p:spPr bwMode="auto">
          <a:xfrm>
            <a:off x="0" y="0"/>
            <a:ext cx="2971800" cy="458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t-EE"/>
          </a:p>
        </p:txBody>
      </p:sp>
      <p:sp>
        <p:nvSpPr>
          <p:cNvPr id="6150" name="Rectangle 6"/>
          <p:cNvSpPr>
            <a:spLocks noGrp="1" noChangeArrowheads="1"/>
          </p:cNvSpPr>
          <p:nvPr>
            <p:ph type="dt"/>
          </p:nvPr>
        </p:nvSpPr>
        <p:spPr bwMode="auto">
          <a:xfrm>
            <a:off x="3884613" y="0"/>
            <a:ext cx="2965450" cy="452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defRPr>
            </a:lvl1pPr>
          </a:lstStyle>
          <a:p>
            <a:endParaRPr lang="et-EE"/>
          </a:p>
        </p:txBody>
      </p:sp>
      <p:sp>
        <p:nvSpPr>
          <p:cNvPr id="6151" name="Rectangle 7"/>
          <p:cNvSpPr>
            <a:spLocks noGrp="1" noRot="1" noChangeAspect="1" noChangeArrowheads="1"/>
          </p:cNvSpPr>
          <p:nvPr>
            <p:ph type="sldImg"/>
          </p:nvPr>
        </p:nvSpPr>
        <p:spPr bwMode="auto">
          <a:xfrm>
            <a:off x="1373188" y="1143000"/>
            <a:ext cx="4105275" cy="307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6152" name="Rectangle 8"/>
          <p:cNvSpPr>
            <a:spLocks noGrp="1" noChangeArrowheads="1"/>
          </p:cNvSpPr>
          <p:nvPr>
            <p:ph type="body"/>
          </p:nvPr>
        </p:nvSpPr>
        <p:spPr bwMode="auto">
          <a:xfrm>
            <a:off x="685800" y="4400550"/>
            <a:ext cx="5480050" cy="3594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t-EE" smtClean="0"/>
          </a:p>
        </p:txBody>
      </p:sp>
      <p:sp>
        <p:nvSpPr>
          <p:cNvPr id="6153" name="Text Box 9"/>
          <p:cNvSpPr txBox="1">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t-EE"/>
          </a:p>
        </p:txBody>
      </p:sp>
      <p:sp>
        <p:nvSpPr>
          <p:cNvPr id="6154" name="Rectangle 10"/>
          <p:cNvSpPr>
            <a:spLocks noGrp="1" noChangeArrowheads="1"/>
          </p:cNvSpPr>
          <p:nvPr>
            <p:ph type="sldNum"/>
          </p:nvPr>
        </p:nvSpPr>
        <p:spPr bwMode="auto">
          <a:xfrm>
            <a:off x="3884613" y="8685213"/>
            <a:ext cx="2965450" cy="452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defRPr>
            </a:lvl1pPr>
          </a:lstStyle>
          <a:p>
            <a:fld id="{2E314BED-B06C-4493-9959-73D3F288AF98}" type="slidenum">
              <a:rPr lang="et-EE"/>
              <a:pPr/>
              <a:t>‹#›</a:t>
            </a:fld>
            <a:endParaRPr lang="et-EE"/>
          </a:p>
        </p:txBody>
      </p:sp>
    </p:spTree>
    <p:extLst>
      <p:ext uri="{BB962C8B-B14F-4D97-AF65-F5344CB8AC3E}">
        <p14:creationId xmlns:p14="http://schemas.microsoft.com/office/powerpoint/2010/main" val="998814208"/>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584" y="908720"/>
            <a:ext cx="7704856" cy="2664296"/>
          </a:xfrm>
        </p:spPr>
        <p:txBody>
          <a:bodyPr anchor="b"/>
          <a:lstStyle>
            <a:lvl1pPr algn="l">
              <a:lnSpc>
                <a:spcPct val="70000"/>
              </a:lnSpc>
              <a:defRPr sz="8000" b="0"/>
            </a:lvl1pPr>
          </a:lstStyle>
          <a:p>
            <a:r>
              <a:rPr lang="et-EE" dirty="0" smtClean="0"/>
              <a:t>ESITLUSE</a:t>
            </a:r>
            <a:r>
              <a:rPr lang="en-US" dirty="0" smtClean="0"/>
              <a:t/>
            </a:r>
            <a:br>
              <a:rPr lang="en-US" dirty="0" smtClean="0"/>
            </a:br>
            <a:r>
              <a:rPr lang="en-US" dirty="0" smtClean="0"/>
              <a:t>PEALKIRI</a:t>
            </a:r>
            <a:endParaRPr lang="et-EE" dirty="0"/>
          </a:p>
        </p:txBody>
      </p:sp>
      <p:sp>
        <p:nvSpPr>
          <p:cNvPr id="3" name="Subtitle 2"/>
          <p:cNvSpPr>
            <a:spLocks noGrp="1"/>
          </p:cNvSpPr>
          <p:nvPr>
            <p:ph type="subTitle" idx="1" hasCustomPrompt="1"/>
          </p:nvPr>
        </p:nvSpPr>
        <p:spPr>
          <a:xfrm>
            <a:off x="827584" y="4149080"/>
            <a:ext cx="7704856" cy="1296144"/>
          </a:xfrm>
        </p:spPr>
        <p:txBody>
          <a:bodyPr/>
          <a:lstStyle>
            <a:lvl1pPr marL="0" indent="0" algn="l">
              <a:buNone/>
              <a:defRPr sz="3600" b="0"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A</a:t>
            </a:r>
            <a:r>
              <a:rPr lang="et-EE" dirty="0" smtClean="0"/>
              <a:t>UTORI NIMI</a:t>
            </a:r>
            <a:r>
              <a:rPr lang="en-US" dirty="0" smtClean="0"/>
              <a:t> </a:t>
            </a:r>
          </a:p>
          <a:p>
            <a:r>
              <a:rPr lang="et-EE" dirty="0" smtClean="0"/>
              <a:t>Kuupäev</a:t>
            </a:r>
            <a:endParaRPr lang="et-EE" dirty="0"/>
          </a:p>
        </p:txBody>
      </p:sp>
    </p:spTree>
    <p:extLst>
      <p:ext uri="{BB962C8B-B14F-4D97-AF65-F5344CB8AC3E}">
        <p14:creationId xmlns:p14="http://schemas.microsoft.com/office/powerpoint/2010/main" val="1109874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n-US" dirty="0" err="1" smtClean="0"/>
              <a:t>tähtis</a:t>
            </a:r>
            <a:r>
              <a:rPr lang="en-US" dirty="0" smtClean="0"/>
              <a:t> </a:t>
            </a:r>
            <a:r>
              <a:rPr lang="en-US" dirty="0" err="1" smtClean="0"/>
              <a:t>pealkiri</a:t>
            </a:r>
            <a:endParaRPr lang="en-US" dirty="0"/>
          </a:p>
        </p:txBody>
      </p:sp>
      <p:sp>
        <p:nvSpPr>
          <p:cNvPr id="5" name="Picture Placeholder 4"/>
          <p:cNvSpPr>
            <a:spLocks noGrp="1"/>
          </p:cNvSpPr>
          <p:nvPr>
            <p:ph type="pic" sz="quarter" idx="10"/>
          </p:nvPr>
        </p:nvSpPr>
        <p:spPr>
          <a:xfrm>
            <a:off x="34558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615617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755576" y="836712"/>
            <a:ext cx="1656184" cy="864096"/>
          </a:xfrm>
          <a:prstGeom prst="rect">
            <a:avLst/>
          </a:prstGeom>
          <a:solidFill>
            <a:srgbClr val="B205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1.</a:t>
            </a:r>
            <a:endParaRPr lang="en-US" sz="6600" dirty="0"/>
          </a:p>
        </p:txBody>
      </p:sp>
    </p:spTree>
    <p:extLst>
      <p:ext uri="{BB962C8B-B14F-4D97-AF65-F5344CB8AC3E}">
        <p14:creationId xmlns:p14="http://schemas.microsoft.com/office/powerpoint/2010/main" val="41333027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613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n-US" dirty="0" err="1" smtClean="0"/>
              <a:t>tähtis</a:t>
            </a:r>
            <a:r>
              <a:rPr lang="en-US" dirty="0" smtClean="0"/>
              <a:t> </a:t>
            </a:r>
            <a:r>
              <a:rPr lang="en-US" dirty="0" err="1" smtClean="0"/>
              <a:t>pealkiri</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615617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3456136" y="836712"/>
            <a:ext cx="1656184" cy="864096"/>
          </a:xfrm>
          <a:prstGeom prst="rect">
            <a:avLst/>
          </a:prstGeom>
          <a:solidFill>
            <a:srgbClr val="B205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2.</a:t>
            </a:r>
            <a:endParaRPr lang="en-US" sz="6600" dirty="0"/>
          </a:p>
        </p:txBody>
      </p:sp>
    </p:spTree>
    <p:extLst>
      <p:ext uri="{BB962C8B-B14F-4D97-AF65-F5344CB8AC3E}">
        <p14:creationId xmlns:p14="http://schemas.microsoft.com/office/powerpoint/2010/main" val="2043889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432"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n-US" dirty="0" err="1" smtClean="0"/>
              <a:t>tähtis</a:t>
            </a:r>
            <a:r>
              <a:rPr lang="en-US" dirty="0" smtClean="0"/>
              <a:t> </a:t>
            </a:r>
            <a:r>
              <a:rPr lang="en-US" dirty="0" err="1" smtClean="0"/>
              <a:t>pealkiri</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345613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6120432" y="836712"/>
            <a:ext cx="1656184" cy="864096"/>
          </a:xfrm>
          <a:prstGeom prst="rect">
            <a:avLst/>
          </a:prstGeom>
          <a:solidFill>
            <a:srgbClr val="B205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3.</a:t>
            </a:r>
            <a:endParaRPr lang="en-US" sz="6600" dirty="0"/>
          </a:p>
        </p:txBody>
      </p:sp>
    </p:spTree>
    <p:extLst>
      <p:ext uri="{BB962C8B-B14F-4D97-AF65-F5344CB8AC3E}">
        <p14:creationId xmlns:p14="http://schemas.microsoft.com/office/powerpoint/2010/main" val="2574835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9048"/>
            <a:ext cx="8223250" cy="1138239"/>
          </a:xfrm>
        </p:spPr>
        <p:txBody>
          <a:bodyPr anchor="t"/>
          <a:lstStyle>
            <a:lvl1pPr algn="r">
              <a:defRPr sz="4800">
                <a:solidFill>
                  <a:srgbClr val="B20533"/>
                </a:solidFill>
              </a:defRPr>
            </a:lvl1pPr>
          </a:lstStyle>
          <a:p>
            <a:r>
              <a:rPr lang="et-EE" dirty="0" smtClean="0"/>
              <a:t>Tabeli pealkiri</a:t>
            </a:r>
            <a:endParaRPr lang="en-US" dirty="0"/>
          </a:p>
        </p:txBody>
      </p:sp>
      <p:sp>
        <p:nvSpPr>
          <p:cNvPr id="4" name="Table Placeholder 3"/>
          <p:cNvSpPr>
            <a:spLocks noGrp="1"/>
          </p:cNvSpPr>
          <p:nvPr>
            <p:ph type="tbl" sz="quarter" idx="10"/>
          </p:nvPr>
        </p:nvSpPr>
        <p:spPr>
          <a:xfrm>
            <a:off x="468315" y="1773337"/>
            <a:ext cx="8207375" cy="3671887"/>
          </a:xfrm>
        </p:spPr>
        <p:txBody>
          <a:bodyPr/>
          <a:lstStyle>
            <a:lvl1pPr marL="0" indent="0">
              <a:buNone/>
              <a:defRPr/>
            </a:lvl1pPr>
          </a:lstStyle>
          <a:p>
            <a:endParaRPr lang="en-US" dirty="0"/>
          </a:p>
        </p:txBody>
      </p:sp>
    </p:spTree>
    <p:extLst>
      <p:ext uri="{BB962C8B-B14F-4D97-AF65-F5344CB8AC3E}">
        <p14:creationId xmlns:p14="http://schemas.microsoft.com/office/powerpoint/2010/main" val="33892023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46800" y="188640"/>
            <a:ext cx="2997200" cy="2997200"/>
          </a:xfrm>
        </p:spPr>
        <p:txBody>
          <a:bodyPr/>
          <a:lstStyle>
            <a:lvl1pPr marL="0" indent="0">
              <a:buNone/>
              <a:defRPr/>
            </a:lvl1pPr>
          </a:lstStyle>
          <a:p>
            <a:endParaRPr lang="en-US" dirty="0"/>
          </a:p>
        </p:txBody>
      </p:sp>
      <p:sp>
        <p:nvSpPr>
          <p:cNvPr id="2" name="Title 1"/>
          <p:cNvSpPr>
            <a:spLocks noGrp="1"/>
          </p:cNvSpPr>
          <p:nvPr>
            <p:ph type="title" hasCustomPrompt="1"/>
          </p:nvPr>
        </p:nvSpPr>
        <p:spPr>
          <a:xfrm>
            <a:off x="683568" y="548680"/>
            <a:ext cx="4978896" cy="576064"/>
          </a:xfrm>
        </p:spPr>
        <p:txBody>
          <a:bodyPr anchor="t"/>
          <a:lstStyle>
            <a:lvl1pPr>
              <a:defRPr>
                <a:solidFill>
                  <a:srgbClr val="B20533"/>
                </a:solidFill>
              </a:defRPr>
            </a:lvl1pPr>
          </a:lstStyle>
          <a:p>
            <a:r>
              <a:rPr lang="et-EE" dirty="0" smtClean="0"/>
              <a:t>PEALKIRI</a:t>
            </a:r>
            <a:endParaRPr lang="en-US" dirty="0"/>
          </a:p>
        </p:txBody>
      </p:sp>
      <p:sp>
        <p:nvSpPr>
          <p:cNvPr id="6" name="Text Placeholder 5"/>
          <p:cNvSpPr>
            <a:spLocks noGrp="1"/>
          </p:cNvSpPr>
          <p:nvPr>
            <p:ph type="body" sz="quarter" idx="11"/>
          </p:nvPr>
        </p:nvSpPr>
        <p:spPr>
          <a:xfrm>
            <a:off x="682590" y="1484784"/>
            <a:ext cx="4967287" cy="3888432"/>
          </a:xfrm>
        </p:spPr>
        <p:txBody>
          <a:bodyPr anchor="t"/>
          <a:lstStyle/>
          <a:p>
            <a:pPr lvl="0"/>
            <a:r>
              <a:rPr lang="et-EE" dirty="0" smtClean="0"/>
              <a:t>Click to edit Master text styles</a:t>
            </a:r>
          </a:p>
        </p:txBody>
      </p:sp>
    </p:spTree>
    <p:extLst>
      <p:ext uri="{BB962C8B-B14F-4D97-AF65-F5344CB8AC3E}">
        <p14:creationId xmlns:p14="http://schemas.microsoft.com/office/powerpoint/2010/main" val="23379754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320" y="4653136"/>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Line 2"/>
          <p:cNvSpPr>
            <a:spLocks noChangeShapeType="1"/>
          </p:cNvSpPr>
          <p:nvPr userDrawn="1"/>
        </p:nvSpPr>
        <p:spPr bwMode="auto">
          <a:xfrm>
            <a:off x="611560" y="4365104"/>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t-EE"/>
          </a:p>
        </p:txBody>
      </p:sp>
      <p:sp>
        <p:nvSpPr>
          <p:cNvPr id="6" name="Picture Placeholder 5"/>
          <p:cNvSpPr>
            <a:spLocks noGrp="1"/>
          </p:cNvSpPr>
          <p:nvPr>
            <p:ph type="pic" sz="quarter" idx="10"/>
          </p:nvPr>
        </p:nvSpPr>
        <p:spPr>
          <a:xfrm>
            <a:off x="611188" y="548059"/>
            <a:ext cx="3529012" cy="3529013"/>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4500563" y="548059"/>
            <a:ext cx="3959225" cy="3529013"/>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extLst>
      <p:ext uri="{BB962C8B-B14F-4D97-AF65-F5344CB8AC3E}">
        <p14:creationId xmlns:p14="http://schemas.microsoft.com/office/powerpoint/2010/main" val="10086360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320" y="4653136"/>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Line 2"/>
          <p:cNvSpPr>
            <a:spLocks noChangeShapeType="1"/>
          </p:cNvSpPr>
          <p:nvPr userDrawn="1"/>
        </p:nvSpPr>
        <p:spPr bwMode="auto">
          <a:xfrm>
            <a:off x="611560" y="4365104"/>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t-EE"/>
          </a:p>
        </p:txBody>
      </p:sp>
      <p:sp>
        <p:nvSpPr>
          <p:cNvPr id="6" name="Text Placeholder 7"/>
          <p:cNvSpPr>
            <a:spLocks noGrp="1"/>
          </p:cNvSpPr>
          <p:nvPr>
            <p:ph type="body" sz="quarter" idx="11"/>
          </p:nvPr>
        </p:nvSpPr>
        <p:spPr>
          <a:xfrm>
            <a:off x="4788023" y="692075"/>
            <a:ext cx="3744416" cy="3457005"/>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1" name="Text Placeholder 7"/>
          <p:cNvSpPr>
            <a:spLocks noGrp="1"/>
          </p:cNvSpPr>
          <p:nvPr>
            <p:ph type="body" sz="quarter" idx="12"/>
          </p:nvPr>
        </p:nvSpPr>
        <p:spPr>
          <a:xfrm>
            <a:off x="611560" y="692075"/>
            <a:ext cx="3745048" cy="3457005"/>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extLst>
      <p:ext uri="{BB962C8B-B14F-4D97-AF65-F5344CB8AC3E}">
        <p14:creationId xmlns:p14="http://schemas.microsoft.com/office/powerpoint/2010/main" val="41450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5832400" y="3033762"/>
            <a:ext cx="2340000" cy="2340000"/>
          </a:xfrm>
        </p:spPr>
        <p:txBody>
          <a:bodyPr/>
          <a:lstStyle/>
          <a:p>
            <a:endParaRPr lang="en-US" dirty="0" smtClean="0"/>
          </a:p>
          <a:p>
            <a:endParaRPr lang="en-US" dirty="0"/>
          </a:p>
        </p:txBody>
      </p:sp>
      <p:sp>
        <p:nvSpPr>
          <p:cNvPr id="7" name="Picture Placeholder 6"/>
          <p:cNvSpPr>
            <a:spLocks noGrp="1"/>
          </p:cNvSpPr>
          <p:nvPr>
            <p:ph type="pic" sz="quarter" idx="12"/>
          </p:nvPr>
        </p:nvSpPr>
        <p:spPr>
          <a:xfrm>
            <a:off x="863277" y="548680"/>
            <a:ext cx="4824413" cy="4824413"/>
          </a:xfrm>
        </p:spPr>
        <p:txBody>
          <a:bodyPr/>
          <a:lstStyle>
            <a:lvl1pPr marL="0" indent="0">
              <a:buNone/>
              <a:defRPr/>
            </a:lvl1pPr>
          </a:lstStyle>
          <a:p>
            <a:endParaRPr lang="en-US" dirty="0"/>
          </a:p>
        </p:txBody>
      </p:sp>
      <p:sp>
        <p:nvSpPr>
          <p:cNvPr id="8" name="Picture Placeholder 4"/>
          <p:cNvSpPr>
            <a:spLocks noGrp="1"/>
          </p:cNvSpPr>
          <p:nvPr>
            <p:ph type="pic" sz="quarter" idx="13"/>
          </p:nvPr>
        </p:nvSpPr>
        <p:spPr>
          <a:xfrm>
            <a:off x="5832400" y="549226"/>
            <a:ext cx="2340000" cy="2340000"/>
          </a:xfrm>
        </p:spPr>
        <p:txBody>
          <a:bodyPr/>
          <a:lstStyle/>
          <a:p>
            <a:endParaRPr lang="en-US" dirty="0" smtClean="0"/>
          </a:p>
          <a:p>
            <a:endParaRPr lang="en-US" dirty="0"/>
          </a:p>
        </p:txBody>
      </p:sp>
    </p:spTree>
    <p:extLst>
      <p:ext uri="{BB962C8B-B14F-4D97-AF65-F5344CB8AC3E}">
        <p14:creationId xmlns:p14="http://schemas.microsoft.com/office/powerpoint/2010/main" val="4453602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32" y="692696"/>
            <a:ext cx="3532386" cy="4608512"/>
          </a:xfrm>
        </p:spPr>
        <p:txBody>
          <a:bodyPr/>
          <a:lstStyle>
            <a:lvl1pPr indent="0">
              <a:lnSpc>
                <a:spcPct val="150000"/>
              </a:lnSpc>
              <a:defRPr sz="2400" baseline="0"/>
            </a:lvl1pPr>
          </a:lstStyle>
          <a:p>
            <a:r>
              <a:rPr lang="et-EE" dirty="0" smtClean="0"/>
              <a:t>Brändiga seotud info</a:t>
            </a:r>
            <a:endParaRPr lang="en-US" dirty="0"/>
          </a:p>
        </p:txBody>
      </p:sp>
      <p:pic>
        <p:nvPicPr>
          <p:cNvPr id="3" name="Picture 2" descr="uutmoodi akadeemiline vektor.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34" y="548680"/>
            <a:ext cx="4569269" cy="5328592"/>
          </a:xfrm>
          <a:prstGeom prst="rect">
            <a:avLst/>
          </a:prstGeom>
        </p:spPr>
      </p:pic>
    </p:spTree>
    <p:extLst>
      <p:ext uri="{BB962C8B-B14F-4D97-AF65-F5344CB8AC3E}">
        <p14:creationId xmlns:p14="http://schemas.microsoft.com/office/powerpoint/2010/main" val="41153195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11560" y="1412776"/>
            <a:ext cx="7886700" cy="2880320"/>
          </a:xfrm>
        </p:spPr>
        <p:txBody>
          <a:bodyPr/>
          <a:lstStyle>
            <a:lvl1pPr marL="0" marR="0" indent="0" algn="ctr" defTabSz="449263" rtl="0" eaLnBrk="1" fontAlgn="base" latinLnBrk="0" hangingPunct="1">
              <a:lnSpc>
                <a:spcPct val="100000"/>
              </a:lnSpc>
              <a:spcBef>
                <a:spcPts val="0"/>
              </a:spcBef>
              <a:spcAft>
                <a:spcPts val="0"/>
              </a:spcAft>
              <a:buClr>
                <a:srgbClr val="B20533"/>
              </a:buClr>
              <a:buSzPct val="100000"/>
              <a:buFont typeface="Lucida Grande"/>
              <a:buNone/>
              <a:tabLst/>
              <a:defRPr sz="3600"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err="1" smtClean="0"/>
              <a:t>Tere</a:t>
            </a:r>
            <a:r>
              <a:rPr lang="en-US" dirty="0" smtClean="0"/>
              <a:t> </a:t>
            </a:r>
            <a:r>
              <a:rPr lang="en-US" dirty="0" err="1" smtClean="0"/>
              <a:t>tulemast</a:t>
            </a:r>
            <a:r>
              <a:rPr lang="en-US" dirty="0" smtClean="0"/>
              <a:t>!</a:t>
            </a:r>
          </a:p>
          <a:p>
            <a:pPr lvl="0"/>
            <a:endParaRPr lang="en-US" dirty="0" smtClean="0"/>
          </a:p>
          <a:p>
            <a:pPr lvl="0"/>
            <a:r>
              <a:rPr lang="en-US" dirty="0" err="1" smtClean="0"/>
              <a:t>Narva</a:t>
            </a:r>
            <a:r>
              <a:rPr lang="en-US" dirty="0" smtClean="0"/>
              <a:t> </a:t>
            </a:r>
            <a:r>
              <a:rPr lang="en-US" dirty="0" err="1" smtClean="0"/>
              <a:t>mnt</a:t>
            </a:r>
            <a:r>
              <a:rPr lang="en-US" dirty="0" smtClean="0"/>
              <a:t> 25, </a:t>
            </a:r>
            <a:r>
              <a:rPr lang="et-EE" dirty="0" smtClean="0"/>
              <a:t>10120 </a:t>
            </a:r>
            <a:r>
              <a:rPr lang="en-US" dirty="0" smtClean="0"/>
              <a:t>Tallinn </a:t>
            </a:r>
          </a:p>
          <a:p>
            <a:pPr lvl="0"/>
            <a:r>
              <a:rPr lang="en-US" dirty="0" smtClean="0"/>
              <a:t>www.tlu.ee</a:t>
            </a:r>
          </a:p>
          <a:p>
            <a:pPr lvl="0"/>
            <a:r>
              <a:rPr lang="en-US" dirty="0" err="1" smtClean="0"/>
              <a:t>tlu@tlu.ee</a:t>
            </a:r>
            <a:endParaRPr lang="en-US" dirty="0" smtClean="0"/>
          </a:p>
          <a:p>
            <a:pPr lvl="0"/>
            <a:endParaRPr lang="en-US" dirty="0" smtClean="0"/>
          </a:p>
        </p:txBody>
      </p:sp>
      <p:sp>
        <p:nvSpPr>
          <p:cNvPr id="4" name="Line 2"/>
          <p:cNvSpPr>
            <a:spLocks noChangeShapeType="1"/>
          </p:cNvSpPr>
          <p:nvPr userDrawn="1"/>
        </p:nvSpPr>
        <p:spPr bwMode="auto">
          <a:xfrm>
            <a:off x="611560" y="5157192"/>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t-EE"/>
          </a:p>
        </p:txBody>
      </p:sp>
    </p:spTree>
    <p:extLst>
      <p:ext uri="{BB962C8B-B14F-4D97-AF65-F5344CB8AC3E}">
        <p14:creationId xmlns:p14="http://schemas.microsoft.com/office/powerpoint/2010/main" val="626751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047" y="476672"/>
            <a:ext cx="7886700" cy="3384376"/>
          </a:xfrm>
        </p:spPr>
        <p:txBody>
          <a:bodyPr anchor="b"/>
          <a:lstStyle>
            <a:lvl1pPr algn="ctr">
              <a:lnSpc>
                <a:spcPct val="75000"/>
              </a:lnSpc>
              <a:defRPr sz="8000" b="0"/>
            </a:lvl1pPr>
          </a:lstStyle>
          <a:p>
            <a:r>
              <a:rPr lang="et-EE" dirty="0" smtClean="0"/>
              <a:t>Vahepeal</a:t>
            </a:r>
            <a:r>
              <a:rPr lang="en-US" dirty="0" err="1" smtClean="0"/>
              <a:t>kiri</a:t>
            </a:r>
            <a:endParaRPr lang="et-EE" dirty="0"/>
          </a:p>
        </p:txBody>
      </p:sp>
      <p:sp>
        <p:nvSpPr>
          <p:cNvPr id="3" name="Text Placeholder 2"/>
          <p:cNvSpPr>
            <a:spLocks noGrp="1"/>
          </p:cNvSpPr>
          <p:nvPr>
            <p:ph type="body" idx="1" hasCustomPrompt="1"/>
          </p:nvPr>
        </p:nvSpPr>
        <p:spPr>
          <a:xfrm>
            <a:off x="594047" y="4581129"/>
            <a:ext cx="7886700" cy="864096"/>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err="1" smtClean="0"/>
              <a:t>Alapealkiri</a:t>
            </a:r>
            <a:r>
              <a:rPr lang="en-US" dirty="0" smtClean="0"/>
              <a:t> / </a:t>
            </a:r>
            <a:r>
              <a:rPr lang="en-US" dirty="0" err="1" smtClean="0"/>
              <a:t>Autori</a:t>
            </a:r>
            <a:r>
              <a:rPr lang="en-US" dirty="0" smtClean="0"/>
              <a:t> </a:t>
            </a:r>
            <a:r>
              <a:rPr lang="en-US" dirty="0" err="1" smtClean="0"/>
              <a:t>Nimi</a:t>
            </a:r>
            <a:r>
              <a:rPr lang="et-EE" dirty="0" smtClean="0"/>
              <a:t> / Kuupäev</a:t>
            </a:r>
            <a:endParaRPr lang="en-US" dirty="0" smtClean="0"/>
          </a:p>
        </p:txBody>
      </p:sp>
      <p:sp>
        <p:nvSpPr>
          <p:cNvPr id="4" name="Line 2"/>
          <p:cNvSpPr>
            <a:spLocks noChangeShapeType="1"/>
          </p:cNvSpPr>
          <p:nvPr userDrawn="1"/>
        </p:nvSpPr>
        <p:spPr bwMode="auto">
          <a:xfrm>
            <a:off x="589287" y="4149081"/>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t-EE"/>
          </a:p>
        </p:txBody>
      </p:sp>
    </p:spTree>
    <p:extLst>
      <p:ext uri="{BB962C8B-B14F-4D97-AF65-F5344CB8AC3E}">
        <p14:creationId xmlns:p14="http://schemas.microsoft.com/office/powerpoint/2010/main" val="30430300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B20533"/>
                </a:solidFill>
              </a:defRPr>
            </a:lvl1pPr>
          </a:lstStyle>
          <a:p>
            <a:r>
              <a:rPr lang="et-EE" dirty="0" smtClean="0"/>
              <a:t>Pealkiri</a:t>
            </a:r>
            <a:endParaRPr lang="et-EE" dirty="0"/>
          </a:p>
        </p:txBody>
      </p:sp>
      <p:sp>
        <p:nvSpPr>
          <p:cNvPr id="3" name="Content Placeholder 2"/>
          <p:cNvSpPr>
            <a:spLocks noGrp="1"/>
          </p:cNvSpPr>
          <p:nvPr>
            <p:ph idx="1"/>
          </p:nvPr>
        </p:nvSpPr>
        <p:spPr>
          <a:xfrm>
            <a:off x="457200" y="1604963"/>
            <a:ext cx="8223250" cy="3984277"/>
          </a:xfrm>
        </p:spPr>
        <p:txBody>
          <a:bodyPr/>
          <a:lstStyle>
            <a:lvl1pPr>
              <a:defRPr i="1"/>
            </a:lvl1pPr>
            <a:lvl2pPr>
              <a:defRPr i="1"/>
            </a:lvl2pPr>
            <a:lvl3pPr>
              <a:defRPr i="1"/>
            </a:lvl3pPr>
            <a:lvl4pPr>
              <a:defRPr i="1"/>
            </a:lvl4pPr>
            <a:lvl5pPr>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25584984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B20533"/>
                </a:solidFill>
              </a:defRPr>
            </a:lvl1pPr>
          </a:lstStyle>
          <a:p>
            <a:r>
              <a:rPr lang="et-EE" dirty="0" smtClean="0"/>
              <a:t>Pealkiri</a:t>
            </a:r>
            <a:endParaRPr lang="et-EE" dirty="0"/>
          </a:p>
        </p:txBody>
      </p:sp>
      <p:sp>
        <p:nvSpPr>
          <p:cNvPr id="3" name="Content Placeholder 2"/>
          <p:cNvSpPr>
            <a:spLocks noGrp="1"/>
          </p:cNvSpPr>
          <p:nvPr>
            <p:ph sz="half" idx="1" hasCustomPrompt="1"/>
          </p:nvPr>
        </p:nvSpPr>
        <p:spPr>
          <a:xfrm>
            <a:off x="457202" y="1604963"/>
            <a:ext cx="4035425" cy="3912269"/>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Content Placeholder 3"/>
          <p:cNvSpPr>
            <a:spLocks noGrp="1"/>
          </p:cNvSpPr>
          <p:nvPr>
            <p:ph sz="half" idx="2" hasCustomPrompt="1"/>
          </p:nvPr>
        </p:nvSpPr>
        <p:spPr>
          <a:xfrm>
            <a:off x="4645027" y="1604963"/>
            <a:ext cx="4035425" cy="3912269"/>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38459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lvl1pPr>
              <a:defRPr>
                <a:solidFill>
                  <a:srgbClr val="B20533"/>
                </a:solidFill>
              </a:defRPr>
            </a:lvl1pPr>
          </a:lstStyle>
          <a:p>
            <a:r>
              <a:rPr lang="et-EE" dirty="0" smtClean="0"/>
              <a:t>Pealkiri</a:t>
            </a:r>
            <a:endParaRPr lang="et-EE" dirty="0"/>
          </a:p>
        </p:txBody>
      </p:sp>
      <p:sp>
        <p:nvSpPr>
          <p:cNvPr id="3" name="Text Placeholder 2"/>
          <p:cNvSpPr>
            <a:spLocks noGrp="1"/>
          </p:cNvSpPr>
          <p:nvPr>
            <p:ph type="body" idx="1" hasCustomPrompt="1"/>
          </p:nvPr>
        </p:nvSpPr>
        <p:spPr>
          <a:xfrm>
            <a:off x="630240" y="1681163"/>
            <a:ext cx="3868737" cy="823912"/>
          </a:xfrm>
        </p:spPr>
        <p:txBody>
          <a:bodyPr anchor="t"/>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Vahepealkiri</a:t>
            </a:r>
            <a:endParaRPr lang="en-US" dirty="0" smtClean="0"/>
          </a:p>
        </p:txBody>
      </p:sp>
      <p:sp>
        <p:nvSpPr>
          <p:cNvPr id="4" name="Content Placeholder 3"/>
          <p:cNvSpPr>
            <a:spLocks noGrp="1"/>
          </p:cNvSpPr>
          <p:nvPr>
            <p:ph sz="half" idx="2" hasCustomPrompt="1"/>
          </p:nvPr>
        </p:nvSpPr>
        <p:spPr>
          <a:xfrm>
            <a:off x="630240" y="2505075"/>
            <a:ext cx="3868737" cy="3012157"/>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5" name="Text Placeholder 4"/>
          <p:cNvSpPr>
            <a:spLocks noGrp="1"/>
          </p:cNvSpPr>
          <p:nvPr>
            <p:ph type="body" sz="quarter" idx="3" hasCustomPrompt="1"/>
          </p:nvPr>
        </p:nvSpPr>
        <p:spPr>
          <a:xfrm>
            <a:off x="4629150" y="1681163"/>
            <a:ext cx="3887788" cy="823912"/>
          </a:xfrm>
        </p:spPr>
        <p:txBody>
          <a:bodyPr anchor="t"/>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Vahepealkiri</a:t>
            </a:r>
            <a:endParaRPr lang="en-US" dirty="0" smtClean="0"/>
          </a:p>
        </p:txBody>
      </p:sp>
      <p:sp>
        <p:nvSpPr>
          <p:cNvPr id="6" name="Content Placeholder 5"/>
          <p:cNvSpPr>
            <a:spLocks noGrp="1"/>
          </p:cNvSpPr>
          <p:nvPr>
            <p:ph sz="quarter" idx="4" hasCustomPrompt="1"/>
          </p:nvPr>
        </p:nvSpPr>
        <p:spPr>
          <a:xfrm>
            <a:off x="4629150" y="2505075"/>
            <a:ext cx="3887788" cy="3012157"/>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24516216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ontent Placeholder 2"/>
          <p:cNvSpPr txBox="1">
            <a:spLocks/>
          </p:cNvSpPr>
          <p:nvPr userDrawn="1"/>
        </p:nvSpPr>
        <p:spPr>
          <a:xfrm>
            <a:off x="457200" y="2132857"/>
            <a:ext cx="8223250" cy="2160240"/>
          </a:xfrm>
          <a:prstGeom prst="rect">
            <a:avLst/>
          </a:prstGeom>
        </p:spPr>
        <p:txBody>
          <a:bodyPr/>
          <a:lst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t-EE" sz="3400" i="1" dirty="0"/>
          </a:p>
        </p:txBody>
      </p:sp>
    </p:spTree>
    <p:extLst>
      <p:ext uri="{BB962C8B-B14F-4D97-AF65-F5344CB8AC3E}">
        <p14:creationId xmlns:p14="http://schemas.microsoft.com/office/powerpoint/2010/main" val="355182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40" y="457200"/>
            <a:ext cx="2949575" cy="1600200"/>
          </a:xfrm>
        </p:spPr>
        <p:txBody>
          <a:bodyPr anchor="t"/>
          <a:lstStyle>
            <a:lvl1pPr>
              <a:defRPr sz="3200"/>
            </a:lvl1pPr>
          </a:lstStyle>
          <a:p>
            <a:r>
              <a:rPr lang="en-US" dirty="0" err="1" smtClean="0"/>
              <a:t>Väide</a:t>
            </a:r>
            <a:endParaRPr lang="et-EE" dirty="0"/>
          </a:p>
        </p:txBody>
      </p:sp>
      <p:sp>
        <p:nvSpPr>
          <p:cNvPr id="3" name="Content Placeholder 2"/>
          <p:cNvSpPr>
            <a:spLocks noGrp="1"/>
          </p:cNvSpPr>
          <p:nvPr>
            <p:ph idx="1" hasCustomPrompt="1"/>
          </p:nvPr>
        </p:nvSpPr>
        <p:spPr>
          <a:xfrm>
            <a:off x="3851920" y="457200"/>
            <a:ext cx="4629150" cy="520404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smtClean="0"/>
              <a:t>Oluline</a:t>
            </a:r>
            <a:r>
              <a:rPr lang="en-US" dirty="0" smtClean="0"/>
              <a:t> </a:t>
            </a:r>
            <a:r>
              <a:rPr lang="en-US" dirty="0" err="1" smtClean="0"/>
              <a:t>sõnum</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Text Placeholder 3"/>
          <p:cNvSpPr>
            <a:spLocks noGrp="1"/>
          </p:cNvSpPr>
          <p:nvPr>
            <p:ph type="body" sz="half" idx="2"/>
          </p:nvPr>
        </p:nvSpPr>
        <p:spPr>
          <a:xfrm>
            <a:off x="630240" y="2057401"/>
            <a:ext cx="2949575" cy="3603847"/>
          </a:xfrm>
        </p:spPr>
        <p:txBody>
          <a:bodyPr/>
          <a:lstStyle>
            <a:lvl1pPr marL="0" indent="0">
              <a:buNone/>
              <a:defRPr sz="24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9967224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36096" y="476672"/>
            <a:ext cx="3168352" cy="1584176"/>
          </a:xfrm>
        </p:spPr>
        <p:txBody>
          <a:bodyPr anchor="t"/>
          <a:lstStyle>
            <a:lvl1pPr>
              <a:defRPr sz="3200"/>
            </a:lvl1pPr>
          </a:lstStyle>
          <a:p>
            <a:r>
              <a:rPr lang="en-US" dirty="0" err="1" smtClean="0"/>
              <a:t>Pildi</a:t>
            </a:r>
            <a:r>
              <a:rPr lang="en-US" dirty="0" smtClean="0"/>
              <a:t> </a:t>
            </a:r>
            <a:r>
              <a:rPr lang="en-US" dirty="0" err="1" smtClean="0"/>
              <a:t>pealkiri</a:t>
            </a:r>
            <a:endParaRPr lang="et-EE" dirty="0"/>
          </a:p>
        </p:txBody>
      </p:sp>
      <p:sp>
        <p:nvSpPr>
          <p:cNvPr id="3" name="Picture Placeholder 2"/>
          <p:cNvSpPr>
            <a:spLocks noGrp="1"/>
          </p:cNvSpPr>
          <p:nvPr>
            <p:ph type="pic" idx="1"/>
          </p:nvPr>
        </p:nvSpPr>
        <p:spPr>
          <a:xfrm>
            <a:off x="467544" y="476672"/>
            <a:ext cx="4629150" cy="4896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5436096" y="2276872"/>
            <a:ext cx="3168352" cy="3096344"/>
          </a:xfrm>
        </p:spPr>
        <p:txBody>
          <a:bodyPr/>
          <a:lstStyle>
            <a:lvl1pPr marL="0" indent="0">
              <a:buNone/>
              <a:defRPr sz="2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7917050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Rectangle 4"/>
          <p:cNvSpPr/>
          <p:nvPr userDrawn="1"/>
        </p:nvSpPr>
        <p:spPr bwMode="auto">
          <a:xfrm>
            <a:off x="6444208" y="0"/>
            <a:ext cx="2699792" cy="2780928"/>
          </a:xfrm>
          <a:prstGeom prst="rect">
            <a:avLst/>
          </a:prstGeom>
          <a:solidFill>
            <a:srgbClr val="B205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endParaRPr>
          </a:p>
        </p:txBody>
      </p:sp>
      <p:sp>
        <p:nvSpPr>
          <p:cNvPr id="8" name="Text Placeholder 7"/>
          <p:cNvSpPr>
            <a:spLocks noGrp="1"/>
          </p:cNvSpPr>
          <p:nvPr>
            <p:ph type="body" sz="quarter" idx="10"/>
          </p:nvPr>
        </p:nvSpPr>
        <p:spPr>
          <a:xfrm>
            <a:off x="611188" y="620688"/>
            <a:ext cx="5329237" cy="4896544"/>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0" name="Picture Placeholder 9"/>
          <p:cNvSpPr>
            <a:spLocks noGrp="1"/>
          </p:cNvSpPr>
          <p:nvPr>
            <p:ph type="pic" sz="quarter" idx="11"/>
          </p:nvPr>
        </p:nvSpPr>
        <p:spPr>
          <a:xfrm>
            <a:off x="6443663" y="2780928"/>
            <a:ext cx="2700337" cy="2700338"/>
          </a:xfrm>
        </p:spPr>
        <p:txBody>
          <a:bodyPr/>
          <a:lstStyle>
            <a:lvl1pPr marL="0" indent="0">
              <a:buNone/>
              <a:defRPr/>
            </a:lvl1pPr>
          </a:lstStyle>
          <a:p>
            <a:endParaRPr lang="en-US" dirty="0"/>
          </a:p>
        </p:txBody>
      </p:sp>
      <p:sp>
        <p:nvSpPr>
          <p:cNvPr id="13" name="Title 1"/>
          <p:cNvSpPr>
            <a:spLocks noGrp="1"/>
          </p:cNvSpPr>
          <p:nvPr>
            <p:ph type="title" hasCustomPrompt="1"/>
          </p:nvPr>
        </p:nvSpPr>
        <p:spPr>
          <a:xfrm>
            <a:off x="6732240" y="260648"/>
            <a:ext cx="2088232" cy="2232248"/>
          </a:xfrm>
        </p:spPr>
        <p:txBody>
          <a:bodyPr anchor="ctr"/>
          <a:lstStyle>
            <a:lvl1pPr>
              <a:defRPr sz="4800" baseline="0">
                <a:solidFill>
                  <a:schemeClr val="bg1"/>
                </a:solidFill>
              </a:defRPr>
            </a:lvl1pPr>
          </a:lstStyle>
          <a:p>
            <a:r>
              <a:rPr lang="en-US" dirty="0" smtClean="0"/>
              <a:t>TÄHTIS</a:t>
            </a:r>
            <a:br>
              <a:rPr lang="en-US" dirty="0" smtClean="0"/>
            </a:br>
            <a:r>
              <a:rPr lang="et-EE" dirty="0" smtClean="0"/>
              <a:t>INFO</a:t>
            </a:r>
            <a:endParaRPr lang="et-EE" dirty="0"/>
          </a:p>
        </p:txBody>
      </p:sp>
    </p:spTree>
    <p:extLst>
      <p:ext uri="{BB962C8B-B14F-4D97-AF65-F5344CB8AC3E}">
        <p14:creationId xmlns:p14="http://schemas.microsoft.com/office/powerpoint/2010/main" val="813277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70515" y="5400677"/>
            <a:ext cx="3773487" cy="14509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25" name="Rectangle 1"/>
          <p:cNvSpPr>
            <a:spLocks noChangeArrowheads="1"/>
          </p:cNvSpPr>
          <p:nvPr/>
        </p:nvSpPr>
        <p:spPr bwMode="auto">
          <a:xfrm>
            <a:off x="3486150" y="1"/>
            <a:ext cx="5670550" cy="188640"/>
          </a:xfrm>
          <a:prstGeom prst="rect">
            <a:avLst/>
          </a:prstGeom>
          <a:solidFill>
            <a:srgbClr val="B20533"/>
          </a:solidFill>
          <a:ln>
            <a:noFill/>
          </a:ln>
          <a:effectLst/>
          <a:extLst/>
        </p:spPr>
        <p:txBody>
          <a:bodyPr wrap="none" anchor="ctr"/>
          <a:lstStyle/>
          <a:p>
            <a:endParaRPr lang="et-EE"/>
          </a:p>
        </p:txBody>
      </p:sp>
      <p:sp>
        <p:nvSpPr>
          <p:cNvPr id="1028" name="Rectangle 4"/>
          <p:cNvSpPr>
            <a:spLocks noGrp="1" noChangeArrowheads="1"/>
          </p:cNvSpPr>
          <p:nvPr>
            <p:ph type="title"/>
          </p:nvPr>
        </p:nvSpPr>
        <p:spPr bwMode="auto">
          <a:xfrm>
            <a:off x="457200" y="273050"/>
            <a:ext cx="8223250" cy="1138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err="1" smtClean="0"/>
              <a:t>Pealkiri</a:t>
            </a:r>
            <a:endParaRPr lang="en-GB" dirty="0" smtClean="0"/>
          </a:p>
        </p:txBody>
      </p:sp>
      <p:sp>
        <p:nvSpPr>
          <p:cNvPr id="1029" name="Rectangle 5"/>
          <p:cNvSpPr>
            <a:spLocks noGrp="1" noChangeArrowheads="1"/>
          </p:cNvSpPr>
          <p:nvPr>
            <p:ph type="body" idx="1"/>
          </p:nvPr>
        </p:nvSpPr>
        <p:spPr bwMode="auto">
          <a:xfrm>
            <a:off x="457200" y="1604963"/>
            <a:ext cx="8223250" cy="39842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err="1" smtClean="0"/>
              <a:t>Sõnum</a:t>
            </a:r>
            <a:endParaRPr lang="en-GB" dirty="0" smtClean="0"/>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Tree>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 id="2147483656" r:id="rId4"/>
    <p:sldLayoutId id="2147483657" r:id="rId5"/>
    <p:sldLayoutId id="2147483659" r:id="rId6"/>
    <p:sldLayoutId id="2147483660" r:id="rId7"/>
    <p:sldLayoutId id="2147483661" r:id="rId8"/>
    <p:sldLayoutId id="2147483662" r:id="rId9"/>
    <p:sldLayoutId id="2147483669" r:id="rId10"/>
    <p:sldLayoutId id="2147483670" r:id="rId11"/>
    <p:sldLayoutId id="2147483671" r:id="rId12"/>
    <p:sldLayoutId id="2147483665" r:id="rId13"/>
    <p:sldLayoutId id="2147483666" r:id="rId14"/>
    <p:sldLayoutId id="2147483667" r:id="rId15"/>
    <p:sldLayoutId id="2147483668" r:id="rId16"/>
    <p:sldLayoutId id="2147483663" r:id="rId17"/>
    <p:sldLayoutId id="2147483673" r:id="rId18"/>
    <p:sldLayoutId id="2147483672" r:id="rId19"/>
  </p:sldLayoutIdLst>
  <p:timing>
    <p:tnLst>
      <p:par>
        <p:cTn id="1" dur="indefinite" restart="never" nodeType="tmRoot"/>
      </p:par>
    </p:tnLst>
  </p:timing>
  <p:hf sldNum="0" hdr="0" ftr="0"/>
  <p:txStyles>
    <p:titleStyle>
      <a:lvl1pPr algn="l" defTabSz="449263" rtl="0" fontAlgn="base">
        <a:lnSpc>
          <a:spcPct val="75000"/>
        </a:lnSpc>
        <a:spcBef>
          <a:spcPct val="0"/>
        </a:spcBef>
        <a:spcAft>
          <a:spcPct val="0"/>
        </a:spcAft>
        <a:buClr>
          <a:srgbClr val="000000"/>
        </a:buClr>
        <a:buSzPct val="100000"/>
        <a:buFont typeface="Times New Roman" panose="02020603050405020304" pitchFamily="18" charset="0"/>
        <a:defRPr lang="en-GB" sz="4800" b="0" i="1" kern="1200" dirty="0" smtClean="0">
          <a:solidFill>
            <a:srgbClr val="000000"/>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p:titleStyle>
    <p:body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ESITLUSE</a:t>
            </a:r>
            <a:br>
              <a:rPr lang="et-EE" dirty="0" smtClean="0"/>
            </a:br>
            <a:r>
              <a:rPr lang="et-EE" dirty="0" smtClean="0"/>
              <a:t>PEALKIRI</a:t>
            </a:r>
            <a:endParaRPr lang="et-EE" dirty="0"/>
          </a:p>
        </p:txBody>
      </p:sp>
      <p:sp>
        <p:nvSpPr>
          <p:cNvPr id="3" name="Subtitle 2"/>
          <p:cNvSpPr>
            <a:spLocks noGrp="1"/>
          </p:cNvSpPr>
          <p:nvPr>
            <p:ph type="subTitle" idx="1"/>
          </p:nvPr>
        </p:nvSpPr>
        <p:spPr/>
        <p:txBody>
          <a:bodyPr/>
          <a:lstStyle/>
          <a:p>
            <a:r>
              <a:rPr lang="et-EE" dirty="0" smtClean="0"/>
              <a:t>Autori Nimi</a:t>
            </a:r>
          </a:p>
          <a:p>
            <a:r>
              <a:rPr lang="et-EE" dirty="0" smtClean="0"/>
              <a:t>01.01.2015</a:t>
            </a:r>
            <a:endParaRPr lang="et-EE" dirty="0"/>
          </a:p>
        </p:txBody>
      </p:sp>
    </p:spTree>
    <p:extLst>
      <p:ext uri="{BB962C8B-B14F-4D97-AF65-F5344CB8AC3E}">
        <p14:creationId xmlns:p14="http://schemas.microsoft.com/office/powerpoint/2010/main" val="1291399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t-EE" dirty="0" smtClean="0"/>
              <a:t>PEALKIRI</a:t>
            </a:r>
            <a:endParaRPr lang="en-US" dirty="0"/>
          </a:p>
        </p:txBody>
      </p:sp>
      <p:sp>
        <p:nvSpPr>
          <p:cNvPr id="9" name="Content Placeholder 8"/>
          <p:cNvSpPr>
            <a:spLocks noGrp="1"/>
          </p:cNvSpPr>
          <p:nvPr>
            <p:ph idx="1"/>
          </p:nvPr>
        </p:nvSpPr>
        <p:spPr/>
        <p:txBody>
          <a:bodyPr/>
          <a:lstStyle/>
          <a:p>
            <a:r>
              <a:rPr lang="et-EE" sz="2400" dirty="0"/>
              <a:t>Lorem ipsum dolor sit amet, consectetur adipiscing elit, sed do eiusmod tempor incididunt ut labore et dolore magna aliqua. </a:t>
            </a:r>
            <a:endParaRPr lang="et-EE" dirty="0"/>
          </a:p>
          <a:p>
            <a:r>
              <a:rPr lang="et-EE" sz="2400" dirty="0"/>
              <a:t>Lorem ipsum dolor sit amet, consectetur adipiscing elit, sed do eiusmod tempor incididunt ut labore et dolore magna aliqua. </a:t>
            </a:r>
          </a:p>
          <a:p>
            <a:r>
              <a:rPr lang="et-EE" sz="2400" dirty="0"/>
              <a:t>Lorem ipsum dolor sit amet, consectetur adipiscing elit, sed do eiusmod tempor incididunt ut labore et dolore magna aliqua. </a:t>
            </a:r>
          </a:p>
          <a:p>
            <a:r>
              <a:rPr lang="et-EE" sz="2400" dirty="0"/>
              <a:t>Lorem ipsum dolor sit amet, consectetur adipiscing elit, sed do eiusmod tempor incididunt ut labore et dolore magna aliqua. </a:t>
            </a:r>
          </a:p>
          <a:p>
            <a:r>
              <a:rPr lang="et-EE" sz="2400"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4068586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t-EE" dirty="0" smtClean="0"/>
              <a:t>PEALKIRI</a:t>
            </a:r>
            <a:endParaRPr lang="en-US" dirty="0"/>
          </a:p>
        </p:txBody>
      </p:sp>
      <p:sp>
        <p:nvSpPr>
          <p:cNvPr id="7" name="Content Placeholder 6"/>
          <p:cNvSpPr>
            <a:spLocks noGrp="1"/>
          </p:cNvSpPr>
          <p:nvPr>
            <p:ph sz="half" idx="1"/>
          </p:nvPr>
        </p:nvSpPr>
        <p:spPr/>
        <p:txBody>
          <a:bodyPr/>
          <a:lstStyle/>
          <a:p>
            <a:r>
              <a:rPr lang="et-EE" sz="2800" dirty="0"/>
              <a:t>Lorem ipsum dolor sit amet, </a:t>
            </a:r>
            <a:r>
              <a:rPr lang="et-EE" sz="2800" dirty="0" smtClean="0"/>
              <a:t>consectetur </a:t>
            </a:r>
            <a:r>
              <a:rPr lang="et-EE" sz="2800" dirty="0"/>
              <a:t>adipiscing elit, </a:t>
            </a:r>
            <a:r>
              <a:rPr lang="et-EE" sz="2800" dirty="0" smtClean="0"/>
              <a:t>sed </a:t>
            </a:r>
            <a:r>
              <a:rPr lang="et-EE" sz="2800" dirty="0"/>
              <a:t>do eiusmod tempor incididunt ut labore et dolore magna aliqua. </a:t>
            </a:r>
            <a:endParaRPr lang="et-EE" sz="2800" dirty="0" smtClean="0"/>
          </a:p>
          <a:p>
            <a:r>
              <a:rPr lang="et-EE" sz="2800" dirty="0"/>
              <a:t>Ut enim ad minim veniam, quis nostrud </a:t>
            </a:r>
            <a:r>
              <a:rPr lang="et-EE" sz="2800" dirty="0" smtClean="0"/>
              <a:t>exercitation...</a:t>
            </a:r>
          </a:p>
          <a:p>
            <a:endParaRPr lang="en-US" sz="2800" dirty="0"/>
          </a:p>
        </p:txBody>
      </p:sp>
      <p:sp>
        <p:nvSpPr>
          <p:cNvPr id="8" name="Content Placeholder 7"/>
          <p:cNvSpPr>
            <a:spLocks noGrp="1"/>
          </p:cNvSpPr>
          <p:nvPr>
            <p:ph sz="half" idx="2"/>
          </p:nvPr>
        </p:nvSpPr>
        <p:spPr/>
        <p:txBody>
          <a:bodyPr/>
          <a:lstStyle/>
          <a:p>
            <a:r>
              <a:rPr lang="et-EE" sz="2800"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90368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lu_ivar_veermae_copyright_011.jpg"/>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a:fillRect/>
          </a:stretch>
        </p:blipFill>
        <p:spPr/>
      </p:pic>
      <p:pic>
        <p:nvPicPr>
          <p:cNvPr id="9" name="Picture Placeholder 8" descr="Mariann-TudengTV.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42" r="16642"/>
          <a:stretch>
            <a:fillRect/>
          </a:stretch>
        </p:blipFill>
        <p:spPr/>
      </p:pic>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0" r="130"/>
          <a:stretch>
            <a:fillRect/>
          </a:stretch>
        </p:blipFill>
        <p:spPr/>
      </p:pic>
    </p:spTree>
    <p:extLst>
      <p:ext uri="{BB962C8B-B14F-4D97-AF65-F5344CB8AC3E}">
        <p14:creationId xmlns:p14="http://schemas.microsoft.com/office/powerpoint/2010/main" val="1654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36096" y="476672"/>
            <a:ext cx="3168352" cy="792088"/>
          </a:xfrm>
        </p:spPr>
        <p:txBody>
          <a:bodyPr/>
          <a:lstStyle/>
          <a:p>
            <a:r>
              <a:rPr lang="et-EE" dirty="0" smtClean="0"/>
              <a:t>Pildi vm pealkiri</a:t>
            </a:r>
            <a:endParaRPr lang="en-US" dirty="0"/>
          </a:p>
        </p:txBody>
      </p:sp>
      <p:pic>
        <p:nvPicPr>
          <p:cNvPr id="8" name="Picture Placeholder 7" descr="10379720_650539311733163_3561738788542889878_o.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8315" r="18315"/>
          <a:stretch>
            <a:fillRect/>
          </a:stretch>
        </p:blipFill>
        <p:spPr/>
      </p:pic>
      <p:sp>
        <p:nvSpPr>
          <p:cNvPr id="7" name="Text Placeholder 6"/>
          <p:cNvSpPr>
            <a:spLocks noGrp="1"/>
          </p:cNvSpPr>
          <p:nvPr>
            <p:ph type="body" sz="half" idx="2"/>
          </p:nvPr>
        </p:nvSpPr>
        <p:spPr>
          <a:xfrm>
            <a:off x="5436096" y="1268760"/>
            <a:ext cx="3168352" cy="4104456"/>
          </a:xfrm>
        </p:spPr>
        <p:txBody>
          <a:bodyPr/>
          <a:lstStyle/>
          <a:p>
            <a:r>
              <a:rPr lang="et-EE" dirty="0"/>
              <a:t>Lorem ipsum dolor sit amet, consectetur adipiscing elit, sed do eiusmod tempor incididunt ut labore et dolore magna aliqua. </a:t>
            </a:r>
          </a:p>
          <a:p>
            <a:r>
              <a:rPr lang="et-EE" dirty="0"/>
              <a:t>Ut enim ad minim veniam, quis nostrud exercitation ullamco laboris nisi ut aliquip ex ea commodo consequat</a:t>
            </a:r>
            <a:r>
              <a:rPr lang="et-EE" dirty="0" smtClean="0"/>
              <a:t>.</a:t>
            </a:r>
            <a:endParaRPr lang="et-EE" dirty="0"/>
          </a:p>
          <a:p>
            <a:endParaRPr lang="en-US" dirty="0"/>
          </a:p>
        </p:txBody>
      </p:sp>
    </p:spTree>
    <p:extLst>
      <p:ext uri="{BB962C8B-B14F-4D97-AF65-F5344CB8AC3E}">
        <p14:creationId xmlns:p14="http://schemas.microsoft.com/office/powerpoint/2010/main" val="240347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TABELI PEALKIRI</a:t>
            </a:r>
            <a:endParaRPr lang="en-US" dirty="0"/>
          </a:p>
        </p:txBody>
      </p:sp>
      <p:graphicFrame>
        <p:nvGraphicFramePr>
          <p:cNvPr id="4" name="Table Placeholder 3"/>
          <p:cNvGraphicFramePr>
            <a:graphicFrameLocks noGrp="1"/>
          </p:cNvGraphicFramePr>
          <p:nvPr>
            <p:ph type="tbl" sz="quarter" idx="10"/>
            <p:extLst>
              <p:ext uri="{D42A27DB-BD31-4B8C-83A1-F6EECF244321}">
                <p14:modId xmlns:p14="http://schemas.microsoft.com/office/powerpoint/2010/main" val="1649004045"/>
              </p:ext>
            </p:extLst>
          </p:nvPr>
        </p:nvGraphicFramePr>
        <p:xfrm>
          <a:off x="467544" y="1844824"/>
          <a:ext cx="8207376" cy="3048000"/>
        </p:xfrm>
        <a:graphic>
          <a:graphicData uri="http://schemas.openxmlformats.org/drawingml/2006/table">
            <a:tbl>
              <a:tblPr firstRow="1" bandRow="1">
                <a:tableStyleId>{6E25E649-3F16-4E02-A733-19D2CDBF48F0}</a:tableStyleId>
              </a:tblPr>
              <a:tblGrid>
                <a:gridCol w="4103688"/>
                <a:gridCol w="4103688"/>
              </a:tblGrid>
              <a:tr h="375920">
                <a:tc>
                  <a:txBody>
                    <a:bodyPr/>
                    <a:lstStyle/>
                    <a:p>
                      <a:r>
                        <a:rPr lang="et-EE" sz="1900" dirty="0" smtClean="0"/>
                        <a:t>Veeru pealkiri</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t-EE" sz="1900" dirty="0" smtClean="0"/>
                        <a:t>Veeru pealkiri</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r>
                        <a:rPr lang="et-EE" sz="1900" dirty="0" smtClean="0"/>
                        <a:t>...</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t-EE" sz="1900" dirty="0" smtClean="0"/>
                        <a:t>...</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57082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32240" y="260648"/>
            <a:ext cx="2098576" cy="2232248"/>
          </a:xfrm>
        </p:spPr>
        <p:txBody>
          <a:bodyPr/>
          <a:lstStyle/>
          <a:p>
            <a:r>
              <a:rPr lang="et-EE" dirty="0" smtClean="0"/>
              <a:t>TÄHTIS</a:t>
            </a:r>
            <a:br>
              <a:rPr lang="et-EE" dirty="0" smtClean="0"/>
            </a:br>
            <a:r>
              <a:rPr lang="et-EE" dirty="0" smtClean="0"/>
              <a:t>FAKT vms</a:t>
            </a:r>
            <a:endParaRPr lang="en-US" dirty="0"/>
          </a:p>
        </p:txBody>
      </p:sp>
      <p:sp>
        <p:nvSpPr>
          <p:cNvPr id="6" name="Text Placeholder 5"/>
          <p:cNvSpPr>
            <a:spLocks noGrp="1"/>
          </p:cNvSpPr>
          <p:nvPr>
            <p:ph type="body" sz="quarter" idx="10"/>
          </p:nvPr>
        </p:nvSpPr>
        <p:spPr>
          <a:xfrm>
            <a:off x="611188" y="620688"/>
            <a:ext cx="5329237" cy="4896544"/>
          </a:xfrm>
        </p:spPr>
        <p:txBody>
          <a:bodyPr/>
          <a:lstStyle/>
          <a:p>
            <a:r>
              <a:rPr lang="et-EE" sz="2400" dirty="0"/>
              <a:t>Lorem ipsum dolor sit amet, consectetur adipiscing </a:t>
            </a:r>
            <a:r>
              <a:rPr lang="et-EE" sz="2400" dirty="0" smtClean="0"/>
              <a:t>elit </a:t>
            </a:r>
          </a:p>
          <a:p>
            <a:r>
              <a:rPr lang="et-EE" sz="2400" dirty="0" smtClean="0"/>
              <a:t>Ut </a:t>
            </a:r>
            <a:r>
              <a:rPr lang="et-EE" sz="2400" dirty="0"/>
              <a:t>enim ad minim </a:t>
            </a:r>
            <a:r>
              <a:rPr lang="et-EE" sz="2400" dirty="0" smtClean="0"/>
              <a:t>veniam</a:t>
            </a:r>
          </a:p>
          <a:p>
            <a:r>
              <a:rPr lang="et-EE" sz="2400" dirty="0" smtClean="0"/>
              <a:t>Lorem </a:t>
            </a:r>
            <a:r>
              <a:rPr lang="et-EE" sz="2400" dirty="0"/>
              <a:t>ipsum dolor sit amet, consectetur adipiscing </a:t>
            </a:r>
            <a:r>
              <a:rPr lang="et-EE" sz="2400" dirty="0" smtClean="0"/>
              <a:t>elit</a:t>
            </a:r>
          </a:p>
          <a:p>
            <a:r>
              <a:rPr lang="et-EE" sz="2400" dirty="0" smtClean="0"/>
              <a:t>Ut </a:t>
            </a:r>
            <a:r>
              <a:rPr lang="et-EE" sz="2400" dirty="0"/>
              <a:t>enim ad minim </a:t>
            </a:r>
            <a:r>
              <a:rPr lang="et-EE" sz="2400" dirty="0" smtClean="0"/>
              <a:t>veniam</a:t>
            </a:r>
          </a:p>
          <a:p>
            <a:r>
              <a:rPr lang="et-EE" sz="2400" dirty="0"/>
              <a:t>Lorem ipsum dolor sit amet, consectetur adipiscing elit </a:t>
            </a:r>
          </a:p>
          <a:p>
            <a:r>
              <a:rPr lang="et-EE" sz="2400" dirty="0"/>
              <a:t>Ut enim ad minim veniam</a:t>
            </a:r>
          </a:p>
          <a:p>
            <a:r>
              <a:rPr lang="et-EE" sz="2400" dirty="0"/>
              <a:t>Lorem ipsum dolor sit amet, consectetur adipiscing elit</a:t>
            </a:r>
          </a:p>
          <a:p>
            <a:r>
              <a:rPr lang="et-EE" sz="2400" dirty="0"/>
              <a:t>Ut enim ad minim </a:t>
            </a:r>
            <a:r>
              <a:rPr lang="et-EE" sz="2400" dirty="0" smtClean="0"/>
              <a:t>veniam</a:t>
            </a:r>
            <a:endParaRPr lang="et-EE" sz="2400" dirty="0"/>
          </a:p>
        </p:txBody>
      </p:sp>
      <p:pic>
        <p:nvPicPr>
          <p:cNvPr id="8" name="Picture Placeholder 7" descr="!-IMG_3937-fassaad-ruut.jpg"/>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16664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t-EE" dirty="0"/>
              <a:t>Tallinna Ülikoolis </a:t>
            </a:r>
            <a:br>
              <a:rPr lang="et-EE" dirty="0"/>
            </a:br>
            <a:r>
              <a:rPr lang="et-EE" dirty="0"/>
              <a:t>omandad </a:t>
            </a:r>
            <a:br>
              <a:rPr lang="et-EE" dirty="0"/>
            </a:br>
            <a:r>
              <a:rPr lang="et-EE" b="1" dirty="0"/>
              <a:t>rahvusvahelisel tasemel </a:t>
            </a:r>
            <a:r>
              <a:rPr lang="et-EE" dirty="0"/>
              <a:t/>
            </a:r>
            <a:br>
              <a:rPr lang="et-EE" dirty="0"/>
            </a:br>
            <a:r>
              <a:rPr lang="et-EE" dirty="0"/>
              <a:t>kõrghariduse</a:t>
            </a:r>
            <a:br>
              <a:rPr lang="et-EE" dirty="0"/>
            </a:br>
            <a:r>
              <a:rPr lang="et-EE" b="1" dirty="0"/>
              <a:t>loomingulises</a:t>
            </a:r>
            <a:r>
              <a:rPr lang="et-EE" dirty="0"/>
              <a:t> ja </a:t>
            </a:r>
            <a:r>
              <a:rPr lang="et-EE" b="1" dirty="0"/>
              <a:t>vabas</a:t>
            </a:r>
            <a:r>
              <a:rPr lang="et-EE" dirty="0"/>
              <a:t> </a:t>
            </a:r>
            <a:br>
              <a:rPr lang="et-EE" dirty="0"/>
            </a:br>
            <a:r>
              <a:rPr lang="et-EE" dirty="0"/>
              <a:t>õhkkonnas.</a:t>
            </a:r>
          </a:p>
        </p:txBody>
      </p:sp>
    </p:spTree>
    <p:extLst>
      <p:ext uri="{BB962C8B-B14F-4D97-AF65-F5344CB8AC3E}">
        <p14:creationId xmlns:p14="http://schemas.microsoft.com/office/powerpoint/2010/main" val="743916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t-EE" dirty="0"/>
              <a:t>Tere tulemast!</a:t>
            </a:r>
            <a:br>
              <a:rPr lang="et-EE" dirty="0"/>
            </a:br>
            <a:r>
              <a:rPr lang="et-EE" dirty="0"/>
              <a:t/>
            </a:r>
            <a:br>
              <a:rPr lang="et-EE" dirty="0"/>
            </a:br>
            <a:r>
              <a:rPr lang="et-EE" dirty="0"/>
              <a:t>Narva mnt 25, Tallinn</a:t>
            </a:r>
            <a:br>
              <a:rPr lang="et-EE" dirty="0"/>
            </a:br>
            <a:r>
              <a:rPr lang="et-EE" dirty="0"/>
              <a:t>www.tlu.ee | www.tlu.ee/2020</a:t>
            </a:r>
            <a:endParaRPr lang="en-US" dirty="0"/>
          </a:p>
        </p:txBody>
      </p:sp>
    </p:spTree>
    <p:extLst>
      <p:ext uri="{BB962C8B-B14F-4D97-AF65-F5344CB8AC3E}">
        <p14:creationId xmlns:p14="http://schemas.microsoft.com/office/powerpoint/2010/main" val="2546458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Vahepealkiri</a:t>
            </a:r>
            <a:endParaRPr lang="en-US" dirty="0"/>
          </a:p>
        </p:txBody>
      </p:sp>
      <p:sp>
        <p:nvSpPr>
          <p:cNvPr id="3" name="Text Placeholder 2"/>
          <p:cNvSpPr>
            <a:spLocks noGrp="1"/>
          </p:cNvSpPr>
          <p:nvPr>
            <p:ph type="body" idx="1"/>
          </p:nvPr>
        </p:nvSpPr>
        <p:spPr/>
        <p:txBody>
          <a:bodyPr/>
          <a:lstStyle/>
          <a:p>
            <a:r>
              <a:rPr lang="et-EE" dirty="0"/>
              <a:t>Esineja nimi, kuupäev, faktikild vm info</a:t>
            </a:r>
            <a:endParaRPr lang="en-US" dirty="0"/>
          </a:p>
        </p:txBody>
      </p:sp>
    </p:spTree>
    <p:extLst>
      <p:ext uri="{BB962C8B-B14F-4D97-AF65-F5344CB8AC3E}">
        <p14:creationId xmlns:p14="http://schemas.microsoft.com/office/powerpoint/2010/main" val="1179550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7200" y="2132857"/>
            <a:ext cx="8223250" cy="2160240"/>
          </a:xfrm>
          <a:prstGeom prst="rect">
            <a:avLst/>
          </a:prstGeom>
        </p:spPr>
        <p:txBody>
          <a:bodyPr/>
          <a:lst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t-EE" sz="3400" i="1" dirty="0" smtClean="0"/>
              <a:t>Lorem </a:t>
            </a:r>
            <a:r>
              <a:rPr lang="et-EE" sz="3400" i="1" dirty="0"/>
              <a:t>ipsum dolor sit amet, consectetur adipiscing elit, sed do eiusmod tempor incididunt ut labore et dolore magna aliqua</a:t>
            </a:r>
            <a:r>
              <a:rPr lang="et-EE" sz="3400" i="1" dirty="0" smtClean="0"/>
              <a:t>.</a:t>
            </a:r>
            <a:endParaRPr lang="et-EE" sz="3400" i="1" dirty="0"/>
          </a:p>
        </p:txBody>
      </p:sp>
    </p:spTree>
    <p:extLst>
      <p:ext uri="{BB962C8B-B14F-4D97-AF65-F5344CB8AC3E}">
        <p14:creationId xmlns:p14="http://schemas.microsoft.com/office/powerpoint/2010/main" val="1589388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 r="130"/>
          <a:stretch>
            <a:fillRect/>
          </a:stretch>
        </p:blipFill>
        <p:spPr/>
      </p:pic>
      <p:sp>
        <p:nvSpPr>
          <p:cNvPr id="3" name="Title 2"/>
          <p:cNvSpPr>
            <a:spLocks noGrp="1"/>
          </p:cNvSpPr>
          <p:nvPr>
            <p:ph type="title"/>
          </p:nvPr>
        </p:nvSpPr>
        <p:spPr/>
        <p:txBody>
          <a:bodyPr/>
          <a:lstStyle/>
          <a:p>
            <a:r>
              <a:rPr lang="et-EE" dirty="0" smtClean="0"/>
              <a:t>Pealkiri</a:t>
            </a:r>
            <a:endParaRPr lang="et-EE" dirty="0"/>
          </a:p>
        </p:txBody>
      </p:sp>
      <p:sp>
        <p:nvSpPr>
          <p:cNvPr id="4" name="Text Placeholder 3"/>
          <p:cNvSpPr>
            <a:spLocks noGrp="1"/>
          </p:cNvSpPr>
          <p:nvPr>
            <p:ph type="body" sz="quarter" idx="11"/>
          </p:nvPr>
        </p:nvSpPr>
        <p:spPr/>
        <p:txBody>
          <a:bodyPr/>
          <a:lstStyle/>
          <a:p>
            <a:r>
              <a:rPr lang="et-EE" dirty="0" smtClean="0"/>
              <a:t>Lorem </a:t>
            </a:r>
            <a:r>
              <a:rPr lang="et-EE" dirty="0"/>
              <a:t>ipsum dolor sit amet, consectetur adipiscing </a:t>
            </a:r>
            <a:r>
              <a:rPr lang="et-EE" dirty="0" smtClean="0"/>
              <a:t>elit... </a:t>
            </a:r>
          </a:p>
          <a:p>
            <a:r>
              <a:rPr lang="et-EE" dirty="0" smtClean="0"/>
              <a:t>Ut </a:t>
            </a:r>
            <a:r>
              <a:rPr lang="et-EE" dirty="0"/>
              <a:t>enim ad minim veniam, quis nostrud exercitation </a:t>
            </a:r>
            <a:r>
              <a:rPr lang="et-EE" dirty="0" smtClean="0"/>
              <a:t>ullamco...</a:t>
            </a:r>
          </a:p>
          <a:p>
            <a:r>
              <a:rPr lang="et-EE" dirty="0" smtClean="0"/>
              <a:t>Duis </a:t>
            </a:r>
            <a:r>
              <a:rPr lang="et-EE" dirty="0"/>
              <a:t>aute irure dolor in reprehenderit in voluptate velit </a:t>
            </a:r>
            <a:r>
              <a:rPr lang="et-EE" dirty="0" smtClean="0"/>
              <a:t>...</a:t>
            </a:r>
            <a:endParaRPr lang="et-EE" dirty="0"/>
          </a:p>
        </p:txBody>
      </p:sp>
    </p:spTree>
    <p:extLst>
      <p:ext uri="{BB962C8B-B14F-4D97-AF65-F5344CB8AC3E}">
        <p14:creationId xmlns:p14="http://schemas.microsoft.com/office/powerpoint/2010/main" val="3288157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t-EE" sz="7200" dirty="0"/>
              <a:t>1</a:t>
            </a:r>
            <a:r>
              <a:rPr lang="et-EE" sz="7200" dirty="0" smtClean="0"/>
              <a:t>.</a:t>
            </a:r>
            <a:r>
              <a:rPr lang="et-EE" dirty="0"/>
              <a:t> </a:t>
            </a:r>
            <a:r>
              <a:rPr lang="et-EE" dirty="0" smtClean="0"/>
              <a:t>PEALKIRI</a:t>
            </a:r>
            <a:r>
              <a:rPr lang="et-EE" dirty="0"/>
              <a:t/>
            </a:r>
            <a:br>
              <a:rPr lang="et-EE" dirty="0"/>
            </a:br>
            <a:endParaRPr lang="en-US" sz="3200" dirty="0"/>
          </a:p>
        </p:txBody>
      </p:sp>
      <p:pic>
        <p:nvPicPr>
          <p:cNvPr id="10" name="Picture Placeholder 9" descr="ASTRA-torn_ivar_veermae-003.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Text Placeholder 4"/>
          <p:cNvSpPr>
            <a:spLocks noGrp="1"/>
          </p:cNvSpPr>
          <p:nvPr>
            <p:ph type="body" sz="quarter" idx="12"/>
          </p:nvPr>
        </p:nvSpPr>
        <p:spPr>
          <a:xfrm>
            <a:off x="755652" y="3284983"/>
            <a:ext cx="7704780" cy="2304257"/>
          </a:xfrm>
        </p:spPr>
        <p:txBody>
          <a:bodyPr/>
          <a:lstStyle/>
          <a:p>
            <a:r>
              <a:rPr lang="et-EE" sz="2400" dirty="0" smtClean="0"/>
              <a:t>Lorem </a:t>
            </a:r>
            <a:r>
              <a:rPr lang="et-EE" sz="2400" dirty="0"/>
              <a:t>ipsum dolor sit amet, consectetur adipiscing elit, sed do eiusmod tempor incididunt ut labore et dolore magna aliqua. Ut enim ad minim veniam, quis nostrud exercitation ullamco laboris nisi ut aliquip ex ea commodo consequat</a:t>
            </a:r>
            <a:r>
              <a:rPr lang="et-EE" sz="2400" dirty="0" smtClean="0"/>
              <a:t>.</a:t>
            </a:r>
            <a:endParaRPr lang="et-EE" sz="2400" dirty="0"/>
          </a:p>
        </p:txBody>
      </p:sp>
      <p:pic>
        <p:nvPicPr>
          <p:cNvPr id="4" name="Picture Placeholder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65884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t-EE" sz="7200" dirty="0"/>
              <a:t>2.</a:t>
            </a:r>
            <a:r>
              <a:rPr lang="et-EE" dirty="0"/>
              <a:t/>
            </a:r>
            <a:br>
              <a:rPr lang="et-EE" dirty="0"/>
            </a:br>
            <a:r>
              <a:rPr lang="et-EE" dirty="0" smtClean="0"/>
              <a:t>PEALKIRI</a:t>
            </a:r>
            <a:endParaRPr lang="en-US" dirty="0"/>
          </a:p>
        </p:txBody>
      </p:sp>
      <p:sp>
        <p:nvSpPr>
          <p:cNvPr id="9" name="Text Placeholder 8"/>
          <p:cNvSpPr>
            <a:spLocks noGrp="1"/>
          </p:cNvSpPr>
          <p:nvPr>
            <p:ph type="body" sz="quarter" idx="12"/>
          </p:nvPr>
        </p:nvSpPr>
        <p:spPr/>
        <p:txBody>
          <a:bodyPr/>
          <a:lstStyle/>
          <a:p>
            <a:r>
              <a:rPr lang="et-EE" sz="2400" dirty="0"/>
              <a:t>Lorem ipsum dolor sit amet, consectetur adipiscing elit, sed do eiusmod tempor incididunt ut labore et dolore magna aliqua. Ut enim ad minim veniam, quis nostrud exercitation ullamco laboris nisi ut aliquip ex ea commodo consequat. </a:t>
            </a:r>
          </a:p>
        </p:txBody>
      </p:sp>
      <p:pic>
        <p:nvPicPr>
          <p:cNvPr id="14"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pic>
        <p:nvPicPr>
          <p:cNvPr id="2" name="Picture Placeholder 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381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9" name="Text Placeholder 8"/>
          <p:cNvSpPr>
            <a:spLocks noGrp="1"/>
          </p:cNvSpPr>
          <p:nvPr>
            <p:ph type="body" sz="quarter" idx="12"/>
          </p:nvPr>
        </p:nvSpPr>
        <p:spPr/>
        <p:txBody>
          <a:bodyPr/>
          <a:lstStyle/>
          <a:p>
            <a:r>
              <a:rPr lang="et-EE" sz="2400"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itle 1"/>
          <p:cNvSpPr txBox="1">
            <a:spLocks/>
          </p:cNvSpPr>
          <p:nvPr/>
        </p:nvSpPr>
        <p:spPr bwMode="auto">
          <a:xfrm>
            <a:off x="6084168" y="692696"/>
            <a:ext cx="2340000" cy="2340000"/>
          </a:xfrm>
          <a:prstGeom prst="rect">
            <a:avLst/>
          </a:prstGeom>
          <a:solidFill>
            <a:srgbClr val="B205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r>
              <a:rPr lang="et-EE" sz="6600" dirty="0" smtClean="0"/>
              <a:t>3.</a:t>
            </a:r>
            <a:r>
              <a:rPr lang="et-EE" dirty="0" smtClean="0"/>
              <a:t/>
            </a:r>
            <a:br>
              <a:rPr lang="et-EE" dirty="0" smtClean="0"/>
            </a:br>
            <a:r>
              <a:rPr lang="et-EE" dirty="0" smtClean="0"/>
              <a:t>PEALKIRI</a:t>
            </a:r>
            <a:endParaRPr lang="et-EE" dirty="0"/>
          </a:p>
        </p:txBody>
      </p:sp>
      <p:pic>
        <p:nvPicPr>
          <p:cNvPr id="11"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p:pic>
      <p:pic>
        <p:nvPicPr>
          <p:cNvPr id="12"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8389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t-EE" dirty="0"/>
              <a:t>Lorem ipsum dolor sit amet, consectetur adipiscing elit, sed do eiusmod tempor incididunt ut labore et dolore magna aliqua. </a:t>
            </a:r>
          </a:p>
        </p:txBody>
      </p:sp>
      <p:sp>
        <p:nvSpPr>
          <p:cNvPr id="7" name="Text Placeholder 6"/>
          <p:cNvSpPr>
            <a:spLocks noGrp="1"/>
          </p:cNvSpPr>
          <p:nvPr>
            <p:ph type="body" sz="quarter" idx="11"/>
          </p:nvPr>
        </p:nvSpPr>
        <p:spPr/>
        <p:txBody>
          <a:bodyPr/>
          <a:lstStyle/>
          <a:p>
            <a:r>
              <a:rPr lang="et-EE" sz="2400"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7"/>
          <p:cNvSpPr>
            <a:spLocks noGrp="1"/>
          </p:cNvSpPr>
          <p:nvPr>
            <p:ph type="body" sz="quarter" idx="12"/>
          </p:nvPr>
        </p:nvSpPr>
        <p:spPr/>
        <p:txBody>
          <a:bodyPr/>
          <a:lstStyle/>
          <a:p>
            <a:r>
              <a:rPr lang="et-EE" sz="2400" dirty="0"/>
              <a:t>Lorem ipsum dolor sit amet, consectetur adipiscing elit, sed do eiusmod tempor incididunt ut labore et dolore magna aliqua. Ut enim ad minim veniam, quis nostrud exercitation ullamco laboris nisi ut aliquip ex ea commodo consequat</a:t>
            </a:r>
            <a:r>
              <a:rPr lang="et-EE" sz="2400" dirty="0" smtClean="0"/>
              <a:t>.</a:t>
            </a:r>
            <a:endParaRPr lang="en-US" dirty="0"/>
          </a:p>
        </p:txBody>
      </p:sp>
    </p:spTree>
    <p:extLst>
      <p:ext uri="{BB962C8B-B14F-4D97-AF65-F5344CB8AC3E}">
        <p14:creationId xmlns:p14="http://schemas.microsoft.com/office/powerpoint/2010/main" val="4251215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t-EE" dirty="0"/>
              <a:t>Lorem ipsum dolor sit </a:t>
            </a:r>
            <a:r>
              <a:rPr lang="et-EE" dirty="0" smtClean="0"/>
              <a:t>amet</a:t>
            </a:r>
          </a:p>
          <a:p>
            <a:r>
              <a:rPr lang="et-EE" cap="all" dirty="0"/>
              <a:t>Lorem ipsum dolor sit </a:t>
            </a:r>
            <a:r>
              <a:rPr lang="et-EE" cap="all" dirty="0" smtClean="0"/>
              <a:t>amet</a:t>
            </a:r>
            <a:endParaRPr lang="en-US" cap="all" dirty="0"/>
          </a:p>
        </p:txBody>
      </p:sp>
      <p:sp>
        <p:nvSpPr>
          <p:cNvPr id="8" name="Text Placeholder 7"/>
          <p:cNvSpPr>
            <a:spLocks noGrp="1"/>
          </p:cNvSpPr>
          <p:nvPr>
            <p:ph type="body" sz="quarter" idx="11"/>
          </p:nvPr>
        </p:nvSpPr>
        <p:spPr/>
        <p:txBody>
          <a:bodyPr/>
          <a:lstStyle/>
          <a:p>
            <a:r>
              <a:rPr lang="et-EE" sz="2800" dirty="0"/>
              <a:t>Lorem ipsum dolor sit amet</a:t>
            </a:r>
          </a:p>
          <a:p>
            <a:r>
              <a:rPr lang="et-EE" sz="2800" dirty="0"/>
              <a:t>Lorem ipsum dolor sit amet</a:t>
            </a:r>
          </a:p>
          <a:p>
            <a:r>
              <a:rPr lang="et-EE" sz="2800" dirty="0"/>
              <a:t>Lorem ipsum dolor sit amet</a:t>
            </a:r>
          </a:p>
          <a:p>
            <a:r>
              <a:rPr lang="et-EE" sz="2800" dirty="0"/>
              <a:t>Lorem ipsum dolor sit </a:t>
            </a:r>
            <a:r>
              <a:rPr lang="et-EE" sz="2800" dirty="0" smtClean="0"/>
              <a:t>amet</a:t>
            </a:r>
            <a:endParaRPr lang="et-EE" sz="2800" dirty="0"/>
          </a:p>
        </p:txBody>
      </p:sp>
      <p:pic>
        <p:nvPicPr>
          <p:cNvPr id="9"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12603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LÜ">
      <a:dk1>
        <a:srgbClr val="000000"/>
      </a:dk1>
      <a:lt1>
        <a:srgbClr val="FFFFFF"/>
      </a:lt1>
      <a:dk2>
        <a:srgbClr val="000000"/>
      </a:dk2>
      <a:lt2>
        <a:srgbClr val="808080"/>
      </a:lt2>
      <a:accent1>
        <a:srgbClr val="B20533"/>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4057</TotalTime>
  <Words>611</Words>
  <Application>Microsoft Office PowerPoint</Application>
  <PresentationFormat>On-screen Show (4:3)</PresentationFormat>
  <Paragraphs>54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Lucida Grande</vt:lpstr>
      <vt:lpstr>Minion Pro</vt:lpstr>
      <vt:lpstr>Times New Roman</vt:lpstr>
      <vt:lpstr>Office Theme</vt:lpstr>
      <vt:lpstr>ESITLUSE PEALKIRI</vt:lpstr>
      <vt:lpstr>Vahepealkiri</vt:lpstr>
      <vt:lpstr>PowerPoint Presentation</vt:lpstr>
      <vt:lpstr>Pealkiri</vt:lpstr>
      <vt:lpstr>1. PEALKIRI </vt:lpstr>
      <vt:lpstr>2. PEALKIRI</vt:lpstr>
      <vt:lpstr>PowerPoint Presentation</vt:lpstr>
      <vt:lpstr>PowerPoint Presentation</vt:lpstr>
      <vt:lpstr>PowerPoint Presentation</vt:lpstr>
      <vt:lpstr>PEALKIRI</vt:lpstr>
      <vt:lpstr>PEALKIRI</vt:lpstr>
      <vt:lpstr>PowerPoint Presentation</vt:lpstr>
      <vt:lpstr>Pildi vm pealkiri</vt:lpstr>
      <vt:lpstr>TABELI PEALKIRI</vt:lpstr>
      <vt:lpstr>TÄHTIS FAKT vms</vt:lpstr>
      <vt:lpstr>Tallinna Ülikoolis  omandad  rahvusvahelisel tasemel  kõrghariduse loomingulises ja vabas  õhkkonnas.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Kadri</cp:lastModifiedBy>
  <cp:revision>162</cp:revision>
  <cp:lastPrinted>2014-11-06T11:21:17Z</cp:lastPrinted>
  <dcterms:created xsi:type="dcterms:W3CDTF">2013-01-09T16:04:06Z</dcterms:created>
  <dcterms:modified xsi:type="dcterms:W3CDTF">2015-03-02T16:47:59Z</dcterms:modified>
</cp:coreProperties>
</file>