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handoutMasterIdLst>
    <p:handoutMasterId r:id="rId42"/>
  </p:handoutMasterIdLst>
  <p:sldIdLst>
    <p:sldId id="336" r:id="rId2"/>
    <p:sldId id="316" r:id="rId3"/>
    <p:sldId id="337" r:id="rId4"/>
    <p:sldId id="338" r:id="rId5"/>
    <p:sldId id="322" r:id="rId6"/>
    <p:sldId id="304" r:id="rId7"/>
    <p:sldId id="305" r:id="rId8"/>
    <p:sldId id="319" r:id="rId9"/>
    <p:sldId id="261" r:id="rId10"/>
    <p:sldId id="306" r:id="rId11"/>
    <p:sldId id="328" r:id="rId12"/>
    <p:sldId id="307" r:id="rId13"/>
    <p:sldId id="308" r:id="rId14"/>
    <p:sldId id="344" r:id="rId15"/>
    <p:sldId id="309" r:id="rId16"/>
    <p:sldId id="310" r:id="rId17"/>
    <p:sldId id="345" r:id="rId18"/>
    <p:sldId id="311" r:id="rId19"/>
    <p:sldId id="312" r:id="rId20"/>
    <p:sldId id="313" r:id="rId21"/>
    <p:sldId id="324" r:id="rId22"/>
    <p:sldId id="315" r:id="rId23"/>
    <p:sldId id="320" r:id="rId24"/>
    <p:sldId id="321" r:id="rId25"/>
    <p:sldId id="325" r:id="rId26"/>
    <p:sldId id="339" r:id="rId27"/>
    <p:sldId id="263" r:id="rId28"/>
    <p:sldId id="340" r:id="rId29"/>
    <p:sldId id="329" r:id="rId30"/>
    <p:sldId id="341" r:id="rId31"/>
    <p:sldId id="342" r:id="rId32"/>
    <p:sldId id="343" r:id="rId33"/>
    <p:sldId id="289" r:id="rId34"/>
    <p:sldId id="317" r:id="rId35"/>
    <p:sldId id="327" r:id="rId36"/>
    <p:sldId id="283" r:id="rId37"/>
    <p:sldId id="282" r:id="rId38"/>
    <p:sldId id="334" r:id="rId39"/>
    <p:sldId id="330" r:id="rId40"/>
    <p:sldId id="27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BA8"/>
    <a:srgbClr val="F68D2E"/>
    <a:srgbClr val="DF6636"/>
    <a:srgbClr val="D0043C"/>
    <a:srgbClr val="A4D65E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04" y="-9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/>
              <a:t>09/02/18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 baseline="0">
                <a:latin typeface="Minion Pro" panose="02040503050201020203" pitchFamily="18" charset="0"/>
              </a:defRPr>
            </a:lvl1pPr>
          </a:lstStyle>
          <a:p>
            <a:r>
              <a:rPr lang="en-US" dirty="0" smtClean="0"/>
              <a:t>T</a:t>
            </a:r>
            <a:r>
              <a:rPr lang="et-EE" dirty="0" smtClean="0"/>
              <a:t>ähtis 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latin typeface="Minion Pro" panose="020405030502010202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nimi</a:t>
            </a:r>
          </a:p>
          <a:p>
            <a:r>
              <a:rPr lang="et-EE" dirty="0" smtClean="0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6" name="Picture 5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1807" y="712816"/>
            <a:ext cx="3127768" cy="6654800"/>
          </a:xfrm>
        </p:spPr>
        <p:txBody>
          <a:bodyPr anchor="b"/>
          <a:lstStyle>
            <a:lvl1pPr marL="0" indent="0">
              <a:buNone/>
              <a:defRPr sz="45000" b="0" i="1">
                <a:solidFill>
                  <a:srgbClr val="D3BBA8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pPr lvl="0"/>
            <a:r>
              <a:rPr lang="et-EE" dirty="0" smtClean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2215816"/>
            <a:ext cx="4751812" cy="22337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685800"/>
            <a:ext cx="2349500" cy="2349500"/>
          </a:xfrm>
          <a:prstGeom prst="rect">
            <a:avLst/>
          </a:prstGeom>
          <a:solidFill>
            <a:srgbClr val="D3B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841500"/>
            <a:ext cx="2340000" cy="1191196"/>
          </a:xfr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Minion Pro" panose="02040503050201020203" pitchFamily="18" charset="0"/>
                <a:cs typeface="Minion Pro"/>
              </a:rPr>
              <a:t>1.</a:t>
            </a:r>
            <a:endParaRPr lang="en-US" sz="6600" b="0" i="1" dirty="0">
              <a:latin typeface="Minion Pro" panose="02040503050201020203" pitchFamily="18" charset="0"/>
              <a:cs typeface="Minion Pro"/>
            </a:endParaRPr>
          </a:p>
        </p:txBody>
      </p:sp>
      <p:pic>
        <p:nvPicPr>
          <p:cNvPr id="10" name="Picture 9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685800"/>
            <a:ext cx="2349500" cy="2349500"/>
          </a:xfrm>
          <a:prstGeom prst="rect">
            <a:avLst/>
          </a:prstGeom>
          <a:solidFill>
            <a:srgbClr val="D3B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Minion Pro" panose="02040503050201020203" pitchFamily="18" charset="0"/>
                <a:cs typeface="Minion Pro"/>
              </a:rPr>
              <a:t>2.</a:t>
            </a:r>
            <a:endParaRPr lang="en-US" sz="6600" b="0" i="1" dirty="0">
              <a:latin typeface="Minion Pro" panose="02040503050201020203" pitchFamily="18" charset="0"/>
              <a:cs typeface="Minion Pro"/>
            </a:endParaRPr>
          </a:p>
        </p:txBody>
      </p:sp>
      <p:pic>
        <p:nvPicPr>
          <p:cNvPr id="10" name="Picture 9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685800"/>
            <a:ext cx="2349500" cy="2349500"/>
          </a:xfrm>
          <a:prstGeom prst="rect">
            <a:avLst/>
          </a:prstGeom>
          <a:solidFill>
            <a:srgbClr val="D3B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Minion Pro" panose="02040503050201020203" pitchFamily="18" charset="0"/>
                <a:cs typeface="Minion Pro"/>
              </a:rPr>
              <a:t>3.</a:t>
            </a:r>
            <a:endParaRPr lang="en-US" sz="6600" b="0" i="1" dirty="0">
              <a:latin typeface="Minion Pro" panose="02040503050201020203" pitchFamily="18" charset="0"/>
              <a:cs typeface="Minion Pro"/>
            </a:endParaRPr>
          </a:p>
        </p:txBody>
      </p:sp>
      <p:pic>
        <p:nvPicPr>
          <p:cNvPr id="10" name="Picture 9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566445" y="1036284"/>
            <a:ext cx="4212000" cy="42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0" y="2350070"/>
            <a:ext cx="3564566" cy="173254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34180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452119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6" name="Picture 5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26179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921133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3418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2656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342900"/>
            <a:ext cx="8356600" cy="5346700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55900" y="5892800"/>
            <a:ext cx="5969000" cy="567540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ildiallkiri</a:t>
            </a:r>
          </a:p>
        </p:txBody>
      </p:sp>
      <p:pic>
        <p:nvPicPr>
          <p:cNvPr id="7" name="Picture 6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365126"/>
            <a:ext cx="8356600" cy="1325563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76474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pic>
        <p:nvPicPr>
          <p:cNvPr id="4" name="Picture 3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9855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 hasCustomPrompt="1"/>
          </p:nvPr>
        </p:nvSpPr>
        <p:spPr>
          <a:xfrm>
            <a:off x="3474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 hasCustomPrompt="1"/>
          </p:nvPr>
        </p:nvSpPr>
        <p:spPr>
          <a:xfrm>
            <a:off x="5887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 hasCustomPrompt="1"/>
          </p:nvPr>
        </p:nvSpPr>
        <p:spPr>
          <a:xfrm>
            <a:off x="68910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 hasCustomPrompt="1"/>
          </p:nvPr>
        </p:nvSpPr>
        <p:spPr>
          <a:xfrm>
            <a:off x="44145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 hasCustomPrompt="1"/>
          </p:nvPr>
        </p:nvSpPr>
        <p:spPr>
          <a:xfrm>
            <a:off x="19634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-168026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7" name="Picture 16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5" name="Picture 4" descr="TYH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52" y="5714759"/>
            <a:ext cx="2369095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YH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52" y="5714759"/>
            <a:ext cx="2369095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99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TYH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52" y="5714759"/>
            <a:ext cx="2369095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398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316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TYH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52" y="5714759"/>
            <a:ext cx="2369095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78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2702946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0" name="Picture 9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TYH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52" y="5714759"/>
            <a:ext cx="2369095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10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3" descr="TYH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52" y="5714759"/>
            <a:ext cx="2369095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331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punane)">
    <p:bg>
      <p:bgPr>
        <a:solidFill>
          <a:srgbClr val="D3BB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5" name="Picture 4" descr="TYH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52" y="5714759"/>
            <a:ext cx="2369095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42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punane)">
    <p:bg>
      <p:bgPr>
        <a:solidFill>
          <a:srgbClr val="D3BB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YH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52" y="5714759"/>
            <a:ext cx="2369095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053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punane)">
    <p:bg>
      <p:bgPr>
        <a:solidFill>
          <a:srgbClr val="D3BB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TYH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52" y="5714759"/>
            <a:ext cx="2369095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76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punane)">
    <p:bg>
      <p:bgPr>
        <a:solidFill>
          <a:srgbClr val="D3BB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603709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TYH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52" y="5714759"/>
            <a:ext cx="2369095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74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punane)">
    <p:bg>
      <p:bgPr>
        <a:solidFill>
          <a:srgbClr val="D3BB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TYH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52" y="5714759"/>
            <a:ext cx="2369095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45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punane)">
    <p:bg>
      <p:bgPr>
        <a:solidFill>
          <a:srgbClr val="D3BB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 descr="TYH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52" y="5714759"/>
            <a:ext cx="2369095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31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10" name="Straight Connector 109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55720" y="1784016"/>
            <a:ext cx="5724679" cy="25593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pic>
        <p:nvPicPr>
          <p:cNvPr id="7" name="Picture 6" descr="TYH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2" y="5714758"/>
            <a:ext cx="2365556" cy="1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5" r:id="rId24"/>
    <p:sldLayoutId id="2147483706" r:id="rId25"/>
    <p:sldLayoutId id="2147483696" r:id="rId26"/>
    <p:sldLayoutId id="2147483681" r:id="rId27"/>
    <p:sldLayoutId id="2147483666" r:id="rId28"/>
    <p:sldLayoutId id="2147483688" r:id="rId29"/>
    <p:sldLayoutId id="2147483675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Minion Pro" panose="02040503050201020203" pitchFamily="18" charset="0"/>
          <a:ea typeface="+mj-ea"/>
          <a:cs typeface="Minion Pro" panose="02040503050201020203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Relationship Id="rId3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Esitluse pealkiri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Nimi</a:t>
            </a:r>
          </a:p>
          <a:p>
            <a:r>
              <a:rPr lang="et-EE" dirty="0" smtClean="0"/>
              <a:t>xx.xx.xxxx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374913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5720" y="1961816"/>
            <a:ext cx="5724679" cy="255938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Pudandendam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mod et res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prorerit</a:t>
            </a:r>
            <a:r>
              <a:rPr lang="et-EE" dirty="0"/>
              <a:t> </a:t>
            </a:r>
            <a:r>
              <a:rPr lang="en-US" dirty="0" err="1"/>
              <a:t>everem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 </a:t>
            </a:r>
            <a:r>
              <a:rPr lang="en-US" dirty="0" err="1"/>
              <a:t>ipsunt</a:t>
            </a:r>
            <a:r>
              <a:rPr lang="en-US" dirty="0"/>
              <a:t>. </a:t>
            </a:r>
            <a:r>
              <a:rPr lang="en-US" dirty="0" err="1"/>
              <a:t>Audant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ditatisci</a:t>
            </a:r>
            <a:r>
              <a:rPr lang="en-US" dirty="0"/>
              <a:t> </a:t>
            </a:r>
            <a:r>
              <a:rPr lang="en-US" dirty="0" err="1"/>
              <a:t>officil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t-EE" dirty="0"/>
              <a:t> </a:t>
            </a:r>
            <a:r>
              <a:rPr lang="en-US" dirty="0" err="1"/>
              <a:t>sequi</a:t>
            </a:r>
            <a:r>
              <a:rPr lang="en-US" dirty="0"/>
              <a:t> repro </a:t>
            </a:r>
            <a:r>
              <a:rPr lang="en-US" dirty="0" err="1" smtClean="0"/>
              <a:t>dolorep</a:t>
            </a:r>
            <a:r>
              <a:rPr lang="en-US" dirty="0" smtClean="0"/>
              <a:t> </a:t>
            </a:r>
            <a:r>
              <a:rPr lang="en-US" dirty="0" err="1"/>
              <a:t>tatamet</a:t>
            </a:r>
            <a:r>
              <a:rPr lang="en-US" dirty="0"/>
              <a:t> des </a:t>
            </a:r>
            <a:r>
              <a:rPr lang="en-US" dirty="0" smtClean="0"/>
              <a:t>exe.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815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 descr="books-2158737_1920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689931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6739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7069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ILVA-Pir-IMG_588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458361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Võrdlus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velit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molestie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nostrud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nonummy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veniam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ipsum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lobortis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autem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128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smtClean="0"/>
              <a:t>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võrdlus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27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 descr="graphicstock-cheerful-cute-young-woman-in-glasses-standing-while-her-friend-reading-in-library_BOGosFdLne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885434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905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4576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droonivaade-Tallinna-Ülikoo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 err="1" smtClean="0"/>
              <a:t>Esitluse</a:t>
            </a:r>
            <a:r>
              <a:rPr lang="en-US" dirty="0" smtClean="0"/>
              <a:t> </a:t>
            </a:r>
            <a:r>
              <a:rPr lang="en-US" dirty="0" err="1" smtClean="0"/>
              <a:t>pikk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  <p:pic>
        <p:nvPicPr>
          <p:cNvPr id="6" name="Picture 5" descr="TYHI-est-val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493" y="5765464"/>
            <a:ext cx="2153723" cy="101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02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16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Vahe</a:t>
            </a:r>
            <a:r>
              <a:rPr lang="en-US" dirty="0" smtClean="0">
                <a:solidFill>
                  <a:srgbClr val="FFFFFF"/>
                </a:solidFill>
              </a:rPr>
              <a:t>-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err="1" smtClean="0">
                <a:solidFill>
                  <a:srgbClr val="FFFFFF"/>
                </a:solidFill>
              </a:rPr>
              <a:t>pealkiri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10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endParaRPr lang="en-US" dirty="0" smtClean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pic>
        <p:nvPicPr>
          <p:cNvPr id="8" name="Picture Placeholder 2" descr="! IMG_7354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876" y="692696"/>
            <a:ext cx="2340000" cy="2340000"/>
          </a:xfrm>
        </p:spPr>
      </p:pic>
      <p:pic>
        <p:nvPicPr>
          <p:cNvPr id="9" name="Picture Placeholder 7" descr="graphicstock-image-of-cheerful-student-in-library-holding-a-lot-of-books-look-at-camera_rL5egkdm_hl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61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10483203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10" name="Picture Placeholder 7" descr="graphicstock-image-of-cheerful-student-in-library-holding-a-lot-of-books-look-at-camera_rL5egkdm_hl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6176" y="692696"/>
            <a:ext cx="2340000" cy="2340000"/>
          </a:xfrm>
        </p:spPr>
      </p:pic>
      <p:pic>
        <p:nvPicPr>
          <p:cNvPr id="11" name="Picture Placeholder 4" descr="graphicstock-image-of-confused-young-lady-reading-books-isolated-on-a-white-background_HuLgEi083x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6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22689540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9" name="Picture Placeholder 2" descr="! IMG_7354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876" y="692696"/>
            <a:ext cx="2340000" cy="2340000"/>
          </a:xfrm>
        </p:spPr>
      </p:pic>
      <p:pic>
        <p:nvPicPr>
          <p:cNvPr id="10" name="Picture Placeholder 4" descr="graphicstock-image-of-confused-young-lady-reading-books-isolated-on-a-white-background_HuLgEi083x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6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29818834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vahepealkiri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409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Placeholder 3" descr="TYHI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45" y="1036284"/>
            <a:ext cx="4212000" cy="4212000"/>
          </a:xfrm>
        </p:spPr>
      </p:pic>
    </p:spTree>
    <p:extLst>
      <p:ext uri="{BB962C8B-B14F-4D97-AF65-F5344CB8AC3E}">
        <p14:creationId xmlns:p14="http://schemas.microsoft.com/office/powerpoint/2010/main" val="19849292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Placeholder 1" descr="arh-detail-IMG_8727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Kuni</a:t>
            </a:r>
            <a:r>
              <a:rPr lang="en-US" dirty="0" smtClean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realine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539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Placeholder 4" descr="Stocksy_txpa0de6cadfnw000_Medium_593142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222"/>
          <a:stretch/>
        </p:blipFill>
        <p:spPr>
          <a:xfrm>
            <a:off x="4187176" y="-483571"/>
            <a:ext cx="7856510" cy="7856510"/>
          </a:xfrm>
        </p:spPr>
      </p:pic>
    </p:spTree>
    <p:extLst>
      <p:ext uri="{BB962C8B-B14F-4D97-AF65-F5344CB8AC3E}">
        <p14:creationId xmlns:p14="http://schemas.microsoft.com/office/powerpoint/2010/main" val="3889490171"/>
      </p:ext>
    </p:extLst>
  </p:cSld>
  <p:clrMapOvr>
    <a:masterClrMapping/>
  </p:clrMapOvr>
  <p:transition xmlns:p14="http://schemas.microsoft.com/office/powerpoint/2010/main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28105006925_27cad9a111_k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248292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Esitluse</a:t>
            </a:r>
            <a:r>
              <a:rPr lang="en-US" dirty="0"/>
              <a:t> </a:t>
            </a:r>
            <a:r>
              <a:rPr lang="en-US" dirty="0" err="1"/>
              <a:t>pikk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023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7" y="528821"/>
            <a:ext cx="3921133" cy="1902466"/>
          </a:xfrm>
        </p:spPr>
        <p:txBody>
          <a:bodyPr/>
          <a:lstStyle/>
          <a:p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dirty="0" err="1"/>
              <a:t>nelja</a:t>
            </a:r>
            <a:r>
              <a:rPr lang="en-US" dirty="0"/>
              <a:t> </a:t>
            </a:r>
            <a:r>
              <a:rPr lang="en-US" dirty="0" err="1"/>
              <a:t>realine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15430" y="2438550"/>
            <a:ext cx="3878770" cy="32593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Placeholder 5" descr="graphicstock-portrait-of-a-beautiful-young-concentrated-woman-in-hat-reading-book-isolated-on-the-gray-background_SdeZrH38hx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089" y="0"/>
            <a:ext cx="4293911" cy="6858000"/>
          </a:xfrm>
        </p:spPr>
      </p:pic>
    </p:spTree>
    <p:extLst>
      <p:ext uri="{BB962C8B-B14F-4D97-AF65-F5344CB8AC3E}">
        <p14:creationId xmlns:p14="http://schemas.microsoft.com/office/powerpoint/2010/main" val="1833409396"/>
      </p:ext>
    </p:extLst>
  </p:cSld>
  <p:clrMapOvr>
    <a:masterClrMapping/>
  </p:clrMapOvr>
  <p:transition xmlns:p14="http://schemas.microsoft.com/office/powerpoint/2010/main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Placeholder 3" descr="graphicstock-smiling-thoughtful-young-man-un-glasses-standing-and-thinking-over-grey-background_BIqVMOmd3x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089" y="0"/>
            <a:ext cx="4293911" cy="6858000"/>
          </a:xfrm>
        </p:spPr>
      </p:pic>
    </p:spTree>
    <p:extLst>
      <p:ext uri="{BB962C8B-B14F-4D97-AF65-F5344CB8AC3E}">
        <p14:creationId xmlns:p14="http://schemas.microsoft.com/office/powerpoint/2010/main" val="2104839007"/>
      </p:ext>
    </p:extLst>
  </p:cSld>
  <p:clrMapOvr>
    <a:masterClrMapping/>
  </p:clrMapOvr>
  <p:transition xmlns:p14="http://schemas.microsoft.com/office/powerpoint/2010/main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28003544842_12d484d96e_k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ildiallkiri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49512"/>
      </p:ext>
    </p:extLst>
  </p:cSld>
  <p:clrMapOvr>
    <a:masterClrMapping/>
  </p:clrMapOvr>
  <p:transition xmlns:p14="http://schemas.microsoft.com/office/powerpoint/2010/main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TABELI PEALKIRI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552629"/>
              </p:ext>
            </p:extLst>
          </p:nvPr>
        </p:nvGraphicFramePr>
        <p:xfrm>
          <a:off x="534546" y="1599974"/>
          <a:ext cx="8105689" cy="294415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505689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323773814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Minion Pro" panose="02040503050306020203" pitchFamily="18" charset="0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Minion Pro" panose="02040503050306020203" pitchFamily="18" charset="0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Minion Pro" panose="02040503050306020203" pitchFamily="18" charset="0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Tekst</a:t>
                      </a:r>
                      <a:endParaRPr lang="en-US" sz="1200" dirty="0" smtClean="0"/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00 000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00 000</a:t>
                      </a: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Tekst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00 000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  <a:tr h="50765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Pikem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tekst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r>
                        <a:rPr lang="en-US" sz="1200" dirty="0" err="1" smtClean="0"/>
                        <a:t>kahel</a:t>
                      </a:r>
                      <a:r>
                        <a:rPr lang="en-US" sz="1200" dirty="0" smtClean="0"/>
                        <a:t> real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00 000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93104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Tekst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00 000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6772336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 smtClean="0"/>
                        <a:t>Olulisem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err="1" smtClean="0"/>
                        <a:t>tekst</a:t>
                      </a:r>
                      <a:endParaRPr lang="en-US" sz="1200" b="1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00 000</a:t>
                      </a:r>
                      <a:endParaRPr lang="en-US" sz="1200" b="1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1901031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Tekst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00 000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19486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Tekst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00 000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BB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7240540"/>
                  </a:ext>
                </a:extLst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 smtClean="0"/>
              <a:t>Allikas</a:t>
            </a:r>
            <a:r>
              <a:rPr lang="en-US" sz="1600" dirty="0" smtClean="0"/>
              <a:t>..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13237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TABELI PEALKIRI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0870"/>
              </p:ext>
            </p:extLst>
          </p:nvPr>
        </p:nvGraphicFramePr>
        <p:xfrm>
          <a:off x="534546" y="1527312"/>
          <a:ext cx="8190354" cy="661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/>
                        <a:t>TEEMA </a:t>
                      </a:r>
                      <a:r>
                        <a:rPr lang="en-US" sz="1200" cap="all" spc="200" baseline="0" dirty="0" err="1" smtClean="0"/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smtClean="0"/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alamteema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pealkiri</a:t>
                      </a:r>
                      <a:endParaRPr lang="en-US" sz="1200" dirty="0" smtClean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08973"/>
              </p:ext>
            </p:extLst>
          </p:nvPr>
        </p:nvGraphicFramePr>
        <p:xfrm>
          <a:off x="534546" y="2406629"/>
          <a:ext cx="8190354" cy="17265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/>
                        <a:t>TEEMA </a:t>
                      </a:r>
                      <a:r>
                        <a:rPr lang="en-US" sz="1200" cap="all" spc="200" baseline="0" dirty="0" err="1" smtClean="0"/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smtClean="0"/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alamteema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pealkiri</a:t>
                      </a:r>
                      <a:endParaRPr lang="en-US" sz="1200" dirty="0" smtClean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alamteema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pealkiri</a:t>
                      </a:r>
                      <a:endParaRPr lang="en-US" sz="1200" dirty="0" smtClean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000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93605729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alamteema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pealkiri</a:t>
                      </a:r>
                      <a:endParaRPr lang="en-US" sz="1200" dirty="0" smtClean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000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575032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alamteema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pealkiri</a:t>
                      </a:r>
                      <a:endParaRPr lang="en-US" sz="1200" dirty="0" smtClean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000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305667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74240"/>
              </p:ext>
            </p:extLst>
          </p:nvPr>
        </p:nvGraphicFramePr>
        <p:xfrm>
          <a:off x="534546" y="4350892"/>
          <a:ext cx="8190354" cy="10165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/>
                        <a:t>TEEMA </a:t>
                      </a:r>
                      <a:r>
                        <a:rPr lang="en-US" sz="1200" cap="all" spc="200" baseline="0" dirty="0" err="1" smtClean="0"/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alamteema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pealkiri</a:t>
                      </a:r>
                      <a:endParaRPr lang="en-US" sz="1200" dirty="0" smtClean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alamteema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pealkiri</a:t>
                      </a:r>
                      <a:endParaRPr lang="en-US" sz="1200" dirty="0" smtClean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000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93605729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 smtClean="0"/>
              <a:t>Allikas</a:t>
            </a:r>
            <a:r>
              <a:rPr lang="en-US" sz="1600" dirty="0" smtClean="0"/>
              <a:t>..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08955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eklid-crop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0578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01725" y="1704112"/>
            <a:ext cx="308975" cy="1581211"/>
          </a:xfrm>
          <a:prstGeom prst="line">
            <a:avLst/>
          </a:prstGeom>
          <a:ln w="53975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56227" y="1704112"/>
            <a:ext cx="308975" cy="1581211"/>
          </a:xfrm>
          <a:prstGeom prst="line">
            <a:avLst/>
          </a:prstGeom>
          <a:ln w="53975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33089" y="4155850"/>
            <a:ext cx="308975" cy="1581211"/>
          </a:xfrm>
          <a:prstGeom prst="line">
            <a:avLst/>
          </a:prstGeom>
          <a:ln w="53975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76880" y="4143150"/>
            <a:ext cx="308975" cy="1581211"/>
          </a:xfrm>
          <a:prstGeom prst="line">
            <a:avLst/>
          </a:prstGeom>
          <a:ln w="53975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Placeholder 41" descr="teklid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0" name="Picture Placeholder 39" descr="IMG_0313-2098.jp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4" name="Text Placeholder 25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Alampunkti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kuue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255" name="Text Placeholder 25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Loetelu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8" name="Picture Placeholder 7" descr="Indrek Pajula tlu_vanalinn_panoraam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8" descr="graphicstock-close-up-hands-man-writing-on-diary-and-smartphone-outdoor_Ha-WxYdq1Z.jp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545" y="1435100"/>
            <a:ext cx="1069984" cy="1069984"/>
          </a:xfrm>
        </p:spPr>
      </p:pic>
      <p:pic>
        <p:nvPicPr>
          <p:cNvPr id="22" name="Picture Placeholder 2" descr="bookcase-1869616_1920.jpg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74745" y="1435100"/>
            <a:ext cx="1069984" cy="1069984"/>
          </a:xfrm>
        </p:spPr>
      </p:pic>
      <p:pic>
        <p:nvPicPr>
          <p:cNvPr id="24" name="Picture Placeholder 5" descr="graphicstock-picture-of-young-pretty-lady-standing-near-window-in-cafe-and-reading-book_S_9wh0L2l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7745" y="1452036"/>
            <a:ext cx="1069984" cy="1069984"/>
          </a:xfrm>
        </p:spPr>
      </p:pic>
    </p:spTree>
    <p:extLst>
      <p:ext uri="{BB962C8B-B14F-4D97-AF65-F5344CB8AC3E}">
        <p14:creationId xmlns:p14="http://schemas.microsoft.com/office/powerpoint/2010/main" val="8045365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14425" y="1691412"/>
            <a:ext cx="308975" cy="1581211"/>
          </a:xfrm>
          <a:prstGeom prst="line">
            <a:avLst/>
          </a:prstGeom>
          <a:ln w="53975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68927" y="1691412"/>
            <a:ext cx="308975" cy="1581211"/>
          </a:xfrm>
          <a:prstGeom prst="line">
            <a:avLst/>
          </a:prstGeom>
          <a:ln w="53975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45789" y="4130450"/>
            <a:ext cx="308975" cy="1581211"/>
          </a:xfrm>
          <a:prstGeom prst="line">
            <a:avLst/>
          </a:prstGeom>
          <a:ln w="53975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89580" y="4130450"/>
            <a:ext cx="308975" cy="1581211"/>
          </a:xfrm>
          <a:prstGeom prst="line">
            <a:avLst/>
          </a:prstGeom>
          <a:ln w="53975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8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LOETELU PEALKIRI</a:t>
            </a:r>
          </a:p>
        </p:txBody>
      </p:sp>
      <p:sp>
        <p:nvSpPr>
          <p:cNvPr id="2209" name="Rectangle 2208"/>
          <p:cNvSpPr/>
          <p:nvPr/>
        </p:nvSpPr>
        <p:spPr>
          <a:xfrm>
            <a:off x="792534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 smtClean="0">
                <a:latin typeface="Minion Pro"/>
              </a:rPr>
              <a:t>Alampunkti</a:t>
            </a:r>
            <a:endParaRPr lang="en-US" sz="1700" dirty="0" smtClean="0">
              <a:latin typeface="Minion Pro"/>
            </a:endParaRPr>
          </a:p>
          <a:p>
            <a:pPr algn="ctr"/>
            <a:r>
              <a:rPr lang="en-US" sz="1700" dirty="0" err="1" smtClean="0">
                <a:latin typeface="Minion Pro"/>
              </a:rPr>
              <a:t>tekst</a:t>
            </a:r>
            <a:r>
              <a:rPr lang="en-US" sz="1700" dirty="0" smtClean="0">
                <a:latin typeface="Minion Pro"/>
              </a:rPr>
              <a:t> </a:t>
            </a:r>
            <a:r>
              <a:rPr lang="en-US" sz="1700" dirty="0" err="1" smtClean="0">
                <a:latin typeface="Minion Pro"/>
              </a:rPr>
              <a:t>viie</a:t>
            </a:r>
            <a:r>
              <a:rPr lang="en-US" sz="1700" dirty="0" smtClean="0">
                <a:latin typeface="Minion Pro"/>
              </a:rPr>
              <a:t> </a:t>
            </a:r>
            <a:r>
              <a:rPr lang="en-US" sz="1700" dirty="0" err="1" smtClean="0">
                <a:latin typeface="Minion Pro"/>
              </a:rPr>
              <a:t>või</a:t>
            </a:r>
            <a:endParaRPr lang="en-US" sz="1700" dirty="0" smtClean="0">
              <a:latin typeface="Minion Pro"/>
            </a:endParaRPr>
          </a:p>
          <a:p>
            <a:pPr algn="ctr"/>
            <a:r>
              <a:rPr lang="en-US" sz="1700" dirty="0" err="1" smtClean="0">
                <a:latin typeface="Minion Pro"/>
              </a:rPr>
              <a:t>kuue</a:t>
            </a:r>
            <a:r>
              <a:rPr lang="en-US" sz="1700" dirty="0" smtClean="0">
                <a:latin typeface="Minion Pro"/>
              </a:rPr>
              <a:t> </a:t>
            </a:r>
            <a:r>
              <a:rPr lang="en-US" sz="1700" dirty="0" err="1" smtClean="0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6" name="Rectangle 235"/>
          <p:cNvSpPr/>
          <p:nvPr/>
        </p:nvSpPr>
        <p:spPr>
          <a:xfrm>
            <a:off x="323522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7" name="Rectangle 236"/>
          <p:cNvSpPr/>
          <p:nvPr/>
        </p:nvSpPr>
        <p:spPr>
          <a:xfrm>
            <a:off x="569016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8" name="Rectangle 237"/>
          <p:cNvSpPr/>
          <p:nvPr/>
        </p:nvSpPr>
        <p:spPr>
          <a:xfrm>
            <a:off x="6689788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9" name="Rectangle 238"/>
          <p:cNvSpPr/>
          <p:nvPr/>
        </p:nvSpPr>
        <p:spPr>
          <a:xfrm>
            <a:off x="422304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40" name="Rectangle 239"/>
          <p:cNvSpPr/>
          <p:nvPr/>
        </p:nvSpPr>
        <p:spPr>
          <a:xfrm>
            <a:off x="174731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12" y="1501901"/>
            <a:ext cx="842298" cy="75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162" y="1508126"/>
            <a:ext cx="877137" cy="75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536" y="1476120"/>
            <a:ext cx="707052" cy="86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991" y="3945381"/>
            <a:ext cx="818861" cy="82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247" y="4004870"/>
            <a:ext cx="942543" cy="72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4523" y="3971563"/>
            <a:ext cx="82943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43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65225" y="1805712"/>
            <a:ext cx="308975" cy="1581211"/>
          </a:xfrm>
          <a:prstGeom prst="line">
            <a:avLst/>
          </a:prstGeom>
          <a:ln w="53975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19727" y="1805712"/>
            <a:ext cx="308975" cy="1581211"/>
          </a:xfrm>
          <a:prstGeom prst="line">
            <a:avLst/>
          </a:prstGeom>
          <a:ln w="53975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96589" y="3863750"/>
            <a:ext cx="308975" cy="1581211"/>
          </a:xfrm>
          <a:prstGeom prst="line">
            <a:avLst/>
          </a:prstGeom>
          <a:ln w="53975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640380" y="3863750"/>
            <a:ext cx="308975" cy="1581211"/>
          </a:xfrm>
          <a:prstGeom prst="line">
            <a:avLst/>
          </a:prstGeom>
          <a:ln w="53975">
            <a:solidFill>
              <a:srgbClr val="D3B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Rectangle 2208"/>
          <p:cNvSpPr/>
          <p:nvPr/>
        </p:nvSpPr>
        <p:spPr>
          <a:xfrm>
            <a:off x="843334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6" name="Rectangle 235"/>
          <p:cNvSpPr/>
          <p:nvPr/>
        </p:nvSpPr>
        <p:spPr>
          <a:xfrm>
            <a:off x="328602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7" name="Rectangle 236"/>
          <p:cNvSpPr/>
          <p:nvPr/>
        </p:nvSpPr>
        <p:spPr>
          <a:xfrm>
            <a:off x="574096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8" name="Rectangle 237"/>
          <p:cNvSpPr/>
          <p:nvPr/>
        </p:nvSpPr>
        <p:spPr>
          <a:xfrm>
            <a:off x="6740588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9" name="Rectangle 238"/>
          <p:cNvSpPr/>
          <p:nvPr/>
        </p:nvSpPr>
        <p:spPr>
          <a:xfrm>
            <a:off x="427384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40" name="Rectangle 239"/>
          <p:cNvSpPr/>
          <p:nvPr/>
        </p:nvSpPr>
        <p:spPr>
          <a:xfrm>
            <a:off x="179811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0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LOETELU PEALKIRI</a:t>
            </a:r>
          </a:p>
        </p:txBody>
      </p:sp>
    </p:spTree>
    <p:extLst>
      <p:ext uri="{BB962C8B-B14F-4D97-AF65-F5344CB8AC3E}">
        <p14:creationId xmlns:p14="http://schemas.microsoft.com/office/powerpoint/2010/main" val="25832317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tlu_ivar_veermae_copyright_007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99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18703" y="2607308"/>
            <a:ext cx="7772400" cy="1496859"/>
          </a:xfrm>
        </p:spPr>
        <p:txBody>
          <a:bodyPr/>
          <a:lstStyle/>
          <a:p>
            <a:r>
              <a:rPr lang="en-US" dirty="0" err="1"/>
              <a:t>Esitluse</a:t>
            </a:r>
            <a:r>
              <a:rPr lang="en-US" dirty="0"/>
              <a:t> </a:t>
            </a:r>
            <a:r>
              <a:rPr lang="en-US" dirty="0" err="1"/>
              <a:t>pikk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9" name="Subtitle 6"/>
          <p:cNvSpPr>
            <a:spLocks noGrp="1"/>
          </p:cNvSpPr>
          <p:nvPr>
            <p:ph type="subTitle" idx="1"/>
          </p:nvPr>
        </p:nvSpPr>
        <p:spPr>
          <a:xfrm>
            <a:off x="808069" y="4114800"/>
            <a:ext cx="7182297" cy="1153632"/>
          </a:xfrm>
        </p:spPr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488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4102" y="1866762"/>
            <a:ext cx="4591936" cy="1325563"/>
          </a:xfrm>
        </p:spPr>
        <p:txBody>
          <a:bodyPr/>
          <a:lstStyle/>
          <a:p>
            <a:r>
              <a:rPr lang="et-EE" dirty="0" smtClean="0"/>
              <a:t>TÄNAN!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08069" y="3486204"/>
            <a:ext cx="7182297" cy="1669996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ESITLEJA NIMI</a:t>
            </a:r>
          </a:p>
          <a:p>
            <a:pPr marL="0" indent="0">
              <a:buNone/>
            </a:pPr>
            <a:r>
              <a:rPr lang="et-EE" dirty="0" smtClean="0"/>
              <a:t>nimi@tlu.ee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39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27" y="631066"/>
            <a:ext cx="7677150" cy="551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83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t-EE" dirty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 </a:t>
            </a:r>
            <a:r>
              <a:rPr lang="en-US" dirty="0" err="1" smtClean="0"/>
              <a:t>või</a:t>
            </a:r>
            <a:r>
              <a:rPr lang="et-EE" dirty="0"/>
              <a:t> </a:t>
            </a:r>
            <a:r>
              <a:rPr lang="en-US" dirty="0" err="1" smtClean="0"/>
              <a:t>viie</a:t>
            </a:r>
            <a:r>
              <a:rPr lang="et-EE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41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73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t-EE" dirty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 </a:t>
            </a:r>
            <a:r>
              <a:rPr lang="en-US" dirty="0" err="1" smtClean="0"/>
              <a:t>või</a:t>
            </a:r>
            <a:r>
              <a:rPr lang="et-EE" dirty="0"/>
              <a:t> </a:t>
            </a:r>
            <a:r>
              <a:rPr lang="en-US" dirty="0" err="1" smtClean="0"/>
              <a:t>viie</a:t>
            </a:r>
            <a:r>
              <a:rPr lang="et-EE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525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PEALKIRI NELJA</a:t>
            </a:r>
            <a:br>
              <a:rPr lang="en-US" dirty="0"/>
            </a:br>
            <a:r>
              <a:rPr lang="en-US" dirty="0"/>
              <a:t>VÕI VIIE SÕNAGA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6526" y="3178965"/>
            <a:ext cx="5928562" cy="173254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err="1"/>
              <a:t>Pudandendam</a:t>
            </a:r>
            <a:r>
              <a:rPr lang="en-US" sz="2800" dirty="0"/>
              <a:t> </a:t>
            </a:r>
            <a:r>
              <a:rPr lang="en-US" sz="2800" dirty="0" err="1"/>
              <a:t>ratur</a:t>
            </a:r>
            <a:r>
              <a:rPr lang="en-US" sz="2800" dirty="0"/>
              <a:t> mod et res </a:t>
            </a:r>
            <a:r>
              <a:rPr lang="en-US" sz="2800" dirty="0" err="1"/>
              <a:t>autem</a:t>
            </a:r>
            <a:r>
              <a:rPr lang="en-US" sz="2800" dirty="0"/>
              <a:t> que </a:t>
            </a:r>
            <a:r>
              <a:rPr lang="en-US" sz="2800" dirty="0" err="1" smtClean="0"/>
              <a:t>prorerit</a:t>
            </a:r>
            <a:r>
              <a:rPr lang="et-EE" sz="2800" dirty="0" smtClean="0"/>
              <a:t> </a:t>
            </a:r>
            <a:r>
              <a:rPr lang="en-US" sz="2800" dirty="0" err="1" smtClean="0"/>
              <a:t>everem</a:t>
            </a:r>
            <a:r>
              <a:rPr lang="en-US" sz="2800" dirty="0" smtClean="0"/>
              <a:t> </a:t>
            </a:r>
            <a:r>
              <a:rPr lang="en-US" sz="2800" dirty="0" err="1"/>
              <a:t>fuga</a:t>
            </a:r>
            <a:r>
              <a:rPr lang="en-US" sz="2800" dirty="0"/>
              <a:t> </a:t>
            </a:r>
            <a:r>
              <a:rPr lang="en-US" sz="2800" dirty="0" err="1"/>
              <a:t>ipsunt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2105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LU Esitlus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Y">
      <a:majorFont>
        <a:latin typeface="Minion Pro Med Cond Disp"/>
        <a:ea typeface=""/>
        <a:cs typeface=""/>
      </a:majorFont>
      <a:minorFont>
        <a:latin typeface="Minion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598</Words>
  <Application>Microsoft Macintosh PowerPoint</Application>
  <PresentationFormat>On-screen Show (4:3)</PresentationFormat>
  <Paragraphs>166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TLU Esitlus</vt:lpstr>
      <vt:lpstr>Esitluse pealkiri</vt:lpstr>
      <vt:lpstr>Esitluse pikk pealkiri</vt:lpstr>
      <vt:lpstr>Esitluse pikk pealkiri</vt:lpstr>
      <vt:lpstr>Esitluse pikk pealkiri</vt:lpstr>
      <vt:lpstr>PowerPoint Presentation</vt:lpstr>
      <vt:lpstr>Pealkiri nelja  või viie sõnaga</vt:lpstr>
      <vt:lpstr>Pealkiri nelja  või viie sõnaga</vt:lpstr>
      <vt:lpstr>Pealkiri nelja  või viie sõnaga</vt:lpstr>
      <vt:lpstr>PEALKIRI NELJA VÕI VIIE SÕNAGA</vt:lpstr>
      <vt:lpstr>PowerPoint Presentation</vt:lpstr>
      <vt:lpstr>PowerPoint Presentation</vt:lpstr>
      <vt:lpstr>Pealkiri</vt:lpstr>
      <vt:lpstr>Pealkiri</vt:lpstr>
      <vt:lpstr>PowerPoint Presentation</vt:lpstr>
      <vt:lpstr>Võrdlus</vt:lpstr>
      <vt:lpstr>võrdlus</vt:lpstr>
      <vt:lpstr>PowerPoint Presentation</vt:lpstr>
      <vt:lpstr>PowerPoint Presentation</vt:lpstr>
      <vt:lpstr>PowerPoint Presentation</vt:lpstr>
      <vt:lpstr>PowerPoint Presentation</vt:lpstr>
      <vt:lpstr>Vahe- pealkiri</vt:lpstr>
      <vt:lpstr>pealkiri</vt:lpstr>
      <vt:lpstr>pealkiri</vt:lpstr>
      <vt:lpstr>pealkiri</vt:lpstr>
      <vt:lpstr>vahepealkiri</vt:lpstr>
      <vt:lpstr>PowerPoint Presentation</vt:lpstr>
      <vt:lpstr>Kuni nelja realine pealkiri</vt:lpstr>
      <vt:lpstr>PowerPoint Presentation</vt:lpstr>
      <vt:lpstr>PowerPoint Presentation</vt:lpstr>
      <vt:lpstr>Kuni nelja realine pealkiri</vt:lpstr>
      <vt:lpstr>PowerPoint Presentation</vt:lpstr>
      <vt:lpstr>PowerPoint Presentation</vt:lpstr>
      <vt:lpstr>TABELI PEALKIRI</vt:lpstr>
      <vt:lpstr>TABELI PEALKIRI</vt:lpstr>
      <vt:lpstr>PowerPoint Presentation</vt:lpstr>
      <vt:lpstr>Loetelu pealkiri</vt:lpstr>
      <vt:lpstr>LOETELU PEALKIRI</vt:lpstr>
      <vt:lpstr>LOETELU PEALKIRI</vt:lpstr>
      <vt:lpstr>PowerPoint Presentation</vt:lpstr>
      <vt:lpstr>TÄNAN!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2018-02-09T13:00:55Z</dcterms:modified>
</cp:coreProperties>
</file>