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8" r:id="rId2"/>
  </p:sldMasterIdLst>
  <p:notesMasterIdLst>
    <p:notesMasterId r:id="rId11"/>
  </p:notesMasterIdLst>
  <p:sldIdLst>
    <p:sldId id="256" r:id="rId3"/>
    <p:sldId id="257" r:id="rId4"/>
    <p:sldId id="258" r:id="rId5"/>
    <p:sldId id="275" r:id="rId6"/>
    <p:sldId id="276" r:id="rId7"/>
    <p:sldId id="277" r:id="rId8"/>
    <p:sldId id="278" r:id="rId9"/>
    <p:sldId id="272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2" roundtripDataSignature="AMtx7mjkzeQT/QUgPzgTixDVtPbqDHa9a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32" Type="http://customschemas.google.com/relationships/presentationmetadata" Target="metadata"/><Relationship Id="rId37" Type="http://schemas.microsoft.com/office/2016/11/relationships/changesInfo" Target="changesInfos/changesInfo1.xml"/><Relationship Id="rId5" Type="http://schemas.openxmlformats.org/officeDocument/2006/relationships/slide" Target="slides/slide3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a8f6779846a0204e" providerId="LiveId" clId="{070EC753-A6A0-4DE2-9BFE-31B1F8FB71C9}"/>
    <pc:docChg chg="modSld">
      <pc:chgData name="" userId="a8f6779846a0204e" providerId="LiveId" clId="{070EC753-A6A0-4DE2-9BFE-31B1F8FB71C9}" dt="2023-02-21T12:17:31.801" v="48" actId="20577"/>
      <pc:docMkLst>
        <pc:docMk/>
      </pc:docMkLst>
      <pc:sldChg chg="modSp">
        <pc:chgData name="" userId="a8f6779846a0204e" providerId="LiveId" clId="{070EC753-A6A0-4DE2-9BFE-31B1F8FB71C9}" dt="2023-02-21T12:17:31.801" v="48" actId="20577"/>
        <pc:sldMkLst>
          <pc:docMk/>
          <pc:sldMk cId="4012538320" sldId="276"/>
        </pc:sldMkLst>
        <pc:spChg chg="mod">
          <ac:chgData name="" userId="a8f6779846a0204e" providerId="LiveId" clId="{070EC753-A6A0-4DE2-9BFE-31B1F8FB71C9}" dt="2023-02-21T12:17:31.801" v="48" actId="20577"/>
          <ac:spMkLst>
            <pc:docMk/>
            <pc:sldMk cId="4012538320" sldId="276"/>
            <ac:spMk id="277" creationId="{00000000-0000-0000-0000-000000000000}"/>
          </ac:spMkLst>
        </pc:spChg>
      </pc:sldChg>
    </pc:docChg>
  </pc:docChgLst>
  <pc:docChgLst>
    <pc:chgData userId="a8f6779846a0204e" providerId="LiveId" clId="{10DA37F0-F19C-4ADF-959B-A754090CF819}"/>
    <pc:docChg chg="undo custSel addSld delSld modSld">
      <pc:chgData name="" userId="a8f6779846a0204e" providerId="LiveId" clId="{10DA37F0-F19C-4ADF-959B-A754090CF819}" dt="2023-02-19T20:06:21.204" v="4721" actId="948"/>
      <pc:docMkLst>
        <pc:docMk/>
      </pc:docMkLst>
      <pc:sldChg chg="modSp">
        <pc:chgData name="" userId="a8f6779846a0204e" providerId="LiveId" clId="{10DA37F0-F19C-4ADF-959B-A754090CF819}" dt="2023-02-19T20:06:21.204" v="4721" actId="948"/>
        <pc:sldMkLst>
          <pc:docMk/>
          <pc:sldMk cId="0" sldId="256"/>
        </pc:sldMkLst>
        <pc:spChg chg="mod">
          <ac:chgData name="" userId="a8f6779846a0204e" providerId="LiveId" clId="{10DA37F0-F19C-4ADF-959B-A754090CF819}" dt="2023-02-19T20:06:21.204" v="4721" actId="948"/>
          <ac:spMkLst>
            <pc:docMk/>
            <pc:sldMk cId="0" sldId="256"/>
            <ac:spMk id="258" creationId="{00000000-0000-0000-0000-000000000000}"/>
          </ac:spMkLst>
        </pc:spChg>
        <pc:spChg chg="mod">
          <ac:chgData name="" userId="a8f6779846a0204e" providerId="LiveId" clId="{10DA37F0-F19C-4ADF-959B-A754090CF819}" dt="2023-02-19T12:36:13.034" v="14" actId="20577"/>
          <ac:spMkLst>
            <pc:docMk/>
            <pc:sldMk cId="0" sldId="256"/>
            <ac:spMk id="259" creationId="{00000000-0000-0000-0000-000000000000}"/>
          </ac:spMkLst>
        </pc:spChg>
      </pc:sldChg>
      <pc:sldChg chg="modSp">
        <pc:chgData name="" userId="a8f6779846a0204e" providerId="LiveId" clId="{10DA37F0-F19C-4ADF-959B-A754090CF819}" dt="2023-02-19T13:26:22.750" v="4476" actId="2711"/>
        <pc:sldMkLst>
          <pc:docMk/>
          <pc:sldMk cId="0" sldId="257"/>
        </pc:sldMkLst>
        <pc:spChg chg="mod">
          <ac:chgData name="" userId="a8f6779846a0204e" providerId="LiveId" clId="{10DA37F0-F19C-4ADF-959B-A754090CF819}" dt="2023-02-19T13:26:00.154" v="4473" actId="2711"/>
          <ac:spMkLst>
            <pc:docMk/>
            <pc:sldMk cId="0" sldId="257"/>
            <ac:spMk id="265" creationId="{00000000-0000-0000-0000-000000000000}"/>
          </ac:spMkLst>
        </pc:spChg>
        <pc:spChg chg="mod">
          <ac:chgData name="" userId="a8f6779846a0204e" providerId="LiveId" clId="{10DA37F0-F19C-4ADF-959B-A754090CF819}" dt="2023-02-19T13:26:06.253" v="4474" actId="2711"/>
          <ac:spMkLst>
            <pc:docMk/>
            <pc:sldMk cId="0" sldId="257"/>
            <ac:spMk id="266" creationId="{00000000-0000-0000-0000-000000000000}"/>
          </ac:spMkLst>
        </pc:spChg>
        <pc:spChg chg="mod">
          <ac:chgData name="" userId="a8f6779846a0204e" providerId="LiveId" clId="{10DA37F0-F19C-4ADF-959B-A754090CF819}" dt="2023-02-19T13:26:22.750" v="4476" actId="2711"/>
          <ac:spMkLst>
            <pc:docMk/>
            <pc:sldMk cId="0" sldId="257"/>
            <ac:spMk id="267" creationId="{00000000-0000-0000-0000-000000000000}"/>
          </ac:spMkLst>
        </pc:spChg>
        <pc:spChg chg="mod">
          <ac:chgData name="" userId="a8f6779846a0204e" providerId="LiveId" clId="{10DA37F0-F19C-4ADF-959B-A754090CF819}" dt="2023-02-19T13:26:13.597" v="4475" actId="2711"/>
          <ac:spMkLst>
            <pc:docMk/>
            <pc:sldMk cId="0" sldId="257"/>
            <ac:spMk id="268" creationId="{00000000-0000-0000-0000-000000000000}"/>
          </ac:spMkLst>
        </pc:spChg>
        <pc:cxnChg chg="mod">
          <ac:chgData name="" userId="a8f6779846a0204e" providerId="LiveId" clId="{10DA37F0-F19C-4ADF-959B-A754090CF819}" dt="2023-02-19T12:41:52.452" v="418" actId="1076"/>
          <ac:cxnSpMkLst>
            <pc:docMk/>
            <pc:sldMk cId="0" sldId="257"/>
            <ac:cxnSpMk id="270" creationId="{00000000-0000-0000-0000-000000000000}"/>
          </ac:cxnSpMkLst>
        </pc:cxnChg>
      </pc:sldChg>
      <pc:sldChg chg="delSp modSp">
        <pc:chgData name="" userId="a8f6779846a0204e" providerId="LiveId" clId="{10DA37F0-F19C-4ADF-959B-A754090CF819}" dt="2023-02-19T13:32:01.301" v="4496" actId="20577"/>
        <pc:sldMkLst>
          <pc:docMk/>
          <pc:sldMk cId="0" sldId="258"/>
        </pc:sldMkLst>
        <pc:spChg chg="mod">
          <ac:chgData name="" userId="a8f6779846a0204e" providerId="LiveId" clId="{10DA37F0-F19C-4ADF-959B-A754090CF819}" dt="2023-02-19T12:50:50.867" v="1018" actId="255"/>
          <ac:spMkLst>
            <pc:docMk/>
            <pc:sldMk cId="0" sldId="258"/>
            <ac:spMk id="276" creationId="{00000000-0000-0000-0000-000000000000}"/>
          </ac:spMkLst>
        </pc:spChg>
        <pc:spChg chg="mod">
          <ac:chgData name="" userId="a8f6779846a0204e" providerId="LiveId" clId="{10DA37F0-F19C-4ADF-959B-A754090CF819}" dt="2023-02-19T13:32:01.301" v="4496" actId="20577"/>
          <ac:spMkLst>
            <pc:docMk/>
            <pc:sldMk cId="0" sldId="258"/>
            <ac:spMk id="277" creationId="{00000000-0000-0000-0000-000000000000}"/>
          </ac:spMkLst>
        </pc:spChg>
        <pc:picChg chg="del mod">
          <ac:chgData name="" userId="a8f6779846a0204e" providerId="LiveId" clId="{10DA37F0-F19C-4ADF-959B-A754090CF819}" dt="2023-02-19T12:44:15.365" v="585" actId="478"/>
          <ac:picMkLst>
            <pc:docMk/>
            <pc:sldMk cId="0" sldId="258"/>
            <ac:picMk id="278" creationId="{00000000-0000-0000-0000-000000000000}"/>
          </ac:picMkLst>
        </pc:picChg>
      </pc:sldChg>
      <pc:sldChg chg="modSp">
        <pc:chgData name="" userId="a8f6779846a0204e" providerId="LiveId" clId="{10DA37F0-F19C-4ADF-959B-A754090CF819}" dt="2023-02-19T13:23:51.700" v="4463" actId="20577"/>
        <pc:sldMkLst>
          <pc:docMk/>
          <pc:sldMk cId="0" sldId="272"/>
        </pc:sldMkLst>
        <pc:spChg chg="mod">
          <ac:chgData name="" userId="a8f6779846a0204e" providerId="LiveId" clId="{10DA37F0-F19C-4ADF-959B-A754090CF819}" dt="2023-02-19T13:22:43.281" v="4440" actId="20577"/>
          <ac:spMkLst>
            <pc:docMk/>
            <pc:sldMk cId="0" sldId="272"/>
            <ac:spMk id="368" creationId="{00000000-0000-0000-0000-000000000000}"/>
          </ac:spMkLst>
        </pc:spChg>
        <pc:spChg chg="mod">
          <ac:chgData name="" userId="a8f6779846a0204e" providerId="LiveId" clId="{10DA37F0-F19C-4ADF-959B-A754090CF819}" dt="2023-02-19T13:23:51.700" v="4463" actId="20577"/>
          <ac:spMkLst>
            <pc:docMk/>
            <pc:sldMk cId="0" sldId="272"/>
            <ac:spMk id="369" creationId="{00000000-0000-0000-0000-000000000000}"/>
          </ac:spMkLst>
        </pc:spChg>
      </pc:sldChg>
      <pc:sldChg chg="modSp add">
        <pc:chgData name="" userId="a8f6779846a0204e" providerId="LiveId" clId="{10DA37F0-F19C-4ADF-959B-A754090CF819}" dt="2023-02-19T13:33:26.522" v="4522" actId="20577"/>
        <pc:sldMkLst>
          <pc:docMk/>
          <pc:sldMk cId="2590817771" sldId="275"/>
        </pc:sldMkLst>
        <pc:spChg chg="mod">
          <ac:chgData name="" userId="a8f6779846a0204e" providerId="LiveId" clId="{10DA37F0-F19C-4ADF-959B-A754090CF819}" dt="2023-02-19T12:50:59.980" v="1019" actId="255"/>
          <ac:spMkLst>
            <pc:docMk/>
            <pc:sldMk cId="2590817771" sldId="275"/>
            <ac:spMk id="276" creationId="{00000000-0000-0000-0000-000000000000}"/>
          </ac:spMkLst>
        </pc:spChg>
        <pc:spChg chg="mod">
          <ac:chgData name="" userId="a8f6779846a0204e" providerId="LiveId" clId="{10DA37F0-F19C-4ADF-959B-A754090CF819}" dt="2023-02-19T13:33:26.522" v="4522" actId="20577"/>
          <ac:spMkLst>
            <pc:docMk/>
            <pc:sldMk cId="2590817771" sldId="275"/>
            <ac:spMk id="277" creationId="{00000000-0000-0000-0000-000000000000}"/>
          </ac:spMkLst>
        </pc:spChg>
      </pc:sldChg>
      <pc:sldChg chg="modSp add">
        <pc:chgData name="" userId="a8f6779846a0204e" providerId="LiveId" clId="{10DA37F0-F19C-4ADF-959B-A754090CF819}" dt="2023-02-19T13:34:36.418" v="4550" actId="20577"/>
        <pc:sldMkLst>
          <pc:docMk/>
          <pc:sldMk cId="4012538320" sldId="276"/>
        </pc:sldMkLst>
        <pc:spChg chg="mod">
          <ac:chgData name="" userId="a8f6779846a0204e" providerId="LiveId" clId="{10DA37F0-F19C-4ADF-959B-A754090CF819}" dt="2023-02-19T13:34:36.418" v="4550" actId="20577"/>
          <ac:spMkLst>
            <pc:docMk/>
            <pc:sldMk cId="4012538320" sldId="276"/>
            <ac:spMk id="277" creationId="{00000000-0000-0000-0000-000000000000}"/>
          </ac:spMkLst>
        </pc:spChg>
      </pc:sldChg>
      <pc:sldChg chg="modSp add">
        <pc:chgData name="" userId="a8f6779846a0204e" providerId="LiveId" clId="{10DA37F0-F19C-4ADF-959B-A754090CF819}" dt="2023-02-19T13:40:15.948" v="4676" actId="20577"/>
        <pc:sldMkLst>
          <pc:docMk/>
          <pc:sldMk cId="1515331655" sldId="277"/>
        </pc:sldMkLst>
        <pc:spChg chg="mod">
          <ac:chgData name="" userId="a8f6779846a0204e" providerId="LiveId" clId="{10DA37F0-F19C-4ADF-959B-A754090CF819}" dt="2023-02-19T13:11:07.944" v="3233" actId="20577"/>
          <ac:spMkLst>
            <pc:docMk/>
            <pc:sldMk cId="1515331655" sldId="277"/>
            <ac:spMk id="276" creationId="{00000000-0000-0000-0000-000000000000}"/>
          </ac:spMkLst>
        </pc:spChg>
        <pc:spChg chg="mod">
          <ac:chgData name="" userId="a8f6779846a0204e" providerId="LiveId" clId="{10DA37F0-F19C-4ADF-959B-A754090CF819}" dt="2023-02-19T13:40:15.948" v="4676" actId="20577"/>
          <ac:spMkLst>
            <pc:docMk/>
            <pc:sldMk cId="1515331655" sldId="277"/>
            <ac:spMk id="277" creationId="{00000000-0000-0000-0000-000000000000}"/>
          </ac:spMkLst>
        </pc:spChg>
      </pc:sldChg>
      <pc:sldChg chg="modSp add">
        <pc:chgData name="" userId="a8f6779846a0204e" providerId="LiveId" clId="{10DA37F0-F19C-4ADF-959B-A754090CF819}" dt="2023-02-19T13:42:35.903" v="4701" actId="20577"/>
        <pc:sldMkLst>
          <pc:docMk/>
          <pc:sldMk cId="2554381382" sldId="278"/>
        </pc:sldMkLst>
        <pc:spChg chg="mod">
          <ac:chgData name="" userId="a8f6779846a0204e" providerId="LiveId" clId="{10DA37F0-F19C-4ADF-959B-A754090CF819}" dt="2023-02-19T13:18:55.997" v="4049" actId="20577"/>
          <ac:spMkLst>
            <pc:docMk/>
            <pc:sldMk cId="2554381382" sldId="278"/>
            <ac:spMk id="276" creationId="{00000000-0000-0000-0000-000000000000}"/>
          </ac:spMkLst>
        </pc:spChg>
        <pc:spChg chg="mod">
          <ac:chgData name="" userId="a8f6779846a0204e" providerId="LiveId" clId="{10DA37F0-F19C-4ADF-959B-A754090CF819}" dt="2023-02-19T13:42:35.903" v="4701" actId="20577"/>
          <ac:spMkLst>
            <pc:docMk/>
            <pc:sldMk cId="2554381382" sldId="278"/>
            <ac:spMk id="277" creationId="{00000000-0000-0000-0000-000000000000}"/>
          </ac:spMkLst>
        </pc:spChg>
      </pc:sldChg>
      <pc:sldMasterChg chg="delSldLayout">
        <pc:chgData name="" userId="a8f6779846a0204e" providerId="LiveId" clId="{10DA37F0-F19C-4ADF-959B-A754090CF819}" dt="2023-02-19T13:18:34.905" v="4027" actId="2696"/>
        <pc:sldMasterMkLst>
          <pc:docMk/>
          <pc:sldMasterMk cId="0" sldId="2147483658"/>
        </pc:sldMasterMkLst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t-E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6" name="Google Shape;25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2" name="Google Shape;26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3" name="Google Shape;263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t-EE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4" name="Google Shape;27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4" name="Google Shape;27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09544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4" name="Google Shape;27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62729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4" name="Google Shape;27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40661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4" name="Google Shape;27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0234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6" name="Google Shape;36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2"/>
          <p:cNvSpPr txBox="1">
            <a:spLocks noGrp="1"/>
          </p:cNvSpPr>
          <p:nvPr>
            <p:ph type="ctrTitle"/>
          </p:nvPr>
        </p:nvSpPr>
        <p:spPr>
          <a:xfrm>
            <a:off x="646771" y="1224248"/>
            <a:ext cx="7772400" cy="1627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Times New Roman"/>
              <a:buNone/>
              <a:defRPr sz="8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2"/>
          <p:cNvSpPr txBox="1">
            <a:spLocks noGrp="1"/>
          </p:cNvSpPr>
          <p:nvPr>
            <p:ph type="subTitle" idx="1"/>
          </p:nvPr>
        </p:nvSpPr>
        <p:spPr>
          <a:xfrm>
            <a:off x="646771" y="2855940"/>
            <a:ext cx="7772400" cy="932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000"/>
              <a:buNone/>
              <a:defRPr sz="2000" cap="small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 4">
  <p:cSld name="1_Title and Content 4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4"/>
          <p:cNvSpPr>
            <a:spLocks noGrp="1"/>
          </p:cNvSpPr>
          <p:nvPr>
            <p:ph type="pic" idx="2"/>
          </p:nvPr>
        </p:nvSpPr>
        <p:spPr>
          <a:xfrm>
            <a:off x="1146834" y="682197"/>
            <a:ext cx="1013114" cy="1013114"/>
          </a:xfrm>
          <a:prstGeom prst="ellipse">
            <a:avLst/>
          </a:prstGeom>
          <a:noFill/>
          <a:ln>
            <a:noFill/>
          </a:ln>
        </p:spPr>
      </p:sp>
      <p:sp>
        <p:nvSpPr>
          <p:cNvPr id="46" name="Google Shape;46;p24"/>
          <p:cNvSpPr>
            <a:spLocks noGrp="1"/>
          </p:cNvSpPr>
          <p:nvPr>
            <p:ph type="pic" idx="3"/>
          </p:nvPr>
        </p:nvSpPr>
        <p:spPr>
          <a:xfrm>
            <a:off x="3483015" y="682197"/>
            <a:ext cx="1013114" cy="1013114"/>
          </a:xfrm>
          <a:prstGeom prst="ellipse">
            <a:avLst/>
          </a:prstGeom>
          <a:noFill/>
          <a:ln>
            <a:noFill/>
          </a:ln>
        </p:spPr>
      </p:sp>
      <p:sp>
        <p:nvSpPr>
          <p:cNvPr id="47" name="Google Shape;47;p24"/>
          <p:cNvSpPr>
            <a:spLocks noGrp="1"/>
          </p:cNvSpPr>
          <p:nvPr>
            <p:ph type="pic" idx="4"/>
          </p:nvPr>
        </p:nvSpPr>
        <p:spPr>
          <a:xfrm>
            <a:off x="5819196" y="682197"/>
            <a:ext cx="1013114" cy="1013114"/>
          </a:xfrm>
          <a:prstGeom prst="ellipse">
            <a:avLst/>
          </a:prstGeom>
          <a:noFill/>
          <a:ln>
            <a:noFill/>
          </a:ln>
        </p:spPr>
      </p:sp>
      <p:sp>
        <p:nvSpPr>
          <p:cNvPr id="48" name="Google Shape;48;p24"/>
          <p:cNvSpPr>
            <a:spLocks noGrp="1"/>
          </p:cNvSpPr>
          <p:nvPr>
            <p:ph type="pic" idx="5"/>
          </p:nvPr>
        </p:nvSpPr>
        <p:spPr>
          <a:xfrm>
            <a:off x="2179612" y="2579519"/>
            <a:ext cx="1013114" cy="1013114"/>
          </a:xfrm>
          <a:prstGeom prst="ellipse">
            <a:avLst/>
          </a:prstGeom>
          <a:noFill/>
          <a:ln>
            <a:noFill/>
          </a:ln>
        </p:spPr>
      </p:sp>
      <p:sp>
        <p:nvSpPr>
          <p:cNvPr id="49" name="Google Shape;49;p24"/>
          <p:cNvSpPr>
            <a:spLocks noGrp="1"/>
          </p:cNvSpPr>
          <p:nvPr>
            <p:ph type="pic" idx="6"/>
          </p:nvPr>
        </p:nvSpPr>
        <p:spPr>
          <a:xfrm>
            <a:off x="4515793" y="2579519"/>
            <a:ext cx="1013114" cy="1013114"/>
          </a:xfrm>
          <a:prstGeom prst="ellipse">
            <a:avLst/>
          </a:prstGeom>
          <a:noFill/>
          <a:ln>
            <a:noFill/>
          </a:ln>
        </p:spPr>
      </p:sp>
      <p:sp>
        <p:nvSpPr>
          <p:cNvPr id="50" name="Google Shape;50;p24"/>
          <p:cNvSpPr>
            <a:spLocks noGrp="1"/>
          </p:cNvSpPr>
          <p:nvPr>
            <p:ph type="pic" idx="7"/>
          </p:nvPr>
        </p:nvSpPr>
        <p:spPr>
          <a:xfrm>
            <a:off x="6851974" y="2579519"/>
            <a:ext cx="1013114" cy="1013114"/>
          </a:xfrm>
          <a:prstGeom prst="ellipse">
            <a:avLst/>
          </a:prstGeom>
          <a:noFill/>
          <a:ln>
            <a:noFill/>
          </a:ln>
        </p:spPr>
      </p:sp>
      <p:sp>
        <p:nvSpPr>
          <p:cNvPr id="51" name="Google Shape;51;p24"/>
          <p:cNvSpPr txBox="1">
            <a:spLocks noGrp="1"/>
          </p:cNvSpPr>
          <p:nvPr>
            <p:ph type="body" idx="1"/>
          </p:nvPr>
        </p:nvSpPr>
        <p:spPr>
          <a:xfrm>
            <a:off x="921554" y="1756717"/>
            <a:ext cx="1422400" cy="62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body" idx="8"/>
          </p:nvPr>
        </p:nvSpPr>
        <p:spPr>
          <a:xfrm>
            <a:off x="3268053" y="1756717"/>
            <a:ext cx="1422400" cy="62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body" idx="9"/>
          </p:nvPr>
        </p:nvSpPr>
        <p:spPr>
          <a:xfrm>
            <a:off x="5614553" y="1756717"/>
            <a:ext cx="1422400" cy="62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24"/>
          <p:cNvSpPr txBox="1">
            <a:spLocks noGrp="1"/>
          </p:cNvSpPr>
          <p:nvPr>
            <p:ph type="body" idx="13"/>
          </p:nvPr>
        </p:nvSpPr>
        <p:spPr>
          <a:xfrm>
            <a:off x="1965483" y="3618175"/>
            <a:ext cx="1422400" cy="62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24"/>
          <p:cNvSpPr txBox="1">
            <a:spLocks noGrp="1"/>
          </p:cNvSpPr>
          <p:nvPr>
            <p:ph type="body" idx="14"/>
          </p:nvPr>
        </p:nvSpPr>
        <p:spPr>
          <a:xfrm>
            <a:off x="4311982" y="3618175"/>
            <a:ext cx="1422400" cy="62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24"/>
          <p:cNvSpPr txBox="1">
            <a:spLocks noGrp="1"/>
          </p:cNvSpPr>
          <p:nvPr>
            <p:ph type="body" idx="15"/>
          </p:nvPr>
        </p:nvSpPr>
        <p:spPr>
          <a:xfrm>
            <a:off x="6658482" y="3618175"/>
            <a:ext cx="1422400" cy="62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title and content">
  <p:cSld name="image title and conten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5"/>
          <p:cNvSpPr>
            <a:spLocks noGrp="1"/>
          </p:cNvSpPr>
          <p:nvPr>
            <p:ph type="pic" idx="2"/>
          </p:nvPr>
        </p:nvSpPr>
        <p:spPr>
          <a:xfrm>
            <a:off x="5140884" y="-947852"/>
            <a:ext cx="6861988" cy="6861988"/>
          </a:xfrm>
          <a:prstGeom prst="ellipse">
            <a:avLst/>
          </a:prstGeom>
          <a:noFill/>
          <a:ln>
            <a:noFill/>
          </a:ln>
        </p:spPr>
      </p:sp>
      <p:sp>
        <p:nvSpPr>
          <p:cNvPr id="59" name="Google Shape;59;p25"/>
          <p:cNvSpPr txBox="1">
            <a:spLocks noGrp="1"/>
          </p:cNvSpPr>
          <p:nvPr>
            <p:ph type="title"/>
          </p:nvPr>
        </p:nvSpPr>
        <p:spPr>
          <a:xfrm>
            <a:off x="628650" y="1161910"/>
            <a:ext cx="3854142" cy="1202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i="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body" idx="1"/>
          </p:nvPr>
        </p:nvSpPr>
        <p:spPr>
          <a:xfrm>
            <a:off x="628650" y="2527211"/>
            <a:ext cx="3880626" cy="1477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Char char="⎯"/>
              <a:defRPr sz="20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2pPr>
            <a:lvl3pPr marL="1371600" lvl="2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8"/>
          <p:cNvSpPr txBox="1">
            <a:spLocks noGrp="1"/>
          </p:cNvSpPr>
          <p:nvPr>
            <p:ph type="ctrTitle"/>
          </p:nvPr>
        </p:nvSpPr>
        <p:spPr>
          <a:xfrm>
            <a:off x="646771" y="1224248"/>
            <a:ext cx="7772400" cy="1627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Times New Roman"/>
              <a:buNone/>
              <a:defRPr sz="8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8"/>
          <p:cNvSpPr txBox="1">
            <a:spLocks noGrp="1"/>
          </p:cNvSpPr>
          <p:nvPr>
            <p:ph type="subTitle" idx="1"/>
          </p:nvPr>
        </p:nvSpPr>
        <p:spPr>
          <a:xfrm>
            <a:off x="646771" y="2855940"/>
            <a:ext cx="7772400" cy="932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000"/>
              <a:buNone/>
              <a:defRPr sz="2000" cap="small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 type="titleOnly">
  <p:cSld name="TITLE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9"/>
          <p:cNvSpPr txBox="1">
            <a:spLocks noGrp="1"/>
          </p:cNvSpPr>
          <p:nvPr>
            <p:ph type="title"/>
          </p:nvPr>
        </p:nvSpPr>
        <p:spPr>
          <a:xfrm>
            <a:off x="2657516" y="1500725"/>
            <a:ext cx="5925395" cy="2131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73" name="Google Shape;73;p29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>
            <a:off x="2657516" y="1500725"/>
            <a:ext cx="5925395" cy="2131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681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  <a:defRPr sz="4400" b="0" i="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76" name="Google Shape;76;p30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>
  <p:cSld name="Title and Content 1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1"/>
          <p:cNvSpPr txBox="1">
            <a:spLocks noGrp="1"/>
          </p:cNvSpPr>
          <p:nvPr>
            <p:ph type="title"/>
          </p:nvPr>
        </p:nvSpPr>
        <p:spPr>
          <a:xfrm>
            <a:off x="2657516" y="1293541"/>
            <a:ext cx="5925395" cy="1202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79" name="Google Shape;79;p31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0" name="Google Shape;80;p31"/>
          <p:cNvSpPr txBox="1">
            <a:spLocks noGrp="1"/>
          </p:cNvSpPr>
          <p:nvPr>
            <p:ph type="body" idx="1"/>
          </p:nvPr>
        </p:nvSpPr>
        <p:spPr>
          <a:xfrm>
            <a:off x="2657475" y="2497491"/>
            <a:ext cx="5925436" cy="1194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2">
  <p:cSld name="Title and Content 2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2"/>
          <p:cNvSpPr txBox="1">
            <a:spLocks noGrp="1"/>
          </p:cNvSpPr>
          <p:nvPr>
            <p:ph type="title"/>
          </p:nvPr>
        </p:nvSpPr>
        <p:spPr>
          <a:xfrm>
            <a:off x="2657516" y="1262275"/>
            <a:ext cx="5925395" cy="1202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227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  <a:defRPr sz="4400" b="0" i="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83" name="Google Shape;83;p32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4" name="Google Shape;84;p32"/>
          <p:cNvSpPr txBox="1">
            <a:spLocks noGrp="1"/>
          </p:cNvSpPr>
          <p:nvPr>
            <p:ph type="body" idx="1"/>
          </p:nvPr>
        </p:nvSpPr>
        <p:spPr>
          <a:xfrm>
            <a:off x="2657475" y="2497491"/>
            <a:ext cx="5925436" cy="1194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Only">
  <p:cSld name="Content Onl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6" name="Google Shape;86;p33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7" name="Google Shape;87;p33"/>
          <p:cNvSpPr txBox="1">
            <a:spLocks noGrp="1"/>
          </p:cNvSpPr>
          <p:nvPr>
            <p:ph type="body" idx="1"/>
          </p:nvPr>
        </p:nvSpPr>
        <p:spPr>
          <a:xfrm>
            <a:off x="2657475" y="1271238"/>
            <a:ext cx="5925436" cy="2371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marL="914400" lvl="1" indent="-381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3" type="obj">
  <p:cSld name="OBJEC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4"/>
          <p:cNvSpPr txBox="1">
            <a:spLocks noGrp="1"/>
          </p:cNvSpPr>
          <p:nvPr>
            <p:ph type="title"/>
          </p:nvPr>
        </p:nvSpPr>
        <p:spPr>
          <a:xfrm>
            <a:off x="628650" y="585375"/>
            <a:ext cx="7886700" cy="90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34"/>
          <p:cNvSpPr txBox="1">
            <a:spLocks noGrp="1"/>
          </p:cNvSpPr>
          <p:nvPr>
            <p:ph type="body" idx="1"/>
          </p:nvPr>
        </p:nvSpPr>
        <p:spPr>
          <a:xfrm>
            <a:off x="628650" y="1595617"/>
            <a:ext cx="7886700" cy="267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marL="914400" lvl="1" indent="-381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marL="1828800" lvl="3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1">
  <p:cSld name="Two Content 1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5"/>
          <p:cNvSpPr txBox="1">
            <a:spLocks noGrp="1"/>
          </p:cNvSpPr>
          <p:nvPr>
            <p:ph type="title"/>
          </p:nvPr>
        </p:nvSpPr>
        <p:spPr>
          <a:xfrm>
            <a:off x="628650" y="585375"/>
            <a:ext cx="7886700" cy="90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35"/>
          <p:cNvSpPr txBox="1">
            <a:spLocks noGrp="1"/>
          </p:cNvSpPr>
          <p:nvPr>
            <p:ph type="body" idx="1"/>
          </p:nvPr>
        </p:nvSpPr>
        <p:spPr>
          <a:xfrm>
            <a:off x="628650" y="1596661"/>
            <a:ext cx="3886200" cy="267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marL="1828800" lvl="3" indent="-3175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35"/>
          <p:cNvSpPr txBox="1">
            <a:spLocks noGrp="1"/>
          </p:cNvSpPr>
          <p:nvPr>
            <p:ph type="body" idx="2"/>
          </p:nvPr>
        </p:nvSpPr>
        <p:spPr>
          <a:xfrm>
            <a:off x="4629150" y="1596661"/>
            <a:ext cx="3886200" cy="267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marL="1828800" lvl="3" indent="-3175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 type="titleOnly">
  <p:cSld name="TITLE_ONL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7"/>
          <p:cNvSpPr txBox="1">
            <a:spLocks noGrp="1"/>
          </p:cNvSpPr>
          <p:nvPr>
            <p:ph type="title"/>
          </p:nvPr>
        </p:nvSpPr>
        <p:spPr>
          <a:xfrm>
            <a:off x="2657516" y="1500725"/>
            <a:ext cx="5925395" cy="2131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8" name="Google Shape;18;p47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2">
  <p:cSld name="Two Content 2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6"/>
          <p:cNvSpPr txBox="1">
            <a:spLocks noGrp="1"/>
          </p:cNvSpPr>
          <p:nvPr>
            <p:ph type="title"/>
          </p:nvPr>
        </p:nvSpPr>
        <p:spPr>
          <a:xfrm>
            <a:off x="628650" y="362352"/>
            <a:ext cx="7886700" cy="90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  <a:defRPr sz="4000" i="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36"/>
          <p:cNvSpPr txBox="1">
            <a:spLocks noGrp="1"/>
          </p:cNvSpPr>
          <p:nvPr>
            <p:ph type="body" idx="1"/>
          </p:nvPr>
        </p:nvSpPr>
        <p:spPr>
          <a:xfrm>
            <a:off x="628650" y="1596661"/>
            <a:ext cx="3886200" cy="267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marL="1828800" lvl="3" indent="-3175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8" name="Google Shape;98;p36"/>
          <p:cNvSpPr txBox="1">
            <a:spLocks noGrp="1"/>
          </p:cNvSpPr>
          <p:nvPr>
            <p:ph type="body" idx="2"/>
          </p:nvPr>
        </p:nvSpPr>
        <p:spPr>
          <a:xfrm>
            <a:off x="4629150" y="1596661"/>
            <a:ext cx="3886200" cy="267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marL="1828800" lvl="3" indent="-3175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 and content">
  <p:cSld name="Number and conten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7"/>
          <p:cNvSpPr txBox="1">
            <a:spLocks noGrp="1"/>
          </p:cNvSpPr>
          <p:nvPr>
            <p:ph type="body" idx="1"/>
          </p:nvPr>
        </p:nvSpPr>
        <p:spPr>
          <a:xfrm>
            <a:off x="3348681" y="1312415"/>
            <a:ext cx="5175630" cy="2162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3200"/>
              <a:buChar char="⎯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800"/>
              <a:buChar char="⎯"/>
              <a:defRPr sz="2800"/>
            </a:lvl2pPr>
            <a:lvl3pPr marL="1371600" lvl="2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4pPr>
            <a:lvl5pPr marL="2286000" lvl="4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Char char="⎯"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37"/>
          <p:cNvSpPr txBox="1">
            <a:spLocks noGrp="1"/>
          </p:cNvSpPr>
          <p:nvPr>
            <p:ph type="body" idx="2"/>
          </p:nvPr>
        </p:nvSpPr>
        <p:spPr>
          <a:xfrm>
            <a:off x="529626" y="37071"/>
            <a:ext cx="2411413" cy="5226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34400"/>
              <a:buNone/>
              <a:defRPr sz="34400" i="1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ideas 1">
  <p:cSld name="3 ideas 1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8"/>
          <p:cNvSpPr>
            <a:spLocks noGrp="1"/>
          </p:cNvSpPr>
          <p:nvPr>
            <p:ph type="pic" idx="2"/>
          </p:nvPr>
        </p:nvSpPr>
        <p:spPr>
          <a:xfrm>
            <a:off x="6255912" y="512957"/>
            <a:ext cx="2163763" cy="2163763"/>
          </a:xfrm>
          <a:prstGeom prst="rect">
            <a:avLst/>
          </a:prstGeom>
          <a:noFill/>
          <a:ln>
            <a:noFill/>
          </a:ln>
        </p:spPr>
      </p:sp>
      <p:sp>
        <p:nvSpPr>
          <p:cNvPr id="104" name="Google Shape;104;p38"/>
          <p:cNvSpPr>
            <a:spLocks noGrp="1"/>
          </p:cNvSpPr>
          <p:nvPr>
            <p:ph type="pic" idx="3"/>
          </p:nvPr>
        </p:nvSpPr>
        <p:spPr>
          <a:xfrm>
            <a:off x="3490119" y="512957"/>
            <a:ext cx="2163763" cy="2163763"/>
          </a:xfrm>
          <a:prstGeom prst="rect">
            <a:avLst/>
          </a:prstGeom>
          <a:noFill/>
          <a:ln>
            <a:noFill/>
          </a:ln>
        </p:spPr>
      </p:sp>
      <p:sp>
        <p:nvSpPr>
          <p:cNvPr id="105" name="Google Shape;105;p38"/>
          <p:cNvSpPr/>
          <p:nvPr/>
        </p:nvSpPr>
        <p:spPr>
          <a:xfrm>
            <a:off x="724326" y="512956"/>
            <a:ext cx="2163763" cy="21637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38"/>
          <p:cNvSpPr txBox="1"/>
          <p:nvPr/>
        </p:nvSpPr>
        <p:spPr>
          <a:xfrm>
            <a:off x="802383" y="486841"/>
            <a:ext cx="925261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t-EE" sz="6600" b="0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38"/>
          <p:cNvSpPr txBox="1">
            <a:spLocks noGrp="1"/>
          </p:cNvSpPr>
          <p:nvPr>
            <p:ph type="body" idx="1"/>
          </p:nvPr>
        </p:nvSpPr>
        <p:spPr>
          <a:xfrm>
            <a:off x="720968" y="2785700"/>
            <a:ext cx="7698707" cy="1450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38"/>
          <p:cNvSpPr txBox="1">
            <a:spLocks noGrp="1"/>
          </p:cNvSpPr>
          <p:nvPr>
            <p:ph type="body" idx="4"/>
          </p:nvPr>
        </p:nvSpPr>
        <p:spPr>
          <a:xfrm>
            <a:off x="765312" y="1645017"/>
            <a:ext cx="2048635" cy="982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800"/>
              <a:buNone/>
              <a:defRPr sz="2800" cap="none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ideas 2">
  <p:cSld name="3 ideas 2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9"/>
          <p:cNvSpPr>
            <a:spLocks noGrp="1"/>
          </p:cNvSpPr>
          <p:nvPr>
            <p:ph type="pic" idx="2"/>
          </p:nvPr>
        </p:nvSpPr>
        <p:spPr>
          <a:xfrm>
            <a:off x="6255912" y="512957"/>
            <a:ext cx="2163763" cy="2163763"/>
          </a:xfrm>
          <a:prstGeom prst="rect">
            <a:avLst/>
          </a:prstGeom>
          <a:noFill/>
          <a:ln>
            <a:noFill/>
          </a:ln>
        </p:spPr>
      </p:sp>
      <p:sp>
        <p:nvSpPr>
          <p:cNvPr id="111" name="Google Shape;111;p39"/>
          <p:cNvSpPr>
            <a:spLocks noGrp="1"/>
          </p:cNvSpPr>
          <p:nvPr>
            <p:ph type="pic" idx="3"/>
          </p:nvPr>
        </p:nvSpPr>
        <p:spPr>
          <a:xfrm>
            <a:off x="724326" y="512955"/>
            <a:ext cx="2163763" cy="2163763"/>
          </a:xfrm>
          <a:prstGeom prst="rect">
            <a:avLst/>
          </a:prstGeom>
          <a:noFill/>
          <a:ln>
            <a:noFill/>
          </a:ln>
        </p:spPr>
      </p:sp>
      <p:sp>
        <p:nvSpPr>
          <p:cNvPr id="112" name="Google Shape;112;p39"/>
          <p:cNvSpPr/>
          <p:nvPr/>
        </p:nvSpPr>
        <p:spPr>
          <a:xfrm>
            <a:off x="3490119" y="512956"/>
            <a:ext cx="2163763" cy="21637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Google Shape;113;p39"/>
          <p:cNvSpPr txBox="1"/>
          <p:nvPr/>
        </p:nvSpPr>
        <p:spPr>
          <a:xfrm>
            <a:off x="3568176" y="486841"/>
            <a:ext cx="925261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t-EE" sz="6600" b="0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39"/>
          <p:cNvSpPr txBox="1">
            <a:spLocks noGrp="1"/>
          </p:cNvSpPr>
          <p:nvPr>
            <p:ph type="body" idx="1"/>
          </p:nvPr>
        </p:nvSpPr>
        <p:spPr>
          <a:xfrm>
            <a:off x="720968" y="2785700"/>
            <a:ext cx="7698707" cy="1450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39"/>
          <p:cNvSpPr txBox="1">
            <a:spLocks noGrp="1"/>
          </p:cNvSpPr>
          <p:nvPr>
            <p:ph type="body" idx="4"/>
          </p:nvPr>
        </p:nvSpPr>
        <p:spPr>
          <a:xfrm>
            <a:off x="3546003" y="1645017"/>
            <a:ext cx="2048635" cy="982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800"/>
              <a:buNone/>
              <a:defRPr sz="2800" cap="none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ideas 3">
  <p:cSld name="3 ideas 3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0"/>
          <p:cNvSpPr>
            <a:spLocks noGrp="1"/>
          </p:cNvSpPr>
          <p:nvPr>
            <p:ph type="pic" idx="2"/>
          </p:nvPr>
        </p:nvSpPr>
        <p:spPr>
          <a:xfrm>
            <a:off x="723901" y="512957"/>
            <a:ext cx="2163763" cy="2163763"/>
          </a:xfrm>
          <a:prstGeom prst="rect">
            <a:avLst/>
          </a:prstGeom>
          <a:noFill/>
          <a:ln>
            <a:noFill/>
          </a:ln>
        </p:spPr>
      </p:sp>
      <p:sp>
        <p:nvSpPr>
          <p:cNvPr id="118" name="Google Shape;118;p40"/>
          <p:cNvSpPr>
            <a:spLocks noGrp="1"/>
          </p:cNvSpPr>
          <p:nvPr>
            <p:ph type="pic" idx="3"/>
          </p:nvPr>
        </p:nvSpPr>
        <p:spPr>
          <a:xfrm>
            <a:off x="3490119" y="512957"/>
            <a:ext cx="2163763" cy="2163763"/>
          </a:xfrm>
          <a:prstGeom prst="rect">
            <a:avLst/>
          </a:prstGeom>
          <a:noFill/>
          <a:ln>
            <a:noFill/>
          </a:ln>
        </p:spPr>
      </p:sp>
      <p:sp>
        <p:nvSpPr>
          <p:cNvPr id="119" name="Google Shape;119;p40"/>
          <p:cNvSpPr/>
          <p:nvPr/>
        </p:nvSpPr>
        <p:spPr>
          <a:xfrm>
            <a:off x="6256337" y="512956"/>
            <a:ext cx="2163763" cy="21637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0" name="Google Shape;120;p40"/>
          <p:cNvSpPr txBox="1"/>
          <p:nvPr/>
        </p:nvSpPr>
        <p:spPr>
          <a:xfrm>
            <a:off x="6334394" y="486841"/>
            <a:ext cx="925261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t-EE" sz="6600" b="0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40"/>
          <p:cNvSpPr txBox="1">
            <a:spLocks noGrp="1"/>
          </p:cNvSpPr>
          <p:nvPr>
            <p:ph type="body" idx="1"/>
          </p:nvPr>
        </p:nvSpPr>
        <p:spPr>
          <a:xfrm>
            <a:off x="720968" y="2785700"/>
            <a:ext cx="7698707" cy="1450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40"/>
          <p:cNvSpPr txBox="1">
            <a:spLocks noGrp="1"/>
          </p:cNvSpPr>
          <p:nvPr>
            <p:ph type="body" idx="4"/>
          </p:nvPr>
        </p:nvSpPr>
        <p:spPr>
          <a:xfrm>
            <a:off x="6313900" y="1645017"/>
            <a:ext cx="2048635" cy="982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800"/>
              <a:buNone/>
              <a:defRPr sz="2800" cap="none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nd content 1">
  <p:cSld name="image and content 1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1"/>
          <p:cNvSpPr>
            <a:spLocks noGrp="1"/>
          </p:cNvSpPr>
          <p:nvPr>
            <p:ph type="pic" idx="2"/>
          </p:nvPr>
        </p:nvSpPr>
        <p:spPr>
          <a:xfrm>
            <a:off x="5140884" y="-947852"/>
            <a:ext cx="6861988" cy="6861988"/>
          </a:xfrm>
          <a:prstGeom prst="ellipse">
            <a:avLst/>
          </a:prstGeom>
          <a:noFill/>
          <a:ln>
            <a:noFill/>
          </a:ln>
        </p:spPr>
      </p:sp>
      <p:sp>
        <p:nvSpPr>
          <p:cNvPr id="125" name="Google Shape;125;p41"/>
          <p:cNvSpPr txBox="1">
            <a:spLocks noGrp="1"/>
          </p:cNvSpPr>
          <p:nvPr>
            <p:ph type="body" idx="1"/>
          </p:nvPr>
        </p:nvSpPr>
        <p:spPr>
          <a:xfrm>
            <a:off x="628650" y="1382362"/>
            <a:ext cx="3880626" cy="2163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nd content 2">
  <p:cSld name="image and content 2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2"/>
          <p:cNvSpPr>
            <a:spLocks noGrp="1"/>
          </p:cNvSpPr>
          <p:nvPr>
            <p:ph type="pic" idx="2"/>
          </p:nvPr>
        </p:nvSpPr>
        <p:spPr>
          <a:xfrm>
            <a:off x="5140325" y="0"/>
            <a:ext cx="4003675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28" name="Google Shape;128;p42"/>
          <p:cNvSpPr txBox="1">
            <a:spLocks noGrp="1"/>
          </p:cNvSpPr>
          <p:nvPr>
            <p:ph type="body" idx="1"/>
          </p:nvPr>
        </p:nvSpPr>
        <p:spPr>
          <a:xfrm>
            <a:off x="628650" y="1382362"/>
            <a:ext cx="3880626" cy="2163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nd content 3">
  <p:cSld name="image and content 3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3"/>
          <p:cNvSpPr>
            <a:spLocks noGrp="1"/>
          </p:cNvSpPr>
          <p:nvPr>
            <p:ph type="pic" idx="2"/>
          </p:nvPr>
        </p:nvSpPr>
        <p:spPr>
          <a:xfrm>
            <a:off x="591016" y="941833"/>
            <a:ext cx="3044825" cy="3044825"/>
          </a:xfrm>
          <a:prstGeom prst="ellipse">
            <a:avLst/>
          </a:prstGeom>
          <a:noFill/>
          <a:ln>
            <a:noFill/>
          </a:ln>
        </p:spPr>
      </p:sp>
      <p:sp>
        <p:nvSpPr>
          <p:cNvPr id="131" name="Google Shape;131;p43"/>
          <p:cNvSpPr txBox="1">
            <a:spLocks noGrp="1"/>
          </p:cNvSpPr>
          <p:nvPr>
            <p:ph type="body" idx="1"/>
          </p:nvPr>
        </p:nvSpPr>
        <p:spPr>
          <a:xfrm>
            <a:off x="4081344" y="1382360"/>
            <a:ext cx="4502267" cy="2163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marL="914400" lvl="1" indent="-381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ect and caption">
  <p:cSld name="object and caption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44"/>
          <p:cNvSpPr txBox="1">
            <a:spLocks noGrp="1"/>
          </p:cNvSpPr>
          <p:nvPr>
            <p:ph type="body" idx="1"/>
          </p:nvPr>
        </p:nvSpPr>
        <p:spPr>
          <a:xfrm>
            <a:off x="2910469" y="4482790"/>
            <a:ext cx="5586761" cy="311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381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2400"/>
              <a:buChar char="⎯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 sz="1800"/>
            </a:lvl3pPr>
            <a:lvl4pPr marL="1828800" lvl="3" indent="-330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4" name="Google Shape;134;p44"/>
          <p:cNvSpPr txBox="1">
            <a:spLocks noGrp="1"/>
          </p:cNvSpPr>
          <p:nvPr>
            <p:ph type="body" idx="2"/>
          </p:nvPr>
        </p:nvSpPr>
        <p:spPr>
          <a:xfrm>
            <a:off x="646772" y="534911"/>
            <a:ext cx="7850458" cy="3613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800"/>
              <a:buChar char="⎯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">
  <p:cSld name="picture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45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8"/>
          <p:cNvSpPr txBox="1">
            <a:spLocks noGrp="1"/>
          </p:cNvSpPr>
          <p:nvPr>
            <p:ph type="title"/>
          </p:nvPr>
        </p:nvSpPr>
        <p:spPr>
          <a:xfrm>
            <a:off x="2657516" y="1500725"/>
            <a:ext cx="5925395" cy="2131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6818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imes New Roman"/>
              <a:buNone/>
              <a:defRPr sz="4400" b="0" i="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1" name="Google Shape;21;p48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>
  <p:cSld name="Title and Content 1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9"/>
          <p:cNvSpPr txBox="1">
            <a:spLocks noGrp="1"/>
          </p:cNvSpPr>
          <p:nvPr>
            <p:ph type="title"/>
          </p:nvPr>
        </p:nvSpPr>
        <p:spPr>
          <a:xfrm>
            <a:off x="2657516" y="1293541"/>
            <a:ext cx="5925395" cy="1202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4" name="Google Shape;24;p49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5" name="Google Shape;25;p49"/>
          <p:cNvSpPr txBox="1">
            <a:spLocks noGrp="1"/>
          </p:cNvSpPr>
          <p:nvPr>
            <p:ph type="body" idx="1"/>
          </p:nvPr>
        </p:nvSpPr>
        <p:spPr>
          <a:xfrm>
            <a:off x="2657475" y="2497491"/>
            <a:ext cx="5925436" cy="1194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2">
  <p:cSld name="Title and Content 2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0"/>
          <p:cNvSpPr txBox="1">
            <a:spLocks noGrp="1"/>
          </p:cNvSpPr>
          <p:nvPr>
            <p:ph type="title"/>
          </p:nvPr>
        </p:nvSpPr>
        <p:spPr>
          <a:xfrm>
            <a:off x="2657516" y="1262275"/>
            <a:ext cx="5925395" cy="1202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2272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imes New Roman"/>
              <a:buNone/>
              <a:defRPr sz="4400" b="0" i="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8" name="Google Shape;28;p50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9" name="Google Shape;29;p50"/>
          <p:cNvSpPr txBox="1">
            <a:spLocks noGrp="1"/>
          </p:cNvSpPr>
          <p:nvPr>
            <p:ph type="body" idx="1"/>
          </p:nvPr>
        </p:nvSpPr>
        <p:spPr>
          <a:xfrm>
            <a:off x="2657475" y="2497491"/>
            <a:ext cx="5925436" cy="1194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Only">
  <p:cSld name="Content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Google Shape;31;p51"/>
          <p:cNvCxnSpPr/>
          <p:nvPr/>
        </p:nvCxnSpPr>
        <p:spPr>
          <a:xfrm rot="10800000" flipH="1">
            <a:off x="1360448" y="1271239"/>
            <a:ext cx="468351" cy="2371733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2" name="Google Shape;32;p51"/>
          <p:cNvSpPr txBox="1">
            <a:spLocks noGrp="1"/>
          </p:cNvSpPr>
          <p:nvPr>
            <p:ph type="body" idx="1"/>
          </p:nvPr>
        </p:nvSpPr>
        <p:spPr>
          <a:xfrm>
            <a:off x="2657475" y="1271238"/>
            <a:ext cx="5925436" cy="2371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marL="914400" lvl="1" indent="-381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marL="1828800" lvl="3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3">
  <p:cSld name="Title and Content 3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2"/>
          <p:cNvSpPr txBox="1">
            <a:spLocks noGrp="1"/>
          </p:cNvSpPr>
          <p:nvPr>
            <p:ph type="title"/>
          </p:nvPr>
        </p:nvSpPr>
        <p:spPr>
          <a:xfrm>
            <a:off x="628650" y="621020"/>
            <a:ext cx="7886700" cy="90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2"/>
          <p:cNvSpPr txBox="1">
            <a:spLocks noGrp="1"/>
          </p:cNvSpPr>
          <p:nvPr>
            <p:ph type="body" idx="1"/>
          </p:nvPr>
        </p:nvSpPr>
        <p:spPr>
          <a:xfrm>
            <a:off x="628650" y="1595617"/>
            <a:ext cx="7886700" cy="267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marL="914400" lvl="1" indent="-381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marL="1828800" lvl="3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4">
  <p:cSld name="Title and Content 4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3"/>
          <p:cNvSpPr txBox="1">
            <a:spLocks noGrp="1"/>
          </p:cNvSpPr>
          <p:nvPr>
            <p:ph type="title"/>
          </p:nvPr>
        </p:nvSpPr>
        <p:spPr>
          <a:xfrm>
            <a:off x="628650" y="336212"/>
            <a:ext cx="7886700" cy="90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  <a:defRPr sz="4000" i="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3"/>
          <p:cNvSpPr txBox="1">
            <a:spLocks noGrp="1"/>
          </p:cNvSpPr>
          <p:nvPr>
            <p:ph type="body" idx="1"/>
          </p:nvPr>
        </p:nvSpPr>
        <p:spPr>
          <a:xfrm>
            <a:off x="628650" y="1595617"/>
            <a:ext cx="7886700" cy="267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marL="914400" lvl="1" indent="-381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marL="1828800" lvl="3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2.xml"/><Relationship Id="rId21" Type="http://schemas.openxmlformats.org/officeDocument/2006/relationships/slideLayout" Target="../slideLayouts/slideLayout30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20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9.xml"/><Relationship Id="rId19" Type="http://schemas.openxmlformats.org/officeDocument/2006/relationships/slideLayout" Target="../slideLayouts/slideLayout28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Relationship Id="rId2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>
            <a:spLocks noGrp="1"/>
          </p:cNvSpPr>
          <p:nvPr>
            <p:ph type="title"/>
          </p:nvPr>
        </p:nvSpPr>
        <p:spPr>
          <a:xfrm>
            <a:off x="628650" y="559235"/>
            <a:ext cx="7886700" cy="90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Times New Roman"/>
              <a:buNone/>
              <a:defRPr sz="6000" b="0" i="1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1"/>
          <p:cNvSpPr txBox="1">
            <a:spLocks noGrp="1"/>
          </p:cNvSpPr>
          <p:nvPr>
            <p:ph type="body" idx="1"/>
          </p:nvPr>
        </p:nvSpPr>
        <p:spPr>
          <a:xfrm>
            <a:off x="628650" y="1595617"/>
            <a:ext cx="7886700" cy="296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mbria Math"/>
              <a:buChar char="⎯"/>
              <a:defRPr sz="21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mbria Math"/>
              <a:buChar char="⎯"/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Font typeface="Cambria Math"/>
              <a:buChar char="⎯"/>
              <a:defRPr sz="15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Cambria Math"/>
              <a:buChar char="⎯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Cambria Math"/>
              <a:buChar char="⎯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pic>
        <p:nvPicPr>
          <p:cNvPr id="12" name="Google Shape;12;p2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98319" y="4338769"/>
            <a:ext cx="2081823" cy="425038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3"/>
          <p:cNvSpPr txBox="1">
            <a:spLocks noGrp="1"/>
          </p:cNvSpPr>
          <p:nvPr>
            <p:ph type="title"/>
          </p:nvPr>
        </p:nvSpPr>
        <p:spPr>
          <a:xfrm>
            <a:off x="628650" y="497450"/>
            <a:ext cx="7886700" cy="90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  <a:defRPr sz="6000" b="0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23"/>
          <p:cNvSpPr txBox="1">
            <a:spLocks noGrp="1"/>
          </p:cNvSpPr>
          <p:nvPr>
            <p:ph type="body" idx="1"/>
          </p:nvPr>
        </p:nvSpPr>
        <p:spPr>
          <a:xfrm>
            <a:off x="628650" y="1595617"/>
            <a:ext cx="7886700" cy="296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Cambria Math"/>
              <a:buChar char="⎯"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mbria Math"/>
              <a:buChar char="⎯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mbria Math"/>
              <a:buChar char="⎯"/>
              <a:defRPr sz="1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sz="13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sz="13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pic>
        <p:nvPicPr>
          <p:cNvPr id="43" name="Google Shape;43;p23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598319" y="4338769"/>
            <a:ext cx="2081823" cy="425038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lu.ee/erivajadusega-uliopilaste-ja-vilistlaste-tagasivaated-tallinna-ulikooli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s://www.tlu.ee/erivajadusega-oppija-noustamine#fuusiline-keskkon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aarja.jogioja@tlu.e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tlu.ee/erivajadusega-oppija-noustamin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"/>
          <p:cNvSpPr txBox="1">
            <a:spLocks noGrp="1"/>
          </p:cNvSpPr>
          <p:nvPr>
            <p:ph type="ctrTitle"/>
          </p:nvPr>
        </p:nvSpPr>
        <p:spPr>
          <a:xfrm>
            <a:off x="646771" y="1284917"/>
            <a:ext cx="7772400" cy="1627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Times New Roman"/>
              <a:buNone/>
            </a:pPr>
            <a:r>
              <a:rPr lang="et-EE" sz="7200" dirty="0"/>
              <a:t>ERIVAJADUSEGA ÕPPIJA</a:t>
            </a:r>
            <a:r>
              <a:rPr lang="en-US" sz="7200" dirty="0"/>
              <a:t>TE ÜMARLAUD</a:t>
            </a:r>
            <a:endParaRPr sz="7200" dirty="0"/>
          </a:p>
        </p:txBody>
      </p:sp>
      <p:sp>
        <p:nvSpPr>
          <p:cNvPr id="259" name="Google Shape;259;p1"/>
          <p:cNvSpPr txBox="1">
            <a:spLocks noGrp="1"/>
          </p:cNvSpPr>
          <p:nvPr>
            <p:ph type="subTitle" idx="1"/>
          </p:nvPr>
        </p:nvSpPr>
        <p:spPr>
          <a:xfrm>
            <a:off x="857787" y="4051695"/>
            <a:ext cx="7772400" cy="932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t-EE" dirty="0"/>
              <a:t>Maarja Jõgioja</a:t>
            </a:r>
            <a:endParaRPr lang="en-US" dirty="0"/>
          </a:p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 dirty="0"/>
              <a:t>20.01 2023</a:t>
            </a:r>
            <a:endParaRPr dirty="0"/>
          </a:p>
          <a:p>
            <a:pPr marL="0" lvl="0" indent="0" algn="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000"/>
              <a:buNone/>
            </a:pPr>
            <a:endParaRPr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"/>
          <p:cNvSpPr txBox="1">
            <a:spLocks noGrp="1"/>
          </p:cNvSpPr>
          <p:nvPr>
            <p:ph type="body" idx="9"/>
          </p:nvPr>
        </p:nvSpPr>
        <p:spPr>
          <a:xfrm>
            <a:off x="360743" y="1979416"/>
            <a:ext cx="1564640" cy="1007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</a:pPr>
            <a:r>
              <a:rPr lang="en-US" dirty="0" err="1">
                <a:latin typeface="+mj-lt"/>
              </a:rPr>
              <a:t>Tagasivaade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eelmise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ümarlaua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ettepanekutele</a:t>
            </a:r>
            <a:endParaRPr lang="en-US" dirty="0">
              <a:latin typeface="+mj-lt"/>
            </a:endParaRPr>
          </a:p>
        </p:txBody>
      </p:sp>
      <p:sp>
        <p:nvSpPr>
          <p:cNvPr id="266" name="Google Shape;266;p2"/>
          <p:cNvSpPr txBox="1">
            <a:spLocks noGrp="1"/>
          </p:cNvSpPr>
          <p:nvPr>
            <p:ph type="body" idx="13"/>
          </p:nvPr>
        </p:nvSpPr>
        <p:spPr>
          <a:xfrm>
            <a:off x="2686118" y="1979416"/>
            <a:ext cx="1564640" cy="1007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US" dirty="0" err="1">
                <a:latin typeface="+mj-lt"/>
              </a:rPr>
              <a:t>Erivajadusega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õppija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küsimustiku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tulemused</a:t>
            </a:r>
            <a:endParaRPr lang="en-US" dirty="0">
              <a:latin typeface="+mj-lt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dirty="0"/>
          </a:p>
        </p:txBody>
      </p:sp>
      <p:sp>
        <p:nvSpPr>
          <p:cNvPr id="267" name="Google Shape;267;p2"/>
          <p:cNvSpPr txBox="1">
            <a:spLocks noGrp="1"/>
          </p:cNvSpPr>
          <p:nvPr>
            <p:ph type="body" idx="14"/>
          </p:nvPr>
        </p:nvSpPr>
        <p:spPr>
          <a:xfrm>
            <a:off x="7166295" y="1979416"/>
            <a:ext cx="1564640" cy="1007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 dirty="0" err="1">
                <a:latin typeface="+mj-lt"/>
              </a:rPr>
              <a:t>Järgmised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sammud</a:t>
            </a:r>
            <a:endParaRPr dirty="0">
              <a:latin typeface="+mj-lt"/>
            </a:endParaRPr>
          </a:p>
        </p:txBody>
      </p:sp>
      <p:sp>
        <p:nvSpPr>
          <p:cNvPr id="268" name="Google Shape;268;p2"/>
          <p:cNvSpPr txBox="1">
            <a:spLocks noGrp="1"/>
          </p:cNvSpPr>
          <p:nvPr>
            <p:ph type="body" idx="15"/>
          </p:nvPr>
        </p:nvSpPr>
        <p:spPr>
          <a:xfrm>
            <a:off x="4952805" y="1979416"/>
            <a:ext cx="1564640" cy="1007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 dirty="0">
                <a:latin typeface="+mj-lt"/>
              </a:rPr>
              <a:t>2022. </a:t>
            </a:r>
            <a:r>
              <a:rPr lang="en-US" dirty="0" err="1">
                <a:latin typeface="+mj-lt"/>
              </a:rPr>
              <a:t>aasta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tegevused</a:t>
            </a:r>
            <a:endParaRPr dirty="0">
              <a:latin typeface="+mj-lt"/>
            </a:endParaRPr>
          </a:p>
        </p:txBody>
      </p:sp>
      <p:cxnSp>
        <p:nvCxnSpPr>
          <p:cNvPr id="269" name="Google Shape;269;p2"/>
          <p:cNvCxnSpPr/>
          <p:nvPr/>
        </p:nvCxnSpPr>
        <p:spPr>
          <a:xfrm rot="10800000" flipH="1">
            <a:off x="2234522" y="1756715"/>
            <a:ext cx="305917" cy="1599932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70" name="Google Shape;270;p2"/>
          <p:cNvCxnSpPr/>
          <p:nvPr/>
        </p:nvCxnSpPr>
        <p:spPr>
          <a:xfrm rot="10800000" flipH="1">
            <a:off x="4587327" y="1771784"/>
            <a:ext cx="305917" cy="1599932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71" name="Google Shape;271;p2"/>
          <p:cNvCxnSpPr/>
          <p:nvPr/>
        </p:nvCxnSpPr>
        <p:spPr>
          <a:xfrm rot="10800000" flipH="1">
            <a:off x="6631756" y="1756715"/>
            <a:ext cx="305917" cy="1599932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9"/>
          <p:cNvSpPr txBox="1">
            <a:spLocks noGrp="1"/>
          </p:cNvSpPr>
          <p:nvPr>
            <p:ph type="title"/>
          </p:nvPr>
        </p:nvSpPr>
        <p:spPr>
          <a:xfrm>
            <a:off x="361950" y="0"/>
            <a:ext cx="8599170" cy="120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dirty="0" err="1">
                <a:latin typeface="+mj-lt"/>
              </a:rPr>
              <a:t>Tagasivaade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eelmise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aasta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ettepankutele</a:t>
            </a:r>
            <a:endParaRPr dirty="0">
              <a:latin typeface="+mj-lt"/>
            </a:endParaRPr>
          </a:p>
        </p:txBody>
      </p:sp>
      <p:sp>
        <p:nvSpPr>
          <p:cNvPr id="277" name="Google Shape;277;p9"/>
          <p:cNvSpPr txBox="1">
            <a:spLocks noGrp="1"/>
          </p:cNvSpPr>
          <p:nvPr>
            <p:ph type="body" idx="1"/>
          </p:nvPr>
        </p:nvSpPr>
        <p:spPr>
          <a:xfrm>
            <a:off x="180474" y="1491916"/>
            <a:ext cx="8780646" cy="3175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dirty="0">
                <a:latin typeface="+mn-lt"/>
              </a:rPr>
              <a:t>TLÜ </a:t>
            </a:r>
            <a:r>
              <a:rPr lang="en-US" dirty="0" err="1">
                <a:latin typeface="+mn-lt"/>
              </a:rPr>
              <a:t>erivajadusega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üliõpilaste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stipendiumi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vajadusepõhiseks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muutmine</a:t>
            </a:r>
            <a:endParaRPr lang="en-US" dirty="0">
              <a:latin typeface="+mn-lt"/>
            </a:endParaRP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dirty="0" err="1">
                <a:latin typeface="+mn-lt"/>
              </a:rPr>
              <a:t>Ligipääsetavuse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probleemid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linnakus</a:t>
            </a:r>
            <a:endParaRPr lang="en-US" dirty="0">
              <a:latin typeface="+mn-lt"/>
            </a:endParaRP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dirty="0" err="1">
                <a:latin typeface="+mn-lt"/>
              </a:rPr>
              <a:t>Õppejõudude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teadlikkuse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arendamine</a:t>
            </a:r>
            <a:endParaRPr lang="en-US" dirty="0">
              <a:latin typeface="+mn-lt"/>
            </a:endParaRP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dirty="0" err="1">
                <a:latin typeface="+mn-lt"/>
              </a:rPr>
              <a:t>Kohanduste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kasutamine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õppes</a:t>
            </a:r>
            <a:endParaRPr lang="en-US" dirty="0">
              <a:latin typeface="+mn-lt"/>
            </a:endParaRP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dirty="0" err="1">
                <a:latin typeface="+mn-lt"/>
              </a:rPr>
              <a:t>Üritusi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erivajadusega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õppijatele</a:t>
            </a:r>
            <a:endParaRPr lang="en-US" dirty="0">
              <a:latin typeface="+mn-lt"/>
            </a:endParaRP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endParaRPr lang="en-US" sz="3650" dirty="0"/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endParaRPr lang="en-US" sz="3650" dirty="0"/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endParaRPr dirty="0"/>
          </a:p>
          <a:p>
            <a:pPr marL="360000" lvl="0" indent="-2711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00000"/>
              <a:buNone/>
            </a:pPr>
            <a:endParaRPr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9"/>
          <p:cNvSpPr txBox="1">
            <a:spLocks noGrp="1"/>
          </p:cNvSpPr>
          <p:nvPr>
            <p:ph type="title"/>
          </p:nvPr>
        </p:nvSpPr>
        <p:spPr>
          <a:xfrm>
            <a:off x="361950" y="0"/>
            <a:ext cx="8599170" cy="120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dirty="0">
                <a:latin typeface="+mj-lt"/>
              </a:rPr>
              <a:t>2023. </a:t>
            </a:r>
            <a:r>
              <a:rPr lang="en-US" dirty="0" err="1">
                <a:latin typeface="+mj-lt"/>
              </a:rPr>
              <a:t>Aasta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erivajadusega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üiõpilaste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küsimustiku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tulemused</a:t>
            </a:r>
            <a:endParaRPr dirty="0">
              <a:latin typeface="+mj-lt"/>
            </a:endParaRPr>
          </a:p>
        </p:txBody>
      </p:sp>
      <p:sp>
        <p:nvSpPr>
          <p:cNvPr id="277" name="Google Shape;277;p9"/>
          <p:cNvSpPr txBox="1">
            <a:spLocks noGrp="1"/>
          </p:cNvSpPr>
          <p:nvPr>
            <p:ph type="body" idx="1"/>
          </p:nvPr>
        </p:nvSpPr>
        <p:spPr>
          <a:xfrm>
            <a:off x="155208" y="1270936"/>
            <a:ext cx="8780646" cy="3175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sz="1800" dirty="0" err="1">
                <a:latin typeface="+mn-lt"/>
              </a:rPr>
              <a:t>Kõik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erivajaduse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liigid</a:t>
            </a:r>
            <a:r>
              <a:rPr lang="en-US" sz="1800" dirty="0">
                <a:latin typeface="+mn-lt"/>
              </a:rPr>
              <a:t> ja </a:t>
            </a:r>
            <a:r>
              <a:rPr lang="en-US" sz="1800" dirty="0" err="1">
                <a:latin typeface="+mn-lt"/>
              </a:rPr>
              <a:t>puude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astmed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olid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esindatud</a:t>
            </a:r>
            <a:r>
              <a:rPr lang="en-US" sz="1800" dirty="0">
                <a:latin typeface="+mn-lt"/>
              </a:rPr>
              <a:t>, </a:t>
            </a:r>
            <a:r>
              <a:rPr lang="en-US" sz="1800" dirty="0" err="1">
                <a:latin typeface="+mn-lt"/>
              </a:rPr>
              <a:t>kõige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rohkem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muu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erivajaduse</a:t>
            </a:r>
            <a:r>
              <a:rPr lang="en-US" sz="1800" dirty="0">
                <a:latin typeface="+mn-lt"/>
              </a:rPr>
              <a:t> ja </a:t>
            </a:r>
            <a:r>
              <a:rPr lang="en-US" sz="1800" dirty="0" err="1">
                <a:latin typeface="+mn-lt"/>
              </a:rPr>
              <a:t>liikumistakistustega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õppijad</a:t>
            </a:r>
            <a:r>
              <a:rPr lang="en-US" sz="1800" dirty="0">
                <a:latin typeface="+mn-lt"/>
              </a:rPr>
              <a:t>. </a:t>
            </a:r>
            <a:r>
              <a:rPr lang="en-US" sz="1800" dirty="0" err="1">
                <a:latin typeface="+mn-lt"/>
              </a:rPr>
              <a:t>Üle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poole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vastajatest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oli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keskmise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puudega</a:t>
            </a:r>
            <a:r>
              <a:rPr lang="en-US" sz="1800" dirty="0">
                <a:latin typeface="+mn-lt"/>
              </a:rPr>
              <a:t>, </a:t>
            </a:r>
            <a:r>
              <a:rPr lang="en-US" sz="1800" dirty="0" err="1">
                <a:latin typeface="+mn-lt"/>
              </a:rPr>
              <a:t>kõige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rohkem</a:t>
            </a:r>
            <a:r>
              <a:rPr lang="en-US" sz="1800" dirty="0">
                <a:latin typeface="+mn-lt"/>
              </a:rPr>
              <a:t> TÜHI ja ÜTI </a:t>
            </a:r>
            <a:r>
              <a:rPr lang="en-US" sz="1800" dirty="0" err="1">
                <a:latin typeface="+mn-lt"/>
              </a:rPr>
              <a:t>üksusest</a:t>
            </a:r>
            <a:r>
              <a:rPr lang="en-US" sz="1800" dirty="0">
                <a:latin typeface="+mn-lt"/>
              </a:rPr>
              <a:t>.</a:t>
            </a: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sz="1800" dirty="0" err="1">
                <a:latin typeface="+mn-lt"/>
              </a:rPr>
              <a:t>Enamik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vastajatest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täitsid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semestris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täiskoormuse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nõude</a:t>
            </a:r>
            <a:r>
              <a:rPr lang="en-US" sz="1800" dirty="0">
                <a:latin typeface="+mn-lt"/>
              </a:rPr>
              <a:t> ja </a:t>
            </a:r>
            <a:r>
              <a:rPr lang="en-US" sz="1800" dirty="0" err="1">
                <a:latin typeface="+mn-lt"/>
              </a:rPr>
              <a:t>pigem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tunnevad</a:t>
            </a:r>
            <a:r>
              <a:rPr lang="en-US" sz="1800" dirty="0">
                <a:latin typeface="+mn-lt"/>
              </a:rPr>
              <a:t> et </a:t>
            </a:r>
            <a:r>
              <a:rPr lang="en-US" sz="1800" dirty="0" err="1">
                <a:latin typeface="+mn-lt"/>
              </a:rPr>
              <a:t>elu</a:t>
            </a:r>
            <a:r>
              <a:rPr lang="en-US" sz="1800" dirty="0">
                <a:latin typeface="+mn-lt"/>
              </a:rPr>
              <a:t> ja </a:t>
            </a:r>
            <a:r>
              <a:rPr lang="en-US" sz="1800" dirty="0" err="1">
                <a:latin typeface="+mn-lt"/>
              </a:rPr>
              <a:t>kooli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tasakaal</a:t>
            </a:r>
            <a:r>
              <a:rPr lang="en-US" sz="1800" dirty="0">
                <a:latin typeface="+mn-lt"/>
              </a:rPr>
              <a:t> on </a:t>
            </a:r>
            <a:r>
              <a:rPr lang="en-US" sz="1800" dirty="0" err="1">
                <a:latin typeface="+mn-lt"/>
              </a:rPr>
              <a:t>paigas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ning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õppetükid</a:t>
            </a:r>
            <a:r>
              <a:rPr lang="en-US" sz="1800" dirty="0">
                <a:latin typeface="+mn-lt"/>
              </a:rPr>
              <a:t> on </a:t>
            </a:r>
            <a:r>
              <a:rPr lang="en-US" sz="1800" dirty="0" err="1">
                <a:latin typeface="+mn-lt"/>
              </a:rPr>
              <a:t>stimulerivad</a:t>
            </a:r>
            <a:r>
              <a:rPr lang="en-US" sz="1800" dirty="0">
                <a:latin typeface="+mn-lt"/>
              </a:rPr>
              <a:t>. </a:t>
            </a:r>
            <a:r>
              <a:rPr lang="en-US" sz="1800" dirty="0" err="1">
                <a:latin typeface="+mn-lt"/>
              </a:rPr>
              <a:t>Samas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toodi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välja</a:t>
            </a:r>
            <a:r>
              <a:rPr lang="en-US" sz="1800" dirty="0">
                <a:latin typeface="+mn-lt"/>
              </a:rPr>
              <a:t>, et </a:t>
            </a:r>
            <a:r>
              <a:rPr lang="en-US" sz="1800" dirty="0" err="1">
                <a:latin typeface="+mn-lt"/>
              </a:rPr>
              <a:t>elukorraldus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pigem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ei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soosi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õppimisele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pühendumist</a:t>
            </a:r>
            <a:r>
              <a:rPr lang="en-US" sz="1800" dirty="0">
                <a:latin typeface="+mn-lt"/>
              </a:rPr>
              <a:t>.</a:t>
            </a: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sz="1800" dirty="0" err="1">
                <a:latin typeface="+mn-lt"/>
              </a:rPr>
              <a:t>Tugevalt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ei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nõustuta</a:t>
            </a:r>
            <a:r>
              <a:rPr lang="en-US" sz="1800" dirty="0">
                <a:latin typeface="+mn-lt"/>
              </a:rPr>
              <a:t>, et </a:t>
            </a:r>
            <a:r>
              <a:rPr lang="en-US" sz="1800" dirty="0" err="1">
                <a:latin typeface="+mn-lt"/>
              </a:rPr>
              <a:t>piisab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aine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läbimisest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ilma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materjali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omandmata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ning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pigem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frustreerib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kui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ei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saada</a:t>
            </a:r>
            <a:r>
              <a:rPr lang="en-US" sz="1800" dirty="0">
                <a:latin typeface="+mn-lt"/>
              </a:rPr>
              <a:t> A.</a:t>
            </a: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sz="1800" dirty="0" err="1">
                <a:latin typeface="+mn-lt"/>
              </a:rPr>
              <a:t>Raskuste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ületamsel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tuuakse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välja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sisemist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motivatiooni</a:t>
            </a:r>
            <a:r>
              <a:rPr lang="en-US" sz="1800" dirty="0">
                <a:latin typeface="+mn-lt"/>
              </a:rPr>
              <a:t>, </a:t>
            </a:r>
            <a:r>
              <a:rPr lang="en-US" sz="1800" dirty="0" err="1">
                <a:latin typeface="+mn-lt"/>
              </a:rPr>
              <a:t>koormuse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vähendamist</a:t>
            </a:r>
            <a:r>
              <a:rPr lang="en-US" sz="1800" dirty="0">
                <a:latin typeface="+mn-lt"/>
              </a:rPr>
              <a:t>, </a:t>
            </a:r>
            <a:r>
              <a:rPr lang="en-US" sz="1800" dirty="0" err="1">
                <a:latin typeface="+mn-lt"/>
              </a:rPr>
              <a:t>prioteetide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seadmist</a:t>
            </a:r>
            <a:r>
              <a:rPr lang="en-US" sz="1800" dirty="0">
                <a:latin typeface="+mn-lt"/>
              </a:rPr>
              <a:t>, </a:t>
            </a:r>
            <a:r>
              <a:rPr lang="en-US" sz="1800" dirty="0" err="1">
                <a:latin typeface="+mn-lt"/>
              </a:rPr>
              <a:t>nõustaja</a:t>
            </a:r>
            <a:r>
              <a:rPr lang="en-US" sz="1800" dirty="0">
                <a:latin typeface="+mn-lt"/>
              </a:rPr>
              <a:t> ja </a:t>
            </a:r>
            <a:r>
              <a:rPr lang="en-US" sz="1800" dirty="0" err="1">
                <a:latin typeface="+mn-lt"/>
              </a:rPr>
              <a:t>õppejõuga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rääkimist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ning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kursusekaaslasi</a:t>
            </a:r>
            <a:r>
              <a:rPr lang="en-US" sz="1800" dirty="0">
                <a:latin typeface="+mn-lt"/>
              </a:rPr>
              <a:t>/</a:t>
            </a:r>
            <a:r>
              <a:rPr lang="en-US" sz="1800" dirty="0" err="1">
                <a:latin typeface="+mn-lt"/>
              </a:rPr>
              <a:t>sõpru</a:t>
            </a:r>
            <a:r>
              <a:rPr lang="en-US" sz="1800" dirty="0">
                <a:latin typeface="+mn-lt"/>
              </a:rPr>
              <a:t>.</a:t>
            </a: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endParaRPr lang="en-US" sz="3650" dirty="0">
              <a:latin typeface="+mn-lt"/>
            </a:endParaRP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endParaRPr lang="en-US" sz="3650" dirty="0"/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endParaRPr lang="en-US" sz="3650" dirty="0"/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endParaRPr dirty="0"/>
          </a:p>
          <a:p>
            <a:pPr marL="360000" lvl="0" indent="-2711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000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9081777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9"/>
          <p:cNvSpPr txBox="1">
            <a:spLocks noGrp="1"/>
          </p:cNvSpPr>
          <p:nvPr>
            <p:ph type="title"/>
          </p:nvPr>
        </p:nvSpPr>
        <p:spPr>
          <a:xfrm>
            <a:off x="361950" y="0"/>
            <a:ext cx="8599170" cy="120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dirty="0">
                <a:latin typeface="+mj-lt"/>
              </a:rPr>
              <a:t>2023. </a:t>
            </a:r>
            <a:r>
              <a:rPr lang="en-US" dirty="0" err="1">
                <a:latin typeface="+mj-lt"/>
              </a:rPr>
              <a:t>Aasta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erivajadusega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üiõpilaste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küsimustiku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tulemused</a:t>
            </a:r>
            <a:endParaRPr dirty="0">
              <a:latin typeface="+mj-lt"/>
            </a:endParaRPr>
          </a:p>
        </p:txBody>
      </p:sp>
      <p:sp>
        <p:nvSpPr>
          <p:cNvPr id="277" name="Google Shape;277;p9"/>
          <p:cNvSpPr txBox="1">
            <a:spLocks noGrp="1"/>
          </p:cNvSpPr>
          <p:nvPr>
            <p:ph type="body" idx="1"/>
          </p:nvPr>
        </p:nvSpPr>
        <p:spPr>
          <a:xfrm>
            <a:off x="180474" y="1203000"/>
            <a:ext cx="8780646" cy="3175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0000" lvl="0" indent="-360047">
              <a:spcBef>
                <a:spcPts val="0"/>
              </a:spcBef>
              <a:buSzPct val="100000"/>
            </a:pPr>
            <a:r>
              <a:rPr lang="en-US" sz="1800" dirty="0" err="1">
                <a:latin typeface="+mn-lt"/>
              </a:rPr>
              <a:t>Abivahenditest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toodi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välja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kuuldeaparaati</a:t>
            </a:r>
            <a:r>
              <a:rPr lang="en-US" sz="1800" dirty="0">
                <a:latin typeface="+mn-lt"/>
              </a:rPr>
              <a:t>, </a:t>
            </a:r>
            <a:r>
              <a:rPr lang="en-US" sz="1800" dirty="0" err="1">
                <a:latin typeface="+mn-lt"/>
              </a:rPr>
              <a:t>arvutit</a:t>
            </a:r>
            <a:r>
              <a:rPr lang="en-US" sz="1800" dirty="0">
                <a:latin typeface="+mn-lt"/>
              </a:rPr>
              <a:t>, </a:t>
            </a:r>
            <a:r>
              <a:rPr lang="en-US" sz="1800" dirty="0" err="1">
                <a:latin typeface="+mn-lt"/>
              </a:rPr>
              <a:t>telefoni</a:t>
            </a:r>
            <a:r>
              <a:rPr lang="en-US" sz="1800" dirty="0">
                <a:latin typeface="+mn-lt"/>
              </a:rPr>
              <a:t>, </a:t>
            </a:r>
            <a:r>
              <a:rPr lang="en-US" sz="1800" dirty="0" err="1">
                <a:latin typeface="+mn-lt"/>
              </a:rPr>
              <a:t>invataksot</a:t>
            </a:r>
            <a:r>
              <a:rPr lang="en-US" sz="1800" dirty="0">
                <a:latin typeface="+mn-lt"/>
              </a:rPr>
              <a:t>, </a:t>
            </a:r>
            <a:r>
              <a:rPr lang="en-US" sz="1800" dirty="0" err="1">
                <a:latin typeface="+mn-lt"/>
              </a:rPr>
              <a:t>kaasavat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tehnoloogiat</a:t>
            </a:r>
            <a:r>
              <a:rPr lang="en-US" sz="1800" dirty="0">
                <a:latin typeface="+mn-lt"/>
              </a:rPr>
              <a:t>, </a:t>
            </a:r>
            <a:r>
              <a:rPr lang="en-US" sz="1800" dirty="0" err="1">
                <a:latin typeface="+mn-lt"/>
              </a:rPr>
              <a:t>ravimeid</a:t>
            </a:r>
            <a:r>
              <a:rPr lang="en-US" sz="1800" dirty="0">
                <a:latin typeface="+mn-lt"/>
              </a:rPr>
              <a:t>, </a:t>
            </a:r>
            <a:r>
              <a:rPr lang="en-US" sz="1800" dirty="0" err="1">
                <a:latin typeface="+mn-lt"/>
              </a:rPr>
              <a:t>tugiisikut</a:t>
            </a:r>
            <a:r>
              <a:rPr lang="en-US" sz="1800" dirty="0">
                <a:latin typeface="+mn-lt"/>
              </a:rPr>
              <a:t> ja </a:t>
            </a:r>
            <a:r>
              <a:rPr lang="en-US" sz="1800" dirty="0" err="1">
                <a:latin typeface="+mn-lt"/>
              </a:rPr>
              <a:t>liikumise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abivahendeid</a:t>
            </a:r>
            <a:r>
              <a:rPr lang="en-US" sz="1800">
                <a:latin typeface="+mn-lt"/>
              </a:rPr>
              <a:t>.</a:t>
            </a:r>
            <a:endParaRPr lang="en-US" sz="1800" dirty="0">
              <a:latin typeface="+mn-lt"/>
            </a:endParaRPr>
          </a:p>
          <a:p>
            <a:pPr marL="360000" lvl="0" indent="-360047">
              <a:spcBef>
                <a:spcPts val="0"/>
              </a:spcBef>
              <a:buSzPct val="100000"/>
            </a:pPr>
            <a:r>
              <a:rPr lang="en-US" sz="1800" dirty="0" err="1">
                <a:latin typeface="+mn-lt"/>
              </a:rPr>
              <a:t>Kohandustena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tuuakse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välja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lisaaja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võimalust</a:t>
            </a:r>
            <a:r>
              <a:rPr lang="en-US" sz="1800" dirty="0">
                <a:latin typeface="+mn-lt"/>
              </a:rPr>
              <a:t>, </a:t>
            </a:r>
            <a:r>
              <a:rPr lang="en-US" sz="1800" dirty="0" err="1">
                <a:latin typeface="+mn-lt"/>
              </a:rPr>
              <a:t>Zoomis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kohapeal</a:t>
            </a:r>
            <a:r>
              <a:rPr lang="en-US" sz="1800" dirty="0">
                <a:latin typeface="+mn-lt"/>
              </a:rPr>
              <a:t> ja </a:t>
            </a:r>
            <a:r>
              <a:rPr lang="en-US" sz="1800" dirty="0" err="1">
                <a:latin typeface="+mn-lt"/>
              </a:rPr>
              <a:t>kaugelt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osalemist</a:t>
            </a:r>
            <a:r>
              <a:rPr lang="en-US" sz="1800" dirty="0">
                <a:latin typeface="+mn-lt"/>
              </a:rPr>
              <a:t>, </a:t>
            </a:r>
            <a:r>
              <a:rPr lang="en-US" sz="1800" dirty="0" err="1">
                <a:latin typeface="+mn-lt"/>
              </a:rPr>
              <a:t>tähtaegade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pikendamist</a:t>
            </a:r>
            <a:r>
              <a:rPr lang="en-US" sz="1800" dirty="0">
                <a:latin typeface="+mn-lt"/>
              </a:rPr>
              <a:t>, </a:t>
            </a:r>
            <a:r>
              <a:rPr lang="en-US" sz="1800" dirty="0" err="1">
                <a:latin typeface="+mn-lt"/>
              </a:rPr>
              <a:t>ligipääsetavaid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õppematerjale</a:t>
            </a:r>
            <a:r>
              <a:rPr lang="en-US" sz="1800" dirty="0">
                <a:latin typeface="+mn-lt"/>
              </a:rPr>
              <a:t>, </a:t>
            </a:r>
            <a:r>
              <a:rPr lang="en-US" sz="1800" dirty="0" err="1">
                <a:latin typeface="+mn-lt"/>
              </a:rPr>
              <a:t>sobiva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istekoha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valimist</a:t>
            </a:r>
            <a:r>
              <a:rPr lang="en-US" sz="1800" dirty="0">
                <a:latin typeface="+mn-lt"/>
              </a:rPr>
              <a:t>, </a:t>
            </a:r>
            <a:r>
              <a:rPr lang="en-US" sz="1800" dirty="0" err="1">
                <a:latin typeface="+mn-lt"/>
              </a:rPr>
              <a:t>esitluste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jagamist</a:t>
            </a:r>
            <a:r>
              <a:rPr lang="en-US" sz="1800" dirty="0">
                <a:latin typeface="+mn-lt"/>
              </a:rPr>
              <a:t>, </a:t>
            </a:r>
            <a:r>
              <a:rPr lang="en-US" sz="1800" dirty="0" err="1">
                <a:latin typeface="+mn-lt"/>
              </a:rPr>
              <a:t>ruumide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vahetust</a:t>
            </a:r>
            <a:r>
              <a:rPr lang="en-US" sz="1800" dirty="0">
                <a:latin typeface="+mn-lt"/>
              </a:rPr>
              <a:t> ja </a:t>
            </a:r>
            <a:r>
              <a:rPr lang="en-US" sz="1800" dirty="0" err="1">
                <a:latin typeface="+mn-lt"/>
              </a:rPr>
              <a:t>alternatiivset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hindamisviise</a:t>
            </a:r>
            <a:r>
              <a:rPr lang="en-US" sz="1800" dirty="0">
                <a:latin typeface="+mn-lt"/>
              </a:rPr>
              <a:t>.</a:t>
            </a: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sz="1800" dirty="0" err="1">
                <a:latin typeface="+mn-lt"/>
              </a:rPr>
              <a:t>Tugevalt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tuuakse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välja</a:t>
            </a:r>
            <a:r>
              <a:rPr lang="en-US" sz="1800" dirty="0">
                <a:latin typeface="+mn-lt"/>
              </a:rPr>
              <a:t>, et TLÜ </a:t>
            </a:r>
            <a:r>
              <a:rPr lang="en-US" sz="1800" dirty="0" err="1">
                <a:latin typeface="+mn-lt"/>
              </a:rPr>
              <a:t>töötaja</a:t>
            </a:r>
            <a:r>
              <a:rPr lang="en-US" sz="1800" dirty="0">
                <a:latin typeface="+mn-lt"/>
              </a:rPr>
              <a:t> on </a:t>
            </a:r>
            <a:r>
              <a:rPr lang="en-US" sz="1800" dirty="0" err="1">
                <a:latin typeface="+mn-lt"/>
              </a:rPr>
              <a:t>näidanud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õppija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õppeedukuse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vastu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huvi.Õppijad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kes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enam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kohandusi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ei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soovi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toovad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välja</a:t>
            </a:r>
            <a:r>
              <a:rPr lang="en-US" sz="1800" dirty="0">
                <a:latin typeface="+mn-lt"/>
              </a:rPr>
              <a:t>, et </a:t>
            </a:r>
            <a:r>
              <a:rPr lang="en-US" sz="1800" dirty="0" err="1">
                <a:latin typeface="+mn-lt"/>
              </a:rPr>
              <a:t>õppejõud</a:t>
            </a:r>
            <a:r>
              <a:rPr lang="en-US" sz="1800" dirty="0">
                <a:latin typeface="+mn-lt"/>
              </a:rPr>
              <a:t> on </a:t>
            </a:r>
            <a:r>
              <a:rPr lang="en-US" sz="1800" dirty="0" err="1">
                <a:latin typeface="+mn-lt"/>
              </a:rPr>
              <a:t>ained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kaasavamaks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muutnud</a:t>
            </a:r>
            <a:r>
              <a:rPr lang="en-US" sz="1800" dirty="0">
                <a:latin typeface="+mn-lt"/>
              </a:rPr>
              <a:t>. </a:t>
            </a: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sz="1800" dirty="0">
                <a:latin typeface="+mn-lt"/>
              </a:rPr>
              <a:t>Toe </a:t>
            </a:r>
            <a:r>
              <a:rPr lang="en-US" sz="1800" dirty="0" err="1">
                <a:latin typeface="+mn-lt"/>
              </a:rPr>
              <a:t>vajaduselt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tuuakse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välja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õppimisel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suuremat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tuge</a:t>
            </a:r>
            <a:r>
              <a:rPr lang="en-US" sz="1800" dirty="0">
                <a:latin typeface="+mn-lt"/>
              </a:rPr>
              <a:t> ja </a:t>
            </a:r>
            <a:r>
              <a:rPr lang="en-US" sz="1800" dirty="0" err="1">
                <a:latin typeface="+mn-lt"/>
              </a:rPr>
              <a:t>ligipääsetavaid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üritusi</a:t>
            </a:r>
            <a:r>
              <a:rPr lang="en-US" sz="1800" dirty="0">
                <a:latin typeface="+mn-lt"/>
              </a:rPr>
              <a:t>. </a:t>
            </a:r>
            <a:r>
              <a:rPr lang="en-US" sz="1800" dirty="0" err="1">
                <a:latin typeface="+mn-lt"/>
              </a:rPr>
              <a:t>Soovitakse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õppejõudude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pädevuste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arendamist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valdkonnas</a:t>
            </a:r>
            <a:r>
              <a:rPr lang="en-US" sz="1800" dirty="0">
                <a:latin typeface="+mn-lt"/>
              </a:rPr>
              <a:t> ja </a:t>
            </a:r>
            <a:r>
              <a:rPr lang="en-US" sz="1800" dirty="0" err="1">
                <a:latin typeface="+mn-lt"/>
              </a:rPr>
              <a:t>stipendiumi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suurenemist</a:t>
            </a:r>
            <a:r>
              <a:rPr lang="en-US" sz="1800" dirty="0">
                <a:latin typeface="+mn-lt"/>
              </a:rPr>
              <a:t>.</a:t>
            </a: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sz="1800" dirty="0" err="1">
                <a:latin typeface="+mn-lt"/>
              </a:rPr>
              <a:t>Pigem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ei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soovita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erivajadusega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õppijatele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suunatud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üritusi</a:t>
            </a:r>
            <a:r>
              <a:rPr lang="en-US" sz="1800" dirty="0">
                <a:latin typeface="+mn-lt"/>
              </a:rPr>
              <a:t>. </a:t>
            </a:r>
            <a:endParaRPr lang="en-US" sz="3650" dirty="0">
              <a:latin typeface="+mn-lt"/>
            </a:endParaRP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endParaRPr lang="en-US" sz="3650" dirty="0"/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endParaRPr lang="en-US" sz="3650" dirty="0"/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endParaRPr dirty="0"/>
          </a:p>
          <a:p>
            <a:pPr marL="360000" lvl="0" indent="-2711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000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1253832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9"/>
          <p:cNvSpPr txBox="1">
            <a:spLocks noGrp="1"/>
          </p:cNvSpPr>
          <p:nvPr>
            <p:ph type="title"/>
          </p:nvPr>
        </p:nvSpPr>
        <p:spPr>
          <a:xfrm>
            <a:off x="361950" y="0"/>
            <a:ext cx="8599170" cy="120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dirty="0">
                <a:latin typeface="+mj-lt"/>
              </a:rPr>
              <a:t>2022. </a:t>
            </a:r>
            <a:r>
              <a:rPr lang="en-US" dirty="0" err="1">
                <a:latin typeface="+mj-lt"/>
              </a:rPr>
              <a:t>Aasta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tegevused</a:t>
            </a:r>
            <a:r>
              <a:rPr lang="en-US" dirty="0">
                <a:latin typeface="+mj-lt"/>
              </a:rPr>
              <a:t> </a:t>
            </a:r>
            <a:endParaRPr dirty="0">
              <a:latin typeface="+mj-lt"/>
            </a:endParaRPr>
          </a:p>
        </p:txBody>
      </p:sp>
      <p:sp>
        <p:nvSpPr>
          <p:cNvPr id="277" name="Google Shape;277;p9"/>
          <p:cNvSpPr txBox="1">
            <a:spLocks noGrp="1"/>
          </p:cNvSpPr>
          <p:nvPr>
            <p:ph type="body" idx="1"/>
          </p:nvPr>
        </p:nvSpPr>
        <p:spPr>
          <a:xfrm>
            <a:off x="180474" y="1203000"/>
            <a:ext cx="8780646" cy="3175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sz="1900" dirty="0">
                <a:latin typeface="+mn-lt"/>
              </a:rPr>
              <a:t>TLÜ </a:t>
            </a:r>
            <a:r>
              <a:rPr lang="en-US" sz="1900" dirty="0" err="1">
                <a:latin typeface="+mn-lt"/>
              </a:rPr>
              <a:t>erivajadusega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õppija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stipendumi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muutmise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korra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ettepanek</a:t>
            </a:r>
            <a:r>
              <a:rPr lang="en-US" sz="1900" dirty="0">
                <a:latin typeface="+mn-lt"/>
              </a:rPr>
              <a:t> on </a:t>
            </a:r>
            <a:r>
              <a:rPr lang="en-US" sz="1900" dirty="0" err="1">
                <a:latin typeface="+mn-lt"/>
              </a:rPr>
              <a:t>tehtud</a:t>
            </a:r>
            <a:endParaRPr lang="en-US" sz="1900" dirty="0">
              <a:latin typeface="+mn-lt"/>
            </a:endParaRP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sz="1900" dirty="0">
                <a:latin typeface="+mn-lt"/>
              </a:rPr>
              <a:t>ELU </a:t>
            </a:r>
            <a:r>
              <a:rPr lang="en-US" sz="1900" dirty="0" err="1">
                <a:latin typeface="+mn-lt"/>
              </a:rPr>
              <a:t>projekti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raames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korraldati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erivajadusega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õppijatele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vestlusring</a:t>
            </a:r>
            <a:r>
              <a:rPr lang="en-US" sz="1900" dirty="0">
                <a:latin typeface="+mn-lt"/>
              </a:rPr>
              <a:t> ja </a:t>
            </a:r>
            <a:r>
              <a:rPr lang="en-US" sz="1900" dirty="0" err="1">
                <a:latin typeface="+mn-lt"/>
              </a:rPr>
              <a:t>töötuba</a:t>
            </a:r>
            <a:endParaRPr lang="en-US" sz="1900" dirty="0">
              <a:latin typeface="+mn-lt"/>
            </a:endParaRP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sz="1900" dirty="0" err="1">
                <a:latin typeface="+mn-lt"/>
              </a:rPr>
              <a:t>Koostöös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Töötukassaga</a:t>
            </a:r>
            <a:r>
              <a:rPr lang="en-US" sz="1900" dirty="0">
                <a:latin typeface="+mn-lt"/>
              </a:rPr>
              <a:t> ja </a:t>
            </a:r>
            <a:r>
              <a:rPr lang="en-US" sz="1900" dirty="0" err="1">
                <a:latin typeface="+mn-lt"/>
              </a:rPr>
              <a:t>õppijatega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toimub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erivajadusega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õppija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toetamise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koolitusseeria</a:t>
            </a:r>
            <a:endParaRPr lang="en-US" sz="1900" dirty="0">
              <a:latin typeface="+mn-lt"/>
            </a:endParaRP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sz="1900" dirty="0">
                <a:latin typeface="+mn-lt"/>
              </a:rPr>
              <a:t>ÕIS </a:t>
            </a:r>
            <a:r>
              <a:rPr lang="en-US" sz="1900" dirty="0" err="1">
                <a:latin typeface="+mn-lt"/>
              </a:rPr>
              <a:t>kohandusüsteemi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areng</a:t>
            </a:r>
            <a:endParaRPr lang="en-US" sz="1900" dirty="0">
              <a:latin typeface="+mn-lt"/>
            </a:endParaRP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sz="1900" dirty="0" err="1">
                <a:latin typeface="+mn-lt"/>
              </a:rPr>
              <a:t>Vaadatakse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üle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riikliku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erivajadusega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üliõpilaste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stipendiumi</a:t>
            </a:r>
            <a:r>
              <a:rPr lang="en-US" sz="1900" dirty="0">
                <a:latin typeface="+mn-lt"/>
              </a:rPr>
              <a:t>  </a:t>
            </a:r>
            <a:r>
              <a:rPr lang="en-US" sz="1900" dirty="0" err="1">
                <a:latin typeface="+mn-lt"/>
              </a:rPr>
              <a:t>rahastamist</a:t>
            </a:r>
            <a:endParaRPr lang="en-US" sz="1900" dirty="0">
              <a:latin typeface="+mn-lt"/>
            </a:endParaRP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sz="1900" dirty="0">
                <a:latin typeface="+mn-lt"/>
              </a:rPr>
              <a:t>TLÜ </a:t>
            </a:r>
            <a:r>
              <a:rPr lang="en-US" sz="1900" dirty="0" err="1">
                <a:latin typeface="+mn-lt"/>
              </a:rPr>
              <a:t>erivajadusega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õppija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lehe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uuendus</a:t>
            </a:r>
            <a:endParaRPr lang="en-US" sz="1900" dirty="0">
              <a:latin typeface="+mn-lt"/>
            </a:endParaRP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sz="1900" dirty="0" err="1">
                <a:latin typeface="+mn-lt"/>
                <a:hlinkClick r:id="rId3"/>
              </a:rPr>
              <a:t>Erivajadusega</a:t>
            </a:r>
            <a:r>
              <a:rPr lang="en-US" sz="1900" dirty="0">
                <a:latin typeface="+mn-lt"/>
                <a:hlinkClick r:id="rId3"/>
              </a:rPr>
              <a:t> </a:t>
            </a:r>
            <a:r>
              <a:rPr lang="en-US" sz="1900" dirty="0" err="1">
                <a:latin typeface="+mn-lt"/>
                <a:hlinkClick r:id="rId3"/>
              </a:rPr>
              <a:t>õppijate</a:t>
            </a:r>
            <a:r>
              <a:rPr lang="en-US" sz="1900" dirty="0">
                <a:latin typeface="+mn-lt"/>
                <a:hlinkClick r:id="rId3"/>
              </a:rPr>
              <a:t> ja </a:t>
            </a:r>
            <a:r>
              <a:rPr lang="en-US" sz="1900" dirty="0" err="1">
                <a:latin typeface="+mn-lt"/>
                <a:hlinkClick r:id="rId3"/>
              </a:rPr>
              <a:t>vilistlaste</a:t>
            </a:r>
            <a:r>
              <a:rPr lang="en-US" sz="1900" dirty="0">
                <a:latin typeface="+mn-lt"/>
                <a:hlinkClick r:id="rId3"/>
              </a:rPr>
              <a:t> </a:t>
            </a:r>
            <a:r>
              <a:rPr lang="en-US" sz="1900" dirty="0" err="1">
                <a:latin typeface="+mn-lt"/>
                <a:hlinkClick r:id="rId3"/>
              </a:rPr>
              <a:t>tagasivaade</a:t>
            </a:r>
            <a:r>
              <a:rPr lang="en-US" sz="1900" dirty="0">
                <a:latin typeface="+mn-lt"/>
                <a:hlinkClick r:id="rId3"/>
              </a:rPr>
              <a:t> </a:t>
            </a:r>
            <a:r>
              <a:rPr lang="en-US" sz="1900" dirty="0" err="1">
                <a:latin typeface="+mn-lt"/>
              </a:rPr>
              <a:t>õppimisele</a:t>
            </a:r>
            <a:r>
              <a:rPr lang="en-US" sz="1900" dirty="0">
                <a:latin typeface="+mn-lt"/>
              </a:rPr>
              <a:t> TLÜ-s</a:t>
            </a: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sz="1900" dirty="0" err="1">
                <a:latin typeface="+mn-lt"/>
              </a:rPr>
              <a:t>Läbipaistvam</a:t>
            </a:r>
            <a:r>
              <a:rPr lang="en-US" sz="1900" dirty="0">
                <a:latin typeface="+mn-lt"/>
              </a:rPr>
              <a:t> info </a:t>
            </a:r>
            <a:r>
              <a:rPr lang="en-US" sz="1900" dirty="0" err="1">
                <a:latin typeface="+mn-lt"/>
              </a:rPr>
              <a:t>linnaku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ligipääsetavuse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kohta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  <a:hlinkClick r:id="rId4"/>
              </a:rPr>
              <a:t>kodulehel</a:t>
            </a:r>
            <a:r>
              <a:rPr lang="en-US" sz="1900" dirty="0">
                <a:latin typeface="+mn-lt"/>
                <a:hlinkClick r:id="rId4"/>
              </a:rPr>
              <a:t> </a:t>
            </a:r>
            <a:r>
              <a:rPr lang="en-US" sz="1900" dirty="0">
                <a:latin typeface="+mn-lt"/>
              </a:rPr>
              <a:t>ja ASIOs</a:t>
            </a: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endParaRPr lang="en-US" sz="3650" dirty="0"/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endParaRPr lang="en-US" sz="3650" dirty="0"/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endParaRPr dirty="0"/>
          </a:p>
          <a:p>
            <a:pPr marL="360000" lvl="0" indent="-2711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000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1533165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9"/>
          <p:cNvSpPr txBox="1">
            <a:spLocks noGrp="1"/>
          </p:cNvSpPr>
          <p:nvPr>
            <p:ph type="title"/>
          </p:nvPr>
        </p:nvSpPr>
        <p:spPr>
          <a:xfrm>
            <a:off x="361950" y="0"/>
            <a:ext cx="8599170" cy="120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dirty="0" err="1">
                <a:latin typeface="+mj-lt"/>
              </a:rPr>
              <a:t>Järgmised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sammud</a:t>
            </a:r>
            <a:endParaRPr dirty="0">
              <a:latin typeface="+mj-lt"/>
            </a:endParaRPr>
          </a:p>
        </p:txBody>
      </p:sp>
      <p:sp>
        <p:nvSpPr>
          <p:cNvPr id="277" name="Google Shape;277;p9"/>
          <p:cNvSpPr txBox="1">
            <a:spLocks noGrp="1"/>
          </p:cNvSpPr>
          <p:nvPr>
            <p:ph type="body" idx="1"/>
          </p:nvPr>
        </p:nvSpPr>
        <p:spPr>
          <a:xfrm>
            <a:off x="180474" y="1203000"/>
            <a:ext cx="8780646" cy="3175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sz="1900" dirty="0" err="1">
                <a:latin typeface="+mn-lt"/>
              </a:rPr>
              <a:t>Ligipääsetavus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üritustel</a:t>
            </a:r>
            <a:endParaRPr lang="en-US" sz="1900" dirty="0">
              <a:latin typeface="+mn-lt"/>
            </a:endParaRP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sz="1900" dirty="0" err="1">
                <a:latin typeface="+mn-lt"/>
              </a:rPr>
              <a:t>Ülikooli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töötajate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teadlikkuse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kasvamine</a:t>
            </a:r>
            <a:endParaRPr lang="en-US" sz="1900" dirty="0">
              <a:latin typeface="+mn-lt"/>
            </a:endParaRP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sz="1900" dirty="0" err="1">
                <a:latin typeface="+mn-lt"/>
              </a:rPr>
              <a:t>Kogemuskohvik</a:t>
            </a:r>
            <a:endParaRPr lang="en-US" sz="1900" dirty="0">
              <a:latin typeface="+mn-lt"/>
            </a:endParaRP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r>
              <a:rPr lang="en-US" sz="1900" dirty="0" err="1">
                <a:latin typeface="+mn-lt"/>
              </a:rPr>
              <a:t>Elukoha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ligipääsetavus</a:t>
            </a:r>
            <a:endParaRPr lang="en-US" sz="1900" dirty="0">
              <a:latin typeface="+mn-lt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1900" dirty="0">
                <a:latin typeface="+mn-lt"/>
              </a:rPr>
              <a:t>    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1900" dirty="0">
                <a:latin typeface="+mn-lt"/>
              </a:rPr>
              <a:t>      </a:t>
            </a:r>
            <a:r>
              <a:rPr lang="en-US" sz="3200" dirty="0" err="1">
                <a:latin typeface="+mn-lt"/>
              </a:rPr>
              <a:t>Kus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teie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veel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arenguruumi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näete</a:t>
            </a:r>
            <a:r>
              <a:rPr lang="en-US" sz="3200" dirty="0">
                <a:latin typeface="+mn-lt"/>
              </a:rPr>
              <a:t>?</a:t>
            </a:r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endParaRPr lang="en-US" sz="1900" dirty="0"/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endParaRPr lang="en-US" sz="3650" dirty="0"/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endParaRPr lang="en-US" sz="3650" dirty="0"/>
          </a:p>
          <a:p>
            <a:pPr marL="360000" lvl="0" indent="-3600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⎯"/>
            </a:pPr>
            <a:endParaRPr dirty="0"/>
          </a:p>
          <a:p>
            <a:pPr marL="360000" lvl="0" indent="-2711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000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438138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20"/>
          <p:cNvSpPr txBox="1">
            <a:spLocks noGrp="1"/>
          </p:cNvSpPr>
          <p:nvPr>
            <p:ph type="ctrTitle"/>
          </p:nvPr>
        </p:nvSpPr>
        <p:spPr>
          <a:xfrm>
            <a:off x="646771" y="1224248"/>
            <a:ext cx="7772400" cy="1627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Times New Roman"/>
              <a:buNone/>
            </a:pPr>
            <a:r>
              <a:rPr lang="et-EE" sz="7200" dirty="0">
                <a:latin typeface="+mj-lt"/>
              </a:rPr>
              <a:t>T</a:t>
            </a:r>
            <a:r>
              <a:rPr lang="en-US" sz="7200" dirty="0" err="1">
                <a:latin typeface="+mj-lt"/>
              </a:rPr>
              <a:t>änan</a:t>
            </a:r>
            <a:r>
              <a:rPr lang="en-US" sz="7200" dirty="0">
                <a:latin typeface="+mj-lt"/>
              </a:rPr>
              <a:t> </a:t>
            </a:r>
            <a:r>
              <a:rPr lang="en-US" sz="7200" dirty="0" err="1">
                <a:latin typeface="+mj-lt"/>
              </a:rPr>
              <a:t>kaasa</a:t>
            </a:r>
            <a:r>
              <a:rPr lang="en-US" sz="7200" dirty="0">
                <a:latin typeface="+mj-lt"/>
              </a:rPr>
              <a:t> </a:t>
            </a:r>
            <a:r>
              <a:rPr lang="en-US" sz="7200" dirty="0" err="1">
                <a:latin typeface="+mj-lt"/>
              </a:rPr>
              <a:t>mõtlemast</a:t>
            </a:r>
            <a:r>
              <a:rPr lang="en-US" sz="7200" dirty="0">
                <a:latin typeface="+mj-lt"/>
              </a:rPr>
              <a:t>!</a:t>
            </a:r>
            <a:endParaRPr dirty="0">
              <a:latin typeface="+mj-lt"/>
            </a:endParaRPr>
          </a:p>
        </p:txBody>
      </p:sp>
      <p:sp>
        <p:nvSpPr>
          <p:cNvPr id="369" name="Google Shape;369;p20"/>
          <p:cNvSpPr txBox="1">
            <a:spLocks noGrp="1"/>
          </p:cNvSpPr>
          <p:nvPr>
            <p:ph type="subTitle" idx="1"/>
          </p:nvPr>
        </p:nvSpPr>
        <p:spPr>
          <a:xfrm>
            <a:off x="646771" y="2855940"/>
            <a:ext cx="7772400" cy="932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ct val="100000"/>
              <a:buNone/>
            </a:pPr>
            <a:r>
              <a:rPr lang="et-EE" sz="1800" dirty="0">
                <a:solidFill>
                  <a:srgbClr val="000000"/>
                </a:solidFill>
                <a:uFill>
                  <a:noFill/>
                </a:uFill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maarja.jogioja@tlu.ee</a:t>
            </a:r>
            <a:endParaRPr dirty="0">
              <a:solidFill>
                <a:srgbClr val="000000"/>
              </a:solidFill>
              <a:latin typeface="+mn-lt"/>
            </a:endParaRPr>
          </a:p>
          <a:p>
            <a:pPr marL="0" lvl="0" indent="0">
              <a:buSzPct val="100000"/>
            </a:pPr>
            <a:r>
              <a:rPr lang="en-US" sz="1800" dirty="0">
                <a:hlinkClick r:id="rId4"/>
              </a:rPr>
              <a:t>www.tlu.ee/erivajadusega-oppija-noustamine</a:t>
            </a:r>
            <a:endParaRPr sz="1800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U black">
  <a:themeElements>
    <a:clrScheme name="TLÜ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B224C"/>
      </a:accent1>
      <a:accent2>
        <a:srgbClr val="7AD2C6"/>
      </a:accent2>
      <a:accent3>
        <a:srgbClr val="F99E3B"/>
      </a:accent3>
      <a:accent4>
        <a:srgbClr val="B691D3"/>
      </a:accent4>
      <a:accent5>
        <a:srgbClr val="DBC7B6"/>
      </a:accent5>
      <a:accent6>
        <a:srgbClr val="67D4EC"/>
      </a:accent6>
      <a:hlink>
        <a:srgbClr val="DB224C"/>
      </a:hlink>
      <a:folHlink>
        <a:srgbClr val="94143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U white">
  <a:themeElements>
    <a:clrScheme name="TLÜ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B224C"/>
      </a:accent1>
      <a:accent2>
        <a:srgbClr val="7AD2C6"/>
      </a:accent2>
      <a:accent3>
        <a:srgbClr val="F99E3B"/>
      </a:accent3>
      <a:accent4>
        <a:srgbClr val="B691D3"/>
      </a:accent4>
      <a:accent5>
        <a:srgbClr val="DBC7B6"/>
      </a:accent5>
      <a:accent6>
        <a:srgbClr val="67D4EC"/>
      </a:accent6>
      <a:hlink>
        <a:srgbClr val="DB224C"/>
      </a:hlink>
      <a:folHlink>
        <a:srgbClr val="94143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373</Words>
  <Application>Microsoft Office PowerPoint</Application>
  <PresentationFormat>On-screen Show (16:9)</PresentationFormat>
  <Paragraphs>56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TU black</vt:lpstr>
      <vt:lpstr>TU white</vt:lpstr>
      <vt:lpstr>ERIVAJADUSEGA ÕPPIJATE ÜMARLAUD</vt:lpstr>
      <vt:lpstr>PowerPoint Presentation</vt:lpstr>
      <vt:lpstr>Tagasivaade eelmise aasta ettepankutele</vt:lpstr>
      <vt:lpstr>2023. Aasta erivajadusega üiõpilaste küsimustiku tulemused</vt:lpstr>
      <vt:lpstr>2023. Aasta erivajadusega üiõpilaste küsimustiku tulemused</vt:lpstr>
      <vt:lpstr>2022. Aasta tegevused </vt:lpstr>
      <vt:lpstr>Järgmised sammud</vt:lpstr>
      <vt:lpstr>Tänan kaasa mõtlemast!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ERIVAJADUSEGA ÕPPIJA TALLINNA ÜLIKOOLIS</dc:title>
  <dc:creator>Microsoft Office User</dc:creator>
  <cp:lastModifiedBy>Maarja Jõgioja</cp:lastModifiedBy>
  <cp:revision>12</cp:revision>
  <dcterms:created xsi:type="dcterms:W3CDTF">2018-05-31T10:13:30Z</dcterms:created>
  <dcterms:modified xsi:type="dcterms:W3CDTF">2023-02-21T12:17:35Z</dcterms:modified>
</cp:coreProperties>
</file>