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9"/>
  </p:notesMasterIdLst>
  <p:handoutMasterIdLst>
    <p:handoutMasterId r:id="rId20"/>
  </p:handoutMasterIdLst>
  <p:sldIdLst>
    <p:sldId id="279" r:id="rId2"/>
    <p:sldId id="257" r:id="rId3"/>
    <p:sldId id="268" r:id="rId4"/>
    <p:sldId id="278" r:id="rId5"/>
    <p:sldId id="263" r:id="rId6"/>
    <p:sldId id="264" r:id="rId7"/>
    <p:sldId id="265" r:id="rId8"/>
    <p:sldId id="272" r:id="rId9"/>
    <p:sldId id="266" r:id="rId10"/>
    <p:sldId id="274" r:id="rId11"/>
    <p:sldId id="267" r:id="rId12"/>
    <p:sldId id="270" r:id="rId13"/>
    <p:sldId id="271" r:id="rId14"/>
    <p:sldId id="260" r:id="rId15"/>
    <p:sldId id="261" r:id="rId16"/>
    <p:sldId id="276" r:id="rId17"/>
    <p:sldId id="269" r:id="rId18"/>
  </p:sldIdLst>
  <p:sldSz cx="9144000" cy="6858000" type="screen4x3"/>
  <p:notesSz cx="6858000" cy="9144000"/>
  <p:defaultTextStyle>
    <a:defPPr>
      <a:defRPr lang="en-GB"/>
    </a:defPPr>
    <a:lvl1pPr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1pPr>
    <a:lvl2pPr marL="742950" indent="-28575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2pPr>
    <a:lvl3pPr marL="11430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3pPr>
    <a:lvl4pPr marL="16002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4pPr>
    <a:lvl5pPr marL="2057400" indent="-228600" algn="l" defTabSz="449263" rtl="0" fontAlgn="base">
      <a:spcBef>
        <a:spcPct val="0"/>
      </a:spcBef>
      <a:spcAft>
        <a:spcPct val="0"/>
      </a:spcAft>
      <a:buClr>
        <a:srgbClr val="000000"/>
      </a:buClr>
      <a:buSzPct val="100000"/>
      <a:buFont typeface="Times New Roman" panose="02020603050405020304" pitchFamily="18" charset="0"/>
      <a:defRPr kern="1200">
        <a:solidFill>
          <a:schemeClr val="bg1"/>
        </a:solidFill>
        <a:latin typeface="Times New Roman" panose="02020603050405020304" pitchFamily="18" charset="0"/>
        <a:ea typeface="ＭＳ Ｐゴシック" panose="020B0600070205080204" pitchFamily="34" charset="-128"/>
        <a:cs typeface="+mn-cs"/>
      </a:defRPr>
    </a:lvl5pPr>
    <a:lvl6pPr marL="22860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6pPr>
    <a:lvl7pPr marL="27432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7pPr>
    <a:lvl8pPr marL="32004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8pPr>
    <a:lvl9pPr marL="3657600" algn="l" defTabSz="914400" rtl="0" eaLnBrk="1" latinLnBrk="0" hangingPunct="1">
      <a:defRPr kern="1200">
        <a:solidFill>
          <a:schemeClr val="bg1"/>
        </a:solidFill>
        <a:latin typeface="Times New Roman" panose="02020603050405020304" pitchFamily="18" charset="0"/>
        <a:ea typeface="ＭＳ Ｐゴシック" panose="020B0600070205080204" pitchFamily="34"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05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4019" autoAdjust="0"/>
    <p:restoredTop sz="94660"/>
  </p:normalViewPr>
  <p:slideViewPr>
    <p:cSldViewPr>
      <p:cViewPr>
        <p:scale>
          <a:sx n="97" d="100"/>
          <a:sy n="97" d="100"/>
        </p:scale>
        <p:origin x="-114" y="-25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61" d="100"/>
          <a:sy n="61" d="100"/>
        </p:scale>
        <p:origin x="2484" y="7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5826487-46EA-7345-A900-320199BCF9E0}" type="slidenum">
              <a:rPr lang="en-US" smtClean="0"/>
              <a:t>‹#›</a:t>
            </a:fld>
            <a:endParaRPr lang="en-US"/>
          </a:p>
        </p:txBody>
      </p:sp>
    </p:spTree>
    <p:extLst>
      <p:ext uri="{BB962C8B-B14F-4D97-AF65-F5344CB8AC3E}">
        <p14:creationId xmlns:p14="http://schemas.microsoft.com/office/powerpoint/2010/main" val="28435951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7" name="AutoShape 3"/>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8" name="AutoShape 4"/>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49" name="Text Box 5"/>
          <p:cNvSpPr txBox="1">
            <a:spLocks noChangeArrowheads="1"/>
          </p:cNvSpPr>
          <p:nvPr/>
        </p:nvSpPr>
        <p:spPr bwMode="auto">
          <a:xfrm>
            <a:off x="0" y="0"/>
            <a:ext cx="2971800"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0" name="Rectangle 6"/>
          <p:cNvSpPr>
            <a:spLocks noGrp="1" noChangeArrowheads="1"/>
          </p:cNvSpPr>
          <p:nvPr>
            <p:ph type="dt"/>
          </p:nvPr>
        </p:nvSpPr>
        <p:spPr bwMode="auto">
          <a:xfrm>
            <a:off x="3884613" y="0"/>
            <a:ext cx="2965450" cy="452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endParaRPr lang="et-EE"/>
          </a:p>
        </p:txBody>
      </p:sp>
      <p:sp>
        <p:nvSpPr>
          <p:cNvPr id="6151" name="Rectangle 7"/>
          <p:cNvSpPr>
            <a:spLocks noGrp="1" noRot="1" noChangeAspect="1" noChangeArrowheads="1"/>
          </p:cNvSpPr>
          <p:nvPr>
            <p:ph type="sldImg"/>
          </p:nvPr>
        </p:nvSpPr>
        <p:spPr bwMode="auto">
          <a:xfrm>
            <a:off x="1373188" y="1143000"/>
            <a:ext cx="4105275" cy="3079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52" name="Rectangle 8"/>
          <p:cNvSpPr>
            <a:spLocks noGrp="1" noChangeArrowheads="1"/>
          </p:cNvSpPr>
          <p:nvPr>
            <p:ph type="body"/>
          </p:nvPr>
        </p:nvSpPr>
        <p:spPr bwMode="auto">
          <a:xfrm>
            <a:off x="685800" y="4400550"/>
            <a:ext cx="5480050" cy="3594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t-EE" smtClean="0"/>
          </a:p>
        </p:txBody>
      </p:sp>
      <p:sp>
        <p:nvSpPr>
          <p:cNvPr id="6153" name="Text Box 9"/>
          <p:cNvSpPr txBox="1">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t-EE"/>
          </a:p>
        </p:txBody>
      </p:sp>
      <p:sp>
        <p:nvSpPr>
          <p:cNvPr id="6154" name="Rectangle 10"/>
          <p:cNvSpPr>
            <a:spLocks noGrp="1" noChangeArrowheads="1"/>
          </p:cNvSpPr>
          <p:nvPr>
            <p:ph type="sldNum"/>
          </p:nvPr>
        </p:nvSpPr>
        <p:spPr bwMode="auto">
          <a:xfrm>
            <a:off x="3884613" y="8685213"/>
            <a:ext cx="2965450" cy="452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723900" algn="l"/>
                <a:tab pos="1447800" algn="l"/>
                <a:tab pos="2171700" algn="l"/>
                <a:tab pos="2895600" algn="l"/>
              </a:tabLst>
              <a:defRPr sz="1200">
                <a:solidFill>
                  <a:srgbClr val="000000"/>
                </a:solidFill>
                <a:latin typeface="Calibri" panose="020F0502020204030204" pitchFamily="34" charset="0"/>
              </a:defRPr>
            </a:lvl1pPr>
          </a:lstStyle>
          <a:p>
            <a:fld id="{2E314BED-B06C-4493-9959-73D3F288AF98}" type="slidenum">
              <a:rPr lang="et-EE"/>
              <a:pPr/>
              <a:t>‹#›</a:t>
            </a:fld>
            <a:endParaRPr lang="et-EE"/>
          </a:p>
        </p:txBody>
      </p:sp>
    </p:spTree>
    <p:extLst>
      <p:ext uri="{BB962C8B-B14F-4D97-AF65-F5344CB8AC3E}">
        <p14:creationId xmlns:p14="http://schemas.microsoft.com/office/powerpoint/2010/main" val="998814208"/>
      </p:ext>
    </p:extLst>
  </p:cSld>
  <p:clrMap bg1="lt1" tx1="dk1" bg2="lt2" tx2="dk2" accent1="accent1" accent2="accent2" accent3="accent3" accent4="accent4" accent5="accent5" accent6="accent6" hlink="hlink" folHlink="folHlink"/>
  <p:hf hdr="0" ftr="0" dt="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27584" y="908720"/>
            <a:ext cx="7704856" cy="2664296"/>
          </a:xfrm>
        </p:spPr>
        <p:txBody>
          <a:bodyPr anchor="b"/>
          <a:lstStyle>
            <a:lvl1pPr algn="l">
              <a:lnSpc>
                <a:spcPct val="70000"/>
              </a:lnSpc>
              <a:defRPr sz="8000" b="0"/>
            </a:lvl1pPr>
          </a:lstStyle>
          <a:p>
            <a:r>
              <a:rPr lang="en-US" dirty="0" smtClean="0"/>
              <a:t>TITLE </a:t>
            </a:r>
            <a:r>
              <a:rPr lang="et-EE" dirty="0" smtClean="0"/>
              <a:t>OF THE </a:t>
            </a:r>
            <a:r>
              <a:rPr lang="en-US" dirty="0" smtClean="0"/>
              <a:t>presentation</a:t>
            </a:r>
            <a:endParaRPr lang="et-EE" dirty="0"/>
          </a:p>
        </p:txBody>
      </p:sp>
      <p:sp>
        <p:nvSpPr>
          <p:cNvPr id="3" name="Subtitle 2"/>
          <p:cNvSpPr>
            <a:spLocks noGrp="1"/>
          </p:cNvSpPr>
          <p:nvPr>
            <p:ph type="subTitle" idx="1" hasCustomPrompt="1"/>
          </p:nvPr>
        </p:nvSpPr>
        <p:spPr>
          <a:xfrm>
            <a:off x="827584" y="4149080"/>
            <a:ext cx="7704856" cy="1296144"/>
          </a:xfrm>
        </p:spPr>
        <p:txBody>
          <a:bodyPr/>
          <a:lstStyle>
            <a:lvl1pPr marL="0" indent="0" algn="l">
              <a:buNone/>
              <a:defRPr sz="3600" b="0" spc="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A</a:t>
            </a:r>
            <a:r>
              <a:rPr lang="et-EE" dirty="0" smtClean="0"/>
              <a:t>UTHOR</a:t>
            </a:r>
            <a:endParaRPr lang="en-US" dirty="0" smtClean="0"/>
          </a:p>
          <a:p>
            <a:r>
              <a:rPr lang="et-EE" dirty="0" smtClean="0"/>
              <a:t>Date</a:t>
            </a:r>
            <a:endParaRPr lang="et-EE" dirty="0"/>
          </a:p>
        </p:txBody>
      </p:sp>
    </p:spTree>
    <p:extLst>
      <p:ext uri="{BB962C8B-B14F-4D97-AF65-F5344CB8AC3E}">
        <p14:creationId xmlns:p14="http://schemas.microsoft.com/office/powerpoint/2010/main" val="110987474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5557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baseline="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34558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75557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1.</a:t>
            </a:r>
            <a:endParaRPr lang="en-US" sz="6600" dirty="0"/>
          </a:p>
        </p:txBody>
      </p:sp>
    </p:spTree>
    <p:extLst>
      <p:ext uri="{BB962C8B-B14F-4D97-AF65-F5344CB8AC3E}">
        <p14:creationId xmlns:p14="http://schemas.microsoft.com/office/powerpoint/2010/main" val="413330277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2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56136"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615617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3456136"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2.</a:t>
            </a:r>
            <a:endParaRPr lang="en-US" sz="6600" dirty="0"/>
          </a:p>
        </p:txBody>
      </p:sp>
    </p:spTree>
    <p:extLst>
      <p:ext uri="{BB962C8B-B14F-4D97-AF65-F5344CB8AC3E}">
        <p14:creationId xmlns:p14="http://schemas.microsoft.com/office/powerpoint/2010/main" val="204388990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_number_box">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120432" y="692696"/>
            <a:ext cx="2340000" cy="2340000"/>
          </a:xfrm>
          <a:solidFill>
            <a:srgbClr val="B20533"/>
          </a:solidFill>
        </p:spPr>
        <p:txBody>
          <a:bodyPr lIns="180000" tIns="374400" rIns="180000" bIns="140400" anchor="t"/>
          <a:lstStyle>
            <a:lvl1pPr marL="0" indent="0" algn="l">
              <a:lnSpc>
                <a:spcPct val="100000"/>
              </a:lnSpc>
              <a:buClr>
                <a:schemeClr val="bg1"/>
              </a:buClr>
              <a:buSzPct val="210000"/>
              <a:buFont typeface="+mj-lt"/>
              <a:buNone/>
              <a:defRPr sz="3600" b="0">
                <a:solidFill>
                  <a:schemeClr val="bg1"/>
                </a:solidFill>
              </a:defRPr>
            </a:lvl1pPr>
          </a:lstStyle>
          <a:p>
            <a:r>
              <a:rPr lang="en-US" dirty="0" smtClean="0"/>
              <a:t/>
            </a:r>
            <a:br>
              <a:rPr lang="en-US" dirty="0" smtClean="0"/>
            </a:br>
            <a:r>
              <a:rPr lang="et-EE" dirty="0" smtClean="0"/>
              <a:t>important title</a:t>
            </a:r>
            <a:endParaRPr lang="en-US" dirty="0"/>
          </a:p>
        </p:txBody>
      </p:sp>
      <p:sp>
        <p:nvSpPr>
          <p:cNvPr id="5" name="Picture Placeholder 4"/>
          <p:cNvSpPr>
            <a:spLocks noGrp="1"/>
          </p:cNvSpPr>
          <p:nvPr>
            <p:ph type="pic" sz="quarter" idx="10"/>
          </p:nvPr>
        </p:nvSpPr>
        <p:spPr>
          <a:xfrm>
            <a:off x="755576" y="692696"/>
            <a:ext cx="2340000" cy="2340000"/>
          </a:xfrm>
        </p:spPr>
        <p:txBody>
          <a:bodyPr/>
          <a:lstStyle/>
          <a:p>
            <a:endParaRPr lang="en-US" dirty="0" smtClean="0"/>
          </a:p>
          <a:p>
            <a:endParaRPr lang="en-US" dirty="0"/>
          </a:p>
        </p:txBody>
      </p:sp>
      <p:sp>
        <p:nvSpPr>
          <p:cNvPr id="7" name="Picture Placeholder 4"/>
          <p:cNvSpPr>
            <a:spLocks noGrp="1"/>
          </p:cNvSpPr>
          <p:nvPr>
            <p:ph type="pic" sz="quarter" idx="11"/>
          </p:nvPr>
        </p:nvSpPr>
        <p:spPr>
          <a:xfrm>
            <a:off x="3456136" y="692696"/>
            <a:ext cx="2340000" cy="2340000"/>
          </a:xfrm>
        </p:spPr>
        <p:txBody>
          <a:bodyPr/>
          <a:lstStyle/>
          <a:p>
            <a:endParaRPr lang="en-US" dirty="0" smtClean="0"/>
          </a:p>
          <a:p>
            <a:endParaRPr lang="en-US" dirty="0"/>
          </a:p>
        </p:txBody>
      </p:sp>
      <p:sp>
        <p:nvSpPr>
          <p:cNvPr id="9" name="Text Placeholder 8"/>
          <p:cNvSpPr>
            <a:spLocks noGrp="1"/>
          </p:cNvSpPr>
          <p:nvPr>
            <p:ph type="body" sz="quarter" idx="12" hasCustomPrompt="1"/>
          </p:nvPr>
        </p:nvSpPr>
        <p:spPr>
          <a:xfrm>
            <a:off x="755652" y="3284983"/>
            <a:ext cx="7704780" cy="2016225"/>
          </a:xfrm>
        </p:spPr>
        <p:txBody>
          <a:bodyPr/>
          <a:lstStyle>
            <a:lvl1pPr marL="0" indent="0">
              <a:buFontTx/>
              <a:buNone/>
              <a:defRPr sz="2200" i="1"/>
            </a:lvl1pPr>
          </a:lstStyle>
          <a:p>
            <a:pPr lvl="0"/>
            <a:r>
              <a:rPr lang="et-EE" dirty="0" smtClean="0"/>
              <a:t>Oluline sõnum</a:t>
            </a:r>
          </a:p>
        </p:txBody>
      </p:sp>
      <p:sp>
        <p:nvSpPr>
          <p:cNvPr id="6" name="Title 1"/>
          <p:cNvSpPr txBox="1">
            <a:spLocks/>
          </p:cNvSpPr>
          <p:nvPr userDrawn="1"/>
        </p:nvSpPr>
        <p:spPr bwMode="auto">
          <a:xfrm>
            <a:off x="6120432" y="836712"/>
            <a:ext cx="1656184" cy="864096"/>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pPr>
              <a:lnSpc>
                <a:spcPts val="2800"/>
              </a:lnSpc>
            </a:pPr>
            <a:r>
              <a:rPr lang="en-US" sz="6600" dirty="0" smtClean="0"/>
              <a:t>3.</a:t>
            </a:r>
            <a:endParaRPr lang="en-US" sz="6600" dirty="0"/>
          </a:p>
        </p:txBody>
      </p:sp>
    </p:spTree>
    <p:extLst>
      <p:ext uri="{BB962C8B-B14F-4D97-AF65-F5344CB8AC3E}">
        <p14:creationId xmlns:p14="http://schemas.microsoft.com/office/powerpoint/2010/main" val="257483593"/>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abe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489048"/>
            <a:ext cx="8223250" cy="1138239"/>
          </a:xfrm>
        </p:spPr>
        <p:txBody>
          <a:bodyPr anchor="t"/>
          <a:lstStyle>
            <a:lvl1pPr algn="r">
              <a:defRPr sz="4800" baseline="0">
                <a:solidFill>
                  <a:srgbClr val="B20533"/>
                </a:solidFill>
              </a:defRPr>
            </a:lvl1pPr>
          </a:lstStyle>
          <a:p>
            <a:r>
              <a:rPr lang="et-EE" dirty="0" smtClean="0"/>
              <a:t>Title of the table</a:t>
            </a:r>
            <a:endParaRPr lang="en-US" dirty="0"/>
          </a:p>
        </p:txBody>
      </p:sp>
      <p:sp>
        <p:nvSpPr>
          <p:cNvPr id="4" name="Table Placeholder 3"/>
          <p:cNvSpPr>
            <a:spLocks noGrp="1"/>
          </p:cNvSpPr>
          <p:nvPr>
            <p:ph type="tbl" sz="quarter" idx="10"/>
          </p:nvPr>
        </p:nvSpPr>
        <p:spPr>
          <a:xfrm>
            <a:off x="468315" y="1773337"/>
            <a:ext cx="8207375" cy="3671887"/>
          </a:xfrm>
        </p:spPr>
        <p:txBody>
          <a:bodyPr/>
          <a:lstStyle>
            <a:lvl1pPr marL="0" indent="0">
              <a:buNone/>
              <a:defRPr/>
            </a:lvl1pPr>
          </a:lstStyle>
          <a:p>
            <a:endParaRPr lang="en-US" dirty="0"/>
          </a:p>
        </p:txBody>
      </p:sp>
    </p:spTree>
    <p:extLst>
      <p:ext uri="{BB962C8B-B14F-4D97-AF65-F5344CB8AC3E}">
        <p14:creationId xmlns:p14="http://schemas.microsoft.com/office/powerpoint/2010/main" val="338920231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6146800" y="188640"/>
            <a:ext cx="2997200" cy="2997200"/>
          </a:xfrm>
        </p:spPr>
        <p:txBody>
          <a:bodyPr/>
          <a:lstStyle>
            <a:lvl1pPr marL="0" indent="0">
              <a:buNone/>
              <a:defRPr/>
            </a:lvl1pPr>
          </a:lstStyle>
          <a:p>
            <a:endParaRPr lang="en-US" dirty="0"/>
          </a:p>
        </p:txBody>
      </p:sp>
      <p:sp>
        <p:nvSpPr>
          <p:cNvPr id="2" name="Title 1"/>
          <p:cNvSpPr>
            <a:spLocks noGrp="1"/>
          </p:cNvSpPr>
          <p:nvPr>
            <p:ph type="title" hasCustomPrompt="1"/>
          </p:nvPr>
        </p:nvSpPr>
        <p:spPr>
          <a:xfrm>
            <a:off x="683568" y="548680"/>
            <a:ext cx="4978896" cy="576064"/>
          </a:xfrm>
        </p:spPr>
        <p:txBody>
          <a:bodyPr anchor="t"/>
          <a:lstStyle>
            <a:lvl1pPr>
              <a:defRPr>
                <a:solidFill>
                  <a:srgbClr val="B20533"/>
                </a:solidFill>
              </a:defRPr>
            </a:lvl1pPr>
          </a:lstStyle>
          <a:p>
            <a:r>
              <a:rPr lang="et-EE" dirty="0" smtClean="0"/>
              <a:t>TITLE</a:t>
            </a:r>
            <a:endParaRPr lang="en-US" dirty="0"/>
          </a:p>
        </p:txBody>
      </p:sp>
      <p:sp>
        <p:nvSpPr>
          <p:cNvPr id="6" name="Text Placeholder 5"/>
          <p:cNvSpPr>
            <a:spLocks noGrp="1"/>
          </p:cNvSpPr>
          <p:nvPr>
            <p:ph type="body" sz="quarter" idx="11"/>
          </p:nvPr>
        </p:nvSpPr>
        <p:spPr>
          <a:xfrm>
            <a:off x="682590" y="1484784"/>
            <a:ext cx="4967287" cy="3888432"/>
          </a:xfrm>
        </p:spPr>
        <p:txBody>
          <a:bodyPr anchor="t"/>
          <a:lstStyle/>
          <a:p>
            <a:pPr lvl="0"/>
            <a:r>
              <a:rPr lang="et-EE" dirty="0" smtClean="0"/>
              <a:t>Click to edit Master text styles</a:t>
            </a:r>
          </a:p>
        </p:txBody>
      </p:sp>
    </p:spTree>
    <p:extLst>
      <p:ext uri="{BB962C8B-B14F-4D97-AF65-F5344CB8AC3E}">
        <p14:creationId xmlns:p14="http://schemas.microsoft.com/office/powerpoint/2010/main" val="233797540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Picture Placeholder 5"/>
          <p:cNvSpPr>
            <a:spLocks noGrp="1"/>
          </p:cNvSpPr>
          <p:nvPr>
            <p:ph type="pic" sz="quarter" idx="10"/>
          </p:nvPr>
        </p:nvSpPr>
        <p:spPr>
          <a:xfrm>
            <a:off x="611188" y="548059"/>
            <a:ext cx="3529012" cy="3529013"/>
          </a:xfrm>
        </p:spPr>
        <p:txBody>
          <a:bodyPr/>
          <a:lstStyle>
            <a:lvl1pPr marL="0" indent="0">
              <a:buNone/>
              <a:defRPr/>
            </a:lvl1pPr>
          </a:lstStyle>
          <a:p>
            <a:endParaRPr lang="en-US" dirty="0"/>
          </a:p>
        </p:txBody>
      </p:sp>
      <p:sp>
        <p:nvSpPr>
          <p:cNvPr id="8" name="Text Placeholder 7"/>
          <p:cNvSpPr>
            <a:spLocks noGrp="1"/>
          </p:cNvSpPr>
          <p:nvPr>
            <p:ph type="body" sz="quarter" idx="11"/>
          </p:nvPr>
        </p:nvSpPr>
        <p:spPr>
          <a:xfrm>
            <a:off x="4500563" y="548059"/>
            <a:ext cx="3959225" cy="3529013"/>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100863600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16320" y="4653136"/>
            <a:ext cx="7886700" cy="1008112"/>
          </a:xfrm>
        </p:spPr>
        <p:txBody>
          <a:bodyPr/>
          <a:lstStyle>
            <a:lvl1pPr marL="0" indent="0" algn="l">
              <a:buNone/>
              <a:defRPr sz="2400" i="1"/>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dirty="0" smtClean="0"/>
              <a:t>Click to edit Master text styles</a:t>
            </a:r>
          </a:p>
        </p:txBody>
      </p:sp>
      <p:sp>
        <p:nvSpPr>
          <p:cNvPr id="4" name="Line 2"/>
          <p:cNvSpPr>
            <a:spLocks noChangeShapeType="1"/>
          </p:cNvSpPr>
          <p:nvPr userDrawn="1"/>
        </p:nvSpPr>
        <p:spPr bwMode="auto">
          <a:xfrm>
            <a:off x="611560" y="4365104"/>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
        <p:nvSpPr>
          <p:cNvPr id="6" name="Text Placeholder 7"/>
          <p:cNvSpPr>
            <a:spLocks noGrp="1"/>
          </p:cNvSpPr>
          <p:nvPr>
            <p:ph type="body" sz="quarter" idx="11"/>
          </p:nvPr>
        </p:nvSpPr>
        <p:spPr>
          <a:xfrm>
            <a:off x="4788023" y="692075"/>
            <a:ext cx="3744416"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1" name="Text Placeholder 7"/>
          <p:cNvSpPr>
            <a:spLocks noGrp="1"/>
          </p:cNvSpPr>
          <p:nvPr>
            <p:ph type="body" sz="quarter" idx="12"/>
          </p:nvPr>
        </p:nvSpPr>
        <p:spPr>
          <a:xfrm>
            <a:off x="611560" y="692075"/>
            <a:ext cx="3745048" cy="3457005"/>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Tree>
    <p:extLst>
      <p:ext uri="{BB962C8B-B14F-4D97-AF65-F5344CB8AC3E}">
        <p14:creationId xmlns:p14="http://schemas.microsoft.com/office/powerpoint/2010/main" val="414502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fade">
                                      <p:cBhvr>
                                        <p:cTn id="13" dur="500"/>
                                        <p:tgtEl>
                                          <p:spTgt spid="6">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fade">
                                      <p:cBhvr>
                                        <p:cTn id="16" dur="500"/>
                                        <p:tgtEl>
                                          <p:spTgt spid="6">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Effect transition="in" filter="fade">
                                      <p:cBhvr>
                                        <p:cTn id="19"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Vertical Title and Text">
    <p:spTree>
      <p:nvGrpSpPr>
        <p:cNvPr id="1" name=""/>
        <p:cNvGrpSpPr/>
        <p:nvPr/>
      </p:nvGrpSpPr>
      <p:grpSpPr>
        <a:xfrm>
          <a:off x="0" y="0"/>
          <a:ext cx="0" cy="0"/>
          <a:chOff x="0" y="0"/>
          <a:chExt cx="0" cy="0"/>
        </a:xfrm>
      </p:grpSpPr>
      <p:sp>
        <p:nvSpPr>
          <p:cNvPr id="4" name="Picture Placeholder 4"/>
          <p:cNvSpPr>
            <a:spLocks noGrp="1"/>
          </p:cNvSpPr>
          <p:nvPr>
            <p:ph type="pic" sz="quarter" idx="10"/>
          </p:nvPr>
        </p:nvSpPr>
        <p:spPr>
          <a:xfrm>
            <a:off x="5832400" y="3033762"/>
            <a:ext cx="2340000" cy="2340000"/>
          </a:xfrm>
        </p:spPr>
        <p:txBody>
          <a:bodyPr/>
          <a:lstStyle/>
          <a:p>
            <a:endParaRPr lang="en-US" dirty="0" smtClean="0"/>
          </a:p>
          <a:p>
            <a:endParaRPr lang="en-US" dirty="0"/>
          </a:p>
        </p:txBody>
      </p:sp>
      <p:sp>
        <p:nvSpPr>
          <p:cNvPr id="7" name="Picture Placeholder 6"/>
          <p:cNvSpPr>
            <a:spLocks noGrp="1"/>
          </p:cNvSpPr>
          <p:nvPr>
            <p:ph type="pic" sz="quarter" idx="12"/>
          </p:nvPr>
        </p:nvSpPr>
        <p:spPr>
          <a:xfrm>
            <a:off x="863277" y="548680"/>
            <a:ext cx="4824413" cy="4824413"/>
          </a:xfrm>
        </p:spPr>
        <p:txBody>
          <a:bodyPr/>
          <a:lstStyle>
            <a:lvl1pPr marL="0" indent="0">
              <a:buNone/>
              <a:defRPr/>
            </a:lvl1pPr>
          </a:lstStyle>
          <a:p>
            <a:endParaRPr lang="en-US" dirty="0"/>
          </a:p>
        </p:txBody>
      </p:sp>
      <p:sp>
        <p:nvSpPr>
          <p:cNvPr id="8" name="Picture Placeholder 4"/>
          <p:cNvSpPr>
            <a:spLocks noGrp="1"/>
          </p:cNvSpPr>
          <p:nvPr>
            <p:ph type="pic" sz="quarter" idx="13"/>
          </p:nvPr>
        </p:nvSpPr>
        <p:spPr>
          <a:xfrm>
            <a:off x="5832400" y="549226"/>
            <a:ext cx="2340000" cy="2340000"/>
          </a:xfrm>
        </p:spPr>
        <p:txBody>
          <a:bodyPr/>
          <a:lstStyle/>
          <a:p>
            <a:endParaRPr lang="en-US" dirty="0" smtClean="0"/>
          </a:p>
          <a:p>
            <a:endParaRPr lang="en-US" dirty="0"/>
          </a:p>
        </p:txBody>
      </p:sp>
    </p:spTree>
    <p:extLst>
      <p:ext uri="{BB962C8B-B14F-4D97-AF65-F5344CB8AC3E}">
        <p14:creationId xmlns:p14="http://schemas.microsoft.com/office/powerpoint/2010/main" val="44536028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3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860032" y="692696"/>
            <a:ext cx="3532386" cy="4608512"/>
          </a:xfrm>
        </p:spPr>
        <p:txBody>
          <a:bodyPr/>
          <a:lstStyle>
            <a:lvl1pPr indent="0">
              <a:lnSpc>
                <a:spcPct val="150000"/>
              </a:lnSpc>
              <a:defRPr sz="2400" baseline="0"/>
            </a:lvl1pPr>
          </a:lstStyle>
          <a:p>
            <a:r>
              <a:rPr lang="et-EE" dirty="0" smtClean="0"/>
              <a:t>Brand related information</a:t>
            </a:r>
            <a:endParaRPr lang="en-US" dirty="0"/>
          </a:p>
        </p:txBody>
      </p:sp>
      <p:pic>
        <p:nvPicPr>
          <p:cNvPr id="3" name="Picture 2"/>
          <p:cNvPicPr>
            <a:picLocks noChangeAspect="1"/>
          </p:cNvPicPr>
          <p:nvPr userDrawn="1"/>
        </p:nvPicPr>
        <p:blipFill>
          <a:blip r:embed="rId2"/>
          <a:stretch>
            <a:fillRect/>
          </a:stretch>
        </p:blipFill>
        <p:spPr>
          <a:xfrm>
            <a:off x="899592" y="548680"/>
            <a:ext cx="2276475" cy="5553075"/>
          </a:xfrm>
          <a:prstGeom prst="rect">
            <a:avLst/>
          </a:prstGeom>
        </p:spPr>
      </p:pic>
    </p:spTree>
    <p:extLst>
      <p:ext uri="{BB962C8B-B14F-4D97-AF65-F5344CB8AC3E}">
        <p14:creationId xmlns:p14="http://schemas.microsoft.com/office/powerpoint/2010/main" val="41153195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611560" y="1412776"/>
            <a:ext cx="7886700" cy="2880320"/>
          </a:xfrm>
        </p:spPr>
        <p:txBody>
          <a:bodyPr/>
          <a:lstStyle>
            <a:lvl1pPr marL="0" marR="0" indent="0" algn="ctr" defTabSz="449263" rtl="0" eaLnBrk="1" fontAlgn="base" latinLnBrk="0" hangingPunct="1">
              <a:lnSpc>
                <a:spcPct val="100000"/>
              </a:lnSpc>
              <a:spcBef>
                <a:spcPts val="0"/>
              </a:spcBef>
              <a:spcAft>
                <a:spcPts val="0"/>
              </a:spcAft>
              <a:buClr>
                <a:srgbClr val="B20533"/>
              </a:buClr>
              <a:buSzPct val="100000"/>
              <a:buFont typeface="Lucida Grande"/>
              <a:buNone/>
              <a:tabLst/>
              <a:defRPr sz="3600" baseline="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t-EE" dirty="0" smtClean="0"/>
              <a:t>Welcome</a:t>
            </a:r>
            <a:r>
              <a:rPr lang="en-US" dirty="0" smtClean="0"/>
              <a:t>!</a:t>
            </a:r>
          </a:p>
          <a:p>
            <a:pPr lvl="0"/>
            <a:endParaRPr lang="en-US" dirty="0" smtClean="0"/>
          </a:p>
          <a:p>
            <a:pPr lvl="0"/>
            <a:r>
              <a:rPr lang="en-US" dirty="0" err="1" smtClean="0"/>
              <a:t>Narva</a:t>
            </a:r>
            <a:r>
              <a:rPr lang="en-US" dirty="0" smtClean="0"/>
              <a:t> </a:t>
            </a:r>
            <a:r>
              <a:rPr lang="et-EE" dirty="0" smtClean="0"/>
              <a:t>Rd </a:t>
            </a:r>
            <a:r>
              <a:rPr lang="en-US" dirty="0" smtClean="0"/>
              <a:t>25, </a:t>
            </a:r>
            <a:r>
              <a:rPr lang="et-EE" dirty="0" smtClean="0"/>
              <a:t>10120 </a:t>
            </a:r>
            <a:r>
              <a:rPr lang="en-US" dirty="0" smtClean="0"/>
              <a:t>Tallinn </a:t>
            </a:r>
            <a:endParaRPr lang="et-EE" dirty="0" smtClean="0"/>
          </a:p>
          <a:p>
            <a:pPr lvl="0"/>
            <a:r>
              <a:rPr lang="et-EE" dirty="0" smtClean="0"/>
              <a:t>ESTONIA</a:t>
            </a:r>
            <a:endParaRPr lang="en-US" dirty="0" smtClean="0"/>
          </a:p>
          <a:p>
            <a:pPr lvl="0"/>
            <a:r>
              <a:rPr lang="en-US" dirty="0" smtClean="0"/>
              <a:t>www.tlu.ee</a:t>
            </a:r>
            <a:r>
              <a:rPr lang="et-EE" dirty="0" smtClean="0"/>
              <a:t>/en</a:t>
            </a:r>
            <a:endParaRPr lang="en-US" dirty="0" smtClean="0"/>
          </a:p>
          <a:p>
            <a:pPr lvl="0"/>
            <a:r>
              <a:rPr lang="en-US" dirty="0" smtClean="0"/>
              <a:t>tlu@tlu.ee</a:t>
            </a:r>
          </a:p>
          <a:p>
            <a:pPr lvl="0"/>
            <a:endParaRPr lang="en-US" dirty="0" smtClean="0"/>
          </a:p>
        </p:txBody>
      </p:sp>
      <p:sp>
        <p:nvSpPr>
          <p:cNvPr id="4" name="Line 2"/>
          <p:cNvSpPr>
            <a:spLocks noChangeShapeType="1"/>
          </p:cNvSpPr>
          <p:nvPr userDrawn="1"/>
        </p:nvSpPr>
        <p:spPr bwMode="auto">
          <a:xfrm>
            <a:off x="611560" y="5157192"/>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6267515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4047" y="476672"/>
            <a:ext cx="7886700" cy="3384376"/>
          </a:xfrm>
        </p:spPr>
        <p:txBody>
          <a:bodyPr anchor="b"/>
          <a:lstStyle>
            <a:lvl1pPr algn="ctr">
              <a:lnSpc>
                <a:spcPct val="75000"/>
              </a:lnSpc>
              <a:defRPr sz="8000" b="0" baseline="0"/>
            </a:lvl1pPr>
          </a:lstStyle>
          <a:p>
            <a:r>
              <a:rPr lang="et-EE" dirty="0" smtClean="0"/>
              <a:t>Title of the topic</a:t>
            </a:r>
            <a:endParaRPr lang="et-EE" dirty="0"/>
          </a:p>
        </p:txBody>
      </p:sp>
      <p:sp>
        <p:nvSpPr>
          <p:cNvPr id="3" name="Text Placeholder 2"/>
          <p:cNvSpPr>
            <a:spLocks noGrp="1"/>
          </p:cNvSpPr>
          <p:nvPr>
            <p:ph type="body" idx="1" hasCustomPrompt="1"/>
          </p:nvPr>
        </p:nvSpPr>
        <p:spPr>
          <a:xfrm>
            <a:off x="594047" y="4581129"/>
            <a:ext cx="7886700" cy="864096"/>
          </a:xfrm>
        </p:spPr>
        <p:txBody>
          <a:bodyPr/>
          <a:lstStyle>
            <a:lvl1pPr marL="0" indent="0" algn="ctr">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t-EE" dirty="0" smtClean="0"/>
              <a:t>Subtitle</a:t>
            </a:r>
            <a:r>
              <a:rPr lang="en-US" dirty="0" smtClean="0"/>
              <a:t>/ </a:t>
            </a:r>
            <a:r>
              <a:rPr lang="et-EE" dirty="0" smtClean="0"/>
              <a:t>Author / Date</a:t>
            </a:r>
            <a:endParaRPr lang="en-US" dirty="0" smtClean="0"/>
          </a:p>
        </p:txBody>
      </p:sp>
      <p:sp>
        <p:nvSpPr>
          <p:cNvPr id="4" name="Line 2"/>
          <p:cNvSpPr>
            <a:spLocks noChangeShapeType="1"/>
          </p:cNvSpPr>
          <p:nvPr userDrawn="1"/>
        </p:nvSpPr>
        <p:spPr bwMode="auto">
          <a:xfrm>
            <a:off x="589287" y="4149081"/>
            <a:ext cx="7896225" cy="1588"/>
          </a:xfrm>
          <a:prstGeom prst="line">
            <a:avLst/>
          </a:prstGeom>
          <a:noFill/>
          <a:ln w="25560">
            <a:solidFill>
              <a:srgbClr val="B91319"/>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t-EE"/>
          </a:p>
        </p:txBody>
      </p:sp>
    </p:spTree>
    <p:extLst>
      <p:ext uri="{BB962C8B-B14F-4D97-AF65-F5344CB8AC3E}">
        <p14:creationId xmlns:p14="http://schemas.microsoft.com/office/powerpoint/2010/main" val="304303003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Title</a:t>
            </a:r>
            <a:endParaRPr lang="et-EE" dirty="0"/>
          </a:p>
        </p:txBody>
      </p:sp>
      <p:sp>
        <p:nvSpPr>
          <p:cNvPr id="3" name="Content Placeholder 2"/>
          <p:cNvSpPr>
            <a:spLocks noGrp="1"/>
          </p:cNvSpPr>
          <p:nvPr>
            <p:ph idx="1"/>
          </p:nvPr>
        </p:nvSpPr>
        <p:spPr>
          <a:xfrm>
            <a:off x="457200" y="1604963"/>
            <a:ext cx="8223250" cy="3984277"/>
          </a:xfrm>
        </p:spPr>
        <p:txBody>
          <a:bodyPr/>
          <a:lstStyle>
            <a:lvl1pPr>
              <a:defRPr i="1"/>
            </a:lvl1pPr>
            <a:lvl2pPr>
              <a:defRPr i="1"/>
            </a:lvl2pPr>
            <a:lvl3pPr>
              <a:defRPr i="1"/>
            </a:lvl3pPr>
            <a:lvl4pPr>
              <a:defRPr i="1"/>
            </a:lvl4pPr>
            <a:lvl5pPr>
              <a:defRPr i="1"/>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55849847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rgbClr val="B20533"/>
                </a:solidFill>
              </a:defRPr>
            </a:lvl1pPr>
          </a:lstStyle>
          <a:p>
            <a:r>
              <a:rPr lang="et-EE" dirty="0" smtClean="0"/>
              <a:t>Title</a:t>
            </a:r>
            <a:endParaRPr lang="et-EE" dirty="0"/>
          </a:p>
        </p:txBody>
      </p:sp>
      <p:sp>
        <p:nvSpPr>
          <p:cNvPr id="3" name="Content Placeholder 2"/>
          <p:cNvSpPr>
            <a:spLocks noGrp="1"/>
          </p:cNvSpPr>
          <p:nvPr>
            <p:ph sz="half" idx="1" hasCustomPrompt="1"/>
          </p:nvPr>
        </p:nvSpPr>
        <p:spPr>
          <a:xfrm>
            <a:off x="457202"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Content Placeholder 3"/>
          <p:cNvSpPr>
            <a:spLocks noGrp="1"/>
          </p:cNvSpPr>
          <p:nvPr>
            <p:ph sz="half" idx="2" hasCustomPrompt="1"/>
          </p:nvPr>
        </p:nvSpPr>
        <p:spPr>
          <a:xfrm>
            <a:off x="4645027" y="1604963"/>
            <a:ext cx="4035425" cy="3912269"/>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384593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tmplLst>
          <p:tmpl lvl="2">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38" y="365125"/>
            <a:ext cx="7886700" cy="1325563"/>
          </a:xfrm>
        </p:spPr>
        <p:txBody>
          <a:bodyPr/>
          <a:lstStyle>
            <a:lvl1pPr>
              <a:defRPr>
                <a:solidFill>
                  <a:srgbClr val="B20533"/>
                </a:solidFill>
              </a:defRPr>
            </a:lvl1pPr>
          </a:lstStyle>
          <a:p>
            <a:r>
              <a:rPr lang="et-EE" dirty="0" smtClean="0"/>
              <a:t>Title</a:t>
            </a:r>
            <a:endParaRPr lang="et-EE" dirty="0"/>
          </a:p>
        </p:txBody>
      </p:sp>
      <p:sp>
        <p:nvSpPr>
          <p:cNvPr id="3" name="Text Placeholder 2"/>
          <p:cNvSpPr>
            <a:spLocks noGrp="1"/>
          </p:cNvSpPr>
          <p:nvPr>
            <p:ph type="body" idx="1" hasCustomPrompt="1"/>
          </p:nvPr>
        </p:nvSpPr>
        <p:spPr>
          <a:xfrm>
            <a:off x="630240" y="1681163"/>
            <a:ext cx="3868737"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Subtitle</a:t>
            </a:r>
            <a:endParaRPr lang="en-US" dirty="0" smtClean="0"/>
          </a:p>
        </p:txBody>
      </p:sp>
      <p:sp>
        <p:nvSpPr>
          <p:cNvPr id="4" name="Content Placeholder 3"/>
          <p:cNvSpPr>
            <a:spLocks noGrp="1"/>
          </p:cNvSpPr>
          <p:nvPr>
            <p:ph sz="half" idx="2" hasCustomPrompt="1"/>
          </p:nvPr>
        </p:nvSpPr>
        <p:spPr>
          <a:xfrm>
            <a:off x="630240" y="2505075"/>
            <a:ext cx="3868737"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5" name="Text Placeholder 4"/>
          <p:cNvSpPr>
            <a:spLocks noGrp="1"/>
          </p:cNvSpPr>
          <p:nvPr>
            <p:ph type="body" sz="quarter" idx="3" hasCustomPrompt="1"/>
          </p:nvPr>
        </p:nvSpPr>
        <p:spPr>
          <a:xfrm>
            <a:off x="4629150" y="1681163"/>
            <a:ext cx="3887788" cy="823912"/>
          </a:xfrm>
        </p:spPr>
        <p:txBody>
          <a:bodyPr anchor="t"/>
          <a:lstStyle>
            <a:lvl1pPr marL="0" indent="0">
              <a:buNone/>
              <a:defRPr sz="2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t-EE" dirty="0" smtClean="0"/>
              <a:t>Subtitle</a:t>
            </a:r>
            <a:endParaRPr lang="en-US" dirty="0" smtClean="0"/>
          </a:p>
        </p:txBody>
      </p:sp>
      <p:sp>
        <p:nvSpPr>
          <p:cNvPr id="6" name="Content Placeholder 5"/>
          <p:cNvSpPr>
            <a:spLocks noGrp="1"/>
          </p:cNvSpPr>
          <p:nvPr>
            <p:ph sz="quarter" idx="4" hasCustomPrompt="1"/>
          </p:nvPr>
        </p:nvSpPr>
        <p:spPr>
          <a:xfrm>
            <a:off x="4629150" y="2505075"/>
            <a:ext cx="3887788" cy="3012157"/>
          </a:xfrm>
        </p:spPr>
        <p:txBody>
          <a:bodyPr/>
          <a:lstStyle/>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Tree>
    <p:extLst>
      <p:ext uri="{BB962C8B-B14F-4D97-AF65-F5344CB8AC3E}">
        <p14:creationId xmlns:p14="http://schemas.microsoft.com/office/powerpoint/2010/main" val="24516216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Content Placeholder 2"/>
          <p:cNvSpPr txBox="1">
            <a:spLocks/>
          </p:cNvSpPr>
          <p:nvPr userDrawn="1"/>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t-EE" sz="3400" i="1" dirty="0"/>
          </a:p>
        </p:txBody>
      </p:sp>
    </p:spTree>
    <p:extLst>
      <p:ext uri="{BB962C8B-B14F-4D97-AF65-F5344CB8AC3E}">
        <p14:creationId xmlns:p14="http://schemas.microsoft.com/office/powerpoint/2010/main" val="35518278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30240" y="457200"/>
            <a:ext cx="2949575" cy="1600200"/>
          </a:xfrm>
        </p:spPr>
        <p:txBody>
          <a:bodyPr anchor="t"/>
          <a:lstStyle>
            <a:lvl1pPr>
              <a:defRPr sz="3200"/>
            </a:lvl1pPr>
          </a:lstStyle>
          <a:p>
            <a:r>
              <a:rPr lang="en-US" dirty="0" err="1" smtClean="0"/>
              <a:t>Väide</a:t>
            </a:r>
            <a:endParaRPr lang="et-EE" dirty="0"/>
          </a:p>
        </p:txBody>
      </p:sp>
      <p:sp>
        <p:nvSpPr>
          <p:cNvPr id="3" name="Content Placeholder 2"/>
          <p:cNvSpPr>
            <a:spLocks noGrp="1"/>
          </p:cNvSpPr>
          <p:nvPr>
            <p:ph idx="1" hasCustomPrompt="1"/>
          </p:nvPr>
        </p:nvSpPr>
        <p:spPr>
          <a:xfrm>
            <a:off x="3851920" y="457200"/>
            <a:ext cx="4629150" cy="520404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t-EE" dirty="0" smtClean="0"/>
              <a:t>First level</a:t>
            </a:r>
            <a:endParaRPr lang="en-US" dirty="0" smtClean="0"/>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t-EE" dirty="0"/>
          </a:p>
        </p:txBody>
      </p:sp>
      <p:sp>
        <p:nvSpPr>
          <p:cNvPr id="4" name="Text Placeholder 3"/>
          <p:cNvSpPr>
            <a:spLocks noGrp="1"/>
          </p:cNvSpPr>
          <p:nvPr>
            <p:ph type="body" sz="half" idx="2"/>
          </p:nvPr>
        </p:nvSpPr>
        <p:spPr>
          <a:xfrm>
            <a:off x="630240" y="2057401"/>
            <a:ext cx="2949575" cy="3603847"/>
          </a:xfrm>
        </p:spPr>
        <p:txBody>
          <a:bodyPr/>
          <a:lstStyle>
            <a:lvl1pPr marL="0" indent="0">
              <a:buNone/>
              <a:defRPr sz="24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29967224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436096" y="476672"/>
            <a:ext cx="3168352" cy="1584176"/>
          </a:xfrm>
        </p:spPr>
        <p:txBody>
          <a:bodyPr anchor="t"/>
          <a:lstStyle>
            <a:lvl1pPr>
              <a:defRPr sz="3200"/>
            </a:lvl1pPr>
          </a:lstStyle>
          <a:p>
            <a:r>
              <a:rPr lang="et-EE" dirty="0" smtClean="0"/>
              <a:t>Title of the picture</a:t>
            </a:r>
            <a:endParaRPr lang="et-EE" dirty="0"/>
          </a:p>
        </p:txBody>
      </p:sp>
      <p:sp>
        <p:nvSpPr>
          <p:cNvPr id="3" name="Picture Placeholder 2"/>
          <p:cNvSpPr>
            <a:spLocks noGrp="1"/>
          </p:cNvSpPr>
          <p:nvPr>
            <p:ph type="pic" idx="1"/>
          </p:nvPr>
        </p:nvSpPr>
        <p:spPr>
          <a:xfrm>
            <a:off x="467544" y="476672"/>
            <a:ext cx="4629150" cy="48965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t-EE"/>
          </a:p>
        </p:txBody>
      </p:sp>
      <p:sp>
        <p:nvSpPr>
          <p:cNvPr id="4" name="Text Placeholder 3"/>
          <p:cNvSpPr>
            <a:spLocks noGrp="1"/>
          </p:cNvSpPr>
          <p:nvPr>
            <p:ph type="body" sz="half" idx="2"/>
          </p:nvPr>
        </p:nvSpPr>
        <p:spPr>
          <a:xfrm>
            <a:off x="5436096" y="2276872"/>
            <a:ext cx="3168352" cy="3096344"/>
          </a:xfrm>
        </p:spPr>
        <p:txBody>
          <a:bodyPr/>
          <a:lstStyle>
            <a:lvl1pPr marL="0" indent="0">
              <a:buNone/>
              <a:defRPr sz="2200"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Tree>
    <p:extLst>
      <p:ext uri="{BB962C8B-B14F-4D97-AF65-F5344CB8AC3E}">
        <p14:creationId xmlns:p14="http://schemas.microsoft.com/office/powerpoint/2010/main" val="79170502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spTree>
      <p:nvGrpSpPr>
        <p:cNvPr id="1" name=""/>
        <p:cNvGrpSpPr/>
        <p:nvPr/>
      </p:nvGrpSpPr>
      <p:grpSpPr>
        <a:xfrm>
          <a:off x="0" y="0"/>
          <a:ext cx="0" cy="0"/>
          <a:chOff x="0" y="0"/>
          <a:chExt cx="0" cy="0"/>
        </a:xfrm>
      </p:grpSpPr>
      <p:sp>
        <p:nvSpPr>
          <p:cNvPr id="5" name="Rectangle 4"/>
          <p:cNvSpPr/>
          <p:nvPr userDrawn="1"/>
        </p:nvSpPr>
        <p:spPr bwMode="auto">
          <a:xfrm>
            <a:off x="6444208" y="0"/>
            <a:ext cx="2699792" cy="2780928"/>
          </a:xfrm>
          <a:prstGeom prst="rect">
            <a:avLst/>
          </a:prstGeom>
          <a:solidFill>
            <a:srgbClr val="B2053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pPr>
            <a:endParaRPr kumimoji="0" lang="en-US"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endParaRPr>
          </a:p>
        </p:txBody>
      </p:sp>
      <p:sp>
        <p:nvSpPr>
          <p:cNvPr id="8" name="Text Placeholder 7"/>
          <p:cNvSpPr>
            <a:spLocks noGrp="1"/>
          </p:cNvSpPr>
          <p:nvPr>
            <p:ph type="body" sz="quarter" idx="10"/>
          </p:nvPr>
        </p:nvSpPr>
        <p:spPr>
          <a:xfrm>
            <a:off x="611188" y="620688"/>
            <a:ext cx="5329237" cy="4896544"/>
          </a:xfrm>
        </p:spPr>
        <p:txBody>
          <a:bodyPr/>
          <a:lstStyle/>
          <a:p>
            <a:pPr lvl="0"/>
            <a:r>
              <a:rPr lang="et-EE" dirty="0" smtClean="0"/>
              <a:t>Click to edit Master text styles</a:t>
            </a:r>
          </a:p>
          <a:p>
            <a:pPr lvl="1"/>
            <a:r>
              <a:rPr lang="et-EE" dirty="0" smtClean="0"/>
              <a:t>Second level</a:t>
            </a:r>
          </a:p>
          <a:p>
            <a:pPr lvl="2"/>
            <a:r>
              <a:rPr lang="et-EE" dirty="0" smtClean="0"/>
              <a:t>Third level</a:t>
            </a:r>
          </a:p>
          <a:p>
            <a:pPr lvl="3"/>
            <a:r>
              <a:rPr lang="et-EE" dirty="0" smtClean="0"/>
              <a:t>Fourth level</a:t>
            </a:r>
          </a:p>
          <a:p>
            <a:pPr lvl="4"/>
            <a:r>
              <a:rPr lang="et-EE" dirty="0" smtClean="0"/>
              <a:t>Fifth level</a:t>
            </a:r>
            <a:endParaRPr lang="en-US" dirty="0"/>
          </a:p>
        </p:txBody>
      </p:sp>
      <p:sp>
        <p:nvSpPr>
          <p:cNvPr id="10" name="Picture Placeholder 9"/>
          <p:cNvSpPr>
            <a:spLocks noGrp="1"/>
          </p:cNvSpPr>
          <p:nvPr>
            <p:ph type="pic" sz="quarter" idx="11"/>
          </p:nvPr>
        </p:nvSpPr>
        <p:spPr>
          <a:xfrm>
            <a:off x="6443663" y="2780928"/>
            <a:ext cx="2700337" cy="2700338"/>
          </a:xfrm>
        </p:spPr>
        <p:txBody>
          <a:bodyPr/>
          <a:lstStyle>
            <a:lvl1pPr marL="0" indent="0">
              <a:buNone/>
              <a:defRPr/>
            </a:lvl1pPr>
          </a:lstStyle>
          <a:p>
            <a:endParaRPr lang="en-US" dirty="0"/>
          </a:p>
        </p:txBody>
      </p:sp>
      <p:sp>
        <p:nvSpPr>
          <p:cNvPr id="13" name="Title 1"/>
          <p:cNvSpPr>
            <a:spLocks noGrp="1"/>
          </p:cNvSpPr>
          <p:nvPr>
            <p:ph type="title" hasCustomPrompt="1"/>
          </p:nvPr>
        </p:nvSpPr>
        <p:spPr>
          <a:xfrm>
            <a:off x="6732240" y="260648"/>
            <a:ext cx="2088232" cy="2232248"/>
          </a:xfrm>
        </p:spPr>
        <p:txBody>
          <a:bodyPr anchor="ctr"/>
          <a:lstStyle>
            <a:lvl1pPr>
              <a:defRPr sz="4800" baseline="0">
                <a:solidFill>
                  <a:schemeClr val="bg1"/>
                </a:solidFill>
              </a:defRPr>
            </a:lvl1pPr>
          </a:lstStyle>
          <a:p>
            <a:r>
              <a:rPr lang="et-EE" dirty="0" smtClean="0"/>
              <a:t>FACT /</a:t>
            </a:r>
            <a:r>
              <a:rPr lang="en-US" dirty="0" smtClean="0"/>
              <a:t/>
            </a:r>
            <a:br>
              <a:rPr lang="en-US" dirty="0" smtClean="0"/>
            </a:br>
            <a:r>
              <a:rPr lang="et-EE" dirty="0" smtClean="0"/>
              <a:t>INFO</a:t>
            </a:r>
            <a:endParaRPr lang="et-EE" dirty="0"/>
          </a:p>
        </p:txBody>
      </p:sp>
    </p:spTree>
    <p:extLst>
      <p:ext uri="{BB962C8B-B14F-4D97-AF65-F5344CB8AC3E}">
        <p14:creationId xmlns:p14="http://schemas.microsoft.com/office/powerpoint/2010/main" val="8132778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1025" name="Rectangle 1"/>
          <p:cNvSpPr>
            <a:spLocks noChangeArrowheads="1"/>
          </p:cNvSpPr>
          <p:nvPr/>
        </p:nvSpPr>
        <p:spPr bwMode="auto">
          <a:xfrm>
            <a:off x="3486150" y="1"/>
            <a:ext cx="5670550" cy="188640"/>
          </a:xfrm>
          <a:prstGeom prst="rect">
            <a:avLst/>
          </a:prstGeom>
          <a:solidFill>
            <a:srgbClr val="B20533"/>
          </a:solidFill>
          <a:ln>
            <a:noFill/>
          </a:ln>
          <a:effectLst/>
          <a:extLst/>
        </p:spPr>
        <p:txBody>
          <a:bodyPr wrap="none" anchor="ctr"/>
          <a:lstStyle/>
          <a:p>
            <a:endParaRPr lang="et-EE"/>
          </a:p>
        </p:txBody>
      </p:sp>
      <p:sp>
        <p:nvSpPr>
          <p:cNvPr id="1028" name="Rectangle 4"/>
          <p:cNvSpPr>
            <a:spLocks noGrp="1" noChangeArrowheads="1"/>
          </p:cNvSpPr>
          <p:nvPr>
            <p:ph type="title"/>
          </p:nvPr>
        </p:nvSpPr>
        <p:spPr bwMode="auto">
          <a:xfrm>
            <a:off x="457200" y="273050"/>
            <a:ext cx="8223250" cy="11382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t-EE" dirty="0" smtClean="0"/>
              <a:t>Title</a:t>
            </a:r>
            <a:endParaRPr lang="en-GB" dirty="0" smtClean="0"/>
          </a:p>
        </p:txBody>
      </p:sp>
      <p:sp>
        <p:nvSpPr>
          <p:cNvPr id="1029" name="Rectangle 5"/>
          <p:cNvSpPr>
            <a:spLocks noGrp="1" noChangeArrowheads="1"/>
          </p:cNvSpPr>
          <p:nvPr>
            <p:ph type="body" idx="1"/>
          </p:nvPr>
        </p:nvSpPr>
        <p:spPr bwMode="auto">
          <a:xfrm>
            <a:off x="457200" y="1604963"/>
            <a:ext cx="8223250" cy="3984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dirty="0" err="1" smtClean="0"/>
              <a:t>Sõnum</a:t>
            </a:r>
            <a:endParaRPr lang="en-GB" dirty="0" smtClean="0"/>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pic>
        <p:nvPicPr>
          <p:cNvPr id="6" name="Picture 5" descr="TLU-logo-eng.png"/>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5004048" y="5373216"/>
            <a:ext cx="4129624" cy="1486252"/>
          </a:xfrm>
          <a:prstGeom prst="rect">
            <a:avLst/>
          </a:prstGeom>
        </p:spPr>
      </p:pic>
    </p:spTree>
  </p:cSld>
  <p:clrMap bg1="lt1" tx1="dk1" bg2="lt2" tx2="dk2" accent1="accent1" accent2="accent2" accent3="accent3" accent4="accent4" accent5="accent5" accent6="accent6" hlink="hlink" folHlink="folHlink"/>
  <p:sldLayoutIdLst>
    <p:sldLayoutId id="2147483653" r:id="rId1"/>
    <p:sldLayoutId id="2147483655" r:id="rId2"/>
    <p:sldLayoutId id="2147483654" r:id="rId3"/>
    <p:sldLayoutId id="2147483656" r:id="rId4"/>
    <p:sldLayoutId id="2147483657" r:id="rId5"/>
    <p:sldLayoutId id="2147483659" r:id="rId6"/>
    <p:sldLayoutId id="2147483660" r:id="rId7"/>
    <p:sldLayoutId id="2147483661" r:id="rId8"/>
    <p:sldLayoutId id="2147483662" r:id="rId9"/>
    <p:sldLayoutId id="2147483669" r:id="rId10"/>
    <p:sldLayoutId id="2147483670" r:id="rId11"/>
    <p:sldLayoutId id="2147483671" r:id="rId12"/>
    <p:sldLayoutId id="2147483665" r:id="rId13"/>
    <p:sldLayoutId id="2147483666" r:id="rId14"/>
    <p:sldLayoutId id="2147483667" r:id="rId15"/>
    <p:sldLayoutId id="2147483668" r:id="rId16"/>
    <p:sldLayoutId id="2147483663" r:id="rId17"/>
    <p:sldLayoutId id="2147483673" r:id="rId18"/>
    <p:sldLayoutId id="2147483672" r:id="rId19"/>
  </p:sldLayoutIdLst>
  <p:timing>
    <p:tnLst>
      <p:par>
        <p:cTn id="1" dur="indefinite" restart="never" nodeType="tmRoot"/>
      </p:par>
    </p:tnLst>
  </p:timing>
  <p:hf sldNum="0" hdr="0" ftr="0"/>
  <p:txStyles>
    <p:titleStyle>
      <a:lvl1pPr algn="l" defTabSz="449263" rtl="0" fontAlgn="base">
        <a:lnSpc>
          <a:spcPct val="75000"/>
        </a:lnSpc>
        <a:spcBef>
          <a:spcPct val="0"/>
        </a:spcBef>
        <a:spcAft>
          <a:spcPct val="0"/>
        </a:spcAft>
        <a:buClr>
          <a:srgbClr val="000000"/>
        </a:buClr>
        <a:buSzPct val="100000"/>
        <a:buFont typeface="Times New Roman" panose="02020603050405020304" pitchFamily="18" charset="0"/>
        <a:defRPr lang="en-GB" sz="4800" b="0" i="1" kern="1200" dirty="0" smtClean="0">
          <a:solidFill>
            <a:srgbClr val="000000"/>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p:titleStyle>
    <p:body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7.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TITLE </a:t>
            </a:r>
            <a:r>
              <a:rPr lang="et-EE" dirty="0"/>
              <a:t>OF THE </a:t>
            </a:r>
            <a:r>
              <a:rPr lang="en-US" dirty="0"/>
              <a:t>presentation</a:t>
            </a:r>
            <a:endParaRPr lang="et-EE" dirty="0"/>
          </a:p>
        </p:txBody>
      </p:sp>
      <p:sp>
        <p:nvSpPr>
          <p:cNvPr id="3" name="Subtitle 2"/>
          <p:cNvSpPr>
            <a:spLocks noGrp="1"/>
          </p:cNvSpPr>
          <p:nvPr>
            <p:ph type="subTitle" idx="1"/>
          </p:nvPr>
        </p:nvSpPr>
        <p:spPr/>
        <p:txBody>
          <a:bodyPr/>
          <a:lstStyle/>
          <a:p>
            <a:r>
              <a:rPr lang="et-EE" dirty="0" smtClean="0"/>
              <a:t>AUTHOR</a:t>
            </a:r>
          </a:p>
          <a:p>
            <a:r>
              <a:rPr lang="et-EE" dirty="0" smtClean="0"/>
              <a:t>01.01.2015</a:t>
            </a:r>
            <a:endParaRPr lang="et-EE" dirty="0"/>
          </a:p>
        </p:txBody>
      </p:sp>
    </p:spTree>
    <p:extLst>
      <p:ext uri="{BB962C8B-B14F-4D97-AF65-F5344CB8AC3E}">
        <p14:creationId xmlns:p14="http://schemas.microsoft.com/office/powerpoint/2010/main" val="12913994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t-EE" dirty="0" smtClean="0"/>
              <a:t>TITLE</a:t>
            </a:r>
            <a:endParaRPr lang="en-US" dirty="0"/>
          </a:p>
        </p:txBody>
      </p:sp>
      <p:sp>
        <p:nvSpPr>
          <p:cNvPr id="9" name="Content Placeholder 8"/>
          <p:cNvSpPr>
            <a:spLocks noGrp="1"/>
          </p:cNvSpPr>
          <p:nvPr>
            <p:ph idx="1"/>
          </p:nvPr>
        </p:nvSpPr>
        <p:spPr/>
        <p:txBody>
          <a:bodyPr/>
          <a:lstStyle/>
          <a:p>
            <a:r>
              <a:rPr lang="et-EE" sz="2400" dirty="0"/>
              <a:t>Lorem ipsum dolor sit amet, consectetur adipiscing elit, sed do eiusmod tempor incididunt ut labore et dolore magna aliqua. </a:t>
            </a:r>
            <a:endParaRPr lang="et-EE" dirty="0"/>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a:p>
            <a:r>
              <a:rPr lang="et-EE" sz="2400"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40685868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dirty="0" smtClean="0"/>
              <a:t>TITLE</a:t>
            </a:r>
            <a:endParaRPr lang="en-US" dirty="0"/>
          </a:p>
        </p:txBody>
      </p:sp>
      <p:sp>
        <p:nvSpPr>
          <p:cNvPr id="7" name="Content Placeholder 6"/>
          <p:cNvSpPr>
            <a:spLocks noGrp="1"/>
          </p:cNvSpPr>
          <p:nvPr>
            <p:ph sz="half" idx="1"/>
          </p:nvPr>
        </p:nvSpPr>
        <p:spPr/>
        <p:txBody>
          <a:bodyPr/>
          <a:lstStyle/>
          <a:p>
            <a:r>
              <a:rPr lang="et-EE" sz="2800" dirty="0"/>
              <a:t>Lorem ipsum dolor sit amet, </a:t>
            </a:r>
            <a:r>
              <a:rPr lang="et-EE" sz="2800" dirty="0" smtClean="0"/>
              <a:t>consectetur </a:t>
            </a:r>
            <a:r>
              <a:rPr lang="et-EE" sz="2800" dirty="0"/>
              <a:t>adipiscing elit, </a:t>
            </a:r>
            <a:r>
              <a:rPr lang="et-EE" sz="2800" dirty="0" smtClean="0"/>
              <a:t>sed </a:t>
            </a:r>
            <a:r>
              <a:rPr lang="et-EE" sz="2800" dirty="0"/>
              <a:t>do eiusmod tempor incididunt ut labore et dolore magna aliqua. </a:t>
            </a:r>
            <a:endParaRPr lang="et-EE" sz="2800" dirty="0" smtClean="0"/>
          </a:p>
          <a:p>
            <a:r>
              <a:rPr lang="et-EE" sz="2800" dirty="0"/>
              <a:t>Ut enim ad minim veniam, quis nostrud </a:t>
            </a:r>
            <a:r>
              <a:rPr lang="et-EE" sz="2800" dirty="0" smtClean="0"/>
              <a:t>exercitation...</a:t>
            </a:r>
          </a:p>
          <a:p>
            <a:endParaRPr lang="en-US" sz="2800" dirty="0"/>
          </a:p>
        </p:txBody>
      </p:sp>
      <p:sp>
        <p:nvSpPr>
          <p:cNvPr id="8" name="Content Placeholder 7"/>
          <p:cNvSpPr>
            <a:spLocks noGrp="1"/>
          </p:cNvSpPr>
          <p:nvPr>
            <p:ph sz="half" idx="2"/>
          </p:nvPr>
        </p:nvSpPr>
        <p:spPr/>
        <p:txBody>
          <a:bodyPr/>
          <a:lstStyle/>
          <a:p>
            <a:r>
              <a:rPr lang="et-EE" sz="2800" dirty="0"/>
              <a:t>Lorem ipsum dolor sit amet, consectetur adipiscing elit, sed do eiusmod tempor incididunt ut labore et dolore magna aliqua. </a:t>
            </a:r>
          </a:p>
        </p:txBody>
      </p:sp>
    </p:spTree>
    <p:extLst>
      <p:ext uri="{BB962C8B-B14F-4D97-AF65-F5344CB8AC3E}">
        <p14:creationId xmlns:p14="http://schemas.microsoft.com/office/powerpoint/2010/main" val="9036897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Picture Placeholder 7" descr="tlu_ivar_veermae_copyright_011.jpg"/>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a:stretch>
            <a:fillRect/>
          </a:stretch>
        </p:blipFill>
        <p:spPr/>
      </p:pic>
      <p:pic>
        <p:nvPicPr>
          <p:cNvPr id="9" name="Picture Placeholder 8" descr="Mariann-TudengTV.jpg"/>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l="16642" r="16642"/>
          <a:stretch>
            <a:fillRect/>
          </a:stretch>
        </p:blipFill>
        <p:spPr/>
      </p:pic>
      <p:pic>
        <p:nvPicPr>
          <p:cNvPr id="3" name="Picture Placeholder 2"/>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0" r="130"/>
          <a:stretch>
            <a:fillRect/>
          </a:stretch>
        </p:blipFill>
        <p:spPr/>
      </p:pic>
    </p:spTree>
    <p:extLst>
      <p:ext uri="{BB962C8B-B14F-4D97-AF65-F5344CB8AC3E}">
        <p14:creationId xmlns:p14="http://schemas.microsoft.com/office/powerpoint/2010/main" val="16547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5436096" y="476672"/>
            <a:ext cx="3168352" cy="792088"/>
          </a:xfrm>
        </p:spPr>
        <p:txBody>
          <a:bodyPr/>
          <a:lstStyle/>
          <a:p>
            <a:r>
              <a:rPr lang="et-EE" dirty="0" smtClean="0"/>
              <a:t>Title of the picture</a:t>
            </a:r>
            <a:br>
              <a:rPr lang="et-EE" dirty="0" smtClean="0"/>
            </a:br>
            <a:r>
              <a:rPr lang="et-EE" dirty="0" smtClean="0"/>
              <a:t>or something else</a:t>
            </a:r>
            <a:endParaRPr lang="en-US" dirty="0"/>
          </a:p>
        </p:txBody>
      </p:sp>
      <p:pic>
        <p:nvPicPr>
          <p:cNvPr id="8" name="Picture Placeholder 7" descr="10379720_650539311733163_3561738788542889878_o.jpg"/>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l="18315" r="18315"/>
          <a:stretch>
            <a:fillRect/>
          </a:stretch>
        </p:blipFill>
        <p:spPr/>
      </p:pic>
      <p:sp>
        <p:nvSpPr>
          <p:cNvPr id="7" name="Text Placeholder 6"/>
          <p:cNvSpPr>
            <a:spLocks noGrp="1"/>
          </p:cNvSpPr>
          <p:nvPr>
            <p:ph type="body" sz="half" idx="2"/>
          </p:nvPr>
        </p:nvSpPr>
        <p:spPr>
          <a:xfrm>
            <a:off x="5436096" y="1412776"/>
            <a:ext cx="3168352" cy="4104456"/>
          </a:xfrm>
        </p:spPr>
        <p:txBody>
          <a:bodyPr/>
          <a:lstStyle/>
          <a:p>
            <a:r>
              <a:rPr lang="et-EE" dirty="0"/>
              <a:t>Lorem ipsum dolor sit amet, consectetur adipiscing elit, sed do eiusmod tempor incididunt ut labore et dolore magna aliqua. </a:t>
            </a:r>
          </a:p>
          <a:p>
            <a:r>
              <a:rPr lang="et-EE" dirty="0"/>
              <a:t>Ut enim ad minim veniam, quis nostrud exercitation ullamco laboris nisi ut aliquip ex ea commodo consequat</a:t>
            </a:r>
            <a:r>
              <a:rPr lang="et-EE" dirty="0" smtClean="0"/>
              <a:t>.</a:t>
            </a:r>
            <a:endParaRPr lang="et-EE" dirty="0"/>
          </a:p>
          <a:p>
            <a:endParaRPr lang="en-US" dirty="0"/>
          </a:p>
        </p:txBody>
      </p:sp>
    </p:spTree>
    <p:extLst>
      <p:ext uri="{BB962C8B-B14F-4D97-AF65-F5344CB8AC3E}">
        <p14:creationId xmlns:p14="http://schemas.microsoft.com/office/powerpoint/2010/main" val="2403470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Title of the table</a:t>
            </a:r>
            <a:endParaRPr lang="en-US" dirty="0"/>
          </a:p>
        </p:txBody>
      </p:sp>
      <p:graphicFrame>
        <p:nvGraphicFramePr>
          <p:cNvPr id="4" name="Table Placeholder 3"/>
          <p:cNvGraphicFramePr>
            <a:graphicFrameLocks noGrp="1"/>
          </p:cNvGraphicFramePr>
          <p:nvPr>
            <p:ph type="tbl" sz="quarter" idx="10"/>
            <p:extLst>
              <p:ext uri="{D42A27DB-BD31-4B8C-83A1-F6EECF244321}">
                <p14:modId xmlns:p14="http://schemas.microsoft.com/office/powerpoint/2010/main" val="16920844"/>
              </p:ext>
            </p:extLst>
          </p:nvPr>
        </p:nvGraphicFramePr>
        <p:xfrm>
          <a:off x="467544" y="1844824"/>
          <a:ext cx="8207376" cy="3048000"/>
        </p:xfrm>
        <a:graphic>
          <a:graphicData uri="http://schemas.openxmlformats.org/drawingml/2006/table">
            <a:tbl>
              <a:tblPr firstRow="1" bandRow="1">
                <a:tableStyleId>{6E25E649-3F16-4E02-A733-19D2CDBF48F0}</a:tableStyleId>
              </a:tblPr>
              <a:tblGrid>
                <a:gridCol w="4103688"/>
                <a:gridCol w="4103688"/>
              </a:tblGrid>
              <a:tr h="375920">
                <a:tc>
                  <a:txBody>
                    <a:bodyPr/>
                    <a:lstStyle/>
                    <a:p>
                      <a:r>
                        <a:rPr lang="et-EE" sz="1900" smtClean="0"/>
                        <a:t>Title</a:t>
                      </a:r>
                      <a:r>
                        <a:rPr lang="et-EE" sz="1900" baseline="0" smtClean="0"/>
                        <a:t> of column</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Title</a:t>
                      </a:r>
                      <a:r>
                        <a:rPr lang="et-EE" sz="1900" baseline="0" dirty="0" smtClean="0"/>
                        <a:t> of column</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t-EE" sz="1900" dirty="0" smtClean="0"/>
                        <a:t>...</a:t>
                      </a:r>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75920">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42570828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p:cNvSpPr>
            <a:spLocks noGrp="1"/>
          </p:cNvSpPr>
          <p:nvPr>
            <p:ph type="title"/>
          </p:nvPr>
        </p:nvSpPr>
        <p:spPr>
          <a:xfrm>
            <a:off x="6732240" y="260648"/>
            <a:ext cx="2098576" cy="2232248"/>
          </a:xfrm>
        </p:spPr>
        <p:txBody>
          <a:bodyPr/>
          <a:lstStyle/>
          <a:p>
            <a:r>
              <a:rPr lang="et-EE" dirty="0" smtClean="0"/>
              <a:t>FACT / INFO</a:t>
            </a:r>
            <a:endParaRPr lang="en-US" dirty="0"/>
          </a:p>
        </p:txBody>
      </p:sp>
      <p:sp>
        <p:nvSpPr>
          <p:cNvPr id="6" name="Text Placeholder 5"/>
          <p:cNvSpPr>
            <a:spLocks noGrp="1"/>
          </p:cNvSpPr>
          <p:nvPr>
            <p:ph type="body" sz="quarter" idx="10"/>
          </p:nvPr>
        </p:nvSpPr>
        <p:spPr>
          <a:xfrm>
            <a:off x="611188" y="620688"/>
            <a:ext cx="5329237" cy="4896544"/>
          </a:xfrm>
        </p:spPr>
        <p:txBody>
          <a:bodyPr/>
          <a:lstStyle/>
          <a:p>
            <a:r>
              <a:rPr lang="et-EE" sz="2400" dirty="0"/>
              <a:t>Lorem ipsum dolor sit amet, consectetur adipiscing </a:t>
            </a:r>
            <a:r>
              <a:rPr lang="et-EE" sz="2400" dirty="0" smtClean="0"/>
              <a:t>elit </a:t>
            </a:r>
          </a:p>
          <a:p>
            <a:r>
              <a:rPr lang="et-EE" sz="2400" dirty="0" smtClean="0"/>
              <a:t>Ut </a:t>
            </a:r>
            <a:r>
              <a:rPr lang="et-EE" sz="2400" dirty="0"/>
              <a:t>enim ad minim </a:t>
            </a:r>
            <a:r>
              <a:rPr lang="et-EE" sz="2400" dirty="0" smtClean="0"/>
              <a:t>veniam</a:t>
            </a:r>
          </a:p>
          <a:p>
            <a:r>
              <a:rPr lang="et-EE" sz="2400" dirty="0" smtClean="0"/>
              <a:t>Lorem </a:t>
            </a:r>
            <a:r>
              <a:rPr lang="et-EE" sz="2400" dirty="0"/>
              <a:t>ipsum dolor sit amet, consectetur adipiscing </a:t>
            </a:r>
            <a:r>
              <a:rPr lang="et-EE" sz="2400" dirty="0" smtClean="0"/>
              <a:t>elit</a:t>
            </a:r>
          </a:p>
          <a:p>
            <a:r>
              <a:rPr lang="et-EE" sz="2400" dirty="0" smtClean="0"/>
              <a:t>Ut </a:t>
            </a:r>
            <a:r>
              <a:rPr lang="et-EE" sz="2400" dirty="0"/>
              <a:t>enim ad minim </a:t>
            </a:r>
            <a:r>
              <a:rPr lang="et-EE" sz="2400" dirty="0" smtClean="0"/>
              <a:t>veniam</a:t>
            </a:r>
          </a:p>
          <a:p>
            <a:r>
              <a:rPr lang="et-EE" sz="2400" dirty="0"/>
              <a:t>Lorem ipsum dolor sit amet, consectetur adipiscing elit </a:t>
            </a:r>
          </a:p>
          <a:p>
            <a:r>
              <a:rPr lang="et-EE" sz="2400" dirty="0"/>
              <a:t>Ut enim ad minim veniam</a:t>
            </a:r>
          </a:p>
          <a:p>
            <a:r>
              <a:rPr lang="et-EE" sz="2400" dirty="0"/>
              <a:t>Lorem ipsum dolor sit amet, consectetur adipiscing elit</a:t>
            </a:r>
          </a:p>
          <a:p>
            <a:r>
              <a:rPr lang="et-EE" sz="2400" dirty="0"/>
              <a:t>Ut enim ad minim </a:t>
            </a:r>
            <a:r>
              <a:rPr lang="et-EE" sz="2400" dirty="0" smtClean="0"/>
              <a:t>veniam</a:t>
            </a:r>
            <a:endParaRPr lang="et-EE" sz="2400" dirty="0"/>
          </a:p>
        </p:txBody>
      </p:sp>
      <p:pic>
        <p:nvPicPr>
          <p:cNvPr id="8" name="Picture Placeholder 7" descr="!-IMG_3937-fassaad-ruut.jpg"/>
          <p:cNvPicPr>
            <a:picLocks noGrp="1" noChangeAspect="1"/>
          </p:cNvPicPr>
          <p:nvPr>
            <p:ph type="pic" sz="quarter" idx="11"/>
          </p:nvPr>
        </p:nvPicPr>
        <p:blipFill>
          <a:blip r:embed="rId2" cstate="print">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7166645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You will acquire higher education at an </a:t>
            </a:r>
            <a:r>
              <a:rPr lang="en-US" b="1" dirty="0"/>
              <a:t>international level </a:t>
            </a:r>
            <a:r>
              <a:rPr lang="en-US" dirty="0"/>
              <a:t>in a </a:t>
            </a:r>
            <a:r>
              <a:rPr lang="en-US" b="1" dirty="0"/>
              <a:t>creative</a:t>
            </a:r>
            <a:r>
              <a:rPr lang="en-US" dirty="0"/>
              <a:t> and </a:t>
            </a:r>
            <a:r>
              <a:rPr lang="en-US" b="1" dirty="0" smtClean="0"/>
              <a:t>liberal</a:t>
            </a:r>
            <a:r>
              <a:rPr lang="et-EE" dirty="0" smtClean="0"/>
              <a:t/>
            </a:r>
            <a:br>
              <a:rPr lang="et-EE" dirty="0" smtClean="0"/>
            </a:br>
            <a:r>
              <a:rPr lang="en-US" b="1" dirty="0" smtClean="0"/>
              <a:t>environment</a:t>
            </a:r>
            <a:r>
              <a:rPr lang="en-US" dirty="0" smtClean="0"/>
              <a:t> </a:t>
            </a:r>
            <a:r>
              <a:rPr lang="en-US" dirty="0"/>
              <a:t>at Tallinn University</a:t>
            </a:r>
            <a:r>
              <a:rPr lang="en-US" dirty="0" smtClean="0"/>
              <a:t>.</a:t>
            </a:r>
            <a:endParaRPr lang="et-EE" dirty="0"/>
          </a:p>
        </p:txBody>
      </p:sp>
    </p:spTree>
    <p:extLst>
      <p:ext uri="{BB962C8B-B14F-4D97-AF65-F5344CB8AC3E}">
        <p14:creationId xmlns:p14="http://schemas.microsoft.com/office/powerpoint/2010/main" val="7439161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lvl="0"/>
            <a:r>
              <a:rPr lang="et-EE" dirty="0"/>
              <a:t>Welcome</a:t>
            </a:r>
            <a:r>
              <a:rPr lang="en-US" dirty="0"/>
              <a:t>!</a:t>
            </a:r>
          </a:p>
          <a:p>
            <a:pPr lvl="0"/>
            <a:endParaRPr lang="en-US" dirty="0"/>
          </a:p>
          <a:p>
            <a:pPr>
              <a:spcBef>
                <a:spcPct val="0"/>
              </a:spcBef>
              <a:spcAft>
                <a:spcPct val="0"/>
              </a:spcAft>
            </a:pPr>
            <a:r>
              <a:rPr lang="et-EE" altLang="et-EE" dirty="0"/>
              <a:t>Pikk 40</a:t>
            </a:r>
            <a:r>
              <a:rPr lang="en-US" altLang="et-EE" dirty="0"/>
              <a:t>, </a:t>
            </a:r>
            <a:r>
              <a:rPr lang="et-EE" altLang="et-EE" dirty="0"/>
              <a:t>44307 Rakvere</a:t>
            </a:r>
            <a:r>
              <a:rPr lang="en-US" altLang="et-EE" dirty="0"/>
              <a:t> </a:t>
            </a:r>
            <a:endParaRPr lang="et-EE" altLang="et-EE" dirty="0"/>
          </a:p>
          <a:p>
            <a:pPr>
              <a:spcBef>
                <a:spcPct val="0"/>
              </a:spcBef>
              <a:spcAft>
                <a:spcPct val="0"/>
              </a:spcAft>
            </a:pPr>
            <a:r>
              <a:rPr lang="et-EE" altLang="et-EE" dirty="0"/>
              <a:t>ESTONIA</a:t>
            </a:r>
            <a:endParaRPr lang="en-US" altLang="et-EE" dirty="0"/>
          </a:p>
          <a:p>
            <a:pPr>
              <a:spcBef>
                <a:spcPct val="0"/>
              </a:spcBef>
              <a:spcAft>
                <a:spcPct val="0"/>
              </a:spcAft>
            </a:pPr>
            <a:r>
              <a:rPr lang="en-US" altLang="et-EE" dirty="0"/>
              <a:t>www.tlu.ee</a:t>
            </a:r>
            <a:r>
              <a:rPr lang="et-EE" altLang="et-EE" dirty="0"/>
              <a:t>/</a:t>
            </a:r>
            <a:r>
              <a:rPr lang="et-EE" altLang="et-EE"/>
              <a:t>en</a:t>
            </a:r>
            <a:endParaRPr lang="en-US" altLang="et-EE" dirty="0"/>
          </a:p>
        </p:txBody>
      </p:sp>
    </p:spTree>
    <p:extLst>
      <p:ext uri="{BB962C8B-B14F-4D97-AF65-F5344CB8AC3E}">
        <p14:creationId xmlns:p14="http://schemas.microsoft.com/office/powerpoint/2010/main" val="25464581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smtClean="0"/>
              <a:t>Title of the topic</a:t>
            </a:r>
            <a:endParaRPr lang="en-US" dirty="0"/>
          </a:p>
        </p:txBody>
      </p:sp>
      <p:sp>
        <p:nvSpPr>
          <p:cNvPr id="3" name="Text Placeholder 2"/>
          <p:cNvSpPr>
            <a:spLocks noGrp="1"/>
          </p:cNvSpPr>
          <p:nvPr>
            <p:ph type="body" idx="1"/>
          </p:nvPr>
        </p:nvSpPr>
        <p:spPr/>
        <p:txBody>
          <a:bodyPr/>
          <a:lstStyle/>
          <a:p>
            <a:pPr lvl="0"/>
            <a:r>
              <a:rPr lang="et-EE" dirty="0"/>
              <a:t>Subtitle</a:t>
            </a:r>
            <a:r>
              <a:rPr lang="en-US" dirty="0"/>
              <a:t>/ </a:t>
            </a:r>
            <a:r>
              <a:rPr lang="et-EE" dirty="0"/>
              <a:t>Author / Date</a:t>
            </a:r>
            <a:endParaRPr lang="en-US" dirty="0"/>
          </a:p>
        </p:txBody>
      </p:sp>
    </p:spTree>
    <p:extLst>
      <p:ext uri="{BB962C8B-B14F-4D97-AF65-F5344CB8AC3E}">
        <p14:creationId xmlns:p14="http://schemas.microsoft.com/office/powerpoint/2010/main" val="11795504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Content Placeholder 2"/>
          <p:cNvSpPr txBox="1">
            <a:spLocks/>
          </p:cNvSpPr>
          <p:nvPr/>
        </p:nvSpPr>
        <p:spPr>
          <a:xfrm>
            <a:off x="457200" y="2132857"/>
            <a:ext cx="8223250" cy="2160240"/>
          </a:xfrm>
          <a:prstGeom prst="rect">
            <a:avLst/>
          </a:prstGeom>
        </p:spPr>
        <p:txBody>
          <a:bodyPr/>
          <a:lstStyle>
            <a:lvl1pPr marL="165600" indent="-342000" algn="l" defTabSz="449263" rtl="0" fontAlgn="base">
              <a:lnSpc>
                <a:spcPct val="90000"/>
              </a:lnSpc>
              <a:spcBef>
                <a:spcPts val="750"/>
              </a:spcBef>
              <a:spcAft>
                <a:spcPct val="0"/>
              </a:spcAft>
              <a:buClr>
                <a:srgbClr val="B20533"/>
              </a:buClr>
              <a:buSzPct val="100000"/>
              <a:buFont typeface="Lucida Grande"/>
              <a:buChar char="-"/>
              <a:defRPr lang="en-GB" sz="2600" kern="1200" dirty="0" smtClean="0">
                <a:solidFill>
                  <a:srgbClr val="000000"/>
                </a:solidFill>
                <a:latin typeface="Minion Pro" panose="02040503050201020203" pitchFamily="18" charset="0"/>
                <a:ea typeface="+mn-ea"/>
                <a:cs typeface="+mn-cs"/>
              </a:defRPr>
            </a:lvl1pPr>
            <a:lvl2pPr marL="800100" indent="-342900" algn="l" defTabSz="449263" rtl="0" fontAlgn="base">
              <a:lnSpc>
                <a:spcPct val="90000"/>
              </a:lnSpc>
              <a:spcBef>
                <a:spcPts val="375"/>
              </a:spcBef>
              <a:spcAft>
                <a:spcPct val="0"/>
              </a:spcAft>
              <a:buClr>
                <a:srgbClr val="B20533"/>
              </a:buClr>
              <a:buSzPct val="100000"/>
              <a:buFont typeface="Lucida Grande"/>
              <a:buChar char="-"/>
              <a:defRPr sz="2200" kern="1200">
                <a:solidFill>
                  <a:srgbClr val="000000"/>
                </a:solidFill>
                <a:latin typeface="Minion Pro"/>
                <a:ea typeface="+mn-ea"/>
                <a:cs typeface="Minion Pro"/>
              </a:defRPr>
            </a:lvl2pPr>
            <a:lvl3pPr marL="1200150" indent="-285750" algn="l" defTabSz="449263" rtl="0" fontAlgn="base">
              <a:lnSpc>
                <a:spcPct val="90000"/>
              </a:lnSpc>
              <a:spcBef>
                <a:spcPts val="375"/>
              </a:spcBef>
              <a:spcAft>
                <a:spcPct val="0"/>
              </a:spcAft>
              <a:buClr>
                <a:srgbClr val="B20533"/>
              </a:buClr>
              <a:buSzPct val="100000"/>
              <a:buFont typeface="Lucida Grande"/>
              <a:buChar char="-"/>
              <a:defRPr sz="1800" kern="1200">
                <a:solidFill>
                  <a:srgbClr val="000000"/>
                </a:solidFill>
                <a:latin typeface="Minion Pro"/>
                <a:ea typeface="+mn-ea"/>
                <a:cs typeface="Minion Pro"/>
              </a:defRPr>
            </a:lvl3pPr>
            <a:lvl4pPr marL="16002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4pPr>
            <a:lvl5pPr marL="2057400" indent="-228600" algn="l" defTabSz="449263" rtl="0" fontAlgn="base">
              <a:lnSpc>
                <a:spcPct val="90000"/>
              </a:lnSpc>
              <a:spcBef>
                <a:spcPts val="375"/>
              </a:spcBef>
              <a:spcAft>
                <a:spcPct val="0"/>
              </a:spcAft>
              <a:buClr>
                <a:srgbClr val="000000"/>
              </a:buClr>
              <a:buSzPct val="100000"/>
              <a:buFont typeface="Times New Roman" panose="02020603050405020304" pitchFamily="18" charset="0"/>
              <a:defRPr sz="1300" kern="1200">
                <a:solidFill>
                  <a:srgbClr val="000000"/>
                </a:solidFill>
                <a:latin typeface="Minion Pro"/>
                <a:ea typeface="+mn-ea"/>
                <a:cs typeface="Minion Pro"/>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t-EE" sz="3400" i="1" dirty="0" smtClean="0"/>
              <a:t>Lorem </a:t>
            </a:r>
            <a:r>
              <a:rPr lang="et-EE" sz="3400" i="1" dirty="0"/>
              <a:t>ipsum dolor sit amet, consectetur adipiscing elit, sed do eiusmod tempor incididunt ut labore et dolore magna aliqua</a:t>
            </a:r>
            <a:r>
              <a:rPr lang="et-EE" sz="3400" i="1" dirty="0" smtClean="0"/>
              <a:t>.</a:t>
            </a:r>
            <a:endParaRPr lang="et-EE" sz="3400" i="1" dirty="0"/>
          </a:p>
        </p:txBody>
      </p:sp>
    </p:spTree>
    <p:extLst>
      <p:ext uri="{BB962C8B-B14F-4D97-AF65-F5344CB8AC3E}">
        <p14:creationId xmlns:p14="http://schemas.microsoft.com/office/powerpoint/2010/main" val="15893889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30" r="130"/>
          <a:stretch>
            <a:fillRect/>
          </a:stretch>
        </p:blipFill>
        <p:spPr/>
      </p:pic>
      <p:sp>
        <p:nvSpPr>
          <p:cNvPr id="3" name="Title 2"/>
          <p:cNvSpPr>
            <a:spLocks noGrp="1"/>
          </p:cNvSpPr>
          <p:nvPr>
            <p:ph type="title"/>
          </p:nvPr>
        </p:nvSpPr>
        <p:spPr/>
        <p:txBody>
          <a:bodyPr/>
          <a:lstStyle/>
          <a:p>
            <a:r>
              <a:rPr lang="et-EE" dirty="0" smtClean="0"/>
              <a:t>Title</a:t>
            </a:r>
            <a:endParaRPr lang="et-EE" dirty="0"/>
          </a:p>
        </p:txBody>
      </p:sp>
      <p:sp>
        <p:nvSpPr>
          <p:cNvPr id="4" name="Text Placeholder 3"/>
          <p:cNvSpPr>
            <a:spLocks noGrp="1"/>
          </p:cNvSpPr>
          <p:nvPr>
            <p:ph type="body" sz="quarter" idx="11"/>
          </p:nvPr>
        </p:nvSpPr>
        <p:spPr/>
        <p:txBody>
          <a:bodyPr/>
          <a:lstStyle/>
          <a:p>
            <a:r>
              <a:rPr lang="et-EE" dirty="0" smtClean="0"/>
              <a:t>Lorem </a:t>
            </a:r>
            <a:r>
              <a:rPr lang="et-EE" dirty="0"/>
              <a:t>ipsum dolor sit amet, consectetur adipiscing </a:t>
            </a:r>
            <a:r>
              <a:rPr lang="et-EE" dirty="0" smtClean="0"/>
              <a:t>elit... </a:t>
            </a:r>
          </a:p>
          <a:p>
            <a:r>
              <a:rPr lang="et-EE" dirty="0" smtClean="0"/>
              <a:t>Ut </a:t>
            </a:r>
            <a:r>
              <a:rPr lang="et-EE" dirty="0"/>
              <a:t>enim ad minim veniam, quis nostrud exercitation </a:t>
            </a:r>
            <a:r>
              <a:rPr lang="et-EE" dirty="0" smtClean="0"/>
              <a:t>ullamco...</a:t>
            </a:r>
          </a:p>
          <a:p>
            <a:r>
              <a:rPr lang="et-EE" dirty="0" smtClean="0"/>
              <a:t>Duis </a:t>
            </a:r>
            <a:r>
              <a:rPr lang="et-EE" dirty="0"/>
              <a:t>aute irure dolor in reprehenderit in voluptate velit </a:t>
            </a:r>
            <a:r>
              <a:rPr lang="et-EE" dirty="0" smtClean="0"/>
              <a:t>...</a:t>
            </a:r>
            <a:endParaRPr lang="et-EE" dirty="0"/>
          </a:p>
        </p:txBody>
      </p:sp>
    </p:spTree>
    <p:extLst>
      <p:ext uri="{BB962C8B-B14F-4D97-AF65-F5344CB8AC3E}">
        <p14:creationId xmlns:p14="http://schemas.microsoft.com/office/powerpoint/2010/main" val="32881572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t-EE" sz="7200" dirty="0"/>
              <a:t>1</a:t>
            </a:r>
            <a:r>
              <a:rPr lang="et-EE" sz="7200" dirty="0" smtClean="0"/>
              <a:t>.</a:t>
            </a:r>
            <a:r>
              <a:rPr lang="et-EE" dirty="0"/>
              <a:t> </a:t>
            </a:r>
            <a:r>
              <a:rPr lang="et-EE" dirty="0" smtClean="0"/>
              <a:t/>
            </a:r>
            <a:br>
              <a:rPr lang="et-EE" dirty="0" smtClean="0"/>
            </a:br>
            <a:r>
              <a:rPr lang="et-EE" dirty="0" smtClean="0"/>
              <a:t>TITLE</a:t>
            </a:r>
            <a:r>
              <a:rPr lang="et-EE" dirty="0"/>
              <a:t/>
            </a:r>
            <a:br>
              <a:rPr lang="et-EE" dirty="0"/>
            </a:br>
            <a:endParaRPr lang="en-US" sz="3200" dirty="0"/>
          </a:p>
        </p:txBody>
      </p:sp>
      <p:pic>
        <p:nvPicPr>
          <p:cNvPr id="10" name="Picture Placeholder 9" descr="ASTRA-torn_ivar_veermae-003.jpg"/>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Text Placeholder 4"/>
          <p:cNvSpPr>
            <a:spLocks noGrp="1"/>
          </p:cNvSpPr>
          <p:nvPr>
            <p:ph type="body" sz="quarter" idx="12"/>
          </p:nvPr>
        </p:nvSpPr>
        <p:spPr>
          <a:xfrm>
            <a:off x="755652" y="3284983"/>
            <a:ext cx="7704780" cy="2304257"/>
          </a:xfrm>
        </p:spPr>
        <p:txBody>
          <a:bodyPr/>
          <a:lstStyle/>
          <a:p>
            <a:r>
              <a:rPr lang="et-EE" sz="2400" dirty="0" smtClean="0"/>
              <a:t>Lorem </a:t>
            </a:r>
            <a:r>
              <a:rPr lang="et-EE" sz="2400" dirty="0"/>
              <a:t>ipsum dolor sit amet, consectetur adipiscing elit, sed do eiusmod tempor incididunt ut labore et dolore magna aliqua. Ut enim ad minim veniam, quis nostrud exercitation ullamco laboris nisi ut aliquip ex ea commodo consequat</a:t>
            </a:r>
            <a:r>
              <a:rPr lang="et-EE" sz="2400" dirty="0" smtClean="0"/>
              <a:t>.</a:t>
            </a:r>
            <a:endParaRPr lang="et-EE" sz="2400" dirty="0"/>
          </a:p>
        </p:txBody>
      </p:sp>
      <p:pic>
        <p:nvPicPr>
          <p:cNvPr id="4" name="Picture Placeholder 3"/>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9658848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t-EE" sz="7200" dirty="0"/>
              <a:t>2.</a:t>
            </a:r>
            <a:r>
              <a:rPr lang="et-EE" dirty="0"/>
              <a:t/>
            </a:r>
            <a:br>
              <a:rPr lang="et-EE" dirty="0"/>
            </a:br>
            <a:r>
              <a:rPr lang="et-EE" dirty="0" smtClean="0"/>
              <a:t>TITLE</a:t>
            </a:r>
            <a:endParaRPr lang="en-US" dirty="0"/>
          </a:p>
        </p:txBody>
      </p:sp>
      <p:sp>
        <p:nvSpPr>
          <p:cNvPr id="9" name="Text Placeholder 8"/>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pic>
        <p:nvPicPr>
          <p:cNvPr id="14"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pic>
        <p:nvPicPr>
          <p:cNvPr id="2" name="Picture Placeholder 1"/>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73811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dirty="0"/>
          </a:p>
        </p:txBody>
      </p:sp>
      <p:sp>
        <p:nvSpPr>
          <p:cNvPr id="9" name="Text Placeholder 8"/>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sp>
        <p:nvSpPr>
          <p:cNvPr id="10" name="Title 1"/>
          <p:cNvSpPr txBox="1">
            <a:spLocks/>
          </p:cNvSpPr>
          <p:nvPr/>
        </p:nvSpPr>
        <p:spPr bwMode="auto">
          <a:xfrm>
            <a:off x="6084168" y="692696"/>
            <a:ext cx="2340000" cy="2340000"/>
          </a:xfrm>
          <a:prstGeom prst="rect">
            <a:avLst/>
          </a:prstGeom>
          <a:solidFill>
            <a:srgbClr val="B20533"/>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80000" tIns="374400" rIns="180000" bIns="140400" numCol="1" anchor="t" anchorCtr="0" compatLnSpc="1">
            <a:prstTxWarp prst="textNoShape">
              <a:avLst/>
            </a:prstTxWarp>
          </a:bodyPr>
          <a:lstStyle>
            <a:lvl1pPr marL="0" indent="0" algn="l" defTabSz="449263" rtl="0" fontAlgn="base">
              <a:lnSpc>
                <a:spcPct val="100000"/>
              </a:lnSpc>
              <a:spcBef>
                <a:spcPct val="0"/>
              </a:spcBef>
              <a:spcAft>
                <a:spcPct val="0"/>
              </a:spcAft>
              <a:buClr>
                <a:schemeClr val="bg1"/>
              </a:buClr>
              <a:buSzPct val="210000"/>
              <a:buFont typeface="+mj-lt"/>
              <a:buNone/>
              <a:defRPr lang="en-GB" sz="3600" b="0" i="1" kern="1200">
                <a:solidFill>
                  <a:schemeClr val="bg1"/>
                </a:solidFill>
                <a:latin typeface="Minion Pro"/>
                <a:ea typeface="ＭＳ Ｐゴシック" panose="020B0600070205080204" pitchFamily="34" charset="-128"/>
                <a:cs typeface="Minion Pro"/>
              </a:defRPr>
            </a:lvl1pPr>
            <a:lvl2pPr marL="742950" indent="-28575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2pPr>
            <a:lvl3pPr marL="1143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3pPr>
            <a:lvl4pPr marL="1600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4pPr>
            <a:lvl5pPr marL="20574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5pPr>
            <a:lvl6pPr marL="25146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6pPr>
            <a:lvl7pPr marL="29718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7pPr>
            <a:lvl8pPr marL="34290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8pPr>
            <a:lvl9pPr marL="3886200" indent="-228600" algn="l" defTabSz="449263" rtl="0" fontAlgn="base">
              <a:lnSpc>
                <a:spcPct val="90000"/>
              </a:lnSpc>
              <a:spcBef>
                <a:spcPct val="0"/>
              </a:spcBef>
              <a:spcAft>
                <a:spcPct val="0"/>
              </a:spcAft>
              <a:buClr>
                <a:srgbClr val="000000"/>
              </a:buClr>
              <a:buSzPct val="100000"/>
              <a:buFont typeface="Times New Roman" panose="02020603050405020304" pitchFamily="18" charset="0"/>
              <a:defRPr sz="2400" b="1">
                <a:solidFill>
                  <a:srgbClr val="000000"/>
                </a:solidFill>
                <a:latin typeface="Times New Roman" panose="02020603050405020304" pitchFamily="18" charset="0"/>
                <a:ea typeface="ＭＳ Ｐゴシック" panose="020B0600070205080204" pitchFamily="34" charset="-128"/>
              </a:defRPr>
            </a:lvl9pPr>
          </a:lstStyle>
          <a:p>
            <a:r>
              <a:rPr lang="et-EE" sz="6600" dirty="0" smtClean="0"/>
              <a:t>3.</a:t>
            </a:r>
            <a:r>
              <a:rPr lang="et-EE" dirty="0" smtClean="0"/>
              <a:t/>
            </a:r>
            <a:br>
              <a:rPr lang="et-EE" dirty="0" smtClean="0"/>
            </a:br>
            <a:r>
              <a:rPr lang="et-EE" dirty="0" smtClean="0"/>
              <a:t>TITLE</a:t>
            </a:r>
            <a:endParaRPr lang="et-EE" dirty="0"/>
          </a:p>
        </p:txBody>
      </p:sp>
      <p:pic>
        <p:nvPicPr>
          <p:cNvPr id="11" name="Picture Placeholder 7"/>
          <p:cNvPicPr>
            <a:picLocks noGrp="1" noChangeAspect="1"/>
          </p:cNvPicPr>
          <p:nvPr>
            <p:ph type="pic" sz="quarter" idx="11"/>
          </p:nvPr>
        </p:nvPicPr>
        <p:blipFill>
          <a:blip r:embed="rId2">
            <a:extLst>
              <a:ext uri="{28A0092B-C50C-407E-A947-70E740481C1C}">
                <a14:useLocalDpi xmlns:a14="http://schemas.microsoft.com/office/drawing/2010/main" val="0"/>
              </a:ext>
            </a:extLst>
          </a:blip>
          <a:srcRect/>
          <a:stretch>
            <a:fillRect/>
          </a:stretch>
        </p:blipFill>
        <p:spPr/>
      </p:pic>
      <p:pic>
        <p:nvPicPr>
          <p:cNvPr id="12" name="Picture Placeholder 6"/>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288389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t-EE" dirty="0"/>
              <a:t>Lorem ipsum dolor sit amet, consectetur adipiscing elit, sed do eiusmod tempor incididunt ut labore et dolore magna aliqua. </a:t>
            </a:r>
          </a:p>
        </p:txBody>
      </p:sp>
      <p:sp>
        <p:nvSpPr>
          <p:cNvPr id="7" name="Text Placeholder 6"/>
          <p:cNvSpPr>
            <a:spLocks noGrp="1"/>
          </p:cNvSpPr>
          <p:nvPr>
            <p:ph type="body" sz="quarter" idx="11"/>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 </a:t>
            </a:r>
          </a:p>
        </p:txBody>
      </p:sp>
      <p:sp>
        <p:nvSpPr>
          <p:cNvPr id="8" name="Text Placeholder 7"/>
          <p:cNvSpPr>
            <a:spLocks noGrp="1"/>
          </p:cNvSpPr>
          <p:nvPr>
            <p:ph type="body" sz="quarter" idx="12"/>
          </p:nvPr>
        </p:nvSpPr>
        <p:spPr/>
        <p:txBody>
          <a:bodyPr/>
          <a:lstStyle/>
          <a:p>
            <a:r>
              <a:rPr lang="et-EE" sz="2400" dirty="0"/>
              <a:t>Lorem ipsum dolor sit amet, consectetur adipiscing elit, sed do eiusmod tempor incididunt ut labore et dolore magna aliqua. Ut enim ad minim veniam, quis nostrud exercitation ullamco laboris nisi ut aliquip ex ea commodo consequat</a:t>
            </a:r>
            <a:r>
              <a:rPr lang="et-EE" sz="2400" dirty="0" smtClean="0"/>
              <a:t>.</a:t>
            </a:r>
            <a:endParaRPr lang="en-US" dirty="0"/>
          </a:p>
        </p:txBody>
      </p:sp>
    </p:spTree>
    <p:extLst>
      <p:ext uri="{BB962C8B-B14F-4D97-AF65-F5344CB8AC3E}">
        <p14:creationId xmlns:p14="http://schemas.microsoft.com/office/powerpoint/2010/main" val="42512155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et-EE" dirty="0"/>
              <a:t>Lorem ipsum dolor sit </a:t>
            </a:r>
            <a:r>
              <a:rPr lang="et-EE" dirty="0" smtClean="0"/>
              <a:t>amet</a:t>
            </a:r>
          </a:p>
          <a:p>
            <a:r>
              <a:rPr lang="et-EE" cap="all" dirty="0"/>
              <a:t>Lorem ipsum dolor sit </a:t>
            </a:r>
            <a:r>
              <a:rPr lang="et-EE" cap="all" dirty="0" smtClean="0"/>
              <a:t>amet</a:t>
            </a:r>
            <a:endParaRPr lang="en-US" cap="all" dirty="0"/>
          </a:p>
        </p:txBody>
      </p:sp>
      <p:sp>
        <p:nvSpPr>
          <p:cNvPr id="8" name="Text Placeholder 7"/>
          <p:cNvSpPr>
            <a:spLocks noGrp="1"/>
          </p:cNvSpPr>
          <p:nvPr>
            <p:ph type="body" sz="quarter" idx="11"/>
          </p:nvPr>
        </p:nvSpPr>
        <p:spPr/>
        <p:txBody>
          <a:bodyPr/>
          <a:lstStyle/>
          <a:p>
            <a:r>
              <a:rPr lang="et-EE" sz="2800" dirty="0"/>
              <a:t>Lorem ipsum dolor sit amet</a:t>
            </a:r>
          </a:p>
          <a:p>
            <a:r>
              <a:rPr lang="et-EE" sz="2800" dirty="0"/>
              <a:t>Lorem ipsum dolor sit amet</a:t>
            </a:r>
          </a:p>
          <a:p>
            <a:r>
              <a:rPr lang="et-EE" sz="2800" dirty="0"/>
              <a:t>Lorem ipsum dolor sit amet</a:t>
            </a:r>
          </a:p>
          <a:p>
            <a:r>
              <a:rPr lang="et-EE" sz="2800" dirty="0"/>
              <a:t>Lorem ipsum dolor sit </a:t>
            </a:r>
            <a:r>
              <a:rPr lang="et-EE" sz="2800" dirty="0" smtClean="0"/>
              <a:t>amet</a:t>
            </a:r>
            <a:endParaRPr lang="et-EE" sz="2800" dirty="0"/>
          </a:p>
        </p:txBody>
      </p:sp>
      <p:pic>
        <p:nvPicPr>
          <p:cNvPr id="9" name="Picture Placeholder 5"/>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Tree>
    <p:extLst>
      <p:ext uri="{BB962C8B-B14F-4D97-AF65-F5344CB8AC3E}">
        <p14:creationId xmlns:p14="http://schemas.microsoft.com/office/powerpoint/2010/main" val="36126037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LÜ">
      <a:dk1>
        <a:srgbClr val="000000"/>
      </a:dk1>
      <a:lt1>
        <a:srgbClr val="FFFFFF"/>
      </a:lt1>
      <a:dk2>
        <a:srgbClr val="000000"/>
      </a:dk2>
      <a:lt2>
        <a:srgbClr val="808080"/>
      </a:lt2>
      <a:accent1>
        <a:srgbClr val="B20533"/>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sz="1800" b="0" i="0" u="none" strike="noStrike" cap="none" normalizeH="0" baseline="0" smtClean="0">
            <a:ln>
              <a:noFill/>
            </a:ln>
            <a:solidFill>
              <a:schemeClr val="bg1"/>
            </a:solidFill>
            <a:effectLst/>
            <a:latin typeface="Times New Roman" panose="02020603050405020304" pitchFamily="18" charset="0"/>
            <a:ea typeface="ＭＳ Ｐゴシック" panose="020B060007020508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4056</TotalTime>
  <Words>638</Words>
  <Application>Microsoft Office PowerPoint</Application>
  <PresentationFormat>Ekraaniseanss (4:3)</PresentationFormat>
  <Paragraphs>58</Paragraphs>
  <Slides>17</Slides>
  <Notes>0</Notes>
  <HiddenSlides>0</HiddenSlides>
  <MMClips>0</MMClips>
  <ScaleCrop>false</ScaleCrop>
  <HeadingPairs>
    <vt:vector size="4" baseType="variant">
      <vt:variant>
        <vt:lpstr>Kujundus</vt:lpstr>
      </vt:variant>
      <vt:variant>
        <vt:i4>1</vt:i4>
      </vt:variant>
      <vt:variant>
        <vt:lpstr>Slaidipealkirjad</vt:lpstr>
      </vt:variant>
      <vt:variant>
        <vt:i4>17</vt:i4>
      </vt:variant>
    </vt:vector>
  </HeadingPairs>
  <TitlesOfParts>
    <vt:vector size="18" baseType="lpstr">
      <vt:lpstr>Office Theme</vt:lpstr>
      <vt:lpstr>TITLE OF THE presentation</vt:lpstr>
      <vt:lpstr>Title of the topic</vt:lpstr>
      <vt:lpstr>PowerPointi esitlus</vt:lpstr>
      <vt:lpstr>Title</vt:lpstr>
      <vt:lpstr>1.  TITLE </vt:lpstr>
      <vt:lpstr>2. TITLE</vt:lpstr>
      <vt:lpstr>PowerPointi esitlus</vt:lpstr>
      <vt:lpstr>PowerPointi esitlus</vt:lpstr>
      <vt:lpstr>PowerPointi esitlus</vt:lpstr>
      <vt:lpstr>TITLE</vt:lpstr>
      <vt:lpstr>TITLE</vt:lpstr>
      <vt:lpstr>PowerPointi esitlus</vt:lpstr>
      <vt:lpstr>Title of the picture or something else</vt:lpstr>
      <vt:lpstr>Title of the table</vt:lpstr>
      <vt:lpstr>FACT / INFO</vt:lpstr>
      <vt:lpstr>You will acquire higher education at an international level in a creative and liberal environment at Tallinn University.</vt:lpstr>
      <vt:lpstr>PowerPointi esitlus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Kasutaja</cp:lastModifiedBy>
  <cp:revision>172</cp:revision>
  <cp:lastPrinted>2014-11-06T11:21:17Z</cp:lastPrinted>
  <dcterms:created xsi:type="dcterms:W3CDTF">2013-01-09T16:04:06Z</dcterms:created>
  <dcterms:modified xsi:type="dcterms:W3CDTF">2015-09-11T13:29:19Z</dcterms:modified>
</cp:coreProperties>
</file>