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EB Garamond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g7FFwzg9H15c2SZmvclIuNgD9R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7DDDBE-C41B-4352-93EC-1B845B587A32}">
  <a:tblStyle styleId="{F37DDDBE-C41B-4352-93EC-1B845B587A32}" styleName="Table_0">
    <a:wholeTbl>
      <a:tcTxStyle b="off" i="off">
        <a:font>
          <a:latin typeface="Minion Pro"/>
          <a:ea typeface="Minion Pro"/>
          <a:cs typeface="Minion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Minion Pro"/>
          <a:ea typeface="Minion Pro"/>
          <a:cs typeface="Minion Pro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Minion Pro"/>
          <a:ea typeface="Minion Pro"/>
          <a:cs typeface="Minion Pro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Minion Pro"/>
          <a:ea typeface="Minion Pro"/>
          <a:cs typeface="Minion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Minion Pro"/>
          <a:ea typeface="Minion Pro"/>
          <a:cs typeface="Minion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EBGaramo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EBGaramond-italic.fntdata"/><Relationship Id="rId50" Type="http://schemas.openxmlformats.org/officeDocument/2006/relationships/font" Target="fonts/EBGaramond-bold.fntdata"/><Relationship Id="rId53" Type="http://customschemas.google.com/relationships/presentationmetadata" Target="metadata"/><Relationship Id="rId52" Type="http://schemas.openxmlformats.org/officeDocument/2006/relationships/font" Target="fonts/EBGaramon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44"/>
          <p:cNvSpPr txBox="1"/>
          <p:nvPr>
            <p:ph type="ctrTitle"/>
          </p:nvPr>
        </p:nvSpPr>
        <p:spPr>
          <a:xfrm>
            <a:off x="818703" y="1405153"/>
            <a:ext cx="7772400" cy="1122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EB Garamond"/>
              <a:buNone/>
              <a:defRPr b="0" i="1" sz="8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44"/>
          <p:cNvSpPr txBox="1"/>
          <p:nvPr>
            <p:ph idx="1" type="subTitle"/>
          </p:nvPr>
        </p:nvSpPr>
        <p:spPr>
          <a:xfrm>
            <a:off x="808070" y="3086100"/>
            <a:ext cx="7182297" cy="86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0" name="Google Shape;1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53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" name="Google Shape;46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/>
          <p:nvPr>
            <p:ph type="title"/>
          </p:nvPr>
        </p:nvSpPr>
        <p:spPr>
          <a:xfrm>
            <a:off x="596900" y="235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54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id="53" name="Google Shape;53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6"/>
          <p:cNvSpPr txBox="1"/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8" name="Google Shape;58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4400" y="45175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7"/>
          <p:cNvSpPr txBox="1"/>
          <p:nvPr>
            <p:ph type="title"/>
          </p:nvPr>
        </p:nvSpPr>
        <p:spPr>
          <a:xfrm>
            <a:off x="596900" y="235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3" name="Google Shape;6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8"/>
          <p:cNvSpPr txBox="1"/>
          <p:nvPr>
            <p:ph idx="1" type="body"/>
          </p:nvPr>
        </p:nvSpPr>
        <p:spPr>
          <a:xfrm>
            <a:off x="211807" y="10543"/>
            <a:ext cx="3127768" cy="6039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0"/>
              <a:buNone/>
              <a:defRPr b="0" i="1" sz="40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7" name="Google Shape;67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5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5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2" name="Google Shape;72;p5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3" name="Google Shape;73;p5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1.</a:t>
            </a:r>
            <a:endParaRPr/>
          </a:p>
        </p:txBody>
      </p:sp>
      <p:pic>
        <p:nvPicPr>
          <p:cNvPr id="75" name="Google Shape;7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8" name="Google Shape;78;p6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9" name="Google Shape;79;p6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6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6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2.</a:t>
            </a:r>
            <a:endParaRPr/>
          </a:p>
        </p:txBody>
      </p:sp>
      <p:sp>
        <p:nvSpPr>
          <p:cNvPr id="82" name="Google Shape;82;p6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3" name="Google Shape;8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6" name="Google Shape;86;p6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7" name="Google Shape;87;p6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6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6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3.</a:t>
            </a:r>
            <a:endParaRPr/>
          </a:p>
        </p:txBody>
      </p:sp>
      <p:sp>
        <p:nvSpPr>
          <p:cNvPr id="90" name="Google Shape;90;p6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4" name="Google Shape;94;p6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5" name="Google Shape;95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must)">
  <p:cSld name="Esislaid (must)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/>
          <p:nvPr>
            <p:ph type="ctrTitle"/>
          </p:nvPr>
        </p:nvSpPr>
        <p:spPr>
          <a:xfrm>
            <a:off x="818703" y="1461597"/>
            <a:ext cx="7772400" cy="1122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  <a:defRPr b="0" i="1" sz="88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45"/>
          <p:cNvSpPr txBox="1"/>
          <p:nvPr>
            <p:ph idx="1" type="subTitle"/>
          </p:nvPr>
        </p:nvSpPr>
        <p:spPr>
          <a:xfrm>
            <a:off x="808070" y="3086100"/>
            <a:ext cx="7182297" cy="86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" y="4453175"/>
            <a:ext cx="2467901" cy="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3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6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9" name="Google Shape;99;p63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0" name="Google Shape;100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4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64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id="104" name="Google Shape;104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7" name="Google Shape;107;p65"/>
          <p:cNvSpPr txBox="1"/>
          <p:nvPr>
            <p:ph type="title"/>
          </p:nvPr>
        </p:nvSpPr>
        <p:spPr>
          <a:xfrm>
            <a:off x="470288" y="10096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65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9" name="Google Shape;10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6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2" name="Google Shape;112;p66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7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6" name="Google Shape;116;p67"/>
          <p:cNvSpPr txBox="1"/>
          <p:nvPr>
            <p:ph idx="1" type="body"/>
          </p:nvPr>
        </p:nvSpPr>
        <p:spPr>
          <a:xfrm>
            <a:off x="2992078" y="4419600"/>
            <a:ext cx="5732821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8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0" name="Google Shape;120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9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3" name="Google Shape;123;p69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4" name="Google Shape;124;p69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5" name="Google Shape;125;p69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6" name="Google Shape;126;p69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7" name="Google Shape;127;p69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8" name="Google Shape;128;p69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69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9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69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69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69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69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5" name="Google Shape;13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must)">
  <p:cSld name="tees (must)"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1"/>
          <p:cNvSpPr txBox="1"/>
          <p:nvPr>
            <p:ph type="title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  <a:defRPr b="0" i="1" sz="6300" cap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40" name="Google Shape;140;p71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" name="Google Shape;141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" y="4453175"/>
            <a:ext cx="2467901" cy="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must)">
  <p:cSld name="tees + selgitus 01 (must)"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2"/>
          <p:cNvSpPr txBox="1"/>
          <p:nvPr>
            <p:ph type="title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EB Garamond"/>
              <a:buNone/>
              <a:defRPr b="0" i="1" sz="6300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72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5" name="Google Shape;145;p72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" name="Google Shape;146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" y="4453175"/>
            <a:ext cx="2467901" cy="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title"/>
          </p:nvPr>
        </p:nvSpPr>
        <p:spPr>
          <a:xfrm>
            <a:off x="393700" y="273845"/>
            <a:ext cx="8356600" cy="1546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7" name="Google Shape;1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must)">
  <p:cSld name="tees + selgitus 02 (must)"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3"/>
          <p:cNvSpPr txBox="1"/>
          <p:nvPr>
            <p:ph type="title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B Garamond"/>
              <a:buNone/>
              <a:defRPr b="0" i="0" sz="3600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73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0" name="Google Shape;150;p73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" y="4453175"/>
            <a:ext cx="2467901" cy="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must)">
  <p:cSld name="pealkiri 02 (must)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4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None/>
              <a:defRPr b="0" i="0" sz="3200" cap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4" name="Google Shape;154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" y="4453175"/>
            <a:ext cx="2467901" cy="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/>
          <p:nvPr>
            <p:ph type="title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0" name="Google Shape;20;p47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" name="Google Shape;21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/>
          <p:nvPr>
            <p:ph type="title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  <a:defRPr b="0" i="0" sz="3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4" name="Google Shape;24;p48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" name="Google Shape;2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/>
          <p:nvPr>
            <p:ph type="title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49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" name="Google Shape;29;p49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/>
          <p:nvPr>
            <p:ph type="title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  <a:defRPr b="0" i="0" sz="3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0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" name="Google Shape;34;p50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/>
          <p:nvPr>
            <p:ph idx="1" type="body"/>
          </p:nvPr>
        </p:nvSpPr>
        <p:spPr>
          <a:xfrm>
            <a:off x="2499021" y="1338012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8" name="Google Shape;38;p51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625" y="4509625"/>
            <a:ext cx="2138024" cy="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must)">
  <p:cSld name="pealkiri 01 (must)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/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2" name="Google Shape;42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" y="4453175"/>
            <a:ext cx="2467901" cy="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1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36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idx="1" type="subTitle"/>
          </p:nvPr>
        </p:nvSpPr>
        <p:spPr>
          <a:xfrm>
            <a:off x="808070" y="3086100"/>
            <a:ext cx="71823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name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  <p:sp>
        <p:nvSpPr>
          <p:cNvPr id="160" name="Google Shape;160;p1"/>
          <p:cNvSpPr txBox="1"/>
          <p:nvPr>
            <p:ph type="ctrTitle"/>
          </p:nvPr>
        </p:nvSpPr>
        <p:spPr>
          <a:xfrm>
            <a:off x="818703" y="1405153"/>
            <a:ext cx="77724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EB Garamond"/>
              <a:buNone/>
            </a:pPr>
            <a:r>
              <a:rPr lang="en-US"/>
              <a:t>SLIDESHOW TITLE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idx="1" type="body"/>
          </p:nvPr>
        </p:nvSpPr>
        <p:spPr>
          <a:xfrm>
            <a:off x="2499021" y="1338012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Pudandendam ratur mod et res autem que prorerit everem fuga ipsunt.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330200" y="379713"/>
            <a:ext cx="84709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21" name="Google Shape;221;p12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adipiscing elit, sed diam nonummy.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Nibh euismod tincidunt ut laoreet dolore magna aliquam erat volutpat.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596900" y="235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adipiscing elit, sed diam nonummy.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Nibh euismod tincidunt ut laoreet dolore magna aliquam erat volutpat. </a:t>
            </a:r>
            <a:endParaRPr/>
          </a:p>
          <a:p>
            <a:pPr indent="-279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628650" y="273844"/>
            <a:ext cx="7886700" cy="156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velit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molestie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nostrud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nonummy </a:t>
            </a:r>
            <a:endParaRPr/>
          </a:p>
        </p:txBody>
      </p:sp>
      <p:sp>
        <p:nvSpPr>
          <p:cNvPr id="239" name="Google Shape;239;p15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commodo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ipsum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lobortis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autem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Lorem ipsum dolor sit amet, consectetuer adipiscing elit, sed diam nonummy nibh euismod tincidunt ut laoreet dolore magna aliquam erat volutpat. </a:t>
            </a:r>
            <a:endParaRPr/>
          </a:p>
        </p:txBody>
      </p:sp>
      <p:sp>
        <p:nvSpPr>
          <p:cNvPr id="245" name="Google Shape;245;p16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Ut wisi enim ad minim veniam, quis nostrud exerci tation ullamcorper suscipit lobortis nisl ut aliquip ex ea commodo consequat. Duis autem vel eum iriure dolor in hendrerit in</a:t>
            </a:r>
            <a:endParaRPr/>
          </a:p>
        </p:txBody>
      </p:sp>
      <p:sp>
        <p:nvSpPr>
          <p:cNvPr id="246" name="Google Shape;246;p16"/>
          <p:cNvSpPr txBox="1"/>
          <p:nvPr>
            <p:ph type="title"/>
          </p:nvPr>
        </p:nvSpPr>
        <p:spPr>
          <a:xfrm>
            <a:off x="596900" y="235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COMPARISON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/>
          <p:nvPr>
            <p:ph idx="1" type="body"/>
          </p:nvPr>
        </p:nvSpPr>
        <p:spPr>
          <a:xfrm>
            <a:off x="211807" y="789788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57" name="Google Shape;257;p1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Lorem ipsum dolor sit amet, consectetuer adipiscing elit.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>
            <p:ph idx="1" type="body"/>
          </p:nvPr>
        </p:nvSpPr>
        <p:spPr>
          <a:xfrm>
            <a:off x="211807" y="747258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63" name="Google Shape;263;p19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Sed diam nonummy nibh euismod tincidunt ut laoreet dolore magna aliquam erat volutpat.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/>
          <p:nvPr>
            <p:ph type="ctrTitle"/>
          </p:nvPr>
        </p:nvSpPr>
        <p:spPr>
          <a:xfrm>
            <a:off x="416184" y="1638980"/>
            <a:ext cx="7772400" cy="1122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</a:pPr>
            <a:r>
              <a:rPr lang="en-US"/>
              <a:t>SLIDESHOW TITLE</a:t>
            </a:r>
            <a:endParaRPr/>
          </a:p>
        </p:txBody>
      </p:sp>
      <p:sp>
        <p:nvSpPr>
          <p:cNvPr id="166" name="Google Shape;166;p2"/>
          <p:cNvSpPr txBox="1"/>
          <p:nvPr>
            <p:ph idx="1" type="subTitle"/>
          </p:nvPr>
        </p:nvSpPr>
        <p:spPr>
          <a:xfrm>
            <a:off x="416184" y="3259294"/>
            <a:ext cx="7182297" cy="86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name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idx="1" type="body"/>
          </p:nvPr>
        </p:nvSpPr>
        <p:spPr>
          <a:xfrm>
            <a:off x="211807" y="747258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69" name="Google Shape;269;p20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Ut wisi enim ad minim veniam, quis nostrud exerci tation ullamcorper suscipit.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80" name="Google Shape;280;p22"/>
          <p:cNvSpPr txBox="1"/>
          <p:nvPr>
            <p:ph idx="4294967295" type="body"/>
          </p:nvPr>
        </p:nvSpPr>
        <p:spPr>
          <a:xfrm>
            <a:off x="762000" y="2772481"/>
            <a:ext cx="777240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Lorem ipsum dolor sit amet, consectetuer elit</a:t>
            </a:r>
            <a:endParaRPr sz="1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exerci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Tation </a:t>
            </a:r>
            <a:endParaRPr/>
          </a:p>
        </p:txBody>
      </p:sp>
      <p:pic>
        <p:nvPicPr>
          <p:cNvPr id="281" name="Google Shape;281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88" name="Google Shape;288;p23"/>
          <p:cNvSpPr txBox="1"/>
          <p:nvPr>
            <p:ph idx="4294967295" type="body"/>
          </p:nvPr>
        </p:nvSpPr>
        <p:spPr>
          <a:xfrm>
            <a:off x="762000" y="2772481"/>
            <a:ext cx="777240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Lorem ipsum dolor sit amet, consectetuer elit</a:t>
            </a:r>
            <a:endParaRPr sz="1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exerci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Tation </a:t>
            </a:r>
            <a:endParaRPr/>
          </a:p>
        </p:txBody>
      </p:sp>
      <p:pic>
        <p:nvPicPr>
          <p:cNvPr id="289" name="Google Shape;289;p2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>
            <p:ph idx="4294967295" type="body"/>
          </p:nvPr>
        </p:nvSpPr>
        <p:spPr>
          <a:xfrm>
            <a:off x="762000" y="2772481"/>
            <a:ext cx="777240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Lorem ipsum dolor sit amet, consectetuer elit</a:t>
            </a:r>
            <a:endParaRPr sz="1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exerci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Tation </a:t>
            </a:r>
            <a:endParaRPr/>
          </a:p>
        </p:txBody>
      </p:sp>
      <p:sp>
        <p:nvSpPr>
          <p:cNvPr id="296" name="Google Shape;296;p24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  <p:pic>
        <p:nvPicPr>
          <p:cNvPr id="297" name="Google Shape;297;p2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Lorem ipsum dolor </a:t>
            </a:r>
            <a:br>
              <a:rPr lang="en-US"/>
            </a:br>
            <a:r>
              <a:rPr lang="en-US"/>
              <a:t>sit amet, consectetuer adipiscing elit, sed diam nonummy nibh euismod.</a:t>
            </a:r>
            <a:endParaRPr/>
          </a:p>
        </p:txBody>
      </p:sp>
      <p:pic>
        <p:nvPicPr>
          <p:cNvPr id="309" name="Google Shape;309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/>
          <p:nvPr>
            <p:ph idx="1" type="body"/>
          </p:nvPr>
        </p:nvSpPr>
        <p:spPr>
          <a:xfrm>
            <a:off x="477330" y="236601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nibh.</a:t>
            </a:r>
            <a:endParaRPr/>
          </a:p>
        </p:txBody>
      </p:sp>
      <p:sp>
        <p:nvSpPr>
          <p:cNvPr id="315" name="Google Shape;315;p27"/>
          <p:cNvSpPr txBox="1"/>
          <p:nvPr>
            <p:ph type="title"/>
          </p:nvPr>
        </p:nvSpPr>
        <p:spPr>
          <a:xfrm>
            <a:off x="470288" y="586296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</a:pPr>
            <a:r>
              <a:rPr lang="en-US"/>
              <a:t>TITLE IN UP TO FOUR ROWS</a:t>
            </a:r>
            <a:endParaRPr/>
          </a:p>
        </p:txBody>
      </p:sp>
      <p:pic>
        <p:nvPicPr>
          <p:cNvPr id="316" name="Google Shape;31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/>
          <p:nvPr>
            <p:ph idx="1" type="body"/>
          </p:nvPr>
        </p:nvSpPr>
        <p:spPr>
          <a:xfrm>
            <a:off x="451930" y="1354668"/>
            <a:ext cx="3466560" cy="2517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nibh.</a:t>
            </a:r>
            <a:endParaRPr/>
          </a:p>
        </p:txBody>
      </p:sp>
      <p:pic>
        <p:nvPicPr>
          <p:cNvPr id="322" name="Google Shape;322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24" l="5772" r="-47600" t="2724"/>
          <a:stretch/>
        </p:blipFill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/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>
            <p:ph type="ctrTitle"/>
          </p:nvPr>
        </p:nvSpPr>
        <p:spPr>
          <a:xfrm>
            <a:off x="640473" y="1348573"/>
            <a:ext cx="7772400" cy="13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</a:pPr>
            <a:r>
              <a:rPr lang="en-US"/>
              <a:t>SLIDESHOW TITLE</a:t>
            </a:r>
            <a:endParaRPr/>
          </a:p>
        </p:txBody>
      </p:sp>
      <p:sp>
        <p:nvSpPr>
          <p:cNvPr id="172" name="Google Shape;172;p3"/>
          <p:cNvSpPr txBox="1"/>
          <p:nvPr>
            <p:ph idx="1" type="subTitle"/>
          </p:nvPr>
        </p:nvSpPr>
        <p:spPr>
          <a:xfrm>
            <a:off x="778493" y="2793466"/>
            <a:ext cx="7182297" cy="86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name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>
            <p:ph type="title"/>
          </p:nvPr>
        </p:nvSpPr>
        <p:spPr>
          <a:xfrm>
            <a:off x="470288" y="396616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</a:pPr>
            <a:r>
              <a:rPr lang="en-US"/>
              <a:t>TITLE IN UP TO FOUR ROWS</a:t>
            </a:r>
            <a:endParaRPr/>
          </a:p>
        </p:txBody>
      </p:sp>
      <p:sp>
        <p:nvSpPr>
          <p:cNvPr id="338" name="Google Shape;338;p31"/>
          <p:cNvSpPr txBox="1"/>
          <p:nvPr>
            <p:ph idx="1" type="body"/>
          </p:nvPr>
        </p:nvSpPr>
        <p:spPr>
          <a:xfrm>
            <a:off x="515430" y="1828912"/>
            <a:ext cx="3878770" cy="2444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 euismod tincidunt ut laoreet dolore magna aliquam erat.</a:t>
            </a:r>
            <a:endParaRPr/>
          </a:p>
        </p:txBody>
      </p:sp>
      <p:pic>
        <p:nvPicPr>
          <p:cNvPr id="339" name="Google Shape;339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047" l="0" r="0" t="0"/>
          <a:stretch/>
        </p:blipFill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 euismod tincidunt ut laoreet dolore magna aliquam erat volutpat.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45" name="Google Shape;345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788" r="19045" t="13728"/>
          <a:stretch/>
        </p:blipFill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idx="1" type="body"/>
          </p:nvPr>
        </p:nvSpPr>
        <p:spPr>
          <a:xfrm>
            <a:off x="2992078" y="4419600"/>
            <a:ext cx="5732821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caption</a:t>
            </a:r>
            <a:endParaRPr/>
          </a:p>
        </p:txBody>
      </p:sp>
      <p:pic>
        <p:nvPicPr>
          <p:cNvPr id="351" name="Google Shape;351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403" l="0" r="0" t="4615"/>
          <a:stretch/>
        </p:blipFill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TABLE TITLE</a:t>
            </a:r>
            <a:endParaRPr/>
          </a:p>
        </p:txBody>
      </p:sp>
      <p:graphicFrame>
        <p:nvGraphicFramePr>
          <p:cNvPr id="362" name="Google Shape;362;p35"/>
          <p:cNvGraphicFramePr/>
          <p:nvPr/>
        </p:nvGraphicFramePr>
        <p:xfrm>
          <a:off x="534547" y="119998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{F37DDDBE-C41B-4352-93EC-1B845B587A32}</a:tableStyleId>
              </a:tblPr>
              <a:tblGrid>
                <a:gridCol w="4505700"/>
                <a:gridCol w="1800000"/>
                <a:gridCol w="1800000"/>
              </a:tblGrid>
              <a:tr h="22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TITLE</a:t>
                      </a:r>
                      <a:endParaRPr/>
                    </a:p>
                  </a:txBody>
                  <a:tcPr marT="46400" marB="46400" marR="123725" marL="12372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TITLE</a:t>
                      </a:r>
                      <a:endParaRPr/>
                    </a:p>
                  </a:txBody>
                  <a:tcPr marT="46400" marB="46400" marR="123725" marL="12372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TITLE</a:t>
                      </a:r>
                      <a:endParaRPr/>
                    </a:p>
                  </a:txBody>
                  <a:tcPr marT="46400" marB="46400" marR="123725" marL="123725">
                    <a:solidFill>
                      <a:srgbClr val="E3E3E3"/>
                    </a:solidFill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Longer text in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two rows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Important text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b="1"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00 000</a:t>
                      </a:r>
                      <a:endParaRPr/>
                    </a:p>
                  </a:txBody>
                  <a:tcPr marT="46400" marB="46400" marR="123725" marL="1237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3" name="Google Shape;363;p35"/>
          <p:cNvSpPr txBox="1"/>
          <p:nvPr/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caption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TABLE TITLE</a:t>
            </a:r>
            <a:endParaRPr/>
          </a:p>
        </p:txBody>
      </p:sp>
      <p:graphicFrame>
        <p:nvGraphicFramePr>
          <p:cNvPr id="369" name="Google Shape;369;p36"/>
          <p:cNvGraphicFramePr/>
          <p:nvPr/>
        </p:nvGraphicFramePr>
        <p:xfrm>
          <a:off x="534546" y="11454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{F37DDDBE-C41B-4352-93EC-1B845B587A32}</a:tableStyleId>
              </a:tblPr>
              <a:tblGrid>
                <a:gridCol w="5852375"/>
                <a:gridCol w="2338000"/>
              </a:tblGrid>
              <a:tr h="22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/>
                        <a:t>THEME TITLE</a:t>
                      </a:r>
                      <a:endParaRPr sz="9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6400" marB="4640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/>
                        <a:t>0000</a:t>
                      </a:r>
                      <a:endParaRPr sz="9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6400" marB="4640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0" name="Google Shape;370;p36"/>
          <p:cNvGraphicFramePr/>
          <p:nvPr/>
        </p:nvGraphicFramePr>
        <p:xfrm>
          <a:off x="534546" y="18049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{F37DDDBE-C41B-4352-93EC-1B845B587A32}</a:tableStyleId>
              </a:tblPr>
              <a:tblGrid>
                <a:gridCol w="5852375"/>
                <a:gridCol w="2338000"/>
              </a:tblGrid>
              <a:tr h="22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/>
                        <a:t>THEME TITLE</a:t>
                      </a:r>
                      <a:endParaRPr sz="9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6400" marB="4640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/>
                        <a:t>0000</a:t>
                      </a:r>
                      <a:endParaRPr sz="9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6400" marB="4640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1" name="Google Shape;371;p36"/>
          <p:cNvGraphicFramePr/>
          <p:nvPr/>
        </p:nvGraphicFramePr>
        <p:xfrm>
          <a:off x="534546" y="32631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{F37DDDBE-C41B-4352-93EC-1B845B587A32}</a:tableStyleId>
              </a:tblPr>
              <a:tblGrid>
                <a:gridCol w="5852375"/>
                <a:gridCol w="2338000"/>
              </a:tblGrid>
              <a:tr h="22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cap="none"/>
                        <a:t>THEME TITLE</a:t>
                      </a:r>
                      <a:endParaRPr sz="9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6400" marB="4640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6400" marB="4640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EB Garamond"/>
                        <a:buNone/>
                      </a:pPr>
                      <a:r>
                        <a:rPr lang="en-US" sz="900"/>
                        <a:t>text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</a:t>
                      </a:r>
                      <a:endParaRPr/>
                    </a:p>
                  </a:txBody>
                  <a:tcPr marT="46400" marB="4640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2" name="Google Shape;372;p36"/>
          <p:cNvSpPr txBox="1"/>
          <p:nvPr/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caption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Google Shape;382;p38"/>
          <p:cNvCxnSpPr/>
          <p:nvPr/>
        </p:nvCxnSpPr>
        <p:spPr>
          <a:xfrm flipH="1">
            <a:off x="2728725" y="1278085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38"/>
          <p:cNvCxnSpPr/>
          <p:nvPr/>
        </p:nvCxnSpPr>
        <p:spPr>
          <a:xfrm flipH="1">
            <a:off x="5183227" y="1278085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38"/>
          <p:cNvCxnSpPr/>
          <p:nvPr/>
        </p:nvCxnSpPr>
        <p:spPr>
          <a:xfrm flipH="1">
            <a:off x="6103645" y="3116888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8"/>
          <p:cNvCxnSpPr/>
          <p:nvPr/>
        </p:nvCxnSpPr>
        <p:spPr>
          <a:xfrm flipH="1">
            <a:off x="3703880" y="3107363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klid.jpg" id="386" name="Google Shape;386;p38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1600" y="2778126"/>
            <a:ext cx="1044000" cy="10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7" name="Google Shape;387;p38"/>
          <p:cNvSpPr txBox="1"/>
          <p:nvPr>
            <p:ph idx="1" type="body"/>
          </p:nvPr>
        </p:nvSpPr>
        <p:spPr>
          <a:xfrm>
            <a:off x="688621" y="2093029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Text in up to </a:t>
            </a:r>
            <a:br>
              <a:rPr lang="en-US"/>
            </a:br>
            <a:r>
              <a:rPr lang="en-US"/>
              <a:t>two rows</a:t>
            </a:r>
            <a:endParaRPr/>
          </a:p>
        </p:txBody>
      </p:sp>
      <p:sp>
        <p:nvSpPr>
          <p:cNvPr id="388" name="Google Shape;388;p38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LIST TITLE</a:t>
            </a:r>
            <a:endParaRPr/>
          </a:p>
        </p:txBody>
      </p:sp>
      <p:sp>
        <p:nvSpPr>
          <p:cNvPr id="389" name="Google Shape;389;p38"/>
          <p:cNvSpPr txBox="1"/>
          <p:nvPr>
            <p:ph idx="1" type="body"/>
          </p:nvPr>
        </p:nvSpPr>
        <p:spPr>
          <a:xfrm>
            <a:off x="3143955" y="2093029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Text in up to </a:t>
            </a:r>
            <a:br>
              <a:rPr lang="en-US"/>
            </a:br>
            <a:r>
              <a:rPr lang="en-US"/>
              <a:t>two rows</a:t>
            </a:r>
            <a:endParaRPr/>
          </a:p>
        </p:txBody>
      </p:sp>
      <p:sp>
        <p:nvSpPr>
          <p:cNvPr id="390" name="Google Shape;390;p38"/>
          <p:cNvSpPr txBox="1"/>
          <p:nvPr>
            <p:ph idx="1" type="body"/>
          </p:nvPr>
        </p:nvSpPr>
        <p:spPr>
          <a:xfrm>
            <a:off x="5585178" y="2093029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Text in up to </a:t>
            </a:r>
            <a:br>
              <a:rPr lang="en-US"/>
            </a:br>
            <a:r>
              <a:rPr lang="en-US"/>
              <a:t>two rows</a:t>
            </a:r>
            <a:endParaRPr/>
          </a:p>
        </p:txBody>
      </p:sp>
      <p:sp>
        <p:nvSpPr>
          <p:cNvPr id="391" name="Google Shape;391;p38"/>
          <p:cNvSpPr txBox="1"/>
          <p:nvPr>
            <p:ph idx="1" type="body"/>
          </p:nvPr>
        </p:nvSpPr>
        <p:spPr>
          <a:xfrm>
            <a:off x="1648176" y="3828695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Text in up to </a:t>
            </a:r>
            <a:br>
              <a:rPr lang="en-US"/>
            </a:br>
            <a:r>
              <a:rPr lang="en-US"/>
              <a:t>two rows</a:t>
            </a:r>
            <a:endParaRPr/>
          </a:p>
        </p:txBody>
      </p:sp>
      <p:sp>
        <p:nvSpPr>
          <p:cNvPr id="392" name="Google Shape;392;p38"/>
          <p:cNvSpPr txBox="1"/>
          <p:nvPr>
            <p:ph idx="1" type="body"/>
          </p:nvPr>
        </p:nvSpPr>
        <p:spPr>
          <a:xfrm>
            <a:off x="4117620" y="3828695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Text in up to </a:t>
            </a:r>
            <a:br>
              <a:rPr lang="en-US"/>
            </a:br>
            <a:r>
              <a:rPr lang="en-US"/>
              <a:t>two rows</a:t>
            </a:r>
            <a:endParaRPr/>
          </a:p>
        </p:txBody>
      </p:sp>
      <p:sp>
        <p:nvSpPr>
          <p:cNvPr id="393" name="Google Shape;393;p38"/>
          <p:cNvSpPr txBox="1"/>
          <p:nvPr>
            <p:ph idx="1" type="body"/>
          </p:nvPr>
        </p:nvSpPr>
        <p:spPr>
          <a:xfrm>
            <a:off x="6558843" y="3828695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Text in up to </a:t>
            </a:r>
            <a:br>
              <a:rPr lang="en-US"/>
            </a:br>
            <a:r>
              <a:rPr lang="en-US"/>
              <a:t>two rows</a:t>
            </a:r>
            <a:endParaRPr/>
          </a:p>
        </p:txBody>
      </p:sp>
      <p:pic>
        <p:nvPicPr>
          <p:cNvPr id="394" name="Google Shape;394;p3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063" y="977548"/>
            <a:ext cx="1044000" cy="10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5" name="Google Shape;395;p38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1010" y="977548"/>
            <a:ext cx="1044000" cy="10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6" name="Google Shape;396;p38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516" y="977548"/>
            <a:ext cx="1044000" cy="10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7" name="Google Shape;397;p38"/>
          <p:cNvPicPr preferRelativeResize="0"/>
          <p:nvPr>
            <p:ph idx="7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84216" y="2806348"/>
            <a:ext cx="1044000" cy="10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8" name="Google Shape;398;p38"/>
          <p:cNvPicPr preferRelativeResize="0"/>
          <p:nvPr>
            <p:ph idx="6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69822" y="2806348"/>
            <a:ext cx="1044000" cy="10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611" y="1140537"/>
            <a:ext cx="84201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940" y="1145206"/>
            <a:ext cx="88011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9424" y="1092979"/>
            <a:ext cx="715264" cy="87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1102" y="2930814"/>
            <a:ext cx="812292" cy="8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68914" y="3003653"/>
            <a:ext cx="95313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80967" y="2978672"/>
            <a:ext cx="842772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9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LIST TITLE</a:t>
            </a:r>
            <a:endParaRPr/>
          </a:p>
        </p:txBody>
      </p:sp>
      <p:cxnSp>
        <p:nvCxnSpPr>
          <p:cNvPr id="410" name="Google Shape;410;p39"/>
          <p:cNvCxnSpPr/>
          <p:nvPr/>
        </p:nvCxnSpPr>
        <p:spPr>
          <a:xfrm flipH="1">
            <a:off x="2728725" y="1278085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9"/>
          <p:cNvCxnSpPr/>
          <p:nvPr/>
        </p:nvCxnSpPr>
        <p:spPr>
          <a:xfrm flipH="1">
            <a:off x="5183227" y="1278085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p39"/>
          <p:cNvCxnSpPr/>
          <p:nvPr/>
        </p:nvCxnSpPr>
        <p:spPr>
          <a:xfrm flipH="1">
            <a:off x="6103645" y="3116888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39"/>
          <p:cNvCxnSpPr/>
          <p:nvPr/>
        </p:nvCxnSpPr>
        <p:spPr>
          <a:xfrm flipH="1">
            <a:off x="3703880" y="3107363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4" name="Google Shape;414;p39"/>
          <p:cNvSpPr txBox="1"/>
          <p:nvPr/>
        </p:nvSpPr>
        <p:spPr>
          <a:xfrm>
            <a:off x="688621" y="2093029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 in up to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two rows</a:t>
            </a:r>
            <a:endParaRPr/>
          </a:p>
        </p:txBody>
      </p:sp>
      <p:sp>
        <p:nvSpPr>
          <p:cNvPr id="415" name="Google Shape;415;p39"/>
          <p:cNvSpPr txBox="1"/>
          <p:nvPr/>
        </p:nvSpPr>
        <p:spPr>
          <a:xfrm>
            <a:off x="3143955" y="2093029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 in up to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two rows</a:t>
            </a:r>
            <a:endParaRPr/>
          </a:p>
        </p:txBody>
      </p:sp>
      <p:sp>
        <p:nvSpPr>
          <p:cNvPr id="416" name="Google Shape;416;p39"/>
          <p:cNvSpPr txBox="1"/>
          <p:nvPr/>
        </p:nvSpPr>
        <p:spPr>
          <a:xfrm>
            <a:off x="5585178" y="2093029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 in up to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two rows</a:t>
            </a:r>
            <a:endParaRPr/>
          </a:p>
        </p:txBody>
      </p:sp>
      <p:sp>
        <p:nvSpPr>
          <p:cNvPr id="417" name="Google Shape;417;p39"/>
          <p:cNvSpPr txBox="1"/>
          <p:nvPr/>
        </p:nvSpPr>
        <p:spPr>
          <a:xfrm>
            <a:off x="1648176" y="3828695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 in up to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two rows</a:t>
            </a:r>
            <a:endParaRPr/>
          </a:p>
        </p:txBody>
      </p:sp>
      <p:sp>
        <p:nvSpPr>
          <p:cNvPr id="418" name="Google Shape;418;p39"/>
          <p:cNvSpPr txBox="1"/>
          <p:nvPr/>
        </p:nvSpPr>
        <p:spPr>
          <a:xfrm>
            <a:off x="4117620" y="3828695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 in up to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two rows</a:t>
            </a:r>
            <a:endParaRPr/>
          </a:p>
        </p:txBody>
      </p:sp>
      <p:sp>
        <p:nvSpPr>
          <p:cNvPr id="419" name="Google Shape;419;p39"/>
          <p:cNvSpPr txBox="1"/>
          <p:nvPr/>
        </p:nvSpPr>
        <p:spPr>
          <a:xfrm>
            <a:off x="6558843" y="3828695"/>
            <a:ext cx="195015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 in up to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two rows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ctrTitle"/>
          </p:nvPr>
        </p:nvSpPr>
        <p:spPr>
          <a:xfrm>
            <a:off x="640473" y="1348573"/>
            <a:ext cx="7772400" cy="13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</a:pPr>
            <a:r>
              <a:rPr lang="en-US"/>
              <a:t>SLIDESHOW TITLE</a:t>
            </a:r>
            <a:endParaRPr/>
          </a:p>
        </p:txBody>
      </p:sp>
      <p:sp>
        <p:nvSpPr>
          <p:cNvPr id="178" name="Google Shape;178;p4"/>
          <p:cNvSpPr txBox="1"/>
          <p:nvPr>
            <p:ph idx="1" type="subTitle"/>
          </p:nvPr>
        </p:nvSpPr>
        <p:spPr>
          <a:xfrm>
            <a:off x="778493" y="2793466"/>
            <a:ext cx="7182297" cy="86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name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40"/>
          <p:cNvCxnSpPr/>
          <p:nvPr/>
        </p:nvCxnSpPr>
        <p:spPr>
          <a:xfrm flipH="1">
            <a:off x="2665226" y="1354285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40"/>
          <p:cNvCxnSpPr/>
          <p:nvPr/>
        </p:nvCxnSpPr>
        <p:spPr>
          <a:xfrm flipH="1">
            <a:off x="5119728" y="1354285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40"/>
          <p:cNvCxnSpPr/>
          <p:nvPr/>
        </p:nvCxnSpPr>
        <p:spPr>
          <a:xfrm flipH="1">
            <a:off x="6096590" y="2897813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40"/>
          <p:cNvCxnSpPr/>
          <p:nvPr/>
        </p:nvCxnSpPr>
        <p:spPr>
          <a:xfrm flipH="1">
            <a:off x="3640381" y="2897813"/>
            <a:ext cx="308975" cy="1185908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40"/>
          <p:cNvSpPr/>
          <p:nvPr/>
        </p:nvSpPr>
        <p:spPr>
          <a:xfrm>
            <a:off x="843335" y="1473799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Short text in up to three rows</a:t>
            </a: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3286023" y="1473799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Short text in up to three rows</a:t>
            </a: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5740964" y="1473799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Short text in up to three rows</a:t>
            </a: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6740589" y="304006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Short text in up to three rows</a:t>
            </a:r>
            <a:endParaRPr/>
          </a:p>
        </p:txBody>
      </p:sp>
      <p:sp>
        <p:nvSpPr>
          <p:cNvPr id="432" name="Google Shape;432;p40"/>
          <p:cNvSpPr/>
          <p:nvPr/>
        </p:nvSpPr>
        <p:spPr>
          <a:xfrm>
            <a:off x="4273845" y="304006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Short text in up to three rows</a:t>
            </a:r>
            <a:endParaRPr/>
          </a:p>
        </p:txBody>
      </p:sp>
      <p:sp>
        <p:nvSpPr>
          <p:cNvPr id="433" name="Google Shape;433;p40"/>
          <p:cNvSpPr/>
          <p:nvPr/>
        </p:nvSpPr>
        <p:spPr>
          <a:xfrm>
            <a:off x="1798115" y="304006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Short text in up to three rows</a:t>
            </a:r>
            <a:endParaRPr/>
          </a:p>
        </p:txBody>
      </p:sp>
      <p:sp>
        <p:nvSpPr>
          <p:cNvPr id="434" name="Google Shape;434;p40"/>
          <p:cNvSpPr txBox="1"/>
          <p:nvPr>
            <p:ph type="title"/>
          </p:nvPr>
        </p:nvSpPr>
        <p:spPr>
          <a:xfrm>
            <a:off x="375566" y="207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LIST TITLE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 txBox="1"/>
          <p:nvPr>
            <p:ph type="title"/>
          </p:nvPr>
        </p:nvSpPr>
        <p:spPr>
          <a:xfrm>
            <a:off x="875381" y="1750503"/>
            <a:ext cx="7196265" cy="821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b="0" i="1" lang="en-US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THANK YOU!</a:t>
            </a:r>
            <a:endParaRPr b="0" i="1" sz="6300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45" name="Google Shape;445;p42"/>
          <p:cNvSpPr txBox="1"/>
          <p:nvPr>
            <p:ph idx="4294967295" type="subTitle"/>
          </p:nvPr>
        </p:nvSpPr>
        <p:spPr>
          <a:xfrm>
            <a:off x="909670" y="2614653"/>
            <a:ext cx="7182297" cy="125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Name</a:t>
            </a:r>
            <a:endParaRPr b="0" i="0" sz="20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name@tlu.ee</a:t>
            </a:r>
            <a:endParaRPr b="0" i="0" sz="20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ogan-est.png" id="183" name="Google Shape;1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965" y="27806"/>
            <a:ext cx="6870023" cy="506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type="title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TITLE IN FOUR OR FIVE WORDS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</a:pPr>
            <a:r>
              <a:rPr lang="en-US"/>
              <a:t>TITLE IN FOUR OR FIVE WORDS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2472940" y="1251731"/>
            <a:ext cx="6170728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TITLE IN FOUR OR FIVE WORDS</a:t>
            </a:r>
            <a:endParaRPr/>
          </a:p>
        </p:txBody>
      </p:sp>
      <p:sp>
        <p:nvSpPr>
          <p:cNvPr id="199" name="Google Shape;199;p8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Ut wisi enim ad minim veniam, quis nostrud exerci tation ullamcorper.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title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</a:pPr>
            <a:r>
              <a:rPr lang="en-US"/>
              <a:t>TITLE IN FOUR OR FIVE WORDS</a:t>
            </a:r>
            <a:endParaRPr/>
          </a:p>
        </p:txBody>
      </p:sp>
      <p:sp>
        <p:nvSpPr>
          <p:cNvPr id="205" name="Google Shape;205;p9"/>
          <p:cNvSpPr txBox="1"/>
          <p:nvPr>
            <p:ph idx="4294967295" type="body"/>
          </p:nvPr>
        </p:nvSpPr>
        <p:spPr>
          <a:xfrm>
            <a:off x="2526526" y="238422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Pudandendam ratur mod et res autem que prorerit everem fuga ipsunt.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2017-11-28T11:48:14Z</dcterms:created>
</cp:coreProperties>
</file>